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5" r:id="rId2"/>
    <p:sldId id="277" r:id="rId3"/>
    <p:sldId id="257" r:id="rId4"/>
    <p:sldId id="309" r:id="rId5"/>
    <p:sldId id="310" r:id="rId6"/>
    <p:sldId id="314" r:id="rId7"/>
    <p:sldId id="308" r:id="rId8"/>
    <p:sldId id="311" r:id="rId9"/>
    <p:sldId id="312" r:id="rId10"/>
    <p:sldId id="313"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Lst>
  <p:sldSz cx="12241213" cy="6858000"/>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4" autoAdjust="0"/>
    <p:restoredTop sz="90929"/>
  </p:normalViewPr>
  <p:slideViewPr>
    <p:cSldViewPr>
      <p:cViewPr>
        <p:scale>
          <a:sx n="46" d="100"/>
          <a:sy n="46" d="100"/>
        </p:scale>
        <p:origin x="-1824" y="-739"/>
      </p:cViewPr>
      <p:guideLst>
        <p:guide orient="horz" pos="2160"/>
        <p:guide pos="385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cs typeface="Times New Roman" charset="0"/>
              </a:defRPr>
            </a:lvl1pPr>
          </a:lstStyle>
          <a:p>
            <a:pPr>
              <a:defRPr/>
            </a:pPr>
            <a:endParaRPr lang="en-US"/>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cs typeface="Times New Roman" charset="0"/>
              </a:defRPr>
            </a:lvl1pPr>
          </a:lstStyle>
          <a:p>
            <a:pPr>
              <a:defRPr/>
            </a:pPr>
            <a:endParaRPr lang="en-US"/>
          </a:p>
        </p:txBody>
      </p:sp>
      <p:sp>
        <p:nvSpPr>
          <p:cNvPr id="30724" name="Rectangle 4"/>
          <p:cNvSpPr>
            <a:spLocks noGrp="1" noRot="1" noChangeAspect="1" noChangeArrowheads="1" noTextEdit="1"/>
          </p:cNvSpPr>
          <p:nvPr>
            <p:ph type="sldImg" idx="2"/>
          </p:nvPr>
        </p:nvSpPr>
        <p:spPr bwMode="auto">
          <a:xfrm>
            <a:off x="369888" y="685800"/>
            <a:ext cx="61182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cs typeface="Times New Roman" charset="0"/>
              </a:defRPr>
            </a:lvl1pPr>
          </a:lstStyle>
          <a:p>
            <a:pPr>
              <a:defRPr/>
            </a:pPr>
            <a:endParaRPr lang="en-US"/>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cs typeface="Times New Roman" charset="0"/>
              </a:defRPr>
            </a:lvl1pPr>
          </a:lstStyle>
          <a:p>
            <a:pPr>
              <a:defRPr/>
            </a:pPr>
            <a:fld id="{784B8BB5-8C0C-4F57-964E-13D37D1271F4}" type="slidenum">
              <a:rPr lang="en-US"/>
              <a:pPr>
                <a:defRPr/>
              </a:pPr>
              <a:t>‹N°›</a:t>
            </a:fld>
            <a:endParaRPr lang="en-US"/>
          </a:p>
        </p:txBody>
      </p:sp>
    </p:spTree>
    <p:extLst>
      <p:ext uri="{BB962C8B-B14F-4D97-AF65-F5344CB8AC3E}">
        <p14:creationId xmlns:p14="http://schemas.microsoft.com/office/powerpoint/2010/main" val="34804502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8091" y="2130426"/>
            <a:ext cx="10405031" cy="1470025"/>
          </a:xfrm>
        </p:spPr>
        <p:txBody>
          <a:bodyPr/>
          <a:lstStyle/>
          <a:p>
            <a:r>
              <a:rPr lang="fr-FR" smtClean="0"/>
              <a:t>Cliquez pour modifier le style du titre</a:t>
            </a:r>
            <a:endParaRPr lang="en-US"/>
          </a:p>
        </p:txBody>
      </p:sp>
      <p:sp>
        <p:nvSpPr>
          <p:cNvPr id="3" name="Sous-titre 2"/>
          <p:cNvSpPr>
            <a:spLocks noGrp="1"/>
          </p:cNvSpPr>
          <p:nvPr>
            <p:ph type="subTitle" idx="1"/>
          </p:nvPr>
        </p:nvSpPr>
        <p:spPr>
          <a:xfrm>
            <a:off x="1836182" y="3886200"/>
            <a:ext cx="856884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3DA432-3279-4E2F-B44E-2296F6AB6BF4}" type="slidenum">
              <a:rPr lang="en-US"/>
              <a:pPr>
                <a:defRPr/>
              </a:pPr>
              <a:t>‹N°›</a:t>
            </a:fld>
            <a:endParaRPr lang="en-US"/>
          </a:p>
        </p:txBody>
      </p:sp>
    </p:spTree>
    <p:extLst>
      <p:ext uri="{BB962C8B-B14F-4D97-AF65-F5344CB8AC3E}">
        <p14:creationId xmlns:p14="http://schemas.microsoft.com/office/powerpoint/2010/main" val="25115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A4ABBF-6C7B-4B15-B7EC-91DC196D123E}" type="slidenum">
              <a:rPr lang="en-US"/>
              <a:pPr>
                <a:defRPr/>
              </a:pPr>
              <a:t>‹N°›</a:t>
            </a:fld>
            <a:endParaRPr lang="en-US"/>
          </a:p>
        </p:txBody>
      </p:sp>
    </p:spTree>
    <p:extLst>
      <p:ext uri="{BB962C8B-B14F-4D97-AF65-F5344CB8AC3E}">
        <p14:creationId xmlns:p14="http://schemas.microsoft.com/office/powerpoint/2010/main" val="2750002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1864" y="609600"/>
            <a:ext cx="2601258" cy="5486400"/>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918091" y="609600"/>
            <a:ext cx="7599753" cy="54864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B7BF9D-C417-4866-9D7A-5509A850D9F9}" type="slidenum">
              <a:rPr lang="en-US"/>
              <a:pPr>
                <a:defRPr/>
              </a:pPr>
              <a:t>‹N°›</a:t>
            </a:fld>
            <a:endParaRPr lang="en-US"/>
          </a:p>
        </p:txBody>
      </p:sp>
    </p:spTree>
    <p:extLst>
      <p:ext uri="{BB962C8B-B14F-4D97-AF65-F5344CB8AC3E}">
        <p14:creationId xmlns:p14="http://schemas.microsoft.com/office/powerpoint/2010/main" val="2711597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54535B-216A-4F18-B4A3-6B2446C3CA05}" type="slidenum">
              <a:rPr lang="en-US"/>
              <a:pPr>
                <a:defRPr/>
              </a:pPr>
              <a:t>‹N°›</a:t>
            </a:fld>
            <a:endParaRPr lang="en-US"/>
          </a:p>
        </p:txBody>
      </p:sp>
    </p:spTree>
    <p:extLst>
      <p:ext uri="{BB962C8B-B14F-4D97-AF65-F5344CB8AC3E}">
        <p14:creationId xmlns:p14="http://schemas.microsoft.com/office/powerpoint/2010/main" val="3099415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6972" y="4406901"/>
            <a:ext cx="10405031" cy="1362075"/>
          </a:xfrm>
        </p:spPr>
        <p:txBody>
          <a:bodyPr anchor="t"/>
          <a:lstStyle>
            <a:lvl1pPr algn="l">
              <a:defRPr sz="4000" b="1" cap="all"/>
            </a:lvl1pPr>
          </a:lstStyle>
          <a:p>
            <a:r>
              <a:rPr lang="fr-FR" smtClean="0"/>
              <a:t>Cliquez pour modifier le style du titre</a:t>
            </a:r>
            <a:endParaRPr lang="en-US"/>
          </a:p>
        </p:txBody>
      </p:sp>
      <p:sp>
        <p:nvSpPr>
          <p:cNvPr id="3" name="Espace réservé du texte 2"/>
          <p:cNvSpPr>
            <a:spLocks noGrp="1"/>
          </p:cNvSpPr>
          <p:nvPr>
            <p:ph type="body" idx="1"/>
          </p:nvPr>
        </p:nvSpPr>
        <p:spPr>
          <a:xfrm>
            <a:off x="966972" y="2906713"/>
            <a:ext cx="1040503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96A60E8-9E93-4739-B7EF-84242663E7A2}" type="slidenum">
              <a:rPr lang="en-US"/>
              <a:pPr>
                <a:defRPr/>
              </a:pPr>
              <a:t>‹N°›</a:t>
            </a:fld>
            <a:endParaRPr lang="en-US"/>
          </a:p>
        </p:txBody>
      </p:sp>
    </p:spTree>
    <p:extLst>
      <p:ext uri="{BB962C8B-B14F-4D97-AF65-F5344CB8AC3E}">
        <p14:creationId xmlns:p14="http://schemas.microsoft.com/office/powerpoint/2010/main" val="1019533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sz="half" idx="1"/>
          </p:nvPr>
        </p:nvSpPr>
        <p:spPr>
          <a:xfrm>
            <a:off x="918091" y="1981200"/>
            <a:ext cx="510050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222617" y="1981200"/>
            <a:ext cx="510050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A9CFBFC-4B32-4A97-889E-2BD71FBFBE6A}" type="slidenum">
              <a:rPr lang="en-US"/>
              <a:pPr>
                <a:defRPr/>
              </a:pPr>
              <a:t>‹N°›</a:t>
            </a:fld>
            <a:endParaRPr lang="en-US"/>
          </a:p>
        </p:txBody>
      </p:sp>
    </p:spTree>
    <p:extLst>
      <p:ext uri="{BB962C8B-B14F-4D97-AF65-F5344CB8AC3E}">
        <p14:creationId xmlns:p14="http://schemas.microsoft.com/office/powerpoint/2010/main" val="37482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12061" y="274638"/>
            <a:ext cx="11017092" cy="1143000"/>
          </a:xfrm>
        </p:spPr>
        <p:txBody>
          <a:bodyPr/>
          <a:lstStyle>
            <a:lvl1pPr>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612060" y="1535113"/>
            <a:ext cx="54086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612060" y="2174875"/>
            <a:ext cx="54086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218367" y="1535113"/>
            <a:ext cx="541078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218367" y="2174875"/>
            <a:ext cx="541078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4D32506-A3CC-4E58-B18A-0CB3AE0BBDF5}" type="slidenum">
              <a:rPr lang="en-US"/>
              <a:pPr>
                <a:defRPr/>
              </a:pPr>
              <a:t>‹N°›</a:t>
            </a:fld>
            <a:endParaRPr lang="en-US"/>
          </a:p>
        </p:txBody>
      </p:sp>
    </p:spTree>
    <p:extLst>
      <p:ext uri="{BB962C8B-B14F-4D97-AF65-F5344CB8AC3E}">
        <p14:creationId xmlns:p14="http://schemas.microsoft.com/office/powerpoint/2010/main" val="2336808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B9233F5-78BA-4884-85E9-888221F2AAF0}" type="slidenum">
              <a:rPr lang="en-US"/>
              <a:pPr>
                <a:defRPr/>
              </a:pPr>
              <a:t>‹N°›</a:t>
            </a:fld>
            <a:endParaRPr lang="en-US"/>
          </a:p>
        </p:txBody>
      </p:sp>
    </p:spTree>
    <p:extLst>
      <p:ext uri="{BB962C8B-B14F-4D97-AF65-F5344CB8AC3E}">
        <p14:creationId xmlns:p14="http://schemas.microsoft.com/office/powerpoint/2010/main" val="369412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9C23965-228C-47B5-BB99-61E1B2E5AE47}" type="slidenum">
              <a:rPr lang="en-US"/>
              <a:pPr>
                <a:defRPr/>
              </a:pPr>
              <a:t>‹N°›</a:t>
            </a:fld>
            <a:endParaRPr lang="en-US"/>
          </a:p>
        </p:txBody>
      </p:sp>
    </p:spTree>
    <p:extLst>
      <p:ext uri="{BB962C8B-B14F-4D97-AF65-F5344CB8AC3E}">
        <p14:creationId xmlns:p14="http://schemas.microsoft.com/office/powerpoint/2010/main" val="347382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12061" y="273050"/>
            <a:ext cx="4027275" cy="1162050"/>
          </a:xfrm>
        </p:spPr>
        <p:txBody>
          <a:bodyPr anchor="b"/>
          <a:lstStyle>
            <a:lvl1pPr algn="l">
              <a:defRPr sz="2000" b="1"/>
            </a:lvl1pPr>
          </a:lstStyle>
          <a:p>
            <a:r>
              <a:rPr lang="fr-FR" smtClean="0"/>
              <a:t>Cliquez pour modifier le style du titre</a:t>
            </a:r>
            <a:endParaRPr lang="en-US"/>
          </a:p>
        </p:txBody>
      </p:sp>
      <p:sp>
        <p:nvSpPr>
          <p:cNvPr id="3" name="Espace réservé du contenu 2"/>
          <p:cNvSpPr>
            <a:spLocks noGrp="1"/>
          </p:cNvSpPr>
          <p:nvPr>
            <p:ph idx="1"/>
          </p:nvPr>
        </p:nvSpPr>
        <p:spPr>
          <a:xfrm>
            <a:off x="4785974" y="273051"/>
            <a:ext cx="684317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612061" y="1435101"/>
            <a:ext cx="40272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35A896B-E59F-4945-9C9F-4F1A443B1452}" type="slidenum">
              <a:rPr lang="en-US"/>
              <a:pPr>
                <a:defRPr/>
              </a:pPr>
              <a:t>‹N°›</a:t>
            </a:fld>
            <a:endParaRPr lang="en-US"/>
          </a:p>
        </p:txBody>
      </p:sp>
    </p:spTree>
    <p:extLst>
      <p:ext uri="{BB962C8B-B14F-4D97-AF65-F5344CB8AC3E}">
        <p14:creationId xmlns:p14="http://schemas.microsoft.com/office/powerpoint/2010/main" val="1009374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99363" y="4800600"/>
            <a:ext cx="7344728" cy="566738"/>
          </a:xfrm>
        </p:spPr>
        <p:txBody>
          <a:bodyPr anchor="b"/>
          <a:lstStyle>
            <a:lvl1pPr algn="l">
              <a:defRPr sz="2000" b="1"/>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2399363" y="612775"/>
            <a:ext cx="73447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Espace réservé du texte 3"/>
          <p:cNvSpPr>
            <a:spLocks noGrp="1"/>
          </p:cNvSpPr>
          <p:nvPr>
            <p:ph type="body" sz="half" idx="2"/>
          </p:nvPr>
        </p:nvSpPr>
        <p:spPr>
          <a:xfrm>
            <a:off x="2399363" y="5367338"/>
            <a:ext cx="73447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843CAEC-D65B-4F41-96C8-49DB5C610631}" type="slidenum">
              <a:rPr lang="en-US"/>
              <a:pPr>
                <a:defRPr/>
              </a:pPr>
              <a:t>‹N°›</a:t>
            </a:fld>
            <a:endParaRPr lang="en-US"/>
          </a:p>
        </p:txBody>
      </p:sp>
    </p:spTree>
    <p:extLst>
      <p:ext uri="{BB962C8B-B14F-4D97-AF65-F5344CB8AC3E}">
        <p14:creationId xmlns:p14="http://schemas.microsoft.com/office/powerpoint/2010/main" val="121368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7575" y="609600"/>
            <a:ext cx="104060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Cliquez pour modifier le style du titre du masque</a:t>
            </a:r>
          </a:p>
        </p:txBody>
      </p:sp>
      <p:sp>
        <p:nvSpPr>
          <p:cNvPr id="1027" name="Rectangle 3"/>
          <p:cNvSpPr>
            <a:spLocks noGrp="1" noChangeArrowheads="1"/>
          </p:cNvSpPr>
          <p:nvPr>
            <p:ph type="body" idx="1"/>
          </p:nvPr>
        </p:nvSpPr>
        <p:spPr bwMode="auto">
          <a:xfrm>
            <a:off x="917575" y="1981200"/>
            <a:ext cx="1040606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p>
        </p:txBody>
      </p:sp>
      <p:sp>
        <p:nvSpPr>
          <p:cNvPr id="1028" name="Rectangle 4"/>
          <p:cNvSpPr>
            <a:spLocks noGrp="1" noChangeArrowheads="1"/>
          </p:cNvSpPr>
          <p:nvPr>
            <p:ph type="dt" sz="half" idx="2"/>
          </p:nvPr>
        </p:nvSpPr>
        <p:spPr bwMode="auto">
          <a:xfrm>
            <a:off x="917575" y="6248400"/>
            <a:ext cx="25511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charset="0"/>
                <a:cs typeface="Times New Roman" charset="0"/>
              </a:defRPr>
            </a:lvl1pPr>
          </a:lstStyle>
          <a:p>
            <a:pPr>
              <a:defRPr/>
            </a:pPr>
            <a:endParaRPr lang="en-US"/>
          </a:p>
        </p:txBody>
      </p:sp>
      <p:sp>
        <p:nvSpPr>
          <p:cNvPr id="1029" name="Rectangle 5"/>
          <p:cNvSpPr>
            <a:spLocks noGrp="1" noChangeArrowheads="1"/>
          </p:cNvSpPr>
          <p:nvPr>
            <p:ph type="ftr" sz="quarter" idx="3"/>
          </p:nvPr>
        </p:nvSpPr>
        <p:spPr bwMode="auto">
          <a:xfrm>
            <a:off x="4183063" y="6248400"/>
            <a:ext cx="3875087"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charset="0"/>
                <a:cs typeface="Times New Roman" charset="0"/>
              </a:defRPr>
            </a:lvl1pPr>
          </a:lstStyle>
          <a:p>
            <a:pPr>
              <a:defRPr/>
            </a:pPr>
            <a:endParaRPr lang="en-US"/>
          </a:p>
        </p:txBody>
      </p:sp>
      <p:sp>
        <p:nvSpPr>
          <p:cNvPr id="1030" name="Rectangle 6"/>
          <p:cNvSpPr>
            <a:spLocks noGrp="1" noChangeArrowheads="1"/>
          </p:cNvSpPr>
          <p:nvPr>
            <p:ph type="sldNum" sz="quarter" idx="4"/>
          </p:nvPr>
        </p:nvSpPr>
        <p:spPr bwMode="auto">
          <a:xfrm>
            <a:off x="8772525" y="6248400"/>
            <a:ext cx="25511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charset="0"/>
                <a:cs typeface="Times New Roman" charset="0"/>
              </a:defRPr>
            </a:lvl1pPr>
          </a:lstStyle>
          <a:p>
            <a:pPr>
              <a:defRPr/>
            </a:pPr>
            <a:fld id="{2B5A06DC-5733-42CF-8599-135AE1CEED0C}"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cs typeface="Times New Roman" charset="0"/>
        </a:defRPr>
      </a:lvl2pPr>
      <a:lvl3pPr algn="ctr" rtl="0" eaLnBrk="0" fontAlgn="base" hangingPunct="0">
        <a:spcBef>
          <a:spcPct val="0"/>
        </a:spcBef>
        <a:spcAft>
          <a:spcPct val="0"/>
        </a:spcAft>
        <a:defRPr sz="4400">
          <a:solidFill>
            <a:schemeClr val="tx2"/>
          </a:solidFill>
          <a:latin typeface="Times New Roman" charset="0"/>
          <a:cs typeface="Times New Roman" charset="0"/>
        </a:defRPr>
      </a:lvl3pPr>
      <a:lvl4pPr algn="ctr" rtl="0" eaLnBrk="0" fontAlgn="base" hangingPunct="0">
        <a:spcBef>
          <a:spcPct val="0"/>
        </a:spcBef>
        <a:spcAft>
          <a:spcPct val="0"/>
        </a:spcAft>
        <a:defRPr sz="4400">
          <a:solidFill>
            <a:schemeClr val="tx2"/>
          </a:solidFill>
          <a:latin typeface="Times New Roman" charset="0"/>
          <a:cs typeface="Times New Roman" charset="0"/>
        </a:defRPr>
      </a:lvl4pPr>
      <a:lvl5pPr algn="ctr" rtl="0" eaLnBrk="0" fontAlgn="base" hangingPunct="0">
        <a:spcBef>
          <a:spcPct val="0"/>
        </a:spcBef>
        <a:spcAft>
          <a:spcPct val="0"/>
        </a:spcAft>
        <a:defRPr sz="4400">
          <a:solidFill>
            <a:schemeClr val="tx2"/>
          </a:solidFill>
          <a:latin typeface="Times New Roman" charset="0"/>
          <a:cs typeface="Times New Roman" charset="0"/>
        </a:defRPr>
      </a:lvl5pPr>
      <a:lvl6pPr marL="457200" algn="ctr" rtl="0" fontAlgn="base">
        <a:spcBef>
          <a:spcPct val="0"/>
        </a:spcBef>
        <a:spcAft>
          <a:spcPct val="0"/>
        </a:spcAft>
        <a:defRPr sz="4400">
          <a:solidFill>
            <a:schemeClr val="tx2"/>
          </a:solidFill>
          <a:latin typeface="Times New Roman" charset="0"/>
          <a:cs typeface="Times New Roman" charset="0"/>
        </a:defRPr>
      </a:lvl6pPr>
      <a:lvl7pPr marL="914400" algn="ctr" rtl="0" fontAlgn="base">
        <a:spcBef>
          <a:spcPct val="0"/>
        </a:spcBef>
        <a:spcAft>
          <a:spcPct val="0"/>
        </a:spcAft>
        <a:defRPr sz="4400">
          <a:solidFill>
            <a:schemeClr val="tx2"/>
          </a:solidFill>
          <a:latin typeface="Times New Roman" charset="0"/>
          <a:cs typeface="Times New Roman" charset="0"/>
        </a:defRPr>
      </a:lvl7pPr>
      <a:lvl8pPr marL="1371600" algn="ctr" rtl="0" fontAlgn="base">
        <a:spcBef>
          <a:spcPct val="0"/>
        </a:spcBef>
        <a:spcAft>
          <a:spcPct val="0"/>
        </a:spcAft>
        <a:defRPr sz="4400">
          <a:solidFill>
            <a:schemeClr val="tx2"/>
          </a:solidFill>
          <a:latin typeface="Times New Roman" charset="0"/>
          <a:cs typeface="Times New Roman" charset="0"/>
        </a:defRPr>
      </a:lvl8pPr>
      <a:lvl9pPr marL="1828800" algn="ctr" rtl="0" fontAlgn="base">
        <a:spcBef>
          <a:spcPct val="0"/>
        </a:spcBef>
        <a:spcAft>
          <a:spcPct val="0"/>
        </a:spcAft>
        <a:defRPr sz="4400">
          <a:solidFill>
            <a:schemeClr val="tx2"/>
          </a:solidFill>
          <a:latin typeface="Times New Roman" charset="0"/>
          <a:cs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11215F67-13A7-428E-83E7-3B68CA14C298}" type="slidenum">
              <a:rPr lang="en-US" sz="1400" smtClean="0"/>
              <a:pPr eaLnBrk="1" hangingPunct="1"/>
              <a:t>1</a:t>
            </a:fld>
            <a:endParaRPr lang="en-US" sz="1400" smtClean="0"/>
          </a:p>
        </p:txBody>
      </p:sp>
      <p:sp>
        <p:nvSpPr>
          <p:cNvPr id="2051" name="Rectangle 2"/>
          <p:cNvSpPr>
            <a:spLocks noGrp="1" noChangeArrowheads="1"/>
          </p:cNvSpPr>
          <p:nvPr>
            <p:ph type="ctrTitle"/>
          </p:nvPr>
        </p:nvSpPr>
        <p:spPr>
          <a:xfrm>
            <a:off x="204788" y="304800"/>
            <a:ext cx="11730037" cy="2286000"/>
          </a:xfrm>
        </p:spPr>
        <p:txBody>
          <a:bodyPr/>
          <a:lstStyle/>
          <a:p>
            <a:pPr eaLnBrk="1" hangingPunct="1"/>
            <a:r>
              <a:rPr lang="fr-FR" sz="6000" b="1" smtClean="0">
                <a:solidFill>
                  <a:schemeClr val="tx1"/>
                </a:solidFill>
                <a:latin typeface="Comic Sans MS" pitchFamily="66" charset="0"/>
              </a:rPr>
              <a:t>Installation et configuration des réseaux locaux  </a:t>
            </a:r>
            <a:endParaRPr lang="fr-FR" sz="6000" smtClean="0">
              <a:solidFill>
                <a:schemeClr val="tx1"/>
              </a:solidFill>
              <a:latin typeface="Comic Sans MS" pitchFamily="66" charset="0"/>
            </a:endParaRPr>
          </a:p>
        </p:txBody>
      </p:sp>
      <p:sp>
        <p:nvSpPr>
          <p:cNvPr id="2052" name="ZoneTexte 8"/>
          <p:cNvSpPr txBox="1">
            <a:spLocks noChangeArrowheads="1"/>
          </p:cNvSpPr>
          <p:nvPr/>
        </p:nvSpPr>
        <p:spPr bwMode="auto">
          <a:xfrm>
            <a:off x="2447925" y="3505200"/>
            <a:ext cx="91805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r>
              <a:rPr lang="en-US" b="1">
                <a:latin typeface="Comic Sans MS" pitchFamily="66" charset="0"/>
              </a:rPr>
              <a:t>Dr. </a:t>
            </a:r>
            <a:r>
              <a:rPr lang="en-US" b="1" dirty="0" err="1">
                <a:latin typeface="Comic Sans MS" pitchFamily="66" charset="0"/>
              </a:rPr>
              <a:t>Benkouider</a:t>
            </a:r>
            <a:r>
              <a:rPr lang="en-US" b="1" dirty="0">
                <a:latin typeface="Comic Sans MS" pitchFamily="66" charset="0"/>
              </a:rPr>
              <a:t> Sara</a:t>
            </a:r>
          </a:p>
          <a:p>
            <a:pPr eaLnBrk="1" hangingPunct="1"/>
            <a:r>
              <a:rPr lang="en-US" b="1" dirty="0">
                <a:latin typeface="Comic Sans MS" pitchFamily="66" charset="0"/>
              </a:rPr>
              <a:t>UATL</a:t>
            </a:r>
          </a:p>
          <a:p>
            <a:pPr eaLnBrk="1" hangingPunct="1"/>
            <a:r>
              <a:rPr lang="en-US" b="1" dirty="0">
                <a:latin typeface="Comic Sans MS" pitchFamily="66" charset="0"/>
              </a:rPr>
              <a:t>Email: s.benkouider@lagh-univ.dz</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ce réservé du numéro de diapositive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AB129DC3-BF8C-4F98-94A6-C316A91C30B7}" type="slidenum">
              <a:rPr lang="en-US" sz="1400" smtClean="0"/>
              <a:pPr eaLnBrk="1" hangingPunct="1"/>
              <a:t>10</a:t>
            </a:fld>
            <a:endParaRPr lang="en-US" sz="1400" smtClean="0"/>
          </a:p>
        </p:txBody>
      </p:sp>
      <p:sp>
        <p:nvSpPr>
          <p:cNvPr id="11267" name="Titre 1"/>
          <p:cNvSpPr txBox="1">
            <a:spLocks/>
          </p:cNvSpPr>
          <p:nvPr/>
        </p:nvSpPr>
        <p:spPr bwMode="auto">
          <a:xfrm>
            <a:off x="917575" y="381000"/>
            <a:ext cx="104060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a:r>
              <a:rPr lang="fr-FR" sz="4400" b="1">
                <a:latin typeface="Comic Sans MS" pitchFamily="66" charset="0"/>
              </a:rPr>
              <a:t>Bouchon (Terminateur Ethernet)</a:t>
            </a:r>
            <a:endParaRPr lang="fr-FR" sz="4400" b="1">
              <a:solidFill>
                <a:schemeClr val="tx2"/>
              </a:solidFill>
              <a:latin typeface="Comic Sans MS" pitchFamily="66" charset="0"/>
            </a:endParaRPr>
          </a:p>
        </p:txBody>
      </p:sp>
      <p:pic>
        <p:nvPicPr>
          <p:cNvPr id="11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5213" y="1600200"/>
            <a:ext cx="6172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2A954906-57F1-412E-ACEE-D341711B07FC}" type="slidenum">
              <a:rPr lang="en-US" sz="1400" smtClean="0"/>
              <a:pPr eaLnBrk="1" hangingPunct="1"/>
              <a:t>11</a:t>
            </a:fld>
            <a:endParaRPr lang="en-US" sz="1400" smtClean="0"/>
          </a:p>
        </p:txBody>
      </p:sp>
      <p:sp>
        <p:nvSpPr>
          <p:cNvPr id="12291" name="Rectangle 2"/>
          <p:cNvSpPr>
            <a:spLocks noGrp="1" noChangeArrowheads="1"/>
          </p:cNvSpPr>
          <p:nvPr>
            <p:ph type="title"/>
          </p:nvPr>
        </p:nvSpPr>
        <p:spPr>
          <a:xfrm>
            <a:off x="917575" y="304800"/>
            <a:ext cx="10406063" cy="1143000"/>
          </a:xfrm>
        </p:spPr>
        <p:txBody>
          <a:bodyPr/>
          <a:lstStyle/>
          <a:p>
            <a:pPr eaLnBrk="1" hangingPunct="1"/>
            <a:r>
              <a:rPr lang="fr-FR" b="1" smtClean="0">
                <a:solidFill>
                  <a:schemeClr val="tx1"/>
                </a:solidFill>
                <a:latin typeface="Comic Sans MS" pitchFamily="66" charset="0"/>
              </a:rPr>
              <a:t>Topologie en Bus</a:t>
            </a:r>
            <a:endParaRPr lang="en-US" b="1" smtClean="0">
              <a:solidFill>
                <a:schemeClr val="tx1"/>
              </a:solidFill>
              <a:latin typeface="Comic Sans MS" pitchFamily="66" charset="0"/>
            </a:endParaRPr>
          </a:p>
        </p:txBody>
      </p:sp>
      <p:pic>
        <p:nvPicPr>
          <p:cNvPr id="12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013" y="1752600"/>
            <a:ext cx="8305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457906C3-82C4-43B9-BA1B-45E52EA4D469}" type="slidenum">
              <a:rPr lang="en-US" sz="1400" smtClean="0"/>
              <a:pPr eaLnBrk="1" hangingPunct="1"/>
              <a:t>12</a:t>
            </a:fld>
            <a:endParaRPr lang="en-US" sz="1400" smtClean="0"/>
          </a:p>
        </p:txBody>
      </p:sp>
      <p:sp>
        <p:nvSpPr>
          <p:cNvPr id="13315" name="Rectangle 2"/>
          <p:cNvSpPr>
            <a:spLocks noGrp="1" noChangeArrowheads="1"/>
          </p:cNvSpPr>
          <p:nvPr>
            <p:ph type="title"/>
          </p:nvPr>
        </p:nvSpPr>
        <p:spPr>
          <a:xfrm>
            <a:off x="917575" y="304800"/>
            <a:ext cx="10406063" cy="1143000"/>
          </a:xfrm>
        </p:spPr>
        <p:txBody>
          <a:bodyPr/>
          <a:lstStyle/>
          <a:p>
            <a:pPr eaLnBrk="1" hangingPunct="1"/>
            <a:r>
              <a:rPr lang="fr-FR" b="1" smtClean="0">
                <a:solidFill>
                  <a:schemeClr val="tx1"/>
                </a:solidFill>
                <a:latin typeface="Comic Sans MS" pitchFamily="66" charset="0"/>
              </a:rPr>
              <a:t>Topologie en Étoile</a:t>
            </a:r>
            <a:endParaRPr lang="en-US" b="1" smtClean="0">
              <a:solidFill>
                <a:schemeClr val="tx1"/>
              </a:solidFill>
              <a:latin typeface="Comic Sans MS" pitchFamily="66" charset="0"/>
            </a:endParaRPr>
          </a:p>
        </p:txBody>
      </p:sp>
      <p:sp>
        <p:nvSpPr>
          <p:cNvPr id="4100" name="Rectangle 3"/>
          <p:cNvSpPr>
            <a:spLocks noGrp="1" noChangeArrowheads="1"/>
          </p:cNvSpPr>
          <p:nvPr>
            <p:ph type="body" idx="1"/>
          </p:nvPr>
        </p:nvSpPr>
        <p:spPr>
          <a:xfrm>
            <a:off x="404813" y="1371600"/>
            <a:ext cx="11430000" cy="4572000"/>
          </a:xfrm>
        </p:spPr>
        <p:txBody>
          <a:bodyPr/>
          <a:lstStyle/>
          <a:p>
            <a:pPr marL="0" indent="0" algn="just" eaLnBrk="1" hangingPunct="1">
              <a:buFontTx/>
              <a:buNone/>
              <a:defRPr/>
            </a:pPr>
            <a:r>
              <a:rPr lang="fr-FR" dirty="0" smtClean="0">
                <a:latin typeface="Comic Sans MS" pitchFamily="66" charset="0"/>
              </a:rPr>
              <a:t>On utilise dans cette topologie: </a:t>
            </a:r>
          </a:p>
          <a:p>
            <a:pPr marL="514350" indent="-514350" algn="just" eaLnBrk="1" hangingPunct="1">
              <a:buFont typeface="+mj-lt"/>
              <a:buAutoNum type="arabicPeriod"/>
              <a:defRPr/>
            </a:pPr>
            <a:r>
              <a:rPr lang="fr-FR" dirty="0">
                <a:latin typeface="Comic Sans MS" pitchFamily="66" charset="0"/>
              </a:rPr>
              <a:t>S</a:t>
            </a:r>
            <a:r>
              <a:rPr lang="fr-FR" dirty="0" smtClean="0">
                <a:latin typeface="Comic Sans MS" pitchFamily="66" charset="0"/>
              </a:rPr>
              <a:t>ur chaque PC une </a:t>
            </a:r>
            <a:r>
              <a:rPr lang="fr-FR" b="1" dirty="0" smtClean="0">
                <a:latin typeface="Comic Sans MS" pitchFamily="66" charset="0"/>
              </a:rPr>
              <a:t>carte réseau Ethernet</a:t>
            </a:r>
            <a:r>
              <a:rPr lang="fr-FR" dirty="0" smtClean="0">
                <a:latin typeface="Comic Sans MS" pitchFamily="66" charset="0"/>
              </a:rPr>
              <a:t>. </a:t>
            </a:r>
          </a:p>
          <a:p>
            <a:pPr marL="514350" indent="-514350" algn="just" eaLnBrk="1" hangingPunct="1">
              <a:buFont typeface="+mj-lt"/>
              <a:buAutoNum type="arabicPeriod"/>
              <a:defRPr/>
            </a:pPr>
            <a:r>
              <a:rPr lang="fr-FR" dirty="0" smtClean="0">
                <a:latin typeface="Comic Sans MS" pitchFamily="66" charset="0"/>
              </a:rPr>
              <a:t>Des câbles </a:t>
            </a:r>
            <a:r>
              <a:rPr lang="fr-FR" b="1" dirty="0" smtClean="0">
                <a:latin typeface="Comic Sans MS" pitchFamily="66" charset="0"/>
              </a:rPr>
              <a:t>paire torsadées </a:t>
            </a:r>
            <a:r>
              <a:rPr lang="fr-FR" dirty="0" smtClean="0">
                <a:latin typeface="Comic Sans MS" pitchFamily="66" charset="0"/>
              </a:rPr>
              <a:t>équipés de connecteurs </a:t>
            </a:r>
            <a:r>
              <a:rPr lang="fr-FR" b="1" dirty="0" smtClean="0">
                <a:latin typeface="Comic Sans MS" pitchFamily="66" charset="0"/>
              </a:rPr>
              <a:t>RJ-45</a:t>
            </a:r>
            <a:r>
              <a:rPr lang="fr-FR" dirty="0" smtClean="0">
                <a:latin typeface="Comic Sans MS" pitchFamily="66" charset="0"/>
              </a:rPr>
              <a:t> (</a:t>
            </a:r>
            <a:r>
              <a:rPr lang="fr-FR" dirty="0" err="1" smtClean="0">
                <a:latin typeface="Comic Sans MS" pitchFamily="66" charset="0"/>
              </a:rPr>
              <a:t>Registred</a:t>
            </a:r>
            <a:r>
              <a:rPr lang="fr-FR" dirty="0" smtClean="0">
                <a:latin typeface="Comic Sans MS" pitchFamily="66" charset="0"/>
              </a:rPr>
              <a:t> Jack).</a:t>
            </a:r>
          </a:p>
          <a:p>
            <a:pPr marL="514350" indent="-514350" algn="just" eaLnBrk="1" hangingPunct="1">
              <a:buFont typeface="+mj-lt"/>
              <a:buAutoNum type="arabicPeriod"/>
              <a:defRPr/>
            </a:pPr>
            <a:r>
              <a:rPr lang="fr-FR" dirty="0">
                <a:latin typeface="Comic Sans MS" pitchFamily="66" charset="0"/>
              </a:rPr>
              <a:t>D</a:t>
            </a:r>
            <a:r>
              <a:rPr lang="fr-FR" dirty="0" smtClean="0">
                <a:latin typeface="Comic Sans MS" pitchFamily="66" charset="0"/>
              </a:rPr>
              <a:t>ispositif qui permet de jouer le rôle du nœud central de l’étoile est le </a:t>
            </a:r>
            <a:r>
              <a:rPr lang="fr-FR" b="1" dirty="0" smtClean="0">
                <a:latin typeface="Comic Sans MS" pitchFamily="66" charset="0"/>
              </a:rPr>
              <a:t>Hub (Switch)</a:t>
            </a:r>
            <a:r>
              <a:rPr lang="fr-FR" dirty="0" smtClean="0">
                <a:latin typeface="Comic Sans MS" pitchFamily="66" charset="0"/>
              </a:rPr>
              <a:t>.</a:t>
            </a:r>
            <a:endParaRPr lang="en-US" dirty="0" smtClean="0">
              <a:latin typeface="Comic Sans MS" pitchFamily="6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FF60DD34-B229-4C70-B814-5CE73146E770}" type="slidenum">
              <a:rPr lang="en-US" sz="1400" smtClean="0"/>
              <a:pPr eaLnBrk="1" hangingPunct="1"/>
              <a:t>13</a:t>
            </a:fld>
            <a:endParaRPr lang="en-US" sz="1400" smtClean="0"/>
          </a:p>
        </p:txBody>
      </p:sp>
      <p:sp>
        <p:nvSpPr>
          <p:cNvPr id="14339" name="Rectangle 2"/>
          <p:cNvSpPr>
            <a:spLocks noGrp="1" noChangeArrowheads="1"/>
          </p:cNvSpPr>
          <p:nvPr>
            <p:ph type="title"/>
          </p:nvPr>
        </p:nvSpPr>
        <p:spPr>
          <a:xfrm>
            <a:off x="917575" y="304800"/>
            <a:ext cx="10406063" cy="1143000"/>
          </a:xfrm>
        </p:spPr>
        <p:txBody>
          <a:bodyPr/>
          <a:lstStyle/>
          <a:p>
            <a:pPr eaLnBrk="1" hangingPunct="1"/>
            <a:r>
              <a:rPr lang="fr-FR" b="1" smtClean="0">
                <a:solidFill>
                  <a:schemeClr val="tx1"/>
                </a:solidFill>
                <a:latin typeface="Comic Sans MS" pitchFamily="66" charset="0"/>
              </a:rPr>
              <a:t>Topologie en Étoile</a:t>
            </a:r>
            <a:endParaRPr lang="en-US" b="1" smtClean="0">
              <a:solidFill>
                <a:schemeClr val="tx1"/>
              </a:solidFill>
              <a:latin typeface="Comic Sans MS" pitchFamily="66" charset="0"/>
            </a:endParaRPr>
          </a:p>
        </p:txBody>
      </p:sp>
      <p:pic>
        <p:nvPicPr>
          <p:cNvPr id="14340" name="Picture 4" descr="topologie en éto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5613" y="1828800"/>
            <a:ext cx="6553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C5848576-06D9-4CD3-A509-76D9AA893943}" type="slidenum">
              <a:rPr lang="en-US" sz="1400" smtClean="0"/>
              <a:pPr eaLnBrk="1" hangingPunct="1"/>
              <a:t>14</a:t>
            </a:fld>
            <a:endParaRPr lang="en-US" sz="1400" smtClean="0"/>
          </a:p>
        </p:txBody>
      </p:sp>
      <p:sp>
        <p:nvSpPr>
          <p:cNvPr id="15363" name="Rectangle 2"/>
          <p:cNvSpPr>
            <a:spLocks noGrp="1" noChangeArrowheads="1"/>
          </p:cNvSpPr>
          <p:nvPr>
            <p:ph type="title"/>
          </p:nvPr>
        </p:nvSpPr>
        <p:spPr>
          <a:xfrm>
            <a:off x="917575" y="304800"/>
            <a:ext cx="10406063" cy="1143000"/>
          </a:xfrm>
        </p:spPr>
        <p:txBody>
          <a:bodyPr/>
          <a:lstStyle/>
          <a:p>
            <a:pPr eaLnBrk="1" hangingPunct="1"/>
            <a:r>
              <a:rPr lang="fr-FR" b="1" smtClean="0">
                <a:latin typeface="Comic Sans MS" pitchFamily="66" charset="0"/>
              </a:rPr>
              <a:t>Câble RJ-45</a:t>
            </a:r>
            <a:endParaRPr lang="en-US" b="1" smtClean="0">
              <a:solidFill>
                <a:schemeClr val="tx1"/>
              </a:solidFill>
              <a:latin typeface="Comic Sans MS" pitchFamily="66" charset="0"/>
            </a:endParaRPr>
          </a:p>
        </p:txBody>
      </p:sp>
      <p:pic>
        <p:nvPicPr>
          <p:cNvPr id="1536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3400" y="1371600"/>
            <a:ext cx="4799013"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613" y="1552575"/>
            <a:ext cx="44196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D4A11CBC-F95F-48C7-A135-E8FE4B290C35}" type="slidenum">
              <a:rPr lang="en-US" sz="1400" smtClean="0"/>
              <a:pPr eaLnBrk="1" hangingPunct="1"/>
              <a:t>15</a:t>
            </a:fld>
            <a:endParaRPr lang="en-US" sz="1400" smtClean="0"/>
          </a:p>
        </p:txBody>
      </p:sp>
      <p:sp>
        <p:nvSpPr>
          <p:cNvPr id="16387" name="Rectangle 2"/>
          <p:cNvSpPr>
            <a:spLocks noGrp="1" noChangeArrowheads="1"/>
          </p:cNvSpPr>
          <p:nvPr>
            <p:ph type="title"/>
          </p:nvPr>
        </p:nvSpPr>
        <p:spPr>
          <a:xfrm>
            <a:off x="917575" y="304800"/>
            <a:ext cx="10406063" cy="1143000"/>
          </a:xfrm>
        </p:spPr>
        <p:txBody>
          <a:bodyPr/>
          <a:lstStyle/>
          <a:p>
            <a:pPr eaLnBrk="1" hangingPunct="1"/>
            <a:r>
              <a:rPr lang="fr-FR" b="1" smtClean="0">
                <a:latin typeface="Comic Sans MS" pitchFamily="66" charset="0"/>
              </a:rPr>
              <a:t>Hub</a:t>
            </a:r>
            <a:endParaRPr lang="en-US" b="1" smtClean="0">
              <a:solidFill>
                <a:schemeClr val="tx1"/>
              </a:solidFill>
              <a:latin typeface="Comic Sans MS" pitchFamily="66" charset="0"/>
            </a:endParaRPr>
          </a:p>
        </p:txBody>
      </p:sp>
      <p:pic>
        <p:nvPicPr>
          <p:cNvPr id="16388" name="Picture 4" descr="Résultat de recherche d'images pour &quot;hub&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1881188"/>
            <a:ext cx="5067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6"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2213" y="1447800"/>
            <a:ext cx="47625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A260FA37-65F0-4006-85E6-FA9909CC2583}" type="slidenum">
              <a:rPr lang="en-US" sz="1400" smtClean="0"/>
              <a:pPr eaLnBrk="1" hangingPunct="1"/>
              <a:t>16</a:t>
            </a:fld>
            <a:endParaRPr lang="en-US" sz="1400" smtClean="0"/>
          </a:p>
        </p:txBody>
      </p:sp>
      <p:sp>
        <p:nvSpPr>
          <p:cNvPr id="17411" name="Rectangle 2"/>
          <p:cNvSpPr>
            <a:spLocks noGrp="1" noChangeArrowheads="1"/>
          </p:cNvSpPr>
          <p:nvPr>
            <p:ph type="title"/>
          </p:nvPr>
        </p:nvSpPr>
        <p:spPr>
          <a:xfrm>
            <a:off x="917575" y="304800"/>
            <a:ext cx="10406063" cy="1143000"/>
          </a:xfrm>
        </p:spPr>
        <p:txBody>
          <a:bodyPr/>
          <a:lstStyle/>
          <a:p>
            <a:pPr eaLnBrk="1" hangingPunct="1"/>
            <a:r>
              <a:rPr lang="fr-FR" b="1" smtClean="0">
                <a:solidFill>
                  <a:schemeClr val="tx1"/>
                </a:solidFill>
                <a:latin typeface="Comic Sans MS" pitchFamily="66" charset="0"/>
              </a:rPr>
              <a:t>Topologie en Anneau</a:t>
            </a:r>
            <a:endParaRPr lang="en-US" b="1" smtClean="0">
              <a:solidFill>
                <a:schemeClr val="tx1"/>
              </a:solidFill>
              <a:latin typeface="Comic Sans MS" pitchFamily="66" charset="0"/>
            </a:endParaRPr>
          </a:p>
        </p:txBody>
      </p:sp>
      <p:sp>
        <p:nvSpPr>
          <p:cNvPr id="4100" name="Rectangle 3"/>
          <p:cNvSpPr>
            <a:spLocks noGrp="1" noChangeArrowheads="1"/>
          </p:cNvSpPr>
          <p:nvPr>
            <p:ph type="body" idx="1"/>
          </p:nvPr>
        </p:nvSpPr>
        <p:spPr>
          <a:xfrm>
            <a:off x="404813" y="1371600"/>
            <a:ext cx="11430000" cy="4572000"/>
          </a:xfrm>
        </p:spPr>
        <p:txBody>
          <a:bodyPr/>
          <a:lstStyle/>
          <a:p>
            <a:pPr algn="just" eaLnBrk="1" hangingPunct="1">
              <a:defRPr/>
            </a:pPr>
            <a:r>
              <a:rPr lang="fr-FR" dirty="0">
                <a:latin typeface="Comic Sans MS" pitchFamily="66" charset="0"/>
              </a:rPr>
              <a:t>Dans un réseau possédant une topologie en anneau, les ordinateurs sont situés sur une boucle et communiquent chacun à leur </a:t>
            </a:r>
            <a:r>
              <a:rPr lang="fr-FR" dirty="0" smtClean="0">
                <a:latin typeface="Comic Sans MS" pitchFamily="66" charset="0"/>
              </a:rPr>
              <a:t>tour.</a:t>
            </a:r>
          </a:p>
          <a:p>
            <a:pPr marL="0" indent="0" algn="just" eaLnBrk="1" hangingPunct="1">
              <a:buFontTx/>
              <a:buNone/>
              <a:defRPr/>
            </a:pPr>
            <a:endParaRPr lang="en-US" dirty="0" smtClean="0">
              <a:latin typeface="Comic Sans MS" pitchFamily="66" charset="0"/>
            </a:endParaRPr>
          </a:p>
        </p:txBody>
      </p:sp>
      <p:pic>
        <p:nvPicPr>
          <p:cNvPr id="17413" name="Picture 2" descr="topologie en annea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2013" y="2971800"/>
            <a:ext cx="3200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D7B49D6F-31F0-4B11-B87B-DB6285A8C053}" type="slidenum">
              <a:rPr lang="en-US" sz="1400" smtClean="0"/>
              <a:pPr eaLnBrk="1" hangingPunct="1"/>
              <a:t>17</a:t>
            </a:fld>
            <a:endParaRPr lang="en-US" sz="1400" smtClean="0"/>
          </a:p>
        </p:txBody>
      </p:sp>
      <p:sp>
        <p:nvSpPr>
          <p:cNvPr id="18435" name="Rectangle 2"/>
          <p:cNvSpPr>
            <a:spLocks noGrp="1" noChangeArrowheads="1"/>
          </p:cNvSpPr>
          <p:nvPr>
            <p:ph type="title"/>
          </p:nvPr>
        </p:nvSpPr>
        <p:spPr>
          <a:xfrm>
            <a:off x="917575" y="304800"/>
            <a:ext cx="10406063" cy="1143000"/>
          </a:xfrm>
        </p:spPr>
        <p:txBody>
          <a:bodyPr/>
          <a:lstStyle/>
          <a:p>
            <a:pPr eaLnBrk="1" hangingPunct="1"/>
            <a:r>
              <a:rPr lang="fr-FR" b="1" smtClean="0">
                <a:solidFill>
                  <a:schemeClr val="tx1"/>
                </a:solidFill>
                <a:latin typeface="Comic Sans MS" pitchFamily="66" charset="0"/>
              </a:rPr>
              <a:t>Topologie en Anneau</a:t>
            </a:r>
            <a:endParaRPr lang="en-US" b="1" smtClean="0">
              <a:solidFill>
                <a:schemeClr val="tx1"/>
              </a:solidFill>
              <a:latin typeface="Comic Sans MS" pitchFamily="66" charset="0"/>
            </a:endParaRPr>
          </a:p>
        </p:txBody>
      </p:sp>
      <p:sp>
        <p:nvSpPr>
          <p:cNvPr id="18436" name="Rectangle 3"/>
          <p:cNvSpPr>
            <a:spLocks noGrp="1" noChangeArrowheads="1"/>
          </p:cNvSpPr>
          <p:nvPr>
            <p:ph type="body" idx="1"/>
          </p:nvPr>
        </p:nvSpPr>
        <p:spPr>
          <a:xfrm>
            <a:off x="404813" y="1371600"/>
            <a:ext cx="11430000" cy="4572000"/>
          </a:xfrm>
        </p:spPr>
        <p:txBody>
          <a:bodyPr/>
          <a:lstStyle/>
          <a:p>
            <a:pPr algn="just" eaLnBrk="1" hangingPunct="1"/>
            <a:r>
              <a:rPr lang="fr-FR" smtClean="0">
                <a:latin typeface="Comic Sans MS" pitchFamily="66" charset="0"/>
              </a:rPr>
              <a:t>En réalité, dans une topologie anneau, les ordinateurs ne sont pas reliés en boucle, mais sont reliés à un répartiteur (appelé </a:t>
            </a:r>
            <a:r>
              <a:rPr lang="fr-FR" b="1" smtClean="0">
                <a:latin typeface="Comic Sans MS" pitchFamily="66" charset="0"/>
              </a:rPr>
              <a:t>MAU</a:t>
            </a:r>
            <a:r>
              <a:rPr lang="fr-FR" smtClean="0">
                <a:latin typeface="Comic Sans MS" pitchFamily="66" charset="0"/>
              </a:rPr>
              <a:t>, Multistation Access Unit) qui va gérer la communication entre les ordinateurs.</a:t>
            </a:r>
            <a:endParaRPr lang="en-US" smtClean="0">
              <a:latin typeface="Comic Sans MS" pitchFamily="66" charset="0"/>
            </a:endParaRPr>
          </a:p>
        </p:txBody>
      </p:sp>
      <p:pic>
        <p:nvPicPr>
          <p:cNvPr id="1843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613" y="3581400"/>
            <a:ext cx="7620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79229B99-8F7B-4F2F-B047-4CE2C8B200F5}" type="slidenum">
              <a:rPr lang="en-US" sz="1400" smtClean="0"/>
              <a:pPr eaLnBrk="1" hangingPunct="1"/>
              <a:t>18</a:t>
            </a:fld>
            <a:endParaRPr lang="en-US" sz="1400" smtClean="0"/>
          </a:p>
        </p:txBody>
      </p:sp>
      <p:sp>
        <p:nvSpPr>
          <p:cNvPr id="19459" name="Rectangle 2"/>
          <p:cNvSpPr>
            <a:spLocks noGrp="1" noChangeArrowheads="1"/>
          </p:cNvSpPr>
          <p:nvPr>
            <p:ph type="title"/>
          </p:nvPr>
        </p:nvSpPr>
        <p:spPr>
          <a:xfrm>
            <a:off x="917575" y="304800"/>
            <a:ext cx="10406063" cy="1143000"/>
          </a:xfrm>
        </p:spPr>
        <p:txBody>
          <a:bodyPr/>
          <a:lstStyle/>
          <a:p>
            <a:pPr eaLnBrk="1" hangingPunct="1"/>
            <a:r>
              <a:rPr lang="fr-FR" b="1" smtClean="0">
                <a:solidFill>
                  <a:schemeClr val="tx1"/>
                </a:solidFill>
                <a:latin typeface="Comic Sans MS" pitchFamily="66" charset="0"/>
              </a:rPr>
              <a:t>MAU (</a:t>
            </a:r>
            <a:r>
              <a:rPr lang="fr-FR" b="1" smtClean="0">
                <a:latin typeface="Comic Sans MS" pitchFamily="66" charset="0"/>
              </a:rPr>
              <a:t>Multistation Access Unit</a:t>
            </a:r>
            <a:r>
              <a:rPr lang="fr-FR" b="1" smtClean="0">
                <a:solidFill>
                  <a:schemeClr val="tx1"/>
                </a:solidFill>
                <a:latin typeface="Comic Sans MS" pitchFamily="66" charset="0"/>
              </a:rPr>
              <a:t>)</a:t>
            </a:r>
            <a:endParaRPr lang="en-US" b="1" smtClean="0">
              <a:solidFill>
                <a:schemeClr val="tx1"/>
              </a:solidFill>
              <a:latin typeface="Comic Sans MS" pitchFamily="66" charset="0"/>
            </a:endParaRPr>
          </a:p>
        </p:txBody>
      </p:sp>
      <p:pic>
        <p:nvPicPr>
          <p:cNvPr id="19460" name="Picture 2" descr="Résultat de recherche d'images pour &quot;mau multistation access uni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8813" y="2290763"/>
            <a:ext cx="6096000" cy="281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4" descr="Résultat de recherche d'images pour &quot;mau multistation access uni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2209800"/>
            <a:ext cx="50292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F898FD1B-C8B2-4829-B6A7-C3BFDB788B9A}" type="slidenum">
              <a:rPr lang="en-US" sz="1400" smtClean="0"/>
              <a:pPr eaLnBrk="1" hangingPunct="1"/>
              <a:t>19</a:t>
            </a:fld>
            <a:endParaRPr lang="en-US" sz="1400" smtClean="0"/>
          </a:p>
        </p:txBody>
      </p:sp>
      <p:sp>
        <p:nvSpPr>
          <p:cNvPr id="20483" name="Rectangle 2"/>
          <p:cNvSpPr>
            <a:spLocks noGrp="1" noChangeArrowheads="1"/>
          </p:cNvSpPr>
          <p:nvPr>
            <p:ph type="title"/>
          </p:nvPr>
        </p:nvSpPr>
        <p:spPr>
          <a:xfrm>
            <a:off x="917575" y="304800"/>
            <a:ext cx="10406063" cy="1143000"/>
          </a:xfrm>
        </p:spPr>
        <p:txBody>
          <a:bodyPr/>
          <a:lstStyle/>
          <a:p>
            <a:pPr eaLnBrk="1" hangingPunct="1"/>
            <a:r>
              <a:rPr lang="fr-FR" b="1" smtClean="0">
                <a:solidFill>
                  <a:schemeClr val="tx1"/>
                </a:solidFill>
                <a:latin typeface="Comic Sans MS" pitchFamily="66" charset="0"/>
              </a:rPr>
              <a:t>Plusieurs MAU</a:t>
            </a:r>
            <a:endParaRPr lang="en-US" b="1" smtClean="0">
              <a:solidFill>
                <a:schemeClr val="tx1"/>
              </a:solidFill>
              <a:latin typeface="Comic Sans MS" pitchFamily="66" charset="0"/>
            </a:endParaRPr>
          </a:p>
        </p:txBody>
      </p:sp>
      <p:pic>
        <p:nvPicPr>
          <p:cNvPr id="20484" name="Picture 4" descr="Résultat de recherche d'images pour &quot;mau multistation access uni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3" y="1371600"/>
            <a:ext cx="7086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1E94B322-0771-4B70-A108-E6B83602F705}" type="slidenum">
              <a:rPr lang="en-US" sz="1400" smtClean="0"/>
              <a:pPr eaLnBrk="1" hangingPunct="1"/>
              <a:t>2</a:t>
            </a:fld>
            <a:endParaRPr lang="en-US" sz="1400" smtClean="0"/>
          </a:p>
        </p:txBody>
      </p:sp>
      <p:sp>
        <p:nvSpPr>
          <p:cNvPr id="3075" name="Rectangle 2"/>
          <p:cNvSpPr>
            <a:spLocks noGrp="1" noChangeArrowheads="1"/>
          </p:cNvSpPr>
          <p:nvPr>
            <p:ph type="ctrTitle"/>
          </p:nvPr>
        </p:nvSpPr>
        <p:spPr>
          <a:xfrm>
            <a:off x="917575" y="228600"/>
            <a:ext cx="10406063" cy="381000"/>
          </a:xfrm>
        </p:spPr>
        <p:txBody>
          <a:bodyPr/>
          <a:lstStyle/>
          <a:p>
            <a:pPr eaLnBrk="1" hangingPunct="1"/>
            <a:r>
              <a:rPr lang="fr-FR" sz="4000" b="1" smtClean="0">
                <a:solidFill>
                  <a:schemeClr val="tx1"/>
                </a:solidFill>
                <a:latin typeface="Comic Sans MS" pitchFamily="66" charset="0"/>
              </a:rPr>
              <a:t>Plan</a:t>
            </a:r>
            <a:endParaRPr lang="en-US" sz="4000" b="1" smtClean="0">
              <a:solidFill>
                <a:schemeClr val="tx1"/>
              </a:solidFill>
              <a:latin typeface="Comic Sans MS" pitchFamily="66" charset="0"/>
            </a:endParaRPr>
          </a:p>
        </p:txBody>
      </p:sp>
      <p:sp>
        <p:nvSpPr>
          <p:cNvPr id="7172" name="Rectangle 3"/>
          <p:cNvSpPr>
            <a:spLocks noGrp="1" noChangeArrowheads="1"/>
          </p:cNvSpPr>
          <p:nvPr>
            <p:ph type="subTitle" idx="1"/>
          </p:nvPr>
        </p:nvSpPr>
        <p:spPr>
          <a:xfrm>
            <a:off x="306388" y="1295400"/>
            <a:ext cx="11628437" cy="5029200"/>
          </a:xfrm>
        </p:spPr>
        <p:txBody>
          <a:bodyPr/>
          <a:lstStyle/>
          <a:p>
            <a:pPr marL="514350" indent="-514350" algn="just" eaLnBrk="1" hangingPunct="1">
              <a:buFont typeface="Arial" pitchFamily="34" charset="0"/>
              <a:buChar char="•"/>
              <a:defRPr/>
            </a:pPr>
            <a:r>
              <a:rPr lang="fr-FR" sz="2900" dirty="0" smtClean="0">
                <a:latin typeface="Comic Sans MS" pitchFamily="66" charset="0"/>
              </a:rPr>
              <a:t>Introduction</a:t>
            </a:r>
          </a:p>
          <a:p>
            <a:pPr marL="514350" indent="-514350" algn="just" eaLnBrk="1" hangingPunct="1">
              <a:buFont typeface="Arial" pitchFamily="34" charset="0"/>
              <a:buChar char="•"/>
              <a:defRPr/>
            </a:pPr>
            <a:r>
              <a:rPr lang="fr-FR" sz="2900" dirty="0">
                <a:latin typeface="Comic Sans MS" pitchFamily="66" charset="0"/>
              </a:rPr>
              <a:t>Installation matérielle (Hardware</a:t>
            </a:r>
            <a:r>
              <a:rPr lang="fr-FR" sz="2900" dirty="0" smtClean="0">
                <a:latin typeface="Comic Sans MS" pitchFamily="66" charset="0"/>
              </a:rPr>
              <a:t>)</a:t>
            </a:r>
          </a:p>
          <a:p>
            <a:pPr marL="1163638" indent="-631825" algn="just" eaLnBrk="1" hangingPunct="1">
              <a:buFont typeface="+mj-lt"/>
              <a:buAutoNum type="arabicPeriod"/>
              <a:defRPr/>
            </a:pPr>
            <a:r>
              <a:rPr lang="fr-FR" sz="2900" dirty="0">
                <a:latin typeface="Comic Sans MS" pitchFamily="66" charset="0"/>
              </a:rPr>
              <a:t>Topologie en </a:t>
            </a:r>
            <a:r>
              <a:rPr lang="fr-FR" sz="2900" dirty="0" smtClean="0">
                <a:latin typeface="Comic Sans MS" pitchFamily="66" charset="0"/>
              </a:rPr>
              <a:t>Bus</a:t>
            </a:r>
          </a:p>
          <a:p>
            <a:pPr marL="1163638" indent="-631825" algn="just" eaLnBrk="1" hangingPunct="1">
              <a:buFont typeface="+mj-lt"/>
              <a:buAutoNum type="arabicPeriod"/>
              <a:defRPr/>
            </a:pPr>
            <a:r>
              <a:rPr lang="fr-FR" sz="2900" dirty="0">
                <a:latin typeface="Comic Sans MS" pitchFamily="66" charset="0"/>
              </a:rPr>
              <a:t>Topologie en </a:t>
            </a:r>
            <a:r>
              <a:rPr lang="fr-FR" sz="2900" dirty="0" smtClean="0">
                <a:latin typeface="Comic Sans MS" pitchFamily="66" charset="0"/>
              </a:rPr>
              <a:t>Étoile</a:t>
            </a:r>
          </a:p>
          <a:p>
            <a:pPr marL="1163638" indent="-631825" algn="just" eaLnBrk="1" hangingPunct="1">
              <a:buFont typeface="+mj-lt"/>
              <a:buAutoNum type="arabicPeriod"/>
              <a:defRPr/>
            </a:pPr>
            <a:r>
              <a:rPr lang="fr-FR" sz="2900" dirty="0">
                <a:latin typeface="Comic Sans MS" pitchFamily="66" charset="0"/>
              </a:rPr>
              <a:t>Topologie en </a:t>
            </a:r>
            <a:r>
              <a:rPr lang="fr-FR" sz="2900" dirty="0" smtClean="0">
                <a:latin typeface="Comic Sans MS" pitchFamily="66" charset="0"/>
              </a:rPr>
              <a:t>Anneau</a:t>
            </a:r>
          </a:p>
          <a:p>
            <a:pPr marL="514350" indent="-514350" algn="just" eaLnBrk="1" hangingPunct="1">
              <a:buFont typeface="Arial" pitchFamily="34" charset="0"/>
              <a:buChar char="•"/>
              <a:defRPr/>
            </a:pPr>
            <a:r>
              <a:rPr lang="fr-FR" sz="2900" dirty="0">
                <a:latin typeface="Comic Sans MS" pitchFamily="66" charset="0"/>
              </a:rPr>
              <a:t>Installation logicielle (software</a:t>
            </a:r>
            <a:r>
              <a:rPr lang="fr-FR" sz="2900" dirty="0" smtClean="0">
                <a:latin typeface="Comic Sans MS" pitchFamily="66" charset="0"/>
              </a:rPr>
              <a:t>)</a:t>
            </a:r>
          </a:p>
          <a:p>
            <a:pPr marL="514350" indent="-514350" algn="just" eaLnBrk="1" hangingPunct="1">
              <a:buFont typeface="Arial" pitchFamily="34" charset="0"/>
              <a:buChar char="•"/>
              <a:defRPr/>
            </a:pPr>
            <a:r>
              <a:rPr lang="fr-FR" sz="2900" dirty="0" smtClean="0">
                <a:latin typeface="Comic Sans MS" pitchFamily="66" charset="0"/>
              </a:rPr>
              <a:t>Vériﬁcation </a:t>
            </a:r>
            <a:r>
              <a:rPr lang="fr-FR" sz="2900" dirty="0">
                <a:latin typeface="Comic Sans MS" pitchFamily="66" charset="0"/>
              </a:rPr>
              <a:t>des connexions réseaux </a:t>
            </a:r>
            <a:endParaRPr lang="fr-FR" sz="2900" dirty="0" smtClean="0">
              <a:latin typeface="Comic Sans MS" pitchFamily="66" charset="0"/>
            </a:endParaRPr>
          </a:p>
          <a:p>
            <a:pPr marL="514350" indent="-514350" algn="just" eaLnBrk="1" hangingPunct="1">
              <a:buFont typeface="Arial" pitchFamily="34" charset="0"/>
              <a:buChar char="•"/>
              <a:defRPr/>
            </a:pPr>
            <a:endParaRPr lang="fr-FR" sz="2900" dirty="0" smtClean="0">
              <a:latin typeface="Comic Sans MS" pitchFamily="66" charset="0"/>
            </a:endParaRPr>
          </a:p>
          <a:p>
            <a:pPr marL="514350" indent="-514350" algn="just" eaLnBrk="1" hangingPunct="1">
              <a:buFont typeface="Arial" pitchFamily="34" charset="0"/>
              <a:buChar char="•"/>
              <a:defRPr/>
            </a:pPr>
            <a:endParaRPr lang="fr-FR" sz="2900" dirty="0" smtClean="0">
              <a:latin typeface="Comic Sans MS" pitchFamily="66" charset="0"/>
            </a:endParaRPr>
          </a:p>
          <a:p>
            <a:pPr algn="just" eaLnBrk="1" hangingPunct="1">
              <a:defRPr/>
            </a:pPr>
            <a:endParaRPr lang="en-US" sz="2900" dirty="0" smtClean="0">
              <a:latin typeface="Comic Sans MS" pitchFamily="66"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46800DF3-C8B0-4987-A83F-4F7173D106B3}" type="slidenum">
              <a:rPr lang="en-US" sz="1400" smtClean="0"/>
              <a:pPr eaLnBrk="1" hangingPunct="1"/>
              <a:t>20</a:t>
            </a:fld>
            <a:endParaRPr lang="en-US" sz="1400" smtClean="0"/>
          </a:p>
        </p:txBody>
      </p:sp>
      <p:sp>
        <p:nvSpPr>
          <p:cNvPr id="21507" name="Rectangle 2"/>
          <p:cNvSpPr>
            <a:spLocks noGrp="1" noChangeArrowheads="1"/>
          </p:cNvSpPr>
          <p:nvPr>
            <p:ph type="title"/>
          </p:nvPr>
        </p:nvSpPr>
        <p:spPr>
          <a:xfrm>
            <a:off x="917575" y="304800"/>
            <a:ext cx="10406063" cy="1143000"/>
          </a:xfrm>
        </p:spPr>
        <p:txBody>
          <a:bodyPr/>
          <a:lstStyle/>
          <a:p>
            <a:pPr eaLnBrk="1" hangingPunct="1"/>
            <a:r>
              <a:rPr lang="fr-FR" b="1" smtClean="0">
                <a:solidFill>
                  <a:schemeClr val="tx1"/>
                </a:solidFill>
                <a:latin typeface="Comic Sans MS" pitchFamily="66" charset="0"/>
              </a:rPr>
              <a:t>Installation logicielle (software)</a:t>
            </a:r>
            <a:endParaRPr lang="en-US" b="1" smtClean="0">
              <a:solidFill>
                <a:schemeClr val="tx1"/>
              </a:solidFill>
              <a:latin typeface="Comic Sans MS" pitchFamily="66" charset="0"/>
            </a:endParaRPr>
          </a:p>
        </p:txBody>
      </p:sp>
      <p:sp>
        <p:nvSpPr>
          <p:cNvPr id="4100" name="Rectangle 3"/>
          <p:cNvSpPr>
            <a:spLocks noGrp="1" noChangeArrowheads="1"/>
          </p:cNvSpPr>
          <p:nvPr>
            <p:ph type="body" idx="1"/>
          </p:nvPr>
        </p:nvSpPr>
        <p:spPr>
          <a:xfrm>
            <a:off x="404813" y="1371600"/>
            <a:ext cx="11430000" cy="4572000"/>
          </a:xfrm>
        </p:spPr>
        <p:txBody>
          <a:bodyPr/>
          <a:lstStyle/>
          <a:p>
            <a:pPr algn="just" eaLnBrk="1" hangingPunct="1">
              <a:defRPr/>
            </a:pPr>
            <a:r>
              <a:rPr lang="fr-FR" dirty="0" smtClean="0">
                <a:latin typeface="Comic Sans MS" pitchFamily="66" charset="0"/>
              </a:rPr>
              <a:t>Les protocoles TCP/IP permettent de relier des machines équipées de systèmes diﬀérents comme </a:t>
            </a:r>
            <a:r>
              <a:rPr lang="fr-FR" dirty="0" err="1" smtClean="0">
                <a:latin typeface="Comic Sans MS" pitchFamily="66" charset="0"/>
              </a:rPr>
              <a:t>Windows,Linux</a:t>
            </a:r>
            <a:r>
              <a:rPr lang="fr-FR" dirty="0" smtClean="0">
                <a:latin typeface="Comic Sans MS" pitchFamily="66" charset="0"/>
              </a:rPr>
              <a:t>,…</a:t>
            </a:r>
          </a:p>
          <a:p>
            <a:pPr algn="just" eaLnBrk="1" hangingPunct="1">
              <a:defRPr/>
            </a:pPr>
            <a:r>
              <a:rPr lang="fr-FR" dirty="0" smtClean="0">
                <a:latin typeface="Comic Sans MS" pitchFamily="66" charset="0"/>
              </a:rPr>
              <a:t>Pour utiliser les protocoles TCP/IP sous Windows, dans :</a:t>
            </a:r>
          </a:p>
          <a:p>
            <a:pPr marL="0" indent="0" algn="just" eaLnBrk="1" hangingPunct="1">
              <a:buFontTx/>
              <a:buNone/>
              <a:defRPr/>
            </a:pPr>
            <a:r>
              <a:rPr lang="fr-FR" dirty="0" smtClean="0">
                <a:latin typeface="Comic Sans MS" pitchFamily="66" charset="0"/>
              </a:rPr>
              <a:t>"Panneau de conﬁguration</a:t>
            </a:r>
            <a:r>
              <a:rPr lang="fr-FR" dirty="0">
                <a:latin typeface="Comic Sans MS" pitchFamily="66" charset="0"/>
              </a:rPr>
              <a:t> </a:t>
            </a:r>
            <a:r>
              <a:rPr lang="fr-FR" dirty="0" smtClean="0">
                <a:latin typeface="Comic Sans MS" pitchFamily="66" charset="0"/>
              </a:rPr>
              <a:t>→ Connexions Réseau → Connexions au réseau local"</a:t>
            </a:r>
          </a:p>
          <a:p>
            <a:pPr algn="just" eaLnBrk="1" hangingPunct="1">
              <a:defRPr/>
            </a:pPr>
            <a:r>
              <a:rPr lang="fr-FR" dirty="0">
                <a:latin typeface="Comic Sans MS" pitchFamily="66" charset="0"/>
              </a:rPr>
              <a:t>A</a:t>
            </a:r>
            <a:r>
              <a:rPr lang="fr-FR" dirty="0" smtClean="0">
                <a:latin typeface="Comic Sans MS" pitchFamily="66" charset="0"/>
              </a:rPr>
              <a:t>jouter le protocole TCP/IP (en cliquant sur ajouter, puis protocole).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647AB0D6-5F22-421F-BE06-51FC882827CE}" type="slidenum">
              <a:rPr lang="en-US" sz="1400" smtClean="0"/>
              <a:pPr eaLnBrk="1" hangingPunct="1"/>
              <a:t>21</a:t>
            </a:fld>
            <a:endParaRPr lang="en-US" sz="1400" smtClean="0"/>
          </a:p>
        </p:txBody>
      </p:sp>
      <p:sp>
        <p:nvSpPr>
          <p:cNvPr id="22531" name="Rectangle 2"/>
          <p:cNvSpPr>
            <a:spLocks noGrp="1" noChangeArrowheads="1"/>
          </p:cNvSpPr>
          <p:nvPr>
            <p:ph type="title"/>
          </p:nvPr>
        </p:nvSpPr>
        <p:spPr>
          <a:xfrm>
            <a:off x="917575" y="304800"/>
            <a:ext cx="10406063" cy="1143000"/>
          </a:xfrm>
        </p:spPr>
        <p:txBody>
          <a:bodyPr/>
          <a:lstStyle/>
          <a:p>
            <a:pPr eaLnBrk="1" hangingPunct="1"/>
            <a:r>
              <a:rPr lang="fr-FR" b="1" smtClean="0">
                <a:solidFill>
                  <a:schemeClr val="tx1"/>
                </a:solidFill>
                <a:latin typeface="Comic Sans MS" pitchFamily="66" charset="0"/>
              </a:rPr>
              <a:t>Installation logicielle (software)</a:t>
            </a:r>
            <a:endParaRPr lang="en-US" b="1" smtClean="0">
              <a:solidFill>
                <a:schemeClr val="tx1"/>
              </a:solidFill>
              <a:latin typeface="Comic Sans MS" pitchFamily="66" charset="0"/>
            </a:endParaRPr>
          </a:p>
        </p:txBody>
      </p:sp>
      <p:sp>
        <p:nvSpPr>
          <p:cNvPr id="4100" name="Rectangle 3"/>
          <p:cNvSpPr>
            <a:spLocks noGrp="1" noChangeArrowheads="1"/>
          </p:cNvSpPr>
          <p:nvPr>
            <p:ph type="body" idx="1"/>
          </p:nvPr>
        </p:nvSpPr>
        <p:spPr>
          <a:xfrm>
            <a:off x="404813" y="1371600"/>
            <a:ext cx="11430000" cy="4572000"/>
          </a:xfrm>
        </p:spPr>
        <p:txBody>
          <a:bodyPr/>
          <a:lstStyle/>
          <a:p>
            <a:pPr marL="0" indent="0" algn="just" eaLnBrk="1" hangingPunct="1">
              <a:buFontTx/>
              <a:buNone/>
              <a:defRPr/>
            </a:pPr>
            <a:r>
              <a:rPr lang="fr-FR" dirty="0" smtClean="0">
                <a:latin typeface="Comic Sans MS" pitchFamily="66" charset="0"/>
              </a:rPr>
              <a:t>Pour la conﬁguration des protocoles TCP/IP, seuls trois points nous intéressent :</a:t>
            </a:r>
          </a:p>
          <a:p>
            <a:pPr marL="514350" indent="-514350" algn="just" eaLnBrk="1" hangingPunct="1">
              <a:buFont typeface="+mj-lt"/>
              <a:buAutoNum type="arabicPeriod"/>
              <a:defRPr/>
            </a:pPr>
            <a:r>
              <a:rPr lang="en-US" dirty="0" smtClean="0">
                <a:latin typeface="Comic Sans MS" pitchFamily="66" charset="0"/>
              </a:rPr>
              <a:t>L’attribution des adresses IP.</a:t>
            </a:r>
          </a:p>
          <a:p>
            <a:pPr marL="514350" indent="-514350" algn="just" eaLnBrk="1" hangingPunct="1">
              <a:buFont typeface="+mj-lt"/>
              <a:buAutoNum type="arabicPeriod"/>
              <a:defRPr/>
            </a:pPr>
            <a:r>
              <a:rPr lang="en-US" dirty="0" smtClean="0">
                <a:latin typeface="Comic Sans MS" pitchFamily="66" charset="0"/>
              </a:rPr>
              <a:t>Le masque de sous-</a:t>
            </a:r>
            <a:r>
              <a:rPr lang="en-US" dirty="0" err="1" smtClean="0">
                <a:latin typeface="Comic Sans MS" pitchFamily="66" charset="0"/>
              </a:rPr>
              <a:t>réseau</a:t>
            </a:r>
            <a:r>
              <a:rPr lang="en-US" dirty="0" smtClean="0">
                <a:latin typeface="Comic Sans MS" pitchFamily="66" charset="0"/>
              </a:rPr>
              <a:t>.</a:t>
            </a:r>
          </a:p>
          <a:p>
            <a:pPr marL="514350" indent="-514350" algn="just" eaLnBrk="1" hangingPunct="1">
              <a:buFont typeface="+mj-lt"/>
              <a:buAutoNum type="arabicPeriod"/>
              <a:defRPr/>
            </a:pPr>
            <a:r>
              <a:rPr lang="fr-FR" dirty="0">
                <a:latin typeface="Comic Sans MS" pitchFamily="66" charset="0"/>
              </a:rPr>
              <a:t>L</a:t>
            </a:r>
            <a:r>
              <a:rPr lang="fr-FR" dirty="0" smtClean="0">
                <a:latin typeface="Comic Sans MS" pitchFamily="66" charset="0"/>
              </a:rPr>
              <a:t>’adresse de la passerelle et du serveur DNS</a:t>
            </a:r>
            <a:endParaRPr lang="en-US" dirty="0" smtClean="0">
              <a:latin typeface="Comic Sans MS" pitchFamily="66"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8C29EB28-5E2C-427D-8001-B4F17F092E67}" type="slidenum">
              <a:rPr lang="en-US" sz="1400" smtClean="0"/>
              <a:pPr eaLnBrk="1" hangingPunct="1"/>
              <a:t>22</a:t>
            </a:fld>
            <a:endParaRPr lang="en-US" sz="1400" smtClean="0"/>
          </a:p>
        </p:txBody>
      </p:sp>
      <p:sp>
        <p:nvSpPr>
          <p:cNvPr id="23555" name="Rectangle 2"/>
          <p:cNvSpPr>
            <a:spLocks noGrp="1" noChangeArrowheads="1"/>
          </p:cNvSpPr>
          <p:nvPr>
            <p:ph type="title"/>
          </p:nvPr>
        </p:nvSpPr>
        <p:spPr>
          <a:xfrm>
            <a:off x="917575" y="304800"/>
            <a:ext cx="10406063" cy="1143000"/>
          </a:xfrm>
        </p:spPr>
        <p:txBody>
          <a:bodyPr/>
          <a:lstStyle/>
          <a:p>
            <a:pPr eaLnBrk="1" hangingPunct="1"/>
            <a:r>
              <a:rPr lang="en-US" b="1" smtClean="0">
                <a:latin typeface="Comic Sans MS" pitchFamily="66" charset="0"/>
              </a:rPr>
              <a:t>Attribution des adresses IP</a:t>
            </a:r>
            <a:endParaRPr lang="en-US" b="1" smtClean="0">
              <a:solidFill>
                <a:schemeClr val="tx1"/>
              </a:solidFill>
              <a:latin typeface="Comic Sans MS" pitchFamily="66" charset="0"/>
            </a:endParaRPr>
          </a:p>
        </p:txBody>
      </p:sp>
      <p:sp>
        <p:nvSpPr>
          <p:cNvPr id="4100" name="Rectangle 3"/>
          <p:cNvSpPr>
            <a:spLocks noGrp="1" noChangeArrowheads="1"/>
          </p:cNvSpPr>
          <p:nvPr>
            <p:ph type="body" idx="1"/>
          </p:nvPr>
        </p:nvSpPr>
        <p:spPr>
          <a:xfrm>
            <a:off x="404813" y="1371600"/>
            <a:ext cx="11430000" cy="4572000"/>
          </a:xfrm>
        </p:spPr>
        <p:txBody>
          <a:bodyPr/>
          <a:lstStyle/>
          <a:p>
            <a:pPr algn="just" eaLnBrk="1" hangingPunct="1">
              <a:defRPr/>
            </a:pPr>
            <a:r>
              <a:rPr lang="fr-FR" dirty="0" smtClean="0">
                <a:latin typeface="Comic Sans MS" pitchFamily="66" charset="0"/>
              </a:rPr>
              <a:t>On utilise toujours les adresses IP suivantes :</a:t>
            </a:r>
          </a:p>
          <a:p>
            <a:pPr marL="1079500" indent="-547688" algn="just" eaLnBrk="1" hangingPunct="1">
              <a:buFont typeface="+mj-lt"/>
              <a:buAutoNum type="arabicPeriod"/>
              <a:defRPr/>
            </a:pPr>
            <a:r>
              <a:rPr lang="fr-FR" dirty="0" smtClean="0">
                <a:latin typeface="Comic Sans MS" pitchFamily="66" charset="0"/>
              </a:rPr>
              <a:t>De </a:t>
            </a:r>
            <a:r>
              <a:rPr lang="fr-FR" b="1" dirty="0" smtClean="0">
                <a:latin typeface="Comic Sans MS" pitchFamily="66" charset="0"/>
              </a:rPr>
              <a:t>10.0.0.0 </a:t>
            </a:r>
            <a:r>
              <a:rPr lang="fr-FR" dirty="0" smtClean="0">
                <a:latin typeface="Comic Sans MS" pitchFamily="66" charset="0"/>
              </a:rPr>
              <a:t>à</a:t>
            </a:r>
            <a:r>
              <a:rPr lang="fr-FR" b="1" dirty="0" smtClean="0">
                <a:latin typeface="Comic Sans MS" pitchFamily="66" charset="0"/>
              </a:rPr>
              <a:t> 10.255.255.255, </a:t>
            </a:r>
          </a:p>
          <a:p>
            <a:pPr marL="1079500" indent="-547688" algn="just" eaLnBrk="1" hangingPunct="1">
              <a:buFont typeface="+mj-lt"/>
              <a:buAutoNum type="arabicPeriod"/>
              <a:defRPr/>
            </a:pPr>
            <a:r>
              <a:rPr lang="fr-FR" dirty="0" smtClean="0">
                <a:latin typeface="Comic Sans MS" pitchFamily="66" charset="0"/>
              </a:rPr>
              <a:t>De </a:t>
            </a:r>
            <a:r>
              <a:rPr lang="fr-FR" b="1" dirty="0" smtClean="0">
                <a:latin typeface="Comic Sans MS" pitchFamily="66" charset="0"/>
              </a:rPr>
              <a:t>172.16.0.0 </a:t>
            </a:r>
            <a:r>
              <a:rPr lang="fr-FR" dirty="0" smtClean="0">
                <a:latin typeface="Comic Sans MS" pitchFamily="66" charset="0"/>
              </a:rPr>
              <a:t>à</a:t>
            </a:r>
            <a:r>
              <a:rPr lang="fr-FR" b="1" dirty="0" smtClean="0">
                <a:latin typeface="Comic Sans MS" pitchFamily="66" charset="0"/>
              </a:rPr>
              <a:t> 172.31.255.255,</a:t>
            </a:r>
          </a:p>
          <a:p>
            <a:pPr marL="1079500" indent="-547688" algn="just" eaLnBrk="1" hangingPunct="1">
              <a:buFont typeface="+mj-lt"/>
              <a:buAutoNum type="arabicPeriod"/>
              <a:defRPr/>
            </a:pPr>
            <a:r>
              <a:rPr lang="fr-FR" dirty="0" smtClean="0">
                <a:latin typeface="Comic Sans MS" pitchFamily="66" charset="0"/>
              </a:rPr>
              <a:t>De </a:t>
            </a:r>
            <a:r>
              <a:rPr lang="fr-FR" b="1" dirty="0" smtClean="0">
                <a:latin typeface="Comic Sans MS" pitchFamily="66" charset="0"/>
              </a:rPr>
              <a:t>192.168.0.0 </a:t>
            </a:r>
            <a:r>
              <a:rPr lang="fr-FR" dirty="0" smtClean="0">
                <a:latin typeface="Comic Sans MS" pitchFamily="66" charset="0"/>
              </a:rPr>
              <a:t>à</a:t>
            </a:r>
            <a:r>
              <a:rPr lang="fr-FR" b="1" dirty="0" smtClean="0">
                <a:latin typeface="Comic Sans MS" pitchFamily="66" charset="0"/>
              </a:rPr>
              <a:t> 192.168.255.255.</a:t>
            </a:r>
          </a:p>
          <a:p>
            <a:pPr algn="just" eaLnBrk="1" hangingPunct="1">
              <a:defRPr/>
            </a:pPr>
            <a:r>
              <a:rPr lang="fr-FR" dirty="0" smtClean="0">
                <a:latin typeface="Comic Sans MS" pitchFamily="66" charset="0"/>
              </a:rPr>
              <a:t>Pour les réseaux locaux, on utilise généralement les adresses IP </a:t>
            </a:r>
            <a:r>
              <a:rPr lang="fr-FR" b="1" dirty="0" smtClean="0">
                <a:latin typeface="Comic Sans MS" pitchFamily="66" charset="0"/>
              </a:rPr>
              <a:t>192.168.0.1</a:t>
            </a:r>
            <a:r>
              <a:rPr lang="fr-FR" dirty="0" smtClean="0">
                <a:latin typeface="Comic Sans MS" pitchFamily="66" charset="0"/>
              </a:rPr>
              <a:t>, </a:t>
            </a:r>
            <a:r>
              <a:rPr lang="fr-FR" b="1" dirty="0" smtClean="0">
                <a:latin typeface="Comic Sans MS" pitchFamily="66" charset="0"/>
              </a:rPr>
              <a:t>192.168.0.2</a:t>
            </a:r>
            <a:r>
              <a:rPr lang="fr-FR" dirty="0" smtClean="0">
                <a:latin typeface="Comic Sans MS" pitchFamily="66" charset="0"/>
              </a:rPr>
              <a:t>, </a:t>
            </a:r>
            <a:r>
              <a:rPr lang="fr-FR" b="1" dirty="0" smtClean="0">
                <a:latin typeface="Comic Sans MS" pitchFamily="66" charset="0"/>
              </a:rPr>
              <a:t>192.168.0.3</a:t>
            </a:r>
            <a:r>
              <a:rPr lang="fr-FR" dirty="0" smtClean="0">
                <a:latin typeface="Comic Sans MS" pitchFamily="66" charset="0"/>
              </a:rPr>
              <a:t>, etc. </a:t>
            </a:r>
            <a:endParaRPr lang="en-US" dirty="0" smtClean="0">
              <a:latin typeface="Comic Sans MS" pitchFamily="66"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805C1416-F508-4583-8899-816FDB40A365}" type="slidenum">
              <a:rPr lang="en-US" sz="1400" smtClean="0"/>
              <a:pPr eaLnBrk="1" hangingPunct="1"/>
              <a:t>23</a:t>
            </a:fld>
            <a:endParaRPr lang="en-US" sz="1400" smtClean="0"/>
          </a:p>
        </p:txBody>
      </p:sp>
      <p:sp>
        <p:nvSpPr>
          <p:cNvPr id="24579" name="Rectangle 2"/>
          <p:cNvSpPr>
            <a:spLocks noGrp="1" noChangeArrowheads="1"/>
          </p:cNvSpPr>
          <p:nvPr>
            <p:ph type="title"/>
          </p:nvPr>
        </p:nvSpPr>
        <p:spPr>
          <a:xfrm>
            <a:off x="917575" y="304800"/>
            <a:ext cx="10406063" cy="1143000"/>
          </a:xfrm>
        </p:spPr>
        <p:txBody>
          <a:bodyPr/>
          <a:lstStyle/>
          <a:p>
            <a:pPr eaLnBrk="1" hangingPunct="1"/>
            <a:r>
              <a:rPr lang="en-US" b="1" smtClean="0">
                <a:latin typeface="Comic Sans MS" pitchFamily="66" charset="0"/>
              </a:rPr>
              <a:t>Le masque de sous-réseau</a:t>
            </a:r>
            <a:endParaRPr lang="en-US" b="1" smtClean="0">
              <a:solidFill>
                <a:schemeClr val="tx1"/>
              </a:solidFill>
              <a:latin typeface="Comic Sans MS" pitchFamily="66" charset="0"/>
            </a:endParaRPr>
          </a:p>
        </p:txBody>
      </p:sp>
      <p:sp>
        <p:nvSpPr>
          <p:cNvPr id="24580" name="Rectangle 3"/>
          <p:cNvSpPr>
            <a:spLocks noGrp="1" noChangeArrowheads="1"/>
          </p:cNvSpPr>
          <p:nvPr>
            <p:ph type="body" idx="1"/>
          </p:nvPr>
        </p:nvSpPr>
        <p:spPr>
          <a:xfrm>
            <a:off x="404813" y="1371600"/>
            <a:ext cx="5562600" cy="4572000"/>
          </a:xfrm>
        </p:spPr>
        <p:txBody>
          <a:bodyPr/>
          <a:lstStyle/>
          <a:p>
            <a:pPr algn="just" eaLnBrk="1" hangingPunct="1"/>
            <a:r>
              <a:rPr lang="fr-FR" smtClean="0">
                <a:latin typeface="Comic Sans MS" pitchFamily="66" charset="0"/>
              </a:rPr>
              <a:t>On utilise le masque par défaut des réseaux locaux de la classe C : </a:t>
            </a:r>
            <a:r>
              <a:rPr lang="fr-FR" b="1" smtClean="0">
                <a:latin typeface="Comic Sans MS" pitchFamily="66" charset="0"/>
              </a:rPr>
              <a:t>255.255.255.0</a:t>
            </a:r>
            <a:r>
              <a:rPr lang="fr-FR" smtClean="0">
                <a:latin typeface="Comic Sans MS" pitchFamily="66" charset="0"/>
              </a:rPr>
              <a:t>. </a:t>
            </a:r>
            <a:endParaRPr lang="en-US" smtClean="0">
              <a:latin typeface="Comic Sans MS" pitchFamily="66" charset="0"/>
            </a:endParaRPr>
          </a:p>
        </p:txBody>
      </p:sp>
      <p:pic>
        <p:nvPicPr>
          <p:cNvPr id="2458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6013" y="1447800"/>
            <a:ext cx="510540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8A985FFD-D88F-4620-973A-DFFE9457DB3F}" type="slidenum">
              <a:rPr lang="en-US" sz="1400" smtClean="0"/>
              <a:pPr eaLnBrk="1" hangingPunct="1"/>
              <a:t>24</a:t>
            </a:fld>
            <a:endParaRPr lang="en-US" sz="1400" smtClean="0"/>
          </a:p>
        </p:txBody>
      </p:sp>
      <p:sp>
        <p:nvSpPr>
          <p:cNvPr id="25603" name="Rectangle 2"/>
          <p:cNvSpPr>
            <a:spLocks noGrp="1" noChangeArrowheads="1"/>
          </p:cNvSpPr>
          <p:nvPr>
            <p:ph type="title"/>
          </p:nvPr>
        </p:nvSpPr>
        <p:spPr>
          <a:xfrm>
            <a:off x="917575" y="304800"/>
            <a:ext cx="10406063" cy="1143000"/>
          </a:xfrm>
        </p:spPr>
        <p:txBody>
          <a:bodyPr/>
          <a:lstStyle/>
          <a:p>
            <a:pPr marL="514350" indent="-514350" eaLnBrk="1" hangingPunct="1"/>
            <a:r>
              <a:rPr lang="fr-FR" b="1" smtClean="0">
                <a:latin typeface="Comic Sans MS" pitchFamily="66" charset="0"/>
              </a:rPr>
              <a:t>Adresse de la passerelle et du serveur DNS</a:t>
            </a:r>
            <a:endParaRPr lang="en-US" b="1" smtClean="0">
              <a:latin typeface="Comic Sans MS" pitchFamily="66" charset="0"/>
            </a:endParaRPr>
          </a:p>
        </p:txBody>
      </p:sp>
      <p:sp>
        <p:nvSpPr>
          <p:cNvPr id="4100" name="Rectangle 3"/>
          <p:cNvSpPr>
            <a:spLocks noGrp="1" noChangeArrowheads="1"/>
          </p:cNvSpPr>
          <p:nvPr>
            <p:ph type="body" idx="1"/>
          </p:nvPr>
        </p:nvSpPr>
        <p:spPr>
          <a:xfrm>
            <a:off x="404813" y="1371600"/>
            <a:ext cx="11430000" cy="4572000"/>
          </a:xfrm>
        </p:spPr>
        <p:txBody>
          <a:bodyPr/>
          <a:lstStyle/>
          <a:p>
            <a:pPr marL="0" indent="0" algn="just" eaLnBrk="1" hangingPunct="1">
              <a:buFontTx/>
              <a:buNone/>
              <a:defRPr/>
            </a:pPr>
            <a:r>
              <a:rPr lang="fr-FR" dirty="0" smtClean="0">
                <a:latin typeface="Comic Sans MS" pitchFamily="66" charset="0"/>
              </a:rPr>
              <a:t>Pour un réseau local relié à d’autres réseaux par un routeur ou qui utilise une connexion Internet partagée, on doit indiquer pour chaque machine l’adresse de la passerelle et du serveur DNS : </a:t>
            </a:r>
          </a:p>
          <a:p>
            <a:pPr algn="just" eaLnBrk="1" hangingPunct="1">
              <a:defRPr/>
            </a:pPr>
            <a:r>
              <a:rPr lang="fr-FR" b="1" dirty="0" smtClean="0">
                <a:latin typeface="Comic Sans MS" pitchFamily="66" charset="0"/>
              </a:rPr>
              <a:t>La passerelle </a:t>
            </a:r>
            <a:r>
              <a:rPr lang="fr-FR" dirty="0" smtClean="0">
                <a:latin typeface="Comic Sans MS" pitchFamily="66" charset="0"/>
              </a:rPr>
              <a:t>est l’adresse où sont envoyés les paquets qui sont destinés à des ordinateurs à l’extérieur du réseau local. Il faut donc mettre l’adresse du routeur ou du PC qui a le logiciel de partage de la connexion Internet généralement </a:t>
            </a:r>
            <a:r>
              <a:rPr lang="fr-FR" b="1" dirty="0" smtClean="0">
                <a:latin typeface="Comic Sans MS" pitchFamily="66" charset="0"/>
              </a:rPr>
              <a:t>192.168.0.1</a:t>
            </a:r>
            <a:r>
              <a:rPr lang="fr-FR" dirty="0" smtClean="0">
                <a:latin typeface="Comic Sans MS" pitchFamily="66" charset="0"/>
              </a:rPr>
              <a:t>.</a:t>
            </a:r>
            <a:endParaRPr lang="en-US" dirty="0" smtClean="0">
              <a:latin typeface="Comic Sans MS" pitchFamily="66"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08F02BF5-98CC-4948-AAAD-C676337D5938}" type="slidenum">
              <a:rPr lang="en-US" sz="1400" smtClean="0"/>
              <a:pPr eaLnBrk="1" hangingPunct="1"/>
              <a:t>25</a:t>
            </a:fld>
            <a:endParaRPr lang="en-US" sz="1400" smtClean="0"/>
          </a:p>
        </p:txBody>
      </p:sp>
      <p:sp>
        <p:nvSpPr>
          <p:cNvPr id="26627" name="Rectangle 2"/>
          <p:cNvSpPr>
            <a:spLocks noGrp="1" noChangeArrowheads="1"/>
          </p:cNvSpPr>
          <p:nvPr>
            <p:ph type="title"/>
          </p:nvPr>
        </p:nvSpPr>
        <p:spPr>
          <a:xfrm>
            <a:off x="917575" y="304800"/>
            <a:ext cx="10406063" cy="1143000"/>
          </a:xfrm>
        </p:spPr>
        <p:txBody>
          <a:bodyPr/>
          <a:lstStyle/>
          <a:p>
            <a:pPr marL="514350" indent="-514350" eaLnBrk="1" hangingPunct="1"/>
            <a:r>
              <a:rPr lang="fr-FR" b="1" smtClean="0">
                <a:latin typeface="Comic Sans MS" pitchFamily="66" charset="0"/>
              </a:rPr>
              <a:t>Adresse de la passerelle et du serveur DNS</a:t>
            </a:r>
            <a:endParaRPr lang="en-US" b="1" smtClean="0">
              <a:latin typeface="Comic Sans MS" pitchFamily="66" charset="0"/>
            </a:endParaRPr>
          </a:p>
        </p:txBody>
      </p:sp>
      <p:sp>
        <p:nvSpPr>
          <p:cNvPr id="26628" name="Rectangle 3"/>
          <p:cNvSpPr>
            <a:spLocks noGrp="1" noChangeArrowheads="1"/>
          </p:cNvSpPr>
          <p:nvPr>
            <p:ph type="body" idx="1"/>
          </p:nvPr>
        </p:nvSpPr>
        <p:spPr>
          <a:xfrm>
            <a:off x="404813" y="1371600"/>
            <a:ext cx="11430000" cy="4572000"/>
          </a:xfrm>
        </p:spPr>
        <p:txBody>
          <a:bodyPr/>
          <a:lstStyle/>
          <a:p>
            <a:pPr algn="just" eaLnBrk="1" hangingPunct="1"/>
            <a:r>
              <a:rPr lang="fr-FR" smtClean="0">
                <a:latin typeface="Comic Sans MS" pitchFamily="66" charset="0"/>
              </a:rPr>
              <a:t>Le </a:t>
            </a:r>
            <a:r>
              <a:rPr lang="fr-FR" b="1" smtClean="0">
                <a:latin typeface="Comic Sans MS" pitchFamily="66" charset="0"/>
              </a:rPr>
              <a:t>DNS</a:t>
            </a:r>
            <a:r>
              <a:rPr lang="fr-FR" smtClean="0">
                <a:latin typeface="Comic Sans MS" pitchFamily="66" charset="0"/>
              </a:rPr>
              <a:t> sert à convertir les adresses sous la forme de noms (www.yahoo.com) en adresse IP numérique. Il faut donc mettre l’adresse du PC de partage de la connexion Internet (sans doute 192.168.0.1).</a:t>
            </a:r>
          </a:p>
          <a:p>
            <a:pPr algn="just" eaLnBrk="1" hangingPunct="1"/>
            <a:r>
              <a:rPr lang="fr-FR" smtClean="0">
                <a:latin typeface="Comic Sans MS" pitchFamily="66" charset="0"/>
              </a:rPr>
              <a:t> Pour le PC qui partage la connexion à Internet ces paramètres sont fournis par le fournisseur d’accès Internet automatiquement à la connexion. Il faut donc laisser "obtenir automatiquement une adresse IP.</a:t>
            </a:r>
          </a:p>
          <a:p>
            <a:pPr algn="just" eaLnBrk="1" hangingPunct="1"/>
            <a:r>
              <a:rPr lang="fr-FR" smtClean="0">
                <a:latin typeface="Comic Sans MS" pitchFamily="66" charset="0"/>
              </a:rPr>
              <a:t>Le réseau est maintenant installé, on doit rebooter toutes les machines, et eﬀectuer les testes.</a:t>
            </a:r>
          </a:p>
          <a:p>
            <a:pPr algn="just" eaLnBrk="1" hangingPunct="1"/>
            <a:endParaRPr lang="en-US" smtClean="0">
              <a:latin typeface="Comic Sans MS" pitchFamily="66"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D7D969DD-9122-4DA7-B1A0-FF92A67D0113}" type="slidenum">
              <a:rPr lang="en-US" sz="1400" smtClean="0"/>
              <a:pPr eaLnBrk="1" hangingPunct="1"/>
              <a:t>26</a:t>
            </a:fld>
            <a:endParaRPr lang="en-US" sz="1400" smtClean="0"/>
          </a:p>
        </p:txBody>
      </p:sp>
      <p:sp>
        <p:nvSpPr>
          <p:cNvPr id="27651" name="Rectangle 2"/>
          <p:cNvSpPr>
            <a:spLocks noGrp="1" noChangeArrowheads="1"/>
          </p:cNvSpPr>
          <p:nvPr>
            <p:ph type="title"/>
          </p:nvPr>
        </p:nvSpPr>
        <p:spPr>
          <a:xfrm>
            <a:off x="917575" y="304800"/>
            <a:ext cx="10406063" cy="1143000"/>
          </a:xfrm>
        </p:spPr>
        <p:txBody>
          <a:bodyPr/>
          <a:lstStyle/>
          <a:p>
            <a:pPr marL="514350" indent="-514350" eaLnBrk="1" hangingPunct="1"/>
            <a:r>
              <a:rPr lang="fr-FR" b="1" smtClean="0">
                <a:latin typeface="Comic Sans MS" pitchFamily="66" charset="0"/>
              </a:rPr>
              <a:t>Vériﬁcation des connexions réseaux </a:t>
            </a:r>
          </a:p>
        </p:txBody>
      </p:sp>
      <p:sp>
        <p:nvSpPr>
          <p:cNvPr id="27652" name="Rectangle 3"/>
          <p:cNvSpPr>
            <a:spLocks noGrp="1" noChangeArrowheads="1"/>
          </p:cNvSpPr>
          <p:nvPr>
            <p:ph type="body" idx="1"/>
          </p:nvPr>
        </p:nvSpPr>
        <p:spPr>
          <a:xfrm>
            <a:off x="404813" y="1371600"/>
            <a:ext cx="11430000" cy="4572000"/>
          </a:xfrm>
        </p:spPr>
        <p:txBody>
          <a:bodyPr/>
          <a:lstStyle/>
          <a:p>
            <a:pPr algn="just" eaLnBrk="1" hangingPunct="1"/>
            <a:r>
              <a:rPr lang="fr-FR" smtClean="0">
                <a:latin typeface="Comic Sans MS" pitchFamily="66" charset="0"/>
              </a:rPr>
              <a:t>Pour la vériﬁcation des connexions réseaux des diﬀérentes machines, ou pour résoudre un problème de gestion dans le réseau, on dispose d’un ensemble d’outils logiciels sur la plupart des systèmes. Pour lancer ces outils, on doit les exécuter sur la ligne des commandes (cmd).</a:t>
            </a:r>
            <a:endParaRPr lang="en-US" smtClean="0">
              <a:latin typeface="Comic Sans MS" pitchFamily="66"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AFBA8A5A-91FF-4ECE-AE21-6C9393899727}" type="slidenum">
              <a:rPr lang="en-US" sz="1400" smtClean="0"/>
              <a:pPr eaLnBrk="1" hangingPunct="1"/>
              <a:t>27</a:t>
            </a:fld>
            <a:endParaRPr lang="en-US" sz="1400" smtClean="0"/>
          </a:p>
        </p:txBody>
      </p:sp>
      <p:sp>
        <p:nvSpPr>
          <p:cNvPr id="28675" name="Rectangle 2"/>
          <p:cNvSpPr>
            <a:spLocks noGrp="1" noChangeArrowheads="1"/>
          </p:cNvSpPr>
          <p:nvPr>
            <p:ph type="title"/>
          </p:nvPr>
        </p:nvSpPr>
        <p:spPr>
          <a:xfrm>
            <a:off x="917575" y="304800"/>
            <a:ext cx="10406063" cy="1143000"/>
          </a:xfrm>
        </p:spPr>
        <p:txBody>
          <a:bodyPr/>
          <a:lstStyle/>
          <a:p>
            <a:pPr marL="514350" indent="-514350" eaLnBrk="1" hangingPunct="1"/>
            <a:r>
              <a:rPr lang="fr-FR" b="1" smtClean="0">
                <a:latin typeface="Comic Sans MS" pitchFamily="66" charset="0"/>
              </a:rPr>
              <a:t>Ping</a:t>
            </a:r>
          </a:p>
        </p:txBody>
      </p:sp>
      <p:sp>
        <p:nvSpPr>
          <p:cNvPr id="4100" name="Rectangle 3"/>
          <p:cNvSpPr>
            <a:spLocks noGrp="1" noChangeArrowheads="1"/>
          </p:cNvSpPr>
          <p:nvPr>
            <p:ph type="body" idx="1"/>
          </p:nvPr>
        </p:nvSpPr>
        <p:spPr>
          <a:xfrm>
            <a:off x="404813" y="1371600"/>
            <a:ext cx="11430000" cy="4572000"/>
          </a:xfrm>
        </p:spPr>
        <p:txBody>
          <a:bodyPr/>
          <a:lstStyle/>
          <a:p>
            <a:pPr marL="0" indent="0" algn="just" eaLnBrk="1" hangingPunct="1">
              <a:buFontTx/>
              <a:buNone/>
              <a:defRPr/>
            </a:pPr>
            <a:r>
              <a:rPr lang="fr-FR" dirty="0" smtClean="0">
                <a:latin typeface="Comic Sans MS" pitchFamily="66" charset="0"/>
              </a:rPr>
              <a:t>Permet de tester la connectivité du niveau IP et la présence d’une machine et le temps de réponse sur le réseau.</a:t>
            </a:r>
          </a:p>
          <a:p>
            <a:pPr algn="just" eaLnBrk="1" hangingPunct="1">
              <a:defRPr/>
            </a:pPr>
            <a:r>
              <a:rPr lang="fr-FR" b="1" dirty="0" smtClean="0">
                <a:latin typeface="Comic Sans MS" pitchFamily="66" charset="0"/>
              </a:rPr>
              <a:t>Exemples:</a:t>
            </a:r>
          </a:p>
          <a:p>
            <a:pPr algn="just" eaLnBrk="1" hangingPunct="1">
              <a:defRPr/>
            </a:pPr>
            <a:r>
              <a:rPr lang="fr-FR" dirty="0" err="1" smtClean="0">
                <a:latin typeface="Comic Sans MS" pitchFamily="66" charset="0"/>
              </a:rPr>
              <a:t>ping</a:t>
            </a:r>
            <a:r>
              <a:rPr lang="fr-FR" dirty="0" smtClean="0">
                <a:latin typeface="Comic Sans MS" pitchFamily="66" charset="0"/>
              </a:rPr>
              <a:t> 192.168.0.1</a:t>
            </a:r>
          </a:p>
          <a:p>
            <a:pPr algn="just" eaLnBrk="1" hangingPunct="1">
              <a:defRPr/>
            </a:pPr>
            <a:r>
              <a:rPr lang="fr-FR" dirty="0" err="1">
                <a:latin typeface="Comic Sans MS" pitchFamily="66" charset="0"/>
              </a:rPr>
              <a:t>ping</a:t>
            </a:r>
            <a:r>
              <a:rPr lang="fr-FR" dirty="0">
                <a:latin typeface="Comic Sans MS" pitchFamily="66" charset="0"/>
              </a:rPr>
              <a:t> </a:t>
            </a:r>
            <a:r>
              <a:rPr lang="fr-FR" dirty="0" smtClean="0">
                <a:latin typeface="Comic Sans MS" pitchFamily="66" charset="0"/>
              </a:rPr>
              <a:t>127.0.0.1</a:t>
            </a:r>
          </a:p>
          <a:p>
            <a:pPr algn="just" eaLnBrk="1" hangingPunct="1">
              <a:defRPr/>
            </a:pPr>
            <a:r>
              <a:rPr lang="fr-FR" dirty="0" err="1" smtClean="0">
                <a:latin typeface="Comic Sans MS" pitchFamily="66" charset="0"/>
              </a:rPr>
              <a:t>ping</a:t>
            </a:r>
            <a:r>
              <a:rPr lang="fr-FR" dirty="0" smtClean="0">
                <a:latin typeface="Comic Sans MS" pitchFamily="66" charset="0"/>
              </a:rPr>
              <a:t> http ://www.yahoo.fr/</a:t>
            </a:r>
            <a:endParaRPr lang="en-US" dirty="0" smtClean="0">
              <a:latin typeface="Comic Sans MS" pitchFamily="66"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7FC7E840-7E79-417E-AD37-6CC43C4DD570}" type="slidenum">
              <a:rPr lang="en-US" sz="1400" smtClean="0"/>
              <a:pPr eaLnBrk="1" hangingPunct="1"/>
              <a:t>28</a:t>
            </a:fld>
            <a:endParaRPr lang="en-US" sz="1400" smtClean="0"/>
          </a:p>
        </p:txBody>
      </p:sp>
      <p:sp>
        <p:nvSpPr>
          <p:cNvPr id="29699" name="Rectangle 2"/>
          <p:cNvSpPr>
            <a:spLocks noGrp="1" noChangeArrowheads="1"/>
          </p:cNvSpPr>
          <p:nvPr>
            <p:ph type="title"/>
          </p:nvPr>
        </p:nvSpPr>
        <p:spPr>
          <a:xfrm>
            <a:off x="917575" y="304800"/>
            <a:ext cx="10406063" cy="1143000"/>
          </a:xfrm>
        </p:spPr>
        <p:txBody>
          <a:bodyPr/>
          <a:lstStyle/>
          <a:p>
            <a:pPr marL="514350" indent="-514350" eaLnBrk="1" hangingPunct="1"/>
            <a:r>
              <a:rPr lang="fr-FR" b="1" smtClean="0">
                <a:latin typeface="Comic Sans MS" pitchFamily="66" charset="0"/>
              </a:rPr>
              <a:t>Ipconﬁg/all</a:t>
            </a:r>
          </a:p>
        </p:txBody>
      </p:sp>
      <p:sp>
        <p:nvSpPr>
          <p:cNvPr id="29700" name="Rectangle 3"/>
          <p:cNvSpPr>
            <a:spLocks noGrp="1" noChangeArrowheads="1"/>
          </p:cNvSpPr>
          <p:nvPr>
            <p:ph type="body" idx="1"/>
          </p:nvPr>
        </p:nvSpPr>
        <p:spPr>
          <a:xfrm>
            <a:off x="404813" y="1371600"/>
            <a:ext cx="11430000" cy="4572000"/>
          </a:xfrm>
        </p:spPr>
        <p:txBody>
          <a:bodyPr/>
          <a:lstStyle/>
          <a:p>
            <a:pPr algn="just" eaLnBrk="1" hangingPunct="1"/>
            <a:r>
              <a:rPr lang="fr-FR" smtClean="0">
                <a:latin typeface="Comic Sans MS" pitchFamily="66" charset="0"/>
              </a:rPr>
              <a:t>Permet d’obtenir un rapport de conﬁguration détaillé pour toutes les interfaces de l’ordinateur.</a:t>
            </a:r>
          </a:p>
          <a:p>
            <a:pPr algn="just" eaLnBrk="1" hangingPunct="1"/>
            <a:r>
              <a:rPr lang="fr-FR" smtClean="0">
                <a:latin typeface="Comic Sans MS" pitchFamily="66" charset="0"/>
              </a:rPr>
              <a:t>Affiche un résumé des propriétés IP des cartes réseaux:  le nom de l'hôte (de l'ordinateur), l’adresse IP, l’adresse MAC et l’adresse du serveur DNS.</a:t>
            </a:r>
          </a:p>
          <a:p>
            <a:pPr algn="just" eaLnBrk="1" hangingPunct="1"/>
            <a:endParaRPr lang="en-US" smtClean="0">
              <a:latin typeface="Comic Sans MS"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D4D6E8B5-BD07-4CE5-BDE3-D96AF8AD1F91}" type="slidenum">
              <a:rPr lang="en-US" sz="1400" smtClean="0"/>
              <a:pPr eaLnBrk="1" hangingPunct="1"/>
              <a:t>3</a:t>
            </a:fld>
            <a:endParaRPr lang="en-US" sz="1400" smtClean="0"/>
          </a:p>
        </p:txBody>
      </p:sp>
      <p:sp>
        <p:nvSpPr>
          <p:cNvPr id="4099" name="Rectangle 2"/>
          <p:cNvSpPr>
            <a:spLocks noGrp="1" noChangeArrowheads="1"/>
          </p:cNvSpPr>
          <p:nvPr>
            <p:ph type="title"/>
          </p:nvPr>
        </p:nvSpPr>
        <p:spPr>
          <a:xfrm>
            <a:off x="917575" y="304800"/>
            <a:ext cx="10406063" cy="1143000"/>
          </a:xfrm>
        </p:spPr>
        <p:txBody>
          <a:bodyPr/>
          <a:lstStyle/>
          <a:p>
            <a:pPr eaLnBrk="1" hangingPunct="1"/>
            <a:r>
              <a:rPr lang="fr-FR" sz="3600" b="1" smtClean="0">
                <a:solidFill>
                  <a:schemeClr val="tx1"/>
                </a:solidFill>
                <a:latin typeface="Comic Sans MS" pitchFamily="66" charset="0"/>
              </a:rPr>
              <a:t>Introduction</a:t>
            </a:r>
            <a:endParaRPr lang="en-US" sz="3600" b="1" smtClean="0">
              <a:solidFill>
                <a:schemeClr val="tx1"/>
              </a:solidFill>
              <a:latin typeface="Comic Sans MS" pitchFamily="66" charset="0"/>
            </a:endParaRPr>
          </a:p>
        </p:txBody>
      </p:sp>
      <p:sp>
        <p:nvSpPr>
          <p:cNvPr id="4100" name="Rectangle 3"/>
          <p:cNvSpPr>
            <a:spLocks noGrp="1" noChangeArrowheads="1"/>
          </p:cNvSpPr>
          <p:nvPr>
            <p:ph type="body" idx="1"/>
          </p:nvPr>
        </p:nvSpPr>
        <p:spPr>
          <a:xfrm>
            <a:off x="404813" y="1295400"/>
            <a:ext cx="11430000" cy="5105400"/>
          </a:xfrm>
        </p:spPr>
        <p:txBody>
          <a:bodyPr/>
          <a:lstStyle/>
          <a:p>
            <a:pPr algn="just" eaLnBrk="1" hangingPunct="1"/>
            <a:r>
              <a:rPr lang="fr-FR" smtClean="0">
                <a:latin typeface="Comic Sans MS" pitchFamily="66" charset="0"/>
              </a:rPr>
              <a:t>Un réseau local a pour objet de permettre à un nombre important d’utilisateurs, dans le même area, de communiquer entre eux pour échanger n’importe quel type d’information.</a:t>
            </a:r>
          </a:p>
          <a:p>
            <a:pPr algn="just" eaLnBrk="1" hangingPunct="1"/>
            <a:r>
              <a:rPr lang="fr-FR" smtClean="0">
                <a:latin typeface="Comic Sans MS" pitchFamily="66" charset="0"/>
              </a:rPr>
              <a:t>Le fait de relier des ordinateurs dans le même area permet des possibilités très intéressantes : partage des ﬁchiers, partage des périphériques (imprimantes, graveurs, équipements de sauvegarde,...), partage de l’accès Internet,...</a:t>
            </a:r>
            <a:endParaRPr lang="en-US" smtClean="0">
              <a:latin typeface="Comic Sans MS"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5B988F61-800C-4A57-809E-E490DEBD6E17}" type="slidenum">
              <a:rPr lang="en-US" sz="1400" smtClean="0"/>
              <a:pPr eaLnBrk="1" hangingPunct="1"/>
              <a:t>4</a:t>
            </a:fld>
            <a:endParaRPr lang="en-US" sz="1400" smtClean="0"/>
          </a:p>
        </p:txBody>
      </p:sp>
      <p:sp>
        <p:nvSpPr>
          <p:cNvPr id="5123" name="Rectangle 2"/>
          <p:cNvSpPr>
            <a:spLocks noGrp="1" noChangeArrowheads="1"/>
          </p:cNvSpPr>
          <p:nvPr>
            <p:ph type="title"/>
          </p:nvPr>
        </p:nvSpPr>
        <p:spPr>
          <a:xfrm>
            <a:off x="917575" y="304800"/>
            <a:ext cx="10406063" cy="1143000"/>
          </a:xfrm>
        </p:spPr>
        <p:txBody>
          <a:bodyPr/>
          <a:lstStyle/>
          <a:p>
            <a:pPr eaLnBrk="1" hangingPunct="1"/>
            <a:r>
              <a:rPr lang="fr-FR" sz="3600" b="1" smtClean="0">
                <a:solidFill>
                  <a:schemeClr val="tx1"/>
                </a:solidFill>
                <a:latin typeface="Comic Sans MS" pitchFamily="66" charset="0"/>
              </a:rPr>
              <a:t>Installation matérielle (Hardware)</a:t>
            </a:r>
            <a:endParaRPr lang="en-US" sz="3600" b="1" smtClean="0">
              <a:solidFill>
                <a:schemeClr val="tx1"/>
              </a:solidFill>
              <a:latin typeface="Comic Sans MS" pitchFamily="66" charset="0"/>
            </a:endParaRPr>
          </a:p>
        </p:txBody>
      </p:sp>
      <p:sp>
        <p:nvSpPr>
          <p:cNvPr id="4100" name="Rectangle 3"/>
          <p:cNvSpPr>
            <a:spLocks noGrp="1" noChangeArrowheads="1"/>
          </p:cNvSpPr>
          <p:nvPr>
            <p:ph type="body" idx="1"/>
          </p:nvPr>
        </p:nvSpPr>
        <p:spPr>
          <a:xfrm>
            <a:off x="404813" y="1295400"/>
            <a:ext cx="11430000" cy="5105400"/>
          </a:xfrm>
        </p:spPr>
        <p:txBody>
          <a:bodyPr/>
          <a:lstStyle/>
          <a:p>
            <a:pPr algn="just" eaLnBrk="1" hangingPunct="1">
              <a:defRPr/>
            </a:pPr>
            <a:r>
              <a:rPr lang="fr-FR" dirty="0" smtClean="0">
                <a:latin typeface="Comic Sans MS" pitchFamily="66" charset="0"/>
              </a:rPr>
              <a:t>Le matériel nécessaire pour la mise en œuvre d’un réseau local dépend de l’architecture qu’on veut adapter : </a:t>
            </a:r>
          </a:p>
          <a:p>
            <a:pPr marL="514350" indent="-514350" algn="just" eaLnBrk="1" hangingPunct="1">
              <a:buFont typeface="+mj-lt"/>
              <a:buAutoNum type="arabicPeriod"/>
              <a:defRPr/>
            </a:pPr>
            <a:r>
              <a:rPr lang="fr-FR" dirty="0" smtClean="0">
                <a:latin typeface="Comic Sans MS" pitchFamily="66" charset="0"/>
              </a:rPr>
              <a:t>Bus, </a:t>
            </a:r>
          </a:p>
          <a:p>
            <a:pPr marL="514350" indent="-514350" algn="just" eaLnBrk="1" hangingPunct="1">
              <a:buFont typeface="+mj-lt"/>
              <a:buAutoNum type="arabicPeriod"/>
              <a:defRPr/>
            </a:pPr>
            <a:r>
              <a:rPr lang="fr-FR" dirty="0" smtClean="0">
                <a:latin typeface="Comic Sans MS" pitchFamily="66" charset="0"/>
              </a:rPr>
              <a:t>Étoile ou </a:t>
            </a:r>
          </a:p>
          <a:p>
            <a:pPr marL="514350" indent="-514350" algn="just" eaLnBrk="1" hangingPunct="1">
              <a:buFont typeface="+mj-lt"/>
              <a:buAutoNum type="arabicPeriod"/>
              <a:defRPr/>
            </a:pPr>
            <a:r>
              <a:rPr lang="fr-FR" dirty="0" smtClean="0">
                <a:latin typeface="Comic Sans MS" pitchFamily="66" charset="0"/>
              </a:rPr>
              <a:t>Anneau.</a:t>
            </a:r>
            <a:endParaRPr lang="en-US" dirty="0" smtClean="0">
              <a:latin typeface="Comic Sans MS" pitchFamily="6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608F7765-73DC-477C-BB35-B4CE481E29D9}" type="slidenum">
              <a:rPr lang="en-US" sz="1400" smtClean="0"/>
              <a:pPr eaLnBrk="1" hangingPunct="1"/>
              <a:t>5</a:t>
            </a:fld>
            <a:endParaRPr lang="en-US" sz="1400" smtClean="0"/>
          </a:p>
        </p:txBody>
      </p:sp>
      <p:sp>
        <p:nvSpPr>
          <p:cNvPr id="6147" name="Rectangle 2"/>
          <p:cNvSpPr>
            <a:spLocks noGrp="1" noChangeArrowheads="1"/>
          </p:cNvSpPr>
          <p:nvPr>
            <p:ph type="title"/>
          </p:nvPr>
        </p:nvSpPr>
        <p:spPr>
          <a:xfrm>
            <a:off x="917575" y="304800"/>
            <a:ext cx="10406063" cy="1143000"/>
          </a:xfrm>
        </p:spPr>
        <p:txBody>
          <a:bodyPr/>
          <a:lstStyle/>
          <a:p>
            <a:pPr eaLnBrk="1" hangingPunct="1"/>
            <a:r>
              <a:rPr lang="fr-FR" sz="3600" b="1" smtClean="0">
                <a:solidFill>
                  <a:schemeClr val="tx1"/>
                </a:solidFill>
                <a:latin typeface="Comic Sans MS" pitchFamily="66" charset="0"/>
              </a:rPr>
              <a:t>Topologie en Bus</a:t>
            </a:r>
            <a:endParaRPr lang="en-US" sz="3600" b="1" smtClean="0">
              <a:solidFill>
                <a:schemeClr val="tx1"/>
              </a:solidFill>
              <a:latin typeface="Comic Sans MS" pitchFamily="66" charset="0"/>
            </a:endParaRPr>
          </a:p>
        </p:txBody>
      </p:sp>
      <p:sp>
        <p:nvSpPr>
          <p:cNvPr id="6148" name="Rectangle 3"/>
          <p:cNvSpPr>
            <a:spLocks noGrp="1" noChangeArrowheads="1"/>
          </p:cNvSpPr>
          <p:nvPr>
            <p:ph type="body" idx="1"/>
          </p:nvPr>
        </p:nvSpPr>
        <p:spPr>
          <a:xfrm>
            <a:off x="404813" y="1143000"/>
            <a:ext cx="11430000" cy="5334000"/>
          </a:xfrm>
        </p:spPr>
        <p:txBody>
          <a:bodyPr/>
          <a:lstStyle/>
          <a:p>
            <a:pPr algn="just" eaLnBrk="1" hangingPunct="1"/>
            <a:r>
              <a:rPr lang="fr-FR" smtClean="0">
                <a:latin typeface="Comic Sans MS" pitchFamily="66" charset="0"/>
              </a:rPr>
              <a:t>Cette topologie utilise en général les </a:t>
            </a:r>
            <a:r>
              <a:rPr lang="fr-FR" b="1" smtClean="0">
                <a:latin typeface="Comic Sans MS" pitchFamily="66" charset="0"/>
              </a:rPr>
              <a:t>câbles coaxiaux</a:t>
            </a:r>
            <a:r>
              <a:rPr lang="fr-FR" smtClean="0">
                <a:latin typeface="Comic Sans MS" pitchFamily="66" charset="0"/>
              </a:rPr>
              <a:t>, les ordinateurs sont simplement connectés les uns après les autres sur une ligne centrale de ce type.</a:t>
            </a:r>
          </a:p>
          <a:p>
            <a:pPr algn="just" eaLnBrk="1" hangingPunct="1"/>
            <a:r>
              <a:rPr lang="fr-FR" smtClean="0">
                <a:latin typeface="Comic Sans MS" pitchFamily="66" charset="0"/>
              </a:rPr>
              <a:t>Chaque PC doit être équipé d’une </a:t>
            </a:r>
            <a:r>
              <a:rPr lang="fr-FR" b="1" smtClean="0">
                <a:latin typeface="Comic Sans MS" pitchFamily="66" charset="0"/>
              </a:rPr>
              <a:t>carte réseau </a:t>
            </a:r>
            <a:r>
              <a:rPr lang="fr-FR" smtClean="0">
                <a:latin typeface="Comic Sans MS" pitchFamily="66" charset="0"/>
              </a:rPr>
              <a:t>dite "Ethernet" intégrée ou montée sur l’un de ses ports.</a:t>
            </a:r>
          </a:p>
          <a:p>
            <a:pPr algn="just" eaLnBrk="1" hangingPunct="1"/>
            <a:r>
              <a:rPr lang="fr-FR" smtClean="0">
                <a:latin typeface="Comic Sans MS" pitchFamily="66" charset="0"/>
              </a:rPr>
              <a:t>On doit disposer aussi pour chaque poste </a:t>
            </a:r>
            <a:r>
              <a:rPr lang="fr-FR" b="1" smtClean="0">
                <a:latin typeface="Comic Sans MS" pitchFamily="66" charset="0"/>
              </a:rPr>
              <a:t>un connecteur BNC</a:t>
            </a:r>
            <a:r>
              <a:rPr lang="fr-FR" smtClean="0">
                <a:latin typeface="Comic Sans MS" pitchFamily="66" charset="0"/>
              </a:rPr>
              <a:t> </a:t>
            </a:r>
            <a:r>
              <a:rPr lang="fr-FR" b="1" smtClean="0">
                <a:latin typeface="Comic Sans MS" pitchFamily="66" charset="0"/>
              </a:rPr>
              <a:t>en T</a:t>
            </a:r>
            <a:r>
              <a:rPr lang="fr-FR" smtClean="0">
                <a:latin typeface="Comic Sans MS" pitchFamily="66" charset="0"/>
              </a:rPr>
              <a:t> qui va permettre de relier la carte réseau au câble coaxial.</a:t>
            </a:r>
          </a:p>
          <a:p>
            <a:pPr algn="just" eaLnBrk="1" hangingPunct="1"/>
            <a:r>
              <a:rPr lang="fr-FR" smtClean="0">
                <a:latin typeface="Comic Sans MS" pitchFamily="66" charset="0"/>
              </a:rPr>
              <a:t>Pour les extrémités du bus, on place des </a:t>
            </a:r>
            <a:r>
              <a:rPr lang="fr-FR" b="1" smtClean="0">
                <a:latin typeface="Comic Sans MS" pitchFamily="66" charset="0"/>
              </a:rPr>
              <a:t>bouchons</a:t>
            </a:r>
            <a:r>
              <a:rPr lang="fr-FR" smtClean="0">
                <a:latin typeface="Comic Sans MS" pitchFamily="66" charset="0"/>
              </a:rPr>
              <a:t> (Terminateur Ethernet).</a:t>
            </a:r>
          </a:p>
          <a:p>
            <a:pPr algn="just" eaLnBrk="1" hangingPunct="1"/>
            <a:endParaRPr lang="en-US" smtClean="0">
              <a:latin typeface="Comic Sans MS"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8999A5C3-2965-4897-9837-33BDDBA31A9B}" type="slidenum">
              <a:rPr lang="en-US" sz="1400" smtClean="0"/>
              <a:pPr eaLnBrk="1" hangingPunct="1"/>
              <a:t>6</a:t>
            </a:fld>
            <a:endParaRPr lang="en-US" sz="1400" smtClean="0"/>
          </a:p>
        </p:txBody>
      </p:sp>
      <p:sp>
        <p:nvSpPr>
          <p:cNvPr id="7171" name="Rectangle 2"/>
          <p:cNvSpPr>
            <a:spLocks noGrp="1" noChangeArrowheads="1"/>
          </p:cNvSpPr>
          <p:nvPr>
            <p:ph type="title"/>
          </p:nvPr>
        </p:nvSpPr>
        <p:spPr>
          <a:xfrm>
            <a:off x="917575" y="304800"/>
            <a:ext cx="10406063" cy="1143000"/>
          </a:xfrm>
        </p:spPr>
        <p:txBody>
          <a:bodyPr/>
          <a:lstStyle/>
          <a:p>
            <a:pPr eaLnBrk="1" hangingPunct="1"/>
            <a:r>
              <a:rPr lang="fr-FR" sz="3600" b="1" smtClean="0">
                <a:solidFill>
                  <a:schemeClr val="tx1"/>
                </a:solidFill>
                <a:latin typeface="Comic Sans MS" pitchFamily="66" charset="0"/>
              </a:rPr>
              <a:t>Topologie en Bus</a:t>
            </a:r>
            <a:endParaRPr lang="en-US" sz="3600" b="1" smtClean="0">
              <a:solidFill>
                <a:schemeClr val="tx1"/>
              </a:solidFill>
              <a:latin typeface="Comic Sans MS" pitchFamily="66" charset="0"/>
            </a:endParaRPr>
          </a:p>
        </p:txBody>
      </p:sp>
      <p:pic>
        <p:nvPicPr>
          <p:cNvPr id="71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613" y="1752600"/>
            <a:ext cx="762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ce réservé du numéro de diapositive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317F20A9-E5EE-471A-941E-550F6C0C5FD1}" type="slidenum">
              <a:rPr lang="en-US" sz="1400" smtClean="0"/>
              <a:pPr eaLnBrk="1" hangingPunct="1"/>
              <a:t>7</a:t>
            </a:fld>
            <a:endParaRPr lang="en-US" sz="1400" smtClean="0"/>
          </a:p>
        </p:txBody>
      </p:sp>
      <p:sp>
        <p:nvSpPr>
          <p:cNvPr id="8195" name="Titre 1"/>
          <p:cNvSpPr txBox="1">
            <a:spLocks/>
          </p:cNvSpPr>
          <p:nvPr/>
        </p:nvSpPr>
        <p:spPr bwMode="auto">
          <a:xfrm>
            <a:off x="917575" y="381000"/>
            <a:ext cx="104060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a:r>
              <a:rPr lang="fr-FR" sz="4400" b="1">
                <a:solidFill>
                  <a:schemeClr val="tx2"/>
                </a:solidFill>
                <a:latin typeface="Comic Sans MS" pitchFamily="66" charset="0"/>
              </a:rPr>
              <a:t>Câble coaxial </a:t>
            </a:r>
          </a:p>
        </p:txBody>
      </p:sp>
      <p:pic>
        <p:nvPicPr>
          <p:cNvPr id="81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013" y="1524000"/>
            <a:ext cx="6324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u numéro de diapositive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DC366204-171B-490A-B4E3-FBE61D6265A5}" type="slidenum">
              <a:rPr lang="en-US" sz="1400" smtClean="0"/>
              <a:pPr eaLnBrk="1" hangingPunct="1"/>
              <a:t>8</a:t>
            </a:fld>
            <a:endParaRPr lang="en-US" sz="1400" smtClean="0"/>
          </a:p>
        </p:txBody>
      </p:sp>
      <p:sp>
        <p:nvSpPr>
          <p:cNvPr id="9219" name="Titre 1"/>
          <p:cNvSpPr txBox="1">
            <a:spLocks/>
          </p:cNvSpPr>
          <p:nvPr/>
        </p:nvSpPr>
        <p:spPr bwMode="auto">
          <a:xfrm>
            <a:off x="917575" y="381000"/>
            <a:ext cx="104060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a:r>
              <a:rPr lang="fr-FR" sz="4400" b="1">
                <a:solidFill>
                  <a:schemeClr val="tx2"/>
                </a:solidFill>
                <a:latin typeface="Comic Sans MS" pitchFamily="66" charset="0"/>
              </a:rPr>
              <a:t>Carte réseau</a:t>
            </a:r>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1524000"/>
            <a:ext cx="68580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Espace réservé du numéro de diapositive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D26E4F50-2E0F-4342-9F10-CB06CEE84C47}" type="slidenum">
              <a:rPr lang="en-US" sz="1400" smtClean="0"/>
              <a:pPr eaLnBrk="1" hangingPunct="1"/>
              <a:t>9</a:t>
            </a:fld>
            <a:endParaRPr lang="en-US" sz="1400" smtClean="0"/>
          </a:p>
        </p:txBody>
      </p:sp>
      <p:sp>
        <p:nvSpPr>
          <p:cNvPr id="10243" name="Titre 1"/>
          <p:cNvSpPr txBox="1">
            <a:spLocks/>
          </p:cNvSpPr>
          <p:nvPr/>
        </p:nvSpPr>
        <p:spPr bwMode="auto">
          <a:xfrm>
            <a:off x="917575" y="381000"/>
            <a:ext cx="104060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a:r>
              <a:rPr lang="fr-FR" sz="4400" b="1">
                <a:solidFill>
                  <a:schemeClr val="tx2"/>
                </a:solidFill>
                <a:latin typeface="Comic Sans MS" pitchFamily="66" charset="0"/>
              </a:rPr>
              <a:t>Connecteur BNC en T</a:t>
            </a:r>
          </a:p>
        </p:txBody>
      </p:sp>
      <p:pic>
        <p:nvPicPr>
          <p:cNvPr id="10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613" y="1524000"/>
            <a:ext cx="7543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dèle par défaut">
  <a:themeElements>
    <a:clrScheme name="Modèle par défau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dèle par défaut">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1991</TotalTime>
  <Words>877</Words>
  <Application>Microsoft Office PowerPoint</Application>
  <PresentationFormat>Personnalisé</PresentationFormat>
  <Paragraphs>110</Paragraphs>
  <Slides>28</Slides>
  <Notes>0</Notes>
  <HiddenSlides>0</HiddenSlides>
  <MMClips>0</MMClips>
  <ScaleCrop>false</ScaleCrop>
  <HeadingPairs>
    <vt:vector size="4" baseType="variant">
      <vt:variant>
        <vt:lpstr>Thème</vt:lpstr>
      </vt:variant>
      <vt:variant>
        <vt:i4>1</vt:i4>
      </vt:variant>
      <vt:variant>
        <vt:lpstr>Titres des diapositives</vt:lpstr>
      </vt:variant>
      <vt:variant>
        <vt:i4>28</vt:i4>
      </vt:variant>
    </vt:vector>
  </HeadingPairs>
  <TitlesOfParts>
    <vt:vector size="29" baseType="lpstr">
      <vt:lpstr>Modèle par défaut</vt:lpstr>
      <vt:lpstr>Installation et configuration des réseaux locaux  </vt:lpstr>
      <vt:lpstr>Plan</vt:lpstr>
      <vt:lpstr>Introduction</vt:lpstr>
      <vt:lpstr>Installation matérielle (Hardware)</vt:lpstr>
      <vt:lpstr>Topologie en Bus</vt:lpstr>
      <vt:lpstr>Topologie en Bus</vt:lpstr>
      <vt:lpstr>Présentation PowerPoint</vt:lpstr>
      <vt:lpstr>Présentation PowerPoint</vt:lpstr>
      <vt:lpstr>Présentation PowerPoint</vt:lpstr>
      <vt:lpstr>Présentation PowerPoint</vt:lpstr>
      <vt:lpstr>Topologie en Bus</vt:lpstr>
      <vt:lpstr>Topologie en Étoile</vt:lpstr>
      <vt:lpstr>Topologie en Étoile</vt:lpstr>
      <vt:lpstr>Câble RJ-45</vt:lpstr>
      <vt:lpstr>Hub</vt:lpstr>
      <vt:lpstr>Topologie en Anneau</vt:lpstr>
      <vt:lpstr>Topologie en Anneau</vt:lpstr>
      <vt:lpstr>MAU (Multistation Access Unit)</vt:lpstr>
      <vt:lpstr>Plusieurs MAU</vt:lpstr>
      <vt:lpstr>Installation logicielle (software)</vt:lpstr>
      <vt:lpstr>Installation logicielle (software)</vt:lpstr>
      <vt:lpstr>Attribution des adresses IP</vt:lpstr>
      <vt:lpstr>Le masque de sous-réseau</vt:lpstr>
      <vt:lpstr>Adresse de la passerelle et du serveur DNS</vt:lpstr>
      <vt:lpstr>Adresse de la passerelle et du serveur DNS</vt:lpstr>
      <vt:lpstr>Vériﬁcation des connexions réseaux </vt:lpstr>
      <vt:lpstr>Ping</vt:lpstr>
      <vt:lpstr>Ipconﬁg/all</vt:lpstr>
    </vt:vector>
  </TitlesOfParts>
  <Company>CERIST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des Réseaux mobiles</dc:title>
  <dc:creator>Djenouri</dc:creator>
  <cp:lastModifiedBy>DELL</cp:lastModifiedBy>
  <cp:revision>196</cp:revision>
  <dcterms:created xsi:type="dcterms:W3CDTF">2007-03-10T12:36:43Z</dcterms:created>
  <dcterms:modified xsi:type="dcterms:W3CDTF">2022-06-22T19:10:07Z</dcterms:modified>
</cp:coreProperties>
</file>