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9F08-CCAC-2907-FF12-792820712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3E999-2A9F-3842-C571-2628DEB14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C09ED-9B9A-4D38-9335-B8736E21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9568B-5E6C-B49F-4CAE-942F2BA8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547CD-A621-95D6-B893-C8138E12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7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805BF-4933-6725-672A-B43FBA90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A38E7D-CC54-47A8-5DCE-03D0CA77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B72AE-EBF6-AD69-FBF6-34E6733B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2BA91-1F8C-EBEB-235B-62F84800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D3036-D710-AA87-86D3-B319F6BF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648FE5-19D3-B445-A974-CC2B5B3C2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07DEF-EC0E-5563-ED67-83CF87725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18820-A8DD-A052-B06F-262FF99C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17A69-F75D-7726-56AF-C2F334B5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5C977-B75E-A8E7-2AEB-E146EFAA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3113D-2B17-2523-35A2-104E5C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16F14-6CAA-7356-7425-E3234DA2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EC5B1-F6D9-99C7-EB07-8A876329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F4363-3FBD-D0C8-EDB1-C28CFC98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5EEB7-206E-EC56-4BF8-C5D02FE2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CA7AC-5F7D-6D75-C7BD-C2149CC7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4E98F-B423-424F-D73D-FF1415F1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6D98E-3D11-B807-C995-96C2B395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710EA-49C8-A1C5-727F-EEDE8F53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1B6D6-8EFC-3285-6CAC-9D0B3D9D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1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8B8EB-B557-E8D0-5805-3E524CE2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BC5FE-300F-30CD-E6E5-8A9706151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F6220-A870-EAE7-B855-2C5274410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29B75-7962-9683-27E9-4BB45027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251A5-52C7-B19B-AD84-AAC428AD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89B94-AC65-F99F-8F6B-E051E88F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9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6CB31-8BF6-1F77-3AA1-A7C99D2C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351B-230B-54D8-1B88-B4617E52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3D741-08CF-E2E5-C48F-61B380D44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6977CB-0DF0-0ACD-BB6C-7A7C603ED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C4A5E-C841-8721-2702-7E96F5FA1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504347-9D48-5F37-82B7-F4CE7EC1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C8E8A0-179A-5E55-7320-7D86E023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7D351C-52E7-6814-D795-F2DDB35B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8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ABB15-2E42-280E-9D23-3560AEA3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367DD2-DFA9-0BBB-5BD1-3766E749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2B718C-4C01-5AA5-3A7F-5DC7DCE3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3E117-AA01-8704-0713-C8AEEE76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5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D2A8B-DF7D-5AC2-0588-14C4B2C0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EE7A4-C0DD-A074-4855-E7F6A04C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CA54C-AC2B-74EE-49E0-1BFB88F2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9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BC560-68A2-91E5-D4D8-5B556A86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35EE1-51FB-8B34-8784-E7C2A349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1EA9C5-9D2D-6953-703B-34CE3D50B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43BD-FC84-506F-E156-DEE769D0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177DC-9723-2315-76E2-7DE15174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20BAA8-B2CF-7E90-DBA6-1E7FEC94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2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D0986-6DEB-1A80-D122-6D34BC28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9E22C-FBE6-DA52-F445-B09570CFD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D2D7F8-368C-E39D-DAC8-301A04A9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32127-0891-46A0-CB48-4D5DD51E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B79DD-7B6F-5471-0B8C-45D277C6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9FE37-167B-84ED-A47E-5AC0EE9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1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E447B7-0DF7-08C0-F5AD-2F9C6530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491EB-9872-D6A8-9FD6-B76362DF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FC7D4-123A-0B5F-9F1D-5D6F5CBDA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2C23DC-59FE-4EAD-B6AB-801A82CAF14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6F2EF-570F-5631-01D2-283594F11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4F51-0D10-4CBB-CD02-0F7FFACBB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52240-76DD-4FFB-B6CA-8EAAD59B6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8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3BB3E-A298-E4ED-6BE6-8E7DB79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27D0E1-A356-E77C-A4B8-0F85B18A4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068020-7BF6-7378-7A95-EA1AEFD4D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036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826225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785361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419943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35266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4927716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just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Layer No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5272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L7</a:t>
                      </a:r>
                      <a:r>
                        <a:rPr lang="en-US" altLang="ko-KR" sz="2800"/>
                        <a:t>(Firewall)</a:t>
                      </a:r>
                      <a:endParaRPr lang="ko-KR" altLang="en-US" sz="2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rowSpan="3"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/>
                        <a:t>HTTPS, FTP, SCP, DNS</a:t>
                      </a:r>
                      <a:endParaRPr lang="ko-KR" altLang="en-US" sz="28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53893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2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28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819270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2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just" latinLnBrk="1"/>
                      <a:endParaRPr lang="ko-KR" altLang="en-US" sz="28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16529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L4(NAT)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UDP, ICMP?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1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L3(Router)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31756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L2(Switch)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0486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800" dirty="0"/>
                        <a:t>L1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53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신찬희(사이버보안전공)</dc:creator>
  <cp:lastModifiedBy>신찬희(사이버보안전공)</cp:lastModifiedBy>
  <cp:revision>2</cp:revision>
  <dcterms:created xsi:type="dcterms:W3CDTF">2025-07-21T10:54:58Z</dcterms:created>
  <dcterms:modified xsi:type="dcterms:W3CDTF">2025-07-21T11:24:34Z</dcterms:modified>
</cp:coreProperties>
</file>