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19C3EE-660F-D64E-8B15-1E7F4B787D5C}" v="56" dt="2025-07-23T13:49:31.8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30"/>
    <p:restoredTop sz="82033" autoAdjust="0"/>
  </p:normalViewPr>
  <p:slideViewPr>
    <p:cSldViewPr snapToGrid="0">
      <p:cViewPr>
        <p:scale>
          <a:sx n="121" d="100"/>
          <a:sy n="121" d="100"/>
        </p:scale>
        <p:origin x="32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 Andrew" userId="19e984ae-9e19-40bb-970d-89d0cbb488d7" providerId="ADAL" clId="{DD19C3EE-660F-D64E-8B15-1E7F4B787D5C}"/>
    <pc:docChg chg="undo redo custSel addSld delSld modSld sldOrd">
      <pc:chgData name="Chan, Andrew" userId="19e984ae-9e19-40bb-970d-89d0cbb488d7" providerId="ADAL" clId="{DD19C3EE-660F-D64E-8B15-1E7F4B787D5C}" dt="2025-07-23T13:49:33.265" v="9346" actId="20577"/>
      <pc:docMkLst>
        <pc:docMk/>
      </pc:docMkLst>
      <pc:sldChg chg="modNotesTx">
        <pc:chgData name="Chan, Andrew" userId="19e984ae-9e19-40bb-970d-89d0cbb488d7" providerId="ADAL" clId="{DD19C3EE-660F-D64E-8B15-1E7F4B787D5C}" dt="2025-07-23T13:49:33.265" v="9346" actId="20577"/>
        <pc:sldMkLst>
          <pc:docMk/>
          <pc:sldMk cId="2121271473" sldId="257"/>
        </pc:sldMkLst>
      </pc:sldChg>
      <pc:sldChg chg="addSp delSp modSp mod ord modNotesTx">
        <pc:chgData name="Chan, Andrew" userId="19e984ae-9e19-40bb-970d-89d0cbb488d7" providerId="ADAL" clId="{DD19C3EE-660F-D64E-8B15-1E7F4B787D5C}" dt="2025-07-22T13:08:06.413" v="1633" actId="20578"/>
        <pc:sldMkLst>
          <pc:docMk/>
          <pc:sldMk cId="3292544460" sldId="259"/>
        </pc:sldMkLst>
        <pc:spChg chg="mod">
          <ac:chgData name="Chan, Andrew" userId="19e984ae-9e19-40bb-970d-89d0cbb488d7" providerId="ADAL" clId="{DD19C3EE-660F-D64E-8B15-1E7F4B787D5C}" dt="2025-07-22T12:54:47.789" v="473" actId="20577"/>
          <ac:spMkLst>
            <pc:docMk/>
            <pc:sldMk cId="3292544460" sldId="259"/>
            <ac:spMk id="2" creationId="{146D1DAA-67F3-3D18-F46D-B84471F3579C}"/>
          </ac:spMkLst>
        </pc:spChg>
        <pc:spChg chg="mod">
          <ac:chgData name="Chan, Andrew" userId="19e984ae-9e19-40bb-970d-89d0cbb488d7" providerId="ADAL" clId="{DD19C3EE-660F-D64E-8B15-1E7F4B787D5C}" dt="2025-07-22T13:06:26.728" v="1339" actId="5793"/>
          <ac:spMkLst>
            <pc:docMk/>
            <pc:sldMk cId="3292544460" sldId="259"/>
            <ac:spMk id="3" creationId="{895E6B51-5F4E-156D-69CE-62F23C6F18C8}"/>
          </ac:spMkLst>
        </pc:spChg>
        <pc:spChg chg="add del">
          <ac:chgData name="Chan, Andrew" userId="19e984ae-9e19-40bb-970d-89d0cbb488d7" providerId="ADAL" clId="{DD19C3EE-660F-D64E-8B15-1E7F4B787D5C}" dt="2025-07-22T12:52:35.965" v="93" actId="22"/>
          <ac:spMkLst>
            <pc:docMk/>
            <pc:sldMk cId="3292544460" sldId="259"/>
            <ac:spMk id="5" creationId="{9A83DA66-0EE7-55A0-CA72-371B7E0E1702}"/>
          </ac:spMkLst>
        </pc:spChg>
        <pc:picChg chg="add mod">
          <ac:chgData name="Chan, Andrew" userId="19e984ae-9e19-40bb-970d-89d0cbb488d7" providerId="ADAL" clId="{DD19C3EE-660F-D64E-8B15-1E7F4B787D5C}" dt="2025-07-22T13:05:26.173" v="1074" actId="1076"/>
          <ac:picMkLst>
            <pc:docMk/>
            <pc:sldMk cId="3292544460" sldId="259"/>
            <ac:picMk id="1026" creationId="{502781D1-FD90-19E4-2662-080B41FB72CB}"/>
          </ac:picMkLst>
        </pc:picChg>
      </pc:sldChg>
      <pc:sldChg chg="modSp add mod modNotesTx">
        <pc:chgData name="Chan, Andrew" userId="19e984ae-9e19-40bb-970d-89d0cbb488d7" providerId="ADAL" clId="{DD19C3EE-660F-D64E-8B15-1E7F4B787D5C}" dt="2025-07-22T13:09:32.388" v="2020" actId="20577"/>
        <pc:sldMkLst>
          <pc:docMk/>
          <pc:sldMk cId="3385002581" sldId="260"/>
        </pc:sldMkLst>
        <pc:spChg chg="mod">
          <ac:chgData name="Chan, Andrew" userId="19e984ae-9e19-40bb-970d-89d0cbb488d7" providerId="ADAL" clId="{DD19C3EE-660F-D64E-8B15-1E7F4B787D5C}" dt="2025-07-22T13:08:44.925" v="1783" actId="20577"/>
          <ac:spMkLst>
            <pc:docMk/>
            <pc:sldMk cId="3385002581" sldId="260"/>
            <ac:spMk id="3" creationId="{8F68778C-350D-5939-65EF-52EE486DC469}"/>
          </ac:spMkLst>
        </pc:spChg>
      </pc:sldChg>
      <pc:sldChg chg="add del">
        <pc:chgData name="Chan, Andrew" userId="19e984ae-9e19-40bb-970d-89d0cbb488d7" providerId="ADAL" clId="{DD19C3EE-660F-D64E-8B15-1E7F4B787D5C}" dt="2025-07-22T13:08:05.097" v="1632" actId="2696"/>
        <pc:sldMkLst>
          <pc:docMk/>
          <pc:sldMk cId="1398601778" sldId="261"/>
        </pc:sldMkLst>
      </pc:sldChg>
      <pc:sldChg chg="addSp modSp add mod ord modNotesTx">
        <pc:chgData name="Chan, Andrew" userId="19e984ae-9e19-40bb-970d-89d0cbb488d7" providerId="ADAL" clId="{DD19C3EE-660F-D64E-8B15-1E7F4B787D5C}" dt="2025-07-22T13:20:08.265" v="2664" actId="20577"/>
        <pc:sldMkLst>
          <pc:docMk/>
          <pc:sldMk cId="2679857803" sldId="261"/>
        </pc:sldMkLst>
        <pc:spChg chg="mod">
          <ac:chgData name="Chan, Andrew" userId="19e984ae-9e19-40bb-970d-89d0cbb488d7" providerId="ADAL" clId="{DD19C3EE-660F-D64E-8B15-1E7F4B787D5C}" dt="2025-07-22T13:09:55.764" v="2046" actId="20577"/>
          <ac:spMkLst>
            <pc:docMk/>
            <pc:sldMk cId="2679857803" sldId="261"/>
            <ac:spMk id="2" creationId="{EA7CC9A8-3C2F-802A-ED23-8EB63CA2134D}"/>
          </ac:spMkLst>
        </pc:spChg>
        <pc:spChg chg="mod">
          <ac:chgData name="Chan, Andrew" userId="19e984ae-9e19-40bb-970d-89d0cbb488d7" providerId="ADAL" clId="{DD19C3EE-660F-D64E-8B15-1E7F4B787D5C}" dt="2025-07-22T13:11:01.624" v="2305" actId="113"/>
          <ac:spMkLst>
            <pc:docMk/>
            <pc:sldMk cId="2679857803" sldId="261"/>
            <ac:spMk id="3" creationId="{4C8D5FE7-0D2F-4D59-384C-444269F7C721}"/>
          </ac:spMkLst>
        </pc:spChg>
        <pc:picChg chg="add mod">
          <ac:chgData name="Chan, Andrew" userId="19e984ae-9e19-40bb-970d-89d0cbb488d7" providerId="ADAL" clId="{DD19C3EE-660F-D64E-8B15-1E7F4B787D5C}" dt="2025-07-22T13:12:46.561" v="2308" actId="1440"/>
          <ac:picMkLst>
            <pc:docMk/>
            <pc:sldMk cId="2679857803" sldId="261"/>
            <ac:picMk id="3074" creationId="{E84E9A24-5BF0-B378-9674-EEDE0E18DDFD}"/>
          </ac:picMkLst>
        </pc:picChg>
        <pc:cxnChg chg="add mod">
          <ac:chgData name="Chan, Andrew" userId="19e984ae-9e19-40bb-970d-89d0cbb488d7" providerId="ADAL" clId="{DD19C3EE-660F-D64E-8B15-1E7F4B787D5C}" dt="2025-07-22T13:17:54.480" v="2312" actId="692"/>
          <ac:cxnSpMkLst>
            <pc:docMk/>
            <pc:sldMk cId="2679857803" sldId="261"/>
            <ac:cxnSpMk id="5" creationId="{6462829D-69AA-77EC-BF21-ACB588CB55D4}"/>
          </ac:cxnSpMkLst>
        </pc:cxnChg>
      </pc:sldChg>
      <pc:sldChg chg="delSp modSp add mod modNotesTx">
        <pc:chgData name="Chan, Andrew" userId="19e984ae-9e19-40bb-970d-89d0cbb488d7" providerId="ADAL" clId="{DD19C3EE-660F-D64E-8B15-1E7F4B787D5C}" dt="2025-07-22T13:26:39.487" v="3723" actId="20577"/>
        <pc:sldMkLst>
          <pc:docMk/>
          <pc:sldMk cId="547846820" sldId="262"/>
        </pc:sldMkLst>
        <pc:spChg chg="mod">
          <ac:chgData name="Chan, Andrew" userId="19e984ae-9e19-40bb-970d-89d0cbb488d7" providerId="ADAL" clId="{DD19C3EE-660F-D64E-8B15-1E7F4B787D5C}" dt="2025-07-22T13:23:45.185" v="3011" actId="20577"/>
          <ac:spMkLst>
            <pc:docMk/>
            <pc:sldMk cId="547846820" sldId="262"/>
            <ac:spMk id="2" creationId="{A71DBF7B-5DEF-E4F1-9018-1CBA6C7B631E}"/>
          </ac:spMkLst>
        </pc:spChg>
        <pc:spChg chg="mod">
          <ac:chgData name="Chan, Andrew" userId="19e984ae-9e19-40bb-970d-89d0cbb488d7" providerId="ADAL" clId="{DD19C3EE-660F-D64E-8B15-1E7F4B787D5C}" dt="2025-07-22T13:25:31.651" v="3339" actId="20577"/>
          <ac:spMkLst>
            <pc:docMk/>
            <pc:sldMk cId="547846820" sldId="262"/>
            <ac:spMk id="3" creationId="{92E6A914-1A2B-9211-9D88-209365FB59F2}"/>
          </ac:spMkLst>
        </pc:spChg>
        <pc:picChg chg="del">
          <ac:chgData name="Chan, Andrew" userId="19e984ae-9e19-40bb-970d-89d0cbb488d7" providerId="ADAL" clId="{DD19C3EE-660F-D64E-8B15-1E7F4B787D5C}" dt="2025-07-22T13:20:20.325" v="2673" actId="478"/>
          <ac:picMkLst>
            <pc:docMk/>
            <pc:sldMk cId="547846820" sldId="262"/>
            <ac:picMk id="3074" creationId="{3A94EFC3-4A73-863A-BA53-3B70A39B19E9}"/>
          </ac:picMkLst>
        </pc:picChg>
        <pc:cxnChg chg="del">
          <ac:chgData name="Chan, Andrew" userId="19e984ae-9e19-40bb-970d-89d0cbb488d7" providerId="ADAL" clId="{DD19C3EE-660F-D64E-8B15-1E7F4B787D5C}" dt="2025-07-22T13:20:21.992" v="2674" actId="478"/>
          <ac:cxnSpMkLst>
            <pc:docMk/>
            <pc:sldMk cId="547846820" sldId="262"/>
            <ac:cxnSpMk id="5" creationId="{F6E54968-0294-A185-90AC-E91C4E508120}"/>
          </ac:cxnSpMkLst>
        </pc:cxnChg>
      </pc:sldChg>
      <pc:sldChg chg="add del">
        <pc:chgData name="Chan, Andrew" userId="19e984ae-9e19-40bb-970d-89d0cbb488d7" providerId="ADAL" clId="{DD19C3EE-660F-D64E-8B15-1E7F4B787D5C}" dt="2025-07-22T13:10:21.064" v="2167"/>
        <pc:sldMkLst>
          <pc:docMk/>
          <pc:sldMk cId="3186699150" sldId="262"/>
        </pc:sldMkLst>
      </pc:sldChg>
      <pc:sldChg chg="addSp delSp modSp add mod modNotesTx">
        <pc:chgData name="Chan, Andrew" userId="19e984ae-9e19-40bb-970d-89d0cbb488d7" providerId="ADAL" clId="{DD19C3EE-660F-D64E-8B15-1E7F4B787D5C}" dt="2025-07-22T13:31:06.567" v="4348" actId="20577"/>
        <pc:sldMkLst>
          <pc:docMk/>
          <pc:sldMk cId="851753849" sldId="263"/>
        </pc:sldMkLst>
        <pc:spChg chg="mod">
          <ac:chgData name="Chan, Andrew" userId="19e984ae-9e19-40bb-970d-89d0cbb488d7" providerId="ADAL" clId="{DD19C3EE-660F-D64E-8B15-1E7F4B787D5C}" dt="2025-07-22T13:27:01.288" v="3729" actId="20577"/>
          <ac:spMkLst>
            <pc:docMk/>
            <pc:sldMk cId="851753849" sldId="263"/>
            <ac:spMk id="2" creationId="{BCD35D2D-E058-B8FC-5F19-D9E0D5E36D52}"/>
          </ac:spMkLst>
        </pc:spChg>
        <pc:spChg chg="del mod">
          <ac:chgData name="Chan, Andrew" userId="19e984ae-9e19-40bb-970d-89d0cbb488d7" providerId="ADAL" clId="{DD19C3EE-660F-D64E-8B15-1E7F4B787D5C}" dt="2025-07-22T13:27:08.483" v="3730"/>
          <ac:spMkLst>
            <pc:docMk/>
            <pc:sldMk cId="851753849" sldId="263"/>
            <ac:spMk id="3" creationId="{BF1FFD8F-2E0C-00EB-3F18-6446A506706D}"/>
          </ac:spMkLst>
        </pc:spChg>
        <pc:spChg chg="add mod">
          <ac:chgData name="Chan, Andrew" userId="19e984ae-9e19-40bb-970d-89d0cbb488d7" providerId="ADAL" clId="{DD19C3EE-660F-D64E-8B15-1E7F4B787D5C}" dt="2025-07-22T13:27:49.490" v="3738" actId="20577"/>
          <ac:spMkLst>
            <pc:docMk/>
            <pc:sldMk cId="851753849" sldId="263"/>
            <ac:spMk id="5" creationId="{8812280B-1394-A7DD-3F08-9B327BBCA9AD}"/>
          </ac:spMkLst>
        </pc:spChg>
        <pc:spChg chg="add del mod">
          <ac:chgData name="Chan, Andrew" userId="19e984ae-9e19-40bb-970d-89d0cbb488d7" providerId="ADAL" clId="{DD19C3EE-660F-D64E-8B15-1E7F4B787D5C}" dt="2025-07-22T13:29:06.979" v="3861" actId="478"/>
          <ac:spMkLst>
            <pc:docMk/>
            <pc:sldMk cId="851753849" sldId="263"/>
            <ac:spMk id="7" creationId="{DF0BEBBF-8D12-488C-E553-150A8487E6A6}"/>
          </ac:spMkLst>
        </pc:spChg>
        <pc:graphicFrameChg chg="add del mod modGraphic">
          <ac:chgData name="Chan, Andrew" userId="19e984ae-9e19-40bb-970d-89d0cbb488d7" providerId="ADAL" clId="{DD19C3EE-660F-D64E-8B15-1E7F4B787D5C}" dt="2025-07-22T13:29:37.897" v="3916" actId="20577"/>
          <ac:graphicFrameMkLst>
            <pc:docMk/>
            <pc:sldMk cId="851753849" sldId="263"/>
            <ac:graphicFrameMk id="4" creationId="{2B23B685-0095-6416-B800-3236FD389F4B}"/>
          </ac:graphicFrameMkLst>
        </pc:graphicFrameChg>
      </pc:sldChg>
      <pc:sldChg chg="add del">
        <pc:chgData name="Chan, Andrew" userId="19e984ae-9e19-40bb-970d-89d0cbb488d7" providerId="ADAL" clId="{DD19C3EE-660F-D64E-8B15-1E7F4B787D5C}" dt="2025-07-22T13:24:27.836" v="3130"/>
        <pc:sldMkLst>
          <pc:docMk/>
          <pc:sldMk cId="4265594991" sldId="263"/>
        </pc:sldMkLst>
      </pc:sldChg>
      <pc:sldChg chg="addSp delSp modSp add mod modNotesTx">
        <pc:chgData name="Chan, Andrew" userId="19e984ae-9e19-40bb-970d-89d0cbb488d7" providerId="ADAL" clId="{DD19C3EE-660F-D64E-8B15-1E7F4B787D5C}" dt="2025-07-22T13:39:53.470" v="4787" actId="313"/>
        <pc:sldMkLst>
          <pc:docMk/>
          <pc:sldMk cId="2095355293" sldId="264"/>
        </pc:sldMkLst>
        <pc:spChg chg="mod">
          <ac:chgData name="Chan, Andrew" userId="19e984ae-9e19-40bb-970d-89d0cbb488d7" providerId="ADAL" clId="{DD19C3EE-660F-D64E-8B15-1E7F4B787D5C}" dt="2025-07-22T13:31:29.234" v="4403" actId="20577"/>
          <ac:spMkLst>
            <pc:docMk/>
            <pc:sldMk cId="2095355293" sldId="264"/>
            <ac:spMk id="2" creationId="{54CE7A64-3821-44E1-1707-0C7C53991A22}"/>
          </ac:spMkLst>
        </pc:spChg>
        <pc:spChg chg="del mod">
          <ac:chgData name="Chan, Andrew" userId="19e984ae-9e19-40bb-970d-89d0cbb488d7" providerId="ADAL" clId="{DD19C3EE-660F-D64E-8B15-1E7F4B787D5C}" dt="2025-07-22T13:36:44.018" v="4411"/>
          <ac:spMkLst>
            <pc:docMk/>
            <pc:sldMk cId="2095355293" sldId="264"/>
            <ac:spMk id="3" creationId="{2D19CB5C-34F4-4C5F-7CDE-DB55E1B4B028}"/>
          </ac:spMkLst>
        </pc:spChg>
        <pc:picChg chg="add mod">
          <ac:chgData name="Chan, Andrew" userId="19e984ae-9e19-40bb-970d-89d0cbb488d7" providerId="ADAL" clId="{DD19C3EE-660F-D64E-8B15-1E7F4B787D5C}" dt="2025-07-22T13:36:44.018" v="4411"/>
          <ac:picMkLst>
            <pc:docMk/>
            <pc:sldMk cId="2095355293" sldId="264"/>
            <ac:picMk id="4" creationId="{9D52BD26-0090-F3A6-0AC1-D454FCBD36BD}"/>
          </ac:picMkLst>
        </pc:picChg>
      </pc:sldChg>
      <pc:sldChg chg="addSp delSp modSp add mod modNotesTx">
        <pc:chgData name="Chan, Andrew" userId="19e984ae-9e19-40bb-970d-89d0cbb488d7" providerId="ADAL" clId="{DD19C3EE-660F-D64E-8B15-1E7F4B787D5C}" dt="2025-07-22T13:42:10.507" v="4999" actId="113"/>
        <pc:sldMkLst>
          <pc:docMk/>
          <pc:sldMk cId="4110756508" sldId="265"/>
        </pc:sldMkLst>
        <pc:spChg chg="mod">
          <ac:chgData name="Chan, Andrew" userId="19e984ae-9e19-40bb-970d-89d0cbb488d7" providerId="ADAL" clId="{DD19C3EE-660F-D64E-8B15-1E7F4B787D5C}" dt="2025-07-22T13:31:38.461" v="4410" actId="20577"/>
          <ac:spMkLst>
            <pc:docMk/>
            <pc:sldMk cId="4110756508" sldId="265"/>
            <ac:spMk id="2" creationId="{37FDA3F7-A56D-99A4-2A73-BEDD59635964}"/>
          </ac:spMkLst>
        </pc:spChg>
        <pc:spChg chg="del">
          <ac:chgData name="Chan, Andrew" userId="19e984ae-9e19-40bb-970d-89d0cbb488d7" providerId="ADAL" clId="{DD19C3EE-660F-D64E-8B15-1E7F4B787D5C}" dt="2025-07-22T13:40:43.344" v="4790"/>
          <ac:spMkLst>
            <pc:docMk/>
            <pc:sldMk cId="4110756508" sldId="265"/>
            <ac:spMk id="3" creationId="{69DE622C-DF39-03F0-B519-7C259BAEDC19}"/>
          </ac:spMkLst>
        </pc:spChg>
        <pc:spChg chg="add del mod">
          <ac:chgData name="Chan, Andrew" userId="19e984ae-9e19-40bb-970d-89d0cbb488d7" providerId="ADAL" clId="{DD19C3EE-660F-D64E-8B15-1E7F4B787D5C}" dt="2025-07-22T13:41:04.498" v="4855"/>
          <ac:spMkLst>
            <pc:docMk/>
            <pc:sldMk cId="4110756508" sldId="265"/>
            <ac:spMk id="7" creationId="{2D63419E-76B8-7875-476C-FD027CDC35E8}"/>
          </ac:spMkLst>
        </pc:spChg>
        <pc:picChg chg="add del">
          <ac:chgData name="Chan, Andrew" userId="19e984ae-9e19-40bb-970d-89d0cbb488d7" providerId="ADAL" clId="{DD19C3EE-660F-D64E-8B15-1E7F4B787D5C}" dt="2025-07-22T13:40:42.348" v="4789" actId="478"/>
          <ac:picMkLst>
            <pc:docMk/>
            <pc:sldMk cId="4110756508" sldId="265"/>
            <ac:picMk id="4" creationId="{C341C4D7-3E1E-57F8-BBAE-357BB5CCF744}"/>
          </ac:picMkLst>
        </pc:picChg>
        <pc:picChg chg="add del mod">
          <ac:chgData name="Chan, Andrew" userId="19e984ae-9e19-40bb-970d-89d0cbb488d7" providerId="ADAL" clId="{DD19C3EE-660F-D64E-8B15-1E7F4B787D5C}" dt="2025-07-22T13:41:03.649" v="4854" actId="478"/>
          <ac:picMkLst>
            <pc:docMk/>
            <pc:sldMk cId="4110756508" sldId="265"/>
            <ac:picMk id="5" creationId="{18BD2C9D-59BC-AA50-2F65-C7070CEC9027}"/>
          </ac:picMkLst>
        </pc:picChg>
        <pc:picChg chg="add mod">
          <ac:chgData name="Chan, Andrew" userId="19e984ae-9e19-40bb-970d-89d0cbb488d7" providerId="ADAL" clId="{DD19C3EE-660F-D64E-8B15-1E7F4B787D5C}" dt="2025-07-22T13:41:04.498" v="4855"/>
          <ac:picMkLst>
            <pc:docMk/>
            <pc:sldMk cId="4110756508" sldId="265"/>
            <ac:picMk id="8" creationId="{92389F3C-C4C1-D72F-6741-1188FE3A21B3}"/>
          </ac:picMkLst>
        </pc:picChg>
      </pc:sldChg>
      <pc:sldChg chg="addSp delSp modSp add mod modNotesTx">
        <pc:chgData name="Chan, Andrew" userId="19e984ae-9e19-40bb-970d-89d0cbb488d7" providerId="ADAL" clId="{DD19C3EE-660F-D64E-8B15-1E7F4B787D5C}" dt="2025-07-22T13:51:50.285" v="7256" actId="20577"/>
        <pc:sldMkLst>
          <pc:docMk/>
          <pc:sldMk cId="1335579480" sldId="266"/>
        </pc:sldMkLst>
        <pc:spChg chg="mod">
          <ac:chgData name="Chan, Andrew" userId="19e984ae-9e19-40bb-970d-89d0cbb488d7" providerId="ADAL" clId="{DD19C3EE-660F-D64E-8B15-1E7F4B787D5C}" dt="2025-07-22T13:43:20.152" v="5054" actId="20577"/>
          <ac:spMkLst>
            <pc:docMk/>
            <pc:sldMk cId="1335579480" sldId="266"/>
            <ac:spMk id="2" creationId="{DD06754E-5427-19A6-0508-087DD3096F55}"/>
          </ac:spMkLst>
        </pc:spChg>
        <pc:spChg chg="add mod">
          <ac:chgData name="Chan, Andrew" userId="19e984ae-9e19-40bb-970d-89d0cbb488d7" providerId="ADAL" clId="{DD19C3EE-660F-D64E-8B15-1E7F4B787D5C}" dt="2025-07-22T13:44:51.444" v="5521" actId="20577"/>
          <ac:spMkLst>
            <pc:docMk/>
            <pc:sldMk cId="1335579480" sldId="266"/>
            <ac:spMk id="4" creationId="{98EE1A5C-B45F-ADF6-A653-F30157211CFF}"/>
          </ac:spMkLst>
        </pc:spChg>
        <pc:picChg chg="del">
          <ac:chgData name="Chan, Andrew" userId="19e984ae-9e19-40bb-970d-89d0cbb488d7" providerId="ADAL" clId="{DD19C3EE-660F-D64E-8B15-1E7F4B787D5C}" dt="2025-07-22T13:43:06.741" v="5001" actId="478"/>
          <ac:picMkLst>
            <pc:docMk/>
            <pc:sldMk cId="1335579480" sldId="266"/>
            <ac:picMk id="8" creationId="{B5A4988F-CD16-3D54-4878-B37EACD96982}"/>
          </ac:picMkLst>
        </pc:picChg>
      </pc:sldChg>
      <pc:sldChg chg="addSp delSp modSp add mod ord modNotesTx">
        <pc:chgData name="Chan, Andrew" userId="19e984ae-9e19-40bb-970d-89d0cbb488d7" providerId="ADAL" clId="{DD19C3EE-660F-D64E-8B15-1E7F4B787D5C}" dt="2025-07-22T14:13:36.143" v="8724" actId="20578"/>
        <pc:sldMkLst>
          <pc:docMk/>
          <pc:sldMk cId="2428538399" sldId="267"/>
        </pc:sldMkLst>
        <pc:spChg chg="mod">
          <ac:chgData name="Chan, Andrew" userId="19e984ae-9e19-40bb-970d-89d0cbb488d7" providerId="ADAL" clId="{DD19C3EE-660F-D64E-8B15-1E7F4B787D5C}" dt="2025-07-22T13:58:54.497" v="7298" actId="20577"/>
          <ac:spMkLst>
            <pc:docMk/>
            <pc:sldMk cId="2428538399" sldId="267"/>
            <ac:spMk id="2" creationId="{DA38086D-C64A-52E3-BE40-905D4E8535A6}"/>
          </ac:spMkLst>
        </pc:spChg>
        <pc:spChg chg="add del mod">
          <ac:chgData name="Chan, Andrew" userId="19e984ae-9e19-40bb-970d-89d0cbb488d7" providerId="ADAL" clId="{DD19C3EE-660F-D64E-8B15-1E7F4B787D5C}" dt="2025-07-22T14:02:25.275" v="7703"/>
          <ac:spMkLst>
            <pc:docMk/>
            <pc:sldMk cId="2428538399" sldId="267"/>
            <ac:spMk id="3" creationId="{CBD5F7C8-ABED-878E-8AC7-56ACCC2E7991}"/>
          </ac:spMkLst>
        </pc:spChg>
        <pc:spChg chg="mod">
          <ac:chgData name="Chan, Andrew" userId="19e984ae-9e19-40bb-970d-89d0cbb488d7" providerId="ADAL" clId="{DD19C3EE-660F-D64E-8B15-1E7F4B787D5C}" dt="2025-07-22T14:02:37.301" v="7717" actId="14100"/>
          <ac:spMkLst>
            <pc:docMk/>
            <pc:sldMk cId="2428538399" sldId="267"/>
            <ac:spMk id="4" creationId="{CD3BA011-1A9F-326A-655B-7CA8087832DD}"/>
          </ac:spMkLst>
        </pc:spChg>
        <pc:spChg chg="add mod">
          <ac:chgData name="Chan, Andrew" userId="19e984ae-9e19-40bb-970d-89d0cbb488d7" providerId="ADAL" clId="{DD19C3EE-660F-D64E-8B15-1E7F4B787D5C}" dt="2025-07-22T14:03:57.425" v="7775" actId="1076"/>
          <ac:spMkLst>
            <pc:docMk/>
            <pc:sldMk cId="2428538399" sldId="267"/>
            <ac:spMk id="10" creationId="{5D5D0E9C-28FA-5E16-78BD-82243C94E850}"/>
          </ac:spMkLst>
        </pc:spChg>
        <pc:spChg chg="add mod">
          <ac:chgData name="Chan, Andrew" userId="19e984ae-9e19-40bb-970d-89d0cbb488d7" providerId="ADAL" clId="{DD19C3EE-660F-D64E-8B15-1E7F4B787D5C}" dt="2025-07-22T14:04:12.959" v="7796" actId="20577"/>
          <ac:spMkLst>
            <pc:docMk/>
            <pc:sldMk cId="2428538399" sldId="267"/>
            <ac:spMk id="11" creationId="{C36829FE-5049-748D-4F43-27AC1E1F88A3}"/>
          </ac:spMkLst>
        </pc:spChg>
        <pc:spChg chg="add mod">
          <ac:chgData name="Chan, Andrew" userId="19e984ae-9e19-40bb-970d-89d0cbb488d7" providerId="ADAL" clId="{DD19C3EE-660F-D64E-8B15-1E7F4B787D5C}" dt="2025-07-22T14:04:49.913" v="7800" actId="1076"/>
          <ac:spMkLst>
            <pc:docMk/>
            <pc:sldMk cId="2428538399" sldId="267"/>
            <ac:spMk id="12" creationId="{6EF8DFA9-FF64-6109-FE97-7DEC780FC45D}"/>
          </ac:spMkLst>
        </pc:spChg>
        <pc:spChg chg="add mod">
          <ac:chgData name="Chan, Andrew" userId="19e984ae-9e19-40bb-970d-89d0cbb488d7" providerId="ADAL" clId="{DD19C3EE-660F-D64E-8B15-1E7F4B787D5C}" dt="2025-07-22T14:04:51.316" v="7801"/>
          <ac:spMkLst>
            <pc:docMk/>
            <pc:sldMk cId="2428538399" sldId="267"/>
            <ac:spMk id="13" creationId="{40CC74FA-A445-8C97-F28D-E15FA9866900}"/>
          </ac:spMkLst>
        </pc:spChg>
        <pc:spChg chg="add mod">
          <ac:chgData name="Chan, Andrew" userId="19e984ae-9e19-40bb-970d-89d0cbb488d7" providerId="ADAL" clId="{DD19C3EE-660F-D64E-8B15-1E7F4B787D5C}" dt="2025-07-22T14:04:55.935" v="7803" actId="1076"/>
          <ac:spMkLst>
            <pc:docMk/>
            <pc:sldMk cId="2428538399" sldId="267"/>
            <ac:spMk id="14" creationId="{A408B761-1F61-AE15-076B-31CD9C71B5C3}"/>
          </ac:spMkLst>
        </pc:spChg>
        <pc:spChg chg="add mod">
          <ac:chgData name="Chan, Andrew" userId="19e984ae-9e19-40bb-970d-89d0cbb488d7" providerId="ADAL" clId="{DD19C3EE-660F-D64E-8B15-1E7F4B787D5C}" dt="2025-07-22T14:05:01.534" v="7807" actId="1076"/>
          <ac:spMkLst>
            <pc:docMk/>
            <pc:sldMk cId="2428538399" sldId="267"/>
            <ac:spMk id="15" creationId="{DAAD3DC8-E46A-A088-DB0C-6E6E9808F5CF}"/>
          </ac:spMkLst>
        </pc:spChg>
        <pc:spChg chg="add mod">
          <ac:chgData name="Chan, Andrew" userId="19e984ae-9e19-40bb-970d-89d0cbb488d7" providerId="ADAL" clId="{DD19C3EE-660F-D64E-8B15-1E7F4B787D5C}" dt="2025-07-22T14:05:04.690" v="7809" actId="1076"/>
          <ac:spMkLst>
            <pc:docMk/>
            <pc:sldMk cId="2428538399" sldId="267"/>
            <ac:spMk id="16" creationId="{B77D51D3-672A-7C8D-11B8-B5EF62740DC0}"/>
          </ac:spMkLst>
        </pc:spChg>
        <pc:spChg chg="add mod">
          <ac:chgData name="Chan, Andrew" userId="19e984ae-9e19-40bb-970d-89d0cbb488d7" providerId="ADAL" clId="{DD19C3EE-660F-D64E-8B15-1E7F4B787D5C}" dt="2025-07-22T14:05:11.831" v="7812" actId="207"/>
          <ac:spMkLst>
            <pc:docMk/>
            <pc:sldMk cId="2428538399" sldId="267"/>
            <ac:spMk id="17" creationId="{EAB5C983-8A79-1F36-B55A-C0FE5451330E}"/>
          </ac:spMkLst>
        </pc:spChg>
        <pc:spChg chg="add mod">
          <ac:chgData name="Chan, Andrew" userId="19e984ae-9e19-40bb-970d-89d0cbb488d7" providerId="ADAL" clId="{DD19C3EE-660F-D64E-8B15-1E7F4B787D5C}" dt="2025-07-22T14:05:15.923" v="7814" actId="1076"/>
          <ac:spMkLst>
            <pc:docMk/>
            <pc:sldMk cId="2428538399" sldId="267"/>
            <ac:spMk id="18" creationId="{18EF2808-B4F8-04B8-AF17-FB0840C57D1F}"/>
          </ac:spMkLst>
        </pc:spChg>
        <pc:spChg chg="add mod">
          <ac:chgData name="Chan, Andrew" userId="19e984ae-9e19-40bb-970d-89d0cbb488d7" providerId="ADAL" clId="{DD19C3EE-660F-D64E-8B15-1E7F4B787D5C}" dt="2025-07-22T14:05:18.214" v="7816" actId="1076"/>
          <ac:spMkLst>
            <pc:docMk/>
            <pc:sldMk cId="2428538399" sldId="267"/>
            <ac:spMk id="19" creationId="{7FD01385-351C-9D6F-98F0-C94E7BB459CA}"/>
          </ac:spMkLst>
        </pc:spChg>
        <pc:spChg chg="add mod">
          <ac:chgData name="Chan, Andrew" userId="19e984ae-9e19-40bb-970d-89d0cbb488d7" providerId="ADAL" clId="{DD19C3EE-660F-D64E-8B15-1E7F4B787D5C}" dt="2025-07-22T14:05:22.361" v="7820" actId="1076"/>
          <ac:spMkLst>
            <pc:docMk/>
            <pc:sldMk cId="2428538399" sldId="267"/>
            <ac:spMk id="20" creationId="{574D190E-D11C-4E97-084B-CD553F06BDC2}"/>
          </ac:spMkLst>
        </pc:spChg>
        <pc:spChg chg="add mod">
          <ac:chgData name="Chan, Andrew" userId="19e984ae-9e19-40bb-970d-89d0cbb488d7" providerId="ADAL" clId="{DD19C3EE-660F-D64E-8B15-1E7F4B787D5C}" dt="2025-07-22T14:05:27.483" v="7822" actId="1076"/>
          <ac:spMkLst>
            <pc:docMk/>
            <pc:sldMk cId="2428538399" sldId="267"/>
            <ac:spMk id="21" creationId="{8CB5917E-ACBA-8E20-34EE-30527378E547}"/>
          </ac:spMkLst>
        </pc:spChg>
        <pc:spChg chg="add mod">
          <ac:chgData name="Chan, Andrew" userId="19e984ae-9e19-40bb-970d-89d0cbb488d7" providerId="ADAL" clId="{DD19C3EE-660F-D64E-8B15-1E7F4B787D5C}" dt="2025-07-22T14:05:31.986" v="7824" actId="1076"/>
          <ac:spMkLst>
            <pc:docMk/>
            <pc:sldMk cId="2428538399" sldId="267"/>
            <ac:spMk id="22" creationId="{FDC29473-523F-BAF3-7B16-C610C4986410}"/>
          </ac:spMkLst>
        </pc:spChg>
        <pc:spChg chg="add mod">
          <ac:chgData name="Chan, Andrew" userId="19e984ae-9e19-40bb-970d-89d0cbb488d7" providerId="ADAL" clId="{DD19C3EE-660F-D64E-8B15-1E7F4B787D5C}" dt="2025-07-22T14:05:43.946" v="7828" actId="207"/>
          <ac:spMkLst>
            <pc:docMk/>
            <pc:sldMk cId="2428538399" sldId="267"/>
            <ac:spMk id="23" creationId="{75E34860-BF26-2642-C5E2-23BDC0EE9539}"/>
          </ac:spMkLst>
        </pc:spChg>
        <pc:spChg chg="add mod">
          <ac:chgData name="Chan, Andrew" userId="19e984ae-9e19-40bb-970d-89d0cbb488d7" providerId="ADAL" clId="{DD19C3EE-660F-D64E-8B15-1E7F4B787D5C}" dt="2025-07-22T14:05:44.896" v="7829"/>
          <ac:spMkLst>
            <pc:docMk/>
            <pc:sldMk cId="2428538399" sldId="267"/>
            <ac:spMk id="24" creationId="{FC117143-E23E-9FB2-6CC7-D9D74121C7A5}"/>
          </ac:spMkLst>
        </pc:spChg>
        <pc:spChg chg="add del mod">
          <ac:chgData name="Chan, Andrew" userId="19e984ae-9e19-40bb-970d-89d0cbb488d7" providerId="ADAL" clId="{DD19C3EE-660F-D64E-8B15-1E7F4B787D5C}" dt="2025-07-22T14:05:51.254" v="7835" actId="478"/>
          <ac:spMkLst>
            <pc:docMk/>
            <pc:sldMk cId="2428538399" sldId="267"/>
            <ac:spMk id="25" creationId="{E55E490A-8165-5595-A432-8CFC08BABF05}"/>
          </ac:spMkLst>
        </pc:spChg>
        <pc:spChg chg="add mod">
          <ac:chgData name="Chan, Andrew" userId="19e984ae-9e19-40bb-970d-89d0cbb488d7" providerId="ADAL" clId="{DD19C3EE-660F-D64E-8B15-1E7F4B787D5C}" dt="2025-07-22T14:05:54.827" v="7837" actId="1076"/>
          <ac:spMkLst>
            <pc:docMk/>
            <pc:sldMk cId="2428538399" sldId="267"/>
            <ac:spMk id="26" creationId="{AEA08EB8-5219-5C83-8405-7388925F2EE6}"/>
          </ac:spMkLst>
        </pc:spChg>
        <pc:spChg chg="add mod">
          <ac:chgData name="Chan, Andrew" userId="19e984ae-9e19-40bb-970d-89d0cbb488d7" providerId="ADAL" clId="{DD19C3EE-660F-D64E-8B15-1E7F4B787D5C}" dt="2025-07-22T14:05:56.642" v="7839" actId="1076"/>
          <ac:spMkLst>
            <pc:docMk/>
            <pc:sldMk cId="2428538399" sldId="267"/>
            <ac:spMk id="27" creationId="{62DBE570-EB3F-2DD5-B51C-A6BDC4EC24E0}"/>
          </ac:spMkLst>
        </pc:spChg>
        <pc:spChg chg="add mod">
          <ac:chgData name="Chan, Andrew" userId="19e984ae-9e19-40bb-970d-89d0cbb488d7" providerId="ADAL" clId="{DD19C3EE-660F-D64E-8B15-1E7F4B787D5C}" dt="2025-07-22T14:10:02.875" v="8529" actId="1076"/>
          <ac:spMkLst>
            <pc:docMk/>
            <pc:sldMk cId="2428538399" sldId="267"/>
            <ac:spMk id="28" creationId="{558D135F-5D4D-C6F3-A42E-2D9940EA2D9C}"/>
          </ac:spMkLst>
        </pc:spChg>
        <pc:spChg chg="add mod">
          <ac:chgData name="Chan, Andrew" userId="19e984ae-9e19-40bb-970d-89d0cbb488d7" providerId="ADAL" clId="{DD19C3EE-660F-D64E-8B15-1E7F4B787D5C}" dt="2025-07-22T14:09:57.091" v="8528" actId="1076"/>
          <ac:spMkLst>
            <pc:docMk/>
            <pc:sldMk cId="2428538399" sldId="267"/>
            <ac:spMk id="29" creationId="{A4603213-B46E-2638-B38F-7EC2B3C1305C}"/>
          </ac:spMkLst>
        </pc:spChg>
        <pc:spChg chg="add mod">
          <ac:chgData name="Chan, Andrew" userId="19e984ae-9e19-40bb-970d-89d0cbb488d7" providerId="ADAL" clId="{DD19C3EE-660F-D64E-8B15-1E7F4B787D5C}" dt="2025-07-22T14:10:04.560" v="8530" actId="1076"/>
          <ac:spMkLst>
            <pc:docMk/>
            <pc:sldMk cId="2428538399" sldId="267"/>
            <ac:spMk id="30" creationId="{2F2AC5AB-A141-3AB3-B097-83FCCA66B000}"/>
          </ac:spMkLst>
        </pc:spChg>
        <pc:cxnChg chg="add">
          <ac:chgData name="Chan, Andrew" userId="19e984ae-9e19-40bb-970d-89d0cbb488d7" providerId="ADAL" clId="{DD19C3EE-660F-D64E-8B15-1E7F4B787D5C}" dt="2025-07-22T14:03:10.285" v="7718" actId="11529"/>
          <ac:cxnSpMkLst>
            <pc:docMk/>
            <pc:sldMk cId="2428538399" sldId="267"/>
            <ac:cxnSpMk id="6" creationId="{A455B2C7-F5D3-88D2-DAD7-422DEFA7D311}"/>
          </ac:cxnSpMkLst>
        </pc:cxnChg>
        <pc:cxnChg chg="add mod">
          <ac:chgData name="Chan, Andrew" userId="19e984ae-9e19-40bb-970d-89d0cbb488d7" providerId="ADAL" clId="{DD19C3EE-660F-D64E-8B15-1E7F4B787D5C}" dt="2025-07-22T14:03:23.623" v="7723" actId="14100"/>
          <ac:cxnSpMkLst>
            <pc:docMk/>
            <pc:sldMk cId="2428538399" sldId="267"/>
            <ac:cxnSpMk id="7" creationId="{7F244C30-3CA7-0814-D72B-7A23A0B1FF91}"/>
          </ac:cxnSpMkLst>
        </pc:cxnChg>
      </pc:sldChg>
      <pc:sldChg chg="modSp add mod modNotesTx">
        <pc:chgData name="Chan, Andrew" userId="19e984ae-9e19-40bb-970d-89d0cbb488d7" providerId="ADAL" clId="{DD19C3EE-660F-D64E-8B15-1E7F4B787D5C}" dt="2025-07-22T14:16:32.396" v="9343" actId="20577"/>
        <pc:sldMkLst>
          <pc:docMk/>
          <pc:sldMk cId="602345277" sldId="268"/>
        </pc:sldMkLst>
        <pc:spChg chg="mod">
          <ac:chgData name="Chan, Andrew" userId="19e984ae-9e19-40bb-970d-89d0cbb488d7" providerId="ADAL" clId="{DD19C3EE-660F-D64E-8B15-1E7F4B787D5C}" dt="2025-07-22T14:13:42.589" v="8740" actId="20577"/>
          <ac:spMkLst>
            <pc:docMk/>
            <pc:sldMk cId="602345277" sldId="268"/>
            <ac:spMk id="2" creationId="{9F443FA8-0971-8D2E-3892-6313C4E3FBEE}"/>
          </ac:spMkLst>
        </pc:spChg>
        <pc:spChg chg="mod">
          <ac:chgData name="Chan, Andrew" userId="19e984ae-9e19-40bb-970d-89d0cbb488d7" providerId="ADAL" clId="{DD19C3EE-660F-D64E-8B15-1E7F4B787D5C}" dt="2025-07-22T14:16:32.396" v="9343" actId="20577"/>
          <ac:spMkLst>
            <pc:docMk/>
            <pc:sldMk cId="602345277" sldId="268"/>
            <ac:spMk id="4" creationId="{72C39869-DE78-D88E-C702-93F6CC0AA845}"/>
          </ac:spMkLst>
        </pc:spChg>
      </pc:sldChg>
    </pc:docChg>
  </pc:docChgLst>
  <pc:docChgLst>
    <pc:chgData name="Chan, Andrew" userId="19e984ae-9e19-40bb-970d-89d0cbb488d7" providerId="ADAL" clId="{935AD78E-95C7-4E9B-8902-AC86F803AC8A}"/>
    <pc:docChg chg="undo custSel addSld modSld">
      <pc:chgData name="Chan, Andrew" userId="19e984ae-9e19-40bb-970d-89d0cbb488d7" providerId="ADAL" clId="{935AD78E-95C7-4E9B-8902-AC86F803AC8A}" dt="2025-07-21T21:21:26.890" v="4883" actId="20577"/>
      <pc:docMkLst>
        <pc:docMk/>
      </pc:docMkLst>
      <pc:sldChg chg="addSp modSp mod">
        <pc:chgData name="Chan, Andrew" userId="19e984ae-9e19-40bb-970d-89d0cbb488d7" providerId="ADAL" clId="{935AD78E-95C7-4E9B-8902-AC86F803AC8A}" dt="2025-07-21T20:02:44.668" v="137" actId="20577"/>
        <pc:sldMkLst>
          <pc:docMk/>
          <pc:sldMk cId="3433762750" sldId="256"/>
        </pc:sldMkLst>
        <pc:spChg chg="mod">
          <ac:chgData name="Chan, Andrew" userId="19e984ae-9e19-40bb-970d-89d0cbb488d7" providerId="ADAL" clId="{935AD78E-95C7-4E9B-8902-AC86F803AC8A}" dt="2025-07-21T20:00:37.374" v="45" actId="20577"/>
          <ac:spMkLst>
            <pc:docMk/>
            <pc:sldMk cId="3433762750" sldId="256"/>
            <ac:spMk id="2" creationId="{098D7CE1-4730-9DFC-BA72-1FCB0B723DA7}"/>
          </ac:spMkLst>
        </pc:spChg>
        <pc:spChg chg="mod">
          <ac:chgData name="Chan, Andrew" userId="19e984ae-9e19-40bb-970d-89d0cbb488d7" providerId="ADAL" clId="{935AD78E-95C7-4E9B-8902-AC86F803AC8A}" dt="2025-07-21T20:02:22.641" v="114" actId="404"/>
          <ac:spMkLst>
            <pc:docMk/>
            <pc:sldMk cId="3433762750" sldId="256"/>
            <ac:spMk id="3" creationId="{01AD2BC8-E9A4-738C-4494-2C90481DED27}"/>
          </ac:spMkLst>
        </pc:spChg>
        <pc:spChg chg="add mod">
          <ac:chgData name="Chan, Andrew" userId="19e984ae-9e19-40bb-970d-89d0cbb488d7" providerId="ADAL" clId="{935AD78E-95C7-4E9B-8902-AC86F803AC8A}" dt="2025-07-21T20:02:44.668" v="137" actId="20577"/>
          <ac:spMkLst>
            <pc:docMk/>
            <pc:sldMk cId="3433762750" sldId="256"/>
            <ac:spMk id="4" creationId="{36EB245C-9406-6DFE-1CFD-EFBA30DA834E}"/>
          </ac:spMkLst>
        </pc:spChg>
      </pc:sldChg>
      <pc:sldChg chg="addSp delSp modSp new mod modNotesTx">
        <pc:chgData name="Chan, Andrew" userId="19e984ae-9e19-40bb-970d-89d0cbb488d7" providerId="ADAL" clId="{935AD78E-95C7-4E9B-8902-AC86F803AC8A}" dt="2025-07-21T21:05:46.201" v="2133" actId="1076"/>
        <pc:sldMkLst>
          <pc:docMk/>
          <pc:sldMk cId="2121271473" sldId="257"/>
        </pc:sldMkLst>
        <pc:spChg chg="mod">
          <ac:chgData name="Chan, Andrew" userId="19e984ae-9e19-40bb-970d-89d0cbb488d7" providerId="ADAL" clId="{935AD78E-95C7-4E9B-8902-AC86F803AC8A}" dt="2025-07-21T21:05:42.257" v="2132" actId="403"/>
          <ac:spMkLst>
            <pc:docMk/>
            <pc:sldMk cId="2121271473" sldId="257"/>
            <ac:spMk id="2" creationId="{F748ED27-BC48-3DDC-ED01-DA816E4AC845}"/>
          </ac:spMkLst>
        </pc:spChg>
        <pc:spChg chg="add del mod">
          <ac:chgData name="Chan, Andrew" userId="19e984ae-9e19-40bb-970d-89d0cbb488d7" providerId="ADAL" clId="{935AD78E-95C7-4E9B-8902-AC86F803AC8A}" dt="2025-07-21T21:05:46.201" v="2133" actId="1076"/>
          <ac:spMkLst>
            <pc:docMk/>
            <pc:sldMk cId="2121271473" sldId="257"/>
            <ac:spMk id="3" creationId="{E3C34FA1-2705-BBC9-FEC4-2A54CD44013F}"/>
          </ac:spMkLst>
        </pc:spChg>
        <pc:picChg chg="add mod">
          <ac:chgData name="Chan, Andrew" userId="19e984ae-9e19-40bb-970d-89d0cbb488d7" providerId="ADAL" clId="{935AD78E-95C7-4E9B-8902-AC86F803AC8A}" dt="2025-07-21T20:10:40.170" v="698" actId="1076"/>
          <ac:picMkLst>
            <pc:docMk/>
            <pc:sldMk cId="2121271473" sldId="257"/>
            <ac:picMk id="7" creationId="{95A12BFD-44F1-4C22-4A88-0A809412D68F}"/>
          </ac:picMkLst>
        </pc:picChg>
      </pc:sldChg>
      <pc:sldChg chg="addSp delSp modSp new mod modNotesTx">
        <pc:chgData name="Chan, Andrew" userId="19e984ae-9e19-40bb-970d-89d0cbb488d7" providerId="ADAL" clId="{935AD78E-95C7-4E9B-8902-AC86F803AC8A}" dt="2025-07-21T21:13:20.045" v="3351" actId="120"/>
        <pc:sldMkLst>
          <pc:docMk/>
          <pc:sldMk cId="2152533841" sldId="258"/>
        </pc:sldMkLst>
        <pc:spChg chg="mod">
          <ac:chgData name="Chan, Andrew" userId="19e984ae-9e19-40bb-970d-89d0cbb488d7" providerId="ADAL" clId="{935AD78E-95C7-4E9B-8902-AC86F803AC8A}" dt="2025-07-21T21:05:37.947" v="2127" actId="404"/>
          <ac:spMkLst>
            <pc:docMk/>
            <pc:sldMk cId="2152533841" sldId="258"/>
            <ac:spMk id="2" creationId="{1F9859D2-CA7D-74CD-D098-F26A43E08174}"/>
          </ac:spMkLst>
        </pc:spChg>
        <pc:spChg chg="mod">
          <ac:chgData name="Chan, Andrew" userId="19e984ae-9e19-40bb-970d-89d0cbb488d7" providerId="ADAL" clId="{935AD78E-95C7-4E9B-8902-AC86F803AC8A}" dt="2025-07-21T21:09:17.417" v="2746" actId="20577"/>
          <ac:spMkLst>
            <pc:docMk/>
            <pc:sldMk cId="2152533841" sldId="258"/>
            <ac:spMk id="3" creationId="{DC0CAC4D-198B-34FB-DF03-3E347FA7E8E2}"/>
          </ac:spMkLst>
        </pc:spChg>
        <pc:picChg chg="add mod">
          <ac:chgData name="Chan, Andrew" userId="19e984ae-9e19-40bb-970d-89d0cbb488d7" providerId="ADAL" clId="{935AD78E-95C7-4E9B-8902-AC86F803AC8A}" dt="2025-07-21T21:12:16.253" v="3264" actId="1076"/>
          <ac:picMkLst>
            <pc:docMk/>
            <pc:sldMk cId="2152533841" sldId="258"/>
            <ac:picMk id="5" creationId="{0BB0585B-8503-1C57-C6EA-21E5DC882D18}"/>
          </ac:picMkLst>
        </pc:picChg>
        <pc:picChg chg="add mod">
          <ac:chgData name="Chan, Andrew" userId="19e984ae-9e19-40bb-970d-89d0cbb488d7" providerId="ADAL" clId="{935AD78E-95C7-4E9B-8902-AC86F803AC8A}" dt="2025-07-21T21:12:19.081" v="3265" actId="1076"/>
          <ac:picMkLst>
            <pc:docMk/>
            <pc:sldMk cId="2152533841" sldId="258"/>
            <ac:picMk id="7" creationId="{12E34209-DED2-A8FA-54E2-B8885C759D20}"/>
          </ac:picMkLst>
        </pc:picChg>
      </pc:sldChg>
      <pc:sldChg chg="delSp modSp add mod modNotesTx">
        <pc:chgData name="Chan, Andrew" userId="19e984ae-9e19-40bb-970d-89d0cbb488d7" providerId="ADAL" clId="{935AD78E-95C7-4E9B-8902-AC86F803AC8A}" dt="2025-07-21T21:21:26.890" v="4883" actId="20577"/>
        <pc:sldMkLst>
          <pc:docMk/>
          <pc:sldMk cId="3292544460" sldId="259"/>
        </pc:sldMkLst>
        <pc:spChg chg="mod">
          <ac:chgData name="Chan, Andrew" userId="19e984ae-9e19-40bb-970d-89d0cbb488d7" providerId="ADAL" clId="{935AD78E-95C7-4E9B-8902-AC86F803AC8A}" dt="2025-07-21T21:15:46.795" v="3757" actId="20577"/>
          <ac:spMkLst>
            <pc:docMk/>
            <pc:sldMk cId="3292544460" sldId="259"/>
            <ac:spMk id="2" creationId="{146D1DAA-67F3-3D18-F46D-B84471F3579C}"/>
          </ac:spMkLst>
        </pc:spChg>
        <pc:spChg chg="mod">
          <ac:chgData name="Chan, Andrew" userId="19e984ae-9e19-40bb-970d-89d0cbb488d7" providerId="ADAL" clId="{935AD78E-95C7-4E9B-8902-AC86F803AC8A}" dt="2025-07-21T21:21:26.890" v="4883" actId="20577"/>
          <ac:spMkLst>
            <pc:docMk/>
            <pc:sldMk cId="3292544460" sldId="259"/>
            <ac:spMk id="3" creationId="{895E6B51-5F4E-156D-69CE-62F23C6F18C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96E595-32A2-419D-9B90-92F1C7407FB0}" type="datetimeFigureOut">
              <a:rPr lang="en-US" smtClean="0"/>
              <a:t>7/22/25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0170FD-E8BE-46E5-BAC3-DD3E1008E244}" type="slidenum">
              <a:rPr lang="en-US" smtClean="0"/>
              <a:t>‹#›</a:t>
            </a:fld>
            <a:endParaRPr lang="en-US"/>
          </a:p>
        </p:txBody>
      </p:sp>
    </p:spTree>
    <p:extLst>
      <p:ext uri="{BB962C8B-B14F-4D97-AF65-F5344CB8AC3E}">
        <p14:creationId xmlns:p14="http://schemas.microsoft.com/office/powerpoint/2010/main" val="199071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shows three different conditions. DBS off, Pre entrainment, and entrainment. </a:t>
            </a:r>
            <a:r>
              <a:rPr lang="en-US"/>
              <a:t>DBS was applied at 125 Hz. </a:t>
            </a:r>
            <a:r>
              <a:rPr lang="en-US" dirty="0"/>
              <a:t>The top row (purple) is the signal filtered at 76Hz and the bottom row (pink) is the signal filtered at 63 Hz. The left column is when the DBS is off. The purple trace shows a 76 Hz gamma oscillation but it fades out quickly while the pink trace shows minimal activity a 63 Hz. The key point is that there is no entrainment. The gamma is present but not synchronized to any stimulation. The middle column is when the DBS is on but pre entrainment. The DBS is on at 1.5 mA but not strong enough to produce entrainment. The purple trace still shows some activity near 76 Hz and the pink trace starts to show rhythmic 63 Hz activity, but is not clearly locked. The key point is that the system is being stimulated but the gamma rhythm is not yet entrained. In the right column, the DBS is on at 2.5 mA causing 1:2 entrainment, 63 is about half of 125. The clear peak of activity occurs every two DBS pulses as you can see from the dashed line, and this shows evidence of entrainment. The brains gamma oscillations are now phase locked to the external DBS.</a:t>
            </a:r>
          </a:p>
        </p:txBody>
      </p:sp>
      <p:sp>
        <p:nvSpPr>
          <p:cNvPr id="4" name="Slide Number Placeholder 3"/>
          <p:cNvSpPr>
            <a:spLocks noGrp="1"/>
          </p:cNvSpPr>
          <p:nvPr>
            <p:ph type="sldNum" sz="quarter" idx="5"/>
          </p:nvPr>
        </p:nvSpPr>
        <p:spPr/>
        <p:txBody>
          <a:bodyPr/>
          <a:lstStyle/>
          <a:p>
            <a:fld id="{BE0170FD-E8BE-46E5-BAC3-DD3E1008E244}" type="slidenum">
              <a:rPr lang="en-US" smtClean="0"/>
              <a:t>2</a:t>
            </a:fld>
            <a:endParaRPr lang="en-US"/>
          </a:p>
        </p:txBody>
      </p:sp>
    </p:spTree>
    <p:extLst>
      <p:ext uri="{BB962C8B-B14F-4D97-AF65-F5344CB8AC3E}">
        <p14:creationId xmlns:p14="http://schemas.microsoft.com/office/powerpoint/2010/main" val="2118528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A5A87-59DC-AEF7-6F89-B183E0D7B5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F88A98-0078-4582-C5AA-699112C6EA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0AF25D-153A-4066-5A22-22B126142240}"/>
              </a:ext>
            </a:extLst>
          </p:cNvPr>
          <p:cNvSpPr>
            <a:spLocks noGrp="1"/>
          </p:cNvSpPr>
          <p:nvPr>
            <p:ph type="body" idx="1"/>
          </p:nvPr>
        </p:nvSpPr>
        <p:spPr/>
        <p:txBody>
          <a:bodyPr/>
          <a:lstStyle/>
          <a:p>
            <a:pPr algn="l"/>
            <a:r>
              <a:rPr lang="en-US" b="0" dirty="0"/>
              <a:t>As you may know, when you stimulate the brain electrically, it can cause subharmonic artifacts. These are fake signals which show up in recordings because the electrical simulation itself, not the brain, is actually responding. For example, if I were to stim at 100Hz, I might see a peak at 50 Hz and that may not be a brain response and just be artifact. What we actually want is the measure the true neural entrainment which means the brain’s own natural oscillations are locking in </a:t>
            </a:r>
            <a:r>
              <a:rPr lang="en-US" b="0" dirty="0" err="1"/>
              <a:t>sunc</a:t>
            </a:r>
            <a:r>
              <a:rPr lang="en-US" b="0" dirty="0"/>
              <a:t> with the stimulation in the physiological way, showing that the brain is actually responding to the stimulation. </a:t>
            </a:r>
          </a:p>
          <a:p>
            <a:pPr algn="l"/>
            <a:endParaRPr lang="en-US" b="0" dirty="0"/>
          </a:p>
          <a:p>
            <a:pPr algn="l"/>
            <a:r>
              <a:rPr lang="en-US" b="0" dirty="0"/>
              <a:t>How can we tell the difference?</a:t>
            </a:r>
          </a:p>
          <a:p>
            <a:pPr marL="228600" indent="-228600" algn="l">
              <a:buAutoNum type="arabicPeriod"/>
            </a:pPr>
            <a:r>
              <a:rPr lang="en-US" b="0" dirty="0"/>
              <a:t>Temporal dynamics. True entrainment should change with the brain state such as sleep, attention, or medication. Artifacts will not vary in a meaningful or biologically relevant way.  </a:t>
            </a:r>
          </a:p>
          <a:p>
            <a:pPr marL="228600" indent="-228600" algn="l">
              <a:buAutoNum type="arabicPeriod"/>
            </a:pPr>
            <a:r>
              <a:rPr lang="en-US" b="0" dirty="0"/>
              <a:t>2. Spatial patterns. Real neural entrainment should show up in specific brain regions which make sense anatomically (like the motor cortex for PD patients)</a:t>
            </a:r>
          </a:p>
          <a:p>
            <a:pPr algn="l"/>
            <a:r>
              <a:rPr lang="en-US" b="0" dirty="0"/>
              <a:t>3. Medication effects: if entrainment disappears or changes with medication, that suggests its tied to the disease state, pointing to a real neural signal. Artifacts will not change with medication</a:t>
            </a:r>
          </a:p>
          <a:p>
            <a:pPr algn="l"/>
            <a:endParaRPr lang="en-US" b="0" dirty="0"/>
          </a:p>
          <a:p>
            <a:pPr algn="l"/>
            <a:r>
              <a:rPr lang="en-US" b="0" dirty="0"/>
              <a:t>What we can do to get data that we are more “sure” about is to look for state dependent modulation, matching symptom improvement worsening (I am working on using patient events to be able to filter out more of the data to refine and build upon this example. We can also compare on and off medication states, analyze across different recording co0ntacts, and assess onset/offset with stim changes</a:t>
            </a:r>
          </a:p>
          <a:p>
            <a:pPr algn="l"/>
            <a:endParaRPr lang="en-US" b="0" dirty="0"/>
          </a:p>
        </p:txBody>
      </p:sp>
      <p:sp>
        <p:nvSpPr>
          <p:cNvPr id="4" name="Slide Number Placeholder 3">
            <a:extLst>
              <a:ext uri="{FF2B5EF4-FFF2-40B4-BE49-F238E27FC236}">
                <a16:creationId xmlns:a16="http://schemas.microsoft.com/office/drawing/2014/main" id="{B59E852E-EDCD-EA0D-847D-8D6DB2AC9C77}"/>
              </a:ext>
            </a:extLst>
          </p:cNvPr>
          <p:cNvSpPr>
            <a:spLocks noGrp="1"/>
          </p:cNvSpPr>
          <p:nvPr>
            <p:ph type="sldNum" sz="quarter" idx="5"/>
          </p:nvPr>
        </p:nvSpPr>
        <p:spPr/>
        <p:txBody>
          <a:bodyPr/>
          <a:lstStyle/>
          <a:p>
            <a:fld id="{BE0170FD-E8BE-46E5-BAC3-DD3E1008E244}" type="slidenum">
              <a:rPr lang="en-US" smtClean="0"/>
              <a:t>11</a:t>
            </a:fld>
            <a:endParaRPr lang="en-US"/>
          </a:p>
        </p:txBody>
      </p:sp>
    </p:spTree>
    <p:extLst>
      <p:ext uri="{BB962C8B-B14F-4D97-AF65-F5344CB8AC3E}">
        <p14:creationId xmlns:p14="http://schemas.microsoft.com/office/powerpoint/2010/main" val="636533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2ED2BC-E98D-BA06-9956-02534E4B87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B98963-FEF6-B7E2-8D16-06CBC7D3DE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2B3697-CB02-F539-1267-4A7639C7DF85}"/>
              </a:ext>
            </a:extLst>
          </p:cNvPr>
          <p:cNvSpPr>
            <a:spLocks noGrp="1"/>
          </p:cNvSpPr>
          <p:nvPr>
            <p:ph type="body" idx="1"/>
          </p:nvPr>
        </p:nvSpPr>
        <p:spPr/>
        <p:txBody>
          <a:bodyPr/>
          <a:lstStyle/>
          <a:p>
            <a:pPr algn="l"/>
            <a:r>
              <a:rPr lang="en-US" b="0" dirty="0"/>
              <a:t>The colored plot analysis is still a work in progress, but I plan to concatenate multiple visits worth of data into a graph, each visit represented by a different color. The X axis is a stim amplitude, and the Y axis is entrainment power. </a:t>
            </a:r>
          </a:p>
          <a:p>
            <a:pPr algn="l"/>
            <a:endParaRPr lang="en-US" b="0" dirty="0"/>
          </a:p>
          <a:p>
            <a:r>
              <a:rPr lang="en-US" b="0" dirty="0"/>
              <a:t>What we’re hoping to see are a few key things that suggest real brain responses, not just noise:</a:t>
            </a:r>
          </a:p>
          <a:p>
            <a:r>
              <a:rPr lang="en-US" b="0" dirty="0"/>
              <a:t>- Dose response: Brain signal power goes up when stimulation is in the right range.</a:t>
            </a:r>
          </a:p>
          <a:p>
            <a:r>
              <a:rPr lang="en-US" b="0" dirty="0"/>
              <a:t>- Changes over time: The brain’s response might change week to week as the patient’s condition or treatment changes.</a:t>
            </a:r>
          </a:p>
          <a:p>
            <a:r>
              <a:rPr lang="en-US" b="0" dirty="0"/>
              <a:t>- Differences between people: Each patient might have their own “sweet spot” for stimulation.</a:t>
            </a:r>
          </a:p>
          <a:p>
            <a:pPr marL="171450" indent="-171450">
              <a:buFontTx/>
              <a:buChar char="-"/>
            </a:pPr>
            <a:r>
              <a:rPr lang="en-US" b="0" dirty="0"/>
              <a:t>Saturation: If you keep increasing the stimulation, the effect might stop growing or even go down.</a:t>
            </a:r>
          </a:p>
          <a:p>
            <a:pPr marL="171450" indent="-171450">
              <a:buFontTx/>
              <a:buChar char="-"/>
            </a:pPr>
            <a:endParaRPr lang="en-US" b="0" dirty="0"/>
          </a:p>
          <a:p>
            <a:r>
              <a:rPr lang="en-US" b="0" dirty="0"/>
              <a:t>In contrast, if what we’re seeing is just an artifact (fake signal from the device):</a:t>
            </a:r>
          </a:p>
          <a:p>
            <a:r>
              <a:rPr lang="en-US" b="0" dirty="0"/>
              <a:t>- The relationship will look flat and unchanging over time.</a:t>
            </a:r>
          </a:p>
          <a:p>
            <a:r>
              <a:rPr lang="en-US" b="0" dirty="0"/>
              <a:t>- It’ll show the same pattern every time, no matter the date or condition.</a:t>
            </a:r>
          </a:p>
          <a:p>
            <a:r>
              <a:rPr lang="en-US" b="0" dirty="0"/>
              <a:t>- It will scale in a simple, linear way with stimulation.</a:t>
            </a:r>
          </a:p>
          <a:p>
            <a:r>
              <a:rPr lang="en-US" b="0" dirty="0"/>
              <a:t>- And there will be no meaningful variation between patients or timepoints.</a:t>
            </a:r>
          </a:p>
          <a:p>
            <a:pPr algn="l"/>
            <a:endParaRPr lang="en-US" b="0" dirty="0"/>
          </a:p>
        </p:txBody>
      </p:sp>
      <p:sp>
        <p:nvSpPr>
          <p:cNvPr id="4" name="Slide Number Placeholder 3">
            <a:extLst>
              <a:ext uri="{FF2B5EF4-FFF2-40B4-BE49-F238E27FC236}">
                <a16:creationId xmlns:a16="http://schemas.microsoft.com/office/drawing/2014/main" id="{F6CFF0BB-B82F-9F5D-6911-E0860D0DADE9}"/>
              </a:ext>
            </a:extLst>
          </p:cNvPr>
          <p:cNvSpPr>
            <a:spLocks noGrp="1"/>
          </p:cNvSpPr>
          <p:nvPr>
            <p:ph type="sldNum" sz="quarter" idx="5"/>
          </p:nvPr>
        </p:nvSpPr>
        <p:spPr/>
        <p:txBody>
          <a:bodyPr/>
          <a:lstStyle/>
          <a:p>
            <a:fld id="{BE0170FD-E8BE-46E5-BAC3-DD3E1008E244}" type="slidenum">
              <a:rPr lang="en-US" smtClean="0"/>
              <a:t>12</a:t>
            </a:fld>
            <a:endParaRPr lang="en-US"/>
          </a:p>
        </p:txBody>
      </p:sp>
    </p:spTree>
    <p:extLst>
      <p:ext uri="{BB962C8B-B14F-4D97-AF65-F5344CB8AC3E}">
        <p14:creationId xmlns:p14="http://schemas.microsoft.com/office/powerpoint/2010/main" val="3563371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E7AF27-B2C3-61CF-ED8B-2E5FD4C1A7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255213-553B-D4CB-7F51-8492423F8B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3A72AC-31FD-083C-A2A6-708283CEF6F4}"/>
              </a:ext>
            </a:extLst>
          </p:cNvPr>
          <p:cNvSpPr>
            <a:spLocks noGrp="1"/>
          </p:cNvSpPr>
          <p:nvPr>
            <p:ph type="body" idx="1"/>
          </p:nvPr>
        </p:nvSpPr>
        <p:spPr/>
        <p:txBody>
          <a:bodyPr/>
          <a:lstStyle/>
          <a:p>
            <a:pPr algn="l"/>
            <a:endParaRPr lang="en-US" b="0" dirty="0"/>
          </a:p>
        </p:txBody>
      </p:sp>
      <p:sp>
        <p:nvSpPr>
          <p:cNvPr id="4" name="Slide Number Placeholder 3">
            <a:extLst>
              <a:ext uri="{FF2B5EF4-FFF2-40B4-BE49-F238E27FC236}">
                <a16:creationId xmlns:a16="http://schemas.microsoft.com/office/drawing/2014/main" id="{7CC0C2AC-003F-3E0C-2CAF-00E1CE9FE63A}"/>
              </a:ext>
            </a:extLst>
          </p:cNvPr>
          <p:cNvSpPr>
            <a:spLocks noGrp="1"/>
          </p:cNvSpPr>
          <p:nvPr>
            <p:ph type="sldNum" sz="quarter" idx="5"/>
          </p:nvPr>
        </p:nvSpPr>
        <p:spPr/>
        <p:txBody>
          <a:bodyPr/>
          <a:lstStyle/>
          <a:p>
            <a:fld id="{BE0170FD-E8BE-46E5-BAC3-DD3E1008E244}" type="slidenum">
              <a:rPr lang="en-US" smtClean="0"/>
              <a:t>13</a:t>
            </a:fld>
            <a:endParaRPr lang="en-US"/>
          </a:p>
        </p:txBody>
      </p:sp>
    </p:spTree>
    <p:extLst>
      <p:ext uri="{BB962C8B-B14F-4D97-AF65-F5344CB8AC3E}">
        <p14:creationId xmlns:p14="http://schemas.microsoft.com/office/powerpoint/2010/main" val="4152243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 am sure you all are pretty familiar with these two papers but I thought I would just quickly recap what they talked about. The first one, written by Sermon, talks about how they developed and validated a computational model which can predict when DBS will produce sub harmonic 1:2 entrainment of cortical gamma rhythms. The second one, written by </a:t>
            </a:r>
            <a:r>
              <a:rPr lang="en-US" dirty="0" err="1"/>
              <a:t>Oluaru</a:t>
            </a:r>
            <a:r>
              <a:rPr lang="en-US" dirty="0"/>
              <a:t> in 2025 focuses on how DBS entrains gamma oscillations in PD patients during long term home recordings using </a:t>
            </a:r>
            <a:r>
              <a:rPr lang="en-US" dirty="0" err="1"/>
              <a:t>Medtronics</a:t>
            </a:r>
            <a:r>
              <a:rPr lang="en-US" dirty="0"/>
              <a:t> system. Combined, they establish both the real world clinical relevance and theoretical basis for using sub harmonic gamma entrainment as a biomarker and therapeutic mechanism in PD patients with DBS systems.</a:t>
            </a:r>
          </a:p>
        </p:txBody>
      </p:sp>
      <p:sp>
        <p:nvSpPr>
          <p:cNvPr id="4" name="Slide Number Placeholder 3"/>
          <p:cNvSpPr>
            <a:spLocks noGrp="1"/>
          </p:cNvSpPr>
          <p:nvPr>
            <p:ph type="sldNum" sz="quarter" idx="5"/>
          </p:nvPr>
        </p:nvSpPr>
        <p:spPr/>
        <p:txBody>
          <a:bodyPr/>
          <a:lstStyle/>
          <a:p>
            <a:fld id="{BE0170FD-E8BE-46E5-BAC3-DD3E1008E244}" type="slidenum">
              <a:rPr lang="en-US" smtClean="0"/>
              <a:t>3</a:t>
            </a:fld>
            <a:endParaRPr lang="en-US"/>
          </a:p>
        </p:txBody>
      </p:sp>
    </p:spTree>
    <p:extLst>
      <p:ext uri="{BB962C8B-B14F-4D97-AF65-F5344CB8AC3E}">
        <p14:creationId xmlns:p14="http://schemas.microsoft.com/office/powerpoint/2010/main" val="1248692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7F669A-CC41-F3E2-38E7-A5D0CAE44A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410FD5-291F-6870-8BCE-489E59848F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2FCF3B-C81B-974C-F803-476A6A0A6222}"/>
              </a:ext>
            </a:extLst>
          </p:cNvPr>
          <p:cNvSpPr>
            <a:spLocks noGrp="1"/>
          </p:cNvSpPr>
          <p:nvPr>
            <p:ph type="body" idx="1"/>
          </p:nvPr>
        </p:nvSpPr>
        <p:spPr/>
        <p:txBody>
          <a:bodyPr/>
          <a:lstStyle/>
          <a:p>
            <a:pPr algn="l"/>
            <a:r>
              <a:rPr lang="en-US" dirty="0"/>
              <a:t>The more interesting paper which is related to my research was the second paper, written by Olaru in 2025. They amassed 993 hours of recordings with cortical sensors, sensing at the motor cortex with pallidal and subthalamic leads. 4 of the 6 patients used cortical sensors which is important and will be addressed in the following slide. cortical entrainment detected in 4/5 hemispheres for patients with pallidal DBS, and 12/15 hemispheres for patients with subthalamic DBS. The key finding was that when the gamma oscillations in the brain were entrained by DBS, they became less likely to cause dyskinesia which is the involuntary movements often triggered by medication like levodopa. This is relevant because it shows signs that there may be a </a:t>
            </a:r>
            <a:r>
              <a:rPr lang="en-US" b="1" dirty="0"/>
              <a:t>beneficial effect</a:t>
            </a:r>
            <a:r>
              <a:rPr lang="en-US" dirty="0"/>
              <a:t> (a therapeutic mechanism) that comes </a:t>
            </a:r>
            <a:r>
              <a:rPr lang="en-US" b="1" dirty="0"/>
              <a:t>from the brain's own naturally occurring gamma oscillations</a:t>
            </a:r>
            <a:r>
              <a:rPr lang="en-US" dirty="0"/>
              <a:t>. </a:t>
            </a:r>
          </a:p>
        </p:txBody>
      </p:sp>
      <p:sp>
        <p:nvSpPr>
          <p:cNvPr id="4" name="Slide Number Placeholder 3">
            <a:extLst>
              <a:ext uri="{FF2B5EF4-FFF2-40B4-BE49-F238E27FC236}">
                <a16:creationId xmlns:a16="http://schemas.microsoft.com/office/drawing/2014/main" id="{0B914F28-5E69-C678-04E2-6D9ED95D85AC}"/>
              </a:ext>
            </a:extLst>
          </p:cNvPr>
          <p:cNvSpPr>
            <a:spLocks noGrp="1"/>
          </p:cNvSpPr>
          <p:nvPr>
            <p:ph type="sldNum" sz="quarter" idx="5"/>
          </p:nvPr>
        </p:nvSpPr>
        <p:spPr/>
        <p:txBody>
          <a:bodyPr/>
          <a:lstStyle/>
          <a:p>
            <a:fld id="{BE0170FD-E8BE-46E5-BAC3-DD3E1008E244}" type="slidenum">
              <a:rPr lang="en-US" smtClean="0"/>
              <a:t>4</a:t>
            </a:fld>
            <a:endParaRPr lang="en-US"/>
          </a:p>
        </p:txBody>
      </p:sp>
    </p:spTree>
    <p:extLst>
      <p:ext uri="{BB962C8B-B14F-4D97-AF65-F5344CB8AC3E}">
        <p14:creationId xmlns:p14="http://schemas.microsoft.com/office/powerpoint/2010/main" val="997002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9FE139-721D-6273-9C8E-DAFA897226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6AD37D-2618-F0DD-C239-935B38298A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0603E9-2036-689E-AC81-408EBBB7870F}"/>
              </a:ext>
            </a:extLst>
          </p:cNvPr>
          <p:cNvSpPr>
            <a:spLocks noGrp="1"/>
          </p:cNvSpPr>
          <p:nvPr>
            <p:ph type="body" idx="1"/>
          </p:nvPr>
        </p:nvSpPr>
        <p:spPr/>
        <p:txBody>
          <a:bodyPr/>
          <a:lstStyle/>
          <a:p>
            <a:pPr algn="l"/>
            <a:r>
              <a:rPr lang="en-US" dirty="0"/>
              <a:t>Cortical sensing mainly focuses on detecting and interpreting the electrical activity of the brain’s surface via electrodes placed on the surface of the brain, specifically the cerebral cortex. You can see in the image what cortical sensing can look like. Some of the advantages include direct measurement of cortical response to subcortical stimulation and higher signal-to-noise ratio for gamma detection. However, some limitations arise. It requires additional surgical implantation, isn’t a standard clinical practice, limited to research settings, and generally has more artifact and is harder to distinguish true entrainment compared to standard DBS data.</a:t>
            </a:r>
          </a:p>
        </p:txBody>
      </p:sp>
      <p:sp>
        <p:nvSpPr>
          <p:cNvPr id="4" name="Slide Number Placeholder 3">
            <a:extLst>
              <a:ext uri="{FF2B5EF4-FFF2-40B4-BE49-F238E27FC236}">
                <a16:creationId xmlns:a16="http://schemas.microsoft.com/office/drawing/2014/main" id="{4953B445-AD71-20B2-F19C-701B076AA96A}"/>
              </a:ext>
            </a:extLst>
          </p:cNvPr>
          <p:cNvSpPr>
            <a:spLocks noGrp="1"/>
          </p:cNvSpPr>
          <p:nvPr>
            <p:ph type="sldNum" sz="quarter" idx="5"/>
          </p:nvPr>
        </p:nvSpPr>
        <p:spPr/>
        <p:txBody>
          <a:bodyPr/>
          <a:lstStyle/>
          <a:p>
            <a:fld id="{BE0170FD-E8BE-46E5-BAC3-DD3E1008E244}" type="slidenum">
              <a:rPr lang="en-US" smtClean="0"/>
              <a:t>5</a:t>
            </a:fld>
            <a:endParaRPr lang="en-US"/>
          </a:p>
        </p:txBody>
      </p:sp>
    </p:spTree>
    <p:extLst>
      <p:ext uri="{BB962C8B-B14F-4D97-AF65-F5344CB8AC3E}">
        <p14:creationId xmlns:p14="http://schemas.microsoft.com/office/powerpoint/2010/main" val="3306496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823846-6001-D9FD-5140-31CB5100A6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0EF111-CD13-761C-99AC-B2AA4B4C75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6E6467-3C78-8020-6214-B3B265E829FE}"/>
              </a:ext>
            </a:extLst>
          </p:cNvPr>
          <p:cNvSpPr>
            <a:spLocks noGrp="1"/>
          </p:cNvSpPr>
          <p:nvPr>
            <p:ph type="body" idx="1"/>
          </p:nvPr>
        </p:nvSpPr>
        <p:spPr/>
        <p:txBody>
          <a:bodyPr/>
          <a:lstStyle/>
          <a:p>
            <a:pPr algn="l"/>
            <a:r>
              <a:rPr lang="en-US" dirty="0"/>
              <a:t>A quick overview of the project I have been working on. The main question I am working on is how prevalent is gamma entrainment in broader DBS patient population. The data I am using comes from Dr. Hammer and her colleagues patient data. The end goal is to determine if gamma entrainment can serve as a clinical biomarker</a:t>
            </a:r>
          </a:p>
        </p:txBody>
      </p:sp>
      <p:sp>
        <p:nvSpPr>
          <p:cNvPr id="4" name="Slide Number Placeholder 3">
            <a:extLst>
              <a:ext uri="{FF2B5EF4-FFF2-40B4-BE49-F238E27FC236}">
                <a16:creationId xmlns:a16="http://schemas.microsoft.com/office/drawing/2014/main" id="{171840F2-5743-6B78-5545-A9EB17FA8894}"/>
              </a:ext>
            </a:extLst>
          </p:cNvPr>
          <p:cNvSpPr>
            <a:spLocks noGrp="1"/>
          </p:cNvSpPr>
          <p:nvPr>
            <p:ph type="sldNum" sz="quarter" idx="5"/>
          </p:nvPr>
        </p:nvSpPr>
        <p:spPr/>
        <p:txBody>
          <a:bodyPr/>
          <a:lstStyle/>
          <a:p>
            <a:fld id="{BE0170FD-E8BE-46E5-BAC3-DD3E1008E244}" type="slidenum">
              <a:rPr lang="en-US" smtClean="0"/>
              <a:t>6</a:t>
            </a:fld>
            <a:endParaRPr lang="en-US"/>
          </a:p>
        </p:txBody>
      </p:sp>
    </p:spTree>
    <p:extLst>
      <p:ext uri="{BB962C8B-B14F-4D97-AF65-F5344CB8AC3E}">
        <p14:creationId xmlns:p14="http://schemas.microsoft.com/office/powerpoint/2010/main" val="2524479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EDC21B-CB3E-E9AF-75B9-20FD68D366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8054F-5557-812E-8806-5D1569AF0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6B1C96-F6BA-EA9B-D01A-E6CD663C28AF}"/>
              </a:ext>
            </a:extLst>
          </p:cNvPr>
          <p:cNvSpPr>
            <a:spLocks noGrp="1"/>
          </p:cNvSpPr>
          <p:nvPr>
            <p:ph type="body" idx="1"/>
          </p:nvPr>
        </p:nvSpPr>
        <p:spPr/>
        <p:txBody>
          <a:bodyPr/>
          <a:lstStyle/>
          <a:p>
            <a:pPr algn="l"/>
            <a:r>
              <a:rPr lang="en-US" dirty="0"/>
              <a:t>This is a brief overview of the available data as well as a simple overview of how the code works. All in all, there were 163 patients worth of data, but only 22 of them had usable data. This is due to the fact that sensing was not activated during many of the clinical visits meaning a large portion of the data that I need is missing. </a:t>
            </a:r>
          </a:p>
        </p:txBody>
      </p:sp>
      <p:sp>
        <p:nvSpPr>
          <p:cNvPr id="4" name="Slide Number Placeholder 3">
            <a:extLst>
              <a:ext uri="{FF2B5EF4-FFF2-40B4-BE49-F238E27FC236}">
                <a16:creationId xmlns:a16="http://schemas.microsoft.com/office/drawing/2014/main" id="{53DF9BA6-76C5-1143-0A35-D6EBB03BE10F}"/>
              </a:ext>
            </a:extLst>
          </p:cNvPr>
          <p:cNvSpPr>
            <a:spLocks noGrp="1"/>
          </p:cNvSpPr>
          <p:nvPr>
            <p:ph type="sldNum" sz="quarter" idx="5"/>
          </p:nvPr>
        </p:nvSpPr>
        <p:spPr/>
        <p:txBody>
          <a:bodyPr/>
          <a:lstStyle/>
          <a:p>
            <a:fld id="{BE0170FD-E8BE-46E5-BAC3-DD3E1008E244}" type="slidenum">
              <a:rPr lang="en-US" smtClean="0"/>
              <a:t>7</a:t>
            </a:fld>
            <a:endParaRPr lang="en-US"/>
          </a:p>
        </p:txBody>
      </p:sp>
    </p:spTree>
    <p:extLst>
      <p:ext uri="{BB962C8B-B14F-4D97-AF65-F5344CB8AC3E}">
        <p14:creationId xmlns:p14="http://schemas.microsoft.com/office/powerpoint/2010/main" val="2583839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EFEDEC-1B04-D81C-8CD4-9BFCBDEAF0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FD3984-9C01-3D86-2C14-4A4E021EC2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4239BF-2A71-3295-C06F-1D6006C959C2}"/>
              </a:ext>
            </a:extLst>
          </p:cNvPr>
          <p:cNvSpPr>
            <a:spLocks noGrp="1"/>
          </p:cNvSpPr>
          <p:nvPr>
            <p:ph type="body" idx="1"/>
          </p:nvPr>
        </p:nvSpPr>
        <p:spPr/>
        <p:txBody>
          <a:bodyPr/>
          <a:lstStyle/>
          <a:p>
            <a:pPr algn="l"/>
            <a:r>
              <a:rPr lang="en-US" dirty="0"/>
              <a:t>Here you can see the 22 patients which had usable data. Their full last names have been redacted and just changed to the first couple of identifiable letters which we can reference later. The target column shows STN or </a:t>
            </a:r>
            <a:r>
              <a:rPr lang="en-US" dirty="0" err="1"/>
              <a:t>Gpi</a:t>
            </a:r>
            <a:r>
              <a:rPr lang="en-US" dirty="0"/>
              <a:t>. Left yes or no shows if the left hemisphere showed signs of gamma entrainment and if yes, then the channel name and frequency was marked down. Same for the right side.</a:t>
            </a:r>
          </a:p>
        </p:txBody>
      </p:sp>
      <p:sp>
        <p:nvSpPr>
          <p:cNvPr id="4" name="Slide Number Placeholder 3">
            <a:extLst>
              <a:ext uri="{FF2B5EF4-FFF2-40B4-BE49-F238E27FC236}">
                <a16:creationId xmlns:a16="http://schemas.microsoft.com/office/drawing/2014/main" id="{09AF5919-D42D-4850-2E1C-4578F2BF11FB}"/>
              </a:ext>
            </a:extLst>
          </p:cNvPr>
          <p:cNvSpPr>
            <a:spLocks noGrp="1"/>
          </p:cNvSpPr>
          <p:nvPr>
            <p:ph type="sldNum" sz="quarter" idx="5"/>
          </p:nvPr>
        </p:nvSpPr>
        <p:spPr/>
        <p:txBody>
          <a:bodyPr/>
          <a:lstStyle/>
          <a:p>
            <a:fld id="{BE0170FD-E8BE-46E5-BAC3-DD3E1008E244}" type="slidenum">
              <a:rPr lang="en-US" smtClean="0"/>
              <a:t>8</a:t>
            </a:fld>
            <a:endParaRPr lang="en-US"/>
          </a:p>
        </p:txBody>
      </p:sp>
    </p:spTree>
    <p:extLst>
      <p:ext uri="{BB962C8B-B14F-4D97-AF65-F5344CB8AC3E}">
        <p14:creationId xmlns:p14="http://schemas.microsoft.com/office/powerpoint/2010/main" val="848386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DD1704-1B5F-41D9-9380-75BD173E71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EE5E14-D68A-59B2-63D9-AA9808779E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FD1DBD-D261-AED2-E9C3-93226E1E8095}"/>
              </a:ext>
            </a:extLst>
          </p:cNvPr>
          <p:cNvSpPr>
            <a:spLocks noGrp="1"/>
          </p:cNvSpPr>
          <p:nvPr>
            <p:ph type="body" idx="1"/>
          </p:nvPr>
        </p:nvSpPr>
        <p:spPr/>
        <p:txBody>
          <a:bodyPr/>
          <a:lstStyle/>
          <a:p>
            <a:pPr algn="l"/>
            <a:r>
              <a:rPr lang="en-US" dirty="0"/>
              <a:t>This is a patient Ru, and is a perfect example of strong entrainment. The stimulation was delivered at 180 Hz with entrainment showing up just at 90 Hz, clearly showing 1:2 entrainment. The peak exceeds the surrounding spectral power, indicating that the neural response is phase locked at a subharmonic of the stimulation. </a:t>
            </a:r>
          </a:p>
        </p:txBody>
      </p:sp>
      <p:sp>
        <p:nvSpPr>
          <p:cNvPr id="4" name="Slide Number Placeholder 3">
            <a:extLst>
              <a:ext uri="{FF2B5EF4-FFF2-40B4-BE49-F238E27FC236}">
                <a16:creationId xmlns:a16="http://schemas.microsoft.com/office/drawing/2014/main" id="{7C054E4C-B4AD-F1A5-4382-2348421FDC5C}"/>
              </a:ext>
            </a:extLst>
          </p:cNvPr>
          <p:cNvSpPr>
            <a:spLocks noGrp="1"/>
          </p:cNvSpPr>
          <p:nvPr>
            <p:ph type="sldNum" sz="quarter" idx="5"/>
          </p:nvPr>
        </p:nvSpPr>
        <p:spPr/>
        <p:txBody>
          <a:bodyPr/>
          <a:lstStyle/>
          <a:p>
            <a:fld id="{BE0170FD-E8BE-46E5-BAC3-DD3E1008E244}" type="slidenum">
              <a:rPr lang="en-US" smtClean="0"/>
              <a:t>9</a:t>
            </a:fld>
            <a:endParaRPr lang="en-US"/>
          </a:p>
        </p:txBody>
      </p:sp>
    </p:spTree>
    <p:extLst>
      <p:ext uri="{BB962C8B-B14F-4D97-AF65-F5344CB8AC3E}">
        <p14:creationId xmlns:p14="http://schemas.microsoft.com/office/powerpoint/2010/main" val="2589897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8565E6-9DFA-B70A-B999-6B4B418EF5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FB7B82-2792-F596-81AE-539CBF1967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842F62-76A7-FC65-95BF-B0C1D9ED90AD}"/>
              </a:ext>
            </a:extLst>
          </p:cNvPr>
          <p:cNvSpPr>
            <a:spLocks noGrp="1"/>
          </p:cNvSpPr>
          <p:nvPr>
            <p:ph type="body" idx="1"/>
          </p:nvPr>
        </p:nvSpPr>
        <p:spPr/>
        <p:txBody>
          <a:bodyPr/>
          <a:lstStyle/>
          <a:p>
            <a:pPr algn="l"/>
            <a:r>
              <a:rPr lang="en-US" dirty="0"/>
              <a:t>This is another patient Di, who is showing weak entrainment. This patient’s stimulation is being delivered at 145 Hz, and where we are expecting a peak at around 72.5 Hz, there is a small blip. Although the increase in spectral power is less pronounced than the previous strong entrainment example, we see a small bump in the PSD curve at the </a:t>
            </a:r>
            <a:r>
              <a:rPr lang="en-US" b="0" dirty="0"/>
              <a:t>expected location. The mean trace (solid blue) shows a slight deviation upward at ~72.5 Hz, suggesting potential weak or borderline 1:2 entrainment.</a:t>
            </a:r>
          </a:p>
        </p:txBody>
      </p:sp>
      <p:sp>
        <p:nvSpPr>
          <p:cNvPr id="4" name="Slide Number Placeholder 3">
            <a:extLst>
              <a:ext uri="{FF2B5EF4-FFF2-40B4-BE49-F238E27FC236}">
                <a16:creationId xmlns:a16="http://schemas.microsoft.com/office/drawing/2014/main" id="{B4DD25B2-8918-0162-BA2D-8AB8E9E9F807}"/>
              </a:ext>
            </a:extLst>
          </p:cNvPr>
          <p:cNvSpPr>
            <a:spLocks noGrp="1"/>
          </p:cNvSpPr>
          <p:nvPr>
            <p:ph type="sldNum" sz="quarter" idx="5"/>
          </p:nvPr>
        </p:nvSpPr>
        <p:spPr/>
        <p:txBody>
          <a:bodyPr/>
          <a:lstStyle/>
          <a:p>
            <a:fld id="{BE0170FD-E8BE-46E5-BAC3-DD3E1008E244}" type="slidenum">
              <a:rPr lang="en-US" smtClean="0"/>
              <a:t>10</a:t>
            </a:fld>
            <a:endParaRPr lang="en-US"/>
          </a:p>
        </p:txBody>
      </p:sp>
    </p:spTree>
    <p:extLst>
      <p:ext uri="{BB962C8B-B14F-4D97-AF65-F5344CB8AC3E}">
        <p14:creationId xmlns:p14="http://schemas.microsoft.com/office/powerpoint/2010/main" val="2424433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F3AC4-31A0-0068-EBFD-79EA9C9C95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D18290-5808-7A74-A8AA-2EBB0282C4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78C73C-3768-245C-4514-EF0C63BA66BB}"/>
              </a:ext>
            </a:extLst>
          </p:cNvPr>
          <p:cNvSpPr>
            <a:spLocks noGrp="1"/>
          </p:cNvSpPr>
          <p:nvPr>
            <p:ph type="dt" sz="half" idx="10"/>
          </p:nvPr>
        </p:nvSpPr>
        <p:spPr/>
        <p:txBody>
          <a:bodyPr/>
          <a:lstStyle/>
          <a:p>
            <a:fld id="{1D965F2C-D31C-254D-AECE-C948163351F9}" type="datetimeFigureOut">
              <a:rPr lang="en-US" smtClean="0"/>
              <a:t>7/22/25</a:t>
            </a:fld>
            <a:endParaRPr lang="en-US"/>
          </a:p>
        </p:txBody>
      </p:sp>
      <p:sp>
        <p:nvSpPr>
          <p:cNvPr id="5" name="Footer Placeholder 4">
            <a:extLst>
              <a:ext uri="{FF2B5EF4-FFF2-40B4-BE49-F238E27FC236}">
                <a16:creationId xmlns:a16="http://schemas.microsoft.com/office/drawing/2014/main" id="{A341E1BA-B828-943E-6703-76181FBB07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24FD49-452C-B69C-45E8-801FD6CA3029}"/>
              </a:ext>
            </a:extLst>
          </p:cNvPr>
          <p:cNvSpPr>
            <a:spLocks noGrp="1"/>
          </p:cNvSpPr>
          <p:nvPr>
            <p:ph type="sldNum" sz="quarter" idx="12"/>
          </p:nvPr>
        </p:nvSpPr>
        <p:spPr/>
        <p:txBody>
          <a:bodyPr/>
          <a:lstStyle/>
          <a:p>
            <a:fld id="{1189FA66-FE68-F642-9D89-8EF818FA59D2}" type="slidenum">
              <a:rPr lang="en-US" smtClean="0"/>
              <a:t>‹#›</a:t>
            </a:fld>
            <a:endParaRPr lang="en-US"/>
          </a:p>
        </p:txBody>
      </p:sp>
    </p:spTree>
    <p:extLst>
      <p:ext uri="{BB962C8B-B14F-4D97-AF65-F5344CB8AC3E}">
        <p14:creationId xmlns:p14="http://schemas.microsoft.com/office/powerpoint/2010/main" val="2431365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D1A27-C9D7-3C0F-5C0A-8843F31584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C2A846-A1EB-7B29-3C61-EB26C03854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64F3ED-3ACD-E535-5888-3DB6F03F5548}"/>
              </a:ext>
            </a:extLst>
          </p:cNvPr>
          <p:cNvSpPr>
            <a:spLocks noGrp="1"/>
          </p:cNvSpPr>
          <p:nvPr>
            <p:ph type="dt" sz="half" idx="10"/>
          </p:nvPr>
        </p:nvSpPr>
        <p:spPr/>
        <p:txBody>
          <a:bodyPr/>
          <a:lstStyle/>
          <a:p>
            <a:fld id="{1D965F2C-D31C-254D-AECE-C948163351F9}" type="datetimeFigureOut">
              <a:rPr lang="en-US" smtClean="0"/>
              <a:t>7/22/25</a:t>
            </a:fld>
            <a:endParaRPr lang="en-US"/>
          </a:p>
        </p:txBody>
      </p:sp>
      <p:sp>
        <p:nvSpPr>
          <p:cNvPr id="5" name="Footer Placeholder 4">
            <a:extLst>
              <a:ext uri="{FF2B5EF4-FFF2-40B4-BE49-F238E27FC236}">
                <a16:creationId xmlns:a16="http://schemas.microsoft.com/office/drawing/2014/main" id="{4CEFE8D1-9714-09B0-521A-51F384B526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4CA11-D022-5F62-E900-F58ADD8D8025}"/>
              </a:ext>
            </a:extLst>
          </p:cNvPr>
          <p:cNvSpPr>
            <a:spLocks noGrp="1"/>
          </p:cNvSpPr>
          <p:nvPr>
            <p:ph type="sldNum" sz="quarter" idx="12"/>
          </p:nvPr>
        </p:nvSpPr>
        <p:spPr/>
        <p:txBody>
          <a:bodyPr/>
          <a:lstStyle/>
          <a:p>
            <a:fld id="{1189FA66-FE68-F642-9D89-8EF818FA59D2}" type="slidenum">
              <a:rPr lang="en-US" smtClean="0"/>
              <a:t>‹#›</a:t>
            </a:fld>
            <a:endParaRPr lang="en-US"/>
          </a:p>
        </p:txBody>
      </p:sp>
    </p:spTree>
    <p:extLst>
      <p:ext uri="{BB962C8B-B14F-4D97-AF65-F5344CB8AC3E}">
        <p14:creationId xmlns:p14="http://schemas.microsoft.com/office/powerpoint/2010/main" val="500461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829C0E-ED76-0A27-F356-1AD1761BF0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108206-C841-AC05-24F5-AE7BDFEB8A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173A3C-8FD6-0300-6D48-F14CDF77D46B}"/>
              </a:ext>
            </a:extLst>
          </p:cNvPr>
          <p:cNvSpPr>
            <a:spLocks noGrp="1"/>
          </p:cNvSpPr>
          <p:nvPr>
            <p:ph type="dt" sz="half" idx="10"/>
          </p:nvPr>
        </p:nvSpPr>
        <p:spPr/>
        <p:txBody>
          <a:bodyPr/>
          <a:lstStyle/>
          <a:p>
            <a:fld id="{1D965F2C-D31C-254D-AECE-C948163351F9}" type="datetimeFigureOut">
              <a:rPr lang="en-US" smtClean="0"/>
              <a:t>7/22/25</a:t>
            </a:fld>
            <a:endParaRPr lang="en-US"/>
          </a:p>
        </p:txBody>
      </p:sp>
      <p:sp>
        <p:nvSpPr>
          <p:cNvPr id="5" name="Footer Placeholder 4">
            <a:extLst>
              <a:ext uri="{FF2B5EF4-FFF2-40B4-BE49-F238E27FC236}">
                <a16:creationId xmlns:a16="http://schemas.microsoft.com/office/drawing/2014/main" id="{6D6F0E1C-16F4-F99A-677A-5ECDC9C4A2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0EF39-437E-628F-20E0-7A9D48640D4C}"/>
              </a:ext>
            </a:extLst>
          </p:cNvPr>
          <p:cNvSpPr>
            <a:spLocks noGrp="1"/>
          </p:cNvSpPr>
          <p:nvPr>
            <p:ph type="sldNum" sz="quarter" idx="12"/>
          </p:nvPr>
        </p:nvSpPr>
        <p:spPr/>
        <p:txBody>
          <a:bodyPr/>
          <a:lstStyle/>
          <a:p>
            <a:fld id="{1189FA66-FE68-F642-9D89-8EF818FA59D2}" type="slidenum">
              <a:rPr lang="en-US" smtClean="0"/>
              <a:t>‹#›</a:t>
            </a:fld>
            <a:endParaRPr lang="en-US"/>
          </a:p>
        </p:txBody>
      </p:sp>
    </p:spTree>
    <p:extLst>
      <p:ext uri="{BB962C8B-B14F-4D97-AF65-F5344CB8AC3E}">
        <p14:creationId xmlns:p14="http://schemas.microsoft.com/office/powerpoint/2010/main" val="3044471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464EB-0034-A449-AF3A-59A43F276B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81F8ED-8C9F-005D-D62F-064E651646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B41396-D101-DEB9-354E-2951AD0B9834}"/>
              </a:ext>
            </a:extLst>
          </p:cNvPr>
          <p:cNvSpPr>
            <a:spLocks noGrp="1"/>
          </p:cNvSpPr>
          <p:nvPr>
            <p:ph type="dt" sz="half" idx="10"/>
          </p:nvPr>
        </p:nvSpPr>
        <p:spPr/>
        <p:txBody>
          <a:bodyPr/>
          <a:lstStyle/>
          <a:p>
            <a:fld id="{1D965F2C-D31C-254D-AECE-C948163351F9}" type="datetimeFigureOut">
              <a:rPr lang="en-US" smtClean="0"/>
              <a:t>7/22/25</a:t>
            </a:fld>
            <a:endParaRPr lang="en-US"/>
          </a:p>
        </p:txBody>
      </p:sp>
      <p:sp>
        <p:nvSpPr>
          <p:cNvPr id="5" name="Footer Placeholder 4">
            <a:extLst>
              <a:ext uri="{FF2B5EF4-FFF2-40B4-BE49-F238E27FC236}">
                <a16:creationId xmlns:a16="http://schemas.microsoft.com/office/drawing/2014/main" id="{13F08F76-B764-7F53-A22A-31F54EFFE2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38102F-B3ED-C098-3AE5-1B180DFAEBAC}"/>
              </a:ext>
            </a:extLst>
          </p:cNvPr>
          <p:cNvSpPr>
            <a:spLocks noGrp="1"/>
          </p:cNvSpPr>
          <p:nvPr>
            <p:ph type="sldNum" sz="quarter" idx="12"/>
          </p:nvPr>
        </p:nvSpPr>
        <p:spPr/>
        <p:txBody>
          <a:bodyPr/>
          <a:lstStyle/>
          <a:p>
            <a:fld id="{1189FA66-FE68-F642-9D89-8EF818FA59D2}" type="slidenum">
              <a:rPr lang="en-US" smtClean="0"/>
              <a:t>‹#›</a:t>
            </a:fld>
            <a:endParaRPr lang="en-US"/>
          </a:p>
        </p:txBody>
      </p:sp>
    </p:spTree>
    <p:extLst>
      <p:ext uri="{BB962C8B-B14F-4D97-AF65-F5344CB8AC3E}">
        <p14:creationId xmlns:p14="http://schemas.microsoft.com/office/powerpoint/2010/main" val="2786952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F29B7-0391-59A6-0746-ABC4A0ACF3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0EB21D-9397-6867-C661-CB192BD7DD2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CE53C3-7C56-6373-8A25-B36FAB76AA35}"/>
              </a:ext>
            </a:extLst>
          </p:cNvPr>
          <p:cNvSpPr>
            <a:spLocks noGrp="1"/>
          </p:cNvSpPr>
          <p:nvPr>
            <p:ph type="dt" sz="half" idx="10"/>
          </p:nvPr>
        </p:nvSpPr>
        <p:spPr/>
        <p:txBody>
          <a:bodyPr/>
          <a:lstStyle/>
          <a:p>
            <a:fld id="{1D965F2C-D31C-254D-AECE-C948163351F9}" type="datetimeFigureOut">
              <a:rPr lang="en-US" smtClean="0"/>
              <a:t>7/22/25</a:t>
            </a:fld>
            <a:endParaRPr lang="en-US"/>
          </a:p>
        </p:txBody>
      </p:sp>
      <p:sp>
        <p:nvSpPr>
          <p:cNvPr id="5" name="Footer Placeholder 4">
            <a:extLst>
              <a:ext uri="{FF2B5EF4-FFF2-40B4-BE49-F238E27FC236}">
                <a16:creationId xmlns:a16="http://schemas.microsoft.com/office/drawing/2014/main" id="{3B30BFDE-4734-521C-E353-B74BF89BE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EA4A16-DC8F-0F31-576C-CB0B56C98922}"/>
              </a:ext>
            </a:extLst>
          </p:cNvPr>
          <p:cNvSpPr>
            <a:spLocks noGrp="1"/>
          </p:cNvSpPr>
          <p:nvPr>
            <p:ph type="sldNum" sz="quarter" idx="12"/>
          </p:nvPr>
        </p:nvSpPr>
        <p:spPr/>
        <p:txBody>
          <a:bodyPr/>
          <a:lstStyle/>
          <a:p>
            <a:fld id="{1189FA66-FE68-F642-9D89-8EF818FA59D2}" type="slidenum">
              <a:rPr lang="en-US" smtClean="0"/>
              <a:t>‹#›</a:t>
            </a:fld>
            <a:endParaRPr lang="en-US"/>
          </a:p>
        </p:txBody>
      </p:sp>
    </p:spTree>
    <p:extLst>
      <p:ext uri="{BB962C8B-B14F-4D97-AF65-F5344CB8AC3E}">
        <p14:creationId xmlns:p14="http://schemas.microsoft.com/office/powerpoint/2010/main" val="2953853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E59A4-9A67-6C45-568F-AD26C6290C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192249-B27E-7F16-5358-10281788E3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F77583-A795-D06B-B133-FD2A69A050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BD0F21-F513-6068-3838-C7B7E89B8F8B}"/>
              </a:ext>
            </a:extLst>
          </p:cNvPr>
          <p:cNvSpPr>
            <a:spLocks noGrp="1"/>
          </p:cNvSpPr>
          <p:nvPr>
            <p:ph type="dt" sz="half" idx="10"/>
          </p:nvPr>
        </p:nvSpPr>
        <p:spPr/>
        <p:txBody>
          <a:bodyPr/>
          <a:lstStyle/>
          <a:p>
            <a:fld id="{1D965F2C-D31C-254D-AECE-C948163351F9}" type="datetimeFigureOut">
              <a:rPr lang="en-US" smtClean="0"/>
              <a:t>7/22/25</a:t>
            </a:fld>
            <a:endParaRPr lang="en-US"/>
          </a:p>
        </p:txBody>
      </p:sp>
      <p:sp>
        <p:nvSpPr>
          <p:cNvPr id="6" name="Footer Placeholder 5">
            <a:extLst>
              <a:ext uri="{FF2B5EF4-FFF2-40B4-BE49-F238E27FC236}">
                <a16:creationId xmlns:a16="http://schemas.microsoft.com/office/drawing/2014/main" id="{8E2ABB5D-E663-D388-D5BC-8A81926B10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43FDF9-7303-7325-6BA8-4BC6D35CCE80}"/>
              </a:ext>
            </a:extLst>
          </p:cNvPr>
          <p:cNvSpPr>
            <a:spLocks noGrp="1"/>
          </p:cNvSpPr>
          <p:nvPr>
            <p:ph type="sldNum" sz="quarter" idx="12"/>
          </p:nvPr>
        </p:nvSpPr>
        <p:spPr/>
        <p:txBody>
          <a:bodyPr/>
          <a:lstStyle/>
          <a:p>
            <a:fld id="{1189FA66-FE68-F642-9D89-8EF818FA59D2}" type="slidenum">
              <a:rPr lang="en-US" smtClean="0"/>
              <a:t>‹#›</a:t>
            </a:fld>
            <a:endParaRPr lang="en-US"/>
          </a:p>
        </p:txBody>
      </p:sp>
    </p:spTree>
    <p:extLst>
      <p:ext uri="{BB962C8B-B14F-4D97-AF65-F5344CB8AC3E}">
        <p14:creationId xmlns:p14="http://schemas.microsoft.com/office/powerpoint/2010/main" val="357066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98C58-6EC0-F8B1-C70E-AC6E6E3692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16427D-507F-37DF-FF54-F86AC0E018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43E65B-CB9F-623F-5857-B30C77170B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5F99A1-8BD3-FBC5-427C-7CC017410E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EA9A79-C1B2-28D1-7B11-D20AF0BDCC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49E076-8EBE-63E4-B26F-FF9394D94BF8}"/>
              </a:ext>
            </a:extLst>
          </p:cNvPr>
          <p:cNvSpPr>
            <a:spLocks noGrp="1"/>
          </p:cNvSpPr>
          <p:nvPr>
            <p:ph type="dt" sz="half" idx="10"/>
          </p:nvPr>
        </p:nvSpPr>
        <p:spPr/>
        <p:txBody>
          <a:bodyPr/>
          <a:lstStyle/>
          <a:p>
            <a:fld id="{1D965F2C-D31C-254D-AECE-C948163351F9}" type="datetimeFigureOut">
              <a:rPr lang="en-US" smtClean="0"/>
              <a:t>7/22/25</a:t>
            </a:fld>
            <a:endParaRPr lang="en-US"/>
          </a:p>
        </p:txBody>
      </p:sp>
      <p:sp>
        <p:nvSpPr>
          <p:cNvPr id="8" name="Footer Placeholder 7">
            <a:extLst>
              <a:ext uri="{FF2B5EF4-FFF2-40B4-BE49-F238E27FC236}">
                <a16:creationId xmlns:a16="http://schemas.microsoft.com/office/drawing/2014/main" id="{00FB463F-5561-6EE0-BFA2-E81B99E10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3849FB-5090-E5A5-65BC-D451E473078D}"/>
              </a:ext>
            </a:extLst>
          </p:cNvPr>
          <p:cNvSpPr>
            <a:spLocks noGrp="1"/>
          </p:cNvSpPr>
          <p:nvPr>
            <p:ph type="sldNum" sz="quarter" idx="12"/>
          </p:nvPr>
        </p:nvSpPr>
        <p:spPr/>
        <p:txBody>
          <a:bodyPr/>
          <a:lstStyle/>
          <a:p>
            <a:fld id="{1189FA66-FE68-F642-9D89-8EF818FA59D2}" type="slidenum">
              <a:rPr lang="en-US" smtClean="0"/>
              <a:t>‹#›</a:t>
            </a:fld>
            <a:endParaRPr lang="en-US"/>
          </a:p>
        </p:txBody>
      </p:sp>
    </p:spTree>
    <p:extLst>
      <p:ext uri="{BB962C8B-B14F-4D97-AF65-F5344CB8AC3E}">
        <p14:creationId xmlns:p14="http://schemas.microsoft.com/office/powerpoint/2010/main" val="2708122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1A844-0266-EDCD-CA6C-DC6CE33E55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01420A-08F3-2335-45D5-96EAA088D2A1}"/>
              </a:ext>
            </a:extLst>
          </p:cNvPr>
          <p:cNvSpPr>
            <a:spLocks noGrp="1"/>
          </p:cNvSpPr>
          <p:nvPr>
            <p:ph type="dt" sz="half" idx="10"/>
          </p:nvPr>
        </p:nvSpPr>
        <p:spPr/>
        <p:txBody>
          <a:bodyPr/>
          <a:lstStyle/>
          <a:p>
            <a:fld id="{1D965F2C-D31C-254D-AECE-C948163351F9}" type="datetimeFigureOut">
              <a:rPr lang="en-US" smtClean="0"/>
              <a:t>7/22/25</a:t>
            </a:fld>
            <a:endParaRPr lang="en-US"/>
          </a:p>
        </p:txBody>
      </p:sp>
      <p:sp>
        <p:nvSpPr>
          <p:cNvPr id="4" name="Footer Placeholder 3">
            <a:extLst>
              <a:ext uri="{FF2B5EF4-FFF2-40B4-BE49-F238E27FC236}">
                <a16:creationId xmlns:a16="http://schemas.microsoft.com/office/drawing/2014/main" id="{8BFC126E-B034-7677-AA90-0091C66861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C376CA-B865-840E-9C0E-AC32D393E484}"/>
              </a:ext>
            </a:extLst>
          </p:cNvPr>
          <p:cNvSpPr>
            <a:spLocks noGrp="1"/>
          </p:cNvSpPr>
          <p:nvPr>
            <p:ph type="sldNum" sz="quarter" idx="12"/>
          </p:nvPr>
        </p:nvSpPr>
        <p:spPr/>
        <p:txBody>
          <a:bodyPr/>
          <a:lstStyle/>
          <a:p>
            <a:fld id="{1189FA66-FE68-F642-9D89-8EF818FA59D2}" type="slidenum">
              <a:rPr lang="en-US" smtClean="0"/>
              <a:t>‹#›</a:t>
            </a:fld>
            <a:endParaRPr lang="en-US"/>
          </a:p>
        </p:txBody>
      </p:sp>
    </p:spTree>
    <p:extLst>
      <p:ext uri="{BB962C8B-B14F-4D97-AF65-F5344CB8AC3E}">
        <p14:creationId xmlns:p14="http://schemas.microsoft.com/office/powerpoint/2010/main" val="69560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64CE98-81BC-2536-2930-7D0F2FAEA48C}"/>
              </a:ext>
            </a:extLst>
          </p:cNvPr>
          <p:cNvSpPr>
            <a:spLocks noGrp="1"/>
          </p:cNvSpPr>
          <p:nvPr>
            <p:ph type="dt" sz="half" idx="10"/>
          </p:nvPr>
        </p:nvSpPr>
        <p:spPr/>
        <p:txBody>
          <a:bodyPr/>
          <a:lstStyle/>
          <a:p>
            <a:fld id="{1D965F2C-D31C-254D-AECE-C948163351F9}" type="datetimeFigureOut">
              <a:rPr lang="en-US" smtClean="0"/>
              <a:t>7/22/25</a:t>
            </a:fld>
            <a:endParaRPr lang="en-US"/>
          </a:p>
        </p:txBody>
      </p:sp>
      <p:sp>
        <p:nvSpPr>
          <p:cNvPr id="3" name="Footer Placeholder 2">
            <a:extLst>
              <a:ext uri="{FF2B5EF4-FFF2-40B4-BE49-F238E27FC236}">
                <a16:creationId xmlns:a16="http://schemas.microsoft.com/office/drawing/2014/main" id="{4BB6CA3E-CE30-60DB-391E-669875BB45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718115-7B4B-CDEC-B353-23E957E02E48}"/>
              </a:ext>
            </a:extLst>
          </p:cNvPr>
          <p:cNvSpPr>
            <a:spLocks noGrp="1"/>
          </p:cNvSpPr>
          <p:nvPr>
            <p:ph type="sldNum" sz="quarter" idx="12"/>
          </p:nvPr>
        </p:nvSpPr>
        <p:spPr/>
        <p:txBody>
          <a:bodyPr/>
          <a:lstStyle/>
          <a:p>
            <a:fld id="{1189FA66-FE68-F642-9D89-8EF818FA59D2}" type="slidenum">
              <a:rPr lang="en-US" smtClean="0"/>
              <a:t>‹#›</a:t>
            </a:fld>
            <a:endParaRPr lang="en-US"/>
          </a:p>
        </p:txBody>
      </p:sp>
    </p:spTree>
    <p:extLst>
      <p:ext uri="{BB962C8B-B14F-4D97-AF65-F5344CB8AC3E}">
        <p14:creationId xmlns:p14="http://schemas.microsoft.com/office/powerpoint/2010/main" val="3174196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51DEB-4720-8637-DDE3-7EEBC95AF8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D85E88-DA04-D358-3B0D-F051ACE6B1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797A25-702B-3E0A-DFD5-0EF1AC9EA5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4829C2-BE46-11DD-853B-5C6C14F918EF}"/>
              </a:ext>
            </a:extLst>
          </p:cNvPr>
          <p:cNvSpPr>
            <a:spLocks noGrp="1"/>
          </p:cNvSpPr>
          <p:nvPr>
            <p:ph type="dt" sz="half" idx="10"/>
          </p:nvPr>
        </p:nvSpPr>
        <p:spPr/>
        <p:txBody>
          <a:bodyPr/>
          <a:lstStyle/>
          <a:p>
            <a:fld id="{1D965F2C-D31C-254D-AECE-C948163351F9}" type="datetimeFigureOut">
              <a:rPr lang="en-US" smtClean="0"/>
              <a:t>7/22/25</a:t>
            </a:fld>
            <a:endParaRPr lang="en-US"/>
          </a:p>
        </p:txBody>
      </p:sp>
      <p:sp>
        <p:nvSpPr>
          <p:cNvPr id="6" name="Footer Placeholder 5">
            <a:extLst>
              <a:ext uri="{FF2B5EF4-FFF2-40B4-BE49-F238E27FC236}">
                <a16:creationId xmlns:a16="http://schemas.microsoft.com/office/drawing/2014/main" id="{298B9745-9B0B-E715-6229-E10C064BE8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B947B7-8DCC-3D00-6F5A-FF45603D5382}"/>
              </a:ext>
            </a:extLst>
          </p:cNvPr>
          <p:cNvSpPr>
            <a:spLocks noGrp="1"/>
          </p:cNvSpPr>
          <p:nvPr>
            <p:ph type="sldNum" sz="quarter" idx="12"/>
          </p:nvPr>
        </p:nvSpPr>
        <p:spPr/>
        <p:txBody>
          <a:bodyPr/>
          <a:lstStyle/>
          <a:p>
            <a:fld id="{1189FA66-FE68-F642-9D89-8EF818FA59D2}" type="slidenum">
              <a:rPr lang="en-US" smtClean="0"/>
              <a:t>‹#›</a:t>
            </a:fld>
            <a:endParaRPr lang="en-US"/>
          </a:p>
        </p:txBody>
      </p:sp>
    </p:spTree>
    <p:extLst>
      <p:ext uri="{BB962C8B-B14F-4D97-AF65-F5344CB8AC3E}">
        <p14:creationId xmlns:p14="http://schemas.microsoft.com/office/powerpoint/2010/main" val="646643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1748A-27C3-DA8D-B86A-4E45B95528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528E07-2F82-0840-CFEF-B18F1867A5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9B81A3-6DDF-F137-8165-AE7F0F270B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B71A27-AC7A-7713-019F-FE40D602D372}"/>
              </a:ext>
            </a:extLst>
          </p:cNvPr>
          <p:cNvSpPr>
            <a:spLocks noGrp="1"/>
          </p:cNvSpPr>
          <p:nvPr>
            <p:ph type="dt" sz="half" idx="10"/>
          </p:nvPr>
        </p:nvSpPr>
        <p:spPr/>
        <p:txBody>
          <a:bodyPr/>
          <a:lstStyle/>
          <a:p>
            <a:fld id="{1D965F2C-D31C-254D-AECE-C948163351F9}" type="datetimeFigureOut">
              <a:rPr lang="en-US" smtClean="0"/>
              <a:t>7/22/25</a:t>
            </a:fld>
            <a:endParaRPr lang="en-US"/>
          </a:p>
        </p:txBody>
      </p:sp>
      <p:sp>
        <p:nvSpPr>
          <p:cNvPr id="6" name="Footer Placeholder 5">
            <a:extLst>
              <a:ext uri="{FF2B5EF4-FFF2-40B4-BE49-F238E27FC236}">
                <a16:creationId xmlns:a16="http://schemas.microsoft.com/office/drawing/2014/main" id="{CCBBCD65-5383-E077-E6D9-73A5122C71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ADF403-33F0-94D7-DE99-2CB3DF31A4C0}"/>
              </a:ext>
            </a:extLst>
          </p:cNvPr>
          <p:cNvSpPr>
            <a:spLocks noGrp="1"/>
          </p:cNvSpPr>
          <p:nvPr>
            <p:ph type="sldNum" sz="quarter" idx="12"/>
          </p:nvPr>
        </p:nvSpPr>
        <p:spPr/>
        <p:txBody>
          <a:bodyPr/>
          <a:lstStyle/>
          <a:p>
            <a:fld id="{1189FA66-FE68-F642-9D89-8EF818FA59D2}" type="slidenum">
              <a:rPr lang="en-US" smtClean="0"/>
              <a:t>‹#›</a:t>
            </a:fld>
            <a:endParaRPr lang="en-US"/>
          </a:p>
        </p:txBody>
      </p:sp>
    </p:spTree>
    <p:extLst>
      <p:ext uri="{BB962C8B-B14F-4D97-AF65-F5344CB8AC3E}">
        <p14:creationId xmlns:p14="http://schemas.microsoft.com/office/powerpoint/2010/main" val="2455207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6F8DBF-409D-CAED-96DD-594A2C78A7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BAE628-ABEE-D281-4517-3FEF3D5799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D5AF0E-6B61-AFA0-0EF2-431981F322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D965F2C-D31C-254D-AECE-C948163351F9}" type="datetimeFigureOut">
              <a:rPr lang="en-US" smtClean="0"/>
              <a:t>7/22/25</a:t>
            </a:fld>
            <a:endParaRPr lang="en-US"/>
          </a:p>
        </p:txBody>
      </p:sp>
      <p:sp>
        <p:nvSpPr>
          <p:cNvPr id="5" name="Footer Placeholder 4">
            <a:extLst>
              <a:ext uri="{FF2B5EF4-FFF2-40B4-BE49-F238E27FC236}">
                <a16:creationId xmlns:a16="http://schemas.microsoft.com/office/drawing/2014/main" id="{6C6FB3DC-C5B5-17FB-317C-89F8FE8A37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4D2CD4B-BA88-E4FB-C684-717AC640FD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189FA66-FE68-F642-9D89-8EF818FA59D2}" type="slidenum">
              <a:rPr lang="en-US" smtClean="0"/>
              <a:t>‹#›</a:t>
            </a:fld>
            <a:endParaRPr lang="en-US"/>
          </a:p>
        </p:txBody>
      </p:sp>
    </p:spTree>
    <p:extLst>
      <p:ext uri="{BB962C8B-B14F-4D97-AF65-F5344CB8AC3E}">
        <p14:creationId xmlns:p14="http://schemas.microsoft.com/office/powerpoint/2010/main" val="4249410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7CE1-4730-9DFC-BA72-1FCB0B723DA7}"/>
              </a:ext>
            </a:extLst>
          </p:cNvPr>
          <p:cNvSpPr>
            <a:spLocks noGrp="1"/>
          </p:cNvSpPr>
          <p:nvPr>
            <p:ph type="ctrTitle"/>
          </p:nvPr>
        </p:nvSpPr>
        <p:spPr/>
        <p:txBody>
          <a:bodyPr/>
          <a:lstStyle/>
          <a:p>
            <a:r>
              <a:rPr lang="en-US" dirty="0"/>
              <a:t>Gamma Entrainment as a Biomarker in PD</a:t>
            </a:r>
          </a:p>
        </p:txBody>
      </p:sp>
      <p:sp>
        <p:nvSpPr>
          <p:cNvPr id="3" name="Subtitle 2">
            <a:extLst>
              <a:ext uri="{FF2B5EF4-FFF2-40B4-BE49-F238E27FC236}">
                <a16:creationId xmlns:a16="http://schemas.microsoft.com/office/drawing/2014/main" id="{01AD2BC8-E9A4-738C-4494-2C90481DED27}"/>
              </a:ext>
            </a:extLst>
          </p:cNvPr>
          <p:cNvSpPr>
            <a:spLocks noGrp="1"/>
          </p:cNvSpPr>
          <p:nvPr>
            <p:ph type="subTitle" idx="1"/>
          </p:nvPr>
        </p:nvSpPr>
        <p:spPr/>
        <p:txBody>
          <a:bodyPr>
            <a:normAutofit/>
          </a:bodyPr>
          <a:lstStyle/>
          <a:p>
            <a:r>
              <a:rPr lang="en-US" sz="2000" dirty="0"/>
              <a:t>Analyzing DBS-induced gamma oscillations across patient populations</a:t>
            </a:r>
          </a:p>
        </p:txBody>
      </p:sp>
      <p:sp>
        <p:nvSpPr>
          <p:cNvPr id="4" name="Subtitle 2">
            <a:extLst>
              <a:ext uri="{FF2B5EF4-FFF2-40B4-BE49-F238E27FC236}">
                <a16:creationId xmlns:a16="http://schemas.microsoft.com/office/drawing/2014/main" id="{36EB245C-9406-6DFE-1CFD-EFBA30DA834E}"/>
              </a:ext>
            </a:extLst>
          </p:cNvPr>
          <p:cNvSpPr txBox="1">
            <a:spLocks/>
          </p:cNvSpPr>
          <p:nvPr/>
        </p:nvSpPr>
        <p:spPr>
          <a:xfrm>
            <a:off x="1524000" y="509428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t>Andrew Chan 7/24/2025</a:t>
            </a:r>
          </a:p>
        </p:txBody>
      </p:sp>
    </p:spTree>
    <p:extLst>
      <p:ext uri="{BB962C8B-B14F-4D97-AF65-F5344CB8AC3E}">
        <p14:creationId xmlns:p14="http://schemas.microsoft.com/office/powerpoint/2010/main" val="3433762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8F0D5-B9A9-DBAD-049F-B3C492EA53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FDA3F7-A56D-99A4-2A73-BEDD59635964}"/>
              </a:ext>
            </a:extLst>
          </p:cNvPr>
          <p:cNvSpPr>
            <a:spLocks noGrp="1"/>
          </p:cNvSpPr>
          <p:nvPr>
            <p:ph type="title"/>
          </p:nvPr>
        </p:nvSpPr>
        <p:spPr/>
        <p:txBody>
          <a:bodyPr>
            <a:normAutofit/>
          </a:bodyPr>
          <a:lstStyle/>
          <a:p>
            <a:r>
              <a:rPr lang="en-US" sz="3200" dirty="0"/>
              <a:t>Representative Results – Weak Entrainment Example</a:t>
            </a:r>
          </a:p>
        </p:txBody>
      </p:sp>
      <p:pic>
        <p:nvPicPr>
          <p:cNvPr id="8" name="Content Placeholder 7">
            <a:extLst>
              <a:ext uri="{FF2B5EF4-FFF2-40B4-BE49-F238E27FC236}">
                <a16:creationId xmlns:a16="http://schemas.microsoft.com/office/drawing/2014/main" id="{92389F3C-C4C1-D72F-6741-1188FE3A21B3}"/>
              </a:ext>
            </a:extLst>
          </p:cNvPr>
          <p:cNvPicPr>
            <a:picLocks noGrp="1" noChangeAspect="1"/>
          </p:cNvPicPr>
          <p:nvPr>
            <p:ph idx="1"/>
          </p:nvPr>
        </p:nvPicPr>
        <p:blipFill>
          <a:blip r:embed="rId3"/>
          <a:stretch>
            <a:fillRect/>
          </a:stretch>
        </p:blipFill>
        <p:spPr>
          <a:xfrm>
            <a:off x="3642667" y="1825625"/>
            <a:ext cx="4906666" cy="4351338"/>
          </a:xfrm>
          <a:prstGeom prst="rect">
            <a:avLst/>
          </a:prstGeom>
        </p:spPr>
      </p:pic>
    </p:spTree>
    <p:extLst>
      <p:ext uri="{BB962C8B-B14F-4D97-AF65-F5344CB8AC3E}">
        <p14:creationId xmlns:p14="http://schemas.microsoft.com/office/powerpoint/2010/main" val="4110756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D50809-D779-CA55-1A4B-BA853589B2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06754E-5427-19A6-0508-087DD3096F55}"/>
              </a:ext>
            </a:extLst>
          </p:cNvPr>
          <p:cNvSpPr>
            <a:spLocks noGrp="1"/>
          </p:cNvSpPr>
          <p:nvPr>
            <p:ph type="title"/>
          </p:nvPr>
        </p:nvSpPr>
        <p:spPr/>
        <p:txBody>
          <a:bodyPr>
            <a:normAutofit/>
          </a:bodyPr>
          <a:lstStyle/>
          <a:p>
            <a:r>
              <a:rPr lang="en-US" sz="3200" dirty="0"/>
              <a:t>Critical Limitation – Artifact vs. Entrainment</a:t>
            </a:r>
          </a:p>
        </p:txBody>
      </p:sp>
      <p:sp>
        <p:nvSpPr>
          <p:cNvPr id="4" name="Content Placeholder 3">
            <a:extLst>
              <a:ext uri="{FF2B5EF4-FFF2-40B4-BE49-F238E27FC236}">
                <a16:creationId xmlns:a16="http://schemas.microsoft.com/office/drawing/2014/main" id="{98EE1A5C-B45F-ADF6-A653-F30157211CFF}"/>
              </a:ext>
            </a:extLst>
          </p:cNvPr>
          <p:cNvSpPr>
            <a:spLocks noGrp="1"/>
          </p:cNvSpPr>
          <p:nvPr>
            <p:ph idx="1"/>
          </p:nvPr>
        </p:nvSpPr>
        <p:spPr/>
        <p:txBody>
          <a:bodyPr>
            <a:normAutofit/>
          </a:bodyPr>
          <a:lstStyle/>
          <a:p>
            <a:pPr marL="0" indent="0">
              <a:buNone/>
            </a:pPr>
            <a:r>
              <a:rPr lang="en-US" sz="2000" dirty="0"/>
              <a:t>The Fundamental Challenge:</a:t>
            </a:r>
          </a:p>
          <a:p>
            <a:pPr marL="0" indent="0">
              <a:buNone/>
            </a:pPr>
            <a:r>
              <a:rPr lang="en-US" sz="2000" dirty="0"/>
              <a:t>Subharmonic artifacts: Stimulation can create electrical artifacts at half-frequency</a:t>
            </a:r>
          </a:p>
          <a:p>
            <a:pPr marL="0" indent="0">
              <a:buNone/>
            </a:pPr>
            <a:r>
              <a:rPr lang="en-US" sz="2000" dirty="0"/>
              <a:t>True neural entrainment: Physiological locking of neural oscillations</a:t>
            </a:r>
          </a:p>
          <a:p>
            <a:pPr marL="0" indent="0">
              <a:buNone/>
            </a:pPr>
            <a:r>
              <a:rPr lang="en-US" sz="2000" dirty="0"/>
              <a:t>How to distinguish:</a:t>
            </a:r>
          </a:p>
          <a:p>
            <a:pPr>
              <a:buFontTx/>
              <a:buChar char="-"/>
            </a:pPr>
            <a:r>
              <a:rPr lang="en-US" sz="2000" dirty="0"/>
              <a:t>Temporal dynamics (entrainment should fluctuate with neural state)</a:t>
            </a:r>
          </a:p>
          <a:p>
            <a:pPr>
              <a:buFontTx/>
              <a:buChar char="-"/>
            </a:pPr>
            <a:r>
              <a:rPr lang="en-US" sz="2000" dirty="0"/>
              <a:t>Spatial patterns (should be anatomically specific</a:t>
            </a:r>
          </a:p>
          <a:p>
            <a:pPr>
              <a:buFontTx/>
              <a:buChar char="-"/>
            </a:pPr>
            <a:r>
              <a:rPr lang="en-US" sz="2000" dirty="0"/>
              <a:t>Medication effects (should correlate with clinical state)</a:t>
            </a:r>
          </a:p>
        </p:txBody>
      </p:sp>
    </p:spTree>
    <p:extLst>
      <p:ext uri="{BB962C8B-B14F-4D97-AF65-F5344CB8AC3E}">
        <p14:creationId xmlns:p14="http://schemas.microsoft.com/office/powerpoint/2010/main" val="1335579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692FDA-45F5-7322-1459-225A02DF90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38086D-C64A-52E3-BE40-905D4E8535A6}"/>
              </a:ext>
            </a:extLst>
          </p:cNvPr>
          <p:cNvSpPr>
            <a:spLocks noGrp="1"/>
          </p:cNvSpPr>
          <p:nvPr>
            <p:ph type="title"/>
          </p:nvPr>
        </p:nvSpPr>
        <p:spPr/>
        <p:txBody>
          <a:bodyPr>
            <a:normAutofit/>
          </a:bodyPr>
          <a:lstStyle/>
          <a:p>
            <a:r>
              <a:rPr lang="en-US" sz="3200" dirty="0"/>
              <a:t>Colored Plot Analysis - Methodology</a:t>
            </a:r>
          </a:p>
        </p:txBody>
      </p:sp>
      <p:sp>
        <p:nvSpPr>
          <p:cNvPr id="4" name="Content Placeholder 3">
            <a:extLst>
              <a:ext uri="{FF2B5EF4-FFF2-40B4-BE49-F238E27FC236}">
                <a16:creationId xmlns:a16="http://schemas.microsoft.com/office/drawing/2014/main" id="{CD3BA011-1A9F-326A-655B-7CA8087832DD}"/>
              </a:ext>
            </a:extLst>
          </p:cNvPr>
          <p:cNvSpPr>
            <a:spLocks noGrp="1"/>
          </p:cNvSpPr>
          <p:nvPr>
            <p:ph idx="1"/>
          </p:nvPr>
        </p:nvSpPr>
        <p:spPr>
          <a:xfrm>
            <a:off x="838200" y="1825625"/>
            <a:ext cx="5837903" cy="4351338"/>
          </a:xfrm>
        </p:spPr>
        <p:txBody>
          <a:bodyPr>
            <a:normAutofit/>
          </a:bodyPr>
          <a:lstStyle/>
          <a:p>
            <a:pPr marL="0" indent="0">
              <a:buNone/>
            </a:pPr>
            <a:r>
              <a:rPr lang="en-US" sz="2000" dirty="0"/>
              <a:t>*Still a work in progress*</a:t>
            </a:r>
          </a:p>
          <a:p>
            <a:pPr marL="0" indent="0">
              <a:buNone/>
            </a:pPr>
            <a:r>
              <a:rPr lang="en-US" sz="2000" dirty="0"/>
              <a:t>A Different Visualization Approach </a:t>
            </a:r>
          </a:p>
          <a:p>
            <a:pPr>
              <a:buFontTx/>
              <a:buChar char="-"/>
            </a:pPr>
            <a:r>
              <a:rPr lang="en-US" sz="2000" dirty="0"/>
              <a:t>X-axis: Stimulation amplitude (mA)</a:t>
            </a:r>
          </a:p>
          <a:p>
            <a:pPr>
              <a:buFontTx/>
              <a:buChar char="-"/>
            </a:pPr>
            <a:r>
              <a:rPr lang="en-US" sz="2000" dirty="0"/>
              <a:t>Y-axis: Entrainment power (normalized)</a:t>
            </a:r>
          </a:p>
          <a:p>
            <a:pPr>
              <a:buFontTx/>
              <a:buChar char="-"/>
            </a:pPr>
            <a:r>
              <a:rPr lang="en-US" sz="2000" dirty="0"/>
              <a:t>Color coding: Different recording dates</a:t>
            </a:r>
          </a:p>
          <a:p>
            <a:pPr>
              <a:buFontTx/>
              <a:buChar char="-"/>
            </a:pPr>
            <a:r>
              <a:rPr lang="en-US" sz="2000" dirty="0"/>
              <a:t>Purpose: Track entrainment stimulation relationships over time</a:t>
            </a:r>
          </a:p>
          <a:p>
            <a:pPr>
              <a:buFontTx/>
              <a:buChar char="-"/>
            </a:pPr>
            <a:r>
              <a:rPr lang="en-US" sz="2000" dirty="0"/>
              <a:t>Hypothesis: True entrainment should show temporal evolution, artifacts should remain static</a:t>
            </a:r>
          </a:p>
        </p:txBody>
      </p:sp>
      <p:cxnSp>
        <p:nvCxnSpPr>
          <p:cNvPr id="6" name="Straight Connector 5">
            <a:extLst>
              <a:ext uri="{FF2B5EF4-FFF2-40B4-BE49-F238E27FC236}">
                <a16:creationId xmlns:a16="http://schemas.microsoft.com/office/drawing/2014/main" id="{A455B2C7-F5D3-88D2-DAD7-422DEFA7D311}"/>
              </a:ext>
            </a:extLst>
          </p:cNvPr>
          <p:cNvCxnSpPr/>
          <p:nvPr/>
        </p:nvCxnSpPr>
        <p:spPr>
          <a:xfrm>
            <a:off x="8082116" y="2251587"/>
            <a:ext cx="0" cy="2851355"/>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F244C30-3CA7-0814-D72B-7A23A0B1FF91}"/>
              </a:ext>
            </a:extLst>
          </p:cNvPr>
          <p:cNvCxnSpPr>
            <a:cxnSpLocks/>
          </p:cNvCxnSpPr>
          <p:nvPr/>
        </p:nvCxnSpPr>
        <p:spPr>
          <a:xfrm flipH="1">
            <a:off x="8082116" y="5127523"/>
            <a:ext cx="3451123"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5D5D0E9C-28FA-5E16-78BD-82243C94E850}"/>
              </a:ext>
            </a:extLst>
          </p:cNvPr>
          <p:cNvSpPr txBox="1"/>
          <p:nvPr/>
        </p:nvSpPr>
        <p:spPr>
          <a:xfrm>
            <a:off x="8690223" y="5229054"/>
            <a:ext cx="2234907" cy="369332"/>
          </a:xfrm>
          <a:prstGeom prst="rect">
            <a:avLst/>
          </a:prstGeom>
          <a:noFill/>
        </p:spPr>
        <p:txBody>
          <a:bodyPr wrap="none" rtlCol="0">
            <a:spAutoFit/>
          </a:bodyPr>
          <a:lstStyle/>
          <a:p>
            <a:r>
              <a:rPr lang="en-US" dirty="0"/>
              <a:t>Stim Amplitude (mA)</a:t>
            </a:r>
          </a:p>
        </p:txBody>
      </p:sp>
      <p:sp>
        <p:nvSpPr>
          <p:cNvPr id="11" name="TextBox 10">
            <a:extLst>
              <a:ext uri="{FF2B5EF4-FFF2-40B4-BE49-F238E27FC236}">
                <a16:creationId xmlns:a16="http://schemas.microsoft.com/office/drawing/2014/main" id="{C36829FE-5049-748D-4F43-27AC1E1F88A3}"/>
              </a:ext>
            </a:extLst>
          </p:cNvPr>
          <p:cNvSpPr txBox="1"/>
          <p:nvPr/>
        </p:nvSpPr>
        <p:spPr>
          <a:xfrm rot="16200000">
            <a:off x="6764815" y="3439344"/>
            <a:ext cx="2069028" cy="369332"/>
          </a:xfrm>
          <a:prstGeom prst="rect">
            <a:avLst/>
          </a:prstGeom>
          <a:noFill/>
        </p:spPr>
        <p:txBody>
          <a:bodyPr wrap="none" rtlCol="0">
            <a:spAutoFit/>
          </a:bodyPr>
          <a:lstStyle/>
          <a:p>
            <a:r>
              <a:rPr lang="en-US" dirty="0"/>
              <a:t>Entrainment Power</a:t>
            </a:r>
          </a:p>
        </p:txBody>
      </p:sp>
      <p:sp>
        <p:nvSpPr>
          <p:cNvPr id="12" name="Oval 11">
            <a:extLst>
              <a:ext uri="{FF2B5EF4-FFF2-40B4-BE49-F238E27FC236}">
                <a16:creationId xmlns:a16="http://schemas.microsoft.com/office/drawing/2014/main" id="{6EF8DFA9-FF64-6109-FE97-7DEC780FC45D}"/>
              </a:ext>
            </a:extLst>
          </p:cNvPr>
          <p:cNvSpPr/>
          <p:nvPr/>
        </p:nvSpPr>
        <p:spPr>
          <a:xfrm>
            <a:off x="8438253" y="4658524"/>
            <a:ext cx="82131" cy="82132"/>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40CC74FA-A445-8C97-F28D-E15FA9866900}"/>
              </a:ext>
            </a:extLst>
          </p:cNvPr>
          <p:cNvSpPr/>
          <p:nvPr/>
        </p:nvSpPr>
        <p:spPr>
          <a:xfrm>
            <a:off x="8590653" y="4810924"/>
            <a:ext cx="82131" cy="82132"/>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A408B761-1F61-AE15-076B-31CD9C71B5C3}"/>
              </a:ext>
            </a:extLst>
          </p:cNvPr>
          <p:cNvSpPr/>
          <p:nvPr/>
        </p:nvSpPr>
        <p:spPr>
          <a:xfrm>
            <a:off x="8672784" y="4406178"/>
            <a:ext cx="82131" cy="82132"/>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AAD3DC8-E46A-A088-DB0C-6E6E9808F5CF}"/>
              </a:ext>
            </a:extLst>
          </p:cNvPr>
          <p:cNvSpPr/>
          <p:nvPr/>
        </p:nvSpPr>
        <p:spPr>
          <a:xfrm>
            <a:off x="9006740" y="4488310"/>
            <a:ext cx="82131" cy="82132"/>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B77D51D3-672A-7C8D-11B8-B5EF62740DC0}"/>
              </a:ext>
            </a:extLst>
          </p:cNvPr>
          <p:cNvSpPr/>
          <p:nvPr/>
        </p:nvSpPr>
        <p:spPr>
          <a:xfrm>
            <a:off x="8840424" y="4001294"/>
            <a:ext cx="82131" cy="82132"/>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EAB5C983-8A79-1F36-B55A-C0FE5451330E}"/>
              </a:ext>
            </a:extLst>
          </p:cNvPr>
          <p:cNvSpPr/>
          <p:nvPr/>
        </p:nvSpPr>
        <p:spPr>
          <a:xfrm>
            <a:off x="9205476" y="3960228"/>
            <a:ext cx="82131" cy="82132"/>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18EF2808-B4F8-04B8-AF17-FB0840C57D1F}"/>
              </a:ext>
            </a:extLst>
          </p:cNvPr>
          <p:cNvSpPr/>
          <p:nvPr/>
        </p:nvSpPr>
        <p:spPr>
          <a:xfrm>
            <a:off x="9725545" y="4155158"/>
            <a:ext cx="82131" cy="82132"/>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7FD01385-351C-9D6F-98F0-C94E7BB459CA}"/>
              </a:ext>
            </a:extLst>
          </p:cNvPr>
          <p:cNvSpPr/>
          <p:nvPr/>
        </p:nvSpPr>
        <p:spPr>
          <a:xfrm>
            <a:off x="9405999" y="3582944"/>
            <a:ext cx="82131" cy="82132"/>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574D190E-D11C-4E97-084B-CD553F06BDC2}"/>
              </a:ext>
            </a:extLst>
          </p:cNvPr>
          <p:cNvSpPr/>
          <p:nvPr/>
        </p:nvSpPr>
        <p:spPr>
          <a:xfrm>
            <a:off x="9725544" y="3846987"/>
            <a:ext cx="82131" cy="82132"/>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8CB5917E-ACBA-8E20-34EE-30527378E547}"/>
              </a:ext>
            </a:extLst>
          </p:cNvPr>
          <p:cNvSpPr/>
          <p:nvPr/>
        </p:nvSpPr>
        <p:spPr>
          <a:xfrm>
            <a:off x="10068131" y="4087633"/>
            <a:ext cx="82131" cy="82132"/>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FDC29473-523F-BAF3-7B16-C610C4986410}"/>
              </a:ext>
            </a:extLst>
          </p:cNvPr>
          <p:cNvSpPr/>
          <p:nvPr/>
        </p:nvSpPr>
        <p:spPr>
          <a:xfrm>
            <a:off x="9643413" y="3587151"/>
            <a:ext cx="82131" cy="82132"/>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75E34860-BF26-2642-C5E2-23BDC0EE9539}"/>
              </a:ext>
            </a:extLst>
          </p:cNvPr>
          <p:cNvSpPr/>
          <p:nvPr/>
        </p:nvSpPr>
        <p:spPr>
          <a:xfrm>
            <a:off x="9986000" y="3387934"/>
            <a:ext cx="82131" cy="82132"/>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AEA08EB8-5219-5C83-8405-7388925F2EE6}"/>
              </a:ext>
            </a:extLst>
          </p:cNvPr>
          <p:cNvSpPr/>
          <p:nvPr/>
        </p:nvSpPr>
        <p:spPr>
          <a:xfrm>
            <a:off x="10385075" y="3515469"/>
            <a:ext cx="82131" cy="82132"/>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62DBE570-EB3F-2DD5-B51C-A6BDC4EC24E0}"/>
              </a:ext>
            </a:extLst>
          </p:cNvPr>
          <p:cNvSpPr/>
          <p:nvPr/>
        </p:nvSpPr>
        <p:spPr>
          <a:xfrm>
            <a:off x="10344009" y="3316104"/>
            <a:ext cx="82131" cy="82132"/>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558D135F-5D4D-C6F3-A42E-2D9940EA2D9C}"/>
              </a:ext>
            </a:extLst>
          </p:cNvPr>
          <p:cNvSpPr/>
          <p:nvPr/>
        </p:nvSpPr>
        <p:spPr>
          <a:xfrm>
            <a:off x="10842999" y="3419975"/>
            <a:ext cx="82131" cy="82132"/>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A4603213-B46E-2638-B38F-7EC2B3C1305C}"/>
              </a:ext>
            </a:extLst>
          </p:cNvPr>
          <p:cNvSpPr/>
          <p:nvPr/>
        </p:nvSpPr>
        <p:spPr>
          <a:xfrm>
            <a:off x="10967295" y="3597601"/>
            <a:ext cx="82131" cy="82132"/>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2F2AC5AB-A141-3AB3-B097-83FCCA66B000}"/>
              </a:ext>
            </a:extLst>
          </p:cNvPr>
          <p:cNvSpPr/>
          <p:nvPr/>
        </p:nvSpPr>
        <p:spPr>
          <a:xfrm>
            <a:off x="10760868" y="3695508"/>
            <a:ext cx="82131" cy="82132"/>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28538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4392BB-D816-743D-2957-DEE7A595B2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443FA8-0971-8D2E-3892-6313C4E3FBEE}"/>
              </a:ext>
            </a:extLst>
          </p:cNvPr>
          <p:cNvSpPr>
            <a:spLocks noGrp="1"/>
          </p:cNvSpPr>
          <p:nvPr>
            <p:ph type="title"/>
          </p:nvPr>
        </p:nvSpPr>
        <p:spPr/>
        <p:txBody>
          <a:bodyPr>
            <a:normAutofit/>
          </a:bodyPr>
          <a:lstStyle/>
          <a:p>
            <a:r>
              <a:rPr lang="en-US" sz="3200" dirty="0"/>
              <a:t>Next Steps</a:t>
            </a:r>
          </a:p>
        </p:txBody>
      </p:sp>
      <p:sp>
        <p:nvSpPr>
          <p:cNvPr id="4" name="Content Placeholder 3">
            <a:extLst>
              <a:ext uri="{FF2B5EF4-FFF2-40B4-BE49-F238E27FC236}">
                <a16:creationId xmlns:a16="http://schemas.microsoft.com/office/drawing/2014/main" id="{72C39869-DE78-D88E-C702-93F6CC0AA845}"/>
              </a:ext>
            </a:extLst>
          </p:cNvPr>
          <p:cNvSpPr>
            <a:spLocks noGrp="1"/>
          </p:cNvSpPr>
          <p:nvPr>
            <p:ph idx="1"/>
          </p:nvPr>
        </p:nvSpPr>
        <p:spPr/>
        <p:txBody>
          <a:bodyPr>
            <a:normAutofit/>
          </a:bodyPr>
          <a:lstStyle/>
          <a:p>
            <a:pPr>
              <a:buFontTx/>
              <a:buChar char="-"/>
            </a:pPr>
            <a:r>
              <a:rPr lang="en-US" sz="2000" dirty="0"/>
              <a:t>Generate colored plots for all 22 patients with usable data</a:t>
            </a:r>
          </a:p>
          <a:p>
            <a:pPr>
              <a:buFontTx/>
              <a:buChar char="-"/>
            </a:pPr>
            <a:r>
              <a:rPr lang="en-US" sz="2000" dirty="0"/>
              <a:t>Identify patients showing clear dose (amount of stim)-response relationships</a:t>
            </a:r>
          </a:p>
          <a:p>
            <a:pPr>
              <a:buFontTx/>
              <a:buChar char="-"/>
            </a:pPr>
            <a:r>
              <a:rPr lang="en-US" sz="2000" dirty="0"/>
              <a:t>Correlate temporal patterns with available clinical data</a:t>
            </a:r>
          </a:p>
          <a:p>
            <a:pPr>
              <a:buFontTx/>
              <a:buChar char="-"/>
            </a:pPr>
            <a:r>
              <a:rPr lang="en-US" sz="2000" dirty="0"/>
              <a:t>Distinguish true entrainment from artifactual signals</a:t>
            </a:r>
          </a:p>
          <a:p>
            <a:pPr>
              <a:buFontTx/>
              <a:buChar char="-"/>
            </a:pPr>
            <a:endParaRPr lang="en-US" sz="2000" dirty="0"/>
          </a:p>
          <a:p>
            <a:pPr marL="0" indent="0">
              <a:buNone/>
            </a:pPr>
            <a:r>
              <a:rPr lang="en-US" sz="2000" dirty="0"/>
              <a:t>Success Criteria</a:t>
            </a:r>
          </a:p>
          <a:p>
            <a:pPr>
              <a:buFontTx/>
              <a:buChar char="-"/>
            </a:pPr>
            <a:r>
              <a:rPr lang="en-US" sz="2000" dirty="0"/>
              <a:t>Biological plausibility: Patterns consistent with neural adaptation</a:t>
            </a:r>
          </a:p>
          <a:p>
            <a:pPr>
              <a:buFontTx/>
              <a:buChar char="-"/>
            </a:pPr>
            <a:r>
              <a:rPr lang="en-US" sz="2000" dirty="0"/>
              <a:t>Clinical relevance: Correlation with therapeutic outcomes</a:t>
            </a:r>
          </a:p>
          <a:p>
            <a:pPr>
              <a:buFontTx/>
              <a:buChar char="-"/>
            </a:pPr>
            <a:r>
              <a:rPr lang="en-US" sz="2000" dirty="0"/>
              <a:t>Individual variability: Patient-specific optimal ranges</a:t>
            </a:r>
          </a:p>
          <a:p>
            <a:pPr>
              <a:buFontTx/>
              <a:buChar char="-"/>
            </a:pPr>
            <a:r>
              <a:rPr lang="en-US" sz="2000" dirty="0"/>
              <a:t>Temporal evolution: Evidence of physiological rather than purely electrical phenomena</a:t>
            </a:r>
          </a:p>
        </p:txBody>
      </p:sp>
    </p:spTree>
    <p:extLst>
      <p:ext uri="{BB962C8B-B14F-4D97-AF65-F5344CB8AC3E}">
        <p14:creationId xmlns:p14="http://schemas.microsoft.com/office/powerpoint/2010/main" val="602345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8ED27-BC48-3DDC-ED01-DA816E4AC845}"/>
              </a:ext>
            </a:extLst>
          </p:cNvPr>
          <p:cNvSpPr>
            <a:spLocks noGrp="1"/>
          </p:cNvSpPr>
          <p:nvPr>
            <p:ph type="title"/>
          </p:nvPr>
        </p:nvSpPr>
        <p:spPr/>
        <p:txBody>
          <a:bodyPr>
            <a:normAutofit/>
          </a:bodyPr>
          <a:lstStyle/>
          <a:p>
            <a:r>
              <a:rPr lang="en-US" sz="3200" dirty="0"/>
              <a:t>Background – What is Gamma Entrainment?</a:t>
            </a:r>
          </a:p>
        </p:txBody>
      </p:sp>
      <p:sp>
        <p:nvSpPr>
          <p:cNvPr id="3" name="Content Placeholder 2">
            <a:extLst>
              <a:ext uri="{FF2B5EF4-FFF2-40B4-BE49-F238E27FC236}">
                <a16:creationId xmlns:a16="http://schemas.microsoft.com/office/drawing/2014/main" id="{E3C34FA1-2705-BBC9-FEC4-2A54CD44013F}"/>
              </a:ext>
            </a:extLst>
          </p:cNvPr>
          <p:cNvSpPr>
            <a:spLocks noGrp="1"/>
          </p:cNvSpPr>
          <p:nvPr>
            <p:ph idx="1"/>
          </p:nvPr>
        </p:nvSpPr>
        <p:spPr>
          <a:xfrm>
            <a:off x="838200" y="1508535"/>
            <a:ext cx="10515600" cy="4351338"/>
          </a:xfrm>
        </p:spPr>
        <p:txBody>
          <a:bodyPr>
            <a:normAutofit/>
          </a:bodyPr>
          <a:lstStyle/>
          <a:p>
            <a:pPr marL="0" indent="0">
              <a:buNone/>
            </a:pPr>
            <a:r>
              <a:rPr lang="en-US" sz="2000" b="1" dirty="0"/>
              <a:t>Definition: </a:t>
            </a:r>
            <a:r>
              <a:rPr lang="en-US" sz="2000" dirty="0"/>
              <a:t>Synchronization of brain oscillations (60-90 Hz) to external stimulation</a:t>
            </a:r>
          </a:p>
          <a:p>
            <a:pPr marL="0" indent="0">
              <a:buNone/>
            </a:pPr>
            <a:r>
              <a:rPr lang="en-US" sz="2000" b="1" dirty="0"/>
              <a:t>In PD context: </a:t>
            </a:r>
            <a:r>
              <a:rPr lang="en-US" sz="2000" dirty="0"/>
              <a:t>DBS can entrain cortical gamma to subharmonic frequencies (1:2 ratio)</a:t>
            </a:r>
          </a:p>
          <a:p>
            <a:pPr marL="0" indent="0">
              <a:buNone/>
            </a:pPr>
            <a:r>
              <a:rPr lang="en-US" sz="2000" b="1" dirty="0"/>
              <a:t>Clinical significance: </a:t>
            </a:r>
            <a:r>
              <a:rPr lang="en-US" sz="2000" dirty="0"/>
              <a:t>It is a potential biomarker for therapeutic efficacy</a:t>
            </a:r>
          </a:p>
          <a:p>
            <a:pPr marL="0" indent="0">
              <a:buNone/>
            </a:pPr>
            <a:r>
              <a:rPr lang="en-US" sz="2000" b="1" dirty="0"/>
              <a:t>Key Question: </a:t>
            </a:r>
            <a:r>
              <a:rPr lang="en-US" sz="2000" dirty="0"/>
              <a:t>Can we reliably detect and utilize this phenomenon clinically?</a:t>
            </a:r>
            <a:endParaRPr lang="en-US" sz="2000" b="1" dirty="0"/>
          </a:p>
        </p:txBody>
      </p:sp>
      <p:pic>
        <p:nvPicPr>
          <p:cNvPr id="7" name="Picture 6">
            <a:extLst>
              <a:ext uri="{FF2B5EF4-FFF2-40B4-BE49-F238E27FC236}">
                <a16:creationId xmlns:a16="http://schemas.microsoft.com/office/drawing/2014/main" id="{95A12BFD-44F1-4C22-4A88-0A809412D68F}"/>
              </a:ext>
            </a:extLst>
          </p:cNvPr>
          <p:cNvPicPr>
            <a:picLocks noChangeAspect="1"/>
          </p:cNvPicPr>
          <p:nvPr/>
        </p:nvPicPr>
        <p:blipFill>
          <a:blip r:embed="rId3"/>
          <a:stretch>
            <a:fillRect/>
          </a:stretch>
        </p:blipFill>
        <p:spPr>
          <a:xfrm>
            <a:off x="2480758" y="3515853"/>
            <a:ext cx="7230484" cy="30388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21271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59D2-CA7D-74CD-D098-F26A43E08174}"/>
              </a:ext>
            </a:extLst>
          </p:cNvPr>
          <p:cNvSpPr>
            <a:spLocks noGrp="1"/>
          </p:cNvSpPr>
          <p:nvPr>
            <p:ph type="title"/>
          </p:nvPr>
        </p:nvSpPr>
        <p:spPr/>
        <p:txBody>
          <a:bodyPr>
            <a:normAutofit/>
          </a:bodyPr>
          <a:lstStyle/>
          <a:p>
            <a:r>
              <a:rPr lang="en-US" sz="3200" dirty="0"/>
              <a:t>Literature Foundation – Nature Medicine Studies Overview</a:t>
            </a:r>
          </a:p>
        </p:txBody>
      </p:sp>
      <p:sp>
        <p:nvSpPr>
          <p:cNvPr id="3" name="Content Placeholder 2">
            <a:extLst>
              <a:ext uri="{FF2B5EF4-FFF2-40B4-BE49-F238E27FC236}">
                <a16:creationId xmlns:a16="http://schemas.microsoft.com/office/drawing/2014/main" id="{DC0CAC4D-198B-34FB-DF03-3E347FA7E8E2}"/>
              </a:ext>
            </a:extLst>
          </p:cNvPr>
          <p:cNvSpPr>
            <a:spLocks noGrp="1"/>
          </p:cNvSpPr>
          <p:nvPr>
            <p:ph idx="1"/>
          </p:nvPr>
        </p:nvSpPr>
        <p:spPr>
          <a:xfrm>
            <a:off x="838200" y="1471664"/>
            <a:ext cx="10515600" cy="4351338"/>
          </a:xfrm>
        </p:spPr>
        <p:txBody>
          <a:bodyPr>
            <a:normAutofit/>
          </a:bodyPr>
          <a:lstStyle/>
          <a:p>
            <a:pPr marL="0" indent="0">
              <a:buNone/>
            </a:pPr>
            <a:r>
              <a:rPr lang="en-US" sz="2000" b="1" dirty="0"/>
              <a:t>Sermon et al. (2023): </a:t>
            </a:r>
            <a:r>
              <a:rPr lang="en-US" sz="2000" dirty="0"/>
              <a:t>Computational modeling and validation of entrainment mechanisms</a:t>
            </a:r>
          </a:p>
          <a:p>
            <a:pPr marL="0" indent="0">
              <a:buNone/>
            </a:pPr>
            <a:r>
              <a:rPr lang="en-US" sz="2000" b="1" dirty="0"/>
              <a:t>Olaru et al. (2025): </a:t>
            </a:r>
            <a:r>
              <a:rPr lang="en-US" sz="2000" dirty="0"/>
              <a:t>Chronic home recordings demonstrating entrainment prevalence</a:t>
            </a:r>
          </a:p>
          <a:p>
            <a:pPr marL="0" indent="0">
              <a:buNone/>
            </a:pPr>
            <a:r>
              <a:rPr lang="en-US" sz="2000" b="1" dirty="0"/>
              <a:t>Combined Impact: </a:t>
            </a:r>
            <a:r>
              <a:rPr lang="en-US" sz="2000" dirty="0"/>
              <a:t>Established both theoretical framework and real-world evidence</a:t>
            </a:r>
          </a:p>
        </p:txBody>
      </p:sp>
      <p:pic>
        <p:nvPicPr>
          <p:cNvPr id="5" name="Picture 4">
            <a:extLst>
              <a:ext uri="{FF2B5EF4-FFF2-40B4-BE49-F238E27FC236}">
                <a16:creationId xmlns:a16="http://schemas.microsoft.com/office/drawing/2014/main" id="{0BB0585B-8503-1C57-C6EA-21E5DC882D18}"/>
              </a:ext>
            </a:extLst>
          </p:cNvPr>
          <p:cNvPicPr>
            <a:picLocks noChangeAspect="1"/>
          </p:cNvPicPr>
          <p:nvPr/>
        </p:nvPicPr>
        <p:blipFill>
          <a:blip r:embed="rId3"/>
          <a:stretch>
            <a:fillRect/>
          </a:stretch>
        </p:blipFill>
        <p:spPr>
          <a:xfrm>
            <a:off x="6835878" y="2797227"/>
            <a:ext cx="2918712" cy="391569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7" name="Picture 6">
            <a:extLst>
              <a:ext uri="{FF2B5EF4-FFF2-40B4-BE49-F238E27FC236}">
                <a16:creationId xmlns:a16="http://schemas.microsoft.com/office/drawing/2014/main" id="{12E34209-DED2-A8FA-54E2-B8885C759D20}"/>
              </a:ext>
            </a:extLst>
          </p:cNvPr>
          <p:cNvPicPr>
            <a:picLocks noChangeAspect="1"/>
          </p:cNvPicPr>
          <p:nvPr/>
        </p:nvPicPr>
        <p:blipFill>
          <a:blip r:embed="rId4"/>
          <a:stretch>
            <a:fillRect/>
          </a:stretch>
        </p:blipFill>
        <p:spPr>
          <a:xfrm>
            <a:off x="2437410" y="2797227"/>
            <a:ext cx="2911425" cy="391569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152533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81FA5D-E963-82FE-71D1-1B426DDECB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D6B139-11F7-8954-89B2-7FA1904499B4}"/>
              </a:ext>
            </a:extLst>
          </p:cNvPr>
          <p:cNvSpPr>
            <a:spLocks noGrp="1"/>
          </p:cNvSpPr>
          <p:nvPr>
            <p:ph type="title"/>
          </p:nvPr>
        </p:nvSpPr>
        <p:spPr/>
        <p:txBody>
          <a:bodyPr>
            <a:normAutofit/>
          </a:bodyPr>
          <a:lstStyle/>
          <a:p>
            <a:r>
              <a:rPr lang="en-US" sz="3200" dirty="0"/>
              <a:t>Study 2 – Olaru et al. (2025) Key Findings</a:t>
            </a:r>
          </a:p>
        </p:txBody>
      </p:sp>
      <p:sp>
        <p:nvSpPr>
          <p:cNvPr id="3" name="Content Placeholder 2">
            <a:extLst>
              <a:ext uri="{FF2B5EF4-FFF2-40B4-BE49-F238E27FC236}">
                <a16:creationId xmlns:a16="http://schemas.microsoft.com/office/drawing/2014/main" id="{8F68778C-350D-5939-65EF-52EE486DC469}"/>
              </a:ext>
            </a:extLst>
          </p:cNvPr>
          <p:cNvSpPr>
            <a:spLocks noGrp="1"/>
          </p:cNvSpPr>
          <p:nvPr>
            <p:ph idx="1"/>
          </p:nvPr>
        </p:nvSpPr>
        <p:spPr>
          <a:xfrm>
            <a:off x="838200" y="1471664"/>
            <a:ext cx="10515600" cy="4351338"/>
          </a:xfrm>
        </p:spPr>
        <p:txBody>
          <a:bodyPr>
            <a:normAutofit/>
          </a:bodyPr>
          <a:lstStyle/>
          <a:p>
            <a:pPr marL="0" indent="0">
              <a:buNone/>
            </a:pPr>
            <a:r>
              <a:rPr lang="en-US" sz="2000" b="1" dirty="0"/>
              <a:t>Chronic Home Recordings in 13 PD Patients</a:t>
            </a:r>
          </a:p>
          <a:p>
            <a:pPr marL="0" indent="0">
              <a:buNone/>
            </a:pPr>
            <a:r>
              <a:rPr lang="en-US" sz="2000" b="1" dirty="0"/>
              <a:t>993 hours </a:t>
            </a:r>
            <a:r>
              <a:rPr lang="en-US" sz="2000" dirty="0"/>
              <a:t>of multisite field potential recordings</a:t>
            </a:r>
          </a:p>
          <a:p>
            <a:pPr marL="0" indent="0">
              <a:buNone/>
            </a:pPr>
            <a:r>
              <a:rPr lang="en-US" sz="2000" b="1" dirty="0"/>
              <a:t>Cortical sensors: </a:t>
            </a:r>
            <a:r>
              <a:rPr lang="en-US" sz="2000" dirty="0"/>
              <a:t>motor cortex and pallidal/subthalamic leads</a:t>
            </a:r>
          </a:p>
          <a:p>
            <a:pPr marL="0" indent="0">
              <a:buNone/>
            </a:pPr>
            <a:r>
              <a:rPr lang="en-US" sz="2000" b="1" dirty="0"/>
              <a:t>4/6 </a:t>
            </a:r>
            <a:r>
              <a:rPr lang="en-US" sz="2000" dirty="0"/>
              <a:t>patients used cortical sensors</a:t>
            </a:r>
            <a:endParaRPr lang="en-US" sz="2000" b="1" dirty="0"/>
          </a:p>
          <a:p>
            <a:pPr marL="0" indent="0">
              <a:buNone/>
            </a:pPr>
            <a:r>
              <a:rPr lang="en-US" sz="2000" b="1" dirty="0"/>
              <a:t>Cortical entrainment detected in: </a:t>
            </a:r>
          </a:p>
          <a:p>
            <a:pPr marL="0" indent="0">
              <a:buNone/>
            </a:pPr>
            <a:r>
              <a:rPr lang="en-US" sz="2000" dirty="0"/>
              <a:t>	4/5 hemispheres with pallidal DBS</a:t>
            </a:r>
          </a:p>
          <a:p>
            <a:pPr marL="0" indent="0">
              <a:buNone/>
            </a:pPr>
            <a:r>
              <a:rPr lang="en-US" sz="2000" dirty="0"/>
              <a:t>	12/15 hemispheres with subthalamic DBS</a:t>
            </a:r>
          </a:p>
          <a:p>
            <a:pPr marL="0" indent="0">
              <a:buNone/>
            </a:pPr>
            <a:r>
              <a:rPr lang="en-US" sz="2000" b="1" dirty="0"/>
              <a:t>Key findings: </a:t>
            </a:r>
            <a:r>
              <a:rPr lang="en-US" sz="2000" dirty="0"/>
              <a:t>When gamma oscillations in the brain were entrained by DBS, they became less likely to cause dyskinesia,  the involuntary movements often triggered by levodopa.</a:t>
            </a:r>
          </a:p>
          <a:p>
            <a:pPr marL="0" indent="0">
              <a:buNone/>
            </a:pPr>
            <a:r>
              <a:rPr lang="en-US" sz="2000" b="1" dirty="0"/>
              <a:t>Clinical Relevance: </a:t>
            </a:r>
            <a:r>
              <a:rPr lang="en-US" sz="2000" dirty="0"/>
              <a:t>Suggests that there is a therapeutic mechanism from natural gamma</a:t>
            </a:r>
            <a:endParaRPr lang="en-US" sz="2000" b="1" dirty="0"/>
          </a:p>
        </p:txBody>
      </p:sp>
    </p:spTree>
    <p:extLst>
      <p:ext uri="{BB962C8B-B14F-4D97-AF65-F5344CB8AC3E}">
        <p14:creationId xmlns:p14="http://schemas.microsoft.com/office/powerpoint/2010/main" val="3385002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BA383A-BDA3-7508-3CBC-E830753387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D1DAA-67F3-3D18-F46D-B84471F3579C}"/>
              </a:ext>
            </a:extLst>
          </p:cNvPr>
          <p:cNvSpPr>
            <a:spLocks noGrp="1"/>
          </p:cNvSpPr>
          <p:nvPr>
            <p:ph type="title"/>
          </p:nvPr>
        </p:nvSpPr>
        <p:spPr/>
        <p:txBody>
          <a:bodyPr>
            <a:normAutofit/>
          </a:bodyPr>
          <a:lstStyle/>
          <a:p>
            <a:r>
              <a:rPr lang="en-US" sz="3200" dirty="0"/>
              <a:t>Cortical Sensing – Viability and Limitations</a:t>
            </a:r>
          </a:p>
        </p:txBody>
      </p:sp>
      <p:sp>
        <p:nvSpPr>
          <p:cNvPr id="3" name="Content Placeholder 2">
            <a:extLst>
              <a:ext uri="{FF2B5EF4-FFF2-40B4-BE49-F238E27FC236}">
                <a16:creationId xmlns:a16="http://schemas.microsoft.com/office/drawing/2014/main" id="{895E6B51-5F4E-156D-69CE-62F23C6F18C8}"/>
              </a:ext>
            </a:extLst>
          </p:cNvPr>
          <p:cNvSpPr>
            <a:spLocks noGrp="1"/>
          </p:cNvSpPr>
          <p:nvPr>
            <p:ph idx="1"/>
          </p:nvPr>
        </p:nvSpPr>
        <p:spPr>
          <a:xfrm>
            <a:off x="838200" y="1471664"/>
            <a:ext cx="7028543" cy="4351338"/>
          </a:xfrm>
        </p:spPr>
        <p:txBody>
          <a:bodyPr>
            <a:normAutofit/>
          </a:bodyPr>
          <a:lstStyle/>
          <a:p>
            <a:pPr marL="0" indent="0">
              <a:buNone/>
            </a:pPr>
            <a:r>
              <a:rPr lang="en-US" sz="2000" b="1" dirty="0"/>
              <a:t>Advantages</a:t>
            </a:r>
          </a:p>
          <a:p>
            <a:pPr>
              <a:buFontTx/>
              <a:buChar char="-"/>
            </a:pPr>
            <a:r>
              <a:rPr lang="en-US" sz="2000" dirty="0"/>
              <a:t>Direct measurement of cortical response to subcortical stimulation</a:t>
            </a:r>
          </a:p>
          <a:p>
            <a:pPr>
              <a:buFontTx/>
              <a:buChar char="-"/>
            </a:pPr>
            <a:r>
              <a:rPr lang="en-US" sz="2000" dirty="0"/>
              <a:t>Higher signal-to-noise ratio for gamma detection</a:t>
            </a:r>
          </a:p>
          <a:p>
            <a:pPr marL="0" indent="0">
              <a:buNone/>
            </a:pPr>
            <a:r>
              <a:rPr lang="en-US" sz="2000" b="1" dirty="0"/>
              <a:t>Limitations</a:t>
            </a:r>
          </a:p>
          <a:p>
            <a:pPr>
              <a:buFontTx/>
              <a:buChar char="-"/>
            </a:pPr>
            <a:r>
              <a:rPr lang="en-US" sz="2000" dirty="0"/>
              <a:t>Requires additional surgical implantation</a:t>
            </a:r>
          </a:p>
          <a:p>
            <a:pPr>
              <a:buFontTx/>
              <a:buChar char="-"/>
            </a:pPr>
            <a:r>
              <a:rPr lang="en-US" sz="2000" dirty="0"/>
              <a:t>Not a standard clinical practice</a:t>
            </a:r>
          </a:p>
          <a:p>
            <a:pPr>
              <a:buFontTx/>
              <a:buChar char="-"/>
            </a:pPr>
            <a:r>
              <a:rPr lang="en-US" sz="2000" dirty="0"/>
              <a:t>Limited to research settings</a:t>
            </a:r>
          </a:p>
          <a:p>
            <a:pPr>
              <a:buFontTx/>
              <a:buChar char="-"/>
            </a:pPr>
            <a:r>
              <a:rPr lang="en-US" sz="2000" dirty="0"/>
              <a:t>More artifact and harder to distinguish true entrainment compared to standard DBS data</a:t>
            </a:r>
          </a:p>
        </p:txBody>
      </p:sp>
      <p:pic>
        <p:nvPicPr>
          <p:cNvPr id="1026" name="Picture 2" descr="Cortical-thalamic lead placement for an adaptive neurostimulator.... |  Download Scientific Diagram">
            <a:extLst>
              <a:ext uri="{FF2B5EF4-FFF2-40B4-BE49-F238E27FC236}">
                <a16:creationId xmlns:a16="http://schemas.microsoft.com/office/drawing/2014/main" id="{502781D1-FD90-19E4-2662-080B41FB72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6116" y="1471664"/>
            <a:ext cx="3571337" cy="3666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544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5EBED-015C-76CA-65D3-8A2C6B2EA9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7CC9A8-3C2F-802A-ED23-8EB63CA2134D}"/>
              </a:ext>
            </a:extLst>
          </p:cNvPr>
          <p:cNvSpPr>
            <a:spLocks noGrp="1"/>
          </p:cNvSpPr>
          <p:nvPr>
            <p:ph type="title"/>
          </p:nvPr>
        </p:nvSpPr>
        <p:spPr/>
        <p:txBody>
          <a:bodyPr>
            <a:normAutofit/>
          </a:bodyPr>
          <a:lstStyle/>
          <a:p>
            <a:r>
              <a:rPr lang="en-US" sz="3200" dirty="0"/>
              <a:t>Current Project Overview</a:t>
            </a:r>
          </a:p>
        </p:txBody>
      </p:sp>
      <p:sp>
        <p:nvSpPr>
          <p:cNvPr id="3" name="Content Placeholder 2">
            <a:extLst>
              <a:ext uri="{FF2B5EF4-FFF2-40B4-BE49-F238E27FC236}">
                <a16:creationId xmlns:a16="http://schemas.microsoft.com/office/drawing/2014/main" id="{4C8D5FE7-0D2F-4D59-384C-444269F7C721}"/>
              </a:ext>
            </a:extLst>
          </p:cNvPr>
          <p:cNvSpPr>
            <a:spLocks noGrp="1"/>
          </p:cNvSpPr>
          <p:nvPr>
            <p:ph idx="1"/>
          </p:nvPr>
        </p:nvSpPr>
        <p:spPr>
          <a:xfrm>
            <a:off x="838200" y="1471664"/>
            <a:ext cx="10515600" cy="4351338"/>
          </a:xfrm>
        </p:spPr>
        <p:txBody>
          <a:bodyPr>
            <a:normAutofit/>
          </a:bodyPr>
          <a:lstStyle/>
          <a:p>
            <a:pPr marL="0" indent="0">
              <a:buNone/>
            </a:pPr>
            <a:r>
              <a:rPr lang="en-US" sz="2000" b="1" dirty="0"/>
              <a:t>Expanding the Evidence Base</a:t>
            </a:r>
          </a:p>
          <a:p>
            <a:pPr marL="0" indent="0">
              <a:buNone/>
            </a:pPr>
            <a:r>
              <a:rPr lang="en-US" sz="2000" b="1" dirty="0"/>
              <a:t>RQ: </a:t>
            </a:r>
            <a:r>
              <a:rPr lang="en-US" sz="2000" dirty="0"/>
              <a:t>How prevalent is gamma entrainment in broader DBS patient population?</a:t>
            </a:r>
          </a:p>
          <a:p>
            <a:pPr marL="0" indent="0">
              <a:buNone/>
            </a:pPr>
            <a:r>
              <a:rPr lang="en-US" sz="2000" b="1" dirty="0"/>
              <a:t>Dataset: </a:t>
            </a:r>
            <a:r>
              <a:rPr lang="en-US" sz="2000" dirty="0"/>
              <a:t>Dr. Hammer’s patients + colleagues’ patients</a:t>
            </a:r>
          </a:p>
          <a:p>
            <a:pPr marL="0" indent="0">
              <a:buNone/>
            </a:pPr>
            <a:r>
              <a:rPr lang="en-US" sz="2000" b="1" dirty="0"/>
              <a:t>Goal: </a:t>
            </a:r>
            <a:r>
              <a:rPr lang="en-US" sz="2000" dirty="0"/>
              <a:t>Determine if gamma entrainment can serve as a clinical biomarker</a:t>
            </a:r>
          </a:p>
        </p:txBody>
      </p:sp>
      <p:pic>
        <p:nvPicPr>
          <p:cNvPr id="3074" name="Picture 2" descr="The pipeline of biomarker development. | Download Scientific Diagram">
            <a:extLst>
              <a:ext uri="{FF2B5EF4-FFF2-40B4-BE49-F238E27FC236}">
                <a16:creationId xmlns:a16="http://schemas.microsoft.com/office/drawing/2014/main" id="{E84E9A24-5BF0-B378-9674-EEDE0E18DD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228975"/>
            <a:ext cx="10795000" cy="32639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6462829D-69AA-77EC-BF21-ACB588CB55D4}"/>
              </a:ext>
            </a:extLst>
          </p:cNvPr>
          <p:cNvCxnSpPr/>
          <p:nvPr/>
        </p:nvCxnSpPr>
        <p:spPr>
          <a:xfrm>
            <a:off x="1661746" y="3429000"/>
            <a:ext cx="351692" cy="712177"/>
          </a:xfrm>
          <a:prstGeom prst="straightConnector1">
            <a:avLst/>
          </a:prstGeom>
          <a:ln>
            <a:solidFill>
              <a:srgbClr val="FF0000"/>
            </a:solidFill>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679857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A937C9-050E-10B6-FAB5-8B834AF437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1DBF7B-5DEF-E4F1-9018-1CBA6C7B631E}"/>
              </a:ext>
            </a:extLst>
          </p:cNvPr>
          <p:cNvSpPr>
            <a:spLocks noGrp="1"/>
          </p:cNvSpPr>
          <p:nvPr>
            <p:ph type="title"/>
          </p:nvPr>
        </p:nvSpPr>
        <p:spPr/>
        <p:txBody>
          <a:bodyPr>
            <a:normAutofit/>
          </a:bodyPr>
          <a:lstStyle/>
          <a:p>
            <a:r>
              <a:rPr lang="en-US" sz="3200" dirty="0"/>
              <a:t>Dataset and Code</a:t>
            </a:r>
          </a:p>
        </p:txBody>
      </p:sp>
      <p:sp>
        <p:nvSpPr>
          <p:cNvPr id="3" name="Content Placeholder 2">
            <a:extLst>
              <a:ext uri="{FF2B5EF4-FFF2-40B4-BE49-F238E27FC236}">
                <a16:creationId xmlns:a16="http://schemas.microsoft.com/office/drawing/2014/main" id="{92E6A914-1A2B-9211-9D88-209365FB59F2}"/>
              </a:ext>
            </a:extLst>
          </p:cNvPr>
          <p:cNvSpPr>
            <a:spLocks noGrp="1"/>
          </p:cNvSpPr>
          <p:nvPr>
            <p:ph idx="1"/>
          </p:nvPr>
        </p:nvSpPr>
        <p:spPr>
          <a:xfrm>
            <a:off x="838200" y="1471663"/>
            <a:ext cx="10515600" cy="5021211"/>
          </a:xfrm>
        </p:spPr>
        <p:txBody>
          <a:bodyPr>
            <a:normAutofit/>
          </a:bodyPr>
          <a:lstStyle/>
          <a:p>
            <a:pPr marL="0" indent="0">
              <a:buNone/>
            </a:pPr>
            <a:r>
              <a:rPr lang="en-US" sz="2000" b="1" dirty="0"/>
              <a:t>Patient Population Analysis</a:t>
            </a:r>
          </a:p>
          <a:p>
            <a:pPr marL="0" indent="0">
              <a:buNone/>
            </a:pPr>
            <a:r>
              <a:rPr lang="en-US" sz="2000" b="1" dirty="0"/>
              <a:t>Total patients screened: </a:t>
            </a:r>
            <a:r>
              <a:rPr lang="en-US" sz="2000" dirty="0"/>
              <a:t>163 patients</a:t>
            </a:r>
          </a:p>
          <a:p>
            <a:pPr marL="0" indent="0">
              <a:buNone/>
            </a:pPr>
            <a:r>
              <a:rPr lang="en-US" sz="2000" b="1" dirty="0"/>
              <a:t>Usable data: </a:t>
            </a:r>
            <a:r>
              <a:rPr lang="en-US" sz="2000" dirty="0"/>
              <a:t>22 patients (13.5%)</a:t>
            </a:r>
          </a:p>
          <a:p>
            <a:pPr marL="0" indent="0">
              <a:buNone/>
            </a:pPr>
            <a:r>
              <a:rPr lang="en-US" sz="2000" b="1" dirty="0"/>
              <a:t>Primary limitations: </a:t>
            </a:r>
            <a:r>
              <a:rPr lang="en-US" sz="2000" dirty="0"/>
              <a:t>Sensing was not activated during many of the clinical visits</a:t>
            </a:r>
          </a:p>
          <a:p>
            <a:pPr marL="0" indent="0">
              <a:buNone/>
            </a:pPr>
            <a:r>
              <a:rPr lang="en-US" sz="2000" b="1" dirty="0"/>
              <a:t>Data types available: </a:t>
            </a:r>
            <a:r>
              <a:rPr lang="en-US" sz="2000" dirty="0"/>
              <a:t>Streaming data, event recordings, clinical visit data</a:t>
            </a:r>
          </a:p>
          <a:p>
            <a:pPr marL="0" indent="0">
              <a:buNone/>
            </a:pPr>
            <a:endParaRPr lang="en-US" sz="2000" dirty="0"/>
          </a:p>
          <a:p>
            <a:pPr marL="0" indent="0">
              <a:buNone/>
            </a:pPr>
            <a:r>
              <a:rPr lang="en-US" sz="2000" b="1" dirty="0"/>
              <a:t>File processing: </a:t>
            </a:r>
            <a:r>
              <a:rPr lang="en-US" sz="2000" dirty="0"/>
              <a:t>Batch analysis of JSON </a:t>
            </a:r>
            <a:r>
              <a:rPr lang="en-US" sz="2000" dirty="0" err="1"/>
              <a:t>BrainSense</a:t>
            </a:r>
            <a:r>
              <a:rPr lang="en-US" sz="2000" dirty="0"/>
              <a:t> files</a:t>
            </a:r>
          </a:p>
          <a:p>
            <a:pPr marL="0" indent="0">
              <a:buNone/>
            </a:pPr>
            <a:r>
              <a:rPr lang="en-US" sz="2000" b="1" dirty="0"/>
              <a:t>Signal extraction: </a:t>
            </a:r>
            <a:r>
              <a:rPr lang="en-US" sz="2000" dirty="0" err="1"/>
              <a:t>TimeDomain</a:t>
            </a:r>
            <a:r>
              <a:rPr lang="en-US" sz="2000" dirty="0"/>
              <a:t> and LFP data processing</a:t>
            </a:r>
          </a:p>
          <a:p>
            <a:pPr marL="0" indent="0">
              <a:buNone/>
            </a:pPr>
            <a:r>
              <a:rPr lang="en-US" sz="2000" b="1" dirty="0"/>
              <a:t>Spectrum analysis: </a:t>
            </a:r>
            <a:r>
              <a:rPr lang="en-US" sz="2000" dirty="0"/>
              <a:t>Welch’s method for PSD</a:t>
            </a:r>
          </a:p>
          <a:p>
            <a:pPr marL="0" indent="0">
              <a:buNone/>
            </a:pPr>
            <a:r>
              <a:rPr lang="en-US" sz="2000" b="1" dirty="0"/>
              <a:t>Entrainment detection: </a:t>
            </a:r>
            <a:r>
              <a:rPr lang="en-US" sz="2000" dirty="0"/>
              <a:t>Peak detection at subharmonic frequencies</a:t>
            </a:r>
          </a:p>
          <a:p>
            <a:pPr marL="0" indent="0">
              <a:buNone/>
            </a:pPr>
            <a:r>
              <a:rPr lang="en-US" sz="2000" b="1" dirty="0"/>
              <a:t>Output: </a:t>
            </a:r>
            <a:r>
              <a:rPr lang="en-US" sz="2000" dirty="0"/>
              <a:t>Automated plots and statistical summaries</a:t>
            </a:r>
            <a:endParaRPr lang="en-US" sz="2000" b="1" dirty="0"/>
          </a:p>
        </p:txBody>
      </p:sp>
    </p:spTree>
    <p:extLst>
      <p:ext uri="{BB962C8B-B14F-4D97-AF65-F5344CB8AC3E}">
        <p14:creationId xmlns:p14="http://schemas.microsoft.com/office/powerpoint/2010/main" val="547846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6E200-316A-9859-4B9D-B14DBF2786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D35D2D-E058-B8FC-5F19-D9E0D5E36D52}"/>
              </a:ext>
            </a:extLst>
          </p:cNvPr>
          <p:cNvSpPr>
            <a:spLocks noGrp="1"/>
          </p:cNvSpPr>
          <p:nvPr>
            <p:ph type="title"/>
          </p:nvPr>
        </p:nvSpPr>
        <p:spPr/>
        <p:txBody>
          <a:bodyPr>
            <a:normAutofit/>
          </a:bodyPr>
          <a:lstStyle/>
          <a:p>
            <a:r>
              <a:rPr lang="en-US" sz="3200" dirty="0"/>
              <a:t>Data</a:t>
            </a:r>
          </a:p>
        </p:txBody>
      </p:sp>
      <p:graphicFrame>
        <p:nvGraphicFramePr>
          <p:cNvPr id="4" name="Content Placeholder 3">
            <a:extLst>
              <a:ext uri="{FF2B5EF4-FFF2-40B4-BE49-F238E27FC236}">
                <a16:creationId xmlns:a16="http://schemas.microsoft.com/office/drawing/2014/main" id="{2B23B685-0095-6416-B800-3236FD389F4B}"/>
              </a:ext>
            </a:extLst>
          </p:cNvPr>
          <p:cNvGraphicFramePr>
            <a:graphicFrameLocks noGrp="1"/>
          </p:cNvGraphicFramePr>
          <p:nvPr>
            <p:ph idx="1"/>
            <p:extLst>
              <p:ext uri="{D42A27DB-BD31-4B8C-83A1-F6EECF244321}">
                <p14:modId xmlns:p14="http://schemas.microsoft.com/office/powerpoint/2010/main" val="3423634940"/>
              </p:ext>
            </p:extLst>
          </p:nvPr>
        </p:nvGraphicFramePr>
        <p:xfrm>
          <a:off x="838201" y="1466084"/>
          <a:ext cx="10515599" cy="4864385"/>
        </p:xfrm>
        <a:graphic>
          <a:graphicData uri="http://schemas.openxmlformats.org/drawingml/2006/table">
            <a:tbl>
              <a:tblPr>
                <a:tableStyleId>{5C22544A-7EE6-4342-B048-85BDC9FD1C3A}</a:tableStyleId>
              </a:tblPr>
              <a:tblGrid>
                <a:gridCol w="1504671">
                  <a:extLst>
                    <a:ext uri="{9D8B030D-6E8A-4147-A177-3AD203B41FA5}">
                      <a16:colId xmlns:a16="http://schemas.microsoft.com/office/drawing/2014/main" val="2778655745"/>
                    </a:ext>
                  </a:extLst>
                </a:gridCol>
                <a:gridCol w="671972">
                  <a:extLst>
                    <a:ext uri="{9D8B030D-6E8A-4147-A177-3AD203B41FA5}">
                      <a16:colId xmlns:a16="http://schemas.microsoft.com/office/drawing/2014/main" val="382671717"/>
                    </a:ext>
                  </a:extLst>
                </a:gridCol>
                <a:gridCol w="458241">
                  <a:extLst>
                    <a:ext uri="{9D8B030D-6E8A-4147-A177-3AD203B41FA5}">
                      <a16:colId xmlns:a16="http://schemas.microsoft.com/office/drawing/2014/main" val="4080564096"/>
                    </a:ext>
                  </a:extLst>
                </a:gridCol>
                <a:gridCol w="2735766">
                  <a:extLst>
                    <a:ext uri="{9D8B030D-6E8A-4147-A177-3AD203B41FA5}">
                      <a16:colId xmlns:a16="http://schemas.microsoft.com/office/drawing/2014/main" val="1522508798"/>
                    </a:ext>
                  </a:extLst>
                </a:gridCol>
                <a:gridCol w="507826">
                  <a:extLst>
                    <a:ext uri="{9D8B030D-6E8A-4147-A177-3AD203B41FA5}">
                      <a16:colId xmlns:a16="http://schemas.microsoft.com/office/drawing/2014/main" val="3093771987"/>
                    </a:ext>
                  </a:extLst>
                </a:gridCol>
                <a:gridCol w="4637123">
                  <a:extLst>
                    <a:ext uri="{9D8B030D-6E8A-4147-A177-3AD203B41FA5}">
                      <a16:colId xmlns:a16="http://schemas.microsoft.com/office/drawing/2014/main" val="1162326457"/>
                    </a:ext>
                  </a:extLst>
                </a:gridCol>
              </a:tblGrid>
              <a:tr h="211495">
                <a:tc>
                  <a:txBody>
                    <a:bodyPr/>
                    <a:lstStyle/>
                    <a:p>
                      <a:pPr algn="l" fontAlgn="b"/>
                      <a:r>
                        <a:rPr lang="en-US" sz="600" u="none" strike="noStrike">
                          <a:effectLst/>
                        </a:rPr>
                        <a:t>Name</a:t>
                      </a:r>
                      <a:endParaRPr lang="en-US" sz="600" b="1"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Target (STN or GPi)</a:t>
                      </a:r>
                      <a:endParaRPr lang="en-US" sz="600" b="1"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Left (yes/no)</a:t>
                      </a:r>
                      <a:endParaRPr lang="en-US" sz="600" b="1"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Condition (Channel Name and Frequency)</a:t>
                      </a:r>
                      <a:endParaRPr lang="en-US" sz="600" b="1"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Right (yes/no)</a:t>
                      </a:r>
                      <a:endParaRPr lang="en-US" sz="600" b="1"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Condition (Channel Name and Frequency)</a:t>
                      </a:r>
                      <a:endParaRPr lang="en-US" sz="600" b="1" i="0" u="none" strike="noStrike">
                        <a:solidFill>
                          <a:srgbClr val="000000"/>
                        </a:solidFill>
                        <a:effectLst/>
                        <a:latin typeface="Aptos Narrow" panose="020B0004020202020204" pitchFamily="34" charset="0"/>
                      </a:endParaRPr>
                    </a:p>
                  </a:txBody>
                  <a:tcPr marL="5131" marR="5131" marT="5131" marB="0" anchor="b"/>
                </a:tc>
                <a:extLst>
                  <a:ext uri="{0D108BD9-81ED-4DB2-BD59-A6C34878D82A}">
                    <a16:rowId xmlns:a16="http://schemas.microsoft.com/office/drawing/2014/main" val="2669958257"/>
                  </a:ext>
                </a:extLst>
              </a:tr>
              <a:tr h="211495">
                <a:tc>
                  <a:txBody>
                    <a:bodyPr/>
                    <a:lstStyle/>
                    <a:p>
                      <a:pPr algn="l" fontAlgn="b"/>
                      <a:r>
                        <a:rPr lang="en-US" sz="600" u="none" strike="noStrike" dirty="0">
                          <a:effectLst/>
                        </a:rPr>
                        <a:t>Ba</a:t>
                      </a:r>
                      <a:endParaRPr lang="en-US" sz="600" b="0" i="0" u="none" strike="noStrike" dirty="0">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STN</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no</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yes</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ONE_THREE_RIGHT @ 125, ZERO_TWO_RIGHT @ 125</a:t>
                      </a:r>
                      <a:endParaRPr lang="en-US" sz="600" b="0" i="0" u="none" strike="noStrike">
                        <a:solidFill>
                          <a:srgbClr val="000000"/>
                        </a:solidFill>
                        <a:effectLst/>
                        <a:latin typeface="Aptos Narrow" panose="020B0004020202020204" pitchFamily="34" charset="0"/>
                      </a:endParaRPr>
                    </a:p>
                  </a:txBody>
                  <a:tcPr marL="5131" marR="5131" marT="5131" marB="0" anchor="b"/>
                </a:tc>
                <a:extLst>
                  <a:ext uri="{0D108BD9-81ED-4DB2-BD59-A6C34878D82A}">
                    <a16:rowId xmlns:a16="http://schemas.microsoft.com/office/drawing/2014/main" val="1468888897"/>
                  </a:ext>
                </a:extLst>
              </a:tr>
              <a:tr h="211495">
                <a:tc>
                  <a:txBody>
                    <a:bodyPr/>
                    <a:lstStyle/>
                    <a:p>
                      <a:pPr algn="l" fontAlgn="b"/>
                      <a:r>
                        <a:rPr lang="en-US" sz="600" u="none" strike="noStrike" dirty="0">
                          <a:effectLst/>
                        </a:rPr>
                        <a:t>Bri</a:t>
                      </a:r>
                      <a:endParaRPr lang="en-US" sz="600" b="0" i="0" u="none" strike="noStrike" dirty="0">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STN</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yes</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ONE_THREE_LEFT @ 125, ZERO_TWO_LEFT @ 125</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no</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endParaRPr lang="en-US" sz="600" b="0" i="0" u="none" strike="noStrike">
                        <a:solidFill>
                          <a:srgbClr val="000000"/>
                        </a:solidFill>
                        <a:effectLst/>
                        <a:latin typeface="Aptos Narrow" panose="020B0004020202020204" pitchFamily="34" charset="0"/>
                      </a:endParaRPr>
                    </a:p>
                  </a:txBody>
                  <a:tcPr marL="5131" marR="5131" marT="5131" marB="0" anchor="b"/>
                </a:tc>
                <a:extLst>
                  <a:ext uri="{0D108BD9-81ED-4DB2-BD59-A6C34878D82A}">
                    <a16:rowId xmlns:a16="http://schemas.microsoft.com/office/drawing/2014/main" val="1826871511"/>
                  </a:ext>
                </a:extLst>
              </a:tr>
              <a:tr h="211495">
                <a:tc>
                  <a:txBody>
                    <a:bodyPr/>
                    <a:lstStyle/>
                    <a:p>
                      <a:pPr algn="l" fontAlgn="b"/>
                      <a:r>
                        <a:rPr lang="en-US" sz="600" u="none" strike="noStrike" dirty="0">
                          <a:effectLst/>
                        </a:rPr>
                        <a:t>Bro</a:t>
                      </a:r>
                      <a:endParaRPr lang="en-US" sz="600" b="0" i="0" u="none" strike="noStrike" dirty="0">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STN</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no</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no</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endParaRPr lang="en-US" sz="600" b="0" i="0" u="none" strike="noStrike">
                        <a:solidFill>
                          <a:srgbClr val="000000"/>
                        </a:solidFill>
                        <a:effectLst/>
                        <a:latin typeface="Aptos Narrow" panose="020B0004020202020204" pitchFamily="34" charset="0"/>
                      </a:endParaRPr>
                    </a:p>
                  </a:txBody>
                  <a:tcPr marL="5131" marR="5131" marT="5131" marB="0" anchor="b"/>
                </a:tc>
                <a:extLst>
                  <a:ext uri="{0D108BD9-81ED-4DB2-BD59-A6C34878D82A}">
                    <a16:rowId xmlns:a16="http://schemas.microsoft.com/office/drawing/2014/main" val="228872804"/>
                  </a:ext>
                </a:extLst>
              </a:tr>
              <a:tr h="211495">
                <a:tc>
                  <a:txBody>
                    <a:bodyPr/>
                    <a:lstStyle/>
                    <a:p>
                      <a:pPr algn="l" fontAlgn="b"/>
                      <a:r>
                        <a:rPr lang="en-US" sz="600" u="none" strike="noStrike" dirty="0">
                          <a:effectLst/>
                        </a:rPr>
                        <a:t>De</a:t>
                      </a:r>
                      <a:endParaRPr lang="en-US" sz="600" b="0" i="0" u="none" strike="noStrike" dirty="0">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Gpi</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yes</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ONE_THREE_LEFT @ 125</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no</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endParaRPr lang="en-US" sz="600" b="0" i="0" u="none" strike="noStrike">
                        <a:solidFill>
                          <a:srgbClr val="000000"/>
                        </a:solidFill>
                        <a:effectLst/>
                        <a:latin typeface="Aptos Narrow" panose="020B0004020202020204" pitchFamily="34" charset="0"/>
                      </a:endParaRPr>
                    </a:p>
                  </a:txBody>
                  <a:tcPr marL="5131" marR="5131" marT="5131" marB="0" anchor="b"/>
                </a:tc>
                <a:extLst>
                  <a:ext uri="{0D108BD9-81ED-4DB2-BD59-A6C34878D82A}">
                    <a16:rowId xmlns:a16="http://schemas.microsoft.com/office/drawing/2014/main" val="3176190013"/>
                  </a:ext>
                </a:extLst>
              </a:tr>
              <a:tr h="211495">
                <a:tc>
                  <a:txBody>
                    <a:bodyPr/>
                    <a:lstStyle/>
                    <a:p>
                      <a:pPr algn="l" fontAlgn="b"/>
                      <a:r>
                        <a:rPr lang="en-US" sz="600" u="none" strike="noStrike" dirty="0">
                          <a:effectLst/>
                        </a:rPr>
                        <a:t>Di</a:t>
                      </a:r>
                      <a:endParaRPr lang="en-US" sz="600" b="0" i="0" u="none" strike="noStrike" dirty="0">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GPi</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yes</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ZERO_TWO_LEFT @ 145</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no</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endParaRPr lang="en-US" sz="600" b="0" i="0" u="none" strike="noStrike">
                        <a:solidFill>
                          <a:srgbClr val="000000"/>
                        </a:solidFill>
                        <a:effectLst/>
                        <a:latin typeface="Aptos Narrow" panose="020B0004020202020204" pitchFamily="34" charset="0"/>
                      </a:endParaRPr>
                    </a:p>
                  </a:txBody>
                  <a:tcPr marL="5131" marR="5131" marT="5131" marB="0" anchor="b"/>
                </a:tc>
                <a:extLst>
                  <a:ext uri="{0D108BD9-81ED-4DB2-BD59-A6C34878D82A}">
                    <a16:rowId xmlns:a16="http://schemas.microsoft.com/office/drawing/2014/main" val="908557687"/>
                  </a:ext>
                </a:extLst>
              </a:tr>
              <a:tr h="211495">
                <a:tc>
                  <a:txBody>
                    <a:bodyPr/>
                    <a:lstStyle/>
                    <a:p>
                      <a:pPr algn="l" fontAlgn="b"/>
                      <a:r>
                        <a:rPr lang="en-US" sz="600" u="none" strike="noStrike" dirty="0">
                          <a:effectLst/>
                        </a:rPr>
                        <a:t>E</a:t>
                      </a:r>
                      <a:endParaRPr lang="en-US" sz="600" b="0" i="0" u="none" strike="noStrike" dirty="0">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GPi</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yes</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ZERO_THREE_LEFT @ 145</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no</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endParaRPr lang="en-US" sz="600" b="0" i="0" u="none" strike="noStrike">
                        <a:solidFill>
                          <a:srgbClr val="000000"/>
                        </a:solidFill>
                        <a:effectLst/>
                        <a:latin typeface="Aptos Narrow" panose="020B0004020202020204" pitchFamily="34" charset="0"/>
                      </a:endParaRPr>
                    </a:p>
                  </a:txBody>
                  <a:tcPr marL="5131" marR="5131" marT="5131" marB="0" anchor="b"/>
                </a:tc>
                <a:extLst>
                  <a:ext uri="{0D108BD9-81ED-4DB2-BD59-A6C34878D82A}">
                    <a16:rowId xmlns:a16="http://schemas.microsoft.com/office/drawing/2014/main" val="73789235"/>
                  </a:ext>
                </a:extLst>
              </a:tr>
              <a:tr h="211495">
                <a:tc>
                  <a:txBody>
                    <a:bodyPr/>
                    <a:lstStyle/>
                    <a:p>
                      <a:pPr algn="l" fontAlgn="b"/>
                      <a:r>
                        <a:rPr lang="en-US" sz="600" u="none" strike="noStrike" dirty="0">
                          <a:effectLst/>
                        </a:rPr>
                        <a:t>F</a:t>
                      </a:r>
                      <a:endParaRPr lang="en-US" sz="600" b="0" i="0" u="none" strike="noStrike" dirty="0">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GPi</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yes</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ZERO_THREE_LEFT @ 125</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dirty="0">
                          <a:effectLst/>
                        </a:rPr>
                        <a:t>no</a:t>
                      </a:r>
                      <a:endParaRPr lang="en-US" sz="600" b="0" i="0" u="none" strike="noStrike" dirty="0">
                        <a:solidFill>
                          <a:srgbClr val="000000"/>
                        </a:solidFill>
                        <a:effectLst/>
                        <a:latin typeface="Aptos Narrow" panose="020B0004020202020204" pitchFamily="34" charset="0"/>
                      </a:endParaRPr>
                    </a:p>
                  </a:txBody>
                  <a:tcPr marL="5131" marR="5131" marT="5131" marB="0" anchor="b"/>
                </a:tc>
                <a:tc>
                  <a:txBody>
                    <a:bodyPr/>
                    <a:lstStyle/>
                    <a:p>
                      <a:pPr algn="l" fontAlgn="b"/>
                      <a:endParaRPr lang="en-US" sz="600" b="0" i="0" u="none" strike="noStrike">
                        <a:solidFill>
                          <a:srgbClr val="000000"/>
                        </a:solidFill>
                        <a:effectLst/>
                        <a:latin typeface="Aptos Narrow" panose="020B0004020202020204" pitchFamily="34" charset="0"/>
                      </a:endParaRPr>
                    </a:p>
                  </a:txBody>
                  <a:tcPr marL="5131" marR="5131" marT="5131" marB="0" anchor="b"/>
                </a:tc>
                <a:extLst>
                  <a:ext uri="{0D108BD9-81ED-4DB2-BD59-A6C34878D82A}">
                    <a16:rowId xmlns:a16="http://schemas.microsoft.com/office/drawing/2014/main" val="2553195290"/>
                  </a:ext>
                </a:extLst>
              </a:tr>
              <a:tr h="211495">
                <a:tc>
                  <a:txBody>
                    <a:bodyPr/>
                    <a:lstStyle/>
                    <a:p>
                      <a:pPr algn="l" fontAlgn="b"/>
                      <a:r>
                        <a:rPr lang="en-US" sz="600" u="none" strike="noStrike" dirty="0">
                          <a:effectLst/>
                        </a:rPr>
                        <a:t>G</a:t>
                      </a:r>
                      <a:endParaRPr lang="en-US" sz="600" b="0" i="0" u="none" strike="noStrike" dirty="0">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Vim</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no</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yes</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ZERO_TWO_RIGHT @ 145</a:t>
                      </a:r>
                      <a:endParaRPr lang="en-US" sz="600" b="0" i="0" u="none" strike="noStrike">
                        <a:solidFill>
                          <a:srgbClr val="000000"/>
                        </a:solidFill>
                        <a:effectLst/>
                        <a:latin typeface="Aptos Narrow" panose="020B0004020202020204" pitchFamily="34" charset="0"/>
                      </a:endParaRPr>
                    </a:p>
                  </a:txBody>
                  <a:tcPr marL="5131" marR="5131" marT="5131" marB="0" anchor="b"/>
                </a:tc>
                <a:extLst>
                  <a:ext uri="{0D108BD9-81ED-4DB2-BD59-A6C34878D82A}">
                    <a16:rowId xmlns:a16="http://schemas.microsoft.com/office/drawing/2014/main" val="675035073"/>
                  </a:ext>
                </a:extLst>
              </a:tr>
              <a:tr h="211495">
                <a:tc>
                  <a:txBody>
                    <a:bodyPr/>
                    <a:lstStyle/>
                    <a:p>
                      <a:pPr algn="l" fontAlgn="b"/>
                      <a:r>
                        <a:rPr lang="en-US" sz="600" u="none" strike="noStrike" dirty="0">
                          <a:effectLst/>
                        </a:rPr>
                        <a:t>Haf</a:t>
                      </a:r>
                      <a:endParaRPr lang="en-US" sz="600" b="0" i="0" u="none" strike="noStrike" dirty="0">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STN</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no</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no</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endParaRPr lang="en-US" sz="600" b="0" i="0" u="none" strike="noStrike">
                        <a:solidFill>
                          <a:srgbClr val="000000"/>
                        </a:solidFill>
                        <a:effectLst/>
                        <a:latin typeface="Aptos Narrow" panose="020B0004020202020204" pitchFamily="34" charset="0"/>
                      </a:endParaRPr>
                    </a:p>
                  </a:txBody>
                  <a:tcPr marL="5131" marR="5131" marT="5131" marB="0" anchor="b"/>
                </a:tc>
                <a:extLst>
                  <a:ext uri="{0D108BD9-81ED-4DB2-BD59-A6C34878D82A}">
                    <a16:rowId xmlns:a16="http://schemas.microsoft.com/office/drawing/2014/main" val="3817125909"/>
                  </a:ext>
                </a:extLst>
              </a:tr>
              <a:tr h="211495">
                <a:tc>
                  <a:txBody>
                    <a:bodyPr/>
                    <a:lstStyle/>
                    <a:p>
                      <a:pPr algn="l" fontAlgn="b"/>
                      <a:r>
                        <a:rPr lang="en-US" sz="600" u="none" strike="noStrike" dirty="0">
                          <a:effectLst/>
                        </a:rPr>
                        <a:t>Ham</a:t>
                      </a:r>
                      <a:endParaRPr lang="en-US" sz="600" b="0" i="0" u="none" strike="noStrike" dirty="0">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STN</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yes</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ZERO_TWO_LEFT @ 125, ONE_THREE_RIGHT @ 145</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yes</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ZERO_TWO_RIGHT @ 125, ZERO_TWO_LEFT @ 145</a:t>
                      </a:r>
                      <a:endParaRPr lang="en-US" sz="600" b="0" i="0" u="none" strike="noStrike">
                        <a:solidFill>
                          <a:srgbClr val="000000"/>
                        </a:solidFill>
                        <a:effectLst/>
                        <a:latin typeface="Aptos Narrow" panose="020B0004020202020204" pitchFamily="34" charset="0"/>
                      </a:endParaRPr>
                    </a:p>
                  </a:txBody>
                  <a:tcPr marL="5131" marR="5131" marT="5131" marB="0" anchor="b"/>
                </a:tc>
                <a:extLst>
                  <a:ext uri="{0D108BD9-81ED-4DB2-BD59-A6C34878D82A}">
                    <a16:rowId xmlns:a16="http://schemas.microsoft.com/office/drawing/2014/main" val="2369026241"/>
                  </a:ext>
                </a:extLst>
              </a:tr>
              <a:tr h="211495">
                <a:tc>
                  <a:txBody>
                    <a:bodyPr/>
                    <a:lstStyle/>
                    <a:p>
                      <a:pPr algn="l" fontAlgn="b"/>
                      <a:r>
                        <a:rPr lang="en-US" sz="600" u="none" strike="noStrike" dirty="0">
                          <a:effectLst/>
                        </a:rPr>
                        <a:t>K</a:t>
                      </a:r>
                      <a:endParaRPr lang="en-US" sz="600" b="0" i="0" u="none" strike="noStrike" dirty="0">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STN</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yes</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ONE_THREE_LEFT @ 180, ZERO_TWO_LEFT @ 180</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yes</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ONE_THREE_RIGHT @ 145, ZERO_TWO_RIGHT @ 145, ZERO_TWO_RIGHT @ 180</a:t>
                      </a:r>
                      <a:endParaRPr lang="en-US" sz="600" b="0" i="0" u="none" strike="noStrike">
                        <a:solidFill>
                          <a:srgbClr val="000000"/>
                        </a:solidFill>
                        <a:effectLst/>
                        <a:latin typeface="Aptos Narrow" panose="020B0004020202020204" pitchFamily="34" charset="0"/>
                      </a:endParaRPr>
                    </a:p>
                  </a:txBody>
                  <a:tcPr marL="5131" marR="5131" marT="5131" marB="0" anchor="b"/>
                </a:tc>
                <a:extLst>
                  <a:ext uri="{0D108BD9-81ED-4DB2-BD59-A6C34878D82A}">
                    <a16:rowId xmlns:a16="http://schemas.microsoft.com/office/drawing/2014/main" val="972813352"/>
                  </a:ext>
                </a:extLst>
              </a:tr>
              <a:tr h="211495">
                <a:tc>
                  <a:txBody>
                    <a:bodyPr/>
                    <a:lstStyle/>
                    <a:p>
                      <a:pPr algn="l" fontAlgn="b"/>
                      <a:r>
                        <a:rPr lang="en-US" sz="600" u="none" strike="noStrike" dirty="0">
                          <a:effectLst/>
                        </a:rPr>
                        <a:t>M</a:t>
                      </a:r>
                      <a:endParaRPr lang="en-US" sz="600" b="0" i="0" u="none" strike="noStrike" dirty="0">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GPi</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no</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yes</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ONE_THREE_RIGHT @ 145, ZERO_TWO_RIGHT @ 125</a:t>
                      </a:r>
                      <a:endParaRPr lang="en-US" sz="600" b="0" i="0" u="none" strike="noStrike">
                        <a:solidFill>
                          <a:srgbClr val="000000"/>
                        </a:solidFill>
                        <a:effectLst/>
                        <a:latin typeface="Aptos Narrow" panose="020B0004020202020204" pitchFamily="34" charset="0"/>
                      </a:endParaRPr>
                    </a:p>
                  </a:txBody>
                  <a:tcPr marL="5131" marR="5131" marT="5131" marB="0" anchor="b"/>
                </a:tc>
                <a:extLst>
                  <a:ext uri="{0D108BD9-81ED-4DB2-BD59-A6C34878D82A}">
                    <a16:rowId xmlns:a16="http://schemas.microsoft.com/office/drawing/2014/main" val="730128120"/>
                  </a:ext>
                </a:extLst>
              </a:tr>
              <a:tr h="211495">
                <a:tc>
                  <a:txBody>
                    <a:bodyPr/>
                    <a:lstStyle/>
                    <a:p>
                      <a:pPr algn="l" fontAlgn="b"/>
                      <a:r>
                        <a:rPr lang="en-US" sz="600" u="none" strike="noStrike" dirty="0">
                          <a:effectLst/>
                        </a:rPr>
                        <a:t>N</a:t>
                      </a:r>
                      <a:endParaRPr lang="en-US" sz="600" b="0" i="0" u="none" strike="noStrike" dirty="0">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STN</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no</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no</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endParaRPr lang="en-US" sz="600" b="0" i="0" u="none" strike="noStrike">
                        <a:solidFill>
                          <a:srgbClr val="000000"/>
                        </a:solidFill>
                        <a:effectLst/>
                        <a:latin typeface="Aptos Narrow" panose="020B0004020202020204" pitchFamily="34" charset="0"/>
                      </a:endParaRPr>
                    </a:p>
                  </a:txBody>
                  <a:tcPr marL="5131" marR="5131" marT="5131" marB="0" anchor="b"/>
                </a:tc>
                <a:extLst>
                  <a:ext uri="{0D108BD9-81ED-4DB2-BD59-A6C34878D82A}">
                    <a16:rowId xmlns:a16="http://schemas.microsoft.com/office/drawing/2014/main" val="1223360566"/>
                  </a:ext>
                </a:extLst>
              </a:tr>
              <a:tr h="211495">
                <a:tc>
                  <a:txBody>
                    <a:bodyPr/>
                    <a:lstStyle/>
                    <a:p>
                      <a:pPr algn="l" fontAlgn="b"/>
                      <a:r>
                        <a:rPr lang="en-US" sz="600" u="none" strike="noStrike" dirty="0">
                          <a:effectLst/>
                        </a:rPr>
                        <a:t>Ro</a:t>
                      </a:r>
                      <a:endParaRPr lang="en-US" sz="600" b="0" i="0" u="none" strike="noStrike" dirty="0">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Gpi</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no</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no</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endParaRPr lang="en-US" sz="600" b="0" i="0" u="none" strike="noStrike">
                        <a:solidFill>
                          <a:srgbClr val="000000"/>
                        </a:solidFill>
                        <a:effectLst/>
                        <a:latin typeface="Aptos Narrow" panose="020B0004020202020204" pitchFamily="34" charset="0"/>
                      </a:endParaRPr>
                    </a:p>
                  </a:txBody>
                  <a:tcPr marL="5131" marR="5131" marT="5131" marB="0" anchor="b"/>
                </a:tc>
                <a:extLst>
                  <a:ext uri="{0D108BD9-81ED-4DB2-BD59-A6C34878D82A}">
                    <a16:rowId xmlns:a16="http://schemas.microsoft.com/office/drawing/2014/main" val="2824358665"/>
                  </a:ext>
                </a:extLst>
              </a:tr>
              <a:tr h="211495">
                <a:tc>
                  <a:txBody>
                    <a:bodyPr/>
                    <a:lstStyle/>
                    <a:p>
                      <a:pPr algn="l" fontAlgn="b"/>
                      <a:r>
                        <a:rPr lang="en-US" sz="600" u="none" strike="noStrike" dirty="0">
                          <a:effectLst/>
                        </a:rPr>
                        <a:t>Ru</a:t>
                      </a:r>
                      <a:endParaRPr lang="en-US" sz="600" b="0" i="0" u="none" strike="noStrike" dirty="0">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STN</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yes</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ZERO_TWO_LEFT @ 180</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yes</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ONE_THREE_RIGHT @ 180, ZERO_TWO_RIGHT @ 145, ZERO_TWO_RIGHT @ 180</a:t>
                      </a:r>
                      <a:endParaRPr lang="en-US" sz="600" b="0" i="0" u="none" strike="noStrike">
                        <a:solidFill>
                          <a:srgbClr val="000000"/>
                        </a:solidFill>
                        <a:effectLst/>
                        <a:latin typeface="Aptos Narrow" panose="020B0004020202020204" pitchFamily="34" charset="0"/>
                      </a:endParaRPr>
                    </a:p>
                  </a:txBody>
                  <a:tcPr marL="5131" marR="5131" marT="5131" marB="0" anchor="b"/>
                </a:tc>
                <a:extLst>
                  <a:ext uri="{0D108BD9-81ED-4DB2-BD59-A6C34878D82A}">
                    <a16:rowId xmlns:a16="http://schemas.microsoft.com/office/drawing/2014/main" val="1520764637"/>
                  </a:ext>
                </a:extLst>
              </a:tr>
              <a:tr h="211495">
                <a:tc>
                  <a:txBody>
                    <a:bodyPr/>
                    <a:lstStyle/>
                    <a:p>
                      <a:pPr algn="l" fontAlgn="b"/>
                      <a:r>
                        <a:rPr lang="en-US" sz="600" u="none" strike="noStrike" dirty="0">
                          <a:effectLst/>
                        </a:rPr>
                        <a:t>Si</a:t>
                      </a:r>
                      <a:endParaRPr lang="en-US" sz="600" b="0" i="0" u="none" strike="noStrike" dirty="0">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STN</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no</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no</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endParaRPr lang="en-US" sz="600" b="0" i="0" u="none" strike="noStrike">
                        <a:solidFill>
                          <a:srgbClr val="000000"/>
                        </a:solidFill>
                        <a:effectLst/>
                        <a:latin typeface="Aptos Narrow" panose="020B0004020202020204" pitchFamily="34" charset="0"/>
                      </a:endParaRPr>
                    </a:p>
                  </a:txBody>
                  <a:tcPr marL="5131" marR="5131" marT="5131" marB="0" anchor="b"/>
                </a:tc>
                <a:extLst>
                  <a:ext uri="{0D108BD9-81ED-4DB2-BD59-A6C34878D82A}">
                    <a16:rowId xmlns:a16="http://schemas.microsoft.com/office/drawing/2014/main" val="1264631697"/>
                  </a:ext>
                </a:extLst>
              </a:tr>
              <a:tr h="211495">
                <a:tc>
                  <a:txBody>
                    <a:bodyPr/>
                    <a:lstStyle/>
                    <a:p>
                      <a:pPr algn="l" fontAlgn="b"/>
                      <a:r>
                        <a:rPr lang="en-US" sz="600" u="none" strike="noStrike" dirty="0">
                          <a:effectLst/>
                        </a:rPr>
                        <a:t>St</a:t>
                      </a:r>
                      <a:endParaRPr lang="en-US" sz="600" b="0" i="0" u="none" strike="noStrike" dirty="0">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STN</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yes</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ONE_THREE_LEFT @ 180, ZERO_TWO_LEFT @ 145</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yes</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ONE_THREE_RIGHT @ 145, ONE_THREE_RIGHT @ 180, ZERO_THREE_RIGHT @ 145, ZERO_TWO_RIGHT @ 125, ZERO_TWO_RIGHT @ 145</a:t>
                      </a:r>
                      <a:endParaRPr lang="en-US" sz="600" b="0" i="0" u="none" strike="noStrike">
                        <a:solidFill>
                          <a:srgbClr val="000000"/>
                        </a:solidFill>
                        <a:effectLst/>
                        <a:latin typeface="Aptos Narrow" panose="020B0004020202020204" pitchFamily="34" charset="0"/>
                      </a:endParaRPr>
                    </a:p>
                  </a:txBody>
                  <a:tcPr marL="5131" marR="5131" marT="5131" marB="0" anchor="b"/>
                </a:tc>
                <a:extLst>
                  <a:ext uri="{0D108BD9-81ED-4DB2-BD59-A6C34878D82A}">
                    <a16:rowId xmlns:a16="http://schemas.microsoft.com/office/drawing/2014/main" val="106819673"/>
                  </a:ext>
                </a:extLst>
              </a:tr>
              <a:tr h="211495">
                <a:tc>
                  <a:txBody>
                    <a:bodyPr/>
                    <a:lstStyle/>
                    <a:p>
                      <a:pPr algn="l" fontAlgn="b"/>
                      <a:r>
                        <a:rPr lang="en-US" sz="600" u="none" strike="noStrike" dirty="0">
                          <a:effectLst/>
                        </a:rPr>
                        <a:t>T</a:t>
                      </a:r>
                      <a:endParaRPr lang="en-US" sz="600" b="0" i="0" u="none" strike="noStrike" dirty="0">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GPi</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no</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no</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endParaRPr lang="en-US" sz="600" b="0" i="0" u="none" strike="noStrike">
                        <a:solidFill>
                          <a:srgbClr val="000000"/>
                        </a:solidFill>
                        <a:effectLst/>
                        <a:latin typeface="Aptos Narrow" panose="020B0004020202020204" pitchFamily="34" charset="0"/>
                      </a:endParaRPr>
                    </a:p>
                  </a:txBody>
                  <a:tcPr marL="5131" marR="5131" marT="5131" marB="0" anchor="b"/>
                </a:tc>
                <a:extLst>
                  <a:ext uri="{0D108BD9-81ED-4DB2-BD59-A6C34878D82A}">
                    <a16:rowId xmlns:a16="http://schemas.microsoft.com/office/drawing/2014/main" val="911602915"/>
                  </a:ext>
                </a:extLst>
              </a:tr>
              <a:tr h="211495">
                <a:tc>
                  <a:txBody>
                    <a:bodyPr/>
                    <a:lstStyle/>
                    <a:p>
                      <a:pPr algn="l" fontAlgn="b"/>
                      <a:r>
                        <a:rPr lang="en-US" sz="600" u="none" strike="noStrike" dirty="0">
                          <a:effectLst/>
                        </a:rPr>
                        <a:t>Web</a:t>
                      </a:r>
                      <a:endParaRPr lang="en-US" sz="600" b="0" i="0" u="none" strike="noStrike" dirty="0">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STN</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yes</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ZERO_TWO_LEFT @ 145</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no</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endParaRPr lang="en-US" sz="600" b="0" i="0" u="none" strike="noStrike">
                        <a:solidFill>
                          <a:srgbClr val="000000"/>
                        </a:solidFill>
                        <a:effectLst/>
                        <a:latin typeface="Aptos Narrow" panose="020B0004020202020204" pitchFamily="34" charset="0"/>
                      </a:endParaRPr>
                    </a:p>
                  </a:txBody>
                  <a:tcPr marL="5131" marR="5131" marT="5131" marB="0" anchor="b"/>
                </a:tc>
                <a:extLst>
                  <a:ext uri="{0D108BD9-81ED-4DB2-BD59-A6C34878D82A}">
                    <a16:rowId xmlns:a16="http://schemas.microsoft.com/office/drawing/2014/main" val="2231157054"/>
                  </a:ext>
                </a:extLst>
              </a:tr>
              <a:tr h="211495">
                <a:tc>
                  <a:txBody>
                    <a:bodyPr/>
                    <a:lstStyle/>
                    <a:p>
                      <a:pPr algn="l" fontAlgn="b"/>
                      <a:r>
                        <a:rPr lang="en-US" sz="600" u="none" strike="noStrike" dirty="0">
                          <a:effectLst/>
                        </a:rPr>
                        <a:t>Wei</a:t>
                      </a:r>
                      <a:endParaRPr lang="en-US" sz="600" b="0" i="0" u="none" strike="noStrike" dirty="0">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STN</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yes</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ZERO_THREE_LEFT @ 165</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no</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endParaRPr lang="en-US" sz="600" b="0" i="0" u="none" strike="noStrike">
                        <a:solidFill>
                          <a:srgbClr val="000000"/>
                        </a:solidFill>
                        <a:effectLst/>
                        <a:latin typeface="Aptos Narrow" panose="020B0004020202020204" pitchFamily="34" charset="0"/>
                      </a:endParaRPr>
                    </a:p>
                  </a:txBody>
                  <a:tcPr marL="5131" marR="5131" marT="5131" marB="0" anchor="b"/>
                </a:tc>
                <a:extLst>
                  <a:ext uri="{0D108BD9-81ED-4DB2-BD59-A6C34878D82A}">
                    <a16:rowId xmlns:a16="http://schemas.microsoft.com/office/drawing/2014/main" val="2802553940"/>
                  </a:ext>
                </a:extLst>
              </a:tr>
              <a:tr h="211495">
                <a:tc>
                  <a:txBody>
                    <a:bodyPr/>
                    <a:lstStyle/>
                    <a:p>
                      <a:pPr algn="l" fontAlgn="b"/>
                      <a:r>
                        <a:rPr lang="en-US" sz="600" u="none" strike="noStrike" dirty="0">
                          <a:effectLst/>
                        </a:rPr>
                        <a:t>Wi</a:t>
                      </a:r>
                      <a:endParaRPr lang="en-US" sz="600" b="0" i="0" u="none" strike="noStrike" dirty="0">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GPi</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no</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no</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endParaRPr lang="en-US" sz="600" b="0" i="0" u="none" strike="noStrike">
                        <a:solidFill>
                          <a:srgbClr val="000000"/>
                        </a:solidFill>
                        <a:effectLst/>
                        <a:latin typeface="Aptos Narrow" panose="020B0004020202020204" pitchFamily="34" charset="0"/>
                      </a:endParaRPr>
                    </a:p>
                  </a:txBody>
                  <a:tcPr marL="5131" marR="5131" marT="5131" marB="0" anchor="b"/>
                </a:tc>
                <a:extLst>
                  <a:ext uri="{0D108BD9-81ED-4DB2-BD59-A6C34878D82A}">
                    <a16:rowId xmlns:a16="http://schemas.microsoft.com/office/drawing/2014/main" val="2919781150"/>
                  </a:ext>
                </a:extLst>
              </a:tr>
              <a:tr h="211495">
                <a:tc>
                  <a:txBody>
                    <a:bodyPr/>
                    <a:lstStyle/>
                    <a:p>
                      <a:pPr algn="l" fontAlgn="b"/>
                      <a:r>
                        <a:rPr lang="en-US" sz="600" u="none" strike="noStrike" dirty="0">
                          <a:effectLst/>
                        </a:rPr>
                        <a:t>Wo</a:t>
                      </a:r>
                      <a:endParaRPr lang="en-US" sz="600" b="0" i="0" u="none" strike="noStrike" dirty="0">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STON</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no</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endParaRPr lang="en-US" sz="600" b="0" i="0" u="none" strike="noStrike" dirty="0">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a:effectLst/>
                        </a:rPr>
                        <a:t>yes</a:t>
                      </a:r>
                      <a:endParaRPr lang="en-US" sz="600" b="0" i="0" u="none" strike="noStrike">
                        <a:solidFill>
                          <a:srgbClr val="000000"/>
                        </a:solidFill>
                        <a:effectLst/>
                        <a:latin typeface="Aptos Narrow" panose="020B0004020202020204" pitchFamily="34" charset="0"/>
                      </a:endParaRPr>
                    </a:p>
                  </a:txBody>
                  <a:tcPr marL="5131" marR="5131" marT="5131" marB="0" anchor="b"/>
                </a:tc>
                <a:tc>
                  <a:txBody>
                    <a:bodyPr/>
                    <a:lstStyle/>
                    <a:p>
                      <a:pPr algn="l" fontAlgn="b"/>
                      <a:r>
                        <a:rPr lang="en-US" sz="600" u="none" strike="noStrike" dirty="0">
                          <a:effectLst/>
                        </a:rPr>
                        <a:t>ONE_THREE_RIGHT @ 125, ZERO_THREE_RIGHT @ 125, ZERO_TWO_RIGHT @ 125</a:t>
                      </a:r>
                      <a:endParaRPr lang="en-US" sz="600" b="0" i="0" u="none" strike="noStrike" dirty="0">
                        <a:solidFill>
                          <a:srgbClr val="000000"/>
                        </a:solidFill>
                        <a:effectLst/>
                        <a:latin typeface="Aptos Narrow" panose="020B0004020202020204" pitchFamily="34" charset="0"/>
                      </a:endParaRPr>
                    </a:p>
                  </a:txBody>
                  <a:tcPr marL="5131" marR="5131" marT="5131" marB="0" anchor="b"/>
                </a:tc>
                <a:extLst>
                  <a:ext uri="{0D108BD9-81ED-4DB2-BD59-A6C34878D82A}">
                    <a16:rowId xmlns:a16="http://schemas.microsoft.com/office/drawing/2014/main" val="3359474970"/>
                  </a:ext>
                </a:extLst>
              </a:tr>
            </a:tbl>
          </a:graphicData>
        </a:graphic>
      </p:graphicFrame>
      <p:sp>
        <p:nvSpPr>
          <p:cNvPr id="5" name="Content Placeholder 2">
            <a:extLst>
              <a:ext uri="{FF2B5EF4-FFF2-40B4-BE49-F238E27FC236}">
                <a16:creationId xmlns:a16="http://schemas.microsoft.com/office/drawing/2014/main" id="{8812280B-1394-A7DD-3F08-9B327BBCA9AD}"/>
              </a:ext>
            </a:extLst>
          </p:cNvPr>
          <p:cNvSpPr txBox="1">
            <a:spLocks/>
          </p:cNvSpPr>
          <p:nvPr/>
        </p:nvSpPr>
        <p:spPr>
          <a:xfrm>
            <a:off x="838200" y="4364332"/>
            <a:ext cx="10515600" cy="9374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851753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EB4D3F-45C2-B5BD-4F9D-77E398D439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CE7A64-3821-44E1-1707-0C7C53991A22}"/>
              </a:ext>
            </a:extLst>
          </p:cNvPr>
          <p:cNvSpPr>
            <a:spLocks noGrp="1"/>
          </p:cNvSpPr>
          <p:nvPr>
            <p:ph type="title"/>
          </p:nvPr>
        </p:nvSpPr>
        <p:spPr/>
        <p:txBody>
          <a:bodyPr>
            <a:normAutofit/>
          </a:bodyPr>
          <a:lstStyle/>
          <a:p>
            <a:r>
              <a:rPr lang="en-US" sz="3200" dirty="0"/>
              <a:t>Representative Results – Strong Entrainment Example</a:t>
            </a:r>
          </a:p>
        </p:txBody>
      </p:sp>
      <p:pic>
        <p:nvPicPr>
          <p:cNvPr id="4" name="Content Placeholder 3">
            <a:extLst>
              <a:ext uri="{FF2B5EF4-FFF2-40B4-BE49-F238E27FC236}">
                <a16:creationId xmlns:a16="http://schemas.microsoft.com/office/drawing/2014/main" id="{9D52BD26-0090-F3A6-0AC1-D454FCBD36BD}"/>
              </a:ext>
            </a:extLst>
          </p:cNvPr>
          <p:cNvPicPr>
            <a:picLocks noGrp="1" noChangeAspect="1"/>
          </p:cNvPicPr>
          <p:nvPr>
            <p:ph idx="1"/>
          </p:nvPr>
        </p:nvPicPr>
        <p:blipFill>
          <a:blip r:embed="rId3"/>
          <a:stretch>
            <a:fillRect/>
          </a:stretch>
        </p:blipFill>
        <p:spPr>
          <a:xfrm>
            <a:off x="3409950" y="1531144"/>
            <a:ext cx="5372100" cy="4902200"/>
          </a:xfrm>
          <a:prstGeom prst="rect">
            <a:avLst/>
          </a:prstGeom>
        </p:spPr>
      </p:pic>
    </p:spTree>
    <p:extLst>
      <p:ext uri="{BB962C8B-B14F-4D97-AF65-F5344CB8AC3E}">
        <p14:creationId xmlns:p14="http://schemas.microsoft.com/office/powerpoint/2010/main" val="2095355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1702</TotalTime>
  <Words>2496</Words>
  <Application>Microsoft Macintosh PowerPoint</Application>
  <PresentationFormat>Widescreen</PresentationFormat>
  <Paragraphs>235</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Aptos Narrow</vt:lpstr>
      <vt:lpstr>Arial</vt:lpstr>
      <vt:lpstr>Office Theme</vt:lpstr>
      <vt:lpstr>Gamma Entrainment as a Biomarker in PD</vt:lpstr>
      <vt:lpstr>Background – What is Gamma Entrainment?</vt:lpstr>
      <vt:lpstr>Literature Foundation – Nature Medicine Studies Overview</vt:lpstr>
      <vt:lpstr>Study 2 – Olaru et al. (2025) Key Findings</vt:lpstr>
      <vt:lpstr>Cortical Sensing – Viability and Limitations</vt:lpstr>
      <vt:lpstr>Current Project Overview</vt:lpstr>
      <vt:lpstr>Dataset and Code</vt:lpstr>
      <vt:lpstr>Data</vt:lpstr>
      <vt:lpstr>Representative Results – Strong Entrainment Example</vt:lpstr>
      <vt:lpstr>Representative Results – Weak Entrainment Example</vt:lpstr>
      <vt:lpstr>Critical Limitation – Artifact vs. Entrainment</vt:lpstr>
      <vt:lpstr>Colored Plot Analysis - Methodology</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 Andrew</dc:creator>
  <cp:lastModifiedBy>Chan, Andrew</cp:lastModifiedBy>
  <cp:revision>1</cp:revision>
  <dcterms:created xsi:type="dcterms:W3CDTF">2025-07-21T15:18:03Z</dcterms:created>
  <dcterms:modified xsi:type="dcterms:W3CDTF">2025-07-23T13:49:40Z</dcterms:modified>
</cp:coreProperties>
</file>