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6" r:id="rId5"/>
    <p:sldId id="270" r:id="rId6"/>
    <p:sldId id="262" r:id="rId7"/>
    <p:sldId id="258" r:id="rId8"/>
    <p:sldId id="261" r:id="rId9"/>
    <p:sldId id="264" r:id="rId10"/>
    <p:sldId id="263" r:id="rId11"/>
    <p:sldId id="265" r:id="rId12"/>
    <p:sldId id="267" r:id="rId13"/>
    <p:sldId id="266" r:id="rId14"/>
    <p:sldId id="268" r:id="rId15"/>
    <p:sldId id="269" r:id="rId16"/>
    <p:sldId id="25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BBB74D-4AB8-44E5-9C66-44DE3BA2E318}" v="33" dt="2020-11-29T09:51:43.337"/>
    <p1510:client id="{BF58C540-92D5-475E-80A4-6F2D6C0558BF}" v="862" dt="2020-11-29T15:12:16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107" d="100"/>
          <a:sy n="107" d="100"/>
        </p:scale>
        <p:origin x="75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86120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8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4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9253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5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9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783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492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642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1203" y="1041400"/>
            <a:ext cx="9624028" cy="2387600"/>
          </a:xfrm>
        </p:spPr>
        <p:txBody>
          <a:bodyPr/>
          <a:lstStyle/>
          <a:p>
            <a:r>
              <a:rPr lang="en-US" sz="5000" dirty="0">
                <a:cs typeface="Calibri Light"/>
              </a:rPr>
              <a:t>COMP2021: </a:t>
            </a:r>
            <a:r>
              <a:rPr lang="en-US" sz="5000" dirty="0">
                <a:ea typeface="+mj-lt"/>
                <a:cs typeface="+mj-lt"/>
              </a:rPr>
              <a:t>Object-Oriented Programming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SourceSansProSemibold"/>
              </a:rPr>
              <a:t>P</a:t>
            </a:r>
            <a:r>
              <a:rPr lang="en-HK" sz="1800" dirty="0" err="1">
                <a:latin typeface="SourceSansProSemibold"/>
              </a:rPr>
              <a:t>roject</a:t>
            </a:r>
            <a:r>
              <a:rPr lang="en-HK" sz="1800" dirty="0">
                <a:latin typeface="SourceSansProSemibold"/>
              </a:rPr>
              <a:t> Presentation </a:t>
            </a:r>
          </a:p>
          <a:p>
            <a:r>
              <a:rPr lang="en-HK" sz="1800" dirty="0">
                <a:latin typeface="SourceSansProSemibold"/>
              </a:rPr>
              <a:t>Group15 </a:t>
            </a:r>
          </a:p>
          <a:p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3690008-5B88-4127-AFA4-404BEC2D30FD}"/>
              </a:ext>
            </a:extLst>
          </p:cNvPr>
          <p:cNvSpPr txBox="1"/>
          <p:nvPr/>
        </p:nvSpPr>
        <p:spPr>
          <a:xfrm>
            <a:off x="1161203" y="5147111"/>
            <a:ext cx="4159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tabLst>
                <a:tab pos="11430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KONG, Siu Chun (19071318d)</a:t>
            </a:r>
            <a:endParaRPr lang="en-H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tabLst>
                <a:tab pos="11430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NG, Tsz Hin (19053208d)</a:t>
            </a:r>
            <a:endParaRPr lang="en-H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fontAlgn="base">
              <a:tabLst>
                <a:tab pos="11430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YEUNG, Lai Wing (19061722d)</a:t>
            </a:r>
            <a:endParaRPr lang="en-H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fontAlgn="base">
              <a:tabLst>
                <a:tab pos="11430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CHAN, Pak Hin (19071928d)</a:t>
            </a:r>
            <a:endParaRPr lang="en-H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7FB34-4ED9-4F19-9153-A830C353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inux Libertine"/>
              </a:rPr>
              <a:t>How object-orientation improve</a:t>
            </a:r>
            <a:br>
              <a:rPr lang="en-US" dirty="0">
                <a:latin typeface="Linux Libertine"/>
              </a:rPr>
            </a:br>
            <a:r>
              <a:rPr lang="en-US" dirty="0">
                <a:latin typeface="Linux Libertine"/>
              </a:rPr>
              <a:t>the reusability/scalability of the code</a:t>
            </a:r>
            <a:endParaRPr lang="en-HK" dirty="0">
              <a:latin typeface="Linux Libertine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ABDD674-896D-4F84-B87C-445BCDE77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47598"/>
            <a:ext cx="9601200" cy="2879342"/>
          </a:xfrm>
        </p:spPr>
        <p:txBody>
          <a:bodyPr>
            <a:normAutofit/>
          </a:bodyPr>
          <a:lstStyle/>
          <a:p>
            <a:r>
              <a:rPr lang="en-US"/>
              <a:t>We implement data encapsulation in our classes</a:t>
            </a:r>
          </a:p>
          <a:p>
            <a:r>
              <a:rPr lang="en-US"/>
              <a:t>For the different variables in our classes, we have various methods for us to access it or modify it.</a:t>
            </a:r>
          </a:p>
          <a:p>
            <a:r>
              <a:rPr lang="en-HK"/>
              <a:t>Give us a lot of flexibility to modify the attributes of criterions, directories, documents</a:t>
            </a:r>
          </a:p>
        </p:txBody>
      </p:sp>
    </p:spTree>
    <p:extLst>
      <p:ext uri="{BB962C8B-B14F-4D97-AF65-F5344CB8AC3E}">
        <p14:creationId xmlns:p14="http://schemas.microsoft.com/office/powerpoint/2010/main" val="425457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3">
            <a:extLst>
              <a:ext uri="{FF2B5EF4-FFF2-40B4-BE49-F238E27FC236}">
                <a16:creationId xmlns:a16="http://schemas.microsoft.com/office/drawing/2014/main" id="{18F41479-DE2F-45F9-93F5-31FC8812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88" y="886093"/>
            <a:ext cx="5337302" cy="313447"/>
          </a:xfrm>
          <a:prstGeom prst="rect">
            <a:avLst/>
          </a:prstGeom>
        </p:spPr>
      </p:pic>
      <p:sp>
        <p:nvSpPr>
          <p:cNvPr id="6" name="文字方塊 4">
            <a:extLst>
              <a:ext uri="{FF2B5EF4-FFF2-40B4-BE49-F238E27FC236}">
                <a16:creationId xmlns:a16="http://schemas.microsoft.com/office/drawing/2014/main" id="{4786AEDF-E4ED-4954-8201-7863B00A1187}"/>
              </a:ext>
            </a:extLst>
          </p:cNvPr>
          <p:cNvSpPr txBox="1"/>
          <p:nvPr/>
        </p:nvSpPr>
        <p:spPr>
          <a:xfrm>
            <a:off x="1188720" y="506894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Under Disk Class: </a:t>
            </a:r>
            <a:endParaRPr lang="en-HK" u="sn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81724D-9ED2-4C93-883F-C9C43047EE91}"/>
              </a:ext>
            </a:extLst>
          </p:cNvPr>
          <p:cNvSpPr txBox="1"/>
          <p:nvPr/>
        </p:nvSpPr>
        <p:spPr>
          <a:xfrm>
            <a:off x="1188720" y="1516689"/>
            <a:ext cx="228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u="sng"/>
              <a:t>Accessing a directory:</a:t>
            </a:r>
            <a:endParaRPr lang="en-US" u="sn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E2F8B6-3B19-448C-B6C1-3DA809F59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1" y="1980420"/>
            <a:ext cx="5238205" cy="14608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4FADE4-E079-4F12-B241-5FFCBA565BCC}"/>
              </a:ext>
            </a:extLst>
          </p:cNvPr>
          <p:cNvSpPr txBox="1"/>
          <p:nvPr/>
        </p:nvSpPr>
        <p:spPr>
          <a:xfrm>
            <a:off x="1255087" y="3828814"/>
            <a:ext cx="484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u="sng"/>
              <a:t>Manipulating a directory (under Directory class):</a:t>
            </a:r>
            <a:endParaRPr lang="en-US" u="sn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A0B952-0B41-443D-8861-2FB04F769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0" y="4329902"/>
            <a:ext cx="5403669" cy="20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>
            <a:extLst>
              <a:ext uri="{FF2B5EF4-FFF2-40B4-BE49-F238E27FC236}">
                <a16:creationId xmlns:a16="http://schemas.microsoft.com/office/drawing/2014/main" id="{C56FC078-F944-4C84-9AA1-ACCE457B2C41}"/>
              </a:ext>
            </a:extLst>
          </p:cNvPr>
          <p:cNvSpPr txBox="1"/>
          <p:nvPr/>
        </p:nvSpPr>
        <p:spPr>
          <a:xfrm>
            <a:off x="1484811" y="428517"/>
            <a:ext cx="453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Accessing/manipulating the document class: </a:t>
            </a:r>
            <a:endParaRPr lang="en-HK" u="sn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56C5E3-A2D6-4ED3-A3F7-A29E9843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11" y="1039968"/>
            <a:ext cx="5353797" cy="371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F1364C-D5A9-4501-9A73-69382D898379}"/>
              </a:ext>
            </a:extLst>
          </p:cNvPr>
          <p:cNvSpPr txBox="1"/>
          <p:nvPr/>
        </p:nvSpPr>
        <p:spPr>
          <a:xfrm>
            <a:off x="1328726" y="2807410"/>
            <a:ext cx="484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u="sng"/>
              <a:t>Manipulating a directory (under Directory class):</a:t>
            </a:r>
            <a:endParaRPr lang="en-US" u="sn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D39A1F-3F86-4C47-B58D-78ABB7153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4329902"/>
            <a:ext cx="5403669" cy="20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0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B28CB-4CB4-43CF-8BA1-937B2244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Section </a:t>
            </a:r>
            <a:endParaRPr lang="en-HK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C9313F-8B63-4315-B1E7-99F476CF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6352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60B1-7A62-41E3-88CB-51FA6023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General overview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D78F9-5635-473D-AE94-A2064F117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62" y="2340172"/>
            <a:ext cx="4753638" cy="3658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2DD5B7-D56A-4CE1-A018-44E47E8110A7}"/>
              </a:ext>
            </a:extLst>
          </p:cNvPr>
          <p:cNvSpPr txBox="1"/>
          <p:nvPr/>
        </p:nvSpPr>
        <p:spPr>
          <a:xfrm>
            <a:off x="6882319" y="2597285"/>
            <a:ext cx="46498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/>
              <a:t>Enter a command</a:t>
            </a:r>
          </a:p>
          <a:p>
            <a:endParaRPr lang="en-HK" sz="2800"/>
          </a:p>
          <a:p>
            <a:endParaRPr lang="en-HK" sz="2800"/>
          </a:p>
          <a:p>
            <a:endParaRPr lang="en-HK" sz="2800"/>
          </a:p>
          <a:p>
            <a:r>
              <a:rPr lang="en-HK" sz="2800"/>
              <a:t>Output something according to the requirement document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2165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8A1B5578-A596-48CF-BB28-AE5B419D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18" y="21592"/>
            <a:ext cx="8631415" cy="681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2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8CEA8-C2A1-4481-A71D-1FD85CE3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8378"/>
            <a:ext cx="9601200" cy="1485900"/>
          </a:xfrm>
        </p:spPr>
        <p:txBody>
          <a:bodyPr/>
          <a:lstStyle/>
          <a:p>
            <a:r>
              <a:rPr lang="en-US" dirty="0"/>
              <a:t>Functions of CVFS </a:t>
            </a:r>
            <a:endParaRPr lang="en-HK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0A6B59-31FE-4DA8-8BA4-704EFEC5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61328"/>
            <a:ext cx="9601200" cy="3581400"/>
          </a:xfrm>
        </p:spPr>
        <p:txBody>
          <a:bodyPr/>
          <a:lstStyle/>
          <a:p>
            <a:r>
              <a:rPr lang="en-US" dirty="0"/>
              <a:t>Allow user to input command to call various methods</a:t>
            </a:r>
          </a:p>
          <a:p>
            <a:endParaRPr lang="en-US" dirty="0"/>
          </a:p>
          <a:p>
            <a:r>
              <a:rPr lang="en-US" dirty="0"/>
              <a:t>Perform input checking for different parameters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HK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E9A7D4-189E-481B-AB40-AFF6E5DE7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575" y="2436501"/>
            <a:ext cx="3951249" cy="42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2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6276B-0933-47B6-9FA9-E365E5E5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Featured Highlights</a:t>
            </a:r>
            <a:endParaRPr lang="en-HK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EF96D-06E7-4C62-9965-A63A85EEA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user to input string with space for file content with “ ”</a:t>
            </a:r>
          </a:p>
          <a:p>
            <a:endParaRPr lang="en-US" dirty="0"/>
          </a:p>
          <a:p>
            <a:endParaRPr lang="en-US" dirty="0"/>
          </a:p>
          <a:p>
            <a:endParaRPr lang="en-HK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934B15-8814-4679-809A-F514253FD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90" y="3262692"/>
            <a:ext cx="11048992" cy="204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6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FF30D-06FF-41A8-B8A6-EA9E7B3A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7484"/>
            <a:ext cx="9601200" cy="1101453"/>
          </a:xfrm>
        </p:spPr>
        <p:txBody>
          <a:bodyPr>
            <a:noAutofit/>
          </a:bodyPr>
          <a:lstStyle/>
          <a:p>
            <a:pPr marL="384048" marR="0" lvl="0" indent="-384048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Linux Libertine"/>
                <a:ea typeface="+mn-ea"/>
                <a:cs typeface="+mn-cs"/>
              </a:rPr>
              <a:t>Formatting of the listing function in various method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Linux Libertine"/>
                <a:ea typeface="+mn-ea"/>
                <a:cs typeface="+mn-cs"/>
              </a:rPr>
              <a:t>eg.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Linux Libertine"/>
                <a:ea typeface="+mn-ea"/>
                <a:cs typeface="+mn-cs"/>
              </a:rPr>
              <a:t> List,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Linux Libertine"/>
                <a:ea typeface="+mn-ea"/>
                <a:cs typeface="+mn-cs"/>
              </a:rPr>
              <a:t>rList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Linux Libertine"/>
                <a:ea typeface="+mn-ea"/>
                <a:cs typeface="+mn-cs"/>
              </a:rPr>
              <a:t>, search,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Linux Libertine"/>
                <a:ea typeface="+mn-ea"/>
                <a:cs typeface="+mn-cs"/>
              </a:rPr>
              <a:t>rSearch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Linux Libertine"/>
                <a:ea typeface="+mn-ea"/>
                <a:cs typeface="+mn-cs"/>
              </a:rPr>
              <a:t>)</a:t>
            </a:r>
            <a:endParaRPr lang="en-HK" sz="5400" dirty="0">
              <a:latin typeface="Linux Libertine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BABDED-F7DC-410F-A7A5-949FBF62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48937"/>
            <a:ext cx="5259523" cy="234919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FAE6E99-A844-4894-9EBB-76042AC72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93" y="2920035"/>
            <a:ext cx="6785936" cy="3733526"/>
          </a:xfrm>
          <a:prstGeom prst="rect">
            <a:avLst/>
          </a:prstGeom>
        </p:spPr>
      </p:pic>
      <p:sp>
        <p:nvSpPr>
          <p:cNvPr id="7" name="箭號: 向左 6">
            <a:extLst>
              <a:ext uri="{FF2B5EF4-FFF2-40B4-BE49-F238E27FC236}">
                <a16:creationId xmlns:a16="http://schemas.microsoft.com/office/drawing/2014/main" id="{422E42B3-1BB9-4983-A0A5-01E2E5377016}"/>
              </a:ext>
            </a:extLst>
          </p:cNvPr>
          <p:cNvSpPr/>
          <p:nvPr/>
        </p:nvSpPr>
        <p:spPr>
          <a:xfrm>
            <a:off x="6735336" y="1434789"/>
            <a:ext cx="1784195" cy="5631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method</a:t>
            </a:r>
            <a:endParaRPr lang="en-HK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05DCF49D-65DD-48B9-95F2-97F2335F711F}"/>
              </a:ext>
            </a:extLst>
          </p:cNvPr>
          <p:cNvSpPr/>
          <p:nvPr/>
        </p:nvSpPr>
        <p:spPr>
          <a:xfrm flipH="1">
            <a:off x="2977375" y="4786798"/>
            <a:ext cx="1921728" cy="5631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rList</a:t>
            </a:r>
            <a:r>
              <a:rPr lang="en-US" dirty="0"/>
              <a:t> method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4480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AFC5254-2614-4630-BF61-A2E7C8CD4F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32" y="1140026"/>
            <a:ext cx="6873769" cy="511952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1AED9C9-5AA8-44B6-98FF-B58FE4C0A036}"/>
              </a:ext>
            </a:extLst>
          </p:cNvPr>
          <p:cNvSpPr txBox="1"/>
          <p:nvPr/>
        </p:nvSpPr>
        <p:spPr>
          <a:xfrm>
            <a:off x="1893832" y="401443"/>
            <a:ext cx="928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inux Libertine"/>
              </a:rPr>
              <a:t>Input: </a:t>
            </a:r>
            <a:r>
              <a:rPr lang="en-US" sz="3200" dirty="0" err="1">
                <a:latin typeface="Linux Libertine"/>
              </a:rPr>
              <a:t>rList</a:t>
            </a:r>
            <a:r>
              <a:rPr lang="en-US" sz="3200" dirty="0">
                <a:latin typeface="Linux Libertine"/>
              </a:rPr>
              <a:t> (under the Root directory)</a:t>
            </a:r>
            <a:endParaRPr lang="en-HK" sz="3200" dirty="0"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98637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640A0-2A21-428F-8872-482A29A6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697065" cy="719254"/>
          </a:xfrm>
        </p:spPr>
        <p:txBody>
          <a:bodyPr>
            <a:normAutofit fontScale="90000"/>
          </a:bodyPr>
          <a:lstStyle/>
          <a:p>
            <a:r>
              <a:rPr lang="en-HK" dirty="0">
                <a:solidFill>
                  <a:srgbClr val="000000"/>
                </a:solidFill>
                <a:latin typeface="Linux Libertine"/>
              </a:rPr>
              <a:t>Use of classes to simulate real file system </a:t>
            </a:r>
            <a:endParaRPr lang="en-HK" dirty="0">
              <a:latin typeface="Linux Libertine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5A74D1-6B6B-4EB4-84FD-CA0E56686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0283"/>
            <a:ext cx="9601200" cy="1371600"/>
          </a:xfrm>
        </p:spPr>
        <p:txBody>
          <a:bodyPr/>
          <a:lstStyle/>
          <a:p>
            <a:r>
              <a:rPr lang="en-US" dirty="0"/>
              <a:t>Make use of different classes </a:t>
            </a:r>
            <a:endParaRPr lang="en-HK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ABF7D5B-39D5-46E0-BAFC-A08B74A5C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755" y="2309171"/>
            <a:ext cx="3184710" cy="3538565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B1C94B4-DA01-4B93-8230-6B7C77D670F2}"/>
              </a:ext>
            </a:extLst>
          </p:cNvPr>
          <p:cNvSpPr/>
          <p:nvPr/>
        </p:nvSpPr>
        <p:spPr>
          <a:xfrm>
            <a:off x="6902245" y="1892529"/>
            <a:ext cx="2109019" cy="8332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Linux Libertine"/>
                <a:ea typeface="+mj-ea"/>
                <a:cs typeface="+mj-cs"/>
              </a:rPr>
              <a:t>Disk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HK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762D7D5-A062-49AA-84E0-E938A5CC1957}"/>
              </a:ext>
            </a:extLst>
          </p:cNvPr>
          <p:cNvSpPr/>
          <p:nvPr/>
        </p:nvSpPr>
        <p:spPr>
          <a:xfrm>
            <a:off x="7578212" y="2819280"/>
            <a:ext cx="2109019" cy="8332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Linux Libertine"/>
                <a:ea typeface="+mj-ea"/>
                <a:cs typeface="+mj-cs"/>
              </a:rPr>
              <a:t>Directory</a:t>
            </a:r>
            <a:r>
              <a:rPr lang="en-US" sz="2400" dirty="0">
                <a:solidFill>
                  <a:srgbClr val="000000"/>
                </a:solidFill>
                <a:latin typeface="Linux Libertine"/>
                <a:ea typeface="+mj-ea"/>
                <a:cs typeface="+mj-cs"/>
              </a:rPr>
              <a:t> </a:t>
            </a:r>
            <a:endParaRPr lang="en-HK" sz="2400" dirty="0">
              <a:solidFill>
                <a:srgbClr val="000000"/>
              </a:solidFill>
              <a:latin typeface="Linux Libertine"/>
              <a:ea typeface="+mj-ea"/>
              <a:cs typeface="+mj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B73CED2-F752-4878-A12D-4F2830ABCB62}"/>
              </a:ext>
            </a:extLst>
          </p:cNvPr>
          <p:cNvSpPr/>
          <p:nvPr/>
        </p:nvSpPr>
        <p:spPr>
          <a:xfrm>
            <a:off x="7654412" y="4627247"/>
            <a:ext cx="2109019" cy="8332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Linux Libertine"/>
                <a:ea typeface="+mj-ea"/>
                <a:cs typeface="+mj-cs"/>
              </a:rPr>
              <a:t>Criterion</a:t>
            </a:r>
            <a:r>
              <a:rPr lang="en-US" dirty="0"/>
              <a:t>  </a:t>
            </a:r>
            <a:endParaRPr lang="en-HK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4346CB9-002E-4082-BC54-4CC1941123A5}"/>
              </a:ext>
            </a:extLst>
          </p:cNvPr>
          <p:cNvSpPr/>
          <p:nvPr/>
        </p:nvSpPr>
        <p:spPr>
          <a:xfrm>
            <a:off x="8131277" y="5553998"/>
            <a:ext cx="2199968" cy="8332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Linux Libertine"/>
                <a:ea typeface="+mj-ea"/>
                <a:cs typeface="+mj-cs"/>
              </a:rPr>
              <a:t>Composite Criterion  </a:t>
            </a:r>
            <a:endParaRPr lang="en-HK" sz="2000" dirty="0">
              <a:solidFill>
                <a:srgbClr val="000000"/>
              </a:solidFill>
              <a:latin typeface="Linux Libertine"/>
              <a:ea typeface="+mj-ea"/>
              <a:cs typeface="+mj-cs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40856CAC-FBB3-4B52-8A26-5DEA43469606}"/>
              </a:ext>
            </a:extLst>
          </p:cNvPr>
          <p:cNvSpPr/>
          <p:nvPr/>
        </p:nvSpPr>
        <p:spPr>
          <a:xfrm>
            <a:off x="8131277" y="3731641"/>
            <a:ext cx="2109019" cy="8332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Linux Libertine"/>
                <a:ea typeface="+mj-ea"/>
                <a:cs typeface="+mj-cs"/>
              </a:rPr>
              <a:t>Contained Files   </a:t>
            </a:r>
            <a:endParaRPr lang="en-HK" sz="2000" dirty="0">
              <a:solidFill>
                <a:srgbClr val="000000"/>
              </a:solidFill>
              <a:latin typeface="Linux Libertine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420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512FF-22F1-49E6-89D4-6C64DD09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>
                <a:latin typeface="Linux Libertine"/>
              </a:rPr>
              <a:t>CompositeCriterion</a:t>
            </a:r>
            <a:r>
              <a:rPr lang="en-HK" dirty="0">
                <a:latin typeface="Linux Libertine"/>
              </a:rPr>
              <a:t> extends Criterion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DE861D-8D47-4FC2-9244-313D612A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requirement criterion can be categorized into 2 main types </a:t>
            </a:r>
          </a:p>
          <a:p>
            <a:endParaRPr lang="en-US" dirty="0"/>
          </a:p>
          <a:p>
            <a:r>
              <a:rPr lang="en-US" dirty="0"/>
              <a:t>Make use of sub-class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HK" dirty="0"/>
              <a:t>Use of the super class to facilitate the development of the system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A4E0C8-3F94-4DE2-853D-2F6681875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1854"/>
            <a:ext cx="8118987" cy="3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0366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94766CD3CDBE4797EE1DD53B8C7B53" ma:contentTypeVersion="8" ma:contentTypeDescription="Create a new document." ma:contentTypeScope="" ma:versionID="2679e3610bd553c6078064f82224115a">
  <xsd:schema xmlns:xsd="http://www.w3.org/2001/XMLSchema" xmlns:xs="http://www.w3.org/2001/XMLSchema" xmlns:p="http://schemas.microsoft.com/office/2006/metadata/properties" xmlns:ns2="93f8c9c8-160f-48b2-8882-57e3978b0fdd" targetNamespace="http://schemas.microsoft.com/office/2006/metadata/properties" ma:root="true" ma:fieldsID="b05a7187945d63b3e74375735a9ff702" ns2:_="">
    <xsd:import namespace="93f8c9c8-160f-48b2-8882-57e3978b0f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8c9c8-160f-48b2-8882-57e3978b0f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6C4146-5E0D-4340-8961-593E68431E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439DA2-BACC-4691-A4F7-4AB702C6E018}">
  <ds:schemaRefs>
    <ds:schemaRef ds:uri="93f8c9c8-160f-48b2-8882-57e3978b0fd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D5828B3-8734-420C-BA6D-8A1DE582CC46}">
  <ds:schemaRefs>
    <ds:schemaRef ds:uri="93f8c9c8-160f-48b2-8882-57e3978b0fd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321</TotalTime>
  <Words>254</Words>
  <Application>Microsoft Office PowerPoint</Application>
  <PresentationFormat>寬螢幕</PresentationFormat>
  <Paragraphs>47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Linux Libertine</vt:lpstr>
      <vt:lpstr>SourceSansProSemibold</vt:lpstr>
      <vt:lpstr>Arial</vt:lpstr>
      <vt:lpstr>Franklin Gothic Book</vt:lpstr>
      <vt:lpstr>Times New Roman</vt:lpstr>
      <vt:lpstr>裁剪</vt:lpstr>
      <vt:lpstr>COMP2021: Object-Oriented Programming</vt:lpstr>
      <vt:lpstr>General overview</vt:lpstr>
      <vt:lpstr>PowerPoint 簡報</vt:lpstr>
      <vt:lpstr>Functions of CVFS </vt:lpstr>
      <vt:lpstr>Featured Highlights</vt:lpstr>
      <vt:lpstr>Formatting of the listing function in various method (eg. List, rList, search, rSearch)</vt:lpstr>
      <vt:lpstr>PowerPoint 簡報</vt:lpstr>
      <vt:lpstr>Use of classes to simulate real file system </vt:lpstr>
      <vt:lpstr>CompositeCriterion extends Criterion </vt:lpstr>
      <vt:lpstr>How object-orientation improve the reusability/scalability of the code</vt:lpstr>
      <vt:lpstr>PowerPoint 簡報</vt:lpstr>
      <vt:lpstr>PowerPoint 簡報</vt:lpstr>
      <vt:lpstr>Q&amp;A Section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Cyrus NG</dc:creator>
  <cp:lastModifiedBy>NG, Cyrus NTH [Student]</cp:lastModifiedBy>
  <cp:revision>21</cp:revision>
  <dcterms:created xsi:type="dcterms:W3CDTF">2020-11-29T09:31:08Z</dcterms:created>
  <dcterms:modified xsi:type="dcterms:W3CDTF">2020-11-29T15:13:26Z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0x0101008894766CD3CDBE4797EE1DD53B8C7B53</vt:lpwstr>
  </property>
</Properties>
</file>