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heng" userId="2df637a4-a032-4d21-bd50-0475fd82656b" providerId="ADAL" clId="{139F3E31-2D2F-47D5-8971-9316DE0F02DC}"/>
    <pc:docChg chg="undo custSel addSld modSld">
      <pc:chgData name="Jamie Cheng" userId="2df637a4-a032-4d21-bd50-0475fd82656b" providerId="ADAL" clId="{139F3E31-2D2F-47D5-8971-9316DE0F02DC}" dt="2023-08-16T13:59:49.310" v="1107" actId="1076"/>
      <pc:docMkLst>
        <pc:docMk/>
      </pc:docMkLst>
      <pc:sldChg chg="modSp mod">
        <pc:chgData name="Jamie Cheng" userId="2df637a4-a032-4d21-bd50-0475fd82656b" providerId="ADAL" clId="{139F3E31-2D2F-47D5-8971-9316DE0F02DC}" dt="2023-08-16T13:42:08.195" v="5" actId="20577"/>
        <pc:sldMkLst>
          <pc:docMk/>
          <pc:sldMk cId="405171486" sldId="256"/>
        </pc:sldMkLst>
        <pc:spChg chg="mod">
          <ac:chgData name="Jamie Cheng" userId="2df637a4-a032-4d21-bd50-0475fd82656b" providerId="ADAL" clId="{139F3E31-2D2F-47D5-8971-9316DE0F02DC}" dt="2023-08-16T13:42:08.195" v="5" actId="20577"/>
          <ac:spMkLst>
            <pc:docMk/>
            <pc:sldMk cId="405171486" sldId="256"/>
            <ac:spMk id="8" creationId="{684023E7-5126-0764-7473-A8CF345A245E}"/>
          </ac:spMkLst>
        </pc:spChg>
      </pc:sldChg>
      <pc:sldChg chg="addSp delSp modSp new mod">
        <pc:chgData name="Jamie Cheng" userId="2df637a4-a032-4d21-bd50-0475fd82656b" providerId="ADAL" clId="{139F3E31-2D2F-47D5-8971-9316DE0F02DC}" dt="2023-08-16T13:50:45.720" v="508" actId="1076"/>
        <pc:sldMkLst>
          <pc:docMk/>
          <pc:sldMk cId="908733869" sldId="257"/>
        </pc:sldMkLst>
        <pc:spChg chg="del">
          <ac:chgData name="Jamie Cheng" userId="2df637a4-a032-4d21-bd50-0475fd82656b" providerId="ADAL" clId="{139F3E31-2D2F-47D5-8971-9316DE0F02DC}" dt="2023-08-16T13:42:00.974" v="3" actId="478"/>
          <ac:spMkLst>
            <pc:docMk/>
            <pc:sldMk cId="908733869" sldId="257"/>
            <ac:spMk id="2" creationId="{C75AB23D-A171-37D9-8DB4-A589F5B6C4BC}"/>
          </ac:spMkLst>
        </pc:spChg>
        <pc:spChg chg="del">
          <ac:chgData name="Jamie Cheng" userId="2df637a4-a032-4d21-bd50-0475fd82656b" providerId="ADAL" clId="{139F3E31-2D2F-47D5-8971-9316DE0F02DC}" dt="2023-08-16T13:42:01.924" v="4" actId="478"/>
          <ac:spMkLst>
            <pc:docMk/>
            <pc:sldMk cId="908733869" sldId="257"/>
            <ac:spMk id="3" creationId="{24457485-B67E-8599-7FAE-010A2AE2049D}"/>
          </ac:spMkLst>
        </pc:spChg>
        <pc:spChg chg="add mod">
          <ac:chgData name="Jamie Cheng" userId="2df637a4-a032-4d21-bd50-0475fd82656b" providerId="ADAL" clId="{139F3E31-2D2F-47D5-8971-9316DE0F02DC}" dt="2023-08-16T13:44:54.178" v="34" actId="14100"/>
          <ac:spMkLst>
            <pc:docMk/>
            <pc:sldMk cId="908733869" sldId="257"/>
            <ac:spMk id="10" creationId="{0D46B3A8-6F94-75CB-B7EA-4A62D911E14B}"/>
          </ac:spMkLst>
        </pc:spChg>
        <pc:spChg chg="add mod">
          <ac:chgData name="Jamie Cheng" userId="2df637a4-a032-4d21-bd50-0475fd82656b" providerId="ADAL" clId="{139F3E31-2D2F-47D5-8971-9316DE0F02DC}" dt="2023-08-16T13:45:02.846" v="39" actId="1076"/>
          <ac:spMkLst>
            <pc:docMk/>
            <pc:sldMk cId="908733869" sldId="257"/>
            <ac:spMk id="11" creationId="{39C6F3ED-43BB-E659-82EA-6F79DDC8EE2C}"/>
          </ac:spMkLst>
        </pc:spChg>
        <pc:spChg chg="add mod">
          <ac:chgData name="Jamie Cheng" userId="2df637a4-a032-4d21-bd50-0475fd82656b" providerId="ADAL" clId="{139F3E31-2D2F-47D5-8971-9316DE0F02DC}" dt="2023-08-16T13:45:09.278" v="42" actId="14100"/>
          <ac:spMkLst>
            <pc:docMk/>
            <pc:sldMk cId="908733869" sldId="257"/>
            <ac:spMk id="12" creationId="{5F7925DB-CDEB-1D83-5A6A-78FB0A9B3C3E}"/>
          </ac:spMkLst>
        </pc:spChg>
        <pc:spChg chg="add mod">
          <ac:chgData name="Jamie Cheng" userId="2df637a4-a032-4d21-bd50-0475fd82656b" providerId="ADAL" clId="{139F3E31-2D2F-47D5-8971-9316DE0F02DC}" dt="2023-08-16T13:45:35.404" v="109" actId="20577"/>
          <ac:spMkLst>
            <pc:docMk/>
            <pc:sldMk cId="908733869" sldId="257"/>
            <ac:spMk id="13" creationId="{17EB9E9E-59EA-DEA7-FB26-88CAAA6CC056}"/>
          </ac:spMkLst>
        </pc:spChg>
        <pc:spChg chg="add mod">
          <ac:chgData name="Jamie Cheng" userId="2df637a4-a032-4d21-bd50-0475fd82656b" providerId="ADAL" clId="{139F3E31-2D2F-47D5-8971-9316DE0F02DC}" dt="2023-08-16T13:50:45.720" v="508" actId="1076"/>
          <ac:spMkLst>
            <pc:docMk/>
            <pc:sldMk cId="908733869" sldId="257"/>
            <ac:spMk id="14" creationId="{44B45262-6E70-F6B3-3E4A-D5A28E674DB0}"/>
          </ac:spMkLst>
        </pc:spChg>
        <pc:spChg chg="add mod">
          <ac:chgData name="Jamie Cheng" userId="2df637a4-a032-4d21-bd50-0475fd82656b" providerId="ADAL" clId="{139F3E31-2D2F-47D5-8971-9316DE0F02DC}" dt="2023-08-16T13:47:56.646" v="172" actId="1076"/>
          <ac:spMkLst>
            <pc:docMk/>
            <pc:sldMk cId="908733869" sldId="257"/>
            <ac:spMk id="15" creationId="{155EB9C5-CEE3-E34F-90C6-7C8697964B27}"/>
          </ac:spMkLst>
        </pc:spChg>
        <pc:spChg chg="add mod">
          <ac:chgData name="Jamie Cheng" userId="2df637a4-a032-4d21-bd50-0475fd82656b" providerId="ADAL" clId="{139F3E31-2D2F-47D5-8971-9316DE0F02DC}" dt="2023-08-16T13:48:41.069" v="243" actId="14100"/>
          <ac:spMkLst>
            <pc:docMk/>
            <pc:sldMk cId="908733869" sldId="257"/>
            <ac:spMk id="20" creationId="{65B92084-95E9-C69B-1509-0902BEF35F10}"/>
          </ac:spMkLst>
        </pc:spChg>
        <pc:picChg chg="add mod">
          <ac:chgData name="Jamie Cheng" userId="2df637a4-a032-4d21-bd50-0475fd82656b" providerId="ADAL" clId="{139F3E31-2D2F-47D5-8971-9316DE0F02DC}" dt="2023-08-16T13:43:44.351" v="17" actId="1076"/>
          <ac:picMkLst>
            <pc:docMk/>
            <pc:sldMk cId="908733869" sldId="257"/>
            <ac:picMk id="5" creationId="{0C404150-82A1-72C6-2514-E1817F33934D}"/>
          </ac:picMkLst>
        </pc:picChg>
        <pc:picChg chg="add mod">
          <ac:chgData name="Jamie Cheng" userId="2df637a4-a032-4d21-bd50-0475fd82656b" providerId="ADAL" clId="{139F3E31-2D2F-47D5-8971-9316DE0F02DC}" dt="2023-08-16T13:44:43.211" v="29" actId="1076"/>
          <ac:picMkLst>
            <pc:docMk/>
            <pc:sldMk cId="908733869" sldId="257"/>
            <ac:picMk id="7" creationId="{57BB73C1-01B6-2321-D065-C1427D15E144}"/>
          </ac:picMkLst>
        </pc:picChg>
        <pc:picChg chg="add mod">
          <ac:chgData name="Jamie Cheng" userId="2df637a4-a032-4d21-bd50-0475fd82656b" providerId="ADAL" clId="{139F3E31-2D2F-47D5-8971-9316DE0F02DC}" dt="2023-08-16T13:44:41.353" v="28" actId="1076"/>
          <ac:picMkLst>
            <pc:docMk/>
            <pc:sldMk cId="908733869" sldId="257"/>
            <ac:picMk id="9" creationId="{E4FE2D45-3B76-D73B-EC95-451DECE02CB4}"/>
          </ac:picMkLst>
        </pc:picChg>
        <pc:picChg chg="add mod">
          <ac:chgData name="Jamie Cheng" userId="2df637a4-a032-4d21-bd50-0475fd82656b" providerId="ADAL" clId="{139F3E31-2D2F-47D5-8971-9316DE0F02DC}" dt="2023-08-16T13:48:45.710" v="244" actId="1076"/>
          <ac:picMkLst>
            <pc:docMk/>
            <pc:sldMk cId="908733869" sldId="257"/>
            <ac:picMk id="19" creationId="{83D41EA6-5FDE-2E5E-E0D1-BA9892F4994A}"/>
          </ac:picMkLst>
        </pc:picChg>
        <pc:picChg chg="add mod">
          <ac:chgData name="Jamie Cheng" userId="2df637a4-a032-4d21-bd50-0475fd82656b" providerId="ADAL" clId="{139F3E31-2D2F-47D5-8971-9316DE0F02DC}" dt="2023-08-16T13:47:56.646" v="172" actId="1076"/>
          <ac:picMkLst>
            <pc:docMk/>
            <pc:sldMk cId="908733869" sldId="257"/>
            <ac:picMk id="1026" creationId="{16F30C4D-BD80-E741-328E-6CD382C5A275}"/>
          </ac:picMkLst>
        </pc:picChg>
        <pc:cxnChg chg="add mod">
          <ac:chgData name="Jamie Cheng" userId="2df637a4-a032-4d21-bd50-0475fd82656b" providerId="ADAL" clId="{139F3E31-2D2F-47D5-8971-9316DE0F02DC}" dt="2023-08-16T13:48:15.441" v="176" actId="1076"/>
          <ac:cxnSpMkLst>
            <pc:docMk/>
            <pc:sldMk cId="908733869" sldId="257"/>
            <ac:cxnSpMk id="17" creationId="{C6B2FA20-AC51-6B49-0FAE-E9BC332D19DE}"/>
          </ac:cxnSpMkLst>
        </pc:cxnChg>
      </pc:sldChg>
      <pc:sldChg chg="addSp delSp modSp new mod">
        <pc:chgData name="Jamie Cheng" userId="2df637a4-a032-4d21-bd50-0475fd82656b" providerId="ADAL" clId="{139F3E31-2D2F-47D5-8971-9316DE0F02DC}" dt="2023-08-16T13:53:07.452" v="679" actId="20577"/>
        <pc:sldMkLst>
          <pc:docMk/>
          <pc:sldMk cId="1604080146" sldId="258"/>
        </pc:sldMkLst>
        <pc:spChg chg="del">
          <ac:chgData name="Jamie Cheng" userId="2df637a4-a032-4d21-bd50-0475fd82656b" providerId="ADAL" clId="{139F3E31-2D2F-47D5-8971-9316DE0F02DC}" dt="2023-08-16T13:52:07.118" v="510" actId="478"/>
          <ac:spMkLst>
            <pc:docMk/>
            <pc:sldMk cId="1604080146" sldId="258"/>
            <ac:spMk id="2" creationId="{0E0E5992-B41F-086E-0935-4CA8B1E139E8}"/>
          </ac:spMkLst>
        </pc:spChg>
        <pc:spChg chg="del">
          <ac:chgData name="Jamie Cheng" userId="2df637a4-a032-4d21-bd50-0475fd82656b" providerId="ADAL" clId="{139F3E31-2D2F-47D5-8971-9316DE0F02DC}" dt="2023-08-16T13:52:08.408" v="511" actId="478"/>
          <ac:spMkLst>
            <pc:docMk/>
            <pc:sldMk cId="1604080146" sldId="258"/>
            <ac:spMk id="3" creationId="{DB4555B9-6077-1F60-E09A-20D7E3D5AA6A}"/>
          </ac:spMkLst>
        </pc:spChg>
        <pc:spChg chg="add mod">
          <ac:chgData name="Jamie Cheng" userId="2df637a4-a032-4d21-bd50-0475fd82656b" providerId="ADAL" clId="{139F3E31-2D2F-47D5-8971-9316DE0F02DC}" dt="2023-08-16T13:53:07.452" v="679" actId="20577"/>
          <ac:spMkLst>
            <pc:docMk/>
            <pc:sldMk cId="1604080146" sldId="258"/>
            <ac:spMk id="6" creationId="{69449E1A-9F89-5B33-FF98-4B530573D08C}"/>
          </ac:spMkLst>
        </pc:spChg>
        <pc:picChg chg="add mod">
          <ac:chgData name="Jamie Cheng" userId="2df637a4-a032-4d21-bd50-0475fd82656b" providerId="ADAL" clId="{139F3E31-2D2F-47D5-8971-9316DE0F02DC}" dt="2023-08-16T13:52:15.043" v="515" actId="14100"/>
          <ac:picMkLst>
            <pc:docMk/>
            <pc:sldMk cId="1604080146" sldId="258"/>
            <ac:picMk id="5" creationId="{71115340-ACAD-7A13-C556-61468B011867}"/>
          </ac:picMkLst>
        </pc:picChg>
      </pc:sldChg>
      <pc:sldChg chg="addSp delSp modSp new mod">
        <pc:chgData name="Jamie Cheng" userId="2df637a4-a032-4d21-bd50-0475fd82656b" providerId="ADAL" clId="{139F3E31-2D2F-47D5-8971-9316DE0F02DC}" dt="2023-08-16T13:57:56.723" v="912" actId="20577"/>
        <pc:sldMkLst>
          <pc:docMk/>
          <pc:sldMk cId="4193603568" sldId="259"/>
        </pc:sldMkLst>
        <pc:spChg chg="del">
          <ac:chgData name="Jamie Cheng" userId="2df637a4-a032-4d21-bd50-0475fd82656b" providerId="ADAL" clId="{139F3E31-2D2F-47D5-8971-9316DE0F02DC}" dt="2023-08-16T13:53:35.506" v="681" actId="478"/>
          <ac:spMkLst>
            <pc:docMk/>
            <pc:sldMk cId="4193603568" sldId="259"/>
            <ac:spMk id="2" creationId="{8CAAFFC0-E804-6208-0361-4C83472ED9D1}"/>
          </ac:spMkLst>
        </pc:spChg>
        <pc:spChg chg="del">
          <ac:chgData name="Jamie Cheng" userId="2df637a4-a032-4d21-bd50-0475fd82656b" providerId="ADAL" clId="{139F3E31-2D2F-47D5-8971-9316DE0F02DC}" dt="2023-08-16T13:53:36.416" v="682" actId="478"/>
          <ac:spMkLst>
            <pc:docMk/>
            <pc:sldMk cId="4193603568" sldId="259"/>
            <ac:spMk id="3" creationId="{092F2CAA-5CA8-C93A-7C03-086A154B9E35}"/>
          </ac:spMkLst>
        </pc:spChg>
        <pc:spChg chg="add mod">
          <ac:chgData name="Jamie Cheng" userId="2df637a4-a032-4d21-bd50-0475fd82656b" providerId="ADAL" clId="{139F3E31-2D2F-47D5-8971-9316DE0F02DC}" dt="2023-08-16T13:54:57.511" v="775" actId="1076"/>
          <ac:spMkLst>
            <pc:docMk/>
            <pc:sldMk cId="4193603568" sldId="259"/>
            <ac:spMk id="6" creationId="{91E67C63-5E5F-EA01-22E6-2FE836A3FE54}"/>
          </ac:spMkLst>
        </pc:spChg>
        <pc:spChg chg="add mod">
          <ac:chgData name="Jamie Cheng" userId="2df637a4-a032-4d21-bd50-0475fd82656b" providerId="ADAL" clId="{139F3E31-2D2F-47D5-8971-9316DE0F02DC}" dt="2023-08-16T13:55:07.879" v="785" actId="1037"/>
          <ac:spMkLst>
            <pc:docMk/>
            <pc:sldMk cId="4193603568" sldId="259"/>
            <ac:spMk id="7" creationId="{823FBB51-0B6C-445F-E612-87C7A5ED4E9E}"/>
          </ac:spMkLst>
        </pc:spChg>
        <pc:spChg chg="add mod">
          <ac:chgData name="Jamie Cheng" userId="2df637a4-a032-4d21-bd50-0475fd82656b" providerId="ADAL" clId="{139F3E31-2D2F-47D5-8971-9316DE0F02DC}" dt="2023-08-16T13:57:56.723" v="912" actId="20577"/>
          <ac:spMkLst>
            <pc:docMk/>
            <pc:sldMk cId="4193603568" sldId="259"/>
            <ac:spMk id="10" creationId="{EA8EA691-32D5-D5E3-8068-D4D2E5CAE7D1}"/>
          </ac:spMkLst>
        </pc:spChg>
        <pc:picChg chg="add mod">
          <ac:chgData name="Jamie Cheng" userId="2df637a4-a032-4d21-bd50-0475fd82656b" providerId="ADAL" clId="{139F3E31-2D2F-47D5-8971-9316DE0F02DC}" dt="2023-08-16T13:55:05.487" v="779" actId="1076"/>
          <ac:picMkLst>
            <pc:docMk/>
            <pc:sldMk cId="4193603568" sldId="259"/>
            <ac:picMk id="5" creationId="{67F18590-5386-E964-8E0C-938A4C74CBF4}"/>
          </ac:picMkLst>
        </pc:picChg>
        <pc:picChg chg="add mod">
          <ac:chgData name="Jamie Cheng" userId="2df637a4-a032-4d21-bd50-0475fd82656b" providerId="ADAL" clId="{139F3E31-2D2F-47D5-8971-9316DE0F02DC}" dt="2023-08-16T13:55:39.264" v="790" actId="14100"/>
          <ac:picMkLst>
            <pc:docMk/>
            <pc:sldMk cId="4193603568" sldId="259"/>
            <ac:picMk id="9" creationId="{96713060-04E4-79E4-F20B-5605EC0AD94E}"/>
          </ac:picMkLst>
        </pc:picChg>
      </pc:sldChg>
      <pc:sldChg chg="addSp delSp modSp new mod">
        <pc:chgData name="Jamie Cheng" userId="2df637a4-a032-4d21-bd50-0475fd82656b" providerId="ADAL" clId="{139F3E31-2D2F-47D5-8971-9316DE0F02DC}" dt="2023-08-16T13:59:49.310" v="1107" actId="1076"/>
        <pc:sldMkLst>
          <pc:docMk/>
          <pc:sldMk cId="10441065" sldId="260"/>
        </pc:sldMkLst>
        <pc:spChg chg="del">
          <ac:chgData name="Jamie Cheng" userId="2df637a4-a032-4d21-bd50-0475fd82656b" providerId="ADAL" clId="{139F3E31-2D2F-47D5-8971-9316DE0F02DC}" dt="2023-08-16T13:56:18.326" v="889" actId="478"/>
          <ac:spMkLst>
            <pc:docMk/>
            <pc:sldMk cId="10441065" sldId="260"/>
            <ac:spMk id="2" creationId="{0488CA54-6A0A-99B3-5AEE-30963A29C8C9}"/>
          </ac:spMkLst>
        </pc:spChg>
        <pc:spChg chg="del">
          <ac:chgData name="Jamie Cheng" userId="2df637a4-a032-4d21-bd50-0475fd82656b" providerId="ADAL" clId="{139F3E31-2D2F-47D5-8971-9316DE0F02DC}" dt="2023-08-16T13:56:19.174" v="890" actId="478"/>
          <ac:spMkLst>
            <pc:docMk/>
            <pc:sldMk cId="10441065" sldId="260"/>
            <ac:spMk id="3" creationId="{8808B3FF-582F-8F13-8013-6CD2D9DBF301}"/>
          </ac:spMkLst>
        </pc:spChg>
        <pc:spChg chg="add mod">
          <ac:chgData name="Jamie Cheng" userId="2df637a4-a032-4d21-bd50-0475fd82656b" providerId="ADAL" clId="{139F3E31-2D2F-47D5-8971-9316DE0F02DC}" dt="2023-08-16T13:59:49.310" v="1107" actId="1076"/>
          <ac:spMkLst>
            <pc:docMk/>
            <pc:sldMk cId="10441065" sldId="260"/>
            <ac:spMk id="6" creationId="{55BD4D3E-6BB9-EC20-87C2-96E56E516344}"/>
          </ac:spMkLst>
        </pc:spChg>
        <pc:spChg chg="add mod">
          <ac:chgData name="Jamie Cheng" userId="2df637a4-a032-4d21-bd50-0475fd82656b" providerId="ADAL" clId="{139F3E31-2D2F-47D5-8971-9316DE0F02DC}" dt="2023-08-16T13:59:41.996" v="1105" actId="20577"/>
          <ac:spMkLst>
            <pc:docMk/>
            <pc:sldMk cId="10441065" sldId="260"/>
            <ac:spMk id="7" creationId="{5F264FB6-FA13-789D-9632-FBD741C2B863}"/>
          </ac:spMkLst>
        </pc:spChg>
        <pc:picChg chg="add mod">
          <ac:chgData name="Jamie Cheng" userId="2df637a4-a032-4d21-bd50-0475fd82656b" providerId="ADAL" clId="{139F3E31-2D2F-47D5-8971-9316DE0F02DC}" dt="2023-08-16T13:59:44.189" v="1106" actId="1076"/>
          <ac:picMkLst>
            <pc:docMk/>
            <pc:sldMk cId="10441065" sldId="260"/>
            <ac:picMk id="5" creationId="{2E7DF8F9-3871-CDA7-0F5E-54D0A862E5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D5AB-513A-5A6D-0346-00AD54B5E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D349F-7231-622C-3D1E-A35E1EC7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5F6E-1335-1D46-A633-A5983EDE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EFDF-573E-4373-D064-AD265709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7C4E-F1D9-93CE-E98A-4CD4CC36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7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9DA9-7A86-DB33-E799-1862505F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6CA74-40EB-E935-02AD-C605AB168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ACBB-2166-E283-67C2-2CAA3620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FA8E-14A7-48F6-474C-5186D48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887E-04ED-09CC-58BC-FD11666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05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AE2A-F903-2E9A-7031-83362C538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1170-5AD8-B700-9093-A4376087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B320-AD6F-B82D-107B-C0F2D0CA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9C70-DD13-1659-03BC-5E9D9333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5591-1154-30A8-3DC8-83871FDC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56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5989-96F1-74DC-2C2F-30BB5947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9D3A-2F8D-A8A9-69AF-FFBDC03F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3341-4E40-F412-5CFA-1706A0E7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3BE68-98E5-DC29-DD84-388BE1F1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8856-4BC1-BC82-E4A2-AEF77974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06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873E-121D-DEF1-53E8-4584BA23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5C92-2BFF-4998-9D93-3FCF9100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B31F-F2E4-05D6-748D-B188BD10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AB2B-E08C-98B6-F688-1167296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0A1F-BAA7-2B85-1482-EBCDAF52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958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E89-3C99-7C57-863A-C5E64DD4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20EFA-96C6-CCE4-9940-FED5BE42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843DC-4B61-B07F-289C-4E00B6FA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0151A-1B3E-F149-5BE1-A696AB9F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5F0F2-600C-3BA9-B18B-0BE04E07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F9612-B7CA-28BE-4596-3484365F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5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3693-AFB6-210B-2657-1140D3AE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E5C7-CD21-71D9-0D96-B6D2614C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1E980-BD01-35AF-30CC-3AE9DB78E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37032-B22B-9B17-BA0D-64AAC59F0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C5CA5-4753-A9E2-0221-62C8B655F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6195-11AA-8EBF-AA64-EE1C73B2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8E2C6-9D8E-ED3A-E7A3-CC27FF5A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3F7F5-BCB3-EBB8-2CF6-1C19FA1E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212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6902-BDBC-2A44-22DE-6E0D21A0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51D53-425D-1A7A-92B6-019614E8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B2441-AA8D-B7E5-D6B4-1C858CF4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E81DC-52E5-80F9-6863-375D7468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7E1B4-3D04-4CAD-3335-058CD8BA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E377B-C4B6-5758-BCE5-25C71FE8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DF049-A35E-0E03-8FF8-D12659D7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62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DE50-11A0-097B-C3BE-0A6610A4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3419-AABA-A32A-17F5-A284EABD2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3C08A-8DDB-406D-318C-6391CCC34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9EE3-E4A5-E410-9C54-201B7493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0C742-9A40-E3E1-47C5-50F95127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FDAF8-9FD0-99DE-89DD-19C36057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827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07BE-050E-FCCF-77DE-84A0FED9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A055F-A407-9956-F091-A7FB052EC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0962F-DEF5-767E-F87B-E1F1FE048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51736-0FA6-CAF8-B533-38428CDE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FB06-B265-6852-1CC7-4FD2617B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7541D-6323-D11A-3665-3443A77F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3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9973B-5498-2229-F2B2-FB72EB95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978E-3401-EB82-6DF2-FF731588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07705-B392-CFF1-BB57-EBB72ABC9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9039-2121-455C-B823-3F2ED2A5E025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B75E-6E0B-835F-86E1-7D58F779C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0785-9BCE-0D5D-D0E9-81B6645D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A710-FB5D-4907-94D6-5BF846AD0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81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8871C-1983-2E4E-1987-A7BCD38B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6" y="856698"/>
            <a:ext cx="8016952" cy="5144604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E4064849-2E38-2028-3100-F771618F4955}"/>
              </a:ext>
            </a:extLst>
          </p:cNvPr>
          <p:cNvSpPr/>
          <p:nvPr/>
        </p:nvSpPr>
        <p:spPr>
          <a:xfrm>
            <a:off x="453224" y="2353586"/>
            <a:ext cx="1192695" cy="524786"/>
          </a:xfrm>
          <a:prstGeom prst="frame">
            <a:avLst>
              <a:gd name="adj1" fmla="val 18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023E7-5126-0764-7473-A8CF345A245E}"/>
              </a:ext>
            </a:extLst>
          </p:cNvPr>
          <p:cNvSpPr txBox="1"/>
          <p:nvPr/>
        </p:nvSpPr>
        <p:spPr>
          <a:xfrm>
            <a:off x="8541738" y="2615979"/>
            <a:ext cx="353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a directory under windows’ file explorer under the directory “</a:t>
            </a:r>
            <a:r>
              <a:rPr lang="en-SG" dirty="0" err="1"/>
              <a:t>OSDisk</a:t>
            </a:r>
            <a:r>
              <a:rPr lang="en-SG" dirty="0"/>
              <a:t> (C</a:t>
            </a:r>
            <a:r>
              <a:rPr lang="en-SG" dirty="0">
                <a:sym typeface="Wingdings" panose="05000000000000000000" pitchFamily="2" charset="2"/>
              </a:rPr>
              <a:t>:)” (hard disc)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17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04150-82A1-72C6-2514-E1817F33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5" y="192254"/>
            <a:ext cx="3524375" cy="2990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B73C1-01B6-2321-D065-C1427D15E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726" y="216024"/>
            <a:ext cx="2674547" cy="283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E2D45-3B76-D73B-EC95-451DECE02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082" y="346974"/>
            <a:ext cx="2096331" cy="3096738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0D46B3A8-6F94-75CB-B7EA-4A62D911E14B}"/>
              </a:ext>
            </a:extLst>
          </p:cNvPr>
          <p:cNvSpPr/>
          <p:nvPr/>
        </p:nvSpPr>
        <p:spPr>
          <a:xfrm>
            <a:off x="551603" y="445273"/>
            <a:ext cx="2740237" cy="349858"/>
          </a:xfrm>
          <a:prstGeom prst="frame">
            <a:avLst>
              <a:gd name="adj1" fmla="val 18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9C6F3ED-43BB-E659-82EA-6F79DDC8EE2C}"/>
              </a:ext>
            </a:extLst>
          </p:cNvPr>
          <p:cNvSpPr/>
          <p:nvPr/>
        </p:nvSpPr>
        <p:spPr>
          <a:xfrm>
            <a:off x="5241391" y="1822174"/>
            <a:ext cx="1882977" cy="356483"/>
          </a:xfrm>
          <a:prstGeom prst="frame">
            <a:avLst>
              <a:gd name="adj1" fmla="val 18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F7925DB-CDEB-1D83-5A6A-78FB0A9B3C3E}"/>
              </a:ext>
            </a:extLst>
          </p:cNvPr>
          <p:cNvSpPr/>
          <p:nvPr/>
        </p:nvSpPr>
        <p:spPr>
          <a:xfrm>
            <a:off x="8514080" y="1465691"/>
            <a:ext cx="1464808" cy="356483"/>
          </a:xfrm>
          <a:prstGeom prst="frame">
            <a:avLst>
              <a:gd name="adj1" fmla="val 18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B9E9E-59EA-DEA7-FB26-88CAAA6CC056}"/>
              </a:ext>
            </a:extLst>
          </p:cNvPr>
          <p:cNvSpPr txBox="1"/>
          <p:nvPr/>
        </p:nvSpPr>
        <p:spPr>
          <a:xfrm>
            <a:off x="3517127" y="3461641"/>
            <a:ext cx="49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Ensure that the same folder is displayed in </a:t>
            </a:r>
            <a:r>
              <a:rPr lang="en-SG" dirty="0" err="1"/>
              <a:t>Exensio</a:t>
            </a:r>
            <a:r>
              <a:rPr lang="en-SG" dirty="0"/>
              <a:t> (it should)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45262-6E70-F6B3-3E4A-D5A28E674DB0}"/>
              </a:ext>
            </a:extLst>
          </p:cNvPr>
          <p:cNvSpPr txBox="1"/>
          <p:nvPr/>
        </p:nvSpPr>
        <p:spPr>
          <a:xfrm>
            <a:off x="3517127" y="5501812"/>
            <a:ext cx="499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Copy and paste the trained model file from storage file indicated in </a:t>
            </a:r>
            <a:r>
              <a:rPr lang="en-SG" dirty="0" err="1"/>
              <a:t>jupyter</a:t>
            </a:r>
            <a:r>
              <a:rPr lang="en-SG" dirty="0"/>
              <a:t> notebook during saving to new folder created under local disk (</a:t>
            </a:r>
            <a:r>
              <a:rPr lang="en-SG" dirty="0" err="1"/>
              <a:t>EY_exports</a:t>
            </a:r>
            <a:r>
              <a:rPr lang="en-SG" dirty="0"/>
              <a:t> in this case)</a:t>
            </a:r>
          </a:p>
        </p:txBody>
      </p:sp>
      <p:pic>
        <p:nvPicPr>
          <p:cNvPr id="1026" name="Picture 2" descr="Folder - Free files and folders icons">
            <a:extLst>
              <a:ext uri="{FF2B5EF4-FFF2-40B4-BE49-F238E27FC236}">
                <a16:creationId xmlns:a16="http://schemas.microsoft.com/office/drawing/2014/main" id="{16F30C4D-BD80-E741-328E-6CD382C5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22" y="4437957"/>
            <a:ext cx="604300" cy="6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5EB9C5-CEE3-E34F-90C6-7C8697964B27}"/>
              </a:ext>
            </a:extLst>
          </p:cNvPr>
          <p:cNvSpPr txBox="1"/>
          <p:nvPr/>
        </p:nvSpPr>
        <p:spPr>
          <a:xfrm>
            <a:off x="2547284" y="5075904"/>
            <a:ext cx="16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Folder in which model is stored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B2FA20-AC51-6B49-0FAE-E9BC332D19DE}"/>
              </a:ext>
            </a:extLst>
          </p:cNvPr>
          <p:cNvCxnSpPr>
            <a:cxnSpLocks/>
          </p:cNvCxnSpPr>
          <p:nvPr/>
        </p:nvCxnSpPr>
        <p:spPr>
          <a:xfrm>
            <a:off x="4985468" y="4834394"/>
            <a:ext cx="1566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older - Free files and folders icons">
            <a:extLst>
              <a:ext uri="{FF2B5EF4-FFF2-40B4-BE49-F238E27FC236}">
                <a16:creationId xmlns:a16="http://schemas.microsoft.com/office/drawing/2014/main" id="{83D41EA6-5FDE-2E5E-E0D1-BA9892F4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134" y="4409020"/>
            <a:ext cx="604300" cy="6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B92084-95E9-C69B-1509-0902BEF35F10}"/>
              </a:ext>
            </a:extLst>
          </p:cNvPr>
          <p:cNvSpPr txBox="1"/>
          <p:nvPr/>
        </p:nvSpPr>
        <p:spPr>
          <a:xfrm>
            <a:off x="7175608" y="5013320"/>
            <a:ext cx="202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Folder created in local disk (</a:t>
            </a:r>
            <a:r>
              <a:rPr lang="en-SG" sz="1200" dirty="0" err="1"/>
              <a:t>EY_exports</a:t>
            </a:r>
            <a:r>
              <a:rPr lang="en-SG" sz="1200" dirty="0"/>
              <a:t>) in this case</a:t>
            </a:r>
          </a:p>
        </p:txBody>
      </p:sp>
    </p:spTree>
    <p:extLst>
      <p:ext uri="{BB962C8B-B14F-4D97-AF65-F5344CB8AC3E}">
        <p14:creationId xmlns:p14="http://schemas.microsoft.com/office/powerpoint/2010/main" val="90873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15340-ACAD-7A13-C556-61468B01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8" y="962724"/>
            <a:ext cx="6521835" cy="3963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49E1A-9F89-5B33-FF98-4B530573D08C}"/>
              </a:ext>
            </a:extLst>
          </p:cNvPr>
          <p:cNvSpPr txBox="1"/>
          <p:nvPr/>
        </p:nvSpPr>
        <p:spPr>
          <a:xfrm>
            <a:off x="7770462" y="2297927"/>
            <a:ext cx="3535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Note that trained model files are not visible in </a:t>
            </a:r>
            <a:r>
              <a:rPr lang="en-SG" dirty="0" err="1"/>
              <a:t>Exensio</a:t>
            </a:r>
            <a:r>
              <a:rPr lang="en-SG" dirty="0"/>
              <a:t> as they cannot be “opened” by </a:t>
            </a:r>
            <a:r>
              <a:rPr lang="en-SG" dirty="0" err="1"/>
              <a:t>exensio</a:t>
            </a:r>
            <a:r>
              <a:rPr lang="en-SG" dirty="0"/>
              <a:t>; but they do reside in them </a:t>
            </a:r>
          </a:p>
        </p:txBody>
      </p:sp>
    </p:spTree>
    <p:extLst>
      <p:ext uri="{BB962C8B-B14F-4D97-AF65-F5344CB8AC3E}">
        <p14:creationId xmlns:p14="http://schemas.microsoft.com/office/powerpoint/2010/main" val="160408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18590-5386-E964-8E0C-938A4C74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02" y="174928"/>
            <a:ext cx="3437778" cy="3554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67C63-5E5F-EA01-22E6-2FE836A3FE54}"/>
              </a:ext>
            </a:extLst>
          </p:cNvPr>
          <p:cNvSpPr txBox="1"/>
          <p:nvPr/>
        </p:nvSpPr>
        <p:spPr>
          <a:xfrm>
            <a:off x="4001545" y="1628879"/>
            <a:ext cx="353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click new folder created under local disk and select properties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23FBB51-0B6C-445F-E612-87C7A5ED4E9E}"/>
              </a:ext>
            </a:extLst>
          </p:cNvPr>
          <p:cNvSpPr/>
          <p:nvPr/>
        </p:nvSpPr>
        <p:spPr>
          <a:xfrm>
            <a:off x="1515633" y="3429000"/>
            <a:ext cx="1633085" cy="254442"/>
          </a:xfrm>
          <a:prstGeom prst="frame">
            <a:avLst>
              <a:gd name="adj1" fmla="val 18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13060-04E4-79E4-F20B-5605EC0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920" y="3122291"/>
            <a:ext cx="3437778" cy="34559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8EA691-32D5-D5E3-8068-D4D2E5CAE7D1}"/>
              </a:ext>
            </a:extLst>
          </p:cNvPr>
          <p:cNvSpPr txBox="1"/>
          <p:nvPr/>
        </p:nvSpPr>
        <p:spPr>
          <a:xfrm>
            <a:off x="4880364" y="4259625"/>
            <a:ext cx="353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Pop-up should indicate the location – This is the path to the files in local disk</a:t>
            </a:r>
          </a:p>
        </p:txBody>
      </p:sp>
    </p:spTree>
    <p:extLst>
      <p:ext uri="{BB962C8B-B14F-4D97-AF65-F5344CB8AC3E}">
        <p14:creationId xmlns:p14="http://schemas.microsoft.com/office/powerpoint/2010/main" val="419360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7DF8F9-3871-CDA7-0F5E-54D0A862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10" y="631767"/>
            <a:ext cx="6695668" cy="347472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55BD4D3E-6BB9-EC20-87C2-96E56E516344}"/>
              </a:ext>
            </a:extLst>
          </p:cNvPr>
          <p:cNvSpPr/>
          <p:nvPr/>
        </p:nvSpPr>
        <p:spPr>
          <a:xfrm>
            <a:off x="2862295" y="3429000"/>
            <a:ext cx="4644098" cy="222817"/>
          </a:xfrm>
          <a:prstGeom prst="frame">
            <a:avLst>
              <a:gd name="adj1" fmla="val 18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64FB6-FA13-789D-9632-FBD741C2B863}"/>
              </a:ext>
            </a:extLst>
          </p:cNvPr>
          <p:cNvSpPr txBox="1"/>
          <p:nvPr/>
        </p:nvSpPr>
        <p:spPr>
          <a:xfrm>
            <a:off x="1809809" y="4567194"/>
            <a:ext cx="7502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complete file path to extract the model would be: file path from “properties” [refer to </a:t>
            </a:r>
            <a:r>
              <a:rPr lang="en-SG" dirty="0" err="1"/>
              <a:t>prev</a:t>
            </a:r>
            <a:r>
              <a:rPr lang="en-SG" dirty="0"/>
              <a:t> slide] + new folder created under local disk + trained model name </a:t>
            </a:r>
          </a:p>
        </p:txBody>
      </p:sp>
    </p:spTree>
    <p:extLst>
      <p:ext uri="{BB962C8B-B14F-4D97-AF65-F5344CB8AC3E}">
        <p14:creationId xmlns:p14="http://schemas.microsoft.com/office/powerpoint/2010/main" val="1044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F7D4038889F141A411176DDCC0165A" ma:contentTypeVersion="15" ma:contentTypeDescription="Create a new document." ma:contentTypeScope="" ma:versionID="9cc66f1e148c47bacf26331379bbbc93">
  <xsd:schema xmlns:xsd="http://www.w3.org/2001/XMLSchema" xmlns:xs="http://www.w3.org/2001/XMLSchema" xmlns:p="http://schemas.microsoft.com/office/2006/metadata/properties" xmlns:ns2="7143aa3a-4fc9-4d6c-a9de-53e70fd80baf" xmlns:ns3="49911303-ff5e-4be8-886a-d0f640e26310" xmlns:ns4="c4672b8b-43e2-4139-8cd1-27ad03f081e7" targetNamespace="http://schemas.microsoft.com/office/2006/metadata/properties" ma:root="true" ma:fieldsID="bae44cc1d366721bce1dfaa9c550778e" ns2:_="" ns3:_="" ns4:_="">
    <xsd:import namespace="7143aa3a-4fc9-4d6c-a9de-53e70fd80baf"/>
    <xsd:import namespace="49911303-ff5e-4be8-886a-d0f640e26310"/>
    <xsd:import namespace="c4672b8b-43e2-4139-8cd1-27ad03f081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3aa3a-4fc9-4d6c-a9de-53e70fd80b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ae9cabe-f4d8-44ae-a6f0-8d11cb15c1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11303-ff5e-4be8-886a-d0f640e263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72b8b-43e2-4139-8cd1-27ad03f081e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094a622-045e-4c08-98d5-ce6085b23c62}" ma:internalName="TaxCatchAll" ma:showField="CatchAllData" ma:web="49911303-ff5e-4be8-886a-d0f640e263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143aa3a-4fc9-4d6c-a9de-53e70fd80baf">
      <Terms xmlns="http://schemas.microsoft.com/office/infopath/2007/PartnerControls"/>
    </lcf76f155ced4ddcb4097134ff3c332f>
    <TaxCatchAll xmlns="c4672b8b-43e2-4139-8cd1-27ad03f081e7" xsi:nil="true"/>
  </documentManagement>
</p:properties>
</file>

<file path=customXml/itemProps1.xml><?xml version="1.0" encoding="utf-8"?>
<ds:datastoreItem xmlns:ds="http://schemas.openxmlformats.org/officeDocument/2006/customXml" ds:itemID="{37136058-F0C8-41D4-9249-C96A1B316B31}"/>
</file>

<file path=customXml/itemProps2.xml><?xml version="1.0" encoding="utf-8"?>
<ds:datastoreItem xmlns:ds="http://schemas.openxmlformats.org/officeDocument/2006/customXml" ds:itemID="{BA3FDAC2-FB73-4EA7-BAEC-05D912DC79F1}"/>
</file>

<file path=customXml/itemProps3.xml><?xml version="1.0" encoding="utf-8"?>
<ds:datastoreItem xmlns:ds="http://schemas.openxmlformats.org/officeDocument/2006/customXml" ds:itemID="{E03E3A59-328A-4278-BB9E-F01BE93A434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Cheng</dc:creator>
  <cp:lastModifiedBy>Jamie Cheng</cp:lastModifiedBy>
  <cp:revision>1</cp:revision>
  <dcterms:created xsi:type="dcterms:W3CDTF">2023-08-16T13:36:39Z</dcterms:created>
  <dcterms:modified xsi:type="dcterms:W3CDTF">2023-08-16T13:59:50Z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0x01010013F7D4038889F141A411176DDCC0165A</vt:lpwstr>
  </property>
</Properties>
</file>