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60" r:id="rId4"/>
    <p:sldId id="268" r:id="rId5"/>
    <p:sldId id="269" r:id="rId6"/>
    <p:sldId id="267" r:id="rId7"/>
    <p:sldId id="270" r:id="rId8"/>
    <p:sldId id="259" r:id="rId9"/>
    <p:sldId id="262" r:id="rId10"/>
    <p:sldId id="263" r:id="rId11"/>
    <p:sldId id="264" r:id="rId12"/>
    <p:sldId id="265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2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A24881-C6B8-48E2-806E-436117870D9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7E03C6-B352-48D7-BC3A-44A629F329A8}">
      <dgm:prSet/>
      <dgm:spPr/>
      <dgm:t>
        <a:bodyPr/>
        <a:lstStyle/>
        <a:p>
          <a:pPr>
            <a:defRPr cap="all"/>
          </a:pPr>
          <a:r>
            <a:rPr lang="en-US" dirty="0"/>
            <a:t>Motivation</a:t>
          </a:r>
        </a:p>
      </dgm:t>
    </dgm:pt>
    <dgm:pt modelId="{0DC87479-54BB-4497-A53E-7F004601ACE2}" type="parTrans" cxnId="{6C0BE4F8-ED25-4EB6-A9DF-01B7B75214EA}">
      <dgm:prSet/>
      <dgm:spPr/>
      <dgm:t>
        <a:bodyPr/>
        <a:lstStyle/>
        <a:p>
          <a:endParaRPr lang="en-US"/>
        </a:p>
      </dgm:t>
    </dgm:pt>
    <dgm:pt modelId="{FFB083CE-2484-42F9-9E61-A68C616B1EF3}" type="sibTrans" cxnId="{6C0BE4F8-ED25-4EB6-A9DF-01B7B75214EA}">
      <dgm:prSet/>
      <dgm:spPr/>
      <dgm:t>
        <a:bodyPr/>
        <a:lstStyle/>
        <a:p>
          <a:endParaRPr lang="en-US"/>
        </a:p>
      </dgm:t>
    </dgm:pt>
    <dgm:pt modelId="{8D6C33B6-00A3-46BD-A313-B882D64142AB}">
      <dgm:prSet/>
      <dgm:spPr/>
      <dgm:t>
        <a:bodyPr/>
        <a:lstStyle/>
        <a:p>
          <a:pPr>
            <a:defRPr cap="all"/>
          </a:pPr>
          <a:r>
            <a:rPr lang="en-US" dirty="0"/>
            <a:t>Data Processing</a:t>
          </a:r>
        </a:p>
      </dgm:t>
    </dgm:pt>
    <dgm:pt modelId="{583727C6-7F6B-4D07-A900-4B7B668BDAA8}" type="parTrans" cxnId="{42A2C22F-0E04-42AA-879C-EA64AA0BFEB2}">
      <dgm:prSet/>
      <dgm:spPr/>
      <dgm:t>
        <a:bodyPr/>
        <a:lstStyle/>
        <a:p>
          <a:endParaRPr lang="en-US"/>
        </a:p>
      </dgm:t>
    </dgm:pt>
    <dgm:pt modelId="{1F958015-CE26-4823-8EBB-365C539F83C8}" type="sibTrans" cxnId="{42A2C22F-0E04-42AA-879C-EA64AA0BFEB2}">
      <dgm:prSet/>
      <dgm:spPr/>
      <dgm:t>
        <a:bodyPr/>
        <a:lstStyle/>
        <a:p>
          <a:endParaRPr lang="en-US"/>
        </a:p>
      </dgm:t>
    </dgm:pt>
    <dgm:pt modelId="{76FFDC71-A7EA-4FA7-880C-118EBD571228}">
      <dgm:prSet/>
      <dgm:spPr/>
      <dgm:t>
        <a:bodyPr/>
        <a:lstStyle/>
        <a:p>
          <a:pPr>
            <a:defRPr cap="all"/>
          </a:pPr>
          <a:r>
            <a:rPr lang="en-US" dirty="0"/>
            <a:t>Eda and model selection </a:t>
          </a:r>
        </a:p>
      </dgm:t>
    </dgm:pt>
    <dgm:pt modelId="{1A5E1647-2A07-4519-9E87-43EF09DF509C}" type="parTrans" cxnId="{E1DFD9C7-BDAB-440D-981A-2DAF158601D0}">
      <dgm:prSet/>
      <dgm:spPr/>
      <dgm:t>
        <a:bodyPr/>
        <a:lstStyle/>
        <a:p>
          <a:endParaRPr lang="en-US"/>
        </a:p>
      </dgm:t>
    </dgm:pt>
    <dgm:pt modelId="{7919C050-D819-47A7-A5BB-C6183B3CF3E6}" type="sibTrans" cxnId="{E1DFD9C7-BDAB-440D-981A-2DAF158601D0}">
      <dgm:prSet/>
      <dgm:spPr/>
      <dgm:t>
        <a:bodyPr/>
        <a:lstStyle/>
        <a:p>
          <a:endParaRPr lang="en-US"/>
        </a:p>
      </dgm:t>
    </dgm:pt>
    <dgm:pt modelId="{650350BF-FC2F-4ADD-8D44-BE4A9832289F}">
      <dgm:prSet/>
      <dgm:spPr/>
      <dgm:t>
        <a:bodyPr/>
        <a:lstStyle/>
        <a:p>
          <a:pPr>
            <a:defRPr cap="all"/>
          </a:pPr>
          <a:r>
            <a:rPr lang="en-US" dirty="0"/>
            <a:t>Results and predictions</a:t>
          </a:r>
        </a:p>
      </dgm:t>
    </dgm:pt>
    <dgm:pt modelId="{8E4C91E2-954B-400F-8F40-1F4CF0D3494E}" type="parTrans" cxnId="{0B67A47A-6EB6-4C94-A379-B33F3E6C8B3B}">
      <dgm:prSet/>
      <dgm:spPr/>
      <dgm:t>
        <a:bodyPr/>
        <a:lstStyle/>
        <a:p>
          <a:endParaRPr lang="en-US"/>
        </a:p>
      </dgm:t>
    </dgm:pt>
    <dgm:pt modelId="{B022F759-40BE-474A-8434-F3D27B08286D}" type="sibTrans" cxnId="{0B67A47A-6EB6-4C94-A379-B33F3E6C8B3B}">
      <dgm:prSet/>
      <dgm:spPr/>
      <dgm:t>
        <a:bodyPr/>
        <a:lstStyle/>
        <a:p>
          <a:endParaRPr lang="en-US"/>
        </a:p>
      </dgm:t>
    </dgm:pt>
    <dgm:pt modelId="{615DA134-3CC3-402D-9C7F-E939D8B82C1B}" type="pres">
      <dgm:prSet presAssocID="{0AA24881-C6B8-48E2-806E-436117870D9D}" presName="root" presStyleCnt="0">
        <dgm:presLayoutVars>
          <dgm:dir/>
          <dgm:resizeHandles val="exact"/>
        </dgm:presLayoutVars>
      </dgm:prSet>
      <dgm:spPr/>
    </dgm:pt>
    <dgm:pt modelId="{959917F0-359C-42A4-98B9-C03A48B90100}" type="pres">
      <dgm:prSet presAssocID="{457E03C6-B352-48D7-BC3A-44A629F329A8}" presName="compNode" presStyleCnt="0"/>
      <dgm:spPr/>
    </dgm:pt>
    <dgm:pt modelId="{55F90575-C84B-4F31-BAA7-B190D8D4E19A}" type="pres">
      <dgm:prSet presAssocID="{457E03C6-B352-48D7-BC3A-44A629F329A8}" presName="iconBgRect" presStyleLbl="bgShp" presStyleIdx="0" presStyleCnt="4"/>
      <dgm:spPr/>
    </dgm:pt>
    <dgm:pt modelId="{7C5E0FC1-6FF6-4068-AC6E-453150F8AA06}" type="pres">
      <dgm:prSet presAssocID="{457E03C6-B352-48D7-BC3A-44A629F329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0C07A0C-7F5F-4E4C-B535-0F1035FEB511}" type="pres">
      <dgm:prSet presAssocID="{457E03C6-B352-48D7-BC3A-44A629F329A8}" presName="spaceRect" presStyleCnt="0"/>
      <dgm:spPr/>
    </dgm:pt>
    <dgm:pt modelId="{0CA9E255-5304-4503-9CFC-10871F7FA7FD}" type="pres">
      <dgm:prSet presAssocID="{457E03C6-B352-48D7-BC3A-44A629F329A8}" presName="textRect" presStyleLbl="revTx" presStyleIdx="0" presStyleCnt="4">
        <dgm:presLayoutVars>
          <dgm:chMax val="1"/>
          <dgm:chPref val="1"/>
        </dgm:presLayoutVars>
      </dgm:prSet>
      <dgm:spPr/>
    </dgm:pt>
    <dgm:pt modelId="{39AAEB00-D11F-46E2-AF9C-EBE758B25035}" type="pres">
      <dgm:prSet presAssocID="{FFB083CE-2484-42F9-9E61-A68C616B1EF3}" presName="sibTrans" presStyleCnt="0"/>
      <dgm:spPr/>
    </dgm:pt>
    <dgm:pt modelId="{803C9C80-4012-4EE0-A6A2-09DB9D02BEDD}" type="pres">
      <dgm:prSet presAssocID="{8D6C33B6-00A3-46BD-A313-B882D64142AB}" presName="compNode" presStyleCnt="0"/>
      <dgm:spPr/>
    </dgm:pt>
    <dgm:pt modelId="{4362721A-AD3A-4974-8F30-F3983C5057AA}" type="pres">
      <dgm:prSet presAssocID="{8D6C33B6-00A3-46BD-A313-B882D64142AB}" presName="iconBgRect" presStyleLbl="bgShp" presStyleIdx="1" presStyleCnt="4"/>
      <dgm:spPr/>
    </dgm:pt>
    <dgm:pt modelId="{D247501E-F0E0-47FE-B52B-ECA0D278F17C}" type="pres">
      <dgm:prSet presAssocID="{8D6C33B6-00A3-46BD-A313-B882D64142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ord"/>
        </a:ext>
      </dgm:extLst>
    </dgm:pt>
    <dgm:pt modelId="{A566BBAE-96FD-4223-986E-B60670B4D1DB}" type="pres">
      <dgm:prSet presAssocID="{8D6C33B6-00A3-46BD-A313-B882D64142AB}" presName="spaceRect" presStyleCnt="0"/>
      <dgm:spPr/>
    </dgm:pt>
    <dgm:pt modelId="{5B041065-6A87-45B4-A3B8-92745611A4E3}" type="pres">
      <dgm:prSet presAssocID="{8D6C33B6-00A3-46BD-A313-B882D64142AB}" presName="textRect" presStyleLbl="revTx" presStyleIdx="1" presStyleCnt="4">
        <dgm:presLayoutVars>
          <dgm:chMax val="1"/>
          <dgm:chPref val="1"/>
        </dgm:presLayoutVars>
      </dgm:prSet>
      <dgm:spPr/>
    </dgm:pt>
    <dgm:pt modelId="{1A804798-5774-45AB-B5F7-9338E7BD8013}" type="pres">
      <dgm:prSet presAssocID="{1F958015-CE26-4823-8EBB-365C539F83C8}" presName="sibTrans" presStyleCnt="0"/>
      <dgm:spPr/>
    </dgm:pt>
    <dgm:pt modelId="{8411C9B9-3F62-4582-96AA-6CF6C8463E0F}" type="pres">
      <dgm:prSet presAssocID="{76FFDC71-A7EA-4FA7-880C-118EBD571228}" presName="compNode" presStyleCnt="0"/>
      <dgm:spPr/>
    </dgm:pt>
    <dgm:pt modelId="{09FB62C2-E12C-449A-82B4-C76D08F213A8}" type="pres">
      <dgm:prSet presAssocID="{76FFDC71-A7EA-4FA7-880C-118EBD571228}" presName="iconBgRect" presStyleLbl="bgShp" presStyleIdx="2" presStyleCnt="4"/>
      <dgm:spPr/>
    </dgm:pt>
    <dgm:pt modelId="{EDC25070-0407-4391-9605-08602FE5D37D}" type="pres">
      <dgm:prSet presAssocID="{76FFDC71-A7EA-4FA7-880C-118EBD5712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xophone"/>
        </a:ext>
      </dgm:extLst>
    </dgm:pt>
    <dgm:pt modelId="{361288CB-CD6E-4802-91E8-FD8066EED94A}" type="pres">
      <dgm:prSet presAssocID="{76FFDC71-A7EA-4FA7-880C-118EBD571228}" presName="spaceRect" presStyleCnt="0"/>
      <dgm:spPr/>
    </dgm:pt>
    <dgm:pt modelId="{F2B1D6B4-99F6-4096-9DAD-B0EBC97B9B21}" type="pres">
      <dgm:prSet presAssocID="{76FFDC71-A7EA-4FA7-880C-118EBD571228}" presName="textRect" presStyleLbl="revTx" presStyleIdx="2" presStyleCnt="4">
        <dgm:presLayoutVars>
          <dgm:chMax val="1"/>
          <dgm:chPref val="1"/>
        </dgm:presLayoutVars>
      </dgm:prSet>
      <dgm:spPr/>
    </dgm:pt>
    <dgm:pt modelId="{26F4C9A8-56F6-473A-AF8D-51458CA0E6EE}" type="pres">
      <dgm:prSet presAssocID="{7919C050-D819-47A7-A5BB-C6183B3CF3E6}" presName="sibTrans" presStyleCnt="0"/>
      <dgm:spPr/>
    </dgm:pt>
    <dgm:pt modelId="{EDDB4F4C-4A28-4A3D-A430-953B4CB75297}" type="pres">
      <dgm:prSet presAssocID="{650350BF-FC2F-4ADD-8D44-BE4A9832289F}" presName="compNode" presStyleCnt="0"/>
      <dgm:spPr/>
    </dgm:pt>
    <dgm:pt modelId="{97C762B3-A436-4820-8719-DAF1B093B072}" type="pres">
      <dgm:prSet presAssocID="{650350BF-FC2F-4ADD-8D44-BE4A9832289F}" presName="iconBgRect" presStyleLbl="bgShp" presStyleIdx="3" presStyleCnt="4"/>
      <dgm:spPr/>
    </dgm:pt>
    <dgm:pt modelId="{0ADA8F11-FE91-4BAF-B837-F2424974CF16}" type="pres">
      <dgm:prSet presAssocID="{650350BF-FC2F-4ADD-8D44-BE4A983228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ED2A465-A0F4-4891-B531-1E99DDCD0B30}" type="pres">
      <dgm:prSet presAssocID="{650350BF-FC2F-4ADD-8D44-BE4A9832289F}" presName="spaceRect" presStyleCnt="0"/>
      <dgm:spPr/>
    </dgm:pt>
    <dgm:pt modelId="{DEDAC17A-3737-4AF9-9931-D50A5111DC8C}" type="pres">
      <dgm:prSet presAssocID="{650350BF-FC2F-4ADD-8D44-BE4A9832289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A2C22F-0E04-42AA-879C-EA64AA0BFEB2}" srcId="{0AA24881-C6B8-48E2-806E-436117870D9D}" destId="{8D6C33B6-00A3-46BD-A313-B882D64142AB}" srcOrd="1" destOrd="0" parTransId="{583727C6-7F6B-4D07-A900-4B7B668BDAA8}" sibTransId="{1F958015-CE26-4823-8EBB-365C539F83C8}"/>
    <dgm:cxn modelId="{8A21FD34-4C37-4C8B-B89E-36D1264D7E3E}" type="presOf" srcId="{76FFDC71-A7EA-4FA7-880C-118EBD571228}" destId="{F2B1D6B4-99F6-4096-9DAD-B0EBC97B9B21}" srcOrd="0" destOrd="0" presId="urn:microsoft.com/office/officeart/2018/5/layout/IconCircleLabelList"/>
    <dgm:cxn modelId="{ABFC753D-DC71-41A2-8076-56BD7D76629A}" type="presOf" srcId="{8D6C33B6-00A3-46BD-A313-B882D64142AB}" destId="{5B041065-6A87-45B4-A3B8-92745611A4E3}" srcOrd="0" destOrd="0" presId="urn:microsoft.com/office/officeart/2018/5/layout/IconCircleLabelList"/>
    <dgm:cxn modelId="{7D26006C-7AF2-4399-8ADF-5C4511D0414E}" type="presOf" srcId="{457E03C6-B352-48D7-BC3A-44A629F329A8}" destId="{0CA9E255-5304-4503-9CFC-10871F7FA7FD}" srcOrd="0" destOrd="0" presId="urn:microsoft.com/office/officeart/2018/5/layout/IconCircleLabelList"/>
    <dgm:cxn modelId="{0B67A47A-6EB6-4C94-A379-B33F3E6C8B3B}" srcId="{0AA24881-C6B8-48E2-806E-436117870D9D}" destId="{650350BF-FC2F-4ADD-8D44-BE4A9832289F}" srcOrd="3" destOrd="0" parTransId="{8E4C91E2-954B-400F-8F40-1F4CF0D3494E}" sibTransId="{B022F759-40BE-474A-8434-F3D27B08286D}"/>
    <dgm:cxn modelId="{3199137B-9830-4746-A9FE-D98D6EF6CD61}" type="presOf" srcId="{650350BF-FC2F-4ADD-8D44-BE4A9832289F}" destId="{DEDAC17A-3737-4AF9-9931-D50A5111DC8C}" srcOrd="0" destOrd="0" presId="urn:microsoft.com/office/officeart/2018/5/layout/IconCircleLabelList"/>
    <dgm:cxn modelId="{068D71BF-9EC3-4E61-9CC2-AF4B26A9CB70}" type="presOf" srcId="{0AA24881-C6B8-48E2-806E-436117870D9D}" destId="{615DA134-3CC3-402D-9C7F-E939D8B82C1B}" srcOrd="0" destOrd="0" presId="urn:microsoft.com/office/officeart/2018/5/layout/IconCircleLabelList"/>
    <dgm:cxn modelId="{E1DFD9C7-BDAB-440D-981A-2DAF158601D0}" srcId="{0AA24881-C6B8-48E2-806E-436117870D9D}" destId="{76FFDC71-A7EA-4FA7-880C-118EBD571228}" srcOrd="2" destOrd="0" parTransId="{1A5E1647-2A07-4519-9E87-43EF09DF509C}" sibTransId="{7919C050-D819-47A7-A5BB-C6183B3CF3E6}"/>
    <dgm:cxn modelId="{6C0BE4F8-ED25-4EB6-A9DF-01B7B75214EA}" srcId="{0AA24881-C6B8-48E2-806E-436117870D9D}" destId="{457E03C6-B352-48D7-BC3A-44A629F329A8}" srcOrd="0" destOrd="0" parTransId="{0DC87479-54BB-4497-A53E-7F004601ACE2}" sibTransId="{FFB083CE-2484-42F9-9E61-A68C616B1EF3}"/>
    <dgm:cxn modelId="{EE08EA35-FA59-4450-A825-736012133AAF}" type="presParOf" srcId="{615DA134-3CC3-402D-9C7F-E939D8B82C1B}" destId="{959917F0-359C-42A4-98B9-C03A48B90100}" srcOrd="0" destOrd="0" presId="urn:microsoft.com/office/officeart/2018/5/layout/IconCircleLabelList"/>
    <dgm:cxn modelId="{55A5E4A2-92BB-4BCB-9E83-903E18A69112}" type="presParOf" srcId="{959917F0-359C-42A4-98B9-C03A48B90100}" destId="{55F90575-C84B-4F31-BAA7-B190D8D4E19A}" srcOrd="0" destOrd="0" presId="urn:microsoft.com/office/officeart/2018/5/layout/IconCircleLabelList"/>
    <dgm:cxn modelId="{CD266E47-674C-45CE-972D-58B78C2DE6F4}" type="presParOf" srcId="{959917F0-359C-42A4-98B9-C03A48B90100}" destId="{7C5E0FC1-6FF6-4068-AC6E-453150F8AA06}" srcOrd="1" destOrd="0" presId="urn:microsoft.com/office/officeart/2018/5/layout/IconCircleLabelList"/>
    <dgm:cxn modelId="{65DA446F-D30F-4EAE-AFE9-53E2246CE63A}" type="presParOf" srcId="{959917F0-359C-42A4-98B9-C03A48B90100}" destId="{60C07A0C-7F5F-4E4C-B535-0F1035FEB511}" srcOrd="2" destOrd="0" presId="urn:microsoft.com/office/officeart/2018/5/layout/IconCircleLabelList"/>
    <dgm:cxn modelId="{9C5FFA8C-CB06-4932-AAA3-B2D69E2A2942}" type="presParOf" srcId="{959917F0-359C-42A4-98B9-C03A48B90100}" destId="{0CA9E255-5304-4503-9CFC-10871F7FA7FD}" srcOrd="3" destOrd="0" presId="urn:microsoft.com/office/officeart/2018/5/layout/IconCircleLabelList"/>
    <dgm:cxn modelId="{93581224-6924-4039-AA22-2B95B9C2BE34}" type="presParOf" srcId="{615DA134-3CC3-402D-9C7F-E939D8B82C1B}" destId="{39AAEB00-D11F-46E2-AF9C-EBE758B25035}" srcOrd="1" destOrd="0" presId="urn:microsoft.com/office/officeart/2018/5/layout/IconCircleLabelList"/>
    <dgm:cxn modelId="{14232D68-6D17-4F5B-8711-2194EACC51D8}" type="presParOf" srcId="{615DA134-3CC3-402D-9C7F-E939D8B82C1B}" destId="{803C9C80-4012-4EE0-A6A2-09DB9D02BEDD}" srcOrd="2" destOrd="0" presId="urn:microsoft.com/office/officeart/2018/5/layout/IconCircleLabelList"/>
    <dgm:cxn modelId="{74BF0183-6FBE-44FD-B826-79186E412D9D}" type="presParOf" srcId="{803C9C80-4012-4EE0-A6A2-09DB9D02BEDD}" destId="{4362721A-AD3A-4974-8F30-F3983C5057AA}" srcOrd="0" destOrd="0" presId="urn:microsoft.com/office/officeart/2018/5/layout/IconCircleLabelList"/>
    <dgm:cxn modelId="{921F2D75-05A6-48E4-8E68-56431B3B3C44}" type="presParOf" srcId="{803C9C80-4012-4EE0-A6A2-09DB9D02BEDD}" destId="{D247501E-F0E0-47FE-B52B-ECA0D278F17C}" srcOrd="1" destOrd="0" presId="urn:microsoft.com/office/officeart/2018/5/layout/IconCircleLabelList"/>
    <dgm:cxn modelId="{AD7709EF-B273-4031-8793-F0F6F6E6E65C}" type="presParOf" srcId="{803C9C80-4012-4EE0-A6A2-09DB9D02BEDD}" destId="{A566BBAE-96FD-4223-986E-B60670B4D1DB}" srcOrd="2" destOrd="0" presId="urn:microsoft.com/office/officeart/2018/5/layout/IconCircleLabelList"/>
    <dgm:cxn modelId="{171799CD-1ACF-4334-897E-5850017437CB}" type="presParOf" srcId="{803C9C80-4012-4EE0-A6A2-09DB9D02BEDD}" destId="{5B041065-6A87-45B4-A3B8-92745611A4E3}" srcOrd="3" destOrd="0" presId="urn:microsoft.com/office/officeart/2018/5/layout/IconCircleLabelList"/>
    <dgm:cxn modelId="{F6B3169D-76DB-4CB7-B3C0-67F754660995}" type="presParOf" srcId="{615DA134-3CC3-402D-9C7F-E939D8B82C1B}" destId="{1A804798-5774-45AB-B5F7-9338E7BD8013}" srcOrd="3" destOrd="0" presId="urn:microsoft.com/office/officeart/2018/5/layout/IconCircleLabelList"/>
    <dgm:cxn modelId="{17819E8E-B5C9-4F40-8016-3381C5B6F314}" type="presParOf" srcId="{615DA134-3CC3-402D-9C7F-E939D8B82C1B}" destId="{8411C9B9-3F62-4582-96AA-6CF6C8463E0F}" srcOrd="4" destOrd="0" presId="urn:microsoft.com/office/officeart/2018/5/layout/IconCircleLabelList"/>
    <dgm:cxn modelId="{CC0A764D-2E00-4948-B892-A9CA1954C538}" type="presParOf" srcId="{8411C9B9-3F62-4582-96AA-6CF6C8463E0F}" destId="{09FB62C2-E12C-449A-82B4-C76D08F213A8}" srcOrd="0" destOrd="0" presId="urn:microsoft.com/office/officeart/2018/5/layout/IconCircleLabelList"/>
    <dgm:cxn modelId="{8E48C119-DDF2-4435-AB01-E7C39292F83C}" type="presParOf" srcId="{8411C9B9-3F62-4582-96AA-6CF6C8463E0F}" destId="{EDC25070-0407-4391-9605-08602FE5D37D}" srcOrd="1" destOrd="0" presId="urn:microsoft.com/office/officeart/2018/5/layout/IconCircleLabelList"/>
    <dgm:cxn modelId="{87FD9194-0338-43D1-A016-F639DEE8DB2B}" type="presParOf" srcId="{8411C9B9-3F62-4582-96AA-6CF6C8463E0F}" destId="{361288CB-CD6E-4802-91E8-FD8066EED94A}" srcOrd="2" destOrd="0" presId="urn:microsoft.com/office/officeart/2018/5/layout/IconCircleLabelList"/>
    <dgm:cxn modelId="{9B6AD075-A598-4FCA-BE40-3CE00D281F30}" type="presParOf" srcId="{8411C9B9-3F62-4582-96AA-6CF6C8463E0F}" destId="{F2B1D6B4-99F6-4096-9DAD-B0EBC97B9B21}" srcOrd="3" destOrd="0" presId="urn:microsoft.com/office/officeart/2018/5/layout/IconCircleLabelList"/>
    <dgm:cxn modelId="{CD68BB44-2EC9-4CC9-8D24-B933C6F075E3}" type="presParOf" srcId="{615DA134-3CC3-402D-9C7F-E939D8B82C1B}" destId="{26F4C9A8-56F6-473A-AF8D-51458CA0E6EE}" srcOrd="5" destOrd="0" presId="urn:microsoft.com/office/officeart/2018/5/layout/IconCircleLabelList"/>
    <dgm:cxn modelId="{8361F93E-8FDA-4CC9-9E4E-B4C79270D159}" type="presParOf" srcId="{615DA134-3CC3-402D-9C7F-E939D8B82C1B}" destId="{EDDB4F4C-4A28-4A3D-A430-953B4CB75297}" srcOrd="6" destOrd="0" presId="urn:microsoft.com/office/officeart/2018/5/layout/IconCircleLabelList"/>
    <dgm:cxn modelId="{EACFCBDE-E597-45F9-BF96-11F67B303ACA}" type="presParOf" srcId="{EDDB4F4C-4A28-4A3D-A430-953B4CB75297}" destId="{97C762B3-A436-4820-8719-DAF1B093B072}" srcOrd="0" destOrd="0" presId="urn:microsoft.com/office/officeart/2018/5/layout/IconCircleLabelList"/>
    <dgm:cxn modelId="{5FB2C2E5-2E07-493E-9185-08FA89D5FF57}" type="presParOf" srcId="{EDDB4F4C-4A28-4A3D-A430-953B4CB75297}" destId="{0ADA8F11-FE91-4BAF-B837-F2424974CF16}" srcOrd="1" destOrd="0" presId="urn:microsoft.com/office/officeart/2018/5/layout/IconCircleLabelList"/>
    <dgm:cxn modelId="{D6462A40-8379-42D2-A374-6D3CBB396B92}" type="presParOf" srcId="{EDDB4F4C-4A28-4A3D-A430-953B4CB75297}" destId="{CED2A465-A0F4-4891-B531-1E99DDCD0B30}" srcOrd="2" destOrd="0" presId="urn:microsoft.com/office/officeart/2018/5/layout/IconCircleLabelList"/>
    <dgm:cxn modelId="{95043939-51D7-4A4D-A4F4-87F510E75C68}" type="presParOf" srcId="{EDDB4F4C-4A28-4A3D-A430-953B4CB75297}" destId="{DEDAC17A-3737-4AF9-9931-D50A5111DC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90575-C84B-4F31-BAA7-B190D8D4E19A}">
      <dsp:nvSpPr>
        <dsp:cNvPr id="0" name=""/>
        <dsp:cNvSpPr/>
      </dsp:nvSpPr>
      <dsp:spPr>
        <a:xfrm>
          <a:off x="623160" y="422088"/>
          <a:ext cx="1452191" cy="14521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E0FC1-6FF6-4068-AC6E-453150F8AA06}">
      <dsp:nvSpPr>
        <dsp:cNvPr id="0" name=""/>
        <dsp:cNvSpPr/>
      </dsp:nvSpPr>
      <dsp:spPr>
        <a:xfrm>
          <a:off x="932643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9E255-5304-4503-9CFC-10871F7FA7FD}">
      <dsp:nvSpPr>
        <dsp:cNvPr id="0" name=""/>
        <dsp:cNvSpPr/>
      </dsp:nvSpPr>
      <dsp:spPr>
        <a:xfrm>
          <a:off x="158934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Motivation</a:t>
          </a:r>
        </a:p>
      </dsp:txBody>
      <dsp:txXfrm>
        <a:off x="158934" y="2326601"/>
        <a:ext cx="2380642" cy="720000"/>
      </dsp:txXfrm>
    </dsp:sp>
    <dsp:sp modelId="{4362721A-AD3A-4974-8F30-F3983C5057AA}">
      <dsp:nvSpPr>
        <dsp:cNvPr id="0" name=""/>
        <dsp:cNvSpPr/>
      </dsp:nvSpPr>
      <dsp:spPr>
        <a:xfrm>
          <a:off x="3420414" y="422088"/>
          <a:ext cx="1452191" cy="14521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7501E-F0E0-47FE-B52B-ECA0D278F17C}">
      <dsp:nvSpPr>
        <dsp:cNvPr id="0" name=""/>
        <dsp:cNvSpPr/>
      </dsp:nvSpPr>
      <dsp:spPr>
        <a:xfrm>
          <a:off x="3729898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41065-6A87-45B4-A3B8-92745611A4E3}">
      <dsp:nvSpPr>
        <dsp:cNvPr id="0" name=""/>
        <dsp:cNvSpPr/>
      </dsp:nvSpPr>
      <dsp:spPr>
        <a:xfrm>
          <a:off x="2956189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Data Processing</a:t>
          </a:r>
        </a:p>
      </dsp:txBody>
      <dsp:txXfrm>
        <a:off x="2956189" y="2326601"/>
        <a:ext cx="2380642" cy="720000"/>
      </dsp:txXfrm>
    </dsp:sp>
    <dsp:sp modelId="{09FB62C2-E12C-449A-82B4-C76D08F213A8}">
      <dsp:nvSpPr>
        <dsp:cNvPr id="0" name=""/>
        <dsp:cNvSpPr/>
      </dsp:nvSpPr>
      <dsp:spPr>
        <a:xfrm>
          <a:off x="6217669" y="422088"/>
          <a:ext cx="1452191" cy="14521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25070-0407-4391-9605-08602FE5D37D}">
      <dsp:nvSpPr>
        <dsp:cNvPr id="0" name=""/>
        <dsp:cNvSpPr/>
      </dsp:nvSpPr>
      <dsp:spPr>
        <a:xfrm>
          <a:off x="6527152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1D6B4-99F6-4096-9DAD-B0EBC97B9B21}">
      <dsp:nvSpPr>
        <dsp:cNvPr id="0" name=""/>
        <dsp:cNvSpPr/>
      </dsp:nvSpPr>
      <dsp:spPr>
        <a:xfrm>
          <a:off x="5753444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Eda and model selection </a:t>
          </a:r>
        </a:p>
      </dsp:txBody>
      <dsp:txXfrm>
        <a:off x="5753444" y="2326601"/>
        <a:ext cx="2380642" cy="720000"/>
      </dsp:txXfrm>
    </dsp:sp>
    <dsp:sp modelId="{97C762B3-A436-4820-8719-DAF1B093B072}">
      <dsp:nvSpPr>
        <dsp:cNvPr id="0" name=""/>
        <dsp:cNvSpPr/>
      </dsp:nvSpPr>
      <dsp:spPr>
        <a:xfrm>
          <a:off x="9014924" y="422088"/>
          <a:ext cx="1452191" cy="14521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A8F11-FE91-4BAF-B837-F2424974CF16}">
      <dsp:nvSpPr>
        <dsp:cNvPr id="0" name=""/>
        <dsp:cNvSpPr/>
      </dsp:nvSpPr>
      <dsp:spPr>
        <a:xfrm>
          <a:off x="9324407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AC17A-3737-4AF9-9931-D50A5111DC8C}">
      <dsp:nvSpPr>
        <dsp:cNvPr id="0" name=""/>
        <dsp:cNvSpPr/>
      </dsp:nvSpPr>
      <dsp:spPr>
        <a:xfrm>
          <a:off x="8550698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Results and predictions</a:t>
          </a:r>
        </a:p>
      </dsp:txBody>
      <dsp:txXfrm>
        <a:off x="8550698" y="2326601"/>
        <a:ext cx="238064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384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2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0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9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7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7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4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19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9" r:id="rId6"/>
    <p:sldLayoutId id="2147483744" r:id="rId7"/>
    <p:sldLayoutId id="2147483745" r:id="rId8"/>
    <p:sldLayoutId id="2147483746" r:id="rId9"/>
    <p:sldLayoutId id="2147483748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EE437-B8E1-6941-A3CB-11081C9A7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Predicting Vintage Vinyl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2AE23-25A4-BD4A-BB2C-A5AC8F179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8" name="Picture 3">
            <a:extLst>
              <a:ext uri="{FF2B5EF4-FFF2-40B4-BE49-F238E27FC236}">
                <a16:creationId xmlns:a16="http://schemas.microsoft.com/office/drawing/2014/main" id="{276E1684-E883-4961-AA88-7A119D361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4" r="17197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7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1105-3B4D-0C46-B4E3-9C1CDF25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2 : Model, R2, RMSE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A9F7-BEE1-3D4A-B568-6ACD1A50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5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F326-E539-4748-B9D3-EBE413E3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of poly /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4AC4-2F0F-DB40-81E1-D6E5225F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tables </a:t>
            </a:r>
          </a:p>
          <a:p>
            <a:r>
              <a:rPr lang="en-US" dirty="0"/>
              <a:t>Rec label by price / grouped Media condition (VG+,</a:t>
            </a:r>
            <a:r>
              <a:rPr lang="en-US" dirty="0" err="1"/>
              <a:t>etc</a:t>
            </a:r>
            <a:r>
              <a:rPr lang="en-US" dirty="0"/>
              <a:t>) vs. VG-</a:t>
            </a:r>
          </a:p>
          <a:p>
            <a:r>
              <a:rPr lang="en-US" dirty="0"/>
              <a:t>Graph of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23600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EAB9-C1BD-2748-BE96-5DCF2A54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from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B9AD-A7BA-DB49-AF2E-FA96F9936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Interactions media </a:t>
            </a:r>
            <a:r>
              <a:rPr lang="en-US" dirty="0" err="1"/>
              <a:t>cond</a:t>
            </a:r>
            <a:r>
              <a:rPr lang="en-US" dirty="0"/>
              <a:t> + label</a:t>
            </a:r>
          </a:p>
          <a:p>
            <a:r>
              <a:rPr lang="en-US" dirty="0"/>
              <a:t>Media </a:t>
            </a:r>
            <a:r>
              <a:rPr lang="en-US" dirty="0" err="1"/>
              <a:t>cond</a:t>
            </a:r>
            <a:r>
              <a:rPr lang="en-US" dirty="0"/>
              <a:t> + wants/haves</a:t>
            </a:r>
          </a:p>
          <a:p>
            <a:r>
              <a:rPr lang="en-US" dirty="0"/>
              <a:t>Seller ratings</a:t>
            </a:r>
          </a:p>
          <a:p>
            <a:r>
              <a:rPr lang="en-US" dirty="0"/>
              <a:t>NOT Important</a:t>
            </a:r>
          </a:p>
          <a:p>
            <a:r>
              <a:rPr lang="en-US" dirty="0"/>
              <a:t>Votes</a:t>
            </a:r>
          </a:p>
          <a:p>
            <a:r>
              <a:rPr lang="en-US" dirty="0"/>
              <a:t>X notes</a:t>
            </a:r>
          </a:p>
        </p:txBody>
      </p:sp>
    </p:spTree>
    <p:extLst>
      <p:ext uri="{BB962C8B-B14F-4D97-AF65-F5344CB8AC3E}">
        <p14:creationId xmlns:p14="http://schemas.microsoft.com/office/powerpoint/2010/main" val="67988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D861-F2F7-CD4F-8995-DE3FC984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residual plots / QQ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360E2-E45B-9C4D-B811-EAEB5D865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9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1ED1-F647-4E41-A563-06760D21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7C8F-FB1C-0143-B53E-B2A7A657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of predictions</a:t>
            </a:r>
          </a:p>
        </p:txBody>
      </p:sp>
    </p:spTree>
    <p:extLst>
      <p:ext uri="{BB962C8B-B14F-4D97-AF65-F5344CB8AC3E}">
        <p14:creationId xmlns:p14="http://schemas.microsoft.com/office/powerpoint/2010/main" val="214800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B3A2B-66DA-1F49-9467-D1D17E8D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Four main ideas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F1E47-0A81-4B3B-B867-0BF51A1E8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066029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97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9BE4-F250-2043-A8D4-A7602CF9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Record Shopping Experience (as a new collector) </a:t>
            </a:r>
            <a:r>
              <a:rPr lang="en-US" dirty="0" err="1"/>
              <a:t>Pcitre</a:t>
            </a:r>
            <a:r>
              <a:rPr lang="en-US" dirty="0"/>
              <a:t> of record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9551-D466-214B-A41D-CDA86251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people in the market place</a:t>
            </a:r>
          </a:p>
          <a:p>
            <a:r>
              <a:rPr lang="en-US" dirty="0"/>
              <a:t>Collectibles are harder to price – auction – based on supply and demand</a:t>
            </a:r>
          </a:p>
          <a:p>
            <a:r>
              <a:rPr lang="en-US" dirty="0"/>
              <a:t>Rec Shop A sells Miles Davis kind of blue for $40. Rec Shop B same </a:t>
            </a:r>
            <a:r>
              <a:rPr lang="en-US" dirty="0" err="1"/>
              <a:t>albume</a:t>
            </a:r>
            <a:r>
              <a:rPr lang="en-US" dirty="0"/>
              <a:t> for $50. Why hard to price?</a:t>
            </a:r>
          </a:p>
        </p:txBody>
      </p:sp>
    </p:spTree>
    <p:extLst>
      <p:ext uri="{BB962C8B-B14F-4D97-AF65-F5344CB8AC3E}">
        <p14:creationId xmlns:p14="http://schemas.microsoft.com/office/powerpoint/2010/main" val="98581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AB3B-3395-B445-B69B-AF44F3B0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– to price recs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59BA-C892-E446-B6D3-461863723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</a:t>
            </a:r>
          </a:p>
          <a:p>
            <a:r>
              <a:rPr lang="en-US" dirty="0"/>
              <a:t>B.</a:t>
            </a:r>
          </a:p>
          <a:p>
            <a:r>
              <a:rPr lang="en-US" dirty="0"/>
              <a:t>Records sales Trends</a:t>
            </a:r>
          </a:p>
          <a:p>
            <a:r>
              <a:rPr lang="en-US" dirty="0"/>
              <a:t>Jazz Record sales Trends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4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18CC-1F0E-7140-8073-00FE9609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07C1-3F4F-0E43-AA1E-037045FD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Assumptions</a:t>
            </a:r>
          </a:p>
          <a:p>
            <a:r>
              <a:rPr lang="en-US" dirty="0"/>
              <a:t>Price</a:t>
            </a:r>
          </a:p>
          <a:p>
            <a:r>
              <a:rPr lang="en-US" dirty="0"/>
              <a:t>Records</a:t>
            </a:r>
          </a:p>
          <a:p>
            <a:r>
              <a:rPr lang="en-US" dirty="0"/>
              <a:t>Jazz Bebop only</a:t>
            </a:r>
          </a:p>
          <a:p>
            <a:r>
              <a:rPr lang="en-US" dirty="0"/>
              <a:t>Picture of </a:t>
            </a:r>
            <a:r>
              <a:rPr lang="en-US" dirty="0" err="1"/>
              <a:t>Discogs</a:t>
            </a:r>
            <a:endParaRPr lang="en-US" dirty="0"/>
          </a:p>
          <a:p>
            <a:r>
              <a:rPr lang="en-US" dirty="0"/>
              <a:t>Features in website to scrape</a:t>
            </a:r>
          </a:p>
          <a:p>
            <a:r>
              <a:rPr lang="en-US" dirty="0"/>
              <a:t>Added features to understand the relationship</a:t>
            </a:r>
          </a:p>
          <a:p>
            <a:r>
              <a:rPr lang="en-US" dirty="0"/>
              <a:t>Number of records (literally)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E25B-25FF-6F48-95C7-47239A70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7F0451-1D84-F748-98CE-F9868EEB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we’ll talk about the features used in the model form the website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348AE1-49E8-5049-AB1E-6013E50C2A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78549" y="2843408"/>
            <a:ext cx="7437120" cy="33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1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DDE0-969E-9146-854F-1DB20DB7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67FE-EDD9-1E43-B412-FDBB134A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screenshots of artist and notes</a:t>
            </a:r>
          </a:p>
          <a:p>
            <a:r>
              <a:rPr lang="en-US" dirty="0"/>
              <a:t>Highlight the notes (first press,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Grouped into one binary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4C9D09-89BC-3E4E-B794-AB7CD699CE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12285" y="2855934"/>
            <a:ext cx="5574082" cy="32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7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B591-2E0F-3D48-87FE-82F82F7A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1 EDA (TABLE)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C346-D363-794D-9863-02FBFB33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votes drop noise</a:t>
            </a:r>
          </a:p>
          <a:p>
            <a:r>
              <a:rPr lang="en-US" dirty="0"/>
              <a:t>Show notes drop noise</a:t>
            </a:r>
          </a:p>
          <a:p>
            <a:r>
              <a:rPr lang="en-US" dirty="0"/>
              <a:t>Haves and wants – could be an indicator of supply and demand – wants/haves</a:t>
            </a:r>
          </a:p>
          <a:p>
            <a:r>
              <a:rPr lang="en-US" dirty="0"/>
              <a:t>Show R^2, RMSE, MAE?</a:t>
            </a:r>
          </a:p>
          <a:p>
            <a:r>
              <a:rPr lang="en-US" dirty="0"/>
              <a:t>Maybe </a:t>
            </a:r>
            <a:r>
              <a:rPr lang="en-US" dirty="0" err="1"/>
              <a:t>corr</a:t>
            </a:r>
            <a:r>
              <a:rPr lang="en-US" dirty="0"/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60341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1954-AC59-6F47-A5A5-9056D581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CB78-484F-E349-BEC2-A82F9F53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0665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265</Words>
  <Application>Microsoft Macintosh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Avenir Next LT Pro</vt:lpstr>
      <vt:lpstr>3DFloatVTI</vt:lpstr>
      <vt:lpstr>Predicting Vintage Vinyl Prices</vt:lpstr>
      <vt:lpstr>Four main ideas </vt:lpstr>
      <vt:lpstr>Record Shopping Experience (as a new collector) Pcitre of record bins</vt:lpstr>
      <vt:lpstr>Goal – to price recs</vt:lpstr>
      <vt:lpstr>Data Collection and Features</vt:lpstr>
      <vt:lpstr>PowerPoint Presentation</vt:lpstr>
      <vt:lpstr>PowerPoint Presentation</vt:lpstr>
      <vt:lpstr>Graph 1 EDA (TABLE)</vt:lpstr>
      <vt:lpstr>Final Features</vt:lpstr>
      <vt:lpstr>Table 2 : Model, R2, RMSE</vt:lpstr>
      <vt:lpstr>Graph of poly / interaction</vt:lpstr>
      <vt:lpstr>Important features from model</vt:lpstr>
      <vt:lpstr>Maybe residual plots / QQ</vt:lpstr>
      <vt:lpstr>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Vintage Vinyl Prices</dc:title>
  <dc:creator>Chris Chan</dc:creator>
  <cp:lastModifiedBy>Chris Chan</cp:lastModifiedBy>
  <cp:revision>17</cp:revision>
  <dcterms:created xsi:type="dcterms:W3CDTF">2021-01-21T05:16:54Z</dcterms:created>
  <dcterms:modified xsi:type="dcterms:W3CDTF">2021-01-21T19:11:25Z</dcterms:modified>
</cp:coreProperties>
</file>