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78" r:id="rId3"/>
    <p:sldId id="257" r:id="rId4"/>
    <p:sldId id="279" r:id="rId5"/>
    <p:sldId id="286" r:id="rId6"/>
    <p:sldId id="280" r:id="rId7"/>
    <p:sldId id="259" r:id="rId8"/>
    <p:sldId id="287" r:id="rId9"/>
    <p:sldId id="264" r:id="rId10"/>
    <p:sldId id="273" r:id="rId11"/>
    <p:sldId id="267" r:id="rId12"/>
    <p:sldId id="268" r:id="rId13"/>
    <p:sldId id="271" r:id="rId14"/>
    <p:sldId id="284" r:id="rId15"/>
    <p:sldId id="285" r:id="rId16"/>
    <p:sldId id="281" r:id="rId17"/>
    <p:sldId id="282" r:id="rId18"/>
    <p:sldId id="283" r:id="rId19"/>
    <p:sldId id="274" r:id="rId20"/>
    <p:sldId id="275" r:id="rId21"/>
    <p:sldId id="261" r:id="rId22"/>
    <p:sldId id="276" r:id="rId23"/>
    <p:sldId id="262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0"/>
    <p:restoredTop sz="96327"/>
  </p:normalViewPr>
  <p:slideViewPr>
    <p:cSldViewPr snapToGrid="0" snapToObjects="1">
      <p:cViewPr varScale="1">
        <p:scale>
          <a:sx n="132" d="100"/>
          <a:sy n="132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EA4E1-BDEA-DC43-8CE2-FE97FC7228A0}">
      <dgm:prSet phldrT="[Text]"/>
      <dgm:spPr/>
      <dgm:t>
        <a:bodyPr/>
        <a:lstStyle/>
        <a:p>
          <a:r>
            <a:rPr lang="en-US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/>
        </a:p>
      </dgm:t>
    </dgm:pt>
    <dgm:pt modelId="{CE98F89F-3E0B-8C45-A1B8-5666EABE2122}" type="sibTrans" cxnId="{ED6E9207-C786-8A46-BB7E-7242F86B192D}">
      <dgm:prSet/>
      <dgm:spPr/>
      <dgm:t>
        <a:bodyPr/>
        <a:lstStyle/>
        <a:p>
          <a:endParaRPr lang="en-US"/>
        </a:p>
      </dgm:t>
    </dgm:pt>
    <dgm:pt modelId="{27767453-B9EC-1E41-B0EC-DDAB01BFC0D8}">
      <dgm:prSet phldrT="[Text]"/>
      <dgm:spPr/>
      <dgm:t>
        <a:bodyPr/>
        <a:lstStyle/>
        <a:p>
          <a:r>
            <a:rPr lang="en-US" dirty="0"/>
            <a:t>Energy</a:t>
          </a:r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/>
        </a:p>
      </dgm:t>
    </dgm:pt>
    <dgm:pt modelId="{CF828D08-6846-AC4E-A9CF-725CA933CB0B}" type="sibTrans" cxnId="{31F86C70-4BD9-F743-A445-E345B40EE83D}">
      <dgm:prSet/>
      <dgm:spPr/>
      <dgm:t>
        <a:bodyPr/>
        <a:lstStyle/>
        <a:p>
          <a:endParaRPr lang="en-US"/>
        </a:p>
      </dgm:t>
    </dgm:pt>
    <dgm:pt modelId="{0B6BD446-3BB7-144D-862F-C0C9E4634838}">
      <dgm:prSet phldrT="[Text]"/>
      <dgm:spPr/>
      <dgm:t>
        <a:bodyPr/>
        <a:lstStyle/>
        <a:p>
          <a:r>
            <a:rPr lang="en-US" dirty="0" err="1"/>
            <a:t>Acousticness</a:t>
          </a:r>
          <a:endParaRPr lang="en-US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/>
        </a:p>
      </dgm:t>
    </dgm:pt>
    <dgm:pt modelId="{72010371-EEB9-2E4B-9D4C-D35008FF97DD}" type="sibTrans" cxnId="{BF7A1BCC-7EA2-AD44-AD04-9ED30B9C35C8}">
      <dgm:prSet/>
      <dgm:spPr/>
      <dgm:t>
        <a:bodyPr/>
        <a:lstStyle/>
        <a:p>
          <a:endParaRPr lang="en-US"/>
        </a:p>
      </dgm:t>
    </dgm:pt>
    <dgm:pt modelId="{32A608E9-D0E9-3346-A371-BFE387A72B07}">
      <dgm:prSet/>
      <dgm:spPr/>
      <dgm:t>
        <a:bodyPr/>
        <a:lstStyle/>
        <a:p>
          <a:r>
            <a:rPr lang="en-US" dirty="0"/>
            <a:t>Valence</a:t>
          </a:r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/>
        </a:p>
      </dgm:t>
    </dgm:pt>
    <dgm:pt modelId="{5A352F95-6DBC-F24A-97F3-5D46DB9DE618}" type="sibTrans" cxnId="{E579866E-C9A9-D047-96F9-E0F96BF0F959}">
      <dgm:prSet/>
      <dgm:spPr/>
      <dgm:t>
        <a:bodyPr/>
        <a:lstStyle/>
        <a:p>
          <a:endParaRPr lang="en-US"/>
        </a:p>
      </dgm:t>
    </dgm:pt>
    <dgm:pt modelId="{25F34B25-3BAD-0145-BEFA-E91D63E8A44D}">
      <dgm:prSet/>
      <dgm:spPr/>
      <dgm:t>
        <a:bodyPr/>
        <a:lstStyle/>
        <a:p>
          <a:r>
            <a:rPr lang="en-US" dirty="0" err="1"/>
            <a:t>Loudenss</a:t>
          </a:r>
          <a:endParaRPr lang="en-US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/>
        </a:p>
      </dgm:t>
    </dgm:pt>
    <dgm:pt modelId="{4040951F-234E-3241-AEAC-A0C0D0A48AEF}" type="sibTrans" cxnId="{0D3FF069-2E78-444B-87F7-F803F9397B68}">
      <dgm:prSet/>
      <dgm:spPr/>
      <dgm:t>
        <a:bodyPr/>
        <a:lstStyle/>
        <a:p>
          <a:endParaRPr lang="en-US"/>
        </a:p>
      </dgm:t>
    </dgm:pt>
    <dgm:pt modelId="{E0EF9BC0-0C94-5B42-BE49-BD8976A42CD0}">
      <dgm:prSet/>
      <dgm:spPr/>
      <dgm:t>
        <a:bodyPr/>
        <a:lstStyle/>
        <a:p>
          <a:r>
            <a:rPr lang="en-US" dirty="0"/>
            <a:t>Key</a:t>
          </a:r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/>
        </a:p>
      </dgm:t>
    </dgm:pt>
    <dgm:pt modelId="{3C01C40E-01FC-D249-8B7B-4D36D55F81B5}" type="sibTrans" cxnId="{3CEA99AC-0E20-894F-878B-EF15A27BB90C}">
      <dgm:prSet/>
      <dgm:spPr/>
      <dgm:t>
        <a:bodyPr/>
        <a:lstStyle/>
        <a:p>
          <a:endParaRPr lang="en-US"/>
        </a:p>
      </dgm:t>
    </dgm:pt>
    <dgm:pt modelId="{F277543F-99B6-4F43-8AD9-1C3EEDEEBCDD}">
      <dgm:prSet/>
      <dgm:spPr/>
      <dgm:t>
        <a:bodyPr/>
        <a:lstStyle/>
        <a:p>
          <a:r>
            <a:rPr lang="en-US" dirty="0"/>
            <a:t>Tempo</a:t>
          </a:r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/>
        </a:p>
      </dgm:t>
    </dgm:pt>
    <dgm:pt modelId="{EA34F66F-EAEA-2A4D-A173-93806AEF3A51}" type="sibTrans" cxnId="{A2370CA3-1983-C84D-B048-3CE6E50D9746}">
      <dgm:prSet/>
      <dgm:spPr/>
      <dgm:t>
        <a:bodyPr/>
        <a:lstStyle/>
        <a:p>
          <a:endParaRPr lang="en-US"/>
        </a:p>
      </dgm:t>
    </dgm:pt>
    <dgm:pt modelId="{298B59F6-8D04-5A4E-AEB3-62FCCF37A57E}">
      <dgm:prSet/>
      <dgm:spPr/>
      <dgm:t>
        <a:bodyPr/>
        <a:lstStyle/>
        <a:p>
          <a:r>
            <a:rPr lang="en-US" dirty="0" err="1"/>
            <a:t>Instrumentalness</a:t>
          </a:r>
          <a:endParaRPr lang="en-US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/>
        </a:p>
      </dgm:t>
    </dgm:pt>
    <dgm:pt modelId="{505AF40B-1C19-C948-8E5A-02D47B407952}" type="sibTrans" cxnId="{B8E9EBA6-496E-EC47-82CA-12498B6A546D}">
      <dgm:prSet/>
      <dgm:spPr/>
      <dgm:t>
        <a:bodyPr/>
        <a:lstStyle/>
        <a:p>
          <a:endParaRPr lang="en-US"/>
        </a:p>
      </dgm:t>
    </dgm:pt>
    <dgm:pt modelId="{CD814A3D-A2D0-B94F-AC07-025080FF8831}">
      <dgm:prSet/>
      <dgm:spPr/>
      <dgm:t>
        <a:bodyPr/>
        <a:lstStyle/>
        <a:p>
          <a:r>
            <a:rPr lang="en-US" dirty="0" err="1"/>
            <a:t>Speechiness</a:t>
          </a:r>
          <a:endParaRPr lang="en-US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/>
        </a:p>
      </dgm:t>
    </dgm:pt>
    <dgm:pt modelId="{201402EC-89E0-C94B-86BD-1EC42A40D0DF}" type="sibTrans" cxnId="{DE15FB3A-1766-D14F-9311-5048BD5F733F}">
      <dgm:prSet/>
      <dgm:spPr/>
      <dgm:t>
        <a:bodyPr/>
        <a:lstStyle/>
        <a:p>
          <a:endParaRPr lang="en-US"/>
        </a:p>
      </dgm:t>
    </dgm:pt>
    <dgm:pt modelId="{6C497914-C173-B949-A0F0-F73915CAE962}">
      <dgm:prSet/>
      <dgm:spPr/>
      <dgm:t>
        <a:bodyPr/>
        <a:lstStyle/>
        <a:p>
          <a:r>
            <a:rPr lang="en-US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/>
        </a:p>
      </dgm:t>
    </dgm:pt>
    <dgm:pt modelId="{16E8F5FE-53B4-B94E-B25A-1A438CEE41C1}" type="sibTrans" cxnId="{F01ED86D-E5BF-1D47-8E0E-CFCAD5F844D7}">
      <dgm:prSet/>
      <dgm:spPr/>
      <dgm:t>
        <a:bodyPr/>
        <a:lstStyle/>
        <a:p>
          <a:endParaRPr lang="en-US"/>
        </a:p>
      </dgm:t>
    </dgm:pt>
    <dgm:pt modelId="{717F1540-B231-B246-A620-3431578555CC}">
      <dgm:prSet/>
      <dgm:spPr/>
      <dgm:t>
        <a:bodyPr/>
        <a:lstStyle/>
        <a:p>
          <a:r>
            <a:rPr lang="en-US" dirty="0"/>
            <a:t>Liveness</a:t>
          </a:r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/>
        </a:p>
      </dgm:t>
    </dgm:pt>
    <dgm:pt modelId="{9654B5A4-16AE-E64C-A67B-B9F75DE3E6B4}" type="sibTrans" cxnId="{FB4CCB67-F88D-5547-820A-2F4259B491AD}">
      <dgm:prSet/>
      <dgm:spPr/>
      <dgm:t>
        <a:bodyPr/>
        <a:lstStyle/>
        <a:p>
          <a:endParaRPr lang="en-US"/>
        </a:p>
      </dgm:t>
    </dgm:pt>
    <dgm:pt modelId="{3DC613DD-7ACB-3D47-AF0E-30E80E42AFA5}">
      <dgm:prSet/>
      <dgm:spPr/>
      <dgm:t>
        <a:bodyPr/>
        <a:lstStyle/>
        <a:p>
          <a:r>
            <a:rPr lang="en-US" dirty="0"/>
            <a:t>Mode</a:t>
          </a:r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/>
        </a:p>
      </dgm:t>
    </dgm:pt>
    <dgm:pt modelId="{42D48FFD-353C-CF4E-A215-AEF266096087}" type="pres">
      <dgm:prSet presAssocID="{E6C8484F-81FA-C249-8D7A-E730EB49B87D}" presName="linearFlow" presStyleCnt="0">
        <dgm:presLayoutVars>
          <dgm:dir/>
          <dgm:resizeHandles val="exact"/>
        </dgm:presLayoutVars>
      </dgm:prSet>
      <dgm:spPr/>
    </dgm:pt>
    <dgm:pt modelId="{06EB1045-D309-C249-B9F6-9CEFB7038D94}" type="pres">
      <dgm:prSet presAssocID="{DF5EA4E1-BDEA-DC43-8CE2-FE97FC7228A0}" presName="composite" presStyleCnt="0"/>
      <dgm:spPr/>
    </dgm:pt>
    <dgm:pt modelId="{F3F2FF4A-7E96-2D41-9107-4A78BF882EAB}" type="pres">
      <dgm:prSet presAssocID="{DF5EA4E1-BDEA-DC43-8CE2-FE97FC7228A0}" presName="imgShp" presStyleLbl="fgImgPlace1" presStyleIdx="0" presStyleCnt="12"/>
      <dgm:spPr/>
    </dgm:pt>
    <dgm:pt modelId="{8242183C-F341-DD4A-8CD9-257E86A84923}" type="pres">
      <dgm:prSet presAssocID="{DF5EA4E1-BDEA-DC43-8CE2-FE97FC7228A0}" presName="txShp" presStyleLbl="node1" presStyleIdx="0" presStyleCnt="12">
        <dgm:presLayoutVars>
          <dgm:bulletEnabled val="1"/>
        </dgm:presLayoutVars>
      </dgm:prSet>
      <dgm:spPr/>
    </dgm:pt>
    <dgm:pt modelId="{55FDD1A9-DEB3-8641-A289-DCB666867E3C}" type="pres">
      <dgm:prSet presAssocID="{CE98F89F-3E0B-8C45-A1B8-5666EABE2122}" presName="spacing" presStyleCnt="0"/>
      <dgm:spPr/>
    </dgm:pt>
    <dgm:pt modelId="{3A522C73-F5B5-9C42-B1D0-BFCB1D1D1915}" type="pres">
      <dgm:prSet presAssocID="{27767453-B9EC-1E41-B0EC-DDAB01BFC0D8}" presName="composite" presStyleCnt="0"/>
      <dgm:spPr/>
    </dgm:pt>
    <dgm:pt modelId="{BDCB20AE-6D4C-9648-8489-EF0CD9AB1658}" type="pres">
      <dgm:prSet presAssocID="{27767453-B9EC-1E41-B0EC-DDAB01BFC0D8}" presName="imgShp" presStyleLbl="fgImgPlace1" presStyleIdx="1" presStyleCnt="12"/>
      <dgm:spPr/>
    </dgm:pt>
    <dgm:pt modelId="{5B3B1E00-BE15-DA44-AA2F-4903D469C30E}" type="pres">
      <dgm:prSet presAssocID="{27767453-B9EC-1E41-B0EC-DDAB01BFC0D8}" presName="txShp" presStyleLbl="node1" presStyleIdx="1" presStyleCnt="12">
        <dgm:presLayoutVars>
          <dgm:bulletEnabled val="1"/>
        </dgm:presLayoutVars>
      </dgm:prSet>
      <dgm:spPr/>
    </dgm:pt>
    <dgm:pt modelId="{57D7F300-339E-2F4E-819D-DE88BA91B44D}" type="pres">
      <dgm:prSet presAssocID="{CF828D08-6846-AC4E-A9CF-725CA933CB0B}" presName="spacing" presStyleCnt="0"/>
      <dgm:spPr/>
    </dgm:pt>
    <dgm:pt modelId="{6A37EFA9-F594-E34B-A34D-FD73C7C27FFA}" type="pres">
      <dgm:prSet presAssocID="{0B6BD446-3BB7-144D-862F-C0C9E4634838}" presName="composite" presStyleCnt="0"/>
      <dgm:spPr/>
    </dgm:pt>
    <dgm:pt modelId="{AAEF9881-A10D-2441-AA23-430D7EE2A1EC}" type="pres">
      <dgm:prSet presAssocID="{0B6BD446-3BB7-144D-862F-C0C9E4634838}" presName="imgShp" presStyleLbl="fgImgPlace1" presStyleIdx="2" presStyleCnt="12"/>
      <dgm:spPr/>
    </dgm:pt>
    <dgm:pt modelId="{20665D6A-C4C2-4742-BF88-7B1CEE4C4545}" type="pres">
      <dgm:prSet presAssocID="{0B6BD446-3BB7-144D-862F-C0C9E4634838}" presName="txShp" presStyleLbl="node1" presStyleIdx="2" presStyleCnt="12">
        <dgm:presLayoutVars>
          <dgm:bulletEnabled val="1"/>
        </dgm:presLayoutVars>
      </dgm:prSet>
      <dgm:spPr/>
    </dgm:pt>
    <dgm:pt modelId="{532967CF-109F-2E4E-995C-C96E5C3A40A8}" type="pres">
      <dgm:prSet presAssocID="{72010371-EEB9-2E4B-9D4C-D35008FF97DD}" presName="spacing" presStyleCnt="0"/>
      <dgm:spPr/>
    </dgm:pt>
    <dgm:pt modelId="{87DE66F9-1AEC-634C-B2A2-65FF13CA1386}" type="pres">
      <dgm:prSet presAssocID="{32A608E9-D0E9-3346-A371-BFE387A72B07}" presName="composite" presStyleCnt="0"/>
      <dgm:spPr/>
    </dgm:pt>
    <dgm:pt modelId="{9E7D7128-4DDE-514F-A37F-823C049AB3EF}" type="pres">
      <dgm:prSet presAssocID="{32A608E9-D0E9-3346-A371-BFE387A72B07}" presName="imgShp" presStyleLbl="fgImgPlace1" presStyleIdx="3" presStyleCnt="12"/>
      <dgm:spPr/>
    </dgm:pt>
    <dgm:pt modelId="{1950878E-B8A6-3C44-84E7-ADFE27A33239}" type="pres">
      <dgm:prSet presAssocID="{32A608E9-D0E9-3346-A371-BFE387A72B07}" presName="txShp" presStyleLbl="node1" presStyleIdx="3" presStyleCnt="12">
        <dgm:presLayoutVars>
          <dgm:bulletEnabled val="1"/>
        </dgm:presLayoutVars>
      </dgm:prSet>
      <dgm:spPr/>
    </dgm:pt>
    <dgm:pt modelId="{CDDA590A-FBC4-1148-9FE8-3C692B6D09CE}" type="pres">
      <dgm:prSet presAssocID="{5A352F95-6DBC-F24A-97F3-5D46DB9DE618}" presName="spacing" presStyleCnt="0"/>
      <dgm:spPr/>
    </dgm:pt>
    <dgm:pt modelId="{C33F98A8-3635-504A-BD41-FECAAD5CD848}" type="pres">
      <dgm:prSet presAssocID="{25F34B25-3BAD-0145-BEFA-E91D63E8A44D}" presName="composite" presStyleCnt="0"/>
      <dgm:spPr/>
    </dgm:pt>
    <dgm:pt modelId="{F0D9AF91-EC1F-2044-BA47-04EDF61A15E2}" type="pres">
      <dgm:prSet presAssocID="{25F34B25-3BAD-0145-BEFA-E91D63E8A44D}" presName="imgShp" presStyleLbl="fgImgPlace1" presStyleIdx="4" presStyleCnt="12"/>
      <dgm:spPr/>
    </dgm:pt>
    <dgm:pt modelId="{8D131DF0-63E5-B644-B6A2-2BC75C9F0D5B}" type="pres">
      <dgm:prSet presAssocID="{25F34B25-3BAD-0145-BEFA-E91D63E8A44D}" presName="txShp" presStyleLbl="node1" presStyleIdx="4" presStyleCnt="12">
        <dgm:presLayoutVars>
          <dgm:bulletEnabled val="1"/>
        </dgm:presLayoutVars>
      </dgm:prSet>
      <dgm:spPr/>
    </dgm:pt>
    <dgm:pt modelId="{E68E26D5-8984-5245-B117-7E7006F549F0}" type="pres">
      <dgm:prSet presAssocID="{4040951F-234E-3241-AEAC-A0C0D0A48AEF}" presName="spacing" presStyleCnt="0"/>
      <dgm:spPr/>
    </dgm:pt>
    <dgm:pt modelId="{BEFCDF67-C976-8B42-9B93-42FE1EE7794B}" type="pres">
      <dgm:prSet presAssocID="{E0EF9BC0-0C94-5B42-BE49-BD8976A42CD0}" presName="composite" presStyleCnt="0"/>
      <dgm:spPr/>
    </dgm:pt>
    <dgm:pt modelId="{4187D39D-545D-7F46-9172-96C3F83DA085}" type="pres">
      <dgm:prSet presAssocID="{E0EF9BC0-0C94-5B42-BE49-BD8976A42CD0}" presName="imgShp" presStyleLbl="fgImgPlace1" presStyleIdx="5" presStyleCnt="12"/>
      <dgm:spPr/>
    </dgm:pt>
    <dgm:pt modelId="{3FAC025A-D4C9-084E-A5FE-F808B126B3FC}" type="pres">
      <dgm:prSet presAssocID="{E0EF9BC0-0C94-5B42-BE49-BD8976A42CD0}" presName="txShp" presStyleLbl="node1" presStyleIdx="5" presStyleCnt="12">
        <dgm:presLayoutVars>
          <dgm:bulletEnabled val="1"/>
        </dgm:presLayoutVars>
      </dgm:prSet>
      <dgm:spPr/>
    </dgm:pt>
    <dgm:pt modelId="{4A43389A-0830-AA4E-9787-F0EABF29EDFD}" type="pres">
      <dgm:prSet presAssocID="{3C01C40E-01FC-D249-8B7B-4D36D55F81B5}" presName="spacing" presStyleCnt="0"/>
      <dgm:spPr/>
    </dgm:pt>
    <dgm:pt modelId="{5639710D-2FC5-F045-95BF-9FBE7B4A1351}" type="pres">
      <dgm:prSet presAssocID="{F277543F-99B6-4F43-8AD9-1C3EEDEEBCDD}" presName="composite" presStyleCnt="0"/>
      <dgm:spPr/>
    </dgm:pt>
    <dgm:pt modelId="{141D4788-4956-2045-BEF6-DD280BAB39DD}" type="pres">
      <dgm:prSet presAssocID="{F277543F-99B6-4F43-8AD9-1C3EEDEEBCDD}" presName="imgShp" presStyleLbl="fgImgPlace1" presStyleIdx="6" presStyleCnt="12"/>
      <dgm:spPr/>
    </dgm:pt>
    <dgm:pt modelId="{F09AE0F7-BF3B-1042-935F-AA0C950DCE88}" type="pres">
      <dgm:prSet presAssocID="{F277543F-99B6-4F43-8AD9-1C3EEDEEBCDD}" presName="txShp" presStyleLbl="node1" presStyleIdx="6" presStyleCnt="12">
        <dgm:presLayoutVars>
          <dgm:bulletEnabled val="1"/>
        </dgm:presLayoutVars>
      </dgm:prSet>
      <dgm:spPr/>
    </dgm:pt>
    <dgm:pt modelId="{423EAB4D-9F86-134F-BF5D-E17F4EEF16F7}" type="pres">
      <dgm:prSet presAssocID="{EA34F66F-EAEA-2A4D-A173-93806AEF3A51}" presName="spacing" presStyleCnt="0"/>
      <dgm:spPr/>
    </dgm:pt>
    <dgm:pt modelId="{0BD6EFB9-EA89-9E47-B0BD-5AC888B962B0}" type="pres">
      <dgm:prSet presAssocID="{298B59F6-8D04-5A4E-AEB3-62FCCF37A57E}" presName="composite" presStyleCnt="0"/>
      <dgm:spPr/>
    </dgm:pt>
    <dgm:pt modelId="{65642CB7-AC5D-C24C-B4D6-202CEFAF5EAD}" type="pres">
      <dgm:prSet presAssocID="{298B59F6-8D04-5A4E-AEB3-62FCCF37A57E}" presName="imgShp" presStyleLbl="fgImgPlace1" presStyleIdx="7" presStyleCnt="12"/>
      <dgm:spPr/>
    </dgm:pt>
    <dgm:pt modelId="{E9FE65CC-9AFB-8245-96C4-EA6A76FB6320}" type="pres">
      <dgm:prSet presAssocID="{298B59F6-8D04-5A4E-AEB3-62FCCF37A57E}" presName="txShp" presStyleLbl="node1" presStyleIdx="7" presStyleCnt="12">
        <dgm:presLayoutVars>
          <dgm:bulletEnabled val="1"/>
        </dgm:presLayoutVars>
      </dgm:prSet>
      <dgm:spPr/>
    </dgm:pt>
    <dgm:pt modelId="{14FB109A-1984-C04A-A1D8-1FEA80305D8A}" type="pres">
      <dgm:prSet presAssocID="{505AF40B-1C19-C948-8E5A-02D47B407952}" presName="spacing" presStyleCnt="0"/>
      <dgm:spPr/>
    </dgm:pt>
    <dgm:pt modelId="{58A8BD89-92AC-2341-8A13-02C65E74BC72}" type="pres">
      <dgm:prSet presAssocID="{CD814A3D-A2D0-B94F-AC07-025080FF8831}" presName="composite" presStyleCnt="0"/>
      <dgm:spPr/>
    </dgm:pt>
    <dgm:pt modelId="{B65CF228-926F-A241-91C5-8B8C67DA8D87}" type="pres">
      <dgm:prSet presAssocID="{CD814A3D-A2D0-B94F-AC07-025080FF8831}" presName="imgShp" presStyleLbl="fgImgPlace1" presStyleIdx="8" presStyleCnt="12"/>
      <dgm:spPr/>
    </dgm:pt>
    <dgm:pt modelId="{2FB89E56-F7AC-0F48-9F36-A9AD03442787}" type="pres">
      <dgm:prSet presAssocID="{CD814A3D-A2D0-B94F-AC07-025080FF8831}" presName="txShp" presStyleLbl="node1" presStyleIdx="8" presStyleCnt="12">
        <dgm:presLayoutVars>
          <dgm:bulletEnabled val="1"/>
        </dgm:presLayoutVars>
      </dgm:prSet>
      <dgm:spPr/>
    </dgm:pt>
    <dgm:pt modelId="{F6302590-4704-ED42-A95E-EDCA98DB5216}" type="pres">
      <dgm:prSet presAssocID="{201402EC-89E0-C94B-86BD-1EC42A40D0DF}" presName="spacing" presStyleCnt="0"/>
      <dgm:spPr/>
    </dgm:pt>
    <dgm:pt modelId="{F1C5D68F-B60C-B346-9969-FE7B28283721}" type="pres">
      <dgm:prSet presAssocID="{6C497914-C173-B949-A0F0-F73915CAE962}" presName="composite" presStyleCnt="0"/>
      <dgm:spPr/>
    </dgm:pt>
    <dgm:pt modelId="{711A3763-9871-EC49-8E72-72ACCB10FED6}" type="pres">
      <dgm:prSet presAssocID="{6C497914-C173-B949-A0F0-F73915CAE962}" presName="imgShp" presStyleLbl="fgImgPlace1" presStyleIdx="9" presStyleCnt="12"/>
      <dgm:spPr/>
    </dgm:pt>
    <dgm:pt modelId="{C565E6EB-A540-4E40-A123-78B02C76AACC}" type="pres">
      <dgm:prSet presAssocID="{6C497914-C173-B949-A0F0-F73915CAE962}" presName="txShp" presStyleLbl="node1" presStyleIdx="9" presStyleCnt="12">
        <dgm:presLayoutVars>
          <dgm:bulletEnabled val="1"/>
        </dgm:presLayoutVars>
      </dgm:prSet>
      <dgm:spPr/>
    </dgm:pt>
    <dgm:pt modelId="{763FA679-E7FC-784C-A2AC-2DB194C4760B}" type="pres">
      <dgm:prSet presAssocID="{16E8F5FE-53B4-B94E-B25A-1A438CEE41C1}" presName="spacing" presStyleCnt="0"/>
      <dgm:spPr/>
    </dgm:pt>
    <dgm:pt modelId="{5758B15D-7BCB-4840-B203-041FF612E9E9}" type="pres">
      <dgm:prSet presAssocID="{717F1540-B231-B246-A620-3431578555CC}" presName="composite" presStyleCnt="0"/>
      <dgm:spPr/>
    </dgm:pt>
    <dgm:pt modelId="{415AE241-280E-E24D-B447-9D7C6BAF1D58}" type="pres">
      <dgm:prSet presAssocID="{717F1540-B231-B246-A620-3431578555CC}" presName="imgShp" presStyleLbl="fgImgPlace1" presStyleIdx="10" presStyleCnt="12"/>
      <dgm:spPr/>
    </dgm:pt>
    <dgm:pt modelId="{D0CA0BA7-684D-F546-94EC-19422FC2D93A}" type="pres">
      <dgm:prSet presAssocID="{717F1540-B231-B246-A620-3431578555CC}" presName="txShp" presStyleLbl="node1" presStyleIdx="10" presStyleCnt="12">
        <dgm:presLayoutVars>
          <dgm:bulletEnabled val="1"/>
        </dgm:presLayoutVars>
      </dgm:prSet>
      <dgm:spPr/>
    </dgm:pt>
    <dgm:pt modelId="{4E4B51AE-B228-F643-B6B3-62BAB742C286}" type="pres">
      <dgm:prSet presAssocID="{9654B5A4-16AE-E64C-A67B-B9F75DE3E6B4}" presName="spacing" presStyleCnt="0"/>
      <dgm:spPr/>
    </dgm:pt>
    <dgm:pt modelId="{E14CF078-B43C-0D41-A76F-03F70FADA12A}" type="pres">
      <dgm:prSet presAssocID="{3DC613DD-7ACB-3D47-AF0E-30E80E42AFA5}" presName="composite" presStyleCnt="0"/>
      <dgm:spPr/>
    </dgm:pt>
    <dgm:pt modelId="{F2E370DC-E414-9B47-9E46-61DC6F8F3744}" type="pres">
      <dgm:prSet presAssocID="{3DC613DD-7ACB-3D47-AF0E-30E80E42AFA5}" presName="imgShp" presStyleLbl="fgImgPlace1" presStyleIdx="11" presStyleCnt="12"/>
      <dgm:spPr/>
    </dgm:pt>
    <dgm:pt modelId="{B6F14523-92AA-7241-9CC7-566E807AAB13}" type="pres">
      <dgm:prSet presAssocID="{3DC613DD-7ACB-3D47-AF0E-30E80E42AFA5}" presName="txShp" presStyleLbl="node1" presStyleIdx="11" presStyleCnt="12">
        <dgm:presLayoutVars>
          <dgm:bulletEnabled val="1"/>
        </dgm:presLayoutVars>
      </dgm:prSet>
      <dgm:spPr/>
    </dgm:pt>
  </dgm:ptLst>
  <dgm:cxnLst>
    <dgm:cxn modelId="{ED6E9207-C786-8A46-BB7E-7242F86B192D}" srcId="{E6C8484F-81FA-C249-8D7A-E730EB49B87D}" destId="{DF5EA4E1-BDEA-DC43-8CE2-FE97FC7228A0}" srcOrd="0" destOrd="0" parTransId="{7381B4D7-E69C-7F42-BA94-A4F08A0675E4}" sibTransId="{CE98F89F-3E0B-8C45-A1B8-5666EABE2122}"/>
    <dgm:cxn modelId="{E4CF4A10-8923-5B4F-8697-3AE581B00C4B}" type="presOf" srcId="{0B6BD446-3BB7-144D-862F-C0C9E4634838}" destId="{20665D6A-C4C2-4742-BF88-7B1CEE4C4545}" srcOrd="0" destOrd="0" presId="urn:microsoft.com/office/officeart/2005/8/layout/vList3"/>
    <dgm:cxn modelId="{4FBB8D1D-2E4C-8348-AC66-F1E0524CFFD9}" type="presOf" srcId="{27767453-B9EC-1E41-B0EC-DDAB01BFC0D8}" destId="{5B3B1E00-BE15-DA44-AA2F-4903D469C30E}" srcOrd="0" destOrd="0" presId="urn:microsoft.com/office/officeart/2005/8/layout/vList3"/>
    <dgm:cxn modelId="{DE15FB3A-1766-D14F-9311-5048BD5F733F}" srcId="{E6C8484F-81FA-C249-8D7A-E730EB49B87D}" destId="{CD814A3D-A2D0-B94F-AC07-025080FF8831}" srcOrd="8" destOrd="0" parTransId="{EB82123E-6A33-5649-8A27-4624BF91BAD1}" sibTransId="{201402EC-89E0-C94B-86BD-1EC42A40D0DF}"/>
    <dgm:cxn modelId="{204D3948-03D3-B449-AC70-35FDE9D63F8C}" type="presOf" srcId="{25F34B25-3BAD-0145-BEFA-E91D63E8A44D}" destId="{8D131DF0-63E5-B644-B6A2-2BC75C9F0D5B}" srcOrd="0" destOrd="0" presId="urn:microsoft.com/office/officeart/2005/8/layout/vList3"/>
    <dgm:cxn modelId="{CCFCF348-03D3-B24E-8364-CA8C0D2274F1}" srcId="{E6C8484F-81FA-C249-8D7A-E730EB49B87D}" destId="{3DC613DD-7ACB-3D47-AF0E-30E80E42AFA5}" srcOrd="11" destOrd="0" parTransId="{57A28AC6-064C-F147-A1B2-889D8CE6DCF5}" sibTransId="{B0826C5C-44E5-C241-81D7-4BBC84BBB54F}"/>
    <dgm:cxn modelId="{FB4CCB67-F88D-5547-820A-2F4259B491AD}" srcId="{E6C8484F-81FA-C249-8D7A-E730EB49B87D}" destId="{717F1540-B231-B246-A620-3431578555CC}" srcOrd="10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4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9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3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1" destOrd="0" parTransId="{1A5568A4-B5D8-F743-83F8-91EE1E68BA9E}" sibTransId="{CF828D08-6846-AC4E-A9CF-725CA933CB0B}"/>
    <dgm:cxn modelId="{F72DB275-9E93-1742-B2AB-3C022C7A1BF6}" type="presOf" srcId="{6C497914-C173-B949-A0F0-F73915CAE962}" destId="{C565E6EB-A540-4E40-A123-78B02C76AACC}" srcOrd="0" destOrd="0" presId="urn:microsoft.com/office/officeart/2005/8/layout/vList3"/>
    <dgm:cxn modelId="{13E11678-14C7-7942-B850-56588E956BEB}" type="presOf" srcId="{717F1540-B231-B246-A620-3431578555CC}" destId="{D0CA0BA7-684D-F546-94EC-19422FC2D93A}" srcOrd="0" destOrd="0" presId="urn:microsoft.com/office/officeart/2005/8/layout/vList3"/>
    <dgm:cxn modelId="{221C9088-7D8C-0447-A1A5-CE44D27060E5}" type="presOf" srcId="{298B59F6-8D04-5A4E-AEB3-62FCCF37A57E}" destId="{E9FE65CC-9AFB-8245-96C4-EA6A76FB6320}" srcOrd="0" destOrd="0" presId="urn:microsoft.com/office/officeart/2005/8/layout/vList3"/>
    <dgm:cxn modelId="{05F91B8B-0188-CF43-8E9F-4813A2E93F19}" type="presOf" srcId="{E0EF9BC0-0C94-5B42-BE49-BD8976A42CD0}" destId="{3FAC025A-D4C9-084E-A5FE-F808B126B3FC}" srcOrd="0" destOrd="0" presId="urn:microsoft.com/office/officeart/2005/8/layout/vList3"/>
    <dgm:cxn modelId="{4879B78D-5E83-8843-880C-78962CBFB9DF}" type="presOf" srcId="{E6C8484F-81FA-C249-8D7A-E730EB49B87D}" destId="{42D48FFD-353C-CF4E-A215-AEF266096087}" srcOrd="0" destOrd="0" presId="urn:microsoft.com/office/officeart/2005/8/layout/vList3"/>
    <dgm:cxn modelId="{AA794A8E-3D84-5749-8842-8E92C015EACD}" type="presOf" srcId="{3DC613DD-7ACB-3D47-AF0E-30E80E42AFA5}" destId="{B6F14523-92AA-7241-9CC7-566E807AAB13}" srcOrd="0" destOrd="0" presId="urn:microsoft.com/office/officeart/2005/8/layout/vList3"/>
    <dgm:cxn modelId="{A2370CA3-1983-C84D-B048-3CE6E50D9746}" srcId="{E6C8484F-81FA-C249-8D7A-E730EB49B87D}" destId="{F277543F-99B6-4F43-8AD9-1C3EEDEEBCDD}" srcOrd="6" destOrd="0" parTransId="{F0F991F9-470B-014F-B7BB-3A773E6DC61B}" sibTransId="{EA34F66F-EAEA-2A4D-A173-93806AEF3A51}"/>
    <dgm:cxn modelId="{B8E9EBA6-496E-EC47-82CA-12498B6A546D}" srcId="{E6C8484F-81FA-C249-8D7A-E730EB49B87D}" destId="{298B59F6-8D04-5A4E-AEB3-62FCCF37A57E}" srcOrd="7" destOrd="0" parTransId="{8DE09560-9B2B-264A-9BF7-407C0BFDB590}" sibTransId="{505AF40B-1C19-C948-8E5A-02D47B407952}"/>
    <dgm:cxn modelId="{3CEA99AC-0E20-894F-878B-EF15A27BB90C}" srcId="{E6C8484F-81FA-C249-8D7A-E730EB49B87D}" destId="{E0EF9BC0-0C94-5B42-BE49-BD8976A42CD0}" srcOrd="5" destOrd="0" parTransId="{F5F708E0-D217-A14A-886E-75F9E72196ED}" sibTransId="{3C01C40E-01FC-D249-8B7B-4D36D55F81B5}"/>
    <dgm:cxn modelId="{900D95BA-73DA-3842-9529-6ED2DC0603C0}" type="presOf" srcId="{DF5EA4E1-BDEA-DC43-8CE2-FE97FC7228A0}" destId="{8242183C-F341-DD4A-8CD9-257E86A84923}" srcOrd="0" destOrd="0" presId="urn:microsoft.com/office/officeart/2005/8/layout/vList3"/>
    <dgm:cxn modelId="{BF7A1BCC-7EA2-AD44-AD04-9ED30B9C35C8}" srcId="{E6C8484F-81FA-C249-8D7A-E730EB49B87D}" destId="{0B6BD446-3BB7-144D-862F-C0C9E4634838}" srcOrd="2" destOrd="0" parTransId="{1FC881A4-CC43-5849-A999-06B450E20ACE}" sibTransId="{72010371-EEB9-2E4B-9D4C-D35008FF97DD}"/>
    <dgm:cxn modelId="{3AB080CE-CBB0-3349-8C15-CEFCB06C2ED8}" type="presOf" srcId="{F277543F-99B6-4F43-8AD9-1C3EEDEEBCDD}" destId="{F09AE0F7-BF3B-1042-935F-AA0C950DCE88}" srcOrd="0" destOrd="0" presId="urn:microsoft.com/office/officeart/2005/8/layout/vList3"/>
    <dgm:cxn modelId="{B82451F0-87F8-8D4E-ACA2-D9E060627509}" type="presOf" srcId="{32A608E9-D0E9-3346-A371-BFE387A72B07}" destId="{1950878E-B8A6-3C44-84E7-ADFE27A33239}" srcOrd="0" destOrd="0" presId="urn:microsoft.com/office/officeart/2005/8/layout/vList3"/>
    <dgm:cxn modelId="{B74EE5F9-D417-524B-B0F8-704AEDF0F516}" type="presOf" srcId="{CD814A3D-A2D0-B94F-AC07-025080FF8831}" destId="{2FB89E56-F7AC-0F48-9F36-A9AD03442787}" srcOrd="0" destOrd="0" presId="urn:microsoft.com/office/officeart/2005/8/layout/vList3"/>
    <dgm:cxn modelId="{FA110AD2-AEA9-1D46-94F8-CC6BA43353FD}" type="presParOf" srcId="{42D48FFD-353C-CF4E-A215-AEF266096087}" destId="{06EB1045-D309-C249-B9F6-9CEFB7038D94}" srcOrd="0" destOrd="0" presId="urn:microsoft.com/office/officeart/2005/8/layout/vList3"/>
    <dgm:cxn modelId="{B6CF631D-1AAF-CD4E-B6C7-E1E4E852C271}" type="presParOf" srcId="{06EB1045-D309-C249-B9F6-9CEFB7038D94}" destId="{F3F2FF4A-7E96-2D41-9107-4A78BF882EAB}" srcOrd="0" destOrd="0" presId="urn:microsoft.com/office/officeart/2005/8/layout/vList3"/>
    <dgm:cxn modelId="{0401AAE6-21D9-AD4A-A067-85CAD99F7132}" type="presParOf" srcId="{06EB1045-D309-C249-B9F6-9CEFB7038D94}" destId="{8242183C-F341-DD4A-8CD9-257E86A84923}" srcOrd="1" destOrd="0" presId="urn:microsoft.com/office/officeart/2005/8/layout/vList3"/>
    <dgm:cxn modelId="{8D9B8A65-15BF-AD45-823E-AFEEFE353256}" type="presParOf" srcId="{42D48FFD-353C-CF4E-A215-AEF266096087}" destId="{55FDD1A9-DEB3-8641-A289-DCB666867E3C}" srcOrd="1" destOrd="0" presId="urn:microsoft.com/office/officeart/2005/8/layout/vList3"/>
    <dgm:cxn modelId="{AF3663A0-DC3A-D849-B94E-36DC7592EB81}" type="presParOf" srcId="{42D48FFD-353C-CF4E-A215-AEF266096087}" destId="{3A522C73-F5B5-9C42-B1D0-BFCB1D1D1915}" srcOrd="2" destOrd="0" presId="urn:microsoft.com/office/officeart/2005/8/layout/vList3"/>
    <dgm:cxn modelId="{07C0C018-CD60-2B42-9B50-5A132F6609FE}" type="presParOf" srcId="{3A522C73-F5B5-9C42-B1D0-BFCB1D1D1915}" destId="{BDCB20AE-6D4C-9648-8489-EF0CD9AB1658}" srcOrd="0" destOrd="0" presId="urn:microsoft.com/office/officeart/2005/8/layout/vList3"/>
    <dgm:cxn modelId="{35B59D2D-861B-E04C-A6C1-6A8DC49A5D9C}" type="presParOf" srcId="{3A522C73-F5B5-9C42-B1D0-BFCB1D1D1915}" destId="{5B3B1E00-BE15-DA44-AA2F-4903D469C30E}" srcOrd="1" destOrd="0" presId="urn:microsoft.com/office/officeart/2005/8/layout/vList3"/>
    <dgm:cxn modelId="{D9EBE100-4763-5349-B686-25845BCBFD77}" type="presParOf" srcId="{42D48FFD-353C-CF4E-A215-AEF266096087}" destId="{57D7F300-339E-2F4E-819D-DE88BA91B44D}" srcOrd="3" destOrd="0" presId="urn:microsoft.com/office/officeart/2005/8/layout/vList3"/>
    <dgm:cxn modelId="{2E717FE8-D849-5E44-B5D8-002156EC94F3}" type="presParOf" srcId="{42D48FFD-353C-CF4E-A215-AEF266096087}" destId="{6A37EFA9-F594-E34B-A34D-FD73C7C27FFA}" srcOrd="4" destOrd="0" presId="urn:microsoft.com/office/officeart/2005/8/layout/vList3"/>
    <dgm:cxn modelId="{AC06F4BE-EACF-894B-AFDA-C59CFCB3BE41}" type="presParOf" srcId="{6A37EFA9-F594-E34B-A34D-FD73C7C27FFA}" destId="{AAEF9881-A10D-2441-AA23-430D7EE2A1EC}" srcOrd="0" destOrd="0" presId="urn:microsoft.com/office/officeart/2005/8/layout/vList3"/>
    <dgm:cxn modelId="{A877A5D0-B438-9845-AE72-B98E58B8D0AC}" type="presParOf" srcId="{6A37EFA9-F594-E34B-A34D-FD73C7C27FFA}" destId="{20665D6A-C4C2-4742-BF88-7B1CEE4C4545}" srcOrd="1" destOrd="0" presId="urn:microsoft.com/office/officeart/2005/8/layout/vList3"/>
    <dgm:cxn modelId="{ABE683AB-4E28-0545-900E-5BEAF8733904}" type="presParOf" srcId="{42D48FFD-353C-CF4E-A215-AEF266096087}" destId="{532967CF-109F-2E4E-995C-C96E5C3A40A8}" srcOrd="5" destOrd="0" presId="urn:microsoft.com/office/officeart/2005/8/layout/vList3"/>
    <dgm:cxn modelId="{214B351D-8A84-D24F-9823-BD35909D4272}" type="presParOf" srcId="{42D48FFD-353C-CF4E-A215-AEF266096087}" destId="{87DE66F9-1AEC-634C-B2A2-65FF13CA1386}" srcOrd="6" destOrd="0" presId="urn:microsoft.com/office/officeart/2005/8/layout/vList3"/>
    <dgm:cxn modelId="{877F6FA5-2551-A948-8D07-0E93B0F6B907}" type="presParOf" srcId="{87DE66F9-1AEC-634C-B2A2-65FF13CA1386}" destId="{9E7D7128-4DDE-514F-A37F-823C049AB3EF}" srcOrd="0" destOrd="0" presId="urn:microsoft.com/office/officeart/2005/8/layout/vList3"/>
    <dgm:cxn modelId="{1CDC136B-C255-5544-B332-9322BC2DB97B}" type="presParOf" srcId="{87DE66F9-1AEC-634C-B2A2-65FF13CA1386}" destId="{1950878E-B8A6-3C44-84E7-ADFE27A33239}" srcOrd="1" destOrd="0" presId="urn:microsoft.com/office/officeart/2005/8/layout/vList3"/>
    <dgm:cxn modelId="{F4746324-6E68-2144-A752-20D109F399D2}" type="presParOf" srcId="{42D48FFD-353C-CF4E-A215-AEF266096087}" destId="{CDDA590A-FBC4-1148-9FE8-3C692B6D09CE}" srcOrd="7" destOrd="0" presId="urn:microsoft.com/office/officeart/2005/8/layout/vList3"/>
    <dgm:cxn modelId="{899194F8-7D95-E94A-A91A-E2793D4F5179}" type="presParOf" srcId="{42D48FFD-353C-CF4E-A215-AEF266096087}" destId="{C33F98A8-3635-504A-BD41-FECAAD5CD848}" srcOrd="8" destOrd="0" presId="urn:microsoft.com/office/officeart/2005/8/layout/vList3"/>
    <dgm:cxn modelId="{D5708762-2509-FE41-8FA9-DDBBBBB7E22D}" type="presParOf" srcId="{C33F98A8-3635-504A-BD41-FECAAD5CD848}" destId="{F0D9AF91-EC1F-2044-BA47-04EDF61A15E2}" srcOrd="0" destOrd="0" presId="urn:microsoft.com/office/officeart/2005/8/layout/vList3"/>
    <dgm:cxn modelId="{94E3C166-24F7-1847-A43D-3D9BD5CD2F0F}" type="presParOf" srcId="{C33F98A8-3635-504A-BD41-FECAAD5CD848}" destId="{8D131DF0-63E5-B644-B6A2-2BC75C9F0D5B}" srcOrd="1" destOrd="0" presId="urn:microsoft.com/office/officeart/2005/8/layout/vList3"/>
    <dgm:cxn modelId="{3C9E15BB-BB58-E34E-B18A-8326CD38202A}" type="presParOf" srcId="{42D48FFD-353C-CF4E-A215-AEF266096087}" destId="{E68E26D5-8984-5245-B117-7E7006F549F0}" srcOrd="9" destOrd="0" presId="urn:microsoft.com/office/officeart/2005/8/layout/vList3"/>
    <dgm:cxn modelId="{CA97577C-B538-2E44-9FA8-CF53F9CF624D}" type="presParOf" srcId="{42D48FFD-353C-CF4E-A215-AEF266096087}" destId="{BEFCDF67-C976-8B42-9B93-42FE1EE7794B}" srcOrd="10" destOrd="0" presId="urn:microsoft.com/office/officeart/2005/8/layout/vList3"/>
    <dgm:cxn modelId="{2C32EC1F-31B6-7D49-80E4-D9443C5C8B2D}" type="presParOf" srcId="{BEFCDF67-C976-8B42-9B93-42FE1EE7794B}" destId="{4187D39D-545D-7F46-9172-96C3F83DA085}" srcOrd="0" destOrd="0" presId="urn:microsoft.com/office/officeart/2005/8/layout/vList3"/>
    <dgm:cxn modelId="{DCFF680F-0340-7E45-9A0D-D7DE25EC0D35}" type="presParOf" srcId="{BEFCDF67-C976-8B42-9B93-42FE1EE7794B}" destId="{3FAC025A-D4C9-084E-A5FE-F808B126B3FC}" srcOrd="1" destOrd="0" presId="urn:microsoft.com/office/officeart/2005/8/layout/vList3"/>
    <dgm:cxn modelId="{31F2F963-0522-0E40-BB54-9BF8735628BD}" type="presParOf" srcId="{42D48FFD-353C-CF4E-A215-AEF266096087}" destId="{4A43389A-0830-AA4E-9787-F0EABF29EDFD}" srcOrd="11" destOrd="0" presId="urn:microsoft.com/office/officeart/2005/8/layout/vList3"/>
    <dgm:cxn modelId="{D6BDB4B7-1CBB-154D-93D8-4D0D6C5A7D5A}" type="presParOf" srcId="{42D48FFD-353C-CF4E-A215-AEF266096087}" destId="{5639710D-2FC5-F045-95BF-9FBE7B4A1351}" srcOrd="12" destOrd="0" presId="urn:microsoft.com/office/officeart/2005/8/layout/vList3"/>
    <dgm:cxn modelId="{B4830285-FD6F-554E-A279-9E33BE25FC4C}" type="presParOf" srcId="{5639710D-2FC5-F045-95BF-9FBE7B4A1351}" destId="{141D4788-4956-2045-BEF6-DD280BAB39DD}" srcOrd="0" destOrd="0" presId="urn:microsoft.com/office/officeart/2005/8/layout/vList3"/>
    <dgm:cxn modelId="{1481FA6D-FD5E-8B40-BE4E-C4B2B27002BE}" type="presParOf" srcId="{5639710D-2FC5-F045-95BF-9FBE7B4A1351}" destId="{F09AE0F7-BF3B-1042-935F-AA0C950DCE88}" srcOrd="1" destOrd="0" presId="urn:microsoft.com/office/officeart/2005/8/layout/vList3"/>
    <dgm:cxn modelId="{BFF35225-9674-A94B-B72C-67B7277F2840}" type="presParOf" srcId="{42D48FFD-353C-CF4E-A215-AEF266096087}" destId="{423EAB4D-9F86-134F-BF5D-E17F4EEF16F7}" srcOrd="13" destOrd="0" presId="urn:microsoft.com/office/officeart/2005/8/layout/vList3"/>
    <dgm:cxn modelId="{99341C84-C9AE-4343-A94B-41F82254D54F}" type="presParOf" srcId="{42D48FFD-353C-CF4E-A215-AEF266096087}" destId="{0BD6EFB9-EA89-9E47-B0BD-5AC888B962B0}" srcOrd="14" destOrd="0" presId="urn:microsoft.com/office/officeart/2005/8/layout/vList3"/>
    <dgm:cxn modelId="{9FF0D894-BB55-5D45-80D9-024B36242762}" type="presParOf" srcId="{0BD6EFB9-EA89-9E47-B0BD-5AC888B962B0}" destId="{65642CB7-AC5D-C24C-B4D6-202CEFAF5EAD}" srcOrd="0" destOrd="0" presId="urn:microsoft.com/office/officeart/2005/8/layout/vList3"/>
    <dgm:cxn modelId="{1ACB1204-0250-1C4F-91FD-E9C1E232BDB4}" type="presParOf" srcId="{0BD6EFB9-EA89-9E47-B0BD-5AC888B962B0}" destId="{E9FE65CC-9AFB-8245-96C4-EA6A76FB6320}" srcOrd="1" destOrd="0" presId="urn:microsoft.com/office/officeart/2005/8/layout/vList3"/>
    <dgm:cxn modelId="{5C2EE714-1436-184E-9DA6-BB6154048AF0}" type="presParOf" srcId="{42D48FFD-353C-CF4E-A215-AEF266096087}" destId="{14FB109A-1984-C04A-A1D8-1FEA80305D8A}" srcOrd="15" destOrd="0" presId="urn:microsoft.com/office/officeart/2005/8/layout/vList3"/>
    <dgm:cxn modelId="{70675430-2C59-574F-8E5B-F3B911B855D5}" type="presParOf" srcId="{42D48FFD-353C-CF4E-A215-AEF266096087}" destId="{58A8BD89-92AC-2341-8A13-02C65E74BC72}" srcOrd="16" destOrd="0" presId="urn:microsoft.com/office/officeart/2005/8/layout/vList3"/>
    <dgm:cxn modelId="{0241A638-7835-B34F-ADA1-D8B56A6218DE}" type="presParOf" srcId="{58A8BD89-92AC-2341-8A13-02C65E74BC72}" destId="{B65CF228-926F-A241-91C5-8B8C67DA8D87}" srcOrd="0" destOrd="0" presId="urn:microsoft.com/office/officeart/2005/8/layout/vList3"/>
    <dgm:cxn modelId="{AF866B92-97F7-FE4E-AC38-1BDCABA497D7}" type="presParOf" srcId="{58A8BD89-92AC-2341-8A13-02C65E74BC72}" destId="{2FB89E56-F7AC-0F48-9F36-A9AD03442787}" srcOrd="1" destOrd="0" presId="urn:microsoft.com/office/officeart/2005/8/layout/vList3"/>
    <dgm:cxn modelId="{CE947ADD-EED8-B64E-88AF-D74F33AC76EF}" type="presParOf" srcId="{42D48FFD-353C-CF4E-A215-AEF266096087}" destId="{F6302590-4704-ED42-A95E-EDCA98DB5216}" srcOrd="17" destOrd="0" presId="urn:microsoft.com/office/officeart/2005/8/layout/vList3"/>
    <dgm:cxn modelId="{4A63BBA2-3247-4846-9B60-E2E38DB578C4}" type="presParOf" srcId="{42D48FFD-353C-CF4E-A215-AEF266096087}" destId="{F1C5D68F-B60C-B346-9969-FE7B28283721}" srcOrd="18" destOrd="0" presId="urn:microsoft.com/office/officeart/2005/8/layout/vList3"/>
    <dgm:cxn modelId="{D0D97518-047A-2E4E-979E-B94A9CF01E1C}" type="presParOf" srcId="{F1C5D68F-B60C-B346-9969-FE7B28283721}" destId="{711A3763-9871-EC49-8E72-72ACCB10FED6}" srcOrd="0" destOrd="0" presId="urn:microsoft.com/office/officeart/2005/8/layout/vList3"/>
    <dgm:cxn modelId="{F7D3AB7F-559F-DE4F-9B28-EB114A71ED01}" type="presParOf" srcId="{F1C5D68F-B60C-B346-9969-FE7B28283721}" destId="{C565E6EB-A540-4E40-A123-78B02C76AACC}" srcOrd="1" destOrd="0" presId="urn:microsoft.com/office/officeart/2005/8/layout/vList3"/>
    <dgm:cxn modelId="{EB0933B2-2BD4-1D4F-BF11-0EBA9C6EF7EB}" type="presParOf" srcId="{42D48FFD-353C-CF4E-A215-AEF266096087}" destId="{763FA679-E7FC-784C-A2AC-2DB194C4760B}" srcOrd="19" destOrd="0" presId="urn:microsoft.com/office/officeart/2005/8/layout/vList3"/>
    <dgm:cxn modelId="{4FE4371B-350F-4447-B123-AB70CB56B92A}" type="presParOf" srcId="{42D48FFD-353C-CF4E-A215-AEF266096087}" destId="{5758B15D-7BCB-4840-B203-041FF612E9E9}" srcOrd="20" destOrd="0" presId="urn:microsoft.com/office/officeart/2005/8/layout/vList3"/>
    <dgm:cxn modelId="{53D7B4D4-9EB5-5347-8B03-23F129EDABE3}" type="presParOf" srcId="{5758B15D-7BCB-4840-B203-041FF612E9E9}" destId="{415AE241-280E-E24D-B447-9D7C6BAF1D58}" srcOrd="0" destOrd="0" presId="urn:microsoft.com/office/officeart/2005/8/layout/vList3"/>
    <dgm:cxn modelId="{E347ACBF-FA88-E74E-A7BC-6A473229998A}" type="presParOf" srcId="{5758B15D-7BCB-4840-B203-041FF612E9E9}" destId="{D0CA0BA7-684D-F546-94EC-19422FC2D93A}" srcOrd="1" destOrd="0" presId="urn:microsoft.com/office/officeart/2005/8/layout/vList3"/>
    <dgm:cxn modelId="{763EACD0-40B3-5C4A-A1D3-EC93A1EFEFD2}" type="presParOf" srcId="{42D48FFD-353C-CF4E-A215-AEF266096087}" destId="{4E4B51AE-B228-F643-B6B3-62BAB742C286}" srcOrd="21" destOrd="0" presId="urn:microsoft.com/office/officeart/2005/8/layout/vList3"/>
    <dgm:cxn modelId="{5EC05773-2A74-4747-9B5E-2DD610CE8EC1}" type="presParOf" srcId="{42D48FFD-353C-CF4E-A215-AEF266096087}" destId="{E14CF078-B43C-0D41-A76F-03F70FADA12A}" srcOrd="22" destOrd="0" presId="urn:microsoft.com/office/officeart/2005/8/layout/vList3"/>
    <dgm:cxn modelId="{A9CBBC7A-E51F-3844-A30C-A8CF43CE6F60}" type="presParOf" srcId="{E14CF078-B43C-0D41-A76F-03F70FADA12A}" destId="{F2E370DC-E414-9B47-9E46-61DC6F8F3744}" srcOrd="0" destOrd="0" presId="urn:microsoft.com/office/officeart/2005/8/layout/vList3"/>
    <dgm:cxn modelId="{DA081016-EDF8-4840-9EEB-7A1F3B1B801B}" type="presParOf" srcId="{E14CF078-B43C-0D41-A76F-03F70FADA12A}" destId="{B6F14523-92AA-7241-9CC7-566E807AAB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856BD6-13F0-594C-B1FF-891865E1EE0B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3B6B8-D790-E040-9828-3880EEDB5220}">
      <dgm:prSet phldrT="[Text]"/>
      <dgm:spPr/>
      <dgm:t>
        <a:bodyPr/>
        <a:lstStyle/>
        <a:p>
          <a:r>
            <a:rPr lang="en-US" dirty="0" err="1"/>
            <a:t>Baseilne</a:t>
          </a:r>
          <a:r>
            <a:rPr lang="en-US" dirty="0"/>
            <a:t> Model</a:t>
          </a:r>
        </a:p>
      </dgm:t>
    </dgm:pt>
    <dgm:pt modelId="{421707BD-0503-EF4E-9821-167BCAAF2C41}" type="parTrans" cxnId="{8B15DFE5-CE0E-7C44-88C3-3A7045CF4562}">
      <dgm:prSet/>
      <dgm:spPr/>
      <dgm:t>
        <a:bodyPr/>
        <a:lstStyle/>
        <a:p>
          <a:endParaRPr lang="en-US"/>
        </a:p>
      </dgm:t>
    </dgm:pt>
    <dgm:pt modelId="{1174E71F-6FE7-D244-825F-506334BE14F2}" type="sibTrans" cxnId="{8B15DFE5-CE0E-7C44-88C3-3A7045CF4562}">
      <dgm:prSet/>
      <dgm:spPr/>
      <dgm:t>
        <a:bodyPr/>
        <a:lstStyle/>
        <a:p>
          <a:endParaRPr lang="en-US"/>
        </a:p>
      </dgm:t>
    </dgm:pt>
    <dgm:pt modelId="{34BCB8D2-DBF4-5344-83B6-27C785D4DF4D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31140051-15DF-5E45-8811-0F78BC944D1F}" type="parTrans" cxnId="{1FBF1B62-F0E8-8245-975B-7723C18DB54A}">
      <dgm:prSet/>
      <dgm:spPr/>
      <dgm:t>
        <a:bodyPr/>
        <a:lstStyle/>
        <a:p>
          <a:endParaRPr lang="en-US"/>
        </a:p>
      </dgm:t>
    </dgm:pt>
    <dgm:pt modelId="{49D28FF9-FBDD-3441-AAF9-104838A20C5F}" type="sibTrans" cxnId="{1FBF1B62-F0E8-8245-975B-7723C18DB54A}">
      <dgm:prSet/>
      <dgm:spPr/>
      <dgm:t>
        <a:bodyPr/>
        <a:lstStyle/>
        <a:p>
          <a:endParaRPr lang="en-US"/>
        </a:p>
      </dgm:t>
    </dgm:pt>
    <dgm:pt modelId="{2C953011-AB97-044E-9D4A-3A2967CD59A2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D5F5375-1537-B240-9A64-6906AEF3C08E}" type="parTrans" cxnId="{E450EFD7-B773-0C45-9461-891E5B12A94C}">
      <dgm:prSet/>
      <dgm:spPr/>
      <dgm:t>
        <a:bodyPr/>
        <a:lstStyle/>
        <a:p>
          <a:endParaRPr lang="en-US"/>
        </a:p>
      </dgm:t>
    </dgm:pt>
    <dgm:pt modelId="{3419D7BE-1109-7447-8486-87561615B22A}" type="sibTrans" cxnId="{E450EFD7-B773-0C45-9461-891E5B12A94C}">
      <dgm:prSet/>
      <dgm:spPr/>
      <dgm:t>
        <a:bodyPr/>
        <a:lstStyle/>
        <a:p>
          <a:endParaRPr lang="en-US"/>
        </a:p>
      </dgm:t>
    </dgm:pt>
    <dgm:pt modelId="{D847CEB5-64E7-D148-AFC7-A53A78099018}">
      <dgm:prSet phldrT="[Text]"/>
      <dgm:spPr/>
      <dgm:t>
        <a:bodyPr/>
        <a:lstStyle/>
        <a:p>
          <a:r>
            <a:rPr lang="en-US" dirty="0"/>
            <a:t>Model Refinement</a:t>
          </a:r>
        </a:p>
      </dgm:t>
    </dgm:pt>
    <dgm:pt modelId="{3DC094B5-C427-D44C-BBE6-AC03B3C793A5}" type="parTrans" cxnId="{6E168480-EF7C-164A-8822-0E35A7A1894D}">
      <dgm:prSet/>
      <dgm:spPr/>
      <dgm:t>
        <a:bodyPr/>
        <a:lstStyle/>
        <a:p>
          <a:endParaRPr lang="en-US"/>
        </a:p>
      </dgm:t>
    </dgm:pt>
    <dgm:pt modelId="{8A2BF08E-2006-4146-A6A2-38E843F94877}" type="sibTrans" cxnId="{6E168480-EF7C-164A-8822-0E35A7A1894D}">
      <dgm:prSet/>
      <dgm:spPr/>
      <dgm:t>
        <a:bodyPr/>
        <a:lstStyle/>
        <a:p>
          <a:endParaRPr lang="en-US"/>
        </a:p>
      </dgm:t>
    </dgm:pt>
    <dgm:pt modelId="{66989DE9-306B-A243-923A-A2B3694E89BA}">
      <dgm:prSet phldrT="[Text]"/>
      <dgm:spPr/>
      <dgm:t>
        <a:bodyPr/>
        <a:lstStyle/>
        <a:p>
          <a:r>
            <a:rPr lang="en-US" dirty="0" err="1"/>
            <a:t>Gridsearch</a:t>
          </a:r>
          <a:r>
            <a:rPr lang="en-US" dirty="0"/>
            <a:t> CV</a:t>
          </a:r>
        </a:p>
      </dgm:t>
    </dgm:pt>
    <dgm:pt modelId="{22A82BFA-98CA-5A4E-8614-9DF3033F6505}" type="parTrans" cxnId="{185C8948-38A5-524D-84CA-CA412574DF49}">
      <dgm:prSet/>
      <dgm:spPr/>
      <dgm:t>
        <a:bodyPr/>
        <a:lstStyle/>
        <a:p>
          <a:endParaRPr lang="en-US"/>
        </a:p>
      </dgm:t>
    </dgm:pt>
    <dgm:pt modelId="{AF9EB38B-8F54-9242-AF76-F66885B97318}" type="sibTrans" cxnId="{185C8948-38A5-524D-84CA-CA412574DF49}">
      <dgm:prSet/>
      <dgm:spPr/>
      <dgm:t>
        <a:bodyPr/>
        <a:lstStyle/>
        <a:p>
          <a:endParaRPr lang="en-US"/>
        </a:p>
      </dgm:t>
    </dgm:pt>
    <dgm:pt modelId="{283CF156-9E3F-5C43-A50E-089CAAEBA3DE}">
      <dgm:prSet phldrT="[Text]"/>
      <dgm:spPr/>
      <dgm:t>
        <a:bodyPr/>
        <a:lstStyle/>
        <a:p>
          <a:r>
            <a:rPr lang="en-US" dirty="0"/>
            <a:t>Feature Importance</a:t>
          </a:r>
        </a:p>
      </dgm:t>
    </dgm:pt>
    <dgm:pt modelId="{6893E76F-A670-0147-8897-EAFBCC3252E2}" type="parTrans" cxnId="{0AADC57E-BC29-AC40-BE2D-6D690183E39C}">
      <dgm:prSet/>
      <dgm:spPr/>
      <dgm:t>
        <a:bodyPr/>
        <a:lstStyle/>
        <a:p>
          <a:endParaRPr lang="en-US"/>
        </a:p>
      </dgm:t>
    </dgm:pt>
    <dgm:pt modelId="{BF1A8AAD-96A2-FA43-B3E4-795AC21155FE}" type="sibTrans" cxnId="{0AADC57E-BC29-AC40-BE2D-6D690183E39C}">
      <dgm:prSet/>
      <dgm:spPr/>
      <dgm:t>
        <a:bodyPr/>
        <a:lstStyle/>
        <a:p>
          <a:endParaRPr lang="en-US"/>
        </a:p>
      </dgm:t>
    </dgm:pt>
    <dgm:pt modelId="{EC0493F8-3A17-A942-88F7-43015AADD379}">
      <dgm:prSet phldrT="[Text]"/>
      <dgm:spPr/>
      <dgm:t>
        <a:bodyPr/>
        <a:lstStyle/>
        <a:p>
          <a:r>
            <a:rPr lang="en-US" dirty="0"/>
            <a:t>Examining Predictions</a:t>
          </a:r>
        </a:p>
      </dgm:t>
    </dgm:pt>
    <dgm:pt modelId="{DC6A66DE-8325-9B4D-AB13-1E0DD6C59F12}" type="parTrans" cxnId="{7562344B-6C19-1C4F-9574-9CAC78D08A98}">
      <dgm:prSet/>
      <dgm:spPr/>
      <dgm:t>
        <a:bodyPr/>
        <a:lstStyle/>
        <a:p>
          <a:endParaRPr lang="en-US"/>
        </a:p>
      </dgm:t>
    </dgm:pt>
    <dgm:pt modelId="{F5950C39-830A-0342-BDBB-FD3151E970F9}" type="sibTrans" cxnId="{7562344B-6C19-1C4F-9574-9CAC78D08A98}">
      <dgm:prSet/>
      <dgm:spPr/>
      <dgm:t>
        <a:bodyPr/>
        <a:lstStyle/>
        <a:p>
          <a:endParaRPr lang="en-US"/>
        </a:p>
      </dgm:t>
    </dgm:pt>
    <dgm:pt modelId="{197B1566-10C5-CD43-96CF-90E0D0A2A39F}">
      <dgm:prSet phldrT="[Text]"/>
      <dgm:spPr/>
      <dgm:t>
        <a:bodyPr/>
        <a:lstStyle/>
        <a:p>
          <a:r>
            <a:rPr lang="en-US" dirty="0"/>
            <a:t>Actuals vs. Predicted</a:t>
          </a:r>
        </a:p>
      </dgm:t>
    </dgm:pt>
    <dgm:pt modelId="{88222249-6561-E64D-9957-CE2CC4C31FB7}" type="parTrans" cxnId="{D273E82A-D8DA-6D4D-9F35-26E452C93F62}">
      <dgm:prSet/>
      <dgm:spPr/>
      <dgm:t>
        <a:bodyPr/>
        <a:lstStyle/>
        <a:p>
          <a:endParaRPr lang="en-US"/>
        </a:p>
      </dgm:t>
    </dgm:pt>
    <dgm:pt modelId="{9A7F1D0D-4BC8-E443-BE92-6CC8B6564B5B}" type="sibTrans" cxnId="{D273E82A-D8DA-6D4D-9F35-26E452C93F62}">
      <dgm:prSet/>
      <dgm:spPr/>
      <dgm:t>
        <a:bodyPr/>
        <a:lstStyle/>
        <a:p>
          <a:endParaRPr lang="en-US"/>
        </a:p>
      </dgm:t>
    </dgm:pt>
    <dgm:pt modelId="{D47392C1-10FD-1542-BF97-EDEAECD06D91}">
      <dgm:prSet phldrT="[Text]"/>
      <dgm:spPr/>
      <dgm:t>
        <a:bodyPr/>
        <a:lstStyle/>
        <a:p>
          <a:r>
            <a:rPr lang="en-US" dirty="0"/>
            <a:t>DT</a:t>
          </a:r>
        </a:p>
      </dgm:t>
    </dgm:pt>
    <dgm:pt modelId="{3D998068-231D-0C49-A145-C6A99F674D5B}" type="parTrans" cxnId="{B2FE8A02-D5B9-9548-980E-0C3D68B42E8D}">
      <dgm:prSet/>
      <dgm:spPr/>
      <dgm:t>
        <a:bodyPr/>
        <a:lstStyle/>
        <a:p>
          <a:endParaRPr lang="en-US"/>
        </a:p>
      </dgm:t>
    </dgm:pt>
    <dgm:pt modelId="{D902DBAD-D03B-E24F-9A70-F419D0679EA4}" type="sibTrans" cxnId="{B2FE8A02-D5B9-9548-980E-0C3D68B42E8D}">
      <dgm:prSet/>
      <dgm:spPr/>
      <dgm:t>
        <a:bodyPr/>
        <a:lstStyle/>
        <a:p>
          <a:endParaRPr lang="en-US"/>
        </a:p>
      </dgm:t>
    </dgm:pt>
    <dgm:pt modelId="{EC7147CB-1719-9C4B-92CC-0607CEE3E1D0}">
      <dgm:prSet phldrT="[Text]"/>
      <dgm:spPr/>
      <dgm:t>
        <a:bodyPr/>
        <a:lstStyle/>
        <a:p>
          <a:r>
            <a:rPr lang="en-US" dirty="0"/>
            <a:t>RF</a:t>
          </a:r>
        </a:p>
      </dgm:t>
    </dgm:pt>
    <dgm:pt modelId="{C584C3B5-BF01-4544-92EF-4B21CA660D8C}" type="parTrans" cxnId="{DC260706-8B54-244C-8189-741A3199F35D}">
      <dgm:prSet/>
      <dgm:spPr/>
      <dgm:t>
        <a:bodyPr/>
        <a:lstStyle/>
        <a:p>
          <a:endParaRPr lang="en-US"/>
        </a:p>
      </dgm:t>
    </dgm:pt>
    <dgm:pt modelId="{23CDBC4F-D915-C94F-9825-3E5AA5626FC2}" type="sibTrans" cxnId="{DC260706-8B54-244C-8189-741A3199F35D}">
      <dgm:prSet/>
      <dgm:spPr/>
      <dgm:t>
        <a:bodyPr/>
        <a:lstStyle/>
        <a:p>
          <a:endParaRPr lang="en-US"/>
        </a:p>
      </dgm:t>
    </dgm:pt>
    <dgm:pt modelId="{C0377F30-05B9-FC48-AB13-E9A23A52B29C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1860A8B7-3BD2-8045-BA5A-9255E7F4FF3E}" type="parTrans" cxnId="{119B1A17-FD01-3340-AE53-F2E6252BA7FC}">
      <dgm:prSet/>
      <dgm:spPr/>
      <dgm:t>
        <a:bodyPr/>
        <a:lstStyle/>
        <a:p>
          <a:endParaRPr lang="en-US"/>
        </a:p>
      </dgm:t>
    </dgm:pt>
    <dgm:pt modelId="{303B62F1-AA2F-1F4B-B048-FA3709626D75}" type="sibTrans" cxnId="{119B1A17-FD01-3340-AE53-F2E6252BA7FC}">
      <dgm:prSet/>
      <dgm:spPr/>
      <dgm:t>
        <a:bodyPr/>
        <a:lstStyle/>
        <a:p>
          <a:endParaRPr lang="en-US"/>
        </a:p>
      </dgm:t>
    </dgm:pt>
    <dgm:pt modelId="{D5FD190C-6026-1F40-AC01-92E305C4A02C}">
      <dgm:prSet phldrT="[Text]"/>
      <dgm:spPr/>
      <dgm:t>
        <a:bodyPr/>
        <a:lstStyle/>
        <a:p>
          <a:r>
            <a:rPr lang="en-US" dirty="0"/>
            <a:t>Thresholds</a:t>
          </a:r>
        </a:p>
      </dgm:t>
    </dgm:pt>
    <dgm:pt modelId="{ECA45275-D6A2-E349-B18A-C896DF0E8625}" type="parTrans" cxnId="{51AED042-FBE6-1C4E-B0D3-A54A3F506778}">
      <dgm:prSet/>
      <dgm:spPr/>
      <dgm:t>
        <a:bodyPr/>
        <a:lstStyle/>
        <a:p>
          <a:endParaRPr lang="en-US"/>
        </a:p>
      </dgm:t>
    </dgm:pt>
    <dgm:pt modelId="{8846317C-A82F-8543-AFB4-703D3919681E}" type="sibTrans" cxnId="{51AED042-FBE6-1C4E-B0D3-A54A3F506778}">
      <dgm:prSet/>
      <dgm:spPr/>
      <dgm:t>
        <a:bodyPr/>
        <a:lstStyle/>
        <a:p>
          <a:endParaRPr lang="en-US"/>
        </a:p>
      </dgm:t>
    </dgm:pt>
    <dgm:pt modelId="{ECC62DB8-72CB-174B-A2A9-F0DA3D0CF7F4}" type="pres">
      <dgm:prSet presAssocID="{8E856BD6-13F0-594C-B1FF-891865E1EE0B}" presName="theList" presStyleCnt="0">
        <dgm:presLayoutVars>
          <dgm:dir/>
          <dgm:animLvl val="lvl"/>
          <dgm:resizeHandles val="exact"/>
        </dgm:presLayoutVars>
      </dgm:prSet>
      <dgm:spPr/>
    </dgm:pt>
    <dgm:pt modelId="{86035952-9194-9C41-B3E5-77972DCAF55E}" type="pres">
      <dgm:prSet presAssocID="{91B3B6B8-D790-E040-9828-3880EEDB5220}" presName="compNode" presStyleCnt="0"/>
      <dgm:spPr/>
    </dgm:pt>
    <dgm:pt modelId="{B9022474-79CB-9642-ABC2-4E12D5AB54B5}" type="pres">
      <dgm:prSet presAssocID="{91B3B6B8-D790-E040-9828-3880EEDB5220}" presName="noGeometry" presStyleCnt="0"/>
      <dgm:spPr/>
    </dgm:pt>
    <dgm:pt modelId="{188C24A7-7A63-B846-8463-607E94DDFD88}" type="pres">
      <dgm:prSet presAssocID="{91B3B6B8-D790-E040-9828-3880EEDB5220}" presName="childTextVisible" presStyleLbl="bgAccFollowNode1" presStyleIdx="0" presStyleCnt="3">
        <dgm:presLayoutVars>
          <dgm:bulletEnabled val="1"/>
        </dgm:presLayoutVars>
      </dgm:prSet>
      <dgm:spPr/>
    </dgm:pt>
    <dgm:pt modelId="{A09456DE-82DD-1343-8157-851F5A54A475}" type="pres">
      <dgm:prSet presAssocID="{91B3B6B8-D790-E040-9828-3880EEDB5220}" presName="childTextHidden" presStyleLbl="bgAccFollowNode1" presStyleIdx="0" presStyleCnt="3"/>
      <dgm:spPr/>
    </dgm:pt>
    <dgm:pt modelId="{7D646A4C-941A-8C40-BD74-967130DA9991}" type="pres">
      <dgm:prSet presAssocID="{91B3B6B8-D790-E040-9828-3880EEDB522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E046D17-D3AB-424B-A4AC-FE7227295ADA}" type="pres">
      <dgm:prSet presAssocID="{91B3B6B8-D790-E040-9828-3880EEDB5220}" presName="aSpace" presStyleCnt="0"/>
      <dgm:spPr/>
    </dgm:pt>
    <dgm:pt modelId="{878D8456-FE4B-2946-A918-3E67CF0F3D0C}" type="pres">
      <dgm:prSet presAssocID="{D847CEB5-64E7-D148-AFC7-A53A78099018}" presName="compNode" presStyleCnt="0"/>
      <dgm:spPr/>
    </dgm:pt>
    <dgm:pt modelId="{A4336D39-20FB-6040-9CA5-0B250A4D403D}" type="pres">
      <dgm:prSet presAssocID="{D847CEB5-64E7-D148-AFC7-A53A78099018}" presName="noGeometry" presStyleCnt="0"/>
      <dgm:spPr/>
    </dgm:pt>
    <dgm:pt modelId="{F5D082D3-B886-E848-AA6A-17DF2674390A}" type="pres">
      <dgm:prSet presAssocID="{D847CEB5-64E7-D148-AFC7-A53A78099018}" presName="childTextVisible" presStyleLbl="bgAccFollowNode1" presStyleIdx="1" presStyleCnt="3">
        <dgm:presLayoutVars>
          <dgm:bulletEnabled val="1"/>
        </dgm:presLayoutVars>
      </dgm:prSet>
      <dgm:spPr/>
    </dgm:pt>
    <dgm:pt modelId="{651D9496-39A3-6C45-B216-370CB6C7FF53}" type="pres">
      <dgm:prSet presAssocID="{D847CEB5-64E7-D148-AFC7-A53A78099018}" presName="childTextHidden" presStyleLbl="bgAccFollowNode1" presStyleIdx="1" presStyleCnt="3"/>
      <dgm:spPr/>
    </dgm:pt>
    <dgm:pt modelId="{78016603-FDEE-1442-92F0-2A985276C6FD}" type="pres">
      <dgm:prSet presAssocID="{D847CEB5-64E7-D148-AFC7-A53A7809901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F9B812-A707-2844-8126-C1FB3C515C4F}" type="pres">
      <dgm:prSet presAssocID="{D847CEB5-64E7-D148-AFC7-A53A78099018}" presName="aSpace" presStyleCnt="0"/>
      <dgm:spPr/>
    </dgm:pt>
    <dgm:pt modelId="{ED0404D8-9E10-B44D-9FA7-00C8C9674311}" type="pres">
      <dgm:prSet presAssocID="{EC0493F8-3A17-A942-88F7-43015AADD379}" presName="compNode" presStyleCnt="0"/>
      <dgm:spPr/>
    </dgm:pt>
    <dgm:pt modelId="{92E61A62-C478-8E40-A11B-81047A37F098}" type="pres">
      <dgm:prSet presAssocID="{EC0493F8-3A17-A942-88F7-43015AADD379}" presName="noGeometry" presStyleCnt="0"/>
      <dgm:spPr/>
    </dgm:pt>
    <dgm:pt modelId="{2F0B81EE-4B11-3E44-A34A-C676CDBF33A1}" type="pres">
      <dgm:prSet presAssocID="{EC0493F8-3A17-A942-88F7-43015AADD379}" presName="childTextVisible" presStyleLbl="bgAccFollowNode1" presStyleIdx="2" presStyleCnt="3">
        <dgm:presLayoutVars>
          <dgm:bulletEnabled val="1"/>
        </dgm:presLayoutVars>
      </dgm:prSet>
      <dgm:spPr/>
    </dgm:pt>
    <dgm:pt modelId="{AFC0CAEF-5B3E-2D4D-9E93-A25F4BF9C40E}" type="pres">
      <dgm:prSet presAssocID="{EC0493F8-3A17-A942-88F7-43015AADD379}" presName="childTextHidden" presStyleLbl="bgAccFollowNode1" presStyleIdx="2" presStyleCnt="3"/>
      <dgm:spPr/>
    </dgm:pt>
    <dgm:pt modelId="{106A545C-C0FA-AB42-ABF9-D30602AC8E14}" type="pres">
      <dgm:prSet presAssocID="{EC0493F8-3A17-A942-88F7-43015AADD37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2FE8A02-D5B9-9548-980E-0C3D68B42E8D}" srcId="{91B3B6B8-D790-E040-9828-3880EEDB5220}" destId="{D47392C1-10FD-1542-BF97-EDEAECD06D91}" srcOrd="2" destOrd="0" parTransId="{3D998068-231D-0C49-A145-C6A99F674D5B}" sibTransId="{D902DBAD-D03B-E24F-9A70-F419D0679EA4}"/>
    <dgm:cxn modelId="{DC260706-8B54-244C-8189-741A3199F35D}" srcId="{91B3B6B8-D790-E040-9828-3880EEDB5220}" destId="{EC7147CB-1719-9C4B-92CC-0607CEE3E1D0}" srcOrd="3" destOrd="0" parTransId="{C584C3B5-BF01-4544-92EF-4B21CA660D8C}" sibTransId="{23CDBC4F-D915-C94F-9825-3E5AA5626FC2}"/>
    <dgm:cxn modelId="{86F5B90A-55F5-404B-A398-218403693641}" type="presOf" srcId="{D5FD190C-6026-1F40-AC01-92E305C4A02C}" destId="{F5D082D3-B886-E848-AA6A-17DF2674390A}" srcOrd="0" destOrd="2" presId="urn:microsoft.com/office/officeart/2005/8/layout/hProcess6"/>
    <dgm:cxn modelId="{119B1A17-FD01-3340-AE53-F2E6252BA7FC}" srcId="{91B3B6B8-D790-E040-9828-3880EEDB5220}" destId="{C0377F30-05B9-FC48-AB13-E9A23A52B29C}" srcOrd="4" destOrd="0" parTransId="{1860A8B7-3BD2-8045-BA5A-9255E7F4FF3E}" sibTransId="{303B62F1-AA2F-1F4B-B048-FA3709626D75}"/>
    <dgm:cxn modelId="{4EC4361C-373A-2044-8E27-B16E9836ABD0}" type="presOf" srcId="{D47392C1-10FD-1542-BF97-EDEAECD06D91}" destId="{188C24A7-7A63-B846-8463-607E94DDFD88}" srcOrd="0" destOrd="2" presId="urn:microsoft.com/office/officeart/2005/8/layout/hProcess6"/>
    <dgm:cxn modelId="{D273E82A-D8DA-6D4D-9F35-26E452C93F62}" srcId="{EC0493F8-3A17-A942-88F7-43015AADD379}" destId="{197B1566-10C5-CD43-96CF-90E0D0A2A39F}" srcOrd="0" destOrd="0" parTransId="{88222249-6561-E64D-9957-CE2CC4C31FB7}" sibTransId="{9A7F1D0D-4BC8-E443-BE92-6CC8B6564B5B}"/>
    <dgm:cxn modelId="{51AED042-FBE6-1C4E-B0D3-A54A3F506778}" srcId="{D847CEB5-64E7-D148-AFC7-A53A78099018}" destId="{D5FD190C-6026-1F40-AC01-92E305C4A02C}" srcOrd="2" destOrd="0" parTransId="{ECA45275-D6A2-E349-B18A-C896DF0E8625}" sibTransId="{8846317C-A82F-8543-AFB4-703D3919681E}"/>
    <dgm:cxn modelId="{937AFE43-BD94-0F4F-901F-144464EF86F0}" type="presOf" srcId="{C0377F30-05B9-FC48-AB13-E9A23A52B29C}" destId="{188C24A7-7A63-B846-8463-607E94DDFD88}" srcOrd="0" destOrd="4" presId="urn:microsoft.com/office/officeart/2005/8/layout/hProcess6"/>
    <dgm:cxn modelId="{185C8948-38A5-524D-84CA-CA412574DF49}" srcId="{D847CEB5-64E7-D148-AFC7-A53A78099018}" destId="{66989DE9-306B-A243-923A-A2B3694E89BA}" srcOrd="0" destOrd="0" parTransId="{22A82BFA-98CA-5A4E-8614-9DF3033F6505}" sibTransId="{AF9EB38B-8F54-9242-AF76-F66885B97318}"/>
    <dgm:cxn modelId="{29887849-22DD-1245-BF62-510E412CE807}" type="presOf" srcId="{C0377F30-05B9-FC48-AB13-E9A23A52B29C}" destId="{A09456DE-82DD-1343-8157-851F5A54A475}" srcOrd="1" destOrd="4" presId="urn:microsoft.com/office/officeart/2005/8/layout/hProcess6"/>
    <dgm:cxn modelId="{7562344B-6C19-1C4F-9574-9CAC78D08A98}" srcId="{8E856BD6-13F0-594C-B1FF-891865E1EE0B}" destId="{EC0493F8-3A17-A942-88F7-43015AADD379}" srcOrd="2" destOrd="0" parTransId="{DC6A66DE-8325-9B4D-AB13-1E0DD6C59F12}" sibTransId="{F5950C39-830A-0342-BDBB-FD3151E970F9}"/>
    <dgm:cxn modelId="{EE02095B-6DF4-5243-BEAC-126DDCF3A64F}" type="presOf" srcId="{D847CEB5-64E7-D148-AFC7-A53A78099018}" destId="{78016603-FDEE-1442-92F0-2A985276C6FD}" srcOrd="0" destOrd="0" presId="urn:microsoft.com/office/officeart/2005/8/layout/hProcess6"/>
    <dgm:cxn modelId="{39333F5C-7CBC-F348-A9EE-59A62A6E9959}" type="presOf" srcId="{2C953011-AB97-044E-9D4A-3A2967CD59A2}" destId="{188C24A7-7A63-B846-8463-607E94DDFD88}" srcOrd="0" destOrd="1" presId="urn:microsoft.com/office/officeart/2005/8/layout/hProcess6"/>
    <dgm:cxn modelId="{1FBF1B62-F0E8-8245-975B-7723C18DB54A}" srcId="{91B3B6B8-D790-E040-9828-3880EEDB5220}" destId="{34BCB8D2-DBF4-5344-83B6-27C785D4DF4D}" srcOrd="0" destOrd="0" parTransId="{31140051-15DF-5E45-8811-0F78BC944D1F}" sibTransId="{49D28FF9-FBDD-3441-AAF9-104838A20C5F}"/>
    <dgm:cxn modelId="{760FBF6D-D030-3D48-98EA-602449BC8562}" type="presOf" srcId="{D47392C1-10FD-1542-BF97-EDEAECD06D91}" destId="{A09456DE-82DD-1343-8157-851F5A54A475}" srcOrd="1" destOrd="2" presId="urn:microsoft.com/office/officeart/2005/8/layout/hProcess6"/>
    <dgm:cxn modelId="{EED3546E-CBB7-8849-A51A-2FCB1FB312B5}" type="presOf" srcId="{197B1566-10C5-CD43-96CF-90E0D0A2A39F}" destId="{2F0B81EE-4B11-3E44-A34A-C676CDBF33A1}" srcOrd="0" destOrd="0" presId="urn:microsoft.com/office/officeart/2005/8/layout/hProcess6"/>
    <dgm:cxn modelId="{0AADC57E-BC29-AC40-BE2D-6D690183E39C}" srcId="{D847CEB5-64E7-D148-AFC7-A53A78099018}" destId="{283CF156-9E3F-5C43-A50E-089CAAEBA3DE}" srcOrd="1" destOrd="0" parTransId="{6893E76F-A670-0147-8897-EAFBCC3252E2}" sibTransId="{BF1A8AAD-96A2-FA43-B3E4-795AC21155FE}"/>
    <dgm:cxn modelId="{681C4D80-EC3D-1840-BE39-2F5558EE1BF4}" type="presOf" srcId="{EC7147CB-1719-9C4B-92CC-0607CEE3E1D0}" destId="{188C24A7-7A63-B846-8463-607E94DDFD88}" srcOrd="0" destOrd="3" presId="urn:microsoft.com/office/officeart/2005/8/layout/hProcess6"/>
    <dgm:cxn modelId="{6E168480-EF7C-164A-8822-0E35A7A1894D}" srcId="{8E856BD6-13F0-594C-B1FF-891865E1EE0B}" destId="{D847CEB5-64E7-D148-AFC7-A53A78099018}" srcOrd="1" destOrd="0" parTransId="{3DC094B5-C427-D44C-BBE6-AC03B3C793A5}" sibTransId="{8A2BF08E-2006-4146-A6A2-38E843F94877}"/>
    <dgm:cxn modelId="{6DE49991-E834-E54F-9481-A07FBC1D56BC}" type="presOf" srcId="{91B3B6B8-D790-E040-9828-3880EEDB5220}" destId="{7D646A4C-941A-8C40-BD74-967130DA9991}" srcOrd="0" destOrd="0" presId="urn:microsoft.com/office/officeart/2005/8/layout/hProcess6"/>
    <dgm:cxn modelId="{9ECD4592-9B74-504E-9E70-4107203F6DA4}" type="presOf" srcId="{66989DE9-306B-A243-923A-A2B3694E89BA}" destId="{F5D082D3-B886-E848-AA6A-17DF2674390A}" srcOrd="0" destOrd="0" presId="urn:microsoft.com/office/officeart/2005/8/layout/hProcess6"/>
    <dgm:cxn modelId="{9F08C5A7-4A99-FD47-8EDE-978A9422C494}" type="presOf" srcId="{D5FD190C-6026-1F40-AC01-92E305C4A02C}" destId="{651D9496-39A3-6C45-B216-370CB6C7FF53}" srcOrd="1" destOrd="2" presId="urn:microsoft.com/office/officeart/2005/8/layout/hProcess6"/>
    <dgm:cxn modelId="{D7D707AB-490C-7C4C-A436-78C6ED56C578}" type="presOf" srcId="{8E856BD6-13F0-594C-B1FF-891865E1EE0B}" destId="{ECC62DB8-72CB-174B-A2A9-F0DA3D0CF7F4}" srcOrd="0" destOrd="0" presId="urn:microsoft.com/office/officeart/2005/8/layout/hProcess6"/>
    <dgm:cxn modelId="{BC19D8B4-3AEC-064E-8117-E813D2156599}" type="presOf" srcId="{34BCB8D2-DBF4-5344-83B6-27C785D4DF4D}" destId="{188C24A7-7A63-B846-8463-607E94DDFD88}" srcOrd="0" destOrd="0" presId="urn:microsoft.com/office/officeart/2005/8/layout/hProcess6"/>
    <dgm:cxn modelId="{6CCF8DBC-CB3D-7D44-896F-711FE816B31B}" type="presOf" srcId="{197B1566-10C5-CD43-96CF-90E0D0A2A39F}" destId="{AFC0CAEF-5B3E-2D4D-9E93-A25F4BF9C40E}" srcOrd="1" destOrd="0" presId="urn:microsoft.com/office/officeart/2005/8/layout/hProcess6"/>
    <dgm:cxn modelId="{60FA47BE-F475-5C4D-954B-46186226BB4E}" type="presOf" srcId="{283CF156-9E3F-5C43-A50E-089CAAEBA3DE}" destId="{F5D082D3-B886-E848-AA6A-17DF2674390A}" srcOrd="0" destOrd="1" presId="urn:microsoft.com/office/officeart/2005/8/layout/hProcess6"/>
    <dgm:cxn modelId="{41053BC2-891C-244D-B270-9496B1694E75}" type="presOf" srcId="{EC0493F8-3A17-A942-88F7-43015AADD379}" destId="{106A545C-C0FA-AB42-ABF9-D30602AC8E14}" srcOrd="0" destOrd="0" presId="urn:microsoft.com/office/officeart/2005/8/layout/hProcess6"/>
    <dgm:cxn modelId="{E450EFD7-B773-0C45-9461-891E5B12A94C}" srcId="{91B3B6B8-D790-E040-9828-3880EEDB5220}" destId="{2C953011-AB97-044E-9D4A-3A2967CD59A2}" srcOrd="1" destOrd="0" parTransId="{ED5F5375-1537-B240-9A64-6906AEF3C08E}" sibTransId="{3419D7BE-1109-7447-8486-87561615B22A}"/>
    <dgm:cxn modelId="{2F23FEDA-48A4-DC4C-8E50-5CD5DE53CDD4}" type="presOf" srcId="{EC7147CB-1719-9C4B-92CC-0607CEE3E1D0}" destId="{A09456DE-82DD-1343-8157-851F5A54A475}" srcOrd="1" destOrd="3" presId="urn:microsoft.com/office/officeart/2005/8/layout/hProcess6"/>
    <dgm:cxn modelId="{5B26B8E4-F8A0-2E4B-84A2-60CE69F75DB6}" type="presOf" srcId="{66989DE9-306B-A243-923A-A2B3694E89BA}" destId="{651D9496-39A3-6C45-B216-370CB6C7FF53}" srcOrd="1" destOrd="0" presId="urn:microsoft.com/office/officeart/2005/8/layout/hProcess6"/>
    <dgm:cxn modelId="{8B15DFE5-CE0E-7C44-88C3-3A7045CF4562}" srcId="{8E856BD6-13F0-594C-B1FF-891865E1EE0B}" destId="{91B3B6B8-D790-E040-9828-3880EEDB5220}" srcOrd="0" destOrd="0" parTransId="{421707BD-0503-EF4E-9821-167BCAAF2C41}" sibTransId="{1174E71F-6FE7-D244-825F-506334BE14F2}"/>
    <dgm:cxn modelId="{326C22EC-CDD6-884D-A417-FCFDE8335FD1}" type="presOf" srcId="{283CF156-9E3F-5C43-A50E-089CAAEBA3DE}" destId="{651D9496-39A3-6C45-B216-370CB6C7FF53}" srcOrd="1" destOrd="1" presId="urn:microsoft.com/office/officeart/2005/8/layout/hProcess6"/>
    <dgm:cxn modelId="{5CFE08F5-BBC2-6149-987F-2278DAB9CC40}" type="presOf" srcId="{34BCB8D2-DBF4-5344-83B6-27C785D4DF4D}" destId="{A09456DE-82DD-1343-8157-851F5A54A475}" srcOrd="1" destOrd="0" presId="urn:microsoft.com/office/officeart/2005/8/layout/hProcess6"/>
    <dgm:cxn modelId="{A3D30DFC-F6C1-0246-BFFE-0A9662B0A709}" type="presOf" srcId="{2C953011-AB97-044E-9D4A-3A2967CD59A2}" destId="{A09456DE-82DD-1343-8157-851F5A54A475}" srcOrd="1" destOrd="1" presId="urn:microsoft.com/office/officeart/2005/8/layout/hProcess6"/>
    <dgm:cxn modelId="{92A68AC6-5CAB-A04C-AFCF-0D7D0956DBBD}" type="presParOf" srcId="{ECC62DB8-72CB-174B-A2A9-F0DA3D0CF7F4}" destId="{86035952-9194-9C41-B3E5-77972DCAF55E}" srcOrd="0" destOrd="0" presId="urn:microsoft.com/office/officeart/2005/8/layout/hProcess6"/>
    <dgm:cxn modelId="{9062880E-2B00-6C45-B2A6-DBB34FB33641}" type="presParOf" srcId="{86035952-9194-9C41-B3E5-77972DCAF55E}" destId="{B9022474-79CB-9642-ABC2-4E12D5AB54B5}" srcOrd="0" destOrd="0" presId="urn:microsoft.com/office/officeart/2005/8/layout/hProcess6"/>
    <dgm:cxn modelId="{04BE9B10-F325-9840-942A-F753E8ECD730}" type="presParOf" srcId="{86035952-9194-9C41-B3E5-77972DCAF55E}" destId="{188C24A7-7A63-B846-8463-607E94DDFD88}" srcOrd="1" destOrd="0" presId="urn:microsoft.com/office/officeart/2005/8/layout/hProcess6"/>
    <dgm:cxn modelId="{D99A7CDB-7EFA-044D-8022-C1C2CFF45A0D}" type="presParOf" srcId="{86035952-9194-9C41-B3E5-77972DCAF55E}" destId="{A09456DE-82DD-1343-8157-851F5A54A475}" srcOrd="2" destOrd="0" presId="urn:microsoft.com/office/officeart/2005/8/layout/hProcess6"/>
    <dgm:cxn modelId="{0CC46447-D8BF-D04F-96A0-34026E6FD842}" type="presParOf" srcId="{86035952-9194-9C41-B3E5-77972DCAF55E}" destId="{7D646A4C-941A-8C40-BD74-967130DA9991}" srcOrd="3" destOrd="0" presId="urn:microsoft.com/office/officeart/2005/8/layout/hProcess6"/>
    <dgm:cxn modelId="{6278EB2A-CB04-6045-BBC7-1FA4B0CDF586}" type="presParOf" srcId="{ECC62DB8-72CB-174B-A2A9-F0DA3D0CF7F4}" destId="{DE046D17-D3AB-424B-A4AC-FE7227295ADA}" srcOrd="1" destOrd="0" presId="urn:microsoft.com/office/officeart/2005/8/layout/hProcess6"/>
    <dgm:cxn modelId="{C2CD99A9-078C-964E-8F93-2395052769A6}" type="presParOf" srcId="{ECC62DB8-72CB-174B-A2A9-F0DA3D0CF7F4}" destId="{878D8456-FE4B-2946-A918-3E67CF0F3D0C}" srcOrd="2" destOrd="0" presId="urn:microsoft.com/office/officeart/2005/8/layout/hProcess6"/>
    <dgm:cxn modelId="{20AF6A48-D13A-F14D-86B2-D06B8EF683E6}" type="presParOf" srcId="{878D8456-FE4B-2946-A918-3E67CF0F3D0C}" destId="{A4336D39-20FB-6040-9CA5-0B250A4D403D}" srcOrd="0" destOrd="0" presId="urn:microsoft.com/office/officeart/2005/8/layout/hProcess6"/>
    <dgm:cxn modelId="{74E76D6A-D8B2-0F47-BF2A-694D8B17462F}" type="presParOf" srcId="{878D8456-FE4B-2946-A918-3E67CF0F3D0C}" destId="{F5D082D3-B886-E848-AA6A-17DF2674390A}" srcOrd="1" destOrd="0" presId="urn:microsoft.com/office/officeart/2005/8/layout/hProcess6"/>
    <dgm:cxn modelId="{E5384404-63C8-0E47-9B7A-DE0CCCCF01F3}" type="presParOf" srcId="{878D8456-FE4B-2946-A918-3E67CF0F3D0C}" destId="{651D9496-39A3-6C45-B216-370CB6C7FF53}" srcOrd="2" destOrd="0" presId="urn:microsoft.com/office/officeart/2005/8/layout/hProcess6"/>
    <dgm:cxn modelId="{DB33439D-970C-2C47-8AA8-9DF1F05BB30A}" type="presParOf" srcId="{878D8456-FE4B-2946-A918-3E67CF0F3D0C}" destId="{78016603-FDEE-1442-92F0-2A985276C6FD}" srcOrd="3" destOrd="0" presId="urn:microsoft.com/office/officeart/2005/8/layout/hProcess6"/>
    <dgm:cxn modelId="{0582FFBA-2129-CD48-AC41-AC8761AC7B2F}" type="presParOf" srcId="{ECC62DB8-72CB-174B-A2A9-F0DA3D0CF7F4}" destId="{8AF9B812-A707-2844-8126-C1FB3C515C4F}" srcOrd="3" destOrd="0" presId="urn:microsoft.com/office/officeart/2005/8/layout/hProcess6"/>
    <dgm:cxn modelId="{70D64E26-8D43-6445-989E-C1756D41B1F8}" type="presParOf" srcId="{ECC62DB8-72CB-174B-A2A9-F0DA3D0CF7F4}" destId="{ED0404D8-9E10-B44D-9FA7-00C8C9674311}" srcOrd="4" destOrd="0" presId="urn:microsoft.com/office/officeart/2005/8/layout/hProcess6"/>
    <dgm:cxn modelId="{EACB493D-0BAE-6246-AA0E-6FDF54CCC380}" type="presParOf" srcId="{ED0404D8-9E10-B44D-9FA7-00C8C9674311}" destId="{92E61A62-C478-8E40-A11B-81047A37F098}" srcOrd="0" destOrd="0" presId="urn:microsoft.com/office/officeart/2005/8/layout/hProcess6"/>
    <dgm:cxn modelId="{058FE6C2-C344-234D-9431-13FF91065A88}" type="presParOf" srcId="{ED0404D8-9E10-B44D-9FA7-00C8C9674311}" destId="{2F0B81EE-4B11-3E44-A34A-C676CDBF33A1}" srcOrd="1" destOrd="0" presId="urn:microsoft.com/office/officeart/2005/8/layout/hProcess6"/>
    <dgm:cxn modelId="{F1629B9A-7801-1545-8C3B-08B6253493EA}" type="presParOf" srcId="{ED0404D8-9E10-B44D-9FA7-00C8C9674311}" destId="{AFC0CAEF-5B3E-2D4D-9E93-A25F4BF9C40E}" srcOrd="2" destOrd="0" presId="urn:microsoft.com/office/officeart/2005/8/layout/hProcess6"/>
    <dgm:cxn modelId="{4D232AE7-3D22-A943-8CA8-E98BDBA0D0F6}" type="presParOf" srcId="{ED0404D8-9E10-B44D-9FA7-00C8C9674311}" destId="{106A545C-C0FA-AB42-ABF9-D30602AC8E1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2183C-F341-DD4A-8CD9-257E86A84923}">
      <dsp:nvSpPr>
        <dsp:cNvPr id="0" name=""/>
        <dsp:cNvSpPr/>
      </dsp:nvSpPr>
      <dsp:spPr>
        <a:xfrm rot="10800000">
          <a:off x="1450020" y="1693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Danceability</a:t>
          </a:r>
        </a:p>
      </dsp:txBody>
      <dsp:txXfrm rot="10800000">
        <a:off x="1538600" y="1693"/>
        <a:ext cx="5316540" cy="354320"/>
      </dsp:txXfrm>
    </dsp:sp>
    <dsp:sp modelId="{F3F2FF4A-7E96-2D41-9107-4A78BF882EAB}">
      <dsp:nvSpPr>
        <dsp:cNvPr id="0" name=""/>
        <dsp:cNvSpPr/>
      </dsp:nvSpPr>
      <dsp:spPr>
        <a:xfrm>
          <a:off x="1272859" y="1693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B1E00-BE15-DA44-AA2F-4903D469C30E}">
      <dsp:nvSpPr>
        <dsp:cNvPr id="0" name=""/>
        <dsp:cNvSpPr/>
      </dsp:nvSpPr>
      <dsp:spPr>
        <a:xfrm rot="10800000">
          <a:off x="1450020" y="461780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Energy</a:t>
          </a:r>
        </a:p>
      </dsp:txBody>
      <dsp:txXfrm rot="10800000">
        <a:off x="1538600" y="461780"/>
        <a:ext cx="5316540" cy="354320"/>
      </dsp:txXfrm>
    </dsp:sp>
    <dsp:sp modelId="{BDCB20AE-6D4C-9648-8489-EF0CD9AB1658}">
      <dsp:nvSpPr>
        <dsp:cNvPr id="0" name=""/>
        <dsp:cNvSpPr/>
      </dsp:nvSpPr>
      <dsp:spPr>
        <a:xfrm>
          <a:off x="1272859" y="461780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65D6A-C4C2-4742-BF88-7B1CEE4C4545}">
      <dsp:nvSpPr>
        <dsp:cNvPr id="0" name=""/>
        <dsp:cNvSpPr/>
      </dsp:nvSpPr>
      <dsp:spPr>
        <a:xfrm rot="10800000">
          <a:off x="1450020" y="921868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Acousticness</a:t>
          </a:r>
          <a:endParaRPr lang="en-US" sz="1600" kern="1200" dirty="0"/>
        </a:p>
      </dsp:txBody>
      <dsp:txXfrm rot="10800000">
        <a:off x="1538600" y="921868"/>
        <a:ext cx="5316540" cy="354320"/>
      </dsp:txXfrm>
    </dsp:sp>
    <dsp:sp modelId="{AAEF9881-A10D-2441-AA23-430D7EE2A1EC}">
      <dsp:nvSpPr>
        <dsp:cNvPr id="0" name=""/>
        <dsp:cNvSpPr/>
      </dsp:nvSpPr>
      <dsp:spPr>
        <a:xfrm>
          <a:off x="1272859" y="921868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0878E-B8A6-3C44-84E7-ADFE27A33239}">
      <dsp:nvSpPr>
        <dsp:cNvPr id="0" name=""/>
        <dsp:cNvSpPr/>
      </dsp:nvSpPr>
      <dsp:spPr>
        <a:xfrm rot="10800000">
          <a:off x="1450020" y="1381955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Valence</a:t>
          </a:r>
        </a:p>
      </dsp:txBody>
      <dsp:txXfrm rot="10800000">
        <a:off x="1538600" y="1381955"/>
        <a:ext cx="5316540" cy="354320"/>
      </dsp:txXfrm>
    </dsp:sp>
    <dsp:sp modelId="{9E7D7128-4DDE-514F-A37F-823C049AB3EF}">
      <dsp:nvSpPr>
        <dsp:cNvPr id="0" name=""/>
        <dsp:cNvSpPr/>
      </dsp:nvSpPr>
      <dsp:spPr>
        <a:xfrm>
          <a:off x="1272859" y="1381955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31DF0-63E5-B644-B6A2-2BC75C9F0D5B}">
      <dsp:nvSpPr>
        <dsp:cNvPr id="0" name=""/>
        <dsp:cNvSpPr/>
      </dsp:nvSpPr>
      <dsp:spPr>
        <a:xfrm rot="10800000">
          <a:off x="1450020" y="1842042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Loudenss</a:t>
          </a:r>
          <a:endParaRPr lang="en-US" sz="1600" kern="1200" dirty="0"/>
        </a:p>
      </dsp:txBody>
      <dsp:txXfrm rot="10800000">
        <a:off x="1538600" y="1842042"/>
        <a:ext cx="5316540" cy="354320"/>
      </dsp:txXfrm>
    </dsp:sp>
    <dsp:sp modelId="{F0D9AF91-EC1F-2044-BA47-04EDF61A15E2}">
      <dsp:nvSpPr>
        <dsp:cNvPr id="0" name=""/>
        <dsp:cNvSpPr/>
      </dsp:nvSpPr>
      <dsp:spPr>
        <a:xfrm>
          <a:off x="1272859" y="1842042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C025A-D4C9-084E-A5FE-F808B126B3FC}">
      <dsp:nvSpPr>
        <dsp:cNvPr id="0" name=""/>
        <dsp:cNvSpPr/>
      </dsp:nvSpPr>
      <dsp:spPr>
        <a:xfrm rot="10800000">
          <a:off x="1450020" y="2302129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</a:t>
          </a:r>
        </a:p>
      </dsp:txBody>
      <dsp:txXfrm rot="10800000">
        <a:off x="1538600" y="2302129"/>
        <a:ext cx="5316540" cy="354320"/>
      </dsp:txXfrm>
    </dsp:sp>
    <dsp:sp modelId="{4187D39D-545D-7F46-9172-96C3F83DA085}">
      <dsp:nvSpPr>
        <dsp:cNvPr id="0" name=""/>
        <dsp:cNvSpPr/>
      </dsp:nvSpPr>
      <dsp:spPr>
        <a:xfrm>
          <a:off x="1272859" y="2302129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0F7-BF3B-1042-935F-AA0C950DCE88}">
      <dsp:nvSpPr>
        <dsp:cNvPr id="0" name=""/>
        <dsp:cNvSpPr/>
      </dsp:nvSpPr>
      <dsp:spPr>
        <a:xfrm rot="10800000">
          <a:off x="1450020" y="2762217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Tempo</a:t>
          </a:r>
        </a:p>
      </dsp:txBody>
      <dsp:txXfrm rot="10800000">
        <a:off x="1538600" y="2762217"/>
        <a:ext cx="5316540" cy="354320"/>
      </dsp:txXfrm>
    </dsp:sp>
    <dsp:sp modelId="{141D4788-4956-2045-BEF6-DD280BAB39DD}">
      <dsp:nvSpPr>
        <dsp:cNvPr id="0" name=""/>
        <dsp:cNvSpPr/>
      </dsp:nvSpPr>
      <dsp:spPr>
        <a:xfrm>
          <a:off x="1272859" y="2762217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65CC-9AFB-8245-96C4-EA6A76FB6320}">
      <dsp:nvSpPr>
        <dsp:cNvPr id="0" name=""/>
        <dsp:cNvSpPr/>
      </dsp:nvSpPr>
      <dsp:spPr>
        <a:xfrm rot="10800000">
          <a:off x="1450020" y="3222304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Instrumentalness</a:t>
          </a:r>
          <a:endParaRPr lang="en-US" sz="1600" kern="1200" dirty="0"/>
        </a:p>
      </dsp:txBody>
      <dsp:txXfrm rot="10800000">
        <a:off x="1538600" y="3222304"/>
        <a:ext cx="5316540" cy="354320"/>
      </dsp:txXfrm>
    </dsp:sp>
    <dsp:sp modelId="{65642CB7-AC5D-C24C-B4D6-202CEFAF5EAD}">
      <dsp:nvSpPr>
        <dsp:cNvPr id="0" name=""/>
        <dsp:cNvSpPr/>
      </dsp:nvSpPr>
      <dsp:spPr>
        <a:xfrm>
          <a:off x="1272859" y="3222304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89E56-F7AC-0F48-9F36-A9AD03442787}">
      <dsp:nvSpPr>
        <dsp:cNvPr id="0" name=""/>
        <dsp:cNvSpPr/>
      </dsp:nvSpPr>
      <dsp:spPr>
        <a:xfrm rot="10800000">
          <a:off x="1450020" y="3682391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Speechiness</a:t>
          </a:r>
          <a:endParaRPr lang="en-US" sz="1600" kern="1200" dirty="0"/>
        </a:p>
      </dsp:txBody>
      <dsp:txXfrm rot="10800000">
        <a:off x="1538600" y="3682391"/>
        <a:ext cx="5316540" cy="354320"/>
      </dsp:txXfrm>
    </dsp:sp>
    <dsp:sp modelId="{B65CF228-926F-A241-91C5-8B8C67DA8D87}">
      <dsp:nvSpPr>
        <dsp:cNvPr id="0" name=""/>
        <dsp:cNvSpPr/>
      </dsp:nvSpPr>
      <dsp:spPr>
        <a:xfrm>
          <a:off x="1272859" y="3682391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5E6EB-A540-4E40-A123-78B02C76AACC}">
      <dsp:nvSpPr>
        <dsp:cNvPr id="0" name=""/>
        <dsp:cNvSpPr/>
      </dsp:nvSpPr>
      <dsp:spPr>
        <a:xfrm rot="10800000">
          <a:off x="1450020" y="4142478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Song Duration</a:t>
          </a:r>
        </a:p>
      </dsp:txBody>
      <dsp:txXfrm rot="10800000">
        <a:off x="1538600" y="4142478"/>
        <a:ext cx="5316540" cy="354320"/>
      </dsp:txXfrm>
    </dsp:sp>
    <dsp:sp modelId="{711A3763-9871-EC49-8E72-72ACCB10FED6}">
      <dsp:nvSpPr>
        <dsp:cNvPr id="0" name=""/>
        <dsp:cNvSpPr/>
      </dsp:nvSpPr>
      <dsp:spPr>
        <a:xfrm>
          <a:off x="1272859" y="4142478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A0BA7-684D-F546-94EC-19422FC2D93A}">
      <dsp:nvSpPr>
        <dsp:cNvPr id="0" name=""/>
        <dsp:cNvSpPr/>
      </dsp:nvSpPr>
      <dsp:spPr>
        <a:xfrm rot="10800000">
          <a:off x="1450020" y="4602566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Liveness</a:t>
          </a:r>
        </a:p>
      </dsp:txBody>
      <dsp:txXfrm rot="10800000">
        <a:off x="1538600" y="4602566"/>
        <a:ext cx="5316540" cy="354320"/>
      </dsp:txXfrm>
    </dsp:sp>
    <dsp:sp modelId="{415AE241-280E-E24D-B447-9D7C6BAF1D58}">
      <dsp:nvSpPr>
        <dsp:cNvPr id="0" name=""/>
        <dsp:cNvSpPr/>
      </dsp:nvSpPr>
      <dsp:spPr>
        <a:xfrm>
          <a:off x="1272859" y="4602566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14523-92AA-7241-9CC7-566E807AAB13}">
      <dsp:nvSpPr>
        <dsp:cNvPr id="0" name=""/>
        <dsp:cNvSpPr/>
      </dsp:nvSpPr>
      <dsp:spPr>
        <a:xfrm rot="10800000">
          <a:off x="1450020" y="5062653"/>
          <a:ext cx="5405120" cy="35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4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</a:t>
          </a:r>
        </a:p>
      </dsp:txBody>
      <dsp:txXfrm rot="10800000">
        <a:off x="1538600" y="5062653"/>
        <a:ext cx="5316540" cy="354320"/>
      </dsp:txXfrm>
    </dsp:sp>
    <dsp:sp modelId="{F2E370DC-E414-9B47-9E46-61DC6F8F3744}">
      <dsp:nvSpPr>
        <dsp:cNvPr id="0" name=""/>
        <dsp:cNvSpPr/>
      </dsp:nvSpPr>
      <dsp:spPr>
        <a:xfrm>
          <a:off x="1272859" y="5062653"/>
          <a:ext cx="354320" cy="354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24A7-7A63-B846-8463-607E94DDFD88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Logistic regression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KNN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XGB</a:t>
          </a:r>
        </a:p>
      </dsp:txBody>
      <dsp:txXfrm>
        <a:off x="1360661" y="1346238"/>
        <a:ext cx="1321638" cy="1658861"/>
      </dsp:txXfrm>
    </dsp:sp>
    <dsp:sp modelId="{7D646A4C-941A-8C40-BD74-967130DA9991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Baseilne</a:t>
          </a:r>
          <a:r>
            <a:rPr lang="en-US" sz="1500" kern="1200" dirty="0"/>
            <a:t> Model</a:t>
          </a:r>
        </a:p>
      </dsp:txBody>
      <dsp:txXfrm>
        <a:off x="203646" y="1696417"/>
        <a:ext cx="958502" cy="958502"/>
      </dsp:txXfrm>
    </dsp:sp>
    <dsp:sp modelId="{F5D082D3-B886-E848-AA6A-17DF2674390A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Gridsearch</a:t>
          </a:r>
          <a:r>
            <a:rPr lang="en-US" sz="1700" kern="1200" dirty="0"/>
            <a:t> CV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Feature Importance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Thresholds</a:t>
          </a:r>
        </a:p>
      </dsp:txBody>
      <dsp:txXfrm>
        <a:off x="4918918" y="1346238"/>
        <a:ext cx="1321638" cy="1658861"/>
      </dsp:txXfrm>
    </dsp:sp>
    <dsp:sp modelId="{78016603-FDEE-1442-92F0-2A985276C6FD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Refinement</a:t>
          </a:r>
        </a:p>
      </dsp:txBody>
      <dsp:txXfrm>
        <a:off x="3761903" y="1696417"/>
        <a:ext cx="958502" cy="958502"/>
      </dsp:txXfrm>
    </dsp:sp>
    <dsp:sp modelId="{2F0B81EE-4B11-3E44-A34A-C676CDBF33A1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Actuals vs. Predicted</a:t>
          </a:r>
        </a:p>
      </dsp:txBody>
      <dsp:txXfrm>
        <a:off x="8477175" y="1346238"/>
        <a:ext cx="1321638" cy="1658861"/>
      </dsp:txXfrm>
    </dsp:sp>
    <dsp:sp modelId="{106A545C-C0FA-AB42-ABF9-D30602AC8E14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Examining Predictions</a:t>
          </a:r>
        </a:p>
      </dsp:txBody>
      <dsp:txXfrm>
        <a:off x="7320161" y="1696417"/>
        <a:ext cx="958502" cy="958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50F6-3995-D940-AF00-AF70EFB41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C2DFB-6C79-C94C-856B-B858869F1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6982-708E-B448-AB90-720D0486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743A-A958-F346-B6DE-5C52C35E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883B-D172-BB42-AC65-9B01DF04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7E1A-B4E2-8D43-9E7C-A31E7311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1D855-B572-B849-84AA-9CACF6AC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3AA7-71F7-A64E-9343-2285F5ED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8B0D-BCB9-674F-8321-9E5E4884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3028-B3A0-1744-9B26-73734B52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2EF3-6B9F-7A4C-8626-3CA325E8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195AA-3461-F14C-97A0-E653F4C47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3BFCE-F383-2444-A078-3A6CCAB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9041-FE93-1D42-8006-AE576FE1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0028-FC7A-8B48-ACF5-240866F0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A245-39E4-B743-8DF8-768A95BF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E754-5E0A-F649-882E-8C30BBDB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28A8-A5E9-B747-A266-F50D9FF9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1B61-3233-8949-89E2-3BA7B6A4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E1CF-C161-3F4D-9335-E13FD26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5E10-6466-0448-92CB-47249B62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F332-776B-B84C-922A-169A2FC6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3F0C-3168-C744-A255-AF55126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72F4-173F-A34D-A35D-04AEA5F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CE7E-7945-E545-8964-A5FDE371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AE50-E9BD-104F-9E20-A7067F66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BA96-4539-A645-8DFF-7CB723F01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7ADF6-08CD-C14A-B304-695214FB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D59F-2570-4447-B31E-0FFC3C2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F39B-735F-DE41-829D-7E2DE067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AC69C-4FDE-3840-AF3E-6FE7EB4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8EBF-5E4A-F34E-8409-A37A7B05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29A4-26C6-3642-8417-C7B4B5C2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7A5B5-AD36-3C41-93E8-89EC8C44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3051D-D606-0F47-A99A-F811224BE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94FE7-8BE6-6944-96DB-6BB04968E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518E-90A7-1744-82D2-BE9F475E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CCB2B-DF6F-744A-9169-334D35BA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FB262-0970-EF4C-8596-592500B0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9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BD8E-3FB2-8146-B379-3B209FE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1CF0F-8562-E44C-B698-687A349F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47F1-BF2F-0243-BDA5-1434883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A8DD0-6D53-0A45-93ED-E78AB30D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A12D9-9BA2-F24E-83EB-AF3919A0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E05BB-874F-714C-B456-F33C8997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BD968-2B92-0144-B0BF-2F9F6C2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E44B-90EA-3C4C-8530-29767CF9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F046-AD17-9E42-B9B1-B6CC3539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DCF9-2C4C-1346-9B7D-3264A5196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FD86D-05BE-AF42-878A-A1A65337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5A8C-BDE7-F04A-82B6-90DCF15E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AF83F-904B-6948-98FC-AC71D8B0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5805-03A7-5A45-AD08-13EE17B8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1E160-6142-434A-BD44-5D1719821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8302-3300-AC40-95BC-ED5699FCC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A1CC0-2429-774E-8BFA-CB259641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B9E9-9FC6-4148-8EDA-0E154E0D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2AC8-DE62-2B41-A666-95FFA6DD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6701B-F9E3-7B43-A08E-04EDAF18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077C4-CAB1-B74D-8A49-8E6A8713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74F8-812D-6A48-8383-00AB430F2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6FF8-DFB4-DA4A-9D0C-E9CD7C57E77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74A1-D070-8745-8EC5-6B9E1FC97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2B7A-4C01-7148-9CAD-B4DD0B16E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89E-489E-3A44-BF48-A61313ABD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916" y="1593658"/>
            <a:ext cx="6404260" cy="2959419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Predicting a Hit Song</a:t>
            </a:r>
          </a:p>
        </p:txBody>
      </p:sp>
    </p:spTree>
    <p:extLst>
      <p:ext uri="{BB962C8B-B14F-4D97-AF65-F5344CB8AC3E}">
        <p14:creationId xmlns:p14="http://schemas.microsoft.com/office/powerpoint/2010/main" val="201675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XGB: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AFC-D20C-AA45-9F95-960F4A8E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  <a:p>
            <a:r>
              <a:rPr lang="en-US" dirty="0"/>
              <a:t>Show what is </a:t>
            </a:r>
            <a:r>
              <a:rPr lang="en-US" dirty="0" err="1"/>
              <a:t>improtatn</a:t>
            </a:r>
            <a:r>
              <a:rPr lang="en-US" dirty="0"/>
              <a:t> and real examples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5A521D-2CFC-7547-91BE-CFDD549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63418"/>
            <a:ext cx="8014636" cy="48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6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 vs. XGB: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4E72-D71F-8F42-93B7-BF86472D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 Matrix – XGB – after Hyper tune Feature Selection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BB03D2-244E-2F45-833E-26138634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67" y="1825625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0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37A5-E33D-A147-8267-6C0E30B6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XGB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0682-C54E-454A-9E26-DDB0FFA3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  <a:p>
            <a:r>
              <a:rPr lang="en-US" dirty="0"/>
              <a:t>Graphs – Conf Matrix</a:t>
            </a:r>
          </a:p>
          <a:p>
            <a:r>
              <a:rPr lang="en-US" dirty="0"/>
              <a:t>Precision Recall - adjusting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E8CDB6-14D4-A64E-AB31-16A4835D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0496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37A5-E33D-A147-8267-6C0E30B6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XGB: Example of hits and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0682-C54E-454A-9E26-DDB0FFA3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Radar + numbers </a:t>
            </a:r>
          </a:p>
          <a:p>
            <a:r>
              <a:rPr lang="en-US" dirty="0" err="1"/>
              <a:t>Probabilites</a:t>
            </a:r>
            <a:r>
              <a:rPr lang="en-US" dirty="0"/>
              <a:t> + pop scores?</a:t>
            </a:r>
          </a:p>
          <a:p>
            <a:r>
              <a:rPr lang="en-US" dirty="0"/>
              <a:t>Vs. </a:t>
            </a:r>
            <a:r>
              <a:rPr lang="en-US" dirty="0" err="1"/>
              <a:t>bulr</a:t>
            </a:r>
            <a:r>
              <a:rPr lang="en-US" dirty="0"/>
              <a:t> </a:t>
            </a:r>
            <a:r>
              <a:rPr lang="en-US" dirty="0" err="1"/>
              <a:t>ives</a:t>
            </a:r>
            <a:r>
              <a:rPr lang="en-US" dirty="0"/>
              <a:t> – Valence, Loudness, </a:t>
            </a:r>
            <a:r>
              <a:rPr lang="en-US" dirty="0" err="1"/>
              <a:t>Acousticness</a:t>
            </a:r>
            <a:r>
              <a:rPr lang="en-US" dirty="0"/>
              <a:t>, time (weightier). Also that we don’t account for older seasonal hits. </a:t>
            </a:r>
            <a:r>
              <a:rPr lang="en-US" dirty="0" err="1"/>
              <a:t>Featuers</a:t>
            </a:r>
            <a:r>
              <a:rPr lang="en-US" dirty="0"/>
              <a:t> may be so different</a:t>
            </a:r>
          </a:p>
          <a:p>
            <a:r>
              <a:rPr lang="en-US" dirty="0"/>
              <a:t>Vs. </a:t>
            </a:r>
            <a:r>
              <a:rPr lang="en-US" dirty="0" err="1"/>
              <a:t>beyonce</a:t>
            </a:r>
            <a:r>
              <a:rPr lang="en-US" dirty="0"/>
              <a:t> – similar in most but high speech which is something we took out </a:t>
            </a:r>
            <a:r>
              <a:rPr lang="en-US" dirty="0" err="1"/>
              <a:t>fo</a:t>
            </a:r>
            <a:r>
              <a:rPr lang="en-US" dirty="0"/>
              <a:t> the model – therefore we predicted a hit</a:t>
            </a:r>
          </a:p>
          <a:p>
            <a:r>
              <a:rPr lang="en-US" dirty="0"/>
              <a:t>Vs. muse – example of similar songs features that barely missed </a:t>
            </a:r>
            <a:r>
              <a:rPr lang="en-US" dirty="0" err="1"/>
              <a:t>bc</a:t>
            </a:r>
            <a:r>
              <a:rPr lang="en-US" dirty="0"/>
              <a:t> of raised threshold. Otherwise would’ve predicted</a:t>
            </a:r>
          </a:p>
          <a:p>
            <a:r>
              <a:rPr lang="en-US" dirty="0"/>
              <a:t>Vs. swift – example of very close match which was successful</a:t>
            </a:r>
          </a:p>
          <a:p>
            <a:r>
              <a:rPr lang="en-US" dirty="0"/>
              <a:t>Vs. </a:t>
            </a:r>
            <a:r>
              <a:rPr lang="en-US" dirty="0" err="1"/>
              <a:t>coldplay</a:t>
            </a:r>
            <a:r>
              <a:rPr lang="en-US" dirty="0"/>
              <a:t> – example of how much weight was on </a:t>
            </a:r>
            <a:r>
              <a:rPr lang="en-US" dirty="0" err="1"/>
              <a:t>instrumentalness</a:t>
            </a:r>
            <a:r>
              <a:rPr lang="en-US" dirty="0"/>
              <a:t>. We missed </a:t>
            </a:r>
            <a:r>
              <a:rPr lang="en-US" dirty="0" err="1"/>
              <a:t>bc</a:t>
            </a:r>
            <a:r>
              <a:rPr lang="en-US" dirty="0"/>
              <a:t> we said the songs should not be instrumental for a hit and yet here’s an opposite case.</a:t>
            </a:r>
          </a:p>
        </p:txBody>
      </p:sp>
    </p:spTree>
    <p:extLst>
      <p:ext uri="{BB962C8B-B14F-4D97-AF65-F5344CB8AC3E}">
        <p14:creationId xmlns:p14="http://schemas.microsoft.com/office/powerpoint/2010/main" val="265989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10F-0E5E-2947-9C1F-EAEB908F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2C90E3-535D-CA4B-AF83-E2B69B28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216" y="1825625"/>
            <a:ext cx="5235567" cy="4351338"/>
          </a:xfrm>
        </p:spPr>
      </p:pic>
    </p:spTree>
    <p:extLst>
      <p:ext uri="{BB962C8B-B14F-4D97-AF65-F5344CB8AC3E}">
        <p14:creationId xmlns:p14="http://schemas.microsoft.com/office/powerpoint/2010/main" val="238167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76C1-9E96-4044-BB32-3214FA5F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6D4495-9B32-9E43-B60F-A7D10D167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901" y="1825625"/>
            <a:ext cx="5138198" cy="4351338"/>
          </a:xfrm>
        </p:spPr>
      </p:pic>
    </p:spTree>
    <p:extLst>
      <p:ext uri="{BB962C8B-B14F-4D97-AF65-F5344CB8AC3E}">
        <p14:creationId xmlns:p14="http://schemas.microsoft.com/office/powerpoint/2010/main" val="225188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F60-DE41-DD41-A92C-3701D523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929FE028-DC39-C143-B123-998EFEF5C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864" y="1825625"/>
            <a:ext cx="5628272" cy="4351338"/>
          </a:xfrm>
        </p:spPr>
      </p:pic>
    </p:spTree>
    <p:extLst>
      <p:ext uri="{BB962C8B-B14F-4D97-AF65-F5344CB8AC3E}">
        <p14:creationId xmlns:p14="http://schemas.microsoft.com/office/powerpoint/2010/main" val="1632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4AE8-BA3C-814E-9FCC-BAF033C7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537F0D-1FCC-5441-A9A2-01BEEFC64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587" y="1825625"/>
            <a:ext cx="5552826" cy="4351338"/>
          </a:xfrm>
        </p:spPr>
      </p:pic>
    </p:spTree>
    <p:extLst>
      <p:ext uri="{BB962C8B-B14F-4D97-AF65-F5344CB8AC3E}">
        <p14:creationId xmlns:p14="http://schemas.microsoft.com/office/powerpoint/2010/main" val="412620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23C7-948E-0146-88C6-A0F03A0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189583-4B61-DE42-947F-1683BF2C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200" y="1825625"/>
            <a:ext cx="5413599" cy="4351338"/>
          </a:xfrm>
        </p:spPr>
      </p:pic>
    </p:spTree>
    <p:extLst>
      <p:ext uri="{BB962C8B-B14F-4D97-AF65-F5344CB8AC3E}">
        <p14:creationId xmlns:p14="http://schemas.microsoft.com/office/powerpoint/2010/main" val="348245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9510-3FD8-494A-B1DB-973916C6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0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4479-2238-FD42-AD7C-FFF7BCE3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3FB2-FB53-CF4B-85EB-7437A2CC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Data &amp; Features</a:t>
            </a:r>
          </a:p>
          <a:p>
            <a:r>
              <a:rPr lang="en-US" dirty="0"/>
              <a:t>EDA &amp; Model Selection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001541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B17C-31E5-874A-9543-EEF29D5D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B00-443D-2A47-9E35-EE40EB16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8338-71E2-9C4E-B699-EB2A260B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Random Forest: Confusion Matrix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9D107EA-8B6E-A248-9381-242D9A938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475" y="1825625"/>
            <a:ext cx="4987049" cy="4351338"/>
          </a:xfrm>
        </p:spPr>
      </p:pic>
    </p:spTree>
    <p:extLst>
      <p:ext uri="{BB962C8B-B14F-4D97-AF65-F5344CB8AC3E}">
        <p14:creationId xmlns:p14="http://schemas.microsoft.com/office/powerpoint/2010/main" val="417474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C489-008E-B648-A6BE-ECCFD1B9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2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CCE-CEA7-EC44-A3E3-C554CEC5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Random Forest: AUC/ROC Curve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53D5D627-1D54-CE4B-ADB2-E28388DF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300" y="1825625"/>
            <a:ext cx="6435399" cy="4351338"/>
          </a:xfrm>
        </p:spPr>
      </p:pic>
    </p:spTree>
    <p:extLst>
      <p:ext uri="{BB962C8B-B14F-4D97-AF65-F5344CB8AC3E}">
        <p14:creationId xmlns:p14="http://schemas.microsoft.com/office/powerpoint/2010/main" val="194075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84F-3523-4247-BC29-ABF8868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 and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171E-E781-1A47-A10E-4E4A09DC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7F17-B94D-CB4C-9F0B-A251B257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D1C3-1DD5-0740-926C-54D2E87C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Logos</a:t>
            </a:r>
          </a:p>
          <a:p>
            <a:endParaRPr lang="en-US" dirty="0"/>
          </a:p>
          <a:p>
            <a:r>
              <a:rPr lang="en-US" dirty="0"/>
              <a:t>Billboard Hot 100 (weekly) between 1990-2018</a:t>
            </a:r>
          </a:p>
          <a:p>
            <a:r>
              <a:rPr lang="en-US" dirty="0"/>
              <a:t>Random Songs from Million Song Dataset between 1990-2018</a:t>
            </a:r>
          </a:p>
          <a:p>
            <a:r>
              <a:rPr lang="en-US" dirty="0"/>
              <a:t>Audio Features from Spotify (~10 Features):</a:t>
            </a:r>
          </a:p>
          <a:p>
            <a:pPr lvl="1"/>
            <a:r>
              <a:rPr lang="en-US" dirty="0"/>
              <a:t>Danceability (0-1 scale)</a:t>
            </a:r>
          </a:p>
          <a:p>
            <a:pPr lvl="1"/>
            <a:r>
              <a:rPr lang="en-US" dirty="0"/>
              <a:t>Loudness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/>
              <a:t> etc.</a:t>
            </a:r>
          </a:p>
          <a:p>
            <a:r>
              <a:rPr lang="en-US" dirty="0"/>
              <a:t>Target = Song was on the Billboard Hot 100</a:t>
            </a:r>
          </a:p>
          <a:p>
            <a:r>
              <a:rPr lang="en-US" dirty="0"/>
              <a:t>~14,000 </a:t>
            </a:r>
            <a:r>
              <a:rPr lang="en-US" dirty="0" err="1"/>
              <a:t>obs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Programs/</a:t>
            </a:r>
            <a:r>
              <a:rPr lang="en-US" dirty="0" err="1"/>
              <a:t>pagkages</a:t>
            </a:r>
            <a:r>
              <a:rPr lang="en-US" dirty="0"/>
              <a:t>, etc. </a:t>
            </a:r>
            <a:r>
              <a:rPr lang="en-US" dirty="0" err="1"/>
              <a:t>sklearn</a:t>
            </a:r>
            <a:r>
              <a:rPr lang="en-US" dirty="0"/>
              <a:t>, python, </a:t>
            </a:r>
            <a:r>
              <a:rPr lang="en-US" dirty="0" err="1"/>
              <a:t>postgresql</a:t>
            </a:r>
            <a:r>
              <a:rPr lang="en-US" dirty="0"/>
              <a:t>, seaborn, matplotlib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3EF73B-AA4B-1C41-A9DE-76FEB428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72" y="1318660"/>
            <a:ext cx="1977573" cy="177586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0B1A86-3D75-F84D-A51C-062C8498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615" y="1318660"/>
            <a:ext cx="647700" cy="64770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66A611F-2C0F-C045-974D-498BE1C88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09185"/>
            <a:ext cx="3719401" cy="169063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DE003C-2EC5-B948-BA80-43D5D3305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879" y="3990892"/>
            <a:ext cx="2628900" cy="1422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EDD5856-B3B8-7A40-817E-BF55AA018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24315" y="2346736"/>
            <a:ext cx="3627387" cy="104074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4EE70B4-FB18-7643-B703-D591257AB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1517" y="239957"/>
            <a:ext cx="2106779" cy="2106779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E23FA607-2E49-AB48-8C19-36C1A0606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6974" y="2801493"/>
            <a:ext cx="1696854" cy="8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7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1803-7A90-7B40-AFB3-6CDD23ED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Features – maybe with some </a:t>
            </a:r>
            <a:r>
              <a:rPr lang="en-US" sz="3600" dirty="0" err="1"/>
              <a:t>defs</a:t>
            </a:r>
            <a:r>
              <a:rPr lang="en-US" sz="3600" dirty="0"/>
              <a:t> or take from </a:t>
            </a:r>
            <a:r>
              <a:rPr lang="en-US" sz="3600" dirty="0" err="1"/>
              <a:t>spotify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9E645-FA68-F545-8983-6DB1DD008A85}"/>
              </a:ext>
            </a:extLst>
          </p:cNvPr>
          <p:cNvSpPr txBox="1"/>
          <p:nvPr/>
        </p:nvSpPr>
        <p:spPr>
          <a:xfrm>
            <a:off x="810852" y="1786145"/>
            <a:ext cx="46266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Danceability: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AEAB-6AE6-2944-ADC2-686C8E563ED9}"/>
              </a:ext>
            </a:extLst>
          </p:cNvPr>
          <p:cNvSpPr txBox="1"/>
          <p:nvPr/>
        </p:nvSpPr>
        <p:spPr>
          <a:xfrm>
            <a:off x="732589" y="2547617"/>
            <a:ext cx="4626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Energy: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41A62-6D81-1440-A0B0-0A5FDE484FE7}"/>
              </a:ext>
            </a:extLst>
          </p:cNvPr>
          <p:cNvSpPr/>
          <p:nvPr/>
        </p:nvSpPr>
        <p:spPr>
          <a:xfrm>
            <a:off x="413894" y="1544549"/>
            <a:ext cx="9227127" cy="4608946"/>
          </a:xfrm>
          <a:prstGeom prst="rect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4E604C-ACD3-244C-96ED-545E7E1F8E77}"/>
              </a:ext>
            </a:extLst>
          </p:cNvPr>
          <p:cNvSpPr txBox="1"/>
          <p:nvPr/>
        </p:nvSpPr>
        <p:spPr>
          <a:xfrm>
            <a:off x="10032831" y="3849022"/>
            <a:ext cx="1823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~12 </a:t>
            </a:r>
            <a:r>
              <a:rPr lang="en-US" sz="2800" dirty="0"/>
              <a:t>Features</a:t>
            </a:r>
          </a:p>
          <a:p>
            <a:endParaRPr lang="en-US" sz="2800" dirty="0"/>
          </a:p>
          <a:p>
            <a:r>
              <a:rPr lang="en-US" sz="2800" b="1" dirty="0"/>
              <a:t>~12,000 </a:t>
            </a:r>
            <a:r>
              <a:rPr lang="en-US" sz="2800" dirty="0"/>
              <a:t>Records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5C30A-A6C3-FD41-98CA-3449C573A8F0}"/>
              </a:ext>
            </a:extLst>
          </p:cNvPr>
          <p:cNvSpPr txBox="1"/>
          <p:nvPr/>
        </p:nvSpPr>
        <p:spPr>
          <a:xfrm>
            <a:off x="732589" y="2936283"/>
            <a:ext cx="469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Acousticness</a:t>
            </a:r>
            <a:r>
              <a:rPr lang="en-US" sz="2800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390B3-07D8-C244-868C-90F2C4005D05}"/>
              </a:ext>
            </a:extLst>
          </p:cNvPr>
          <p:cNvSpPr txBox="1"/>
          <p:nvPr/>
        </p:nvSpPr>
        <p:spPr>
          <a:xfrm>
            <a:off x="751781" y="4116263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Instrumentalness</a:t>
            </a:r>
            <a:r>
              <a:rPr lang="en-US" sz="2800" dirty="0"/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07B56-3E2B-A84E-932D-BB50DB1679F1}"/>
              </a:ext>
            </a:extLst>
          </p:cNvPr>
          <p:cNvSpPr txBox="1"/>
          <p:nvPr/>
        </p:nvSpPr>
        <p:spPr>
          <a:xfrm>
            <a:off x="741871" y="3701893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Tempo: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F1105-E6FA-5D4E-A521-EF1913783287}"/>
              </a:ext>
            </a:extLst>
          </p:cNvPr>
          <p:cNvSpPr txBox="1"/>
          <p:nvPr/>
        </p:nvSpPr>
        <p:spPr>
          <a:xfrm>
            <a:off x="751151" y="4479163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Speechiness</a:t>
            </a:r>
            <a:r>
              <a:rPr lang="en-US" sz="2800" dirty="0"/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B3DE89-5F8E-AF4F-B952-33B2FE81D1E5}"/>
              </a:ext>
            </a:extLst>
          </p:cNvPr>
          <p:cNvSpPr txBox="1"/>
          <p:nvPr/>
        </p:nvSpPr>
        <p:spPr>
          <a:xfrm>
            <a:off x="741870" y="4824858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Valence: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B56A9-55AF-B244-92B5-4F4424A7B82F}"/>
              </a:ext>
            </a:extLst>
          </p:cNvPr>
          <p:cNvSpPr txBox="1"/>
          <p:nvPr/>
        </p:nvSpPr>
        <p:spPr>
          <a:xfrm>
            <a:off x="751150" y="5636181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87269-5651-EC42-B063-AE1492D70EB8}"/>
              </a:ext>
            </a:extLst>
          </p:cNvPr>
          <p:cNvSpPr txBox="1"/>
          <p:nvPr/>
        </p:nvSpPr>
        <p:spPr>
          <a:xfrm>
            <a:off x="741872" y="3304940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DFC07-B4DF-BD41-ABBD-754832C61CE2}"/>
              </a:ext>
            </a:extLst>
          </p:cNvPr>
          <p:cNvSpPr txBox="1"/>
          <p:nvPr/>
        </p:nvSpPr>
        <p:spPr>
          <a:xfrm>
            <a:off x="732586" y="2232294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Loudness: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4CA523-73B7-554F-A18F-6942B0AA3CBE}"/>
              </a:ext>
            </a:extLst>
          </p:cNvPr>
          <p:cNvSpPr txBox="1"/>
          <p:nvPr/>
        </p:nvSpPr>
        <p:spPr>
          <a:xfrm>
            <a:off x="732587" y="1587343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Liveness: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D3C8FF-2100-F548-9CCF-1C015AC2EA80}"/>
              </a:ext>
            </a:extLst>
          </p:cNvPr>
          <p:cNvSpPr txBox="1"/>
          <p:nvPr/>
        </p:nvSpPr>
        <p:spPr>
          <a:xfrm>
            <a:off x="732589" y="5178731"/>
            <a:ext cx="632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Song Duration:</a:t>
            </a:r>
          </a:p>
        </p:txBody>
      </p:sp>
    </p:spTree>
    <p:extLst>
      <p:ext uri="{BB962C8B-B14F-4D97-AF65-F5344CB8AC3E}">
        <p14:creationId xmlns:p14="http://schemas.microsoft.com/office/powerpoint/2010/main" val="294311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41B1-91A5-F644-9C67-432078EB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127273"/>
              </p:ext>
            </p:extLst>
          </p:nvPr>
        </p:nvGraphicFramePr>
        <p:xfrm>
          <a:off x="5027457" y="7622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85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FEF-61FC-7642-AD21-A66F574A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radar – features hit vs. nonhit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40C28AA-F191-114E-9018-A83DD55DF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72" y="124284"/>
            <a:ext cx="6889442" cy="6368591"/>
          </a:xfrm>
        </p:spPr>
      </p:pic>
    </p:spTree>
    <p:extLst>
      <p:ext uri="{BB962C8B-B14F-4D97-AF65-F5344CB8AC3E}">
        <p14:creationId xmlns:p14="http://schemas.microsoft.com/office/powerpoint/2010/main" val="360341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2A4-F0C8-7841-8C84-5EF32473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Deeper dive violin plots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212231C-BF8F-4F4B-8439-A6D0892D8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557" y="3798820"/>
            <a:ext cx="4520664" cy="3013777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94B04C-D605-8344-B8D1-A8C5B181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4" y="3899568"/>
            <a:ext cx="4145280" cy="2763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4BA5F36-6454-024B-B746-FFAB25F9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94" y="1136048"/>
            <a:ext cx="4145280" cy="2763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3C2E4A-466C-DB4A-B795-CEDCA8095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179" y="1027906"/>
            <a:ext cx="4588042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4A84-2EA4-194F-BDD3-8D2BAD2D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3B0BEB-9C1F-BA4B-889E-9A0B04B25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8839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10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2FAC-F138-9B47-8621-48D44616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Baseline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3F756A-9244-D046-AFB4-CC15E3ACB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169697"/>
              </p:ext>
            </p:extLst>
          </p:nvPr>
        </p:nvGraphicFramePr>
        <p:xfrm>
          <a:off x="1794397" y="2234698"/>
          <a:ext cx="8603205" cy="3186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1735">
                  <a:extLst>
                    <a:ext uri="{9D8B030D-6E8A-4147-A177-3AD203B41FA5}">
                      <a16:colId xmlns:a16="http://schemas.microsoft.com/office/drawing/2014/main" val="1037807169"/>
                    </a:ext>
                  </a:extLst>
                </a:gridCol>
                <a:gridCol w="1312294">
                  <a:extLst>
                    <a:ext uri="{9D8B030D-6E8A-4147-A177-3AD203B41FA5}">
                      <a16:colId xmlns:a16="http://schemas.microsoft.com/office/drawing/2014/main" val="4154875757"/>
                    </a:ext>
                  </a:extLst>
                </a:gridCol>
                <a:gridCol w="1312294">
                  <a:extLst>
                    <a:ext uri="{9D8B030D-6E8A-4147-A177-3AD203B41FA5}">
                      <a16:colId xmlns:a16="http://schemas.microsoft.com/office/drawing/2014/main" val="4096412678"/>
                    </a:ext>
                  </a:extLst>
                </a:gridCol>
                <a:gridCol w="1312294">
                  <a:extLst>
                    <a:ext uri="{9D8B030D-6E8A-4147-A177-3AD203B41FA5}">
                      <a16:colId xmlns:a16="http://schemas.microsoft.com/office/drawing/2014/main" val="267370221"/>
                    </a:ext>
                  </a:extLst>
                </a:gridCol>
                <a:gridCol w="1312294">
                  <a:extLst>
                    <a:ext uri="{9D8B030D-6E8A-4147-A177-3AD203B41FA5}">
                      <a16:colId xmlns:a16="http://schemas.microsoft.com/office/drawing/2014/main" val="2226727103"/>
                    </a:ext>
                  </a:extLst>
                </a:gridCol>
                <a:gridCol w="1312294">
                  <a:extLst>
                    <a:ext uri="{9D8B030D-6E8A-4147-A177-3AD203B41FA5}">
                      <a16:colId xmlns:a16="http://schemas.microsoft.com/office/drawing/2014/main" val="3036410102"/>
                    </a:ext>
                  </a:extLst>
                </a:gridCol>
              </a:tblGrid>
              <a:tr h="484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Model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AUC / ROC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Accuracy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f1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9497773"/>
                  </a:ext>
                </a:extLst>
              </a:tr>
              <a:tr h="577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Logistic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0.919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0.830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5554874"/>
                  </a:ext>
                </a:extLst>
              </a:tr>
              <a:tr h="577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KNN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0.685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0.698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12953347"/>
                  </a:ext>
                </a:extLst>
              </a:tr>
              <a:tr h="577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0.690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17924642"/>
                  </a:ext>
                </a:extLst>
              </a:tr>
              <a:tr h="484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0.838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0.794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0.891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0.839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73827752"/>
                  </a:ext>
                </a:extLst>
              </a:tr>
              <a:tr h="484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XGB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0.805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0.798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0.915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0.852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4946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22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7072</TotalTime>
  <Words>421</Words>
  <Application>Microsoft Macintosh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Predicting a Hit Song</vt:lpstr>
      <vt:lpstr>Agenda</vt:lpstr>
      <vt:lpstr>Data &amp; Methods</vt:lpstr>
      <vt:lpstr>Features – maybe with some defs or take from spotify</vt:lpstr>
      <vt:lpstr>PowerPoint Presentation</vt:lpstr>
      <vt:lpstr>EDA – radar – features hit vs. nonhit</vt:lpstr>
      <vt:lpstr>EDA – Deeper dive violin plots</vt:lpstr>
      <vt:lpstr>PowerPoint Presentation</vt:lpstr>
      <vt:lpstr>Model Evaluation – Baseline Scores</vt:lpstr>
      <vt:lpstr>XGB: important features</vt:lpstr>
      <vt:lpstr>Logistic Reg vs. XGB: Process Flow</vt:lpstr>
      <vt:lpstr>Final Model: XGB results</vt:lpstr>
      <vt:lpstr>XGB: Example of hits and misses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Next Steps</vt:lpstr>
      <vt:lpstr>Final Model – Random Forest: Confusion Matrix</vt:lpstr>
      <vt:lpstr>Appendix</vt:lpstr>
      <vt:lpstr>Final Model – Random Forest: AUC/ROC Curve</vt:lpstr>
      <vt:lpstr>Hits and misses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Decades</dc:title>
  <dc:creator>Chris Chan</dc:creator>
  <cp:lastModifiedBy>Chris Chan</cp:lastModifiedBy>
  <cp:revision>44</cp:revision>
  <dcterms:created xsi:type="dcterms:W3CDTF">2021-02-03T04:15:00Z</dcterms:created>
  <dcterms:modified xsi:type="dcterms:W3CDTF">2021-02-08T18:31:03Z</dcterms:modified>
</cp:coreProperties>
</file>