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4" r:id="rId1"/>
  </p:sldMasterIdLst>
  <p:sldIdLst>
    <p:sldId id="292" r:id="rId2"/>
    <p:sldId id="289" r:id="rId3"/>
    <p:sldId id="257" r:id="rId4"/>
    <p:sldId id="291" r:id="rId5"/>
    <p:sldId id="286" r:id="rId6"/>
    <p:sldId id="280" r:id="rId7"/>
    <p:sldId id="259" r:id="rId8"/>
    <p:sldId id="290" r:id="rId9"/>
    <p:sldId id="274" r:id="rId10"/>
    <p:sldId id="273" r:id="rId11"/>
    <p:sldId id="267" r:id="rId12"/>
    <p:sldId id="268" r:id="rId13"/>
    <p:sldId id="284" r:id="rId14"/>
    <p:sldId id="285" r:id="rId15"/>
    <p:sldId id="283" r:id="rId16"/>
    <p:sldId id="281" r:id="rId17"/>
    <p:sldId id="282" r:id="rId18"/>
    <p:sldId id="275" r:id="rId19"/>
    <p:sldId id="271" r:id="rId20"/>
    <p:sldId id="287" r:id="rId21"/>
    <p:sldId id="276" r:id="rId22"/>
    <p:sldId id="262" r:id="rId23"/>
    <p:sldId id="27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327"/>
  </p:normalViewPr>
  <p:slideViewPr>
    <p:cSldViewPr snapToGrid="0" snapToObjects="1">
      <p:cViewPr>
        <p:scale>
          <a:sx n="100" d="100"/>
          <a:sy n="100" d="100"/>
        </p:scale>
        <p:origin x="14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05/8/layout/bProcess4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F5EA4E1-BDEA-DC43-8CE2-FE97FC7228A0}">
      <dgm:prSet phldrT="[Text]"/>
      <dgm:spPr/>
      <dgm:t>
        <a:bodyPr/>
        <a:lstStyle/>
        <a:p>
          <a:r>
            <a:rPr lang="en-US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/>
        </a:p>
      </dgm:t>
    </dgm:pt>
    <dgm:pt modelId="{CE98F89F-3E0B-8C45-A1B8-5666EABE2122}" type="sibTrans" cxnId="{ED6E9207-C786-8A46-BB7E-7242F86B192D}">
      <dgm:prSet/>
      <dgm:spPr/>
      <dgm:t>
        <a:bodyPr/>
        <a:lstStyle/>
        <a:p>
          <a:endParaRPr lang="en-US"/>
        </a:p>
      </dgm:t>
    </dgm:pt>
    <dgm:pt modelId="{27767453-B9EC-1E41-B0EC-DDAB01BFC0D8}">
      <dgm:prSet phldrT="[Text]"/>
      <dgm:spPr/>
      <dgm:t>
        <a:bodyPr/>
        <a:lstStyle/>
        <a:p>
          <a:r>
            <a:rPr lang="en-US" dirty="0"/>
            <a:t>Energy</a:t>
          </a:r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/>
        </a:p>
      </dgm:t>
    </dgm:pt>
    <dgm:pt modelId="{CF828D08-6846-AC4E-A9CF-725CA933CB0B}" type="sibTrans" cxnId="{31F86C70-4BD9-F743-A445-E345B40EE83D}">
      <dgm:prSet/>
      <dgm:spPr/>
      <dgm:t>
        <a:bodyPr/>
        <a:lstStyle/>
        <a:p>
          <a:endParaRPr lang="en-US"/>
        </a:p>
      </dgm:t>
    </dgm:pt>
    <dgm:pt modelId="{0B6BD446-3BB7-144D-862F-C0C9E4634838}">
      <dgm:prSet phldrT="[Text]"/>
      <dgm:spPr/>
      <dgm:t>
        <a:bodyPr/>
        <a:lstStyle/>
        <a:p>
          <a:r>
            <a:rPr lang="en-US"/>
            <a:t>Acousticness</a:t>
          </a:r>
          <a:endParaRPr lang="en-US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/>
        </a:p>
      </dgm:t>
    </dgm:pt>
    <dgm:pt modelId="{72010371-EEB9-2E4B-9D4C-D35008FF97DD}" type="sibTrans" cxnId="{BF7A1BCC-7EA2-AD44-AD04-9ED30B9C35C8}">
      <dgm:prSet/>
      <dgm:spPr/>
      <dgm:t>
        <a:bodyPr/>
        <a:lstStyle/>
        <a:p>
          <a:endParaRPr lang="en-US"/>
        </a:p>
      </dgm:t>
    </dgm:pt>
    <dgm:pt modelId="{32A608E9-D0E9-3346-A371-BFE387A72B07}">
      <dgm:prSet/>
      <dgm:spPr/>
      <dgm:t>
        <a:bodyPr/>
        <a:lstStyle/>
        <a:p>
          <a:r>
            <a:rPr lang="en-US"/>
            <a:t>Valence</a:t>
          </a:r>
          <a:endParaRPr lang="en-US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/>
        </a:p>
      </dgm:t>
    </dgm:pt>
    <dgm:pt modelId="{5A352F95-6DBC-F24A-97F3-5D46DB9DE618}" type="sibTrans" cxnId="{E579866E-C9A9-D047-96F9-E0F96BF0F959}">
      <dgm:prSet/>
      <dgm:spPr/>
      <dgm:t>
        <a:bodyPr/>
        <a:lstStyle/>
        <a:p>
          <a:endParaRPr lang="en-US"/>
        </a:p>
      </dgm:t>
    </dgm:pt>
    <dgm:pt modelId="{25F34B25-3BAD-0145-BEFA-E91D63E8A44D}">
      <dgm:prSet/>
      <dgm:spPr/>
      <dgm:t>
        <a:bodyPr/>
        <a:lstStyle/>
        <a:p>
          <a:r>
            <a:rPr lang="en-US"/>
            <a:t>Loudenss</a:t>
          </a:r>
          <a:endParaRPr lang="en-US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/>
        </a:p>
      </dgm:t>
    </dgm:pt>
    <dgm:pt modelId="{4040951F-234E-3241-AEAC-A0C0D0A48AEF}" type="sibTrans" cxnId="{0D3FF069-2E78-444B-87F7-F803F9397B68}">
      <dgm:prSet/>
      <dgm:spPr/>
      <dgm:t>
        <a:bodyPr/>
        <a:lstStyle/>
        <a:p>
          <a:endParaRPr lang="en-US"/>
        </a:p>
      </dgm:t>
    </dgm:pt>
    <dgm:pt modelId="{E0EF9BC0-0C94-5B42-BE49-BD8976A42CD0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/>
        </a:p>
      </dgm:t>
    </dgm:pt>
    <dgm:pt modelId="{3C01C40E-01FC-D249-8B7B-4D36D55F81B5}" type="sibTrans" cxnId="{3CEA99AC-0E20-894F-878B-EF15A27BB90C}">
      <dgm:prSet/>
      <dgm:spPr/>
      <dgm:t>
        <a:bodyPr/>
        <a:lstStyle/>
        <a:p>
          <a:endParaRPr lang="en-US"/>
        </a:p>
      </dgm:t>
    </dgm:pt>
    <dgm:pt modelId="{F277543F-99B6-4F43-8AD9-1C3EEDEEBCDD}">
      <dgm:prSet/>
      <dgm:spPr/>
      <dgm:t>
        <a:bodyPr/>
        <a:lstStyle/>
        <a:p>
          <a:r>
            <a:rPr lang="en-US" dirty="0"/>
            <a:t>Tempo</a:t>
          </a:r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/>
        </a:p>
      </dgm:t>
    </dgm:pt>
    <dgm:pt modelId="{EA34F66F-EAEA-2A4D-A173-93806AEF3A51}" type="sibTrans" cxnId="{A2370CA3-1983-C84D-B048-3CE6E50D9746}">
      <dgm:prSet/>
      <dgm:spPr/>
      <dgm:t>
        <a:bodyPr/>
        <a:lstStyle/>
        <a:p>
          <a:endParaRPr lang="en-US"/>
        </a:p>
      </dgm:t>
    </dgm:pt>
    <dgm:pt modelId="{298B59F6-8D04-5A4E-AEB3-62FCCF37A57E}">
      <dgm:prSet/>
      <dgm:spPr/>
      <dgm:t>
        <a:bodyPr/>
        <a:lstStyle/>
        <a:p>
          <a:r>
            <a:rPr lang="en-US" dirty="0" err="1"/>
            <a:t>Instrumentalness</a:t>
          </a:r>
          <a:endParaRPr lang="en-US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/>
        </a:p>
      </dgm:t>
    </dgm:pt>
    <dgm:pt modelId="{505AF40B-1C19-C948-8E5A-02D47B407952}" type="sibTrans" cxnId="{B8E9EBA6-496E-EC47-82CA-12498B6A546D}">
      <dgm:prSet/>
      <dgm:spPr/>
      <dgm:t>
        <a:bodyPr/>
        <a:lstStyle/>
        <a:p>
          <a:endParaRPr lang="en-US"/>
        </a:p>
      </dgm:t>
    </dgm:pt>
    <dgm:pt modelId="{CD814A3D-A2D0-B94F-AC07-025080FF8831}">
      <dgm:prSet/>
      <dgm:spPr/>
      <dgm:t>
        <a:bodyPr/>
        <a:lstStyle/>
        <a:p>
          <a:r>
            <a:rPr lang="en-US"/>
            <a:t>Speechiness</a:t>
          </a:r>
          <a:endParaRPr lang="en-US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/>
        </a:p>
      </dgm:t>
    </dgm:pt>
    <dgm:pt modelId="{201402EC-89E0-C94B-86BD-1EC42A40D0DF}" type="sibTrans" cxnId="{DE15FB3A-1766-D14F-9311-5048BD5F733F}">
      <dgm:prSet/>
      <dgm:spPr/>
      <dgm:t>
        <a:bodyPr/>
        <a:lstStyle/>
        <a:p>
          <a:endParaRPr lang="en-US"/>
        </a:p>
      </dgm:t>
    </dgm:pt>
    <dgm:pt modelId="{6C497914-C173-B949-A0F0-F73915CAE962}">
      <dgm:prSet/>
      <dgm:spPr/>
      <dgm:t>
        <a:bodyPr/>
        <a:lstStyle/>
        <a:p>
          <a:r>
            <a:rPr lang="en-US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/>
        </a:p>
      </dgm:t>
    </dgm:pt>
    <dgm:pt modelId="{16E8F5FE-53B4-B94E-B25A-1A438CEE41C1}" type="sibTrans" cxnId="{F01ED86D-E5BF-1D47-8E0E-CFCAD5F844D7}">
      <dgm:prSet/>
      <dgm:spPr/>
      <dgm:t>
        <a:bodyPr/>
        <a:lstStyle/>
        <a:p>
          <a:endParaRPr lang="en-US"/>
        </a:p>
      </dgm:t>
    </dgm:pt>
    <dgm:pt modelId="{717F1540-B231-B246-A620-3431578555CC}">
      <dgm:prSet/>
      <dgm:spPr/>
      <dgm:t>
        <a:bodyPr/>
        <a:lstStyle/>
        <a:p>
          <a:r>
            <a:rPr lang="en-US"/>
            <a:t>Liveness</a:t>
          </a:r>
          <a:endParaRPr lang="en-US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/>
        </a:p>
      </dgm:t>
    </dgm:pt>
    <dgm:pt modelId="{9654B5A4-16AE-E64C-A67B-B9F75DE3E6B4}" type="sibTrans" cxnId="{FB4CCB67-F88D-5547-820A-2F4259B491AD}">
      <dgm:prSet/>
      <dgm:spPr/>
      <dgm:t>
        <a:bodyPr/>
        <a:lstStyle/>
        <a:p>
          <a:endParaRPr lang="en-US"/>
        </a:p>
      </dgm:t>
    </dgm:pt>
    <dgm:pt modelId="{3DC613DD-7ACB-3D47-AF0E-30E80E42AFA5}">
      <dgm:prSet/>
      <dgm:spPr/>
      <dgm:t>
        <a:bodyPr/>
        <a:lstStyle/>
        <a:p>
          <a:r>
            <a:rPr lang="en-US" dirty="0"/>
            <a:t>Mode</a:t>
          </a:r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/>
        </a:p>
      </dgm:t>
    </dgm:pt>
    <dgm:pt modelId="{1C8A85AB-DBC6-FF4D-8382-F41756D1BB02}">
      <dgm:prSet phldrT="[Text]"/>
      <dgm:spPr/>
      <dgm:t>
        <a:bodyPr/>
        <a:lstStyle/>
        <a:p>
          <a:r>
            <a:rPr lang="en-US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/>
        </a:p>
      </dgm:t>
    </dgm:pt>
    <dgm:pt modelId="{762A64A1-BCF8-B144-AF1F-2B182CAC4BA8}" type="sibTrans" cxnId="{A47FA95A-F047-B44B-A356-D57D0742DAC4}">
      <dgm:prSet/>
      <dgm:spPr/>
      <dgm:t>
        <a:bodyPr/>
        <a:lstStyle/>
        <a:p>
          <a:endParaRPr lang="en-US"/>
        </a:p>
      </dgm:t>
    </dgm:pt>
    <dgm:pt modelId="{F6FBDBAF-0D3E-6343-BA3E-FB758D69E535}">
      <dgm:prSet phldrT="[Text]"/>
      <dgm:spPr/>
      <dgm:t>
        <a:bodyPr/>
        <a:lstStyle/>
        <a:p>
          <a:r>
            <a:rPr lang="en-US" dirty="0"/>
            <a:t>Artist</a:t>
          </a:r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/>
        </a:p>
      </dgm:t>
    </dgm:pt>
    <dgm:pt modelId="{BB910F32-E48F-0E46-A880-0E8F76F28740}" type="sibTrans" cxnId="{3F9E5DB3-85EE-7E4D-B227-DF0471EF922C}">
      <dgm:prSet/>
      <dgm:spPr/>
      <dgm:t>
        <a:bodyPr/>
        <a:lstStyle/>
        <a:p>
          <a:endParaRPr lang="en-US"/>
        </a:p>
      </dgm:t>
    </dgm:pt>
    <dgm:pt modelId="{529F61AC-3BFC-1748-B5BA-42021F3BEF96}">
      <dgm:prSet phldrT="[Text]"/>
      <dgm:spPr/>
      <dgm:t>
        <a:bodyPr/>
        <a:lstStyle/>
        <a:p>
          <a:r>
            <a:rPr lang="en-US" dirty="0"/>
            <a:t>Song Title</a:t>
          </a:r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/>
        </a:p>
      </dgm:t>
    </dgm:pt>
    <dgm:pt modelId="{0493DF30-6AC2-684F-90F7-B2B233E10FF5}" type="sibTrans" cxnId="{2D852A5C-142F-614F-979C-7BD88564F217}">
      <dgm:prSet/>
      <dgm:spPr/>
      <dgm:t>
        <a:bodyPr/>
        <a:lstStyle/>
        <a:p>
          <a:endParaRPr lang="en-US"/>
        </a:p>
      </dgm:t>
    </dgm:pt>
    <dgm:pt modelId="{81CB7DF4-327A-F54A-8A15-BF7D4E7B7ADE}">
      <dgm:prSet phldrT="[Text]"/>
      <dgm:spPr/>
      <dgm:t>
        <a:bodyPr/>
        <a:lstStyle/>
        <a:p>
          <a:r>
            <a:rPr lang="en-US" dirty="0"/>
            <a:t>Song Popularity</a:t>
          </a:r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/>
        </a:p>
      </dgm:t>
    </dgm:pt>
    <dgm:pt modelId="{A07CA909-9D81-2D47-B810-C00D5407E0DA}" type="sibTrans" cxnId="{D08AC9FF-FBCE-564F-8B45-ED904F896C1F}">
      <dgm:prSet/>
      <dgm:spPr/>
      <dgm:t>
        <a:bodyPr/>
        <a:lstStyle/>
        <a:p>
          <a:endParaRPr lang="en-US"/>
        </a:p>
      </dgm:t>
    </dgm:pt>
    <dgm:pt modelId="{07CFE302-17F9-4B46-A15A-982317DDBE1C}" type="pres">
      <dgm:prSet presAssocID="{E6C8484F-81FA-C249-8D7A-E730EB49B87D}" presName="Name0" presStyleCnt="0">
        <dgm:presLayoutVars>
          <dgm:dir/>
          <dgm:resizeHandles/>
        </dgm:presLayoutVars>
      </dgm:prSet>
      <dgm:spPr/>
    </dgm:pt>
    <dgm:pt modelId="{F92EC4DC-A32A-E54E-B250-7801410AB850}" type="pres">
      <dgm:prSet presAssocID="{1C8A85AB-DBC6-FF4D-8382-F41756D1BB02}" presName="compNode" presStyleCnt="0"/>
      <dgm:spPr/>
    </dgm:pt>
    <dgm:pt modelId="{B0FEAB27-E8A7-1B48-BB47-790C4C82530C}" type="pres">
      <dgm:prSet presAssocID="{1C8A85AB-DBC6-FF4D-8382-F41756D1BB02}" presName="dummyConnPt" presStyleCnt="0"/>
      <dgm:spPr/>
    </dgm:pt>
    <dgm:pt modelId="{F1D3A8A1-E603-EA48-8B8F-CE82841BFFEC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1DCA2F4-A150-F447-AEED-40C6280CB8D0}" type="pres">
      <dgm:prSet presAssocID="{762A64A1-BCF8-B144-AF1F-2B182CAC4BA8}" presName="sibTrans" presStyleLbl="bgSibTrans2D1" presStyleIdx="0" presStyleCnt="15"/>
      <dgm:spPr/>
    </dgm:pt>
    <dgm:pt modelId="{EAB2CCB9-66F4-E949-B15C-E38191D2EA08}" type="pres">
      <dgm:prSet presAssocID="{F6FBDBAF-0D3E-6343-BA3E-FB758D69E535}" presName="compNode" presStyleCnt="0"/>
      <dgm:spPr/>
    </dgm:pt>
    <dgm:pt modelId="{38FEECE0-2C68-584E-9B15-652D31610BBA}" type="pres">
      <dgm:prSet presAssocID="{F6FBDBAF-0D3E-6343-BA3E-FB758D69E535}" presName="dummyConnPt" presStyleCnt="0"/>
      <dgm:spPr/>
    </dgm:pt>
    <dgm:pt modelId="{1AE6CD52-9CA2-1D4F-960C-36DF78576F4D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453D9ED6-3050-504C-997C-A2C89E6567C4}" type="pres">
      <dgm:prSet presAssocID="{BB910F32-E48F-0E46-A880-0E8F76F28740}" presName="sibTrans" presStyleLbl="bgSibTrans2D1" presStyleIdx="1" presStyleCnt="15"/>
      <dgm:spPr/>
    </dgm:pt>
    <dgm:pt modelId="{FF2B7884-31E3-6A41-9A34-332F5CEA65D1}" type="pres">
      <dgm:prSet presAssocID="{529F61AC-3BFC-1748-B5BA-42021F3BEF96}" presName="compNode" presStyleCnt="0"/>
      <dgm:spPr/>
    </dgm:pt>
    <dgm:pt modelId="{D602F049-2839-4F42-8CED-D785351420FD}" type="pres">
      <dgm:prSet presAssocID="{529F61AC-3BFC-1748-B5BA-42021F3BEF96}" presName="dummyConnPt" presStyleCnt="0"/>
      <dgm:spPr/>
    </dgm:pt>
    <dgm:pt modelId="{F13B338F-0FAF-804E-8B90-84AA30DF3600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B2E902B4-D440-7841-B1B5-8CAD2CDEEF84}" type="pres">
      <dgm:prSet presAssocID="{0493DF30-6AC2-684F-90F7-B2B233E10FF5}" presName="sibTrans" presStyleLbl="bgSibTrans2D1" presStyleIdx="2" presStyleCnt="15"/>
      <dgm:spPr/>
    </dgm:pt>
    <dgm:pt modelId="{E9F01160-0861-A445-9C40-031F0BF8AF18}" type="pres">
      <dgm:prSet presAssocID="{81CB7DF4-327A-F54A-8A15-BF7D4E7B7ADE}" presName="compNode" presStyleCnt="0"/>
      <dgm:spPr/>
    </dgm:pt>
    <dgm:pt modelId="{C25E73EE-731D-7246-94A8-72F9554133A7}" type="pres">
      <dgm:prSet presAssocID="{81CB7DF4-327A-F54A-8A15-BF7D4E7B7ADE}" presName="dummyConnPt" presStyleCnt="0"/>
      <dgm:spPr/>
    </dgm:pt>
    <dgm:pt modelId="{6F908C64-C495-9F47-BD55-81FD745DDE4A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A4FDFD42-0C70-AA4C-9E80-A1BE21204941}" type="pres">
      <dgm:prSet presAssocID="{A07CA909-9D81-2D47-B810-C00D5407E0DA}" presName="sibTrans" presStyleLbl="bgSibTrans2D1" presStyleIdx="3" presStyleCnt="15"/>
      <dgm:spPr/>
    </dgm:pt>
    <dgm:pt modelId="{AE647EDF-F320-9F4B-8265-CED564C9FB3D}" type="pres">
      <dgm:prSet presAssocID="{DF5EA4E1-BDEA-DC43-8CE2-FE97FC7228A0}" presName="compNode" presStyleCnt="0"/>
      <dgm:spPr/>
    </dgm:pt>
    <dgm:pt modelId="{04E4AEC2-25CC-E64A-835C-EC02C3A4A35F}" type="pres">
      <dgm:prSet presAssocID="{DF5EA4E1-BDEA-DC43-8CE2-FE97FC7228A0}" presName="dummyConnPt" presStyleCnt="0"/>
      <dgm:spPr/>
    </dgm:pt>
    <dgm:pt modelId="{70B3D984-9194-D74F-937E-59D54600CA54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/>
    </dgm:pt>
    <dgm:pt modelId="{6DB4227B-2C20-6A4A-8C5D-52A1CC8D958E}" type="pres">
      <dgm:prSet presAssocID="{CE98F89F-3E0B-8C45-A1B8-5666EABE2122}" presName="sibTrans" presStyleLbl="bgSibTrans2D1" presStyleIdx="4" presStyleCnt="15"/>
      <dgm:spPr/>
    </dgm:pt>
    <dgm:pt modelId="{38D3B65C-419E-E245-A17A-9F7C83D2428D}" type="pres">
      <dgm:prSet presAssocID="{27767453-B9EC-1E41-B0EC-DDAB01BFC0D8}" presName="compNode" presStyleCnt="0"/>
      <dgm:spPr/>
    </dgm:pt>
    <dgm:pt modelId="{76255085-F4C0-0D4F-A6EA-025EE23D3099}" type="pres">
      <dgm:prSet presAssocID="{27767453-B9EC-1E41-B0EC-DDAB01BFC0D8}" presName="dummyConnPt" presStyleCnt="0"/>
      <dgm:spPr/>
    </dgm:pt>
    <dgm:pt modelId="{B77D0C7E-F4A8-874E-8CB6-DE7F8A3A5A44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AA7913E5-2E9A-7540-9E00-E5E0368D7258}" type="pres">
      <dgm:prSet presAssocID="{CF828D08-6846-AC4E-A9CF-725CA933CB0B}" presName="sibTrans" presStyleLbl="bgSibTrans2D1" presStyleIdx="5" presStyleCnt="15"/>
      <dgm:spPr/>
    </dgm:pt>
    <dgm:pt modelId="{68C9AE93-6927-0041-8AE8-8CF7A98401D9}" type="pres">
      <dgm:prSet presAssocID="{0B6BD446-3BB7-144D-862F-C0C9E4634838}" presName="compNode" presStyleCnt="0"/>
      <dgm:spPr/>
    </dgm:pt>
    <dgm:pt modelId="{B57C2570-F309-E04A-8F8A-5FEEE6E3D085}" type="pres">
      <dgm:prSet presAssocID="{0B6BD446-3BB7-144D-862F-C0C9E4634838}" presName="dummyConnPt" presStyleCnt="0"/>
      <dgm:spPr/>
    </dgm:pt>
    <dgm:pt modelId="{F2C9A577-60C8-D246-853E-2A8AB29C79E6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DD0EF18C-3EDA-5D40-9827-7BC22B2F592B}" type="pres">
      <dgm:prSet presAssocID="{72010371-EEB9-2E4B-9D4C-D35008FF97DD}" presName="sibTrans" presStyleLbl="bgSibTrans2D1" presStyleIdx="6" presStyleCnt="15"/>
      <dgm:spPr/>
    </dgm:pt>
    <dgm:pt modelId="{9B76F18C-5A04-5E47-B4EF-43F9B269FC42}" type="pres">
      <dgm:prSet presAssocID="{32A608E9-D0E9-3346-A371-BFE387A72B07}" presName="compNode" presStyleCnt="0"/>
      <dgm:spPr/>
    </dgm:pt>
    <dgm:pt modelId="{47A4622C-E93B-6442-B9AF-A8A4DB0711C2}" type="pres">
      <dgm:prSet presAssocID="{32A608E9-D0E9-3346-A371-BFE387A72B07}" presName="dummyConnPt" presStyleCnt="0"/>
      <dgm:spPr/>
    </dgm:pt>
    <dgm:pt modelId="{BA2135B0-199B-F647-8563-D50ADF815B07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8844954B-B3CD-8A4B-81A8-2B97529A0C69}" type="pres">
      <dgm:prSet presAssocID="{5A352F95-6DBC-F24A-97F3-5D46DB9DE618}" presName="sibTrans" presStyleLbl="bgSibTrans2D1" presStyleIdx="7" presStyleCnt="15"/>
      <dgm:spPr/>
    </dgm:pt>
    <dgm:pt modelId="{BE2DF9A6-97CE-5945-87E2-FB6BA59420ED}" type="pres">
      <dgm:prSet presAssocID="{25F34B25-3BAD-0145-BEFA-E91D63E8A44D}" presName="compNode" presStyleCnt="0"/>
      <dgm:spPr/>
    </dgm:pt>
    <dgm:pt modelId="{12C1432A-FD14-AC4B-8CC5-1230D84AB896}" type="pres">
      <dgm:prSet presAssocID="{25F34B25-3BAD-0145-BEFA-E91D63E8A44D}" presName="dummyConnPt" presStyleCnt="0"/>
      <dgm:spPr/>
    </dgm:pt>
    <dgm:pt modelId="{C34AB636-9CD9-FE4B-BDCF-AB75DBBEF1CB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5A6142BF-C5E0-D746-A3D6-820E1473D52F}" type="pres">
      <dgm:prSet presAssocID="{4040951F-234E-3241-AEAC-A0C0D0A48AEF}" presName="sibTrans" presStyleLbl="bgSibTrans2D1" presStyleIdx="8" presStyleCnt="15"/>
      <dgm:spPr/>
    </dgm:pt>
    <dgm:pt modelId="{9E43C202-3832-CE4A-B3BC-F7A0BE5E2D34}" type="pres">
      <dgm:prSet presAssocID="{E0EF9BC0-0C94-5B42-BE49-BD8976A42CD0}" presName="compNode" presStyleCnt="0"/>
      <dgm:spPr/>
    </dgm:pt>
    <dgm:pt modelId="{822ABF9C-5F9A-EB49-AD91-B4E79010C2E8}" type="pres">
      <dgm:prSet presAssocID="{E0EF9BC0-0C94-5B42-BE49-BD8976A42CD0}" presName="dummyConnPt" presStyleCnt="0"/>
      <dgm:spPr/>
    </dgm:pt>
    <dgm:pt modelId="{2A38AD2E-D71D-B643-A7F6-B157452B15A7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BC91BBF1-3C34-264F-99B5-B3FCCA4E66DE}" type="pres">
      <dgm:prSet presAssocID="{3C01C40E-01FC-D249-8B7B-4D36D55F81B5}" presName="sibTrans" presStyleLbl="bgSibTrans2D1" presStyleIdx="9" presStyleCnt="15"/>
      <dgm:spPr/>
    </dgm:pt>
    <dgm:pt modelId="{24716442-39CF-B24A-B3C3-CA16F9D855F6}" type="pres">
      <dgm:prSet presAssocID="{F277543F-99B6-4F43-8AD9-1C3EEDEEBCDD}" presName="compNode" presStyleCnt="0"/>
      <dgm:spPr/>
    </dgm:pt>
    <dgm:pt modelId="{1185393B-7CDB-2A4A-85FB-D5DAF7F6C3C1}" type="pres">
      <dgm:prSet presAssocID="{F277543F-99B6-4F43-8AD9-1C3EEDEEBCDD}" presName="dummyConnPt" presStyleCnt="0"/>
      <dgm:spPr/>
    </dgm:pt>
    <dgm:pt modelId="{96DBD108-1D9F-EF4D-B25C-C8FC5E7811B0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FBD2671F-2B32-F040-ADA0-625695BA6917}" type="pres">
      <dgm:prSet presAssocID="{EA34F66F-EAEA-2A4D-A173-93806AEF3A51}" presName="sibTrans" presStyleLbl="bgSibTrans2D1" presStyleIdx="10" presStyleCnt="15"/>
      <dgm:spPr/>
    </dgm:pt>
    <dgm:pt modelId="{C04E9992-40EE-C74D-9D08-3A7FFA64980A}" type="pres">
      <dgm:prSet presAssocID="{298B59F6-8D04-5A4E-AEB3-62FCCF37A57E}" presName="compNode" presStyleCnt="0"/>
      <dgm:spPr/>
    </dgm:pt>
    <dgm:pt modelId="{F0E1C3F0-2B41-184F-9053-017079FAA6C8}" type="pres">
      <dgm:prSet presAssocID="{298B59F6-8D04-5A4E-AEB3-62FCCF37A57E}" presName="dummyConnPt" presStyleCnt="0"/>
      <dgm:spPr/>
    </dgm:pt>
    <dgm:pt modelId="{B3D59FCF-6F2E-EC41-BC67-98BEC19C3BDC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1058F4D4-3F83-B34C-907D-7EAF06F9EA2A}" type="pres">
      <dgm:prSet presAssocID="{505AF40B-1C19-C948-8E5A-02D47B407952}" presName="sibTrans" presStyleLbl="bgSibTrans2D1" presStyleIdx="11" presStyleCnt="15"/>
      <dgm:spPr/>
    </dgm:pt>
    <dgm:pt modelId="{1036FC39-5025-AF47-8B8A-81C17B4EDB42}" type="pres">
      <dgm:prSet presAssocID="{CD814A3D-A2D0-B94F-AC07-025080FF8831}" presName="compNode" presStyleCnt="0"/>
      <dgm:spPr/>
    </dgm:pt>
    <dgm:pt modelId="{A34EE31C-B86D-C04F-8C99-9ACE2157D0A0}" type="pres">
      <dgm:prSet presAssocID="{CD814A3D-A2D0-B94F-AC07-025080FF8831}" presName="dummyConnPt" presStyleCnt="0"/>
      <dgm:spPr/>
    </dgm:pt>
    <dgm:pt modelId="{DDD70B48-1A3D-FF45-9CB2-8FBF695794EF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AF5DD134-E16E-C248-8CAB-9D1EA8F3663C}" type="pres">
      <dgm:prSet presAssocID="{201402EC-89E0-C94B-86BD-1EC42A40D0DF}" presName="sibTrans" presStyleLbl="bgSibTrans2D1" presStyleIdx="12" presStyleCnt="15"/>
      <dgm:spPr/>
    </dgm:pt>
    <dgm:pt modelId="{064BDA2A-44D3-6B4C-AB0D-31A85709677B}" type="pres">
      <dgm:prSet presAssocID="{6C497914-C173-B949-A0F0-F73915CAE962}" presName="compNode" presStyleCnt="0"/>
      <dgm:spPr/>
    </dgm:pt>
    <dgm:pt modelId="{28D508E7-1E4B-6045-9090-B0F5C78B3AD7}" type="pres">
      <dgm:prSet presAssocID="{6C497914-C173-B949-A0F0-F73915CAE962}" presName="dummyConnPt" presStyleCnt="0"/>
      <dgm:spPr/>
    </dgm:pt>
    <dgm:pt modelId="{0EDFC291-979B-E946-9C65-33A0BBE91825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8C8707C8-D9E7-A242-8517-5048CA812BAD}" type="pres">
      <dgm:prSet presAssocID="{16E8F5FE-53B4-B94E-B25A-1A438CEE41C1}" presName="sibTrans" presStyleLbl="bgSibTrans2D1" presStyleIdx="13" presStyleCnt="15"/>
      <dgm:spPr/>
    </dgm:pt>
    <dgm:pt modelId="{BBD06D81-94AA-8A49-8225-D5B87076BF4F}" type="pres">
      <dgm:prSet presAssocID="{717F1540-B231-B246-A620-3431578555CC}" presName="compNode" presStyleCnt="0"/>
      <dgm:spPr/>
    </dgm:pt>
    <dgm:pt modelId="{59C73523-9FF9-EB4D-8ABB-17CF6AF54357}" type="pres">
      <dgm:prSet presAssocID="{717F1540-B231-B246-A620-3431578555CC}" presName="dummyConnPt" presStyleCnt="0"/>
      <dgm:spPr/>
    </dgm:pt>
    <dgm:pt modelId="{BF352E90-4843-AB43-BF66-E1E7784A7401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1DD28D46-8FF6-AF49-9AFD-214C1D947F3A}" type="pres">
      <dgm:prSet presAssocID="{9654B5A4-16AE-E64C-A67B-B9F75DE3E6B4}" presName="sibTrans" presStyleLbl="bgSibTrans2D1" presStyleIdx="14" presStyleCnt="15"/>
      <dgm:spPr/>
    </dgm:pt>
    <dgm:pt modelId="{9748309C-04EA-F54B-9529-788052CD12AF}" type="pres">
      <dgm:prSet presAssocID="{3DC613DD-7ACB-3D47-AF0E-30E80E42AFA5}" presName="compNode" presStyleCnt="0"/>
      <dgm:spPr/>
    </dgm:pt>
    <dgm:pt modelId="{97C3C256-04F5-2C4D-ADDD-154B2D472453}" type="pres">
      <dgm:prSet presAssocID="{3DC613DD-7ACB-3D47-AF0E-30E80E42AFA5}" presName="dummyConnPt" presStyleCnt="0"/>
      <dgm:spPr/>
    </dgm:pt>
    <dgm:pt modelId="{7DBC3857-7F87-894E-8E8E-AFA026455F71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7CDD825-301F-704A-BAE2-ADE5B2E07B03}" type="presOf" srcId="{72010371-EEB9-2E4B-9D4C-D35008FF97DD}" destId="{DD0EF18C-3EDA-5D40-9827-7BC22B2F592B}" srcOrd="0" destOrd="0" presId="urn:microsoft.com/office/officeart/2005/8/layout/bProcess4"/>
    <dgm:cxn modelId="{3AB4A52C-12DD-A34E-87CD-76BC7B5D3FBB}" type="presOf" srcId="{529F61AC-3BFC-1748-B5BA-42021F3BEF96}" destId="{F13B338F-0FAF-804E-8B90-84AA30DF3600}" srcOrd="0" destOrd="0" presId="urn:microsoft.com/office/officeart/2005/8/layout/bProcess4"/>
    <dgm:cxn modelId="{9E054F35-9B1B-F647-AC27-FF31D2BC1D5C}" type="presOf" srcId="{0B6BD446-3BB7-144D-862F-C0C9E4634838}" destId="{F2C9A577-60C8-D246-853E-2A8AB29C79E6}" srcOrd="0" destOrd="0" presId="urn:microsoft.com/office/officeart/2005/8/layout/bProcess4"/>
    <dgm:cxn modelId="{4E5B4A36-B6D2-C848-81E8-1A51038FA696}" type="presOf" srcId="{A07CA909-9D81-2D47-B810-C00D5407E0DA}" destId="{A4FDFD42-0C70-AA4C-9E80-A1BE21204941}" srcOrd="0" destOrd="0" presId="urn:microsoft.com/office/officeart/2005/8/layout/bProcess4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841783B-272E-3C41-9575-D8208C8C782B}" type="presOf" srcId="{298B59F6-8D04-5A4E-AEB3-62FCCF37A57E}" destId="{B3D59FCF-6F2E-EC41-BC67-98BEC19C3BDC}" srcOrd="0" destOrd="0" presId="urn:microsoft.com/office/officeart/2005/8/layout/bProcess4"/>
    <dgm:cxn modelId="{C3AB2B44-2400-E446-A86C-B68D283F58E1}" type="presOf" srcId="{505AF40B-1C19-C948-8E5A-02D47B407952}" destId="{1058F4D4-3F83-B34C-907D-7EAF06F9EA2A}" srcOrd="0" destOrd="0" presId="urn:microsoft.com/office/officeart/2005/8/layout/bProcess4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6E6A54D-23B1-E747-BDE0-B7E7DAE94ADA}" type="presOf" srcId="{CF828D08-6846-AC4E-A9CF-725CA933CB0B}" destId="{AA7913E5-2E9A-7540-9E00-E5E0368D7258}" srcOrd="0" destOrd="0" presId="urn:microsoft.com/office/officeart/2005/8/layout/bProcess4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58369A5D-D63D-A44B-91BB-DFB42E7DC94C}" type="presOf" srcId="{5A352F95-6DBC-F24A-97F3-5D46DB9DE618}" destId="{8844954B-B3CD-8A4B-81A8-2B97529A0C69}" srcOrd="0" destOrd="0" presId="urn:microsoft.com/office/officeart/2005/8/layout/bProcess4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2BE75A6C-D98A-2946-B3DE-30C5613C8304}" type="presOf" srcId="{201402EC-89E0-C94B-86BD-1EC42A40D0DF}" destId="{AF5DD134-E16E-C248-8CAB-9D1EA8F3663C}" srcOrd="0" destOrd="0" presId="urn:microsoft.com/office/officeart/2005/8/layout/bProcess4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5B70566E-F466-DA47-BBFE-B0AC369CA139}" type="presOf" srcId="{4040951F-234E-3241-AEAC-A0C0D0A48AEF}" destId="{5A6142BF-C5E0-D746-A3D6-820E1473D52F}" srcOrd="0" destOrd="0" presId="urn:microsoft.com/office/officeart/2005/8/layout/bProcess4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D27B428D-FDA9-4646-93FC-089D872AD542}" type="presOf" srcId="{27767453-B9EC-1E41-B0EC-DDAB01BFC0D8}" destId="{B77D0C7E-F4A8-874E-8CB6-DE7F8A3A5A44}" srcOrd="0" destOrd="0" presId="urn:microsoft.com/office/officeart/2005/8/layout/bProcess4"/>
    <dgm:cxn modelId="{297BA990-BB43-CC41-9CCA-9ADCE8F6C459}" type="presOf" srcId="{3C01C40E-01FC-D249-8B7B-4D36D55F81B5}" destId="{BC91BBF1-3C34-264F-99B5-B3FCCA4E66DE}" srcOrd="0" destOrd="0" presId="urn:microsoft.com/office/officeart/2005/8/layout/bProcess4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0B0309A6-56C2-F247-9743-702A09321C7F}" type="presOf" srcId="{16E8F5FE-53B4-B94E-B25A-1A438CEE41C1}" destId="{8C8707C8-D9E7-A242-8517-5048CA812BAD}" srcOrd="0" destOrd="0" presId="urn:microsoft.com/office/officeart/2005/8/layout/bProcess4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1E5E0FA7-B691-7A4F-AA53-0DA61E453D3E}" type="presOf" srcId="{EA34F66F-EAEA-2A4D-A173-93806AEF3A51}" destId="{FBD2671F-2B32-F040-ADA0-625695BA6917}" srcOrd="0" destOrd="0" presId="urn:microsoft.com/office/officeart/2005/8/layout/bProcess4"/>
    <dgm:cxn modelId="{0BDCD8A8-5D85-2E4E-BD3D-F95AF6C12308}" type="presOf" srcId="{F277543F-99B6-4F43-8AD9-1C3EEDEEBCDD}" destId="{96DBD108-1D9F-EF4D-B25C-C8FC5E7811B0}" srcOrd="0" destOrd="0" presId="urn:microsoft.com/office/officeart/2005/8/layout/bProcess4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FF86ECB0-07A7-4F49-B985-3D6EF26E2089}" type="presOf" srcId="{CD814A3D-A2D0-B94F-AC07-025080FF8831}" destId="{DDD70B48-1A3D-FF45-9CB2-8FBF695794EF}" srcOrd="0" destOrd="0" presId="urn:microsoft.com/office/officeart/2005/8/layout/bProcess4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4C0B84B4-EFC3-B046-9996-8C331CDA4D74}" type="presOf" srcId="{762A64A1-BCF8-B144-AF1F-2B182CAC4BA8}" destId="{C1DCA2F4-A150-F447-AEED-40C6280CB8D0}" srcOrd="0" destOrd="0" presId="urn:microsoft.com/office/officeart/2005/8/layout/bProcess4"/>
    <dgm:cxn modelId="{58FD62B7-55D8-554C-9184-DE13A573CFB1}" type="presOf" srcId="{717F1540-B231-B246-A620-3431578555CC}" destId="{BF352E90-4843-AB43-BF66-E1E7784A7401}" srcOrd="0" destOrd="0" presId="urn:microsoft.com/office/officeart/2005/8/layout/bProcess4"/>
    <dgm:cxn modelId="{130500BD-3046-FC42-A6C8-5F87B16F9ADF}" type="presOf" srcId="{BB910F32-E48F-0E46-A880-0E8F76F28740}" destId="{453D9ED6-3050-504C-997C-A2C89E6567C4}" srcOrd="0" destOrd="0" presId="urn:microsoft.com/office/officeart/2005/8/layout/bProcess4"/>
    <dgm:cxn modelId="{9E0D22C6-472D-A644-A0D0-C79B9E7D1964}" type="presOf" srcId="{3DC613DD-7ACB-3D47-AF0E-30E80E42AFA5}" destId="{7DBC3857-7F87-894E-8E8E-AFA026455F71}" srcOrd="0" destOrd="0" presId="urn:microsoft.com/office/officeart/2005/8/layout/bProcess4"/>
    <dgm:cxn modelId="{652DD6C7-201B-564C-A387-360B7C87B64B}" type="presOf" srcId="{CE98F89F-3E0B-8C45-A1B8-5666EABE2122}" destId="{6DB4227B-2C20-6A4A-8C5D-52A1CC8D958E}" srcOrd="0" destOrd="0" presId="urn:microsoft.com/office/officeart/2005/8/layout/bProcess4"/>
    <dgm:cxn modelId="{7A23E3CA-7489-3740-85B5-8497A26EFCBF}" type="presOf" srcId="{6C497914-C173-B949-A0F0-F73915CAE962}" destId="{0EDFC291-979B-E946-9C65-33A0BBE91825}" srcOrd="0" destOrd="0" presId="urn:microsoft.com/office/officeart/2005/8/layout/bProcess4"/>
    <dgm:cxn modelId="{17EA8DCB-093E-FB49-813F-52657A5480A4}" type="presOf" srcId="{E6C8484F-81FA-C249-8D7A-E730EB49B87D}" destId="{07CFE302-17F9-4B46-A15A-982317DDBE1C}" srcOrd="0" destOrd="0" presId="urn:microsoft.com/office/officeart/2005/8/layout/bProcess4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E461C7D9-D5DD-6347-8437-A4B9120EAAFA}" type="presOf" srcId="{9654B5A4-16AE-E64C-A67B-B9F75DE3E6B4}" destId="{1DD28D46-8FF6-AF49-9AFD-214C1D947F3A}" srcOrd="0" destOrd="0" presId="urn:microsoft.com/office/officeart/2005/8/layout/bProcess4"/>
    <dgm:cxn modelId="{E771E1EA-D689-8644-B535-3994E459FEA9}" type="presOf" srcId="{0493DF30-6AC2-684F-90F7-B2B233E10FF5}" destId="{B2E902B4-D440-7841-B1B5-8CAD2CDEEF84}" srcOrd="0" destOrd="0" presId="urn:microsoft.com/office/officeart/2005/8/layout/bProcess4"/>
    <dgm:cxn modelId="{BED504EB-993F-404F-AAD7-5CA6B0413D7A}" type="presOf" srcId="{DF5EA4E1-BDEA-DC43-8CE2-FE97FC7228A0}" destId="{70B3D984-9194-D74F-937E-59D54600CA54}" srcOrd="0" destOrd="0" presId="urn:microsoft.com/office/officeart/2005/8/layout/bProcess4"/>
    <dgm:cxn modelId="{913458EB-435E-7445-ABEB-F760FB6E67B9}" type="presOf" srcId="{25F34B25-3BAD-0145-BEFA-E91D63E8A44D}" destId="{C34AB636-9CD9-FE4B-BDCF-AB75DBBEF1CB}" srcOrd="0" destOrd="0" presId="urn:microsoft.com/office/officeart/2005/8/layout/bProcess4"/>
    <dgm:cxn modelId="{0BBCD6F4-CE71-0C44-AB8B-E64603E0BAA4}" type="presOf" srcId="{F6FBDBAF-0D3E-6343-BA3E-FB758D69E535}" destId="{1AE6CD52-9CA2-1D4F-960C-36DF78576F4D}" srcOrd="0" destOrd="0" presId="urn:microsoft.com/office/officeart/2005/8/layout/bProcess4"/>
    <dgm:cxn modelId="{BF0C50F9-3ACF-9340-BE08-528F2E7B54B5}" type="presOf" srcId="{E0EF9BC0-0C94-5B42-BE49-BD8976A42CD0}" destId="{2A38AD2E-D71D-B643-A7F6-B157452B15A7}" srcOrd="0" destOrd="0" presId="urn:microsoft.com/office/officeart/2005/8/layout/bProcess4"/>
    <dgm:cxn modelId="{D2851DFC-1A78-C442-8BC9-D0EAE6AB3A4F}" type="presOf" srcId="{81CB7DF4-327A-F54A-8A15-BF7D4E7B7ADE}" destId="{6F908C64-C495-9F47-BD55-81FD745DDE4A}" srcOrd="0" destOrd="0" presId="urn:microsoft.com/office/officeart/2005/8/layout/bProcess4"/>
    <dgm:cxn modelId="{9D7F0BFD-12BF-B743-B7C7-6C717D00CFA8}" type="presOf" srcId="{1C8A85AB-DBC6-FF4D-8382-F41756D1BB02}" destId="{F1D3A8A1-E603-EA48-8B8F-CE82841BFFEC}" srcOrd="0" destOrd="0" presId="urn:microsoft.com/office/officeart/2005/8/layout/bProcess4"/>
    <dgm:cxn modelId="{46FCA0FE-5DF9-9D47-B497-41AB24454868}" type="presOf" srcId="{32A608E9-D0E9-3346-A371-BFE387A72B07}" destId="{BA2135B0-199B-F647-8563-D50ADF815B07}" srcOrd="0" destOrd="0" presId="urn:microsoft.com/office/officeart/2005/8/layout/bProcess4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7FF7EBCD-E994-2948-8486-37FE5A784244}" type="presParOf" srcId="{07CFE302-17F9-4B46-A15A-982317DDBE1C}" destId="{F92EC4DC-A32A-E54E-B250-7801410AB850}" srcOrd="0" destOrd="0" presId="urn:microsoft.com/office/officeart/2005/8/layout/bProcess4"/>
    <dgm:cxn modelId="{C4E93260-A917-9942-B632-2283A46F324C}" type="presParOf" srcId="{F92EC4DC-A32A-E54E-B250-7801410AB850}" destId="{B0FEAB27-E8A7-1B48-BB47-790C4C82530C}" srcOrd="0" destOrd="0" presId="urn:microsoft.com/office/officeart/2005/8/layout/bProcess4"/>
    <dgm:cxn modelId="{99E70E8F-73F0-3842-9643-CE364A01D607}" type="presParOf" srcId="{F92EC4DC-A32A-E54E-B250-7801410AB850}" destId="{F1D3A8A1-E603-EA48-8B8F-CE82841BFFEC}" srcOrd="1" destOrd="0" presId="urn:microsoft.com/office/officeart/2005/8/layout/bProcess4"/>
    <dgm:cxn modelId="{A95B023F-3A58-D94B-B077-6E38672F2D09}" type="presParOf" srcId="{07CFE302-17F9-4B46-A15A-982317DDBE1C}" destId="{C1DCA2F4-A150-F447-AEED-40C6280CB8D0}" srcOrd="1" destOrd="0" presId="urn:microsoft.com/office/officeart/2005/8/layout/bProcess4"/>
    <dgm:cxn modelId="{53293956-CF51-E246-B1BB-52DC79AA8814}" type="presParOf" srcId="{07CFE302-17F9-4B46-A15A-982317DDBE1C}" destId="{EAB2CCB9-66F4-E949-B15C-E38191D2EA08}" srcOrd="2" destOrd="0" presId="urn:microsoft.com/office/officeart/2005/8/layout/bProcess4"/>
    <dgm:cxn modelId="{61FC2929-896A-BA46-A8C6-D872E9B7FB8C}" type="presParOf" srcId="{EAB2CCB9-66F4-E949-B15C-E38191D2EA08}" destId="{38FEECE0-2C68-584E-9B15-652D31610BBA}" srcOrd="0" destOrd="0" presId="urn:microsoft.com/office/officeart/2005/8/layout/bProcess4"/>
    <dgm:cxn modelId="{6622B204-372E-6B4E-9F2E-A46BADE2AFA0}" type="presParOf" srcId="{EAB2CCB9-66F4-E949-B15C-E38191D2EA08}" destId="{1AE6CD52-9CA2-1D4F-960C-36DF78576F4D}" srcOrd="1" destOrd="0" presId="urn:microsoft.com/office/officeart/2005/8/layout/bProcess4"/>
    <dgm:cxn modelId="{200D2FD5-1FB0-D843-B1B4-42DBD0C5E45F}" type="presParOf" srcId="{07CFE302-17F9-4B46-A15A-982317DDBE1C}" destId="{453D9ED6-3050-504C-997C-A2C89E6567C4}" srcOrd="3" destOrd="0" presId="urn:microsoft.com/office/officeart/2005/8/layout/bProcess4"/>
    <dgm:cxn modelId="{174C0D8F-E83B-4044-8926-8794DC5B0604}" type="presParOf" srcId="{07CFE302-17F9-4B46-A15A-982317DDBE1C}" destId="{FF2B7884-31E3-6A41-9A34-332F5CEA65D1}" srcOrd="4" destOrd="0" presId="urn:microsoft.com/office/officeart/2005/8/layout/bProcess4"/>
    <dgm:cxn modelId="{672FA3C4-5243-F344-8B43-840E942927EB}" type="presParOf" srcId="{FF2B7884-31E3-6A41-9A34-332F5CEA65D1}" destId="{D602F049-2839-4F42-8CED-D785351420FD}" srcOrd="0" destOrd="0" presId="urn:microsoft.com/office/officeart/2005/8/layout/bProcess4"/>
    <dgm:cxn modelId="{676B16AA-6181-264B-B013-C1A42FCCE00C}" type="presParOf" srcId="{FF2B7884-31E3-6A41-9A34-332F5CEA65D1}" destId="{F13B338F-0FAF-804E-8B90-84AA30DF3600}" srcOrd="1" destOrd="0" presId="urn:microsoft.com/office/officeart/2005/8/layout/bProcess4"/>
    <dgm:cxn modelId="{096E75D6-B7E1-7346-93A0-CFA5DBF640AA}" type="presParOf" srcId="{07CFE302-17F9-4B46-A15A-982317DDBE1C}" destId="{B2E902B4-D440-7841-B1B5-8CAD2CDEEF84}" srcOrd="5" destOrd="0" presId="urn:microsoft.com/office/officeart/2005/8/layout/bProcess4"/>
    <dgm:cxn modelId="{F25648C9-C3E8-1147-94F8-E7BD73486E57}" type="presParOf" srcId="{07CFE302-17F9-4B46-A15A-982317DDBE1C}" destId="{E9F01160-0861-A445-9C40-031F0BF8AF18}" srcOrd="6" destOrd="0" presId="urn:microsoft.com/office/officeart/2005/8/layout/bProcess4"/>
    <dgm:cxn modelId="{00AEEB6D-1D32-7C4D-A43F-094D1095A5F3}" type="presParOf" srcId="{E9F01160-0861-A445-9C40-031F0BF8AF18}" destId="{C25E73EE-731D-7246-94A8-72F9554133A7}" srcOrd="0" destOrd="0" presId="urn:microsoft.com/office/officeart/2005/8/layout/bProcess4"/>
    <dgm:cxn modelId="{7386E9AE-5599-6047-A8CE-6DC4B1490DAE}" type="presParOf" srcId="{E9F01160-0861-A445-9C40-031F0BF8AF18}" destId="{6F908C64-C495-9F47-BD55-81FD745DDE4A}" srcOrd="1" destOrd="0" presId="urn:microsoft.com/office/officeart/2005/8/layout/bProcess4"/>
    <dgm:cxn modelId="{DBA8F110-8293-2445-A5EA-8E78F1329F1E}" type="presParOf" srcId="{07CFE302-17F9-4B46-A15A-982317DDBE1C}" destId="{A4FDFD42-0C70-AA4C-9E80-A1BE21204941}" srcOrd="7" destOrd="0" presId="urn:microsoft.com/office/officeart/2005/8/layout/bProcess4"/>
    <dgm:cxn modelId="{01EE5A6A-E99E-D34F-A331-5509FA59A8EC}" type="presParOf" srcId="{07CFE302-17F9-4B46-A15A-982317DDBE1C}" destId="{AE647EDF-F320-9F4B-8265-CED564C9FB3D}" srcOrd="8" destOrd="0" presId="urn:microsoft.com/office/officeart/2005/8/layout/bProcess4"/>
    <dgm:cxn modelId="{DE95C04E-AC68-C947-BE1A-4185BC508DE0}" type="presParOf" srcId="{AE647EDF-F320-9F4B-8265-CED564C9FB3D}" destId="{04E4AEC2-25CC-E64A-835C-EC02C3A4A35F}" srcOrd="0" destOrd="0" presId="urn:microsoft.com/office/officeart/2005/8/layout/bProcess4"/>
    <dgm:cxn modelId="{BF26677F-D744-884F-A198-7767007B0CC1}" type="presParOf" srcId="{AE647EDF-F320-9F4B-8265-CED564C9FB3D}" destId="{70B3D984-9194-D74F-937E-59D54600CA54}" srcOrd="1" destOrd="0" presId="urn:microsoft.com/office/officeart/2005/8/layout/bProcess4"/>
    <dgm:cxn modelId="{2CC1D4EF-6715-1B42-AB9D-6131AAE9D8ED}" type="presParOf" srcId="{07CFE302-17F9-4B46-A15A-982317DDBE1C}" destId="{6DB4227B-2C20-6A4A-8C5D-52A1CC8D958E}" srcOrd="9" destOrd="0" presId="urn:microsoft.com/office/officeart/2005/8/layout/bProcess4"/>
    <dgm:cxn modelId="{45C4D5E9-C768-7D4E-98F9-5B012F7E588E}" type="presParOf" srcId="{07CFE302-17F9-4B46-A15A-982317DDBE1C}" destId="{38D3B65C-419E-E245-A17A-9F7C83D2428D}" srcOrd="10" destOrd="0" presId="urn:microsoft.com/office/officeart/2005/8/layout/bProcess4"/>
    <dgm:cxn modelId="{059792F0-2D21-3D46-A202-52ECD9C5DFC9}" type="presParOf" srcId="{38D3B65C-419E-E245-A17A-9F7C83D2428D}" destId="{76255085-F4C0-0D4F-A6EA-025EE23D3099}" srcOrd="0" destOrd="0" presId="urn:microsoft.com/office/officeart/2005/8/layout/bProcess4"/>
    <dgm:cxn modelId="{57F265E6-8F4F-7A49-80FE-0731CDE16FCF}" type="presParOf" srcId="{38D3B65C-419E-E245-A17A-9F7C83D2428D}" destId="{B77D0C7E-F4A8-874E-8CB6-DE7F8A3A5A44}" srcOrd="1" destOrd="0" presId="urn:microsoft.com/office/officeart/2005/8/layout/bProcess4"/>
    <dgm:cxn modelId="{66F9AFC4-561E-5C45-97C8-ACE2D957FA78}" type="presParOf" srcId="{07CFE302-17F9-4B46-A15A-982317DDBE1C}" destId="{AA7913E5-2E9A-7540-9E00-E5E0368D7258}" srcOrd="11" destOrd="0" presId="urn:microsoft.com/office/officeart/2005/8/layout/bProcess4"/>
    <dgm:cxn modelId="{799723D5-4C93-2844-B22E-CB32CDDEB137}" type="presParOf" srcId="{07CFE302-17F9-4B46-A15A-982317DDBE1C}" destId="{68C9AE93-6927-0041-8AE8-8CF7A98401D9}" srcOrd="12" destOrd="0" presId="urn:microsoft.com/office/officeart/2005/8/layout/bProcess4"/>
    <dgm:cxn modelId="{7076B025-C104-D248-BE9C-7727DDA1DF31}" type="presParOf" srcId="{68C9AE93-6927-0041-8AE8-8CF7A98401D9}" destId="{B57C2570-F309-E04A-8F8A-5FEEE6E3D085}" srcOrd="0" destOrd="0" presId="urn:microsoft.com/office/officeart/2005/8/layout/bProcess4"/>
    <dgm:cxn modelId="{F3F60867-F54B-B24A-A3D6-DD33CBC3EF60}" type="presParOf" srcId="{68C9AE93-6927-0041-8AE8-8CF7A98401D9}" destId="{F2C9A577-60C8-D246-853E-2A8AB29C79E6}" srcOrd="1" destOrd="0" presId="urn:microsoft.com/office/officeart/2005/8/layout/bProcess4"/>
    <dgm:cxn modelId="{25650F6F-23D5-D240-99C8-FF187FFE4511}" type="presParOf" srcId="{07CFE302-17F9-4B46-A15A-982317DDBE1C}" destId="{DD0EF18C-3EDA-5D40-9827-7BC22B2F592B}" srcOrd="13" destOrd="0" presId="urn:microsoft.com/office/officeart/2005/8/layout/bProcess4"/>
    <dgm:cxn modelId="{D2B7B669-76B2-9D49-8FDE-B0A62388165B}" type="presParOf" srcId="{07CFE302-17F9-4B46-A15A-982317DDBE1C}" destId="{9B76F18C-5A04-5E47-B4EF-43F9B269FC42}" srcOrd="14" destOrd="0" presId="urn:microsoft.com/office/officeart/2005/8/layout/bProcess4"/>
    <dgm:cxn modelId="{AF754784-85FD-1E45-BF2F-B05E46D0EE80}" type="presParOf" srcId="{9B76F18C-5A04-5E47-B4EF-43F9B269FC42}" destId="{47A4622C-E93B-6442-B9AF-A8A4DB0711C2}" srcOrd="0" destOrd="0" presId="urn:microsoft.com/office/officeart/2005/8/layout/bProcess4"/>
    <dgm:cxn modelId="{F495BAA4-9C0F-6D49-A0AD-4582C7A1A557}" type="presParOf" srcId="{9B76F18C-5A04-5E47-B4EF-43F9B269FC42}" destId="{BA2135B0-199B-F647-8563-D50ADF815B07}" srcOrd="1" destOrd="0" presId="urn:microsoft.com/office/officeart/2005/8/layout/bProcess4"/>
    <dgm:cxn modelId="{42125989-E9A2-7240-B72F-633F0D6FE84E}" type="presParOf" srcId="{07CFE302-17F9-4B46-A15A-982317DDBE1C}" destId="{8844954B-B3CD-8A4B-81A8-2B97529A0C69}" srcOrd="15" destOrd="0" presId="urn:microsoft.com/office/officeart/2005/8/layout/bProcess4"/>
    <dgm:cxn modelId="{EA873901-8084-D94E-9051-FDFF0DAE35A4}" type="presParOf" srcId="{07CFE302-17F9-4B46-A15A-982317DDBE1C}" destId="{BE2DF9A6-97CE-5945-87E2-FB6BA59420ED}" srcOrd="16" destOrd="0" presId="urn:microsoft.com/office/officeart/2005/8/layout/bProcess4"/>
    <dgm:cxn modelId="{F635D5E8-36D2-F849-BCD8-377D7CC11058}" type="presParOf" srcId="{BE2DF9A6-97CE-5945-87E2-FB6BA59420ED}" destId="{12C1432A-FD14-AC4B-8CC5-1230D84AB896}" srcOrd="0" destOrd="0" presId="urn:microsoft.com/office/officeart/2005/8/layout/bProcess4"/>
    <dgm:cxn modelId="{ECF3AE33-8BE5-D548-B829-851C1A7F83EE}" type="presParOf" srcId="{BE2DF9A6-97CE-5945-87E2-FB6BA59420ED}" destId="{C34AB636-9CD9-FE4B-BDCF-AB75DBBEF1CB}" srcOrd="1" destOrd="0" presId="urn:microsoft.com/office/officeart/2005/8/layout/bProcess4"/>
    <dgm:cxn modelId="{CAAF27F6-1F9A-9F4A-853E-8A954B7086F2}" type="presParOf" srcId="{07CFE302-17F9-4B46-A15A-982317DDBE1C}" destId="{5A6142BF-C5E0-D746-A3D6-820E1473D52F}" srcOrd="17" destOrd="0" presId="urn:microsoft.com/office/officeart/2005/8/layout/bProcess4"/>
    <dgm:cxn modelId="{0DDE017C-E5CA-DC4F-8C47-85674BB5E35A}" type="presParOf" srcId="{07CFE302-17F9-4B46-A15A-982317DDBE1C}" destId="{9E43C202-3832-CE4A-B3BC-F7A0BE5E2D34}" srcOrd="18" destOrd="0" presId="urn:microsoft.com/office/officeart/2005/8/layout/bProcess4"/>
    <dgm:cxn modelId="{5B10BA0B-20F9-6741-867E-69051661E662}" type="presParOf" srcId="{9E43C202-3832-CE4A-B3BC-F7A0BE5E2D34}" destId="{822ABF9C-5F9A-EB49-AD91-B4E79010C2E8}" srcOrd="0" destOrd="0" presId="urn:microsoft.com/office/officeart/2005/8/layout/bProcess4"/>
    <dgm:cxn modelId="{5DAFD3FC-8B4A-6341-A56F-C42A9529F17D}" type="presParOf" srcId="{9E43C202-3832-CE4A-B3BC-F7A0BE5E2D34}" destId="{2A38AD2E-D71D-B643-A7F6-B157452B15A7}" srcOrd="1" destOrd="0" presId="urn:microsoft.com/office/officeart/2005/8/layout/bProcess4"/>
    <dgm:cxn modelId="{5BB193FA-87FA-5F41-91F4-6346331A45C9}" type="presParOf" srcId="{07CFE302-17F9-4B46-A15A-982317DDBE1C}" destId="{BC91BBF1-3C34-264F-99B5-B3FCCA4E66DE}" srcOrd="19" destOrd="0" presId="urn:microsoft.com/office/officeart/2005/8/layout/bProcess4"/>
    <dgm:cxn modelId="{48BE0066-7ABB-6A43-A5D6-B3EFD172342B}" type="presParOf" srcId="{07CFE302-17F9-4B46-A15A-982317DDBE1C}" destId="{24716442-39CF-B24A-B3C3-CA16F9D855F6}" srcOrd="20" destOrd="0" presId="urn:microsoft.com/office/officeart/2005/8/layout/bProcess4"/>
    <dgm:cxn modelId="{990521CF-2528-DE45-9C82-492AA31EE851}" type="presParOf" srcId="{24716442-39CF-B24A-B3C3-CA16F9D855F6}" destId="{1185393B-7CDB-2A4A-85FB-D5DAF7F6C3C1}" srcOrd="0" destOrd="0" presId="urn:microsoft.com/office/officeart/2005/8/layout/bProcess4"/>
    <dgm:cxn modelId="{E2238D05-847B-D043-A72D-89A6AEED1A2E}" type="presParOf" srcId="{24716442-39CF-B24A-B3C3-CA16F9D855F6}" destId="{96DBD108-1D9F-EF4D-B25C-C8FC5E7811B0}" srcOrd="1" destOrd="0" presId="urn:microsoft.com/office/officeart/2005/8/layout/bProcess4"/>
    <dgm:cxn modelId="{07410155-BD64-F944-9BE7-BAE59D26BB2C}" type="presParOf" srcId="{07CFE302-17F9-4B46-A15A-982317DDBE1C}" destId="{FBD2671F-2B32-F040-ADA0-625695BA6917}" srcOrd="21" destOrd="0" presId="urn:microsoft.com/office/officeart/2005/8/layout/bProcess4"/>
    <dgm:cxn modelId="{8E08626E-E0A2-A342-8DCF-DB6DD7906AD5}" type="presParOf" srcId="{07CFE302-17F9-4B46-A15A-982317DDBE1C}" destId="{C04E9992-40EE-C74D-9D08-3A7FFA64980A}" srcOrd="22" destOrd="0" presId="urn:microsoft.com/office/officeart/2005/8/layout/bProcess4"/>
    <dgm:cxn modelId="{B51FF212-9AA7-B241-AC0D-0204550CD5A7}" type="presParOf" srcId="{C04E9992-40EE-C74D-9D08-3A7FFA64980A}" destId="{F0E1C3F0-2B41-184F-9053-017079FAA6C8}" srcOrd="0" destOrd="0" presId="urn:microsoft.com/office/officeart/2005/8/layout/bProcess4"/>
    <dgm:cxn modelId="{AFB2DD9C-42AF-FD46-A081-4F52B3365F57}" type="presParOf" srcId="{C04E9992-40EE-C74D-9D08-3A7FFA64980A}" destId="{B3D59FCF-6F2E-EC41-BC67-98BEC19C3BDC}" srcOrd="1" destOrd="0" presId="urn:microsoft.com/office/officeart/2005/8/layout/bProcess4"/>
    <dgm:cxn modelId="{97C2A755-87F5-C04A-A2B8-1A3F1D696315}" type="presParOf" srcId="{07CFE302-17F9-4B46-A15A-982317DDBE1C}" destId="{1058F4D4-3F83-B34C-907D-7EAF06F9EA2A}" srcOrd="23" destOrd="0" presId="urn:microsoft.com/office/officeart/2005/8/layout/bProcess4"/>
    <dgm:cxn modelId="{A47E405C-4DCA-6C4C-BA45-1E336FB9D4AE}" type="presParOf" srcId="{07CFE302-17F9-4B46-A15A-982317DDBE1C}" destId="{1036FC39-5025-AF47-8B8A-81C17B4EDB42}" srcOrd="24" destOrd="0" presId="urn:microsoft.com/office/officeart/2005/8/layout/bProcess4"/>
    <dgm:cxn modelId="{72C5B855-E1C1-DE4D-9A6A-D5FB5D703069}" type="presParOf" srcId="{1036FC39-5025-AF47-8B8A-81C17B4EDB42}" destId="{A34EE31C-B86D-C04F-8C99-9ACE2157D0A0}" srcOrd="0" destOrd="0" presId="urn:microsoft.com/office/officeart/2005/8/layout/bProcess4"/>
    <dgm:cxn modelId="{9DA49C62-39AC-C146-B219-B34994F6322D}" type="presParOf" srcId="{1036FC39-5025-AF47-8B8A-81C17B4EDB42}" destId="{DDD70B48-1A3D-FF45-9CB2-8FBF695794EF}" srcOrd="1" destOrd="0" presId="urn:microsoft.com/office/officeart/2005/8/layout/bProcess4"/>
    <dgm:cxn modelId="{C26EB416-3B44-2242-8092-18060042E080}" type="presParOf" srcId="{07CFE302-17F9-4B46-A15A-982317DDBE1C}" destId="{AF5DD134-E16E-C248-8CAB-9D1EA8F3663C}" srcOrd="25" destOrd="0" presId="urn:microsoft.com/office/officeart/2005/8/layout/bProcess4"/>
    <dgm:cxn modelId="{E8EC7D59-2EDC-7B47-95DB-9ACCE33BB453}" type="presParOf" srcId="{07CFE302-17F9-4B46-A15A-982317DDBE1C}" destId="{064BDA2A-44D3-6B4C-AB0D-31A85709677B}" srcOrd="26" destOrd="0" presId="urn:microsoft.com/office/officeart/2005/8/layout/bProcess4"/>
    <dgm:cxn modelId="{3C67E6CD-F8E0-D244-AD83-0CD8CAEEA030}" type="presParOf" srcId="{064BDA2A-44D3-6B4C-AB0D-31A85709677B}" destId="{28D508E7-1E4B-6045-9090-B0F5C78B3AD7}" srcOrd="0" destOrd="0" presId="urn:microsoft.com/office/officeart/2005/8/layout/bProcess4"/>
    <dgm:cxn modelId="{7938D40E-00F5-7A4F-9828-9469E86D04E4}" type="presParOf" srcId="{064BDA2A-44D3-6B4C-AB0D-31A85709677B}" destId="{0EDFC291-979B-E946-9C65-33A0BBE91825}" srcOrd="1" destOrd="0" presId="urn:microsoft.com/office/officeart/2005/8/layout/bProcess4"/>
    <dgm:cxn modelId="{12B92CDF-6ED1-D246-B9FD-415B0E0276B9}" type="presParOf" srcId="{07CFE302-17F9-4B46-A15A-982317DDBE1C}" destId="{8C8707C8-D9E7-A242-8517-5048CA812BAD}" srcOrd="27" destOrd="0" presId="urn:microsoft.com/office/officeart/2005/8/layout/bProcess4"/>
    <dgm:cxn modelId="{07795410-74EF-6B4B-A2FE-A39258EF29D0}" type="presParOf" srcId="{07CFE302-17F9-4B46-A15A-982317DDBE1C}" destId="{BBD06D81-94AA-8A49-8225-D5B87076BF4F}" srcOrd="28" destOrd="0" presId="urn:microsoft.com/office/officeart/2005/8/layout/bProcess4"/>
    <dgm:cxn modelId="{2BE4137E-5C72-5348-872D-AA1FBFA94202}" type="presParOf" srcId="{BBD06D81-94AA-8A49-8225-D5B87076BF4F}" destId="{59C73523-9FF9-EB4D-8ABB-17CF6AF54357}" srcOrd="0" destOrd="0" presId="urn:microsoft.com/office/officeart/2005/8/layout/bProcess4"/>
    <dgm:cxn modelId="{78AC41F5-3950-A14E-9F57-623F7C76374D}" type="presParOf" srcId="{BBD06D81-94AA-8A49-8225-D5B87076BF4F}" destId="{BF352E90-4843-AB43-BF66-E1E7784A7401}" srcOrd="1" destOrd="0" presId="urn:microsoft.com/office/officeart/2005/8/layout/bProcess4"/>
    <dgm:cxn modelId="{720E08D7-4F02-624A-B5C2-FC18BD592E4A}" type="presParOf" srcId="{07CFE302-17F9-4B46-A15A-982317DDBE1C}" destId="{1DD28D46-8FF6-AF49-9AFD-214C1D947F3A}" srcOrd="29" destOrd="0" presId="urn:microsoft.com/office/officeart/2005/8/layout/bProcess4"/>
    <dgm:cxn modelId="{2B316500-BCB3-934D-A947-8F0AE98BDE63}" type="presParOf" srcId="{07CFE302-17F9-4B46-A15A-982317DDBE1C}" destId="{9748309C-04EA-F54B-9529-788052CD12AF}" srcOrd="30" destOrd="0" presId="urn:microsoft.com/office/officeart/2005/8/layout/bProcess4"/>
    <dgm:cxn modelId="{8C8ED993-74AB-134C-8213-E33C8ED51080}" type="presParOf" srcId="{9748309C-04EA-F54B-9529-788052CD12AF}" destId="{97C3C256-04F5-2C4D-ADDD-154B2D472453}" srcOrd="0" destOrd="0" presId="urn:microsoft.com/office/officeart/2005/8/layout/bProcess4"/>
    <dgm:cxn modelId="{F8E52360-0F42-B347-85CE-FC01F212392C}" type="presParOf" srcId="{9748309C-04EA-F54B-9529-788052CD12AF}" destId="{7DBC3857-7F87-894E-8E8E-AFA026455F7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56BD6-13F0-594C-B1FF-891865E1EE0B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3B6B8-D790-E040-9828-3880EEDB5220}">
      <dgm:prSet phldrT="[Text]"/>
      <dgm:spPr/>
      <dgm:t>
        <a:bodyPr/>
        <a:lstStyle/>
        <a:p>
          <a:r>
            <a:rPr lang="en-US" dirty="0" err="1"/>
            <a:t>Baseilne</a:t>
          </a:r>
          <a:r>
            <a:rPr lang="en-US" dirty="0"/>
            <a:t> Model</a:t>
          </a:r>
        </a:p>
      </dgm:t>
    </dgm:pt>
    <dgm:pt modelId="{421707BD-0503-EF4E-9821-167BCAAF2C41}" type="parTrans" cxnId="{8B15DFE5-CE0E-7C44-88C3-3A7045CF4562}">
      <dgm:prSet/>
      <dgm:spPr/>
      <dgm:t>
        <a:bodyPr/>
        <a:lstStyle/>
        <a:p>
          <a:endParaRPr lang="en-US"/>
        </a:p>
      </dgm:t>
    </dgm:pt>
    <dgm:pt modelId="{1174E71F-6FE7-D244-825F-506334BE14F2}" type="sibTrans" cxnId="{8B15DFE5-CE0E-7C44-88C3-3A7045CF4562}">
      <dgm:prSet/>
      <dgm:spPr/>
      <dgm:t>
        <a:bodyPr/>
        <a:lstStyle/>
        <a:p>
          <a:endParaRPr lang="en-US"/>
        </a:p>
      </dgm:t>
    </dgm:pt>
    <dgm:pt modelId="{34BCB8D2-DBF4-5344-83B6-27C785D4DF4D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31140051-15DF-5E45-8811-0F78BC944D1F}" type="parTrans" cxnId="{1FBF1B62-F0E8-8245-975B-7723C18DB54A}">
      <dgm:prSet/>
      <dgm:spPr/>
      <dgm:t>
        <a:bodyPr/>
        <a:lstStyle/>
        <a:p>
          <a:endParaRPr lang="en-US"/>
        </a:p>
      </dgm:t>
    </dgm:pt>
    <dgm:pt modelId="{49D28FF9-FBDD-3441-AAF9-104838A20C5F}" type="sibTrans" cxnId="{1FBF1B62-F0E8-8245-975B-7723C18DB54A}">
      <dgm:prSet/>
      <dgm:spPr/>
      <dgm:t>
        <a:bodyPr/>
        <a:lstStyle/>
        <a:p>
          <a:endParaRPr lang="en-US"/>
        </a:p>
      </dgm:t>
    </dgm:pt>
    <dgm:pt modelId="{2C953011-AB97-044E-9D4A-3A2967CD59A2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D5F5375-1537-B240-9A64-6906AEF3C08E}" type="parTrans" cxnId="{E450EFD7-B773-0C45-9461-891E5B12A94C}">
      <dgm:prSet/>
      <dgm:spPr/>
      <dgm:t>
        <a:bodyPr/>
        <a:lstStyle/>
        <a:p>
          <a:endParaRPr lang="en-US"/>
        </a:p>
      </dgm:t>
    </dgm:pt>
    <dgm:pt modelId="{3419D7BE-1109-7447-8486-87561615B22A}" type="sibTrans" cxnId="{E450EFD7-B773-0C45-9461-891E5B12A94C}">
      <dgm:prSet/>
      <dgm:spPr/>
      <dgm:t>
        <a:bodyPr/>
        <a:lstStyle/>
        <a:p>
          <a:endParaRPr lang="en-US"/>
        </a:p>
      </dgm:t>
    </dgm:pt>
    <dgm:pt modelId="{D847CEB5-64E7-D148-AFC7-A53A78099018}">
      <dgm:prSet phldrT="[Text]"/>
      <dgm:spPr/>
      <dgm:t>
        <a:bodyPr/>
        <a:lstStyle/>
        <a:p>
          <a:r>
            <a:rPr lang="en-US" dirty="0"/>
            <a:t>Model Refinement</a:t>
          </a:r>
        </a:p>
      </dgm:t>
    </dgm:pt>
    <dgm:pt modelId="{3DC094B5-C427-D44C-BBE6-AC03B3C793A5}" type="parTrans" cxnId="{6E168480-EF7C-164A-8822-0E35A7A1894D}">
      <dgm:prSet/>
      <dgm:spPr/>
      <dgm:t>
        <a:bodyPr/>
        <a:lstStyle/>
        <a:p>
          <a:endParaRPr lang="en-US"/>
        </a:p>
      </dgm:t>
    </dgm:pt>
    <dgm:pt modelId="{8A2BF08E-2006-4146-A6A2-38E843F94877}" type="sibTrans" cxnId="{6E168480-EF7C-164A-8822-0E35A7A1894D}">
      <dgm:prSet/>
      <dgm:spPr/>
      <dgm:t>
        <a:bodyPr/>
        <a:lstStyle/>
        <a:p>
          <a:endParaRPr lang="en-US"/>
        </a:p>
      </dgm:t>
    </dgm:pt>
    <dgm:pt modelId="{66989DE9-306B-A243-923A-A2B3694E89BA}">
      <dgm:prSet phldrT="[Text]"/>
      <dgm:spPr/>
      <dgm:t>
        <a:bodyPr/>
        <a:lstStyle/>
        <a:p>
          <a:r>
            <a:rPr lang="en-US" dirty="0" err="1"/>
            <a:t>Gridsearch</a:t>
          </a:r>
          <a:r>
            <a:rPr lang="en-US" dirty="0"/>
            <a:t> CV</a:t>
          </a:r>
        </a:p>
      </dgm:t>
    </dgm:pt>
    <dgm:pt modelId="{22A82BFA-98CA-5A4E-8614-9DF3033F6505}" type="parTrans" cxnId="{185C8948-38A5-524D-84CA-CA412574DF49}">
      <dgm:prSet/>
      <dgm:spPr/>
      <dgm:t>
        <a:bodyPr/>
        <a:lstStyle/>
        <a:p>
          <a:endParaRPr lang="en-US"/>
        </a:p>
      </dgm:t>
    </dgm:pt>
    <dgm:pt modelId="{AF9EB38B-8F54-9242-AF76-F66885B97318}" type="sibTrans" cxnId="{185C8948-38A5-524D-84CA-CA412574DF49}">
      <dgm:prSet/>
      <dgm:spPr/>
      <dgm:t>
        <a:bodyPr/>
        <a:lstStyle/>
        <a:p>
          <a:endParaRPr lang="en-US"/>
        </a:p>
      </dgm:t>
    </dgm:pt>
    <dgm:pt modelId="{283CF156-9E3F-5C43-A50E-089CAAEBA3DE}">
      <dgm:prSet phldrT="[Text]"/>
      <dgm:spPr/>
      <dgm:t>
        <a:bodyPr/>
        <a:lstStyle/>
        <a:p>
          <a:r>
            <a:rPr lang="en-US" dirty="0"/>
            <a:t>Feature Importance</a:t>
          </a:r>
        </a:p>
      </dgm:t>
    </dgm:pt>
    <dgm:pt modelId="{6893E76F-A670-0147-8897-EAFBCC3252E2}" type="parTrans" cxnId="{0AADC57E-BC29-AC40-BE2D-6D690183E39C}">
      <dgm:prSet/>
      <dgm:spPr/>
      <dgm:t>
        <a:bodyPr/>
        <a:lstStyle/>
        <a:p>
          <a:endParaRPr lang="en-US"/>
        </a:p>
      </dgm:t>
    </dgm:pt>
    <dgm:pt modelId="{BF1A8AAD-96A2-FA43-B3E4-795AC21155FE}" type="sibTrans" cxnId="{0AADC57E-BC29-AC40-BE2D-6D690183E39C}">
      <dgm:prSet/>
      <dgm:spPr/>
      <dgm:t>
        <a:bodyPr/>
        <a:lstStyle/>
        <a:p>
          <a:endParaRPr lang="en-US"/>
        </a:p>
      </dgm:t>
    </dgm:pt>
    <dgm:pt modelId="{EC0493F8-3A17-A942-88F7-43015AADD379}">
      <dgm:prSet phldrT="[Text]"/>
      <dgm:spPr/>
      <dgm:t>
        <a:bodyPr/>
        <a:lstStyle/>
        <a:p>
          <a:r>
            <a:rPr lang="en-US" dirty="0"/>
            <a:t>Examining Predictions</a:t>
          </a:r>
        </a:p>
      </dgm:t>
    </dgm:pt>
    <dgm:pt modelId="{DC6A66DE-8325-9B4D-AB13-1E0DD6C59F12}" type="parTrans" cxnId="{7562344B-6C19-1C4F-9574-9CAC78D08A98}">
      <dgm:prSet/>
      <dgm:spPr/>
      <dgm:t>
        <a:bodyPr/>
        <a:lstStyle/>
        <a:p>
          <a:endParaRPr lang="en-US"/>
        </a:p>
      </dgm:t>
    </dgm:pt>
    <dgm:pt modelId="{F5950C39-830A-0342-BDBB-FD3151E970F9}" type="sibTrans" cxnId="{7562344B-6C19-1C4F-9574-9CAC78D08A98}">
      <dgm:prSet/>
      <dgm:spPr/>
      <dgm:t>
        <a:bodyPr/>
        <a:lstStyle/>
        <a:p>
          <a:endParaRPr lang="en-US"/>
        </a:p>
      </dgm:t>
    </dgm:pt>
    <dgm:pt modelId="{197B1566-10C5-CD43-96CF-90E0D0A2A39F}">
      <dgm:prSet phldrT="[Text]"/>
      <dgm:spPr/>
      <dgm:t>
        <a:bodyPr/>
        <a:lstStyle/>
        <a:p>
          <a:r>
            <a:rPr lang="en-US" dirty="0"/>
            <a:t>Actuals vs. Predicted</a:t>
          </a:r>
        </a:p>
      </dgm:t>
    </dgm:pt>
    <dgm:pt modelId="{88222249-6561-E64D-9957-CE2CC4C31FB7}" type="parTrans" cxnId="{D273E82A-D8DA-6D4D-9F35-26E452C93F62}">
      <dgm:prSet/>
      <dgm:spPr/>
      <dgm:t>
        <a:bodyPr/>
        <a:lstStyle/>
        <a:p>
          <a:endParaRPr lang="en-US"/>
        </a:p>
      </dgm:t>
    </dgm:pt>
    <dgm:pt modelId="{9A7F1D0D-4BC8-E443-BE92-6CC8B6564B5B}" type="sibTrans" cxnId="{D273E82A-D8DA-6D4D-9F35-26E452C93F62}">
      <dgm:prSet/>
      <dgm:spPr/>
      <dgm:t>
        <a:bodyPr/>
        <a:lstStyle/>
        <a:p>
          <a:endParaRPr lang="en-US"/>
        </a:p>
      </dgm:t>
    </dgm:pt>
    <dgm:pt modelId="{D47392C1-10FD-1542-BF97-EDEAECD06D91}">
      <dgm:prSet phldrT="[Text]"/>
      <dgm:spPr/>
      <dgm:t>
        <a:bodyPr/>
        <a:lstStyle/>
        <a:p>
          <a:r>
            <a:rPr lang="en-US" dirty="0"/>
            <a:t>DT</a:t>
          </a:r>
        </a:p>
      </dgm:t>
    </dgm:pt>
    <dgm:pt modelId="{3D998068-231D-0C49-A145-C6A99F674D5B}" type="parTrans" cxnId="{B2FE8A02-D5B9-9548-980E-0C3D68B42E8D}">
      <dgm:prSet/>
      <dgm:spPr/>
      <dgm:t>
        <a:bodyPr/>
        <a:lstStyle/>
        <a:p>
          <a:endParaRPr lang="en-US"/>
        </a:p>
      </dgm:t>
    </dgm:pt>
    <dgm:pt modelId="{D902DBAD-D03B-E24F-9A70-F419D0679EA4}" type="sibTrans" cxnId="{B2FE8A02-D5B9-9548-980E-0C3D68B42E8D}">
      <dgm:prSet/>
      <dgm:spPr/>
      <dgm:t>
        <a:bodyPr/>
        <a:lstStyle/>
        <a:p>
          <a:endParaRPr lang="en-US"/>
        </a:p>
      </dgm:t>
    </dgm:pt>
    <dgm:pt modelId="{EC7147CB-1719-9C4B-92CC-0607CEE3E1D0}">
      <dgm:prSet phldrT="[Text]"/>
      <dgm:spPr/>
      <dgm:t>
        <a:bodyPr/>
        <a:lstStyle/>
        <a:p>
          <a:r>
            <a:rPr lang="en-US" dirty="0"/>
            <a:t>RF</a:t>
          </a:r>
        </a:p>
      </dgm:t>
    </dgm:pt>
    <dgm:pt modelId="{C584C3B5-BF01-4544-92EF-4B21CA660D8C}" type="parTrans" cxnId="{DC260706-8B54-244C-8189-741A3199F35D}">
      <dgm:prSet/>
      <dgm:spPr/>
      <dgm:t>
        <a:bodyPr/>
        <a:lstStyle/>
        <a:p>
          <a:endParaRPr lang="en-US"/>
        </a:p>
      </dgm:t>
    </dgm:pt>
    <dgm:pt modelId="{23CDBC4F-D915-C94F-9825-3E5AA5626FC2}" type="sibTrans" cxnId="{DC260706-8B54-244C-8189-741A3199F35D}">
      <dgm:prSet/>
      <dgm:spPr/>
      <dgm:t>
        <a:bodyPr/>
        <a:lstStyle/>
        <a:p>
          <a:endParaRPr lang="en-US"/>
        </a:p>
      </dgm:t>
    </dgm:pt>
    <dgm:pt modelId="{C0377F30-05B9-FC48-AB13-E9A23A52B29C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1860A8B7-3BD2-8045-BA5A-9255E7F4FF3E}" type="parTrans" cxnId="{119B1A17-FD01-3340-AE53-F2E6252BA7FC}">
      <dgm:prSet/>
      <dgm:spPr/>
      <dgm:t>
        <a:bodyPr/>
        <a:lstStyle/>
        <a:p>
          <a:endParaRPr lang="en-US"/>
        </a:p>
      </dgm:t>
    </dgm:pt>
    <dgm:pt modelId="{303B62F1-AA2F-1F4B-B048-FA3709626D75}" type="sibTrans" cxnId="{119B1A17-FD01-3340-AE53-F2E6252BA7FC}">
      <dgm:prSet/>
      <dgm:spPr/>
      <dgm:t>
        <a:bodyPr/>
        <a:lstStyle/>
        <a:p>
          <a:endParaRPr lang="en-US"/>
        </a:p>
      </dgm:t>
    </dgm:pt>
    <dgm:pt modelId="{D5FD190C-6026-1F40-AC01-92E305C4A02C}">
      <dgm:prSet phldrT="[Text]"/>
      <dgm:spPr/>
      <dgm:t>
        <a:bodyPr/>
        <a:lstStyle/>
        <a:p>
          <a:r>
            <a:rPr lang="en-US" dirty="0"/>
            <a:t>Thresholds</a:t>
          </a:r>
        </a:p>
      </dgm:t>
    </dgm:pt>
    <dgm:pt modelId="{ECA45275-D6A2-E349-B18A-C896DF0E8625}" type="parTrans" cxnId="{51AED042-FBE6-1C4E-B0D3-A54A3F506778}">
      <dgm:prSet/>
      <dgm:spPr/>
      <dgm:t>
        <a:bodyPr/>
        <a:lstStyle/>
        <a:p>
          <a:endParaRPr lang="en-US"/>
        </a:p>
      </dgm:t>
    </dgm:pt>
    <dgm:pt modelId="{8846317C-A82F-8543-AFB4-703D3919681E}" type="sibTrans" cxnId="{51AED042-FBE6-1C4E-B0D3-A54A3F506778}">
      <dgm:prSet/>
      <dgm:spPr/>
      <dgm:t>
        <a:bodyPr/>
        <a:lstStyle/>
        <a:p>
          <a:endParaRPr lang="en-US"/>
        </a:p>
      </dgm:t>
    </dgm:pt>
    <dgm:pt modelId="{ECC62DB8-72CB-174B-A2A9-F0DA3D0CF7F4}" type="pres">
      <dgm:prSet presAssocID="{8E856BD6-13F0-594C-B1FF-891865E1EE0B}" presName="theList" presStyleCnt="0">
        <dgm:presLayoutVars>
          <dgm:dir/>
          <dgm:animLvl val="lvl"/>
          <dgm:resizeHandles val="exact"/>
        </dgm:presLayoutVars>
      </dgm:prSet>
      <dgm:spPr/>
    </dgm:pt>
    <dgm:pt modelId="{86035952-9194-9C41-B3E5-77972DCAF55E}" type="pres">
      <dgm:prSet presAssocID="{91B3B6B8-D790-E040-9828-3880EEDB5220}" presName="compNode" presStyleCnt="0"/>
      <dgm:spPr/>
    </dgm:pt>
    <dgm:pt modelId="{B9022474-79CB-9642-ABC2-4E12D5AB54B5}" type="pres">
      <dgm:prSet presAssocID="{91B3B6B8-D790-E040-9828-3880EEDB5220}" presName="noGeometry" presStyleCnt="0"/>
      <dgm:spPr/>
    </dgm:pt>
    <dgm:pt modelId="{188C24A7-7A63-B846-8463-607E94DDFD88}" type="pres">
      <dgm:prSet presAssocID="{91B3B6B8-D790-E040-9828-3880EEDB5220}" presName="childTextVisible" presStyleLbl="bgAccFollowNode1" presStyleIdx="0" presStyleCnt="3">
        <dgm:presLayoutVars>
          <dgm:bulletEnabled val="1"/>
        </dgm:presLayoutVars>
      </dgm:prSet>
      <dgm:spPr/>
    </dgm:pt>
    <dgm:pt modelId="{A09456DE-82DD-1343-8157-851F5A54A475}" type="pres">
      <dgm:prSet presAssocID="{91B3B6B8-D790-E040-9828-3880EEDB5220}" presName="childTextHidden" presStyleLbl="bgAccFollowNode1" presStyleIdx="0" presStyleCnt="3"/>
      <dgm:spPr/>
    </dgm:pt>
    <dgm:pt modelId="{7D646A4C-941A-8C40-BD74-967130DA9991}" type="pres">
      <dgm:prSet presAssocID="{91B3B6B8-D790-E040-9828-3880EEDB522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E046D17-D3AB-424B-A4AC-FE7227295ADA}" type="pres">
      <dgm:prSet presAssocID="{91B3B6B8-D790-E040-9828-3880EEDB5220}" presName="aSpace" presStyleCnt="0"/>
      <dgm:spPr/>
    </dgm:pt>
    <dgm:pt modelId="{878D8456-FE4B-2946-A918-3E67CF0F3D0C}" type="pres">
      <dgm:prSet presAssocID="{D847CEB5-64E7-D148-AFC7-A53A78099018}" presName="compNode" presStyleCnt="0"/>
      <dgm:spPr/>
    </dgm:pt>
    <dgm:pt modelId="{A4336D39-20FB-6040-9CA5-0B250A4D403D}" type="pres">
      <dgm:prSet presAssocID="{D847CEB5-64E7-D148-AFC7-A53A78099018}" presName="noGeometry" presStyleCnt="0"/>
      <dgm:spPr/>
    </dgm:pt>
    <dgm:pt modelId="{F5D082D3-B886-E848-AA6A-17DF2674390A}" type="pres">
      <dgm:prSet presAssocID="{D847CEB5-64E7-D148-AFC7-A53A78099018}" presName="childTextVisible" presStyleLbl="bgAccFollowNode1" presStyleIdx="1" presStyleCnt="3">
        <dgm:presLayoutVars>
          <dgm:bulletEnabled val="1"/>
        </dgm:presLayoutVars>
      </dgm:prSet>
      <dgm:spPr/>
    </dgm:pt>
    <dgm:pt modelId="{651D9496-39A3-6C45-B216-370CB6C7FF53}" type="pres">
      <dgm:prSet presAssocID="{D847CEB5-64E7-D148-AFC7-A53A78099018}" presName="childTextHidden" presStyleLbl="bgAccFollowNode1" presStyleIdx="1" presStyleCnt="3"/>
      <dgm:spPr/>
    </dgm:pt>
    <dgm:pt modelId="{78016603-FDEE-1442-92F0-2A985276C6FD}" type="pres">
      <dgm:prSet presAssocID="{D847CEB5-64E7-D148-AFC7-A53A7809901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F9B812-A707-2844-8126-C1FB3C515C4F}" type="pres">
      <dgm:prSet presAssocID="{D847CEB5-64E7-D148-AFC7-A53A78099018}" presName="aSpace" presStyleCnt="0"/>
      <dgm:spPr/>
    </dgm:pt>
    <dgm:pt modelId="{ED0404D8-9E10-B44D-9FA7-00C8C9674311}" type="pres">
      <dgm:prSet presAssocID="{EC0493F8-3A17-A942-88F7-43015AADD379}" presName="compNode" presStyleCnt="0"/>
      <dgm:spPr/>
    </dgm:pt>
    <dgm:pt modelId="{92E61A62-C478-8E40-A11B-81047A37F098}" type="pres">
      <dgm:prSet presAssocID="{EC0493F8-3A17-A942-88F7-43015AADD379}" presName="noGeometry" presStyleCnt="0"/>
      <dgm:spPr/>
    </dgm:pt>
    <dgm:pt modelId="{2F0B81EE-4B11-3E44-A34A-C676CDBF33A1}" type="pres">
      <dgm:prSet presAssocID="{EC0493F8-3A17-A942-88F7-43015AADD379}" presName="childTextVisible" presStyleLbl="bgAccFollowNode1" presStyleIdx="2" presStyleCnt="3">
        <dgm:presLayoutVars>
          <dgm:bulletEnabled val="1"/>
        </dgm:presLayoutVars>
      </dgm:prSet>
      <dgm:spPr/>
    </dgm:pt>
    <dgm:pt modelId="{AFC0CAEF-5B3E-2D4D-9E93-A25F4BF9C40E}" type="pres">
      <dgm:prSet presAssocID="{EC0493F8-3A17-A942-88F7-43015AADD379}" presName="childTextHidden" presStyleLbl="bgAccFollowNode1" presStyleIdx="2" presStyleCnt="3"/>
      <dgm:spPr/>
    </dgm:pt>
    <dgm:pt modelId="{106A545C-C0FA-AB42-ABF9-D30602AC8E14}" type="pres">
      <dgm:prSet presAssocID="{EC0493F8-3A17-A942-88F7-43015AADD37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2FE8A02-D5B9-9548-980E-0C3D68B42E8D}" srcId="{91B3B6B8-D790-E040-9828-3880EEDB5220}" destId="{D47392C1-10FD-1542-BF97-EDEAECD06D91}" srcOrd="2" destOrd="0" parTransId="{3D998068-231D-0C49-A145-C6A99F674D5B}" sibTransId="{D902DBAD-D03B-E24F-9A70-F419D0679EA4}"/>
    <dgm:cxn modelId="{DC260706-8B54-244C-8189-741A3199F35D}" srcId="{91B3B6B8-D790-E040-9828-3880EEDB5220}" destId="{EC7147CB-1719-9C4B-92CC-0607CEE3E1D0}" srcOrd="3" destOrd="0" parTransId="{C584C3B5-BF01-4544-92EF-4B21CA660D8C}" sibTransId="{23CDBC4F-D915-C94F-9825-3E5AA5626FC2}"/>
    <dgm:cxn modelId="{86F5B90A-55F5-404B-A398-218403693641}" type="presOf" srcId="{D5FD190C-6026-1F40-AC01-92E305C4A02C}" destId="{F5D082D3-B886-E848-AA6A-17DF2674390A}" srcOrd="0" destOrd="2" presId="urn:microsoft.com/office/officeart/2005/8/layout/hProcess6"/>
    <dgm:cxn modelId="{119B1A17-FD01-3340-AE53-F2E6252BA7FC}" srcId="{91B3B6B8-D790-E040-9828-3880EEDB5220}" destId="{C0377F30-05B9-FC48-AB13-E9A23A52B29C}" srcOrd="4" destOrd="0" parTransId="{1860A8B7-3BD2-8045-BA5A-9255E7F4FF3E}" sibTransId="{303B62F1-AA2F-1F4B-B048-FA3709626D75}"/>
    <dgm:cxn modelId="{4EC4361C-373A-2044-8E27-B16E9836ABD0}" type="presOf" srcId="{D47392C1-10FD-1542-BF97-EDEAECD06D91}" destId="{188C24A7-7A63-B846-8463-607E94DDFD88}" srcOrd="0" destOrd="2" presId="urn:microsoft.com/office/officeart/2005/8/layout/hProcess6"/>
    <dgm:cxn modelId="{D273E82A-D8DA-6D4D-9F35-26E452C93F62}" srcId="{EC0493F8-3A17-A942-88F7-43015AADD379}" destId="{197B1566-10C5-CD43-96CF-90E0D0A2A39F}" srcOrd="0" destOrd="0" parTransId="{88222249-6561-E64D-9957-CE2CC4C31FB7}" sibTransId="{9A7F1D0D-4BC8-E443-BE92-6CC8B6564B5B}"/>
    <dgm:cxn modelId="{51AED042-FBE6-1C4E-B0D3-A54A3F506778}" srcId="{D847CEB5-64E7-D148-AFC7-A53A78099018}" destId="{D5FD190C-6026-1F40-AC01-92E305C4A02C}" srcOrd="2" destOrd="0" parTransId="{ECA45275-D6A2-E349-B18A-C896DF0E8625}" sibTransId="{8846317C-A82F-8543-AFB4-703D3919681E}"/>
    <dgm:cxn modelId="{937AFE43-BD94-0F4F-901F-144464EF86F0}" type="presOf" srcId="{C0377F30-05B9-FC48-AB13-E9A23A52B29C}" destId="{188C24A7-7A63-B846-8463-607E94DDFD88}" srcOrd="0" destOrd="4" presId="urn:microsoft.com/office/officeart/2005/8/layout/hProcess6"/>
    <dgm:cxn modelId="{185C8948-38A5-524D-84CA-CA412574DF49}" srcId="{D847CEB5-64E7-D148-AFC7-A53A78099018}" destId="{66989DE9-306B-A243-923A-A2B3694E89BA}" srcOrd="0" destOrd="0" parTransId="{22A82BFA-98CA-5A4E-8614-9DF3033F6505}" sibTransId="{AF9EB38B-8F54-9242-AF76-F66885B97318}"/>
    <dgm:cxn modelId="{29887849-22DD-1245-BF62-510E412CE807}" type="presOf" srcId="{C0377F30-05B9-FC48-AB13-E9A23A52B29C}" destId="{A09456DE-82DD-1343-8157-851F5A54A475}" srcOrd="1" destOrd="4" presId="urn:microsoft.com/office/officeart/2005/8/layout/hProcess6"/>
    <dgm:cxn modelId="{7562344B-6C19-1C4F-9574-9CAC78D08A98}" srcId="{8E856BD6-13F0-594C-B1FF-891865E1EE0B}" destId="{EC0493F8-3A17-A942-88F7-43015AADD379}" srcOrd="2" destOrd="0" parTransId="{DC6A66DE-8325-9B4D-AB13-1E0DD6C59F12}" sibTransId="{F5950C39-830A-0342-BDBB-FD3151E970F9}"/>
    <dgm:cxn modelId="{EE02095B-6DF4-5243-BEAC-126DDCF3A64F}" type="presOf" srcId="{D847CEB5-64E7-D148-AFC7-A53A78099018}" destId="{78016603-FDEE-1442-92F0-2A985276C6FD}" srcOrd="0" destOrd="0" presId="urn:microsoft.com/office/officeart/2005/8/layout/hProcess6"/>
    <dgm:cxn modelId="{39333F5C-7CBC-F348-A9EE-59A62A6E9959}" type="presOf" srcId="{2C953011-AB97-044E-9D4A-3A2967CD59A2}" destId="{188C24A7-7A63-B846-8463-607E94DDFD88}" srcOrd="0" destOrd="1" presId="urn:microsoft.com/office/officeart/2005/8/layout/hProcess6"/>
    <dgm:cxn modelId="{1FBF1B62-F0E8-8245-975B-7723C18DB54A}" srcId="{91B3B6B8-D790-E040-9828-3880EEDB5220}" destId="{34BCB8D2-DBF4-5344-83B6-27C785D4DF4D}" srcOrd="0" destOrd="0" parTransId="{31140051-15DF-5E45-8811-0F78BC944D1F}" sibTransId="{49D28FF9-FBDD-3441-AAF9-104838A20C5F}"/>
    <dgm:cxn modelId="{760FBF6D-D030-3D48-98EA-602449BC8562}" type="presOf" srcId="{D47392C1-10FD-1542-BF97-EDEAECD06D91}" destId="{A09456DE-82DD-1343-8157-851F5A54A475}" srcOrd="1" destOrd="2" presId="urn:microsoft.com/office/officeart/2005/8/layout/hProcess6"/>
    <dgm:cxn modelId="{EED3546E-CBB7-8849-A51A-2FCB1FB312B5}" type="presOf" srcId="{197B1566-10C5-CD43-96CF-90E0D0A2A39F}" destId="{2F0B81EE-4B11-3E44-A34A-C676CDBF33A1}" srcOrd="0" destOrd="0" presId="urn:microsoft.com/office/officeart/2005/8/layout/hProcess6"/>
    <dgm:cxn modelId="{0AADC57E-BC29-AC40-BE2D-6D690183E39C}" srcId="{D847CEB5-64E7-D148-AFC7-A53A78099018}" destId="{283CF156-9E3F-5C43-A50E-089CAAEBA3DE}" srcOrd="1" destOrd="0" parTransId="{6893E76F-A670-0147-8897-EAFBCC3252E2}" sibTransId="{BF1A8AAD-96A2-FA43-B3E4-795AC21155FE}"/>
    <dgm:cxn modelId="{681C4D80-EC3D-1840-BE39-2F5558EE1BF4}" type="presOf" srcId="{EC7147CB-1719-9C4B-92CC-0607CEE3E1D0}" destId="{188C24A7-7A63-B846-8463-607E94DDFD88}" srcOrd="0" destOrd="3" presId="urn:microsoft.com/office/officeart/2005/8/layout/hProcess6"/>
    <dgm:cxn modelId="{6E168480-EF7C-164A-8822-0E35A7A1894D}" srcId="{8E856BD6-13F0-594C-B1FF-891865E1EE0B}" destId="{D847CEB5-64E7-D148-AFC7-A53A78099018}" srcOrd="1" destOrd="0" parTransId="{3DC094B5-C427-D44C-BBE6-AC03B3C793A5}" sibTransId="{8A2BF08E-2006-4146-A6A2-38E843F94877}"/>
    <dgm:cxn modelId="{6DE49991-E834-E54F-9481-A07FBC1D56BC}" type="presOf" srcId="{91B3B6B8-D790-E040-9828-3880EEDB5220}" destId="{7D646A4C-941A-8C40-BD74-967130DA9991}" srcOrd="0" destOrd="0" presId="urn:microsoft.com/office/officeart/2005/8/layout/hProcess6"/>
    <dgm:cxn modelId="{9ECD4592-9B74-504E-9E70-4107203F6DA4}" type="presOf" srcId="{66989DE9-306B-A243-923A-A2B3694E89BA}" destId="{F5D082D3-B886-E848-AA6A-17DF2674390A}" srcOrd="0" destOrd="0" presId="urn:microsoft.com/office/officeart/2005/8/layout/hProcess6"/>
    <dgm:cxn modelId="{9F08C5A7-4A99-FD47-8EDE-978A9422C494}" type="presOf" srcId="{D5FD190C-6026-1F40-AC01-92E305C4A02C}" destId="{651D9496-39A3-6C45-B216-370CB6C7FF53}" srcOrd="1" destOrd="2" presId="urn:microsoft.com/office/officeart/2005/8/layout/hProcess6"/>
    <dgm:cxn modelId="{D7D707AB-490C-7C4C-A436-78C6ED56C578}" type="presOf" srcId="{8E856BD6-13F0-594C-B1FF-891865E1EE0B}" destId="{ECC62DB8-72CB-174B-A2A9-F0DA3D0CF7F4}" srcOrd="0" destOrd="0" presId="urn:microsoft.com/office/officeart/2005/8/layout/hProcess6"/>
    <dgm:cxn modelId="{BC19D8B4-3AEC-064E-8117-E813D2156599}" type="presOf" srcId="{34BCB8D2-DBF4-5344-83B6-27C785D4DF4D}" destId="{188C24A7-7A63-B846-8463-607E94DDFD88}" srcOrd="0" destOrd="0" presId="urn:microsoft.com/office/officeart/2005/8/layout/hProcess6"/>
    <dgm:cxn modelId="{6CCF8DBC-CB3D-7D44-896F-711FE816B31B}" type="presOf" srcId="{197B1566-10C5-CD43-96CF-90E0D0A2A39F}" destId="{AFC0CAEF-5B3E-2D4D-9E93-A25F4BF9C40E}" srcOrd="1" destOrd="0" presId="urn:microsoft.com/office/officeart/2005/8/layout/hProcess6"/>
    <dgm:cxn modelId="{60FA47BE-F475-5C4D-954B-46186226BB4E}" type="presOf" srcId="{283CF156-9E3F-5C43-A50E-089CAAEBA3DE}" destId="{F5D082D3-B886-E848-AA6A-17DF2674390A}" srcOrd="0" destOrd="1" presId="urn:microsoft.com/office/officeart/2005/8/layout/hProcess6"/>
    <dgm:cxn modelId="{41053BC2-891C-244D-B270-9496B1694E75}" type="presOf" srcId="{EC0493F8-3A17-A942-88F7-43015AADD379}" destId="{106A545C-C0FA-AB42-ABF9-D30602AC8E14}" srcOrd="0" destOrd="0" presId="urn:microsoft.com/office/officeart/2005/8/layout/hProcess6"/>
    <dgm:cxn modelId="{E450EFD7-B773-0C45-9461-891E5B12A94C}" srcId="{91B3B6B8-D790-E040-9828-3880EEDB5220}" destId="{2C953011-AB97-044E-9D4A-3A2967CD59A2}" srcOrd="1" destOrd="0" parTransId="{ED5F5375-1537-B240-9A64-6906AEF3C08E}" sibTransId="{3419D7BE-1109-7447-8486-87561615B22A}"/>
    <dgm:cxn modelId="{2F23FEDA-48A4-DC4C-8E50-5CD5DE53CDD4}" type="presOf" srcId="{EC7147CB-1719-9C4B-92CC-0607CEE3E1D0}" destId="{A09456DE-82DD-1343-8157-851F5A54A475}" srcOrd="1" destOrd="3" presId="urn:microsoft.com/office/officeart/2005/8/layout/hProcess6"/>
    <dgm:cxn modelId="{5B26B8E4-F8A0-2E4B-84A2-60CE69F75DB6}" type="presOf" srcId="{66989DE9-306B-A243-923A-A2B3694E89BA}" destId="{651D9496-39A3-6C45-B216-370CB6C7FF53}" srcOrd="1" destOrd="0" presId="urn:microsoft.com/office/officeart/2005/8/layout/hProcess6"/>
    <dgm:cxn modelId="{8B15DFE5-CE0E-7C44-88C3-3A7045CF4562}" srcId="{8E856BD6-13F0-594C-B1FF-891865E1EE0B}" destId="{91B3B6B8-D790-E040-9828-3880EEDB5220}" srcOrd="0" destOrd="0" parTransId="{421707BD-0503-EF4E-9821-167BCAAF2C41}" sibTransId="{1174E71F-6FE7-D244-825F-506334BE14F2}"/>
    <dgm:cxn modelId="{326C22EC-CDD6-884D-A417-FCFDE8335FD1}" type="presOf" srcId="{283CF156-9E3F-5C43-A50E-089CAAEBA3DE}" destId="{651D9496-39A3-6C45-B216-370CB6C7FF53}" srcOrd="1" destOrd="1" presId="urn:microsoft.com/office/officeart/2005/8/layout/hProcess6"/>
    <dgm:cxn modelId="{5CFE08F5-BBC2-6149-987F-2278DAB9CC40}" type="presOf" srcId="{34BCB8D2-DBF4-5344-83B6-27C785D4DF4D}" destId="{A09456DE-82DD-1343-8157-851F5A54A475}" srcOrd="1" destOrd="0" presId="urn:microsoft.com/office/officeart/2005/8/layout/hProcess6"/>
    <dgm:cxn modelId="{A3D30DFC-F6C1-0246-BFFE-0A9662B0A709}" type="presOf" srcId="{2C953011-AB97-044E-9D4A-3A2967CD59A2}" destId="{A09456DE-82DD-1343-8157-851F5A54A475}" srcOrd="1" destOrd="1" presId="urn:microsoft.com/office/officeart/2005/8/layout/hProcess6"/>
    <dgm:cxn modelId="{92A68AC6-5CAB-A04C-AFCF-0D7D0956DBBD}" type="presParOf" srcId="{ECC62DB8-72CB-174B-A2A9-F0DA3D0CF7F4}" destId="{86035952-9194-9C41-B3E5-77972DCAF55E}" srcOrd="0" destOrd="0" presId="urn:microsoft.com/office/officeart/2005/8/layout/hProcess6"/>
    <dgm:cxn modelId="{9062880E-2B00-6C45-B2A6-DBB34FB33641}" type="presParOf" srcId="{86035952-9194-9C41-B3E5-77972DCAF55E}" destId="{B9022474-79CB-9642-ABC2-4E12D5AB54B5}" srcOrd="0" destOrd="0" presId="urn:microsoft.com/office/officeart/2005/8/layout/hProcess6"/>
    <dgm:cxn modelId="{04BE9B10-F325-9840-942A-F753E8ECD730}" type="presParOf" srcId="{86035952-9194-9C41-B3E5-77972DCAF55E}" destId="{188C24A7-7A63-B846-8463-607E94DDFD88}" srcOrd="1" destOrd="0" presId="urn:microsoft.com/office/officeart/2005/8/layout/hProcess6"/>
    <dgm:cxn modelId="{D99A7CDB-7EFA-044D-8022-C1C2CFF45A0D}" type="presParOf" srcId="{86035952-9194-9C41-B3E5-77972DCAF55E}" destId="{A09456DE-82DD-1343-8157-851F5A54A475}" srcOrd="2" destOrd="0" presId="urn:microsoft.com/office/officeart/2005/8/layout/hProcess6"/>
    <dgm:cxn modelId="{0CC46447-D8BF-D04F-96A0-34026E6FD842}" type="presParOf" srcId="{86035952-9194-9C41-B3E5-77972DCAF55E}" destId="{7D646A4C-941A-8C40-BD74-967130DA9991}" srcOrd="3" destOrd="0" presId="urn:microsoft.com/office/officeart/2005/8/layout/hProcess6"/>
    <dgm:cxn modelId="{6278EB2A-CB04-6045-BBC7-1FA4B0CDF586}" type="presParOf" srcId="{ECC62DB8-72CB-174B-A2A9-F0DA3D0CF7F4}" destId="{DE046D17-D3AB-424B-A4AC-FE7227295ADA}" srcOrd="1" destOrd="0" presId="urn:microsoft.com/office/officeart/2005/8/layout/hProcess6"/>
    <dgm:cxn modelId="{C2CD99A9-078C-964E-8F93-2395052769A6}" type="presParOf" srcId="{ECC62DB8-72CB-174B-A2A9-F0DA3D0CF7F4}" destId="{878D8456-FE4B-2946-A918-3E67CF0F3D0C}" srcOrd="2" destOrd="0" presId="urn:microsoft.com/office/officeart/2005/8/layout/hProcess6"/>
    <dgm:cxn modelId="{20AF6A48-D13A-F14D-86B2-D06B8EF683E6}" type="presParOf" srcId="{878D8456-FE4B-2946-A918-3E67CF0F3D0C}" destId="{A4336D39-20FB-6040-9CA5-0B250A4D403D}" srcOrd="0" destOrd="0" presId="urn:microsoft.com/office/officeart/2005/8/layout/hProcess6"/>
    <dgm:cxn modelId="{74E76D6A-D8B2-0F47-BF2A-694D8B17462F}" type="presParOf" srcId="{878D8456-FE4B-2946-A918-3E67CF0F3D0C}" destId="{F5D082D3-B886-E848-AA6A-17DF2674390A}" srcOrd="1" destOrd="0" presId="urn:microsoft.com/office/officeart/2005/8/layout/hProcess6"/>
    <dgm:cxn modelId="{E5384404-63C8-0E47-9B7A-DE0CCCCF01F3}" type="presParOf" srcId="{878D8456-FE4B-2946-A918-3E67CF0F3D0C}" destId="{651D9496-39A3-6C45-B216-370CB6C7FF53}" srcOrd="2" destOrd="0" presId="urn:microsoft.com/office/officeart/2005/8/layout/hProcess6"/>
    <dgm:cxn modelId="{DB33439D-970C-2C47-8AA8-9DF1F05BB30A}" type="presParOf" srcId="{878D8456-FE4B-2946-A918-3E67CF0F3D0C}" destId="{78016603-FDEE-1442-92F0-2A985276C6FD}" srcOrd="3" destOrd="0" presId="urn:microsoft.com/office/officeart/2005/8/layout/hProcess6"/>
    <dgm:cxn modelId="{0582FFBA-2129-CD48-AC41-AC8761AC7B2F}" type="presParOf" srcId="{ECC62DB8-72CB-174B-A2A9-F0DA3D0CF7F4}" destId="{8AF9B812-A707-2844-8126-C1FB3C515C4F}" srcOrd="3" destOrd="0" presId="urn:microsoft.com/office/officeart/2005/8/layout/hProcess6"/>
    <dgm:cxn modelId="{70D64E26-8D43-6445-989E-C1756D41B1F8}" type="presParOf" srcId="{ECC62DB8-72CB-174B-A2A9-F0DA3D0CF7F4}" destId="{ED0404D8-9E10-B44D-9FA7-00C8C9674311}" srcOrd="4" destOrd="0" presId="urn:microsoft.com/office/officeart/2005/8/layout/hProcess6"/>
    <dgm:cxn modelId="{EACB493D-0BAE-6246-AA0E-6FDF54CCC380}" type="presParOf" srcId="{ED0404D8-9E10-B44D-9FA7-00C8C9674311}" destId="{92E61A62-C478-8E40-A11B-81047A37F098}" srcOrd="0" destOrd="0" presId="urn:microsoft.com/office/officeart/2005/8/layout/hProcess6"/>
    <dgm:cxn modelId="{058FE6C2-C344-234D-9431-13FF91065A88}" type="presParOf" srcId="{ED0404D8-9E10-B44D-9FA7-00C8C9674311}" destId="{2F0B81EE-4B11-3E44-A34A-C676CDBF33A1}" srcOrd="1" destOrd="0" presId="urn:microsoft.com/office/officeart/2005/8/layout/hProcess6"/>
    <dgm:cxn modelId="{F1629B9A-7801-1545-8C3B-08B6253493EA}" type="presParOf" srcId="{ED0404D8-9E10-B44D-9FA7-00C8C9674311}" destId="{AFC0CAEF-5B3E-2D4D-9E93-A25F4BF9C40E}" srcOrd="2" destOrd="0" presId="urn:microsoft.com/office/officeart/2005/8/layout/hProcess6"/>
    <dgm:cxn modelId="{4D232AE7-3D22-A943-8CA8-E98BDBA0D0F6}" type="presParOf" srcId="{ED0404D8-9E10-B44D-9FA7-00C8C9674311}" destId="{106A545C-C0FA-AB42-ABF9-D30602AC8E1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CA2F4-A150-F447-AEED-40C6280CB8D0}">
      <dsp:nvSpPr>
        <dsp:cNvPr id="0" name=""/>
        <dsp:cNvSpPr/>
      </dsp:nvSpPr>
      <dsp:spPr>
        <a:xfrm rot="5400000">
          <a:off x="283943" y="696514"/>
          <a:ext cx="1087767" cy="131287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A8A1-E603-EA48-8B8F-CE82841BFFEC}">
      <dsp:nvSpPr>
        <dsp:cNvPr id="0" name=""/>
        <dsp:cNvSpPr/>
      </dsp:nvSpPr>
      <dsp:spPr>
        <a:xfrm>
          <a:off x="532931" y="46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Hit Song (Target)</a:t>
          </a:r>
        </a:p>
      </dsp:txBody>
      <dsp:txXfrm>
        <a:off x="558566" y="26098"/>
        <a:ext cx="1407477" cy="823978"/>
      </dsp:txXfrm>
    </dsp:sp>
    <dsp:sp modelId="{453D9ED6-3050-504C-997C-A2C89E6567C4}">
      <dsp:nvSpPr>
        <dsp:cNvPr id="0" name=""/>
        <dsp:cNvSpPr/>
      </dsp:nvSpPr>
      <dsp:spPr>
        <a:xfrm rot="5400000">
          <a:off x="283943" y="1790575"/>
          <a:ext cx="1087767" cy="131287"/>
        </a:xfrm>
        <a:prstGeom prst="rect">
          <a:avLst/>
        </a:prstGeom>
        <a:solidFill>
          <a:schemeClr val="accent1">
            <a:shade val="90000"/>
            <a:hueOff val="-88195"/>
            <a:satOff val="496"/>
            <a:lumOff val="46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6CD52-9CA2-1D4F-960C-36DF78576F4D}">
      <dsp:nvSpPr>
        <dsp:cNvPr id="0" name=""/>
        <dsp:cNvSpPr/>
      </dsp:nvSpPr>
      <dsp:spPr>
        <a:xfrm>
          <a:off x="532931" y="109452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79535"/>
            <a:satOff val="753"/>
            <a:lumOff val="5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Artist</a:t>
          </a:r>
        </a:p>
      </dsp:txBody>
      <dsp:txXfrm>
        <a:off x="558566" y="1120158"/>
        <a:ext cx="1407477" cy="823978"/>
      </dsp:txXfrm>
    </dsp:sp>
    <dsp:sp modelId="{B2E902B4-D440-7841-B1B5-8CAD2CDEEF84}">
      <dsp:nvSpPr>
        <dsp:cNvPr id="0" name=""/>
        <dsp:cNvSpPr/>
      </dsp:nvSpPr>
      <dsp:spPr>
        <a:xfrm rot="5400000">
          <a:off x="283943" y="2884636"/>
          <a:ext cx="1087767" cy="131287"/>
        </a:xfrm>
        <a:prstGeom prst="rect">
          <a:avLst/>
        </a:prstGeom>
        <a:solidFill>
          <a:schemeClr val="accent1">
            <a:shade val="90000"/>
            <a:hueOff val="-176390"/>
            <a:satOff val="992"/>
            <a:lumOff val="92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338F-0FAF-804E-8B90-84AA30DF3600}">
      <dsp:nvSpPr>
        <dsp:cNvPr id="0" name=""/>
        <dsp:cNvSpPr/>
      </dsp:nvSpPr>
      <dsp:spPr>
        <a:xfrm>
          <a:off x="532931" y="2188584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159071"/>
            <a:satOff val="1507"/>
            <a:lumOff val="1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Song Title</a:t>
          </a:r>
        </a:p>
      </dsp:txBody>
      <dsp:txXfrm>
        <a:off x="558566" y="2214219"/>
        <a:ext cx="1407477" cy="823978"/>
      </dsp:txXfrm>
    </dsp:sp>
    <dsp:sp modelId="{A4FDFD42-0C70-AA4C-9E80-A1BE21204941}">
      <dsp:nvSpPr>
        <dsp:cNvPr id="0" name=""/>
        <dsp:cNvSpPr/>
      </dsp:nvSpPr>
      <dsp:spPr>
        <a:xfrm>
          <a:off x="830974" y="3431666"/>
          <a:ext cx="1933841" cy="131287"/>
        </a:xfrm>
        <a:prstGeom prst="rect">
          <a:avLst/>
        </a:prstGeom>
        <a:solidFill>
          <a:schemeClr val="accent1">
            <a:shade val="90000"/>
            <a:hueOff val="-264585"/>
            <a:satOff val="1488"/>
            <a:lumOff val="138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08C64-C495-9F47-BD55-81FD745DDE4A}">
      <dsp:nvSpPr>
        <dsp:cNvPr id="0" name=""/>
        <dsp:cNvSpPr/>
      </dsp:nvSpPr>
      <dsp:spPr>
        <a:xfrm>
          <a:off x="532931" y="3282645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238606"/>
            <a:satOff val="2260"/>
            <a:lumOff val="17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Song Popularity</a:t>
          </a:r>
        </a:p>
      </dsp:txBody>
      <dsp:txXfrm>
        <a:off x="558566" y="3308280"/>
        <a:ext cx="1407477" cy="823978"/>
      </dsp:txXfrm>
    </dsp:sp>
    <dsp:sp modelId="{6DB4227B-2C20-6A4A-8C5D-52A1CC8D958E}">
      <dsp:nvSpPr>
        <dsp:cNvPr id="0" name=""/>
        <dsp:cNvSpPr/>
      </dsp:nvSpPr>
      <dsp:spPr>
        <a:xfrm rot="16200000">
          <a:off x="2224078" y="2884636"/>
          <a:ext cx="1087767" cy="131287"/>
        </a:xfrm>
        <a:prstGeom prst="rect">
          <a:avLst/>
        </a:prstGeom>
        <a:solidFill>
          <a:schemeClr val="accent1">
            <a:shade val="90000"/>
            <a:hueOff val="-352780"/>
            <a:satOff val="1985"/>
            <a:lumOff val="18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D984-9194-D74F-937E-59D54600CA54}">
      <dsp:nvSpPr>
        <dsp:cNvPr id="0" name=""/>
        <dsp:cNvSpPr/>
      </dsp:nvSpPr>
      <dsp:spPr>
        <a:xfrm>
          <a:off x="2473066" y="3282645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18141"/>
            <a:satOff val="3014"/>
            <a:lumOff val="2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Danceability</a:t>
          </a:r>
        </a:p>
      </dsp:txBody>
      <dsp:txXfrm>
        <a:off x="2498701" y="3308280"/>
        <a:ext cx="1407477" cy="823978"/>
      </dsp:txXfrm>
    </dsp:sp>
    <dsp:sp modelId="{AA7913E5-2E9A-7540-9E00-E5E0368D7258}">
      <dsp:nvSpPr>
        <dsp:cNvPr id="0" name=""/>
        <dsp:cNvSpPr/>
      </dsp:nvSpPr>
      <dsp:spPr>
        <a:xfrm rot="16200000">
          <a:off x="2224078" y="1790575"/>
          <a:ext cx="1087767" cy="131287"/>
        </a:xfrm>
        <a:prstGeom prst="rect">
          <a:avLst/>
        </a:prstGeom>
        <a:solidFill>
          <a:schemeClr val="accent1">
            <a:shade val="90000"/>
            <a:hueOff val="-440975"/>
            <a:satOff val="2481"/>
            <a:lumOff val="231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D0C7E-F4A8-874E-8CB6-DE7F8A3A5A44}">
      <dsp:nvSpPr>
        <dsp:cNvPr id="0" name=""/>
        <dsp:cNvSpPr/>
      </dsp:nvSpPr>
      <dsp:spPr>
        <a:xfrm>
          <a:off x="2473066" y="2188584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97677"/>
            <a:satOff val="3767"/>
            <a:lumOff val="2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Energy</a:t>
          </a:r>
        </a:p>
      </dsp:txBody>
      <dsp:txXfrm>
        <a:off x="2498701" y="2214219"/>
        <a:ext cx="1407477" cy="823978"/>
      </dsp:txXfrm>
    </dsp:sp>
    <dsp:sp modelId="{DD0EF18C-3EDA-5D40-9827-7BC22B2F592B}">
      <dsp:nvSpPr>
        <dsp:cNvPr id="0" name=""/>
        <dsp:cNvSpPr/>
      </dsp:nvSpPr>
      <dsp:spPr>
        <a:xfrm rot="16200000">
          <a:off x="2224078" y="696514"/>
          <a:ext cx="1087767" cy="131287"/>
        </a:xfrm>
        <a:prstGeom prst="rect">
          <a:avLst/>
        </a:prstGeom>
        <a:solidFill>
          <a:schemeClr val="accent1">
            <a:shade val="90000"/>
            <a:hueOff val="-529170"/>
            <a:satOff val="2977"/>
            <a:lumOff val="27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9A577-60C8-D246-853E-2A8AB29C79E6}">
      <dsp:nvSpPr>
        <dsp:cNvPr id="0" name=""/>
        <dsp:cNvSpPr/>
      </dsp:nvSpPr>
      <dsp:spPr>
        <a:xfrm>
          <a:off x="2473066" y="109452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477212"/>
            <a:satOff val="4520"/>
            <a:lumOff val="33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Acousticness</a:t>
          </a:r>
          <a:endParaRPr lang="en-US" sz="1400" kern="1200" dirty="0"/>
        </a:p>
      </dsp:txBody>
      <dsp:txXfrm>
        <a:off x="2498701" y="1120158"/>
        <a:ext cx="1407477" cy="823978"/>
      </dsp:txXfrm>
    </dsp:sp>
    <dsp:sp modelId="{8844954B-B3CD-8A4B-81A8-2B97529A0C69}">
      <dsp:nvSpPr>
        <dsp:cNvPr id="0" name=""/>
        <dsp:cNvSpPr/>
      </dsp:nvSpPr>
      <dsp:spPr>
        <a:xfrm>
          <a:off x="2771108" y="149484"/>
          <a:ext cx="1933841" cy="131287"/>
        </a:xfrm>
        <a:prstGeom prst="rect">
          <a:avLst/>
        </a:prstGeom>
        <a:solidFill>
          <a:schemeClr val="accent1">
            <a:shade val="90000"/>
            <a:hueOff val="-617365"/>
            <a:satOff val="3473"/>
            <a:lumOff val="324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35B0-199B-F647-8563-D50ADF815B07}">
      <dsp:nvSpPr>
        <dsp:cNvPr id="0" name=""/>
        <dsp:cNvSpPr/>
      </dsp:nvSpPr>
      <dsp:spPr>
        <a:xfrm>
          <a:off x="2473066" y="46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556748"/>
            <a:satOff val="5274"/>
            <a:lumOff val="39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Valence</a:t>
          </a:r>
          <a:endParaRPr lang="en-US" sz="1400" kern="1200" dirty="0"/>
        </a:p>
      </dsp:txBody>
      <dsp:txXfrm>
        <a:off x="2498701" y="26098"/>
        <a:ext cx="1407477" cy="823978"/>
      </dsp:txXfrm>
    </dsp:sp>
    <dsp:sp modelId="{5A6142BF-C5E0-D746-A3D6-820E1473D52F}">
      <dsp:nvSpPr>
        <dsp:cNvPr id="0" name=""/>
        <dsp:cNvSpPr/>
      </dsp:nvSpPr>
      <dsp:spPr>
        <a:xfrm rot="5400000">
          <a:off x="4164212" y="696514"/>
          <a:ext cx="1087767" cy="131287"/>
        </a:xfrm>
        <a:prstGeom prst="rect">
          <a:avLst/>
        </a:prstGeom>
        <a:solidFill>
          <a:schemeClr val="accent1">
            <a:shade val="90000"/>
            <a:hueOff val="-617365"/>
            <a:satOff val="3473"/>
            <a:lumOff val="324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AB636-9CD9-FE4B-BDCF-AB75DBBEF1CB}">
      <dsp:nvSpPr>
        <dsp:cNvPr id="0" name=""/>
        <dsp:cNvSpPr/>
      </dsp:nvSpPr>
      <dsp:spPr>
        <a:xfrm>
          <a:off x="4413200" y="46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636283"/>
            <a:satOff val="6027"/>
            <a:lumOff val="45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Loudenss</a:t>
          </a:r>
          <a:endParaRPr lang="en-US" sz="1400" kern="1200" dirty="0"/>
        </a:p>
      </dsp:txBody>
      <dsp:txXfrm>
        <a:off x="4438835" y="26098"/>
        <a:ext cx="1407477" cy="823978"/>
      </dsp:txXfrm>
    </dsp:sp>
    <dsp:sp modelId="{BC91BBF1-3C34-264F-99B5-B3FCCA4E66DE}">
      <dsp:nvSpPr>
        <dsp:cNvPr id="0" name=""/>
        <dsp:cNvSpPr/>
      </dsp:nvSpPr>
      <dsp:spPr>
        <a:xfrm rot="5400000">
          <a:off x="4164212" y="1790575"/>
          <a:ext cx="1087767" cy="131287"/>
        </a:xfrm>
        <a:prstGeom prst="rect">
          <a:avLst/>
        </a:prstGeom>
        <a:solidFill>
          <a:schemeClr val="accent1">
            <a:shade val="90000"/>
            <a:hueOff val="-529170"/>
            <a:satOff val="2977"/>
            <a:lumOff val="27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8AD2E-D71D-B643-A7F6-B157452B15A7}">
      <dsp:nvSpPr>
        <dsp:cNvPr id="0" name=""/>
        <dsp:cNvSpPr/>
      </dsp:nvSpPr>
      <dsp:spPr>
        <a:xfrm>
          <a:off x="4413200" y="109452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556748"/>
            <a:satOff val="5274"/>
            <a:lumOff val="39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</a:t>
          </a:r>
        </a:p>
      </dsp:txBody>
      <dsp:txXfrm>
        <a:off x="4438835" y="1120158"/>
        <a:ext cx="1407477" cy="823978"/>
      </dsp:txXfrm>
    </dsp:sp>
    <dsp:sp modelId="{FBD2671F-2B32-F040-ADA0-625695BA6917}">
      <dsp:nvSpPr>
        <dsp:cNvPr id="0" name=""/>
        <dsp:cNvSpPr/>
      </dsp:nvSpPr>
      <dsp:spPr>
        <a:xfrm rot="5400000">
          <a:off x="4164212" y="2884636"/>
          <a:ext cx="1087767" cy="131287"/>
        </a:xfrm>
        <a:prstGeom prst="rect">
          <a:avLst/>
        </a:prstGeom>
        <a:solidFill>
          <a:schemeClr val="accent1">
            <a:shade val="90000"/>
            <a:hueOff val="-440975"/>
            <a:satOff val="2481"/>
            <a:lumOff val="231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BD108-1D9F-EF4D-B25C-C8FC5E7811B0}">
      <dsp:nvSpPr>
        <dsp:cNvPr id="0" name=""/>
        <dsp:cNvSpPr/>
      </dsp:nvSpPr>
      <dsp:spPr>
        <a:xfrm>
          <a:off x="4413200" y="2188584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477212"/>
            <a:satOff val="4520"/>
            <a:lumOff val="33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Tempo</a:t>
          </a:r>
        </a:p>
      </dsp:txBody>
      <dsp:txXfrm>
        <a:off x="4438835" y="2214219"/>
        <a:ext cx="1407477" cy="823978"/>
      </dsp:txXfrm>
    </dsp:sp>
    <dsp:sp modelId="{1058F4D4-3F83-B34C-907D-7EAF06F9EA2A}">
      <dsp:nvSpPr>
        <dsp:cNvPr id="0" name=""/>
        <dsp:cNvSpPr/>
      </dsp:nvSpPr>
      <dsp:spPr>
        <a:xfrm>
          <a:off x="4711242" y="3431666"/>
          <a:ext cx="1933841" cy="131287"/>
        </a:xfrm>
        <a:prstGeom prst="rect">
          <a:avLst/>
        </a:prstGeom>
        <a:solidFill>
          <a:schemeClr val="accent1">
            <a:shade val="90000"/>
            <a:hueOff val="-352780"/>
            <a:satOff val="1985"/>
            <a:lumOff val="18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59FCF-6F2E-EC41-BC67-98BEC19C3BDC}">
      <dsp:nvSpPr>
        <dsp:cNvPr id="0" name=""/>
        <dsp:cNvSpPr/>
      </dsp:nvSpPr>
      <dsp:spPr>
        <a:xfrm>
          <a:off x="4413200" y="3282645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97677"/>
            <a:satOff val="3767"/>
            <a:lumOff val="2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Instrumentalness</a:t>
          </a:r>
          <a:endParaRPr lang="en-US" sz="1400" kern="1200" dirty="0"/>
        </a:p>
      </dsp:txBody>
      <dsp:txXfrm>
        <a:off x="4438835" y="3308280"/>
        <a:ext cx="1407477" cy="823978"/>
      </dsp:txXfrm>
    </dsp:sp>
    <dsp:sp modelId="{AF5DD134-E16E-C248-8CAB-9D1EA8F3663C}">
      <dsp:nvSpPr>
        <dsp:cNvPr id="0" name=""/>
        <dsp:cNvSpPr/>
      </dsp:nvSpPr>
      <dsp:spPr>
        <a:xfrm rot="16200000">
          <a:off x="6104346" y="2884636"/>
          <a:ext cx="1087767" cy="131287"/>
        </a:xfrm>
        <a:prstGeom prst="rect">
          <a:avLst/>
        </a:prstGeom>
        <a:solidFill>
          <a:schemeClr val="accent1">
            <a:shade val="90000"/>
            <a:hueOff val="-264585"/>
            <a:satOff val="1488"/>
            <a:lumOff val="138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70B48-1A3D-FF45-9CB2-8FBF695794EF}">
      <dsp:nvSpPr>
        <dsp:cNvPr id="0" name=""/>
        <dsp:cNvSpPr/>
      </dsp:nvSpPr>
      <dsp:spPr>
        <a:xfrm>
          <a:off x="6353334" y="3282645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18141"/>
            <a:satOff val="3014"/>
            <a:lumOff val="2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Speechiness</a:t>
          </a:r>
          <a:endParaRPr lang="en-US" sz="1400" kern="1200" dirty="0"/>
        </a:p>
      </dsp:txBody>
      <dsp:txXfrm>
        <a:off x="6378969" y="3308280"/>
        <a:ext cx="1407477" cy="823978"/>
      </dsp:txXfrm>
    </dsp:sp>
    <dsp:sp modelId="{8C8707C8-D9E7-A242-8517-5048CA812BAD}">
      <dsp:nvSpPr>
        <dsp:cNvPr id="0" name=""/>
        <dsp:cNvSpPr/>
      </dsp:nvSpPr>
      <dsp:spPr>
        <a:xfrm rot="16200000">
          <a:off x="6104346" y="1790575"/>
          <a:ext cx="1087767" cy="131287"/>
        </a:xfrm>
        <a:prstGeom prst="rect">
          <a:avLst/>
        </a:prstGeom>
        <a:solidFill>
          <a:schemeClr val="accent1">
            <a:shade val="90000"/>
            <a:hueOff val="-176390"/>
            <a:satOff val="992"/>
            <a:lumOff val="92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FC291-979B-E946-9C65-33A0BBE91825}">
      <dsp:nvSpPr>
        <dsp:cNvPr id="0" name=""/>
        <dsp:cNvSpPr/>
      </dsp:nvSpPr>
      <dsp:spPr>
        <a:xfrm>
          <a:off x="6353334" y="2188584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238606"/>
            <a:satOff val="2260"/>
            <a:lumOff val="17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Song Duration</a:t>
          </a:r>
        </a:p>
      </dsp:txBody>
      <dsp:txXfrm>
        <a:off x="6378969" y="2214219"/>
        <a:ext cx="1407477" cy="823978"/>
      </dsp:txXfrm>
    </dsp:sp>
    <dsp:sp modelId="{1DD28D46-8FF6-AF49-9AFD-214C1D947F3A}">
      <dsp:nvSpPr>
        <dsp:cNvPr id="0" name=""/>
        <dsp:cNvSpPr/>
      </dsp:nvSpPr>
      <dsp:spPr>
        <a:xfrm rot="16200000">
          <a:off x="6104346" y="696514"/>
          <a:ext cx="1087767" cy="131287"/>
        </a:xfrm>
        <a:prstGeom prst="rect">
          <a:avLst/>
        </a:prstGeom>
        <a:solidFill>
          <a:schemeClr val="accent1">
            <a:shade val="90000"/>
            <a:hueOff val="-88195"/>
            <a:satOff val="496"/>
            <a:lumOff val="46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E90-4843-AB43-BF66-E1E7784A7401}">
      <dsp:nvSpPr>
        <dsp:cNvPr id="0" name=""/>
        <dsp:cNvSpPr/>
      </dsp:nvSpPr>
      <dsp:spPr>
        <a:xfrm>
          <a:off x="6353334" y="109452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159071"/>
            <a:satOff val="1507"/>
            <a:lumOff val="1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Liveness</a:t>
          </a:r>
          <a:endParaRPr lang="en-US" sz="1400" kern="1200" dirty="0"/>
        </a:p>
      </dsp:txBody>
      <dsp:txXfrm>
        <a:off x="6378969" y="1120158"/>
        <a:ext cx="1407477" cy="823978"/>
      </dsp:txXfrm>
    </dsp:sp>
    <dsp:sp modelId="{7DBC3857-7F87-894E-8E8E-AFA026455F71}">
      <dsp:nvSpPr>
        <dsp:cNvPr id="0" name=""/>
        <dsp:cNvSpPr/>
      </dsp:nvSpPr>
      <dsp:spPr>
        <a:xfrm>
          <a:off x="6353334" y="463"/>
          <a:ext cx="1458747" cy="8752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79535"/>
            <a:satOff val="753"/>
            <a:lumOff val="5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</a:t>
          </a:r>
        </a:p>
      </dsp:txBody>
      <dsp:txXfrm>
        <a:off x="6378969" y="26098"/>
        <a:ext cx="1407477" cy="82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24A7-7A63-B846-8463-607E94DDFD88}">
      <dsp:nvSpPr>
        <dsp:cNvPr id="0" name=""/>
        <dsp:cNvSpPr/>
      </dsp:nvSpPr>
      <dsp:spPr>
        <a:xfrm>
          <a:off x="502070" y="679842"/>
          <a:ext cx="1993180" cy="17422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Logistic regression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KNN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XGB</a:t>
          </a:r>
        </a:p>
      </dsp:txBody>
      <dsp:txXfrm>
        <a:off x="1000365" y="941186"/>
        <a:ext cx="971675" cy="1219603"/>
      </dsp:txXfrm>
    </dsp:sp>
    <dsp:sp modelId="{7D646A4C-941A-8C40-BD74-967130DA9991}">
      <dsp:nvSpPr>
        <dsp:cNvPr id="0" name=""/>
        <dsp:cNvSpPr/>
      </dsp:nvSpPr>
      <dsp:spPr>
        <a:xfrm>
          <a:off x="3774" y="1052692"/>
          <a:ext cx="996590" cy="9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Baseilne</a:t>
          </a:r>
          <a:r>
            <a:rPr lang="en-US" sz="1100" kern="1200" dirty="0"/>
            <a:t> Model</a:t>
          </a:r>
        </a:p>
      </dsp:txBody>
      <dsp:txXfrm>
        <a:off x="149721" y="1198639"/>
        <a:ext cx="704696" cy="704696"/>
      </dsp:txXfrm>
    </dsp:sp>
    <dsp:sp modelId="{F5D082D3-B886-E848-AA6A-17DF2674390A}">
      <dsp:nvSpPr>
        <dsp:cNvPr id="0" name=""/>
        <dsp:cNvSpPr/>
      </dsp:nvSpPr>
      <dsp:spPr>
        <a:xfrm>
          <a:off x="3118119" y="679842"/>
          <a:ext cx="1993180" cy="17422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Gridsearch</a:t>
          </a:r>
          <a:r>
            <a:rPr lang="en-US" sz="1300" kern="1200" dirty="0"/>
            <a:t> CV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 Importance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Thresholds</a:t>
          </a:r>
        </a:p>
      </dsp:txBody>
      <dsp:txXfrm>
        <a:off x="3616414" y="941186"/>
        <a:ext cx="971675" cy="1219603"/>
      </dsp:txXfrm>
    </dsp:sp>
    <dsp:sp modelId="{78016603-FDEE-1442-92F0-2A985276C6FD}">
      <dsp:nvSpPr>
        <dsp:cNvPr id="0" name=""/>
        <dsp:cNvSpPr/>
      </dsp:nvSpPr>
      <dsp:spPr>
        <a:xfrm>
          <a:off x="2619824" y="1052692"/>
          <a:ext cx="996590" cy="9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Refinement</a:t>
          </a:r>
        </a:p>
      </dsp:txBody>
      <dsp:txXfrm>
        <a:off x="2765771" y="1198639"/>
        <a:ext cx="704696" cy="704696"/>
      </dsp:txXfrm>
    </dsp:sp>
    <dsp:sp modelId="{2F0B81EE-4B11-3E44-A34A-C676CDBF33A1}">
      <dsp:nvSpPr>
        <dsp:cNvPr id="0" name=""/>
        <dsp:cNvSpPr/>
      </dsp:nvSpPr>
      <dsp:spPr>
        <a:xfrm>
          <a:off x="5734169" y="679842"/>
          <a:ext cx="1993180" cy="17422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Actuals vs. Predicted</a:t>
          </a:r>
        </a:p>
      </dsp:txBody>
      <dsp:txXfrm>
        <a:off x="6232464" y="941186"/>
        <a:ext cx="971675" cy="1219603"/>
      </dsp:txXfrm>
    </dsp:sp>
    <dsp:sp modelId="{106A545C-C0FA-AB42-ABF9-D30602AC8E14}">
      <dsp:nvSpPr>
        <dsp:cNvPr id="0" name=""/>
        <dsp:cNvSpPr/>
      </dsp:nvSpPr>
      <dsp:spPr>
        <a:xfrm>
          <a:off x="5235874" y="1052692"/>
          <a:ext cx="996590" cy="9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Examining Predictions</a:t>
          </a:r>
        </a:p>
      </dsp:txBody>
      <dsp:txXfrm>
        <a:off x="5381821" y="1198639"/>
        <a:ext cx="704696" cy="704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3D32-543B-2B4A-8D3B-8ADDA91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US"/>
              <a:t>Predicting a Hit Song</a:t>
            </a:r>
          </a:p>
        </p:txBody>
      </p:sp>
      <p:pic>
        <p:nvPicPr>
          <p:cNvPr id="5" name="Picture 4" descr="Music sheet">
            <a:extLst>
              <a:ext uri="{FF2B5EF4-FFF2-40B4-BE49-F238E27FC236}">
                <a16:creationId xmlns:a16="http://schemas.microsoft.com/office/drawing/2014/main" id="{B6DFF3F1-6155-4A53-A034-B2CE59270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98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2275A1B-8BEA-E54E-AE0B-7808B7F06D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7CD8D80-190B-1640-83D6-28C009A34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3588" y="2699194"/>
            <a:ext cx="4270247" cy="3101982"/>
          </a:xfrm>
        </p:spPr>
        <p:txBody>
          <a:bodyPr/>
          <a:lstStyle/>
          <a:p>
            <a:r>
              <a:rPr lang="en-US" dirty="0"/>
              <a:t>Max Depth: 3</a:t>
            </a:r>
          </a:p>
          <a:p>
            <a:r>
              <a:rPr lang="en-US" dirty="0"/>
              <a:t>Max Features: 4</a:t>
            </a:r>
          </a:p>
          <a:p>
            <a:r>
              <a:rPr lang="en-US" dirty="0"/>
              <a:t>N Estimators: 100</a:t>
            </a:r>
          </a:p>
          <a:p>
            <a:r>
              <a:rPr lang="en-US" dirty="0"/>
              <a:t>Learning Rate: 0.1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DFAC19-A7AC-AE48-B972-5D4E5EF1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5" y="2347810"/>
            <a:ext cx="6469282" cy="4008619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F989DEC5-5E51-4E4B-9C27-9755B8B739EA}"/>
              </a:ext>
            </a:extLst>
          </p:cNvPr>
          <p:cNvSpPr/>
          <p:nvPr/>
        </p:nvSpPr>
        <p:spPr>
          <a:xfrm>
            <a:off x="2308486" y="4065535"/>
            <a:ext cx="254832" cy="1648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7DD60-3937-0A46-9D83-7A4F11F685B4}"/>
              </a:ext>
            </a:extLst>
          </p:cNvPr>
          <p:cNvSpPr txBox="1"/>
          <p:nvPr/>
        </p:nvSpPr>
        <p:spPr>
          <a:xfrm>
            <a:off x="2563318" y="4705328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A0868-983E-7244-84DA-73AEEC8A2956}"/>
              </a:ext>
            </a:extLst>
          </p:cNvPr>
          <p:cNvSpPr txBox="1"/>
          <p:nvPr/>
        </p:nvSpPr>
        <p:spPr>
          <a:xfrm>
            <a:off x="7163588" y="1924694"/>
            <a:ext cx="44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parameters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1568438" y="1948816"/>
            <a:ext cx="545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99996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871" y="2062479"/>
            <a:ext cx="4211320" cy="3860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Threshold = 0.50</a:t>
            </a:r>
          </a:p>
          <a:p>
            <a:r>
              <a:rPr lang="en-US" b="1" dirty="0"/>
              <a:t>Precision: 0.795</a:t>
            </a:r>
          </a:p>
          <a:p>
            <a:r>
              <a:rPr lang="en-US" dirty="0"/>
              <a:t>Recall: 0.910</a:t>
            </a:r>
          </a:p>
          <a:p>
            <a:r>
              <a:rPr lang="en-US" dirty="0"/>
              <a:t>F1: 0.848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BB03D2-244E-2F45-833E-26138634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9" y="170672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37A5-E33D-A147-8267-6C0E30B6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</p:spPr>
        <p:txBody>
          <a:bodyPr/>
          <a:lstStyle/>
          <a:p>
            <a:r>
              <a:rPr lang="en-US" dirty="0"/>
              <a:t>Final Model: XGB results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E8CDB6-14D4-A64E-AB31-16A4835D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3" y="1706720"/>
            <a:ext cx="6400800" cy="4572000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80BBD62-EED9-5B40-B3C4-255EC2FA0A96}"/>
              </a:ext>
            </a:extLst>
          </p:cNvPr>
          <p:cNvSpPr txBox="1">
            <a:spLocks/>
          </p:cNvSpPr>
          <p:nvPr/>
        </p:nvSpPr>
        <p:spPr>
          <a:xfrm>
            <a:off x="7443871" y="2062479"/>
            <a:ext cx="4211320" cy="38604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Threshold=0.65</a:t>
            </a:r>
          </a:p>
          <a:p>
            <a:r>
              <a:rPr lang="en-US" b="1" dirty="0"/>
              <a:t>Precision: 0.833</a:t>
            </a:r>
          </a:p>
          <a:p>
            <a:r>
              <a:rPr lang="en-US" dirty="0"/>
              <a:t>Recall: 0.800</a:t>
            </a:r>
          </a:p>
          <a:p>
            <a:r>
              <a:rPr lang="en-US" dirty="0"/>
              <a:t>F1: 0.814</a:t>
            </a:r>
          </a:p>
        </p:txBody>
      </p:sp>
    </p:spTree>
    <p:extLst>
      <p:ext uri="{BB962C8B-B14F-4D97-AF65-F5344CB8AC3E}">
        <p14:creationId xmlns:p14="http://schemas.microsoft.com/office/powerpoint/2010/main" val="393893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7969"/>
            <a:ext cx="7729728" cy="1188720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884E47-C4B2-5642-B34A-881F5D2DD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58" y="1502165"/>
            <a:ext cx="7413606" cy="5154696"/>
          </a:xfrm>
        </p:spPr>
      </p:pic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76C1-9E96-4044-BB32-3214FA5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953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5A5F2F-9457-E94E-8A87-54A06E20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397" y="1413673"/>
            <a:ext cx="6919621" cy="4771227"/>
          </a:xfrm>
        </p:spPr>
      </p:pic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23C7-948E-0146-88C6-A0F03A0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934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7F57BF-8915-2641-851A-560E2AEA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24" y="1742355"/>
            <a:ext cx="6904152" cy="4681226"/>
          </a:xfrm>
        </p:spPr>
      </p:pic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F60-DE41-DD41-A92C-3701D523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8791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430E0-B77D-E14A-9DB2-00DB26C3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1917209"/>
            <a:ext cx="6629399" cy="4572000"/>
          </a:xfrm>
        </p:spPr>
      </p:pic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4AE8-BA3C-814E-9FCC-BAF033C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501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08410D-7155-874B-B5BF-D132C2BF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33" y="1434221"/>
            <a:ext cx="7492334" cy="5343140"/>
          </a:xfrm>
        </p:spPr>
      </p:pic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year of song release</a:t>
            </a:r>
          </a:p>
          <a:p>
            <a:r>
              <a:rPr lang="en-US" dirty="0"/>
              <a:t>Account for </a:t>
            </a:r>
            <a:r>
              <a:rPr lang="en-US" dirty="0" err="1"/>
              <a:t>seasonalility</a:t>
            </a:r>
            <a:endParaRPr lang="en-US" dirty="0"/>
          </a:p>
          <a:p>
            <a:r>
              <a:rPr lang="en-US" dirty="0"/>
              <a:t>Incorporate popular apps such as </a:t>
            </a:r>
            <a:r>
              <a:rPr lang="en-US" dirty="0" err="1"/>
              <a:t>TikTok</a:t>
            </a:r>
            <a:r>
              <a:rPr lang="en-US" dirty="0"/>
              <a:t>, Facebook data</a:t>
            </a:r>
          </a:p>
          <a:p>
            <a:r>
              <a:rPr lang="en-US" dirty="0"/>
              <a:t>Using the song popularity feature </a:t>
            </a:r>
          </a:p>
          <a:p>
            <a:r>
              <a:rPr lang="en-US" dirty="0"/>
              <a:t>Obtaining sentiment / lyrical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37A5-E33D-A147-8267-6C0E30B6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XGB: Example of hits and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0682-C54E-454A-9E26-DDB0FFA3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Radar + numbers </a:t>
            </a:r>
          </a:p>
          <a:p>
            <a:r>
              <a:rPr lang="en-US" dirty="0" err="1"/>
              <a:t>Probabilites</a:t>
            </a:r>
            <a:r>
              <a:rPr lang="en-US" dirty="0"/>
              <a:t> + pop scores?</a:t>
            </a:r>
          </a:p>
          <a:p>
            <a:r>
              <a:rPr lang="en-US" dirty="0"/>
              <a:t>Vs. </a:t>
            </a:r>
            <a:r>
              <a:rPr lang="en-US" dirty="0" err="1"/>
              <a:t>bulr</a:t>
            </a:r>
            <a:r>
              <a:rPr lang="en-US" dirty="0"/>
              <a:t> </a:t>
            </a:r>
            <a:r>
              <a:rPr lang="en-US" dirty="0" err="1"/>
              <a:t>ives</a:t>
            </a:r>
            <a:r>
              <a:rPr lang="en-US" dirty="0"/>
              <a:t> – Valence, Loudness, </a:t>
            </a:r>
            <a:r>
              <a:rPr lang="en-US" dirty="0" err="1"/>
              <a:t>Acousticness</a:t>
            </a:r>
            <a:r>
              <a:rPr lang="en-US" dirty="0"/>
              <a:t>, time (weightier). Also that we don’t account for older seasonal hits. </a:t>
            </a:r>
            <a:r>
              <a:rPr lang="en-US" dirty="0" err="1"/>
              <a:t>Featuers</a:t>
            </a:r>
            <a:r>
              <a:rPr lang="en-US" dirty="0"/>
              <a:t> may be so different</a:t>
            </a:r>
          </a:p>
          <a:p>
            <a:r>
              <a:rPr lang="en-US" dirty="0"/>
              <a:t>Vs. </a:t>
            </a:r>
            <a:r>
              <a:rPr lang="en-US" dirty="0" err="1"/>
              <a:t>beyonce</a:t>
            </a:r>
            <a:r>
              <a:rPr lang="en-US" dirty="0"/>
              <a:t> – similar in most but high speech which is something we took out </a:t>
            </a:r>
            <a:r>
              <a:rPr lang="en-US" dirty="0" err="1"/>
              <a:t>fo</a:t>
            </a:r>
            <a:r>
              <a:rPr lang="en-US" dirty="0"/>
              <a:t> the model – therefore we predicted a hit</a:t>
            </a:r>
          </a:p>
          <a:p>
            <a:r>
              <a:rPr lang="en-US" dirty="0"/>
              <a:t>Vs. muse – example of similar songs features that barely missed </a:t>
            </a:r>
            <a:r>
              <a:rPr lang="en-US" dirty="0" err="1"/>
              <a:t>bc</a:t>
            </a:r>
            <a:r>
              <a:rPr lang="en-US" dirty="0"/>
              <a:t> of raised threshold. Otherwise would’ve predicted</a:t>
            </a:r>
          </a:p>
          <a:p>
            <a:r>
              <a:rPr lang="en-US" dirty="0"/>
              <a:t>Vs. swift – example of very close match which was successful</a:t>
            </a:r>
          </a:p>
          <a:p>
            <a:r>
              <a:rPr lang="en-US" dirty="0"/>
              <a:t>Vs. </a:t>
            </a:r>
            <a:r>
              <a:rPr lang="en-US" dirty="0" err="1"/>
              <a:t>coldplay</a:t>
            </a:r>
            <a:r>
              <a:rPr lang="en-US" dirty="0"/>
              <a:t> – example of how much weight was on </a:t>
            </a:r>
            <a:r>
              <a:rPr lang="en-US" dirty="0" err="1"/>
              <a:t>instrumentalness</a:t>
            </a:r>
            <a:r>
              <a:rPr lang="en-US" dirty="0"/>
              <a:t>. We missed </a:t>
            </a:r>
            <a:r>
              <a:rPr lang="en-US" dirty="0" err="1"/>
              <a:t>bc</a:t>
            </a:r>
            <a:r>
              <a:rPr lang="en-US" dirty="0"/>
              <a:t> we said the songs should not be instrumental for a hit and yet here’s an opposite case.</a:t>
            </a:r>
          </a:p>
        </p:txBody>
      </p:sp>
    </p:spTree>
    <p:extLst>
      <p:ext uri="{BB962C8B-B14F-4D97-AF65-F5344CB8AC3E}">
        <p14:creationId xmlns:p14="http://schemas.microsoft.com/office/powerpoint/2010/main" val="26598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8881-CA00-5843-AC52-088037A7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1E49-F663-6844-A037-43EAC132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Framework</a:t>
            </a:r>
          </a:p>
          <a:p>
            <a:r>
              <a:rPr lang="en-US" dirty="0"/>
              <a:t>Modeling Framework</a:t>
            </a:r>
          </a:p>
          <a:p>
            <a:r>
              <a:rPr lang="en-US" dirty="0"/>
              <a:t>Results and Examples</a:t>
            </a:r>
          </a:p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4083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4A84-2EA4-194F-BDD3-8D2BAD2D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3B0BEB-9C1F-BA4B-889E-9A0B04B25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88398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10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C489-008E-B648-A6BE-ECCFD1B9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Random Forest: AUC/ROC Curve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53D5D627-1D54-CE4B-ADB2-E28388DF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172" y="2638425"/>
            <a:ext cx="4587657" cy="3101975"/>
          </a:xfr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1803-7A90-7B40-AFB3-6CDD23ED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Features – maybe with some </a:t>
            </a:r>
            <a:r>
              <a:rPr lang="en-US" sz="3600" dirty="0" err="1"/>
              <a:t>defs</a:t>
            </a:r>
            <a:r>
              <a:rPr lang="en-US" sz="3600" dirty="0"/>
              <a:t> or take from </a:t>
            </a:r>
            <a:r>
              <a:rPr lang="en-US" sz="3600" dirty="0" err="1"/>
              <a:t>spotify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9E645-FA68-F545-8983-6DB1DD008A85}"/>
              </a:ext>
            </a:extLst>
          </p:cNvPr>
          <p:cNvSpPr txBox="1"/>
          <p:nvPr/>
        </p:nvSpPr>
        <p:spPr>
          <a:xfrm>
            <a:off x="810852" y="1786145"/>
            <a:ext cx="46266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Danceability: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AEAB-6AE6-2944-ADC2-686C8E563ED9}"/>
              </a:ext>
            </a:extLst>
          </p:cNvPr>
          <p:cNvSpPr txBox="1"/>
          <p:nvPr/>
        </p:nvSpPr>
        <p:spPr>
          <a:xfrm>
            <a:off x="732589" y="2547617"/>
            <a:ext cx="4626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41A62-6D81-1440-A0B0-0A5FDE484FE7}"/>
              </a:ext>
            </a:extLst>
          </p:cNvPr>
          <p:cNvSpPr/>
          <p:nvPr/>
        </p:nvSpPr>
        <p:spPr>
          <a:xfrm>
            <a:off x="413894" y="1544549"/>
            <a:ext cx="9227127" cy="4608946"/>
          </a:xfrm>
          <a:prstGeom prst="rect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E604C-ACD3-244C-96ED-545E7E1F8E77}"/>
              </a:ext>
            </a:extLst>
          </p:cNvPr>
          <p:cNvSpPr txBox="1"/>
          <p:nvPr/>
        </p:nvSpPr>
        <p:spPr>
          <a:xfrm>
            <a:off x="10032831" y="3849022"/>
            <a:ext cx="1823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~12 </a:t>
            </a:r>
            <a:r>
              <a:rPr lang="en-US" sz="2800" dirty="0"/>
              <a:t>Features</a:t>
            </a:r>
          </a:p>
          <a:p>
            <a:endParaRPr lang="en-US" sz="2800" dirty="0"/>
          </a:p>
          <a:p>
            <a:r>
              <a:rPr lang="en-US" sz="2800" b="1" dirty="0"/>
              <a:t>~12,000 </a:t>
            </a:r>
            <a:r>
              <a:rPr lang="en-US" sz="2800" dirty="0"/>
              <a:t>Records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5C30A-A6C3-FD41-98CA-3449C573A8F0}"/>
              </a:ext>
            </a:extLst>
          </p:cNvPr>
          <p:cNvSpPr txBox="1"/>
          <p:nvPr/>
        </p:nvSpPr>
        <p:spPr>
          <a:xfrm>
            <a:off x="732589" y="2936283"/>
            <a:ext cx="469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Acousticness</a:t>
            </a:r>
            <a:r>
              <a:rPr lang="en-US" sz="28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390B3-07D8-C244-868C-90F2C4005D05}"/>
              </a:ext>
            </a:extLst>
          </p:cNvPr>
          <p:cNvSpPr txBox="1"/>
          <p:nvPr/>
        </p:nvSpPr>
        <p:spPr>
          <a:xfrm>
            <a:off x="751781" y="411626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Instrumentalness</a:t>
            </a:r>
            <a:r>
              <a:rPr lang="en-US" sz="2800" dirty="0"/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07B56-3E2B-A84E-932D-BB50DB1679F1}"/>
              </a:ext>
            </a:extLst>
          </p:cNvPr>
          <p:cNvSpPr txBox="1"/>
          <p:nvPr/>
        </p:nvSpPr>
        <p:spPr>
          <a:xfrm>
            <a:off x="741871" y="370189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Tempo: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F1105-E6FA-5D4E-A521-EF1913783287}"/>
              </a:ext>
            </a:extLst>
          </p:cNvPr>
          <p:cNvSpPr txBox="1"/>
          <p:nvPr/>
        </p:nvSpPr>
        <p:spPr>
          <a:xfrm>
            <a:off x="751151" y="447916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Speechiness</a:t>
            </a:r>
            <a:r>
              <a:rPr lang="en-US" sz="2800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B3DE89-5F8E-AF4F-B952-33B2FE81D1E5}"/>
              </a:ext>
            </a:extLst>
          </p:cNvPr>
          <p:cNvSpPr txBox="1"/>
          <p:nvPr/>
        </p:nvSpPr>
        <p:spPr>
          <a:xfrm>
            <a:off x="741870" y="4824858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Valence: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B56A9-55AF-B244-92B5-4F4424A7B82F}"/>
              </a:ext>
            </a:extLst>
          </p:cNvPr>
          <p:cNvSpPr txBox="1"/>
          <p:nvPr/>
        </p:nvSpPr>
        <p:spPr>
          <a:xfrm>
            <a:off x="751150" y="5636181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87269-5651-EC42-B063-AE1492D70EB8}"/>
              </a:ext>
            </a:extLst>
          </p:cNvPr>
          <p:cNvSpPr txBox="1"/>
          <p:nvPr/>
        </p:nvSpPr>
        <p:spPr>
          <a:xfrm>
            <a:off x="741872" y="3304940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DFC07-B4DF-BD41-ABBD-754832C61CE2}"/>
              </a:ext>
            </a:extLst>
          </p:cNvPr>
          <p:cNvSpPr txBox="1"/>
          <p:nvPr/>
        </p:nvSpPr>
        <p:spPr>
          <a:xfrm>
            <a:off x="732586" y="2232294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Loudness: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CA523-73B7-554F-A18F-6942B0AA3CBE}"/>
              </a:ext>
            </a:extLst>
          </p:cNvPr>
          <p:cNvSpPr txBox="1"/>
          <p:nvPr/>
        </p:nvSpPr>
        <p:spPr>
          <a:xfrm>
            <a:off x="732587" y="158734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Liveness: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D3C8FF-2100-F548-9CCF-1C015AC2EA80}"/>
              </a:ext>
            </a:extLst>
          </p:cNvPr>
          <p:cNvSpPr txBox="1"/>
          <p:nvPr/>
        </p:nvSpPr>
        <p:spPr>
          <a:xfrm>
            <a:off x="732589" y="5178731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Song Duration:</a:t>
            </a:r>
          </a:p>
        </p:txBody>
      </p:sp>
    </p:spTree>
    <p:extLst>
      <p:ext uri="{BB962C8B-B14F-4D97-AF65-F5344CB8AC3E}">
        <p14:creationId xmlns:p14="http://schemas.microsoft.com/office/powerpoint/2010/main" val="294311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and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171E-E781-1A47-A10E-4E4A09DC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D587F9F-3F48-4929-8532-62B82B3F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49891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CB66B2-3729-41B6-8A12-AB85501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62" y="718975"/>
            <a:ext cx="2880360" cy="288036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A662FB-3DC6-4E93-98AC-B84BA41F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BE604-0CC0-41C8-9673-995F82D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4163080"/>
            <a:ext cx="3208079" cy="237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30" y="4334146"/>
            <a:ext cx="2270224" cy="203866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036372A-822B-498E-AD05-6BE85743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0B1A86-3D75-F84D-A51C-062C8498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040" y="3334212"/>
            <a:ext cx="1783661" cy="1783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EAD16-8F93-3A4C-8B93-4739750708F4}"/>
              </a:ext>
            </a:extLst>
          </p:cNvPr>
          <p:cNvSpPr txBox="1"/>
          <p:nvPr/>
        </p:nvSpPr>
        <p:spPr>
          <a:xfrm>
            <a:off x="952107" y="1932495"/>
            <a:ext cx="4590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14,000 Observations</a:t>
            </a:r>
          </a:p>
          <a:p>
            <a:endParaRPr lang="en-US" sz="2400" dirty="0"/>
          </a:p>
          <a:p>
            <a:r>
              <a:rPr lang="en-US" sz="2400" dirty="0"/>
              <a:t>9,000 Billboard Hit Songs</a:t>
            </a:r>
          </a:p>
          <a:p>
            <a:endParaRPr lang="en-US" sz="2400" dirty="0"/>
          </a:p>
          <a:p>
            <a:r>
              <a:rPr lang="en-US" sz="2400" dirty="0"/>
              <a:t>5,000 Random Pop Songs</a:t>
            </a:r>
          </a:p>
          <a:p>
            <a:endParaRPr lang="en-US" sz="2400" dirty="0"/>
          </a:p>
          <a:p>
            <a:r>
              <a:rPr lang="en-US" sz="2400" dirty="0"/>
              <a:t>Years 1990 - 2019</a:t>
            </a:r>
          </a:p>
        </p:txBody>
      </p:sp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1D77-CF85-7149-9691-48EFF08F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Applications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5256F1-0AFF-3C41-B7FC-1CCF67D1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912" y="1158754"/>
            <a:ext cx="2580894" cy="139759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468AD64-F69B-4240-B346-A2FA6CC0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72" y="1212330"/>
            <a:ext cx="2580895" cy="1290447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BC3AFAC-96C7-5147-8F45-550F2EC5E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433" y="1270400"/>
            <a:ext cx="2580895" cy="11743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F3452F-D2F7-7A4B-9490-C2E8067B7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193" y="1487462"/>
            <a:ext cx="2580895" cy="74018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54DE35-79BA-1540-8276-2FADCF94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312411"/>
              </p:ext>
            </p:extLst>
          </p:nvPr>
        </p:nvGraphicFramePr>
        <p:xfrm>
          <a:off x="1923493" y="2367948"/>
          <a:ext cx="8345014" cy="415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8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124"/>
            <a:ext cx="7729728" cy="1188720"/>
          </a:xfrm>
        </p:spPr>
        <p:txBody>
          <a:bodyPr/>
          <a:lstStyle/>
          <a:p>
            <a:r>
              <a:rPr lang="en-US" dirty="0"/>
              <a:t>EDA: hits vs. non-hits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CD23A-0F16-4D47-AAA4-3BE4EA0FC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776" y="1254553"/>
            <a:ext cx="6289626" cy="5707447"/>
          </a:xfr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4913"/>
            <a:ext cx="7729728" cy="1188720"/>
          </a:xfrm>
        </p:spPr>
        <p:txBody>
          <a:bodyPr/>
          <a:lstStyle/>
          <a:p>
            <a:r>
              <a:rPr lang="en-US" dirty="0"/>
              <a:t>EDA – Deeper dive violin plots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212231C-BF8F-4F4B-8439-A6D0892D8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040" y="1298256"/>
            <a:ext cx="4415560" cy="2943707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94B04C-D605-8344-B8D1-A8C5B181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6" y="3837767"/>
            <a:ext cx="4415560" cy="29437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BA5F36-6454-024B-B746-FFAB25F9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7" y="1298256"/>
            <a:ext cx="4415560" cy="29437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3C2E4A-466C-DB4A-B795-CEDCA809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039" y="3937982"/>
            <a:ext cx="4415561" cy="29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25-E083-8E46-A135-EAE8B23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775-F048-504A-8E45-7F1EABDF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Minimizing the hit songs we missed</a:t>
            </a:r>
          </a:p>
          <a:p>
            <a:pPr lvl="1"/>
            <a:r>
              <a:rPr lang="en-US" dirty="0"/>
              <a:t>Too passive</a:t>
            </a:r>
          </a:p>
          <a:p>
            <a:r>
              <a:rPr lang="en-US" dirty="0"/>
              <a:t>Optimizing for predicting a hit song</a:t>
            </a:r>
          </a:p>
          <a:p>
            <a:pPr lvl="1"/>
            <a:r>
              <a:rPr lang="en-US" dirty="0"/>
              <a:t>Aggressive but meaningful</a:t>
            </a:r>
          </a:p>
          <a:p>
            <a:r>
              <a:rPr lang="en-US" dirty="0"/>
              <a:t>Balance of precision and recall</a:t>
            </a:r>
          </a:p>
          <a:p>
            <a:pPr lvl="1"/>
            <a:r>
              <a:rPr lang="en-US" dirty="0"/>
              <a:t>Metric: Precision (F1 to a lesser extent)</a:t>
            </a:r>
          </a:p>
        </p:txBody>
      </p:sp>
    </p:spTree>
    <p:extLst>
      <p:ext uri="{BB962C8B-B14F-4D97-AF65-F5344CB8AC3E}">
        <p14:creationId xmlns:p14="http://schemas.microsoft.com/office/powerpoint/2010/main" val="29268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99114"/>
              </p:ext>
            </p:extLst>
          </p:nvPr>
        </p:nvGraphicFramePr>
        <p:xfrm>
          <a:off x="1076646" y="2774022"/>
          <a:ext cx="10038707" cy="2302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802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1781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1781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1781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1781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1781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289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Precision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Recall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3947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3947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3947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3947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3947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{6EEBEEFA-AA05-474D-BE53-98CF2EDB12C2}tf10001120</Template>
  <TotalTime>7801</TotalTime>
  <Words>445</Words>
  <Application>Microsoft Macintosh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Parcel</vt:lpstr>
      <vt:lpstr>Predicting a Hit Song</vt:lpstr>
      <vt:lpstr>Agenda</vt:lpstr>
      <vt:lpstr>Data</vt:lpstr>
      <vt:lpstr>Applications</vt:lpstr>
      <vt:lpstr>features</vt:lpstr>
      <vt:lpstr>EDA: hits vs. non-hits</vt:lpstr>
      <vt:lpstr>EDA – Deeper dive violin plots</vt:lpstr>
      <vt:lpstr>Optimization Metric</vt:lpstr>
      <vt:lpstr>Model Evaluation - Baseline</vt:lpstr>
      <vt:lpstr>XGB: Model Tuning</vt:lpstr>
      <vt:lpstr>XGB: Model Evaluation</vt:lpstr>
      <vt:lpstr>Final Model: XGB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XGB: Example of hits and misses</vt:lpstr>
      <vt:lpstr>PowerPoint Presentation</vt:lpstr>
      <vt:lpstr>Appendix</vt:lpstr>
      <vt:lpstr>Final Model – Random Forest: AUC/ROC Curve</vt:lpstr>
      <vt:lpstr>Features – maybe with some defs or take from spotify</vt:lpstr>
      <vt:lpstr>Hits and misses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86</cp:revision>
  <dcterms:created xsi:type="dcterms:W3CDTF">2021-02-03T04:15:00Z</dcterms:created>
  <dcterms:modified xsi:type="dcterms:W3CDTF">2021-02-09T06:41:38Z</dcterms:modified>
</cp:coreProperties>
</file>