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429" r:id="rId1"/>
  </p:sldMasterIdLst>
  <p:sldIdLst>
    <p:sldId id="292" r:id="rId2"/>
    <p:sldId id="293" r:id="rId3"/>
    <p:sldId id="289" r:id="rId4"/>
    <p:sldId id="257" r:id="rId5"/>
    <p:sldId id="307" r:id="rId6"/>
    <p:sldId id="306" r:id="rId7"/>
    <p:sldId id="303" r:id="rId8"/>
    <p:sldId id="280" r:id="rId9"/>
    <p:sldId id="259" r:id="rId10"/>
    <p:sldId id="290" r:id="rId11"/>
    <p:sldId id="299" r:id="rId12"/>
    <p:sldId id="274" r:id="rId13"/>
    <p:sldId id="305" r:id="rId14"/>
    <p:sldId id="302" r:id="rId15"/>
    <p:sldId id="296" r:id="rId16"/>
    <p:sldId id="267" r:id="rId17"/>
    <p:sldId id="284" r:id="rId18"/>
    <p:sldId id="281" r:id="rId19"/>
    <p:sldId id="283" r:id="rId20"/>
    <p:sldId id="275" r:id="rId21"/>
    <p:sldId id="301" r:id="rId22"/>
    <p:sldId id="276" r:id="rId23"/>
    <p:sldId id="294" r:id="rId24"/>
    <p:sldId id="308" r:id="rId25"/>
    <p:sldId id="309" r:id="rId26"/>
    <p:sldId id="272" r:id="rId27"/>
    <p:sldId id="262" r:id="rId28"/>
    <p:sldId id="285" r:id="rId29"/>
    <p:sldId id="28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042"/>
    <p:restoredTop sz="96327"/>
  </p:normalViewPr>
  <p:slideViewPr>
    <p:cSldViewPr snapToGrid="0" snapToObjects="1">
      <p:cViewPr>
        <p:scale>
          <a:sx n="90" d="100"/>
          <a:sy n="90" d="100"/>
        </p:scale>
        <p:origin x="8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EC017D-33E2-4D0B-B2F9-953745AD686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FEF5E55-1032-4297-94B7-49C5BD5793C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Framework</a:t>
          </a:r>
        </a:p>
      </dgm:t>
    </dgm:pt>
    <dgm:pt modelId="{327403AA-B17D-4E2E-B711-B2C282B1CDC6}" type="parTrans" cxnId="{18195706-5E88-4447-BF90-2BFF76FB691B}">
      <dgm:prSet/>
      <dgm:spPr/>
      <dgm:t>
        <a:bodyPr/>
        <a:lstStyle/>
        <a:p>
          <a:endParaRPr lang="en-US"/>
        </a:p>
      </dgm:t>
    </dgm:pt>
    <dgm:pt modelId="{69A88315-7EB0-49E6-8389-627E960BFC26}" type="sibTrans" cxnId="{18195706-5E88-4447-BF90-2BFF76FB691B}">
      <dgm:prSet/>
      <dgm:spPr/>
      <dgm:t>
        <a:bodyPr/>
        <a:lstStyle/>
        <a:p>
          <a:endParaRPr lang="en-US"/>
        </a:p>
      </dgm:t>
    </dgm:pt>
    <dgm:pt modelId="{C7F145CC-279D-49F0-B3AE-FCA6770BF37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Modeling Framework</a:t>
          </a:r>
        </a:p>
      </dgm:t>
    </dgm:pt>
    <dgm:pt modelId="{341F3221-554F-4836-9F64-871268CC9382}" type="parTrans" cxnId="{6B8CC938-FB92-4567-B741-7841FC1B6F0E}">
      <dgm:prSet/>
      <dgm:spPr/>
      <dgm:t>
        <a:bodyPr/>
        <a:lstStyle/>
        <a:p>
          <a:endParaRPr lang="en-US"/>
        </a:p>
      </dgm:t>
    </dgm:pt>
    <dgm:pt modelId="{917E9D9F-DD87-42B0-B1F0-7BD798E1849F}" type="sibTrans" cxnId="{6B8CC938-FB92-4567-B741-7841FC1B6F0E}">
      <dgm:prSet/>
      <dgm:spPr/>
      <dgm:t>
        <a:bodyPr/>
        <a:lstStyle/>
        <a:p>
          <a:endParaRPr lang="en-US"/>
        </a:p>
      </dgm:t>
    </dgm:pt>
    <dgm:pt modelId="{0E13918A-5E19-4847-B521-ABA9D4BA230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Results and Examples</a:t>
          </a:r>
        </a:p>
      </dgm:t>
    </dgm:pt>
    <dgm:pt modelId="{8233773E-D25D-40CE-A470-EF760339AC49}" type="parTrans" cxnId="{05F9A59A-4B7D-434A-A9D3-98739204EB28}">
      <dgm:prSet/>
      <dgm:spPr/>
      <dgm:t>
        <a:bodyPr/>
        <a:lstStyle/>
        <a:p>
          <a:endParaRPr lang="en-US"/>
        </a:p>
      </dgm:t>
    </dgm:pt>
    <dgm:pt modelId="{DEF06DD0-D847-4EA8-B2F5-DA49CA3C8C6E}" type="sibTrans" cxnId="{05F9A59A-4B7D-434A-A9D3-98739204EB28}">
      <dgm:prSet/>
      <dgm:spPr/>
      <dgm:t>
        <a:bodyPr/>
        <a:lstStyle/>
        <a:p>
          <a:endParaRPr lang="en-US"/>
        </a:p>
      </dgm:t>
    </dgm:pt>
    <dgm:pt modelId="{864A798A-0FFD-41BB-BDD3-5E91F1AD463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Future Improvements</a:t>
          </a:r>
        </a:p>
      </dgm:t>
    </dgm:pt>
    <dgm:pt modelId="{16740D88-0EF3-4154-88C5-8AC424F6B65D}" type="parTrans" cxnId="{D5D492DD-5112-4640-99D5-BEDBA3D4D2AF}">
      <dgm:prSet/>
      <dgm:spPr/>
      <dgm:t>
        <a:bodyPr/>
        <a:lstStyle/>
        <a:p>
          <a:endParaRPr lang="en-US"/>
        </a:p>
      </dgm:t>
    </dgm:pt>
    <dgm:pt modelId="{AC9FC722-4356-4A5D-B7ED-49B151379E81}" type="sibTrans" cxnId="{D5D492DD-5112-4640-99D5-BEDBA3D4D2AF}">
      <dgm:prSet/>
      <dgm:spPr/>
      <dgm:t>
        <a:bodyPr/>
        <a:lstStyle/>
        <a:p>
          <a:endParaRPr lang="en-US"/>
        </a:p>
      </dgm:t>
    </dgm:pt>
    <dgm:pt modelId="{2B0B50F1-0473-4F61-AB03-09B49F973448}" type="pres">
      <dgm:prSet presAssocID="{4CEC017D-33E2-4D0B-B2F9-953745AD686B}" presName="root" presStyleCnt="0">
        <dgm:presLayoutVars>
          <dgm:dir/>
          <dgm:resizeHandles val="exact"/>
        </dgm:presLayoutVars>
      </dgm:prSet>
      <dgm:spPr/>
    </dgm:pt>
    <dgm:pt modelId="{C8D818E7-AFD5-4081-BD7A-082EEEA6526D}" type="pres">
      <dgm:prSet presAssocID="{3FEF5E55-1032-4297-94B7-49C5BD5793C2}" presName="compNode" presStyleCnt="0"/>
      <dgm:spPr/>
    </dgm:pt>
    <dgm:pt modelId="{A0372C5D-0696-4C17-AA6D-605C6E6A8463}" type="pres">
      <dgm:prSet presAssocID="{3FEF5E55-1032-4297-94B7-49C5BD5793C2}" presName="iconBgRect" presStyleLbl="bgShp" presStyleIdx="0" presStyleCnt="4"/>
      <dgm:spPr/>
    </dgm:pt>
    <dgm:pt modelId="{B1D6EDB0-B0DD-40A3-BAAD-CD70EA6EBD77}" type="pres">
      <dgm:prSet presAssocID="{3FEF5E55-1032-4297-94B7-49C5BD5793C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572BEBE-E96C-4A25-98FB-78E9D8B8398E}" type="pres">
      <dgm:prSet presAssocID="{3FEF5E55-1032-4297-94B7-49C5BD5793C2}" presName="spaceRect" presStyleCnt="0"/>
      <dgm:spPr/>
    </dgm:pt>
    <dgm:pt modelId="{18FB095B-F0C7-419B-8DD4-58B4C9D4E2C6}" type="pres">
      <dgm:prSet presAssocID="{3FEF5E55-1032-4297-94B7-49C5BD5793C2}" presName="textRect" presStyleLbl="revTx" presStyleIdx="0" presStyleCnt="4">
        <dgm:presLayoutVars>
          <dgm:chMax val="1"/>
          <dgm:chPref val="1"/>
        </dgm:presLayoutVars>
      </dgm:prSet>
      <dgm:spPr/>
    </dgm:pt>
    <dgm:pt modelId="{DE5B9749-520B-46FF-A0E2-2161B877714C}" type="pres">
      <dgm:prSet presAssocID="{69A88315-7EB0-49E6-8389-627E960BFC26}" presName="sibTrans" presStyleCnt="0"/>
      <dgm:spPr/>
    </dgm:pt>
    <dgm:pt modelId="{725C6468-467F-4ECD-A13B-F2D80C72F91C}" type="pres">
      <dgm:prSet presAssocID="{C7F145CC-279D-49F0-B3AE-FCA6770BF378}" presName="compNode" presStyleCnt="0"/>
      <dgm:spPr/>
    </dgm:pt>
    <dgm:pt modelId="{288C6D4E-9039-45E2-95A3-CF162907996C}" type="pres">
      <dgm:prSet presAssocID="{C7F145CC-279D-49F0-B3AE-FCA6770BF378}" presName="iconBgRect" presStyleLbl="bgShp" presStyleIdx="1" presStyleCnt="4"/>
      <dgm:spPr/>
    </dgm:pt>
    <dgm:pt modelId="{4E22B17D-7177-4531-8126-858902E3B99C}" type="pres">
      <dgm:prSet presAssocID="{C7F145CC-279D-49F0-B3AE-FCA6770BF37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44816F6-00D5-4A61-93C0-DE8120AE064D}" type="pres">
      <dgm:prSet presAssocID="{C7F145CC-279D-49F0-B3AE-FCA6770BF378}" presName="spaceRect" presStyleCnt="0"/>
      <dgm:spPr/>
    </dgm:pt>
    <dgm:pt modelId="{F1EA39DD-85F1-4AE6-99C4-0A024483EF0F}" type="pres">
      <dgm:prSet presAssocID="{C7F145CC-279D-49F0-B3AE-FCA6770BF378}" presName="textRect" presStyleLbl="revTx" presStyleIdx="1" presStyleCnt="4">
        <dgm:presLayoutVars>
          <dgm:chMax val="1"/>
          <dgm:chPref val="1"/>
        </dgm:presLayoutVars>
      </dgm:prSet>
      <dgm:spPr/>
    </dgm:pt>
    <dgm:pt modelId="{B6E16F00-91CC-4DC6-8DBE-1B13B61751AC}" type="pres">
      <dgm:prSet presAssocID="{917E9D9F-DD87-42B0-B1F0-7BD798E1849F}" presName="sibTrans" presStyleCnt="0"/>
      <dgm:spPr/>
    </dgm:pt>
    <dgm:pt modelId="{CF83C9AC-2A8F-449F-A3C2-9023BDAFBCB8}" type="pres">
      <dgm:prSet presAssocID="{0E13918A-5E19-4847-B521-ABA9D4BA2301}" presName="compNode" presStyleCnt="0"/>
      <dgm:spPr/>
    </dgm:pt>
    <dgm:pt modelId="{7AB6C932-AE40-4183-B806-7279DC41E674}" type="pres">
      <dgm:prSet presAssocID="{0E13918A-5E19-4847-B521-ABA9D4BA2301}" presName="iconBgRect" presStyleLbl="bgShp" presStyleIdx="2" presStyleCnt="4"/>
      <dgm:spPr/>
    </dgm:pt>
    <dgm:pt modelId="{E95DBF52-4828-4C14-8C13-DC67E825316F}" type="pres">
      <dgm:prSet presAssocID="{0E13918A-5E19-4847-B521-ABA9D4BA230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D0DA527-45F7-40B9-A228-3DE16121EE05}" type="pres">
      <dgm:prSet presAssocID="{0E13918A-5E19-4847-B521-ABA9D4BA2301}" presName="spaceRect" presStyleCnt="0"/>
      <dgm:spPr/>
    </dgm:pt>
    <dgm:pt modelId="{EA61A7CC-E42D-4BA9-8B2F-1F0FC4A6E80F}" type="pres">
      <dgm:prSet presAssocID="{0E13918A-5E19-4847-B521-ABA9D4BA2301}" presName="textRect" presStyleLbl="revTx" presStyleIdx="2" presStyleCnt="4">
        <dgm:presLayoutVars>
          <dgm:chMax val="1"/>
          <dgm:chPref val="1"/>
        </dgm:presLayoutVars>
      </dgm:prSet>
      <dgm:spPr/>
    </dgm:pt>
    <dgm:pt modelId="{B265660C-8A42-4AE3-9089-4EAF82ED2ED0}" type="pres">
      <dgm:prSet presAssocID="{DEF06DD0-D847-4EA8-B2F5-DA49CA3C8C6E}" presName="sibTrans" presStyleCnt="0"/>
      <dgm:spPr/>
    </dgm:pt>
    <dgm:pt modelId="{76D8BF05-761C-4AF5-8571-2B78F4076454}" type="pres">
      <dgm:prSet presAssocID="{864A798A-0FFD-41BB-BDD3-5E91F1AD4632}" presName="compNode" presStyleCnt="0"/>
      <dgm:spPr/>
    </dgm:pt>
    <dgm:pt modelId="{A217843D-349E-42C9-A269-AF43E14845DB}" type="pres">
      <dgm:prSet presAssocID="{864A798A-0FFD-41BB-BDD3-5E91F1AD4632}" presName="iconBgRect" presStyleLbl="bgShp" presStyleIdx="3" presStyleCnt="4"/>
      <dgm:spPr/>
    </dgm:pt>
    <dgm:pt modelId="{3AC243B0-1276-4A4E-B0A0-79A769E45F87}" type="pres">
      <dgm:prSet presAssocID="{864A798A-0FFD-41BB-BDD3-5E91F1AD463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24FB1D5-F39C-41A8-95C9-CE855ED4264F}" type="pres">
      <dgm:prSet presAssocID="{864A798A-0FFD-41BB-BDD3-5E91F1AD4632}" presName="spaceRect" presStyleCnt="0"/>
      <dgm:spPr/>
    </dgm:pt>
    <dgm:pt modelId="{2E8D51D3-F05D-410E-BD45-BBDA710A18EC}" type="pres">
      <dgm:prSet presAssocID="{864A798A-0FFD-41BB-BDD3-5E91F1AD463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8195706-5E88-4447-BF90-2BFF76FB691B}" srcId="{4CEC017D-33E2-4D0B-B2F9-953745AD686B}" destId="{3FEF5E55-1032-4297-94B7-49C5BD5793C2}" srcOrd="0" destOrd="0" parTransId="{327403AA-B17D-4E2E-B711-B2C282B1CDC6}" sibTransId="{69A88315-7EB0-49E6-8389-627E960BFC26}"/>
    <dgm:cxn modelId="{11D78D0D-4BE8-F041-BBE5-63DAB9B4331A}" type="presOf" srcId="{4CEC017D-33E2-4D0B-B2F9-953745AD686B}" destId="{2B0B50F1-0473-4F61-AB03-09B49F973448}" srcOrd="0" destOrd="0" presId="urn:microsoft.com/office/officeart/2018/5/layout/IconCircleLabelList"/>
    <dgm:cxn modelId="{BD321832-3D1A-644F-8A33-F4EA61327310}" type="presOf" srcId="{C7F145CC-279D-49F0-B3AE-FCA6770BF378}" destId="{F1EA39DD-85F1-4AE6-99C4-0A024483EF0F}" srcOrd="0" destOrd="0" presId="urn:microsoft.com/office/officeart/2018/5/layout/IconCircleLabelList"/>
    <dgm:cxn modelId="{6B8CC938-FB92-4567-B741-7841FC1B6F0E}" srcId="{4CEC017D-33E2-4D0B-B2F9-953745AD686B}" destId="{C7F145CC-279D-49F0-B3AE-FCA6770BF378}" srcOrd="1" destOrd="0" parTransId="{341F3221-554F-4836-9F64-871268CC9382}" sibTransId="{917E9D9F-DD87-42B0-B1F0-7BD798E1849F}"/>
    <dgm:cxn modelId="{8020F04A-ED2F-9C43-9815-76E02725DDC5}" type="presOf" srcId="{864A798A-0FFD-41BB-BDD3-5E91F1AD4632}" destId="{2E8D51D3-F05D-410E-BD45-BBDA710A18EC}" srcOrd="0" destOrd="0" presId="urn:microsoft.com/office/officeart/2018/5/layout/IconCircleLabelList"/>
    <dgm:cxn modelId="{05F9A59A-4B7D-434A-A9D3-98739204EB28}" srcId="{4CEC017D-33E2-4D0B-B2F9-953745AD686B}" destId="{0E13918A-5E19-4847-B521-ABA9D4BA2301}" srcOrd="2" destOrd="0" parTransId="{8233773E-D25D-40CE-A470-EF760339AC49}" sibTransId="{DEF06DD0-D847-4EA8-B2F5-DA49CA3C8C6E}"/>
    <dgm:cxn modelId="{079E61B4-6B6D-A841-A16C-DCFD1742DA5B}" type="presOf" srcId="{3FEF5E55-1032-4297-94B7-49C5BD5793C2}" destId="{18FB095B-F0C7-419B-8DD4-58B4C9D4E2C6}" srcOrd="0" destOrd="0" presId="urn:microsoft.com/office/officeart/2018/5/layout/IconCircleLabelList"/>
    <dgm:cxn modelId="{55B21FD7-E432-EF4D-A969-A7D0642AB98E}" type="presOf" srcId="{0E13918A-5E19-4847-B521-ABA9D4BA2301}" destId="{EA61A7CC-E42D-4BA9-8B2F-1F0FC4A6E80F}" srcOrd="0" destOrd="0" presId="urn:microsoft.com/office/officeart/2018/5/layout/IconCircleLabelList"/>
    <dgm:cxn modelId="{D5D492DD-5112-4640-99D5-BEDBA3D4D2AF}" srcId="{4CEC017D-33E2-4D0B-B2F9-953745AD686B}" destId="{864A798A-0FFD-41BB-BDD3-5E91F1AD4632}" srcOrd="3" destOrd="0" parTransId="{16740D88-0EF3-4154-88C5-8AC424F6B65D}" sibTransId="{AC9FC722-4356-4A5D-B7ED-49B151379E81}"/>
    <dgm:cxn modelId="{71DE39FF-1004-6747-999A-9317946C78B8}" type="presParOf" srcId="{2B0B50F1-0473-4F61-AB03-09B49F973448}" destId="{C8D818E7-AFD5-4081-BD7A-082EEEA6526D}" srcOrd="0" destOrd="0" presId="urn:microsoft.com/office/officeart/2018/5/layout/IconCircleLabelList"/>
    <dgm:cxn modelId="{08CBC793-28E6-034D-AB23-4967F1F4ADB8}" type="presParOf" srcId="{C8D818E7-AFD5-4081-BD7A-082EEEA6526D}" destId="{A0372C5D-0696-4C17-AA6D-605C6E6A8463}" srcOrd="0" destOrd="0" presId="urn:microsoft.com/office/officeart/2018/5/layout/IconCircleLabelList"/>
    <dgm:cxn modelId="{E92C241B-F62B-734A-AF2F-F50FA33F61B7}" type="presParOf" srcId="{C8D818E7-AFD5-4081-BD7A-082EEEA6526D}" destId="{B1D6EDB0-B0DD-40A3-BAAD-CD70EA6EBD77}" srcOrd="1" destOrd="0" presId="urn:microsoft.com/office/officeart/2018/5/layout/IconCircleLabelList"/>
    <dgm:cxn modelId="{71F13C4A-29F1-D94C-8CCC-7332EBDB41EA}" type="presParOf" srcId="{C8D818E7-AFD5-4081-BD7A-082EEEA6526D}" destId="{A572BEBE-E96C-4A25-98FB-78E9D8B8398E}" srcOrd="2" destOrd="0" presId="urn:microsoft.com/office/officeart/2018/5/layout/IconCircleLabelList"/>
    <dgm:cxn modelId="{3D51929C-B899-4847-839C-C78C0A51F293}" type="presParOf" srcId="{C8D818E7-AFD5-4081-BD7A-082EEEA6526D}" destId="{18FB095B-F0C7-419B-8DD4-58B4C9D4E2C6}" srcOrd="3" destOrd="0" presId="urn:microsoft.com/office/officeart/2018/5/layout/IconCircleLabelList"/>
    <dgm:cxn modelId="{AEE77142-56FF-8240-AB65-1738171755BE}" type="presParOf" srcId="{2B0B50F1-0473-4F61-AB03-09B49F973448}" destId="{DE5B9749-520B-46FF-A0E2-2161B877714C}" srcOrd="1" destOrd="0" presId="urn:microsoft.com/office/officeart/2018/5/layout/IconCircleLabelList"/>
    <dgm:cxn modelId="{013AA6FA-10BD-7043-8289-3D216D57505A}" type="presParOf" srcId="{2B0B50F1-0473-4F61-AB03-09B49F973448}" destId="{725C6468-467F-4ECD-A13B-F2D80C72F91C}" srcOrd="2" destOrd="0" presId="urn:microsoft.com/office/officeart/2018/5/layout/IconCircleLabelList"/>
    <dgm:cxn modelId="{3A6807F2-0B05-C449-8FC7-FE377F77D498}" type="presParOf" srcId="{725C6468-467F-4ECD-A13B-F2D80C72F91C}" destId="{288C6D4E-9039-45E2-95A3-CF162907996C}" srcOrd="0" destOrd="0" presId="urn:microsoft.com/office/officeart/2018/5/layout/IconCircleLabelList"/>
    <dgm:cxn modelId="{48D784AC-A133-4C48-87A2-3E8032B23916}" type="presParOf" srcId="{725C6468-467F-4ECD-A13B-F2D80C72F91C}" destId="{4E22B17D-7177-4531-8126-858902E3B99C}" srcOrd="1" destOrd="0" presId="urn:microsoft.com/office/officeart/2018/5/layout/IconCircleLabelList"/>
    <dgm:cxn modelId="{71306F7A-CDBC-5F46-8DD7-E65E25BBE831}" type="presParOf" srcId="{725C6468-467F-4ECD-A13B-F2D80C72F91C}" destId="{944816F6-00D5-4A61-93C0-DE8120AE064D}" srcOrd="2" destOrd="0" presId="urn:microsoft.com/office/officeart/2018/5/layout/IconCircleLabelList"/>
    <dgm:cxn modelId="{AD4B6DC1-9F08-FE4A-9DC9-DBED2A7FDC4E}" type="presParOf" srcId="{725C6468-467F-4ECD-A13B-F2D80C72F91C}" destId="{F1EA39DD-85F1-4AE6-99C4-0A024483EF0F}" srcOrd="3" destOrd="0" presId="urn:microsoft.com/office/officeart/2018/5/layout/IconCircleLabelList"/>
    <dgm:cxn modelId="{DB521A81-E6BC-2D48-94EC-64B1619B8614}" type="presParOf" srcId="{2B0B50F1-0473-4F61-AB03-09B49F973448}" destId="{B6E16F00-91CC-4DC6-8DBE-1B13B61751AC}" srcOrd="3" destOrd="0" presId="urn:microsoft.com/office/officeart/2018/5/layout/IconCircleLabelList"/>
    <dgm:cxn modelId="{A372C87C-D4BC-C646-B6D6-A2F906BBB355}" type="presParOf" srcId="{2B0B50F1-0473-4F61-AB03-09B49F973448}" destId="{CF83C9AC-2A8F-449F-A3C2-9023BDAFBCB8}" srcOrd="4" destOrd="0" presId="urn:microsoft.com/office/officeart/2018/5/layout/IconCircleLabelList"/>
    <dgm:cxn modelId="{EF87F202-A958-2548-B7F3-34A3A926C1C6}" type="presParOf" srcId="{CF83C9AC-2A8F-449F-A3C2-9023BDAFBCB8}" destId="{7AB6C932-AE40-4183-B806-7279DC41E674}" srcOrd="0" destOrd="0" presId="urn:microsoft.com/office/officeart/2018/5/layout/IconCircleLabelList"/>
    <dgm:cxn modelId="{63FF2F96-2588-B540-968D-A45A657F08E2}" type="presParOf" srcId="{CF83C9AC-2A8F-449F-A3C2-9023BDAFBCB8}" destId="{E95DBF52-4828-4C14-8C13-DC67E825316F}" srcOrd="1" destOrd="0" presId="urn:microsoft.com/office/officeart/2018/5/layout/IconCircleLabelList"/>
    <dgm:cxn modelId="{A16E13CB-7547-1341-BC5A-74319935752B}" type="presParOf" srcId="{CF83C9AC-2A8F-449F-A3C2-9023BDAFBCB8}" destId="{6D0DA527-45F7-40B9-A228-3DE16121EE05}" srcOrd="2" destOrd="0" presId="urn:microsoft.com/office/officeart/2018/5/layout/IconCircleLabelList"/>
    <dgm:cxn modelId="{7AC6350F-4AF1-8F41-BDAD-D6FC171CA1EE}" type="presParOf" srcId="{CF83C9AC-2A8F-449F-A3C2-9023BDAFBCB8}" destId="{EA61A7CC-E42D-4BA9-8B2F-1F0FC4A6E80F}" srcOrd="3" destOrd="0" presId="urn:microsoft.com/office/officeart/2018/5/layout/IconCircleLabelList"/>
    <dgm:cxn modelId="{CC06FEEC-6E34-F345-839B-2B05A509E8B7}" type="presParOf" srcId="{2B0B50F1-0473-4F61-AB03-09B49F973448}" destId="{B265660C-8A42-4AE3-9089-4EAF82ED2ED0}" srcOrd="5" destOrd="0" presId="urn:microsoft.com/office/officeart/2018/5/layout/IconCircleLabelList"/>
    <dgm:cxn modelId="{77E9A1F9-B80C-3440-8A1E-378A0E18CEFB}" type="presParOf" srcId="{2B0B50F1-0473-4F61-AB03-09B49F973448}" destId="{76D8BF05-761C-4AF5-8571-2B78F4076454}" srcOrd="6" destOrd="0" presId="urn:microsoft.com/office/officeart/2018/5/layout/IconCircleLabelList"/>
    <dgm:cxn modelId="{2B9F434A-77D4-C645-B583-9F949306EE3B}" type="presParOf" srcId="{76D8BF05-761C-4AF5-8571-2B78F4076454}" destId="{A217843D-349E-42C9-A269-AF43E14845DB}" srcOrd="0" destOrd="0" presId="urn:microsoft.com/office/officeart/2018/5/layout/IconCircleLabelList"/>
    <dgm:cxn modelId="{40F29CC9-9BB3-E640-BE1D-8D8AE2B96A05}" type="presParOf" srcId="{76D8BF05-761C-4AF5-8571-2B78F4076454}" destId="{3AC243B0-1276-4A4E-B0A0-79A769E45F87}" srcOrd="1" destOrd="0" presId="urn:microsoft.com/office/officeart/2018/5/layout/IconCircleLabelList"/>
    <dgm:cxn modelId="{BAC10FE7-EB6B-BE41-BE6E-91BE8EF5BE0F}" type="presParOf" srcId="{76D8BF05-761C-4AF5-8571-2B78F4076454}" destId="{424FB1D5-F39C-41A8-95C9-CE855ED4264F}" srcOrd="2" destOrd="0" presId="urn:microsoft.com/office/officeart/2018/5/layout/IconCircleLabelList"/>
    <dgm:cxn modelId="{B72891CB-5A1C-ED4C-B3F1-AA6F036B3919}" type="presParOf" srcId="{76D8BF05-761C-4AF5-8571-2B78F4076454}" destId="{2E8D51D3-F05D-410E-BD45-BBDA710A18E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C8484F-81FA-C249-8D7A-E730EB49B87D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F5EA4E1-BDEA-DC43-8CE2-FE97FC7228A0}">
      <dgm:prSet phldrT="[Text]" custT="1"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 spcFirstLastPara="0" vert="horz" wrap="square" lIns="58721" tIns="61639" rIns="58721" bIns="61639" numCol="1" spcCol="1270" anchor="ctr" anchorCtr="0"/>
        <a:lstStyle/>
        <a:p>
          <a:r>
            <a:rPr lang="en-US" sz="2000" dirty="0"/>
            <a:t>Danceability</a:t>
          </a:r>
        </a:p>
      </dgm:t>
    </dgm:pt>
    <dgm:pt modelId="{7381B4D7-E69C-7F42-BA94-A4F08A0675E4}" type="parTrans" cxnId="{ED6E9207-C786-8A46-BB7E-7242F86B192D}">
      <dgm:prSet/>
      <dgm:spPr/>
      <dgm:t>
        <a:bodyPr/>
        <a:lstStyle/>
        <a:p>
          <a:endParaRPr lang="en-US" sz="2000"/>
        </a:p>
      </dgm:t>
    </dgm:pt>
    <dgm:pt modelId="{CE98F89F-3E0B-8C45-A1B8-5666EABE2122}" type="sibTrans" cxnId="{ED6E9207-C786-8A46-BB7E-7242F86B192D}">
      <dgm:prSet custT="1"/>
      <dgm:spPr/>
      <dgm:t>
        <a:bodyPr/>
        <a:lstStyle/>
        <a:p>
          <a:endParaRPr lang="en-US" sz="2000"/>
        </a:p>
      </dgm:t>
    </dgm:pt>
    <dgm:pt modelId="{27767453-B9EC-1E41-B0EC-DDAB01BFC0D8}">
      <dgm:prSet phldrT="[Text]"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Energy</a:t>
          </a:r>
          <a:endParaRPr lang="en-US" sz="2000" dirty="0"/>
        </a:p>
      </dgm:t>
    </dgm:pt>
    <dgm:pt modelId="{1A5568A4-B5D8-F743-83F8-91EE1E68BA9E}" type="parTrans" cxnId="{31F86C70-4BD9-F743-A445-E345B40EE83D}">
      <dgm:prSet/>
      <dgm:spPr/>
      <dgm:t>
        <a:bodyPr/>
        <a:lstStyle/>
        <a:p>
          <a:endParaRPr lang="en-US" sz="2000"/>
        </a:p>
      </dgm:t>
    </dgm:pt>
    <dgm:pt modelId="{CF828D08-6846-AC4E-A9CF-725CA933CB0B}" type="sibTrans" cxnId="{31F86C70-4BD9-F743-A445-E345B40EE83D}">
      <dgm:prSet custT="1"/>
      <dgm:spPr/>
      <dgm:t>
        <a:bodyPr/>
        <a:lstStyle/>
        <a:p>
          <a:endParaRPr lang="en-US" sz="2000"/>
        </a:p>
      </dgm:t>
    </dgm:pt>
    <dgm:pt modelId="{0B6BD446-3BB7-144D-862F-C0C9E4634838}">
      <dgm:prSet phldrT="[Text]"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Acousticness</a:t>
          </a:r>
          <a:endParaRPr lang="en-US" sz="2000" dirty="0"/>
        </a:p>
      </dgm:t>
    </dgm:pt>
    <dgm:pt modelId="{1FC881A4-CC43-5849-A999-06B450E20ACE}" type="parTrans" cxnId="{BF7A1BCC-7EA2-AD44-AD04-9ED30B9C35C8}">
      <dgm:prSet/>
      <dgm:spPr/>
      <dgm:t>
        <a:bodyPr/>
        <a:lstStyle/>
        <a:p>
          <a:endParaRPr lang="en-US" sz="2000"/>
        </a:p>
      </dgm:t>
    </dgm:pt>
    <dgm:pt modelId="{72010371-EEB9-2E4B-9D4C-D35008FF97DD}" type="sibTrans" cxnId="{BF7A1BCC-7EA2-AD44-AD04-9ED30B9C35C8}">
      <dgm:prSet custT="1"/>
      <dgm:spPr/>
      <dgm:t>
        <a:bodyPr/>
        <a:lstStyle/>
        <a:p>
          <a:endParaRPr lang="en-US" sz="2000"/>
        </a:p>
      </dgm:t>
    </dgm:pt>
    <dgm:pt modelId="{32A608E9-D0E9-3346-A371-BFE387A72B07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Valence</a:t>
          </a:r>
          <a:endParaRPr lang="en-US" sz="2000" dirty="0"/>
        </a:p>
      </dgm:t>
    </dgm:pt>
    <dgm:pt modelId="{ADB58717-9A2B-384F-821B-3154A7C2B841}" type="parTrans" cxnId="{E579866E-C9A9-D047-96F9-E0F96BF0F959}">
      <dgm:prSet/>
      <dgm:spPr/>
      <dgm:t>
        <a:bodyPr/>
        <a:lstStyle/>
        <a:p>
          <a:endParaRPr lang="en-US" sz="2000"/>
        </a:p>
      </dgm:t>
    </dgm:pt>
    <dgm:pt modelId="{5A352F95-6DBC-F24A-97F3-5D46DB9DE618}" type="sibTrans" cxnId="{E579866E-C9A9-D047-96F9-E0F96BF0F959}">
      <dgm:prSet custT="1"/>
      <dgm:spPr/>
      <dgm:t>
        <a:bodyPr/>
        <a:lstStyle/>
        <a:p>
          <a:endParaRPr lang="en-US" sz="2000"/>
        </a:p>
      </dgm:t>
    </dgm:pt>
    <dgm:pt modelId="{25F34B25-3BAD-0145-BEFA-E91D63E8A44D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Loudenss</a:t>
          </a:r>
          <a:endParaRPr lang="en-US" sz="2000" dirty="0"/>
        </a:p>
      </dgm:t>
    </dgm:pt>
    <dgm:pt modelId="{79A84068-773B-EC47-B242-6241E67735D5}" type="parTrans" cxnId="{0D3FF069-2E78-444B-87F7-F803F9397B68}">
      <dgm:prSet/>
      <dgm:spPr/>
      <dgm:t>
        <a:bodyPr/>
        <a:lstStyle/>
        <a:p>
          <a:endParaRPr lang="en-US" sz="2000"/>
        </a:p>
      </dgm:t>
    </dgm:pt>
    <dgm:pt modelId="{4040951F-234E-3241-AEAC-A0C0D0A48AEF}" type="sibTrans" cxnId="{0D3FF069-2E78-444B-87F7-F803F9397B68}">
      <dgm:prSet custT="1"/>
      <dgm:spPr/>
      <dgm:t>
        <a:bodyPr/>
        <a:lstStyle/>
        <a:p>
          <a:endParaRPr lang="en-US" sz="2000"/>
        </a:p>
      </dgm:t>
    </dgm:pt>
    <dgm:pt modelId="{E0EF9BC0-0C94-5B42-BE49-BD8976A42CD0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Key</a:t>
          </a:r>
          <a:endParaRPr lang="en-US" sz="2000" dirty="0"/>
        </a:p>
      </dgm:t>
    </dgm:pt>
    <dgm:pt modelId="{F5F708E0-D217-A14A-886E-75F9E72196ED}" type="parTrans" cxnId="{3CEA99AC-0E20-894F-878B-EF15A27BB90C}">
      <dgm:prSet/>
      <dgm:spPr/>
      <dgm:t>
        <a:bodyPr/>
        <a:lstStyle/>
        <a:p>
          <a:endParaRPr lang="en-US" sz="2000"/>
        </a:p>
      </dgm:t>
    </dgm:pt>
    <dgm:pt modelId="{3C01C40E-01FC-D249-8B7B-4D36D55F81B5}" type="sibTrans" cxnId="{3CEA99AC-0E20-894F-878B-EF15A27BB90C}">
      <dgm:prSet custT="1"/>
      <dgm:spPr/>
      <dgm:t>
        <a:bodyPr/>
        <a:lstStyle/>
        <a:p>
          <a:endParaRPr lang="en-US" sz="2000"/>
        </a:p>
      </dgm:t>
    </dgm:pt>
    <dgm:pt modelId="{F277543F-99B6-4F43-8AD9-1C3EEDEEBCDD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Tempo</a:t>
          </a:r>
          <a:endParaRPr lang="en-US" sz="2000" dirty="0"/>
        </a:p>
      </dgm:t>
    </dgm:pt>
    <dgm:pt modelId="{F0F991F9-470B-014F-B7BB-3A773E6DC61B}" type="parTrans" cxnId="{A2370CA3-1983-C84D-B048-3CE6E50D9746}">
      <dgm:prSet/>
      <dgm:spPr/>
      <dgm:t>
        <a:bodyPr/>
        <a:lstStyle/>
        <a:p>
          <a:endParaRPr lang="en-US" sz="2000"/>
        </a:p>
      </dgm:t>
    </dgm:pt>
    <dgm:pt modelId="{EA34F66F-EAEA-2A4D-A173-93806AEF3A51}" type="sibTrans" cxnId="{A2370CA3-1983-C84D-B048-3CE6E50D9746}">
      <dgm:prSet custT="1"/>
      <dgm:spPr/>
      <dgm:t>
        <a:bodyPr/>
        <a:lstStyle/>
        <a:p>
          <a:endParaRPr lang="en-US" sz="2000"/>
        </a:p>
      </dgm:t>
    </dgm:pt>
    <dgm:pt modelId="{298B59F6-8D04-5A4E-AEB3-62FCCF37A57E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Instrumentalness</a:t>
          </a:r>
          <a:endParaRPr lang="en-US" sz="2000" dirty="0"/>
        </a:p>
      </dgm:t>
    </dgm:pt>
    <dgm:pt modelId="{8DE09560-9B2B-264A-9BF7-407C0BFDB590}" type="parTrans" cxnId="{B8E9EBA6-496E-EC47-82CA-12498B6A546D}">
      <dgm:prSet/>
      <dgm:spPr/>
      <dgm:t>
        <a:bodyPr/>
        <a:lstStyle/>
        <a:p>
          <a:endParaRPr lang="en-US" sz="2000"/>
        </a:p>
      </dgm:t>
    </dgm:pt>
    <dgm:pt modelId="{505AF40B-1C19-C948-8E5A-02D47B407952}" type="sibTrans" cxnId="{B8E9EBA6-496E-EC47-82CA-12498B6A546D}">
      <dgm:prSet custT="1"/>
      <dgm:spPr/>
      <dgm:t>
        <a:bodyPr/>
        <a:lstStyle/>
        <a:p>
          <a:endParaRPr lang="en-US" sz="2000"/>
        </a:p>
      </dgm:t>
    </dgm:pt>
    <dgm:pt modelId="{CD814A3D-A2D0-B94F-AC07-025080FF8831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Speechiness</a:t>
          </a:r>
          <a:endParaRPr lang="en-US" sz="2000" dirty="0"/>
        </a:p>
      </dgm:t>
    </dgm:pt>
    <dgm:pt modelId="{EB82123E-6A33-5649-8A27-4624BF91BAD1}" type="parTrans" cxnId="{DE15FB3A-1766-D14F-9311-5048BD5F733F}">
      <dgm:prSet/>
      <dgm:spPr/>
      <dgm:t>
        <a:bodyPr/>
        <a:lstStyle/>
        <a:p>
          <a:endParaRPr lang="en-US" sz="2000"/>
        </a:p>
      </dgm:t>
    </dgm:pt>
    <dgm:pt modelId="{201402EC-89E0-C94B-86BD-1EC42A40D0DF}" type="sibTrans" cxnId="{DE15FB3A-1766-D14F-9311-5048BD5F733F}">
      <dgm:prSet custT="1"/>
      <dgm:spPr/>
      <dgm:t>
        <a:bodyPr/>
        <a:lstStyle/>
        <a:p>
          <a:endParaRPr lang="en-US" sz="2000"/>
        </a:p>
      </dgm:t>
    </dgm:pt>
    <dgm:pt modelId="{6C497914-C173-B949-A0F0-F73915CAE962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 dirty="0"/>
            <a:t>Song Duration</a:t>
          </a:r>
        </a:p>
      </dgm:t>
    </dgm:pt>
    <dgm:pt modelId="{4A802B3E-8AC7-CA40-85D1-35872F9A02F6}" type="parTrans" cxnId="{F01ED86D-E5BF-1D47-8E0E-CFCAD5F844D7}">
      <dgm:prSet/>
      <dgm:spPr/>
      <dgm:t>
        <a:bodyPr/>
        <a:lstStyle/>
        <a:p>
          <a:endParaRPr lang="en-US" sz="2000"/>
        </a:p>
      </dgm:t>
    </dgm:pt>
    <dgm:pt modelId="{16E8F5FE-53B4-B94E-B25A-1A438CEE41C1}" type="sibTrans" cxnId="{F01ED86D-E5BF-1D47-8E0E-CFCAD5F844D7}">
      <dgm:prSet custT="1"/>
      <dgm:spPr/>
      <dgm:t>
        <a:bodyPr/>
        <a:lstStyle/>
        <a:p>
          <a:endParaRPr lang="en-US" sz="2000"/>
        </a:p>
      </dgm:t>
    </dgm:pt>
    <dgm:pt modelId="{717F1540-B231-B246-A620-3431578555CC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Liveness</a:t>
          </a:r>
          <a:endParaRPr lang="en-US" sz="2000" dirty="0"/>
        </a:p>
      </dgm:t>
    </dgm:pt>
    <dgm:pt modelId="{72CBD3C8-E564-E34F-8944-A35363E37B88}" type="parTrans" cxnId="{FB4CCB67-F88D-5547-820A-2F4259B491AD}">
      <dgm:prSet/>
      <dgm:spPr/>
      <dgm:t>
        <a:bodyPr/>
        <a:lstStyle/>
        <a:p>
          <a:endParaRPr lang="en-US" sz="2000"/>
        </a:p>
      </dgm:t>
    </dgm:pt>
    <dgm:pt modelId="{9654B5A4-16AE-E64C-A67B-B9F75DE3E6B4}" type="sibTrans" cxnId="{FB4CCB67-F88D-5547-820A-2F4259B491AD}">
      <dgm:prSet custT="1"/>
      <dgm:spPr/>
      <dgm:t>
        <a:bodyPr/>
        <a:lstStyle/>
        <a:p>
          <a:endParaRPr lang="en-US" sz="2000"/>
        </a:p>
      </dgm:t>
    </dgm:pt>
    <dgm:pt modelId="{3DC613DD-7ACB-3D47-AF0E-30E80E42AFA5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Mode</a:t>
          </a:r>
          <a:endParaRPr lang="en-US" sz="2000" dirty="0"/>
        </a:p>
      </dgm:t>
    </dgm:pt>
    <dgm:pt modelId="{57A28AC6-064C-F147-A1B2-889D8CE6DCF5}" type="parTrans" cxnId="{CCFCF348-03D3-B24E-8364-CA8C0D2274F1}">
      <dgm:prSet/>
      <dgm:spPr/>
      <dgm:t>
        <a:bodyPr/>
        <a:lstStyle/>
        <a:p>
          <a:endParaRPr lang="en-US" sz="2000"/>
        </a:p>
      </dgm:t>
    </dgm:pt>
    <dgm:pt modelId="{B0826C5C-44E5-C241-81D7-4BBC84BBB54F}" type="sibTrans" cxnId="{CCFCF348-03D3-B24E-8364-CA8C0D2274F1}">
      <dgm:prSet/>
      <dgm:spPr/>
      <dgm:t>
        <a:bodyPr/>
        <a:lstStyle/>
        <a:p>
          <a:endParaRPr lang="en-US" sz="2000"/>
        </a:p>
      </dgm:t>
    </dgm:pt>
    <dgm:pt modelId="{1C8A85AB-DBC6-FF4D-8382-F41756D1BB02}">
      <dgm:prSet phldrT="[Text]" custT="1"/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 dirty="0"/>
            <a:t>Hit Song (Target)</a:t>
          </a:r>
        </a:p>
      </dgm:t>
    </dgm:pt>
    <dgm:pt modelId="{A10C68E2-6738-7149-B9C7-E9C44B5CCCDD}" type="parTrans" cxnId="{A47FA95A-F047-B44B-A356-D57D0742DAC4}">
      <dgm:prSet/>
      <dgm:spPr/>
      <dgm:t>
        <a:bodyPr/>
        <a:lstStyle/>
        <a:p>
          <a:endParaRPr lang="en-US" sz="2000"/>
        </a:p>
      </dgm:t>
    </dgm:pt>
    <dgm:pt modelId="{762A64A1-BCF8-B144-AF1F-2B182CAC4BA8}" type="sibTrans" cxnId="{A47FA95A-F047-B44B-A356-D57D0742DAC4}">
      <dgm:prSet custT="1"/>
      <dgm:spPr/>
      <dgm:t>
        <a:bodyPr/>
        <a:lstStyle/>
        <a:p>
          <a:endParaRPr lang="en-US" sz="2000"/>
        </a:p>
      </dgm:t>
    </dgm:pt>
    <dgm:pt modelId="{F6FBDBAF-0D3E-6343-BA3E-FB758D69E535}">
      <dgm:prSet phldrT="[Text]"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Artist</a:t>
          </a:r>
          <a:endParaRPr lang="en-US" sz="2000" dirty="0"/>
        </a:p>
      </dgm:t>
    </dgm:pt>
    <dgm:pt modelId="{3BE3EBF5-5B68-4A49-934A-CCA66A0845FC}" type="parTrans" cxnId="{3F9E5DB3-85EE-7E4D-B227-DF0471EF922C}">
      <dgm:prSet/>
      <dgm:spPr/>
      <dgm:t>
        <a:bodyPr/>
        <a:lstStyle/>
        <a:p>
          <a:endParaRPr lang="en-US" sz="2000"/>
        </a:p>
      </dgm:t>
    </dgm:pt>
    <dgm:pt modelId="{BB910F32-E48F-0E46-A880-0E8F76F28740}" type="sibTrans" cxnId="{3F9E5DB3-85EE-7E4D-B227-DF0471EF922C}">
      <dgm:prSet custT="1"/>
      <dgm:spPr/>
      <dgm:t>
        <a:bodyPr/>
        <a:lstStyle/>
        <a:p>
          <a:endParaRPr lang="en-US" sz="2000"/>
        </a:p>
      </dgm:t>
    </dgm:pt>
    <dgm:pt modelId="{529F61AC-3BFC-1748-B5BA-42021F3BEF96}">
      <dgm:prSet phldrT="[Text]"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Song Title</a:t>
          </a:r>
          <a:endParaRPr lang="en-US" sz="2000" dirty="0"/>
        </a:p>
      </dgm:t>
    </dgm:pt>
    <dgm:pt modelId="{349B1FC9-DE50-CA4B-BBAE-BB8D08EFFA54}" type="parTrans" cxnId="{2D852A5C-142F-614F-979C-7BD88564F217}">
      <dgm:prSet/>
      <dgm:spPr/>
      <dgm:t>
        <a:bodyPr/>
        <a:lstStyle/>
        <a:p>
          <a:endParaRPr lang="en-US" sz="2000"/>
        </a:p>
      </dgm:t>
    </dgm:pt>
    <dgm:pt modelId="{0493DF30-6AC2-684F-90F7-B2B233E10FF5}" type="sibTrans" cxnId="{2D852A5C-142F-614F-979C-7BD88564F217}">
      <dgm:prSet custT="1"/>
      <dgm:spPr/>
      <dgm:t>
        <a:bodyPr/>
        <a:lstStyle/>
        <a:p>
          <a:endParaRPr lang="en-US" sz="2000"/>
        </a:p>
      </dgm:t>
    </dgm:pt>
    <dgm:pt modelId="{81CB7DF4-327A-F54A-8A15-BF7D4E7B7ADE}">
      <dgm:prSet phldrT="[Text]"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Song Popularity</a:t>
          </a:r>
          <a:endParaRPr lang="en-US" sz="2000" dirty="0"/>
        </a:p>
      </dgm:t>
    </dgm:pt>
    <dgm:pt modelId="{CFBB361E-4166-A54B-833C-627EAD556F3D}" type="parTrans" cxnId="{D08AC9FF-FBCE-564F-8B45-ED904F896C1F}">
      <dgm:prSet/>
      <dgm:spPr/>
      <dgm:t>
        <a:bodyPr/>
        <a:lstStyle/>
        <a:p>
          <a:endParaRPr lang="en-US" sz="2000"/>
        </a:p>
      </dgm:t>
    </dgm:pt>
    <dgm:pt modelId="{A07CA909-9D81-2D47-B810-C00D5407E0DA}" type="sibTrans" cxnId="{D08AC9FF-FBCE-564F-8B45-ED904F896C1F}">
      <dgm:prSet custT="1"/>
      <dgm:spPr/>
      <dgm:t>
        <a:bodyPr/>
        <a:lstStyle/>
        <a:p>
          <a:endParaRPr lang="en-US" sz="2000"/>
        </a:p>
      </dgm:t>
    </dgm:pt>
    <dgm:pt modelId="{65C107AA-EB98-D84C-B92E-F2A59847395B}" type="pres">
      <dgm:prSet presAssocID="{E6C8484F-81FA-C249-8D7A-E730EB49B87D}" presName="Name0" presStyleCnt="0">
        <dgm:presLayoutVars>
          <dgm:dir/>
          <dgm:resizeHandles val="exact"/>
        </dgm:presLayoutVars>
      </dgm:prSet>
      <dgm:spPr/>
    </dgm:pt>
    <dgm:pt modelId="{598773E3-3430-4B4D-AD21-599EC87D7F17}" type="pres">
      <dgm:prSet presAssocID="{1C8A85AB-DBC6-FF4D-8382-F41756D1BB02}" presName="node" presStyleLbl="node1" presStyleIdx="0" presStyleCnt="16">
        <dgm:presLayoutVars>
          <dgm:bulletEnabled val="1"/>
        </dgm:presLayoutVars>
      </dgm:prSet>
      <dgm:spPr/>
    </dgm:pt>
    <dgm:pt modelId="{CFD0CA02-25CF-6B49-AFC5-4C3F6E9D174F}" type="pres">
      <dgm:prSet presAssocID="{762A64A1-BCF8-B144-AF1F-2B182CAC4BA8}" presName="sibTrans" presStyleLbl="sibTrans1D1" presStyleIdx="0" presStyleCnt="15"/>
      <dgm:spPr/>
    </dgm:pt>
    <dgm:pt modelId="{9A120DF5-AE06-B246-8653-7DAFE0AF1632}" type="pres">
      <dgm:prSet presAssocID="{762A64A1-BCF8-B144-AF1F-2B182CAC4BA8}" presName="connectorText" presStyleLbl="sibTrans1D1" presStyleIdx="0" presStyleCnt="15"/>
      <dgm:spPr/>
    </dgm:pt>
    <dgm:pt modelId="{7B848273-2BAD-CA45-BE72-D7C7328310BB}" type="pres">
      <dgm:prSet presAssocID="{F6FBDBAF-0D3E-6343-BA3E-FB758D69E535}" presName="node" presStyleLbl="node1" presStyleIdx="1" presStyleCnt="16">
        <dgm:presLayoutVars>
          <dgm:bulletEnabled val="1"/>
        </dgm:presLayoutVars>
      </dgm:prSet>
      <dgm:spPr/>
    </dgm:pt>
    <dgm:pt modelId="{DE1197E8-D040-EA41-9961-AA820524A44F}" type="pres">
      <dgm:prSet presAssocID="{BB910F32-E48F-0E46-A880-0E8F76F28740}" presName="sibTrans" presStyleLbl="sibTrans1D1" presStyleIdx="1" presStyleCnt="15"/>
      <dgm:spPr/>
    </dgm:pt>
    <dgm:pt modelId="{34AB2A93-42CC-4E40-BA34-62814B995103}" type="pres">
      <dgm:prSet presAssocID="{BB910F32-E48F-0E46-A880-0E8F76F28740}" presName="connectorText" presStyleLbl="sibTrans1D1" presStyleIdx="1" presStyleCnt="15"/>
      <dgm:spPr/>
    </dgm:pt>
    <dgm:pt modelId="{970E2541-BD3D-0D44-A69A-F902E1195919}" type="pres">
      <dgm:prSet presAssocID="{529F61AC-3BFC-1748-B5BA-42021F3BEF96}" presName="node" presStyleLbl="node1" presStyleIdx="2" presStyleCnt="16">
        <dgm:presLayoutVars>
          <dgm:bulletEnabled val="1"/>
        </dgm:presLayoutVars>
      </dgm:prSet>
      <dgm:spPr/>
    </dgm:pt>
    <dgm:pt modelId="{455C5750-5CE6-4D46-85BC-439F626EE69E}" type="pres">
      <dgm:prSet presAssocID="{0493DF30-6AC2-684F-90F7-B2B233E10FF5}" presName="sibTrans" presStyleLbl="sibTrans1D1" presStyleIdx="2" presStyleCnt="15"/>
      <dgm:spPr/>
    </dgm:pt>
    <dgm:pt modelId="{06145D7A-54C9-8E41-8F1B-803A43FD97CF}" type="pres">
      <dgm:prSet presAssocID="{0493DF30-6AC2-684F-90F7-B2B233E10FF5}" presName="connectorText" presStyleLbl="sibTrans1D1" presStyleIdx="2" presStyleCnt="15"/>
      <dgm:spPr/>
    </dgm:pt>
    <dgm:pt modelId="{9C221D49-C5D4-8D44-9154-EB2D1BDD60F2}" type="pres">
      <dgm:prSet presAssocID="{81CB7DF4-327A-F54A-8A15-BF7D4E7B7ADE}" presName="node" presStyleLbl="node1" presStyleIdx="3" presStyleCnt="16">
        <dgm:presLayoutVars>
          <dgm:bulletEnabled val="1"/>
        </dgm:presLayoutVars>
      </dgm:prSet>
      <dgm:spPr/>
    </dgm:pt>
    <dgm:pt modelId="{E53ED20C-5071-1147-B67C-E3E5EB0B5D83}" type="pres">
      <dgm:prSet presAssocID="{A07CA909-9D81-2D47-B810-C00D5407E0DA}" presName="sibTrans" presStyleLbl="sibTrans1D1" presStyleIdx="3" presStyleCnt="15"/>
      <dgm:spPr/>
    </dgm:pt>
    <dgm:pt modelId="{25FEDDED-01EF-2348-B24B-AE19400FAE8D}" type="pres">
      <dgm:prSet presAssocID="{A07CA909-9D81-2D47-B810-C00D5407E0DA}" presName="connectorText" presStyleLbl="sibTrans1D1" presStyleIdx="3" presStyleCnt="15"/>
      <dgm:spPr/>
    </dgm:pt>
    <dgm:pt modelId="{7A5FBBB7-D438-4F49-8095-7CDFF44AFDA8}" type="pres">
      <dgm:prSet presAssocID="{DF5EA4E1-BDEA-DC43-8CE2-FE97FC7228A0}" presName="node" presStyleLbl="node1" presStyleIdx="4" presStyleCnt="16">
        <dgm:presLayoutVars>
          <dgm:bulletEnabled val="1"/>
        </dgm:presLayoutVars>
      </dgm:prSet>
      <dgm:spPr>
        <a:xfrm>
          <a:off x="6093748" y="3385"/>
          <a:ext cx="1198376" cy="719025"/>
        </a:xfrm>
        <a:prstGeom prst="rect">
          <a:avLst/>
        </a:prstGeom>
      </dgm:spPr>
    </dgm:pt>
    <dgm:pt modelId="{4FBCDD4A-62E3-C240-8328-05C4A3374405}" type="pres">
      <dgm:prSet presAssocID="{CE98F89F-3E0B-8C45-A1B8-5666EABE2122}" presName="sibTrans" presStyleLbl="sibTrans1D1" presStyleIdx="4" presStyleCnt="15"/>
      <dgm:spPr/>
    </dgm:pt>
    <dgm:pt modelId="{18F10E20-9E96-2048-8A7A-D16543C45414}" type="pres">
      <dgm:prSet presAssocID="{CE98F89F-3E0B-8C45-A1B8-5666EABE2122}" presName="connectorText" presStyleLbl="sibTrans1D1" presStyleIdx="4" presStyleCnt="15"/>
      <dgm:spPr/>
    </dgm:pt>
    <dgm:pt modelId="{D3F16630-25DD-9E49-B7AB-D1ED3441578C}" type="pres">
      <dgm:prSet presAssocID="{27767453-B9EC-1E41-B0EC-DDAB01BFC0D8}" presName="node" presStyleLbl="node1" presStyleIdx="5" presStyleCnt="16">
        <dgm:presLayoutVars>
          <dgm:bulletEnabled val="1"/>
        </dgm:presLayoutVars>
      </dgm:prSet>
      <dgm:spPr/>
    </dgm:pt>
    <dgm:pt modelId="{0D5C03C4-8AD5-C342-9EDC-9AD81836579C}" type="pres">
      <dgm:prSet presAssocID="{CF828D08-6846-AC4E-A9CF-725CA933CB0B}" presName="sibTrans" presStyleLbl="sibTrans1D1" presStyleIdx="5" presStyleCnt="15"/>
      <dgm:spPr/>
    </dgm:pt>
    <dgm:pt modelId="{C9C69228-EDA2-214F-8158-E9AE8CC5800F}" type="pres">
      <dgm:prSet presAssocID="{CF828D08-6846-AC4E-A9CF-725CA933CB0B}" presName="connectorText" presStyleLbl="sibTrans1D1" presStyleIdx="5" presStyleCnt="15"/>
      <dgm:spPr/>
    </dgm:pt>
    <dgm:pt modelId="{1FE84925-B120-4A4A-A755-819D082C8288}" type="pres">
      <dgm:prSet presAssocID="{0B6BD446-3BB7-144D-862F-C0C9E4634838}" presName="node" presStyleLbl="node1" presStyleIdx="6" presStyleCnt="16">
        <dgm:presLayoutVars>
          <dgm:bulletEnabled val="1"/>
        </dgm:presLayoutVars>
      </dgm:prSet>
      <dgm:spPr/>
    </dgm:pt>
    <dgm:pt modelId="{91F02EA4-60A6-0C44-AD88-4193B1D142E8}" type="pres">
      <dgm:prSet presAssocID="{72010371-EEB9-2E4B-9D4C-D35008FF97DD}" presName="sibTrans" presStyleLbl="sibTrans1D1" presStyleIdx="6" presStyleCnt="15"/>
      <dgm:spPr/>
    </dgm:pt>
    <dgm:pt modelId="{CA9DB0D8-FAE6-B843-874B-90719B07F611}" type="pres">
      <dgm:prSet presAssocID="{72010371-EEB9-2E4B-9D4C-D35008FF97DD}" presName="connectorText" presStyleLbl="sibTrans1D1" presStyleIdx="6" presStyleCnt="15"/>
      <dgm:spPr/>
    </dgm:pt>
    <dgm:pt modelId="{5EA1B1A9-20C4-9548-85AE-33752B9AEA5D}" type="pres">
      <dgm:prSet presAssocID="{32A608E9-D0E9-3346-A371-BFE387A72B07}" presName="node" presStyleLbl="node1" presStyleIdx="7" presStyleCnt="16">
        <dgm:presLayoutVars>
          <dgm:bulletEnabled val="1"/>
        </dgm:presLayoutVars>
      </dgm:prSet>
      <dgm:spPr/>
    </dgm:pt>
    <dgm:pt modelId="{61051E4F-CF98-AB4A-9A38-5C36CDB1C802}" type="pres">
      <dgm:prSet presAssocID="{5A352F95-6DBC-F24A-97F3-5D46DB9DE618}" presName="sibTrans" presStyleLbl="sibTrans1D1" presStyleIdx="7" presStyleCnt="15"/>
      <dgm:spPr/>
    </dgm:pt>
    <dgm:pt modelId="{6A1673A2-D331-084E-8928-83F6B4784579}" type="pres">
      <dgm:prSet presAssocID="{5A352F95-6DBC-F24A-97F3-5D46DB9DE618}" presName="connectorText" presStyleLbl="sibTrans1D1" presStyleIdx="7" presStyleCnt="15"/>
      <dgm:spPr/>
    </dgm:pt>
    <dgm:pt modelId="{6C66C60E-66B9-0344-99E6-EB6B91FB39F9}" type="pres">
      <dgm:prSet presAssocID="{25F34B25-3BAD-0145-BEFA-E91D63E8A44D}" presName="node" presStyleLbl="node1" presStyleIdx="8" presStyleCnt="16">
        <dgm:presLayoutVars>
          <dgm:bulletEnabled val="1"/>
        </dgm:presLayoutVars>
      </dgm:prSet>
      <dgm:spPr/>
    </dgm:pt>
    <dgm:pt modelId="{D51A0CC5-B4E0-BE4F-8330-9A0126859768}" type="pres">
      <dgm:prSet presAssocID="{4040951F-234E-3241-AEAC-A0C0D0A48AEF}" presName="sibTrans" presStyleLbl="sibTrans1D1" presStyleIdx="8" presStyleCnt="15"/>
      <dgm:spPr/>
    </dgm:pt>
    <dgm:pt modelId="{EB8B9EE2-AF1C-C249-B613-186768DD26D5}" type="pres">
      <dgm:prSet presAssocID="{4040951F-234E-3241-AEAC-A0C0D0A48AEF}" presName="connectorText" presStyleLbl="sibTrans1D1" presStyleIdx="8" presStyleCnt="15"/>
      <dgm:spPr/>
    </dgm:pt>
    <dgm:pt modelId="{E2F51645-499A-D84A-B24D-EDCC04E2E16E}" type="pres">
      <dgm:prSet presAssocID="{E0EF9BC0-0C94-5B42-BE49-BD8976A42CD0}" presName="node" presStyleLbl="node1" presStyleIdx="9" presStyleCnt="16">
        <dgm:presLayoutVars>
          <dgm:bulletEnabled val="1"/>
        </dgm:presLayoutVars>
      </dgm:prSet>
      <dgm:spPr/>
    </dgm:pt>
    <dgm:pt modelId="{5D4AF496-9006-CB4B-A810-A488AFE190DC}" type="pres">
      <dgm:prSet presAssocID="{3C01C40E-01FC-D249-8B7B-4D36D55F81B5}" presName="sibTrans" presStyleLbl="sibTrans1D1" presStyleIdx="9" presStyleCnt="15"/>
      <dgm:spPr/>
    </dgm:pt>
    <dgm:pt modelId="{024692E8-945C-784A-A65E-748C3849D819}" type="pres">
      <dgm:prSet presAssocID="{3C01C40E-01FC-D249-8B7B-4D36D55F81B5}" presName="connectorText" presStyleLbl="sibTrans1D1" presStyleIdx="9" presStyleCnt="15"/>
      <dgm:spPr/>
    </dgm:pt>
    <dgm:pt modelId="{C0D07631-599C-1846-9F16-D2B728C4BC8E}" type="pres">
      <dgm:prSet presAssocID="{F277543F-99B6-4F43-8AD9-1C3EEDEEBCDD}" presName="node" presStyleLbl="node1" presStyleIdx="10" presStyleCnt="16">
        <dgm:presLayoutVars>
          <dgm:bulletEnabled val="1"/>
        </dgm:presLayoutVars>
      </dgm:prSet>
      <dgm:spPr/>
    </dgm:pt>
    <dgm:pt modelId="{CF4F966E-D0A6-3E4B-89E8-96B2A729DC35}" type="pres">
      <dgm:prSet presAssocID="{EA34F66F-EAEA-2A4D-A173-93806AEF3A51}" presName="sibTrans" presStyleLbl="sibTrans1D1" presStyleIdx="10" presStyleCnt="15"/>
      <dgm:spPr/>
    </dgm:pt>
    <dgm:pt modelId="{BC08B0F7-66B9-3B46-9122-FFCE3B350502}" type="pres">
      <dgm:prSet presAssocID="{EA34F66F-EAEA-2A4D-A173-93806AEF3A51}" presName="connectorText" presStyleLbl="sibTrans1D1" presStyleIdx="10" presStyleCnt="15"/>
      <dgm:spPr/>
    </dgm:pt>
    <dgm:pt modelId="{13F7DD1A-ACF2-1A41-BD23-87540D18B8E3}" type="pres">
      <dgm:prSet presAssocID="{298B59F6-8D04-5A4E-AEB3-62FCCF37A57E}" presName="node" presStyleLbl="node1" presStyleIdx="11" presStyleCnt="16">
        <dgm:presLayoutVars>
          <dgm:bulletEnabled val="1"/>
        </dgm:presLayoutVars>
      </dgm:prSet>
      <dgm:spPr/>
    </dgm:pt>
    <dgm:pt modelId="{EFF6FA93-FBCF-B44E-9F4F-1A6866B47721}" type="pres">
      <dgm:prSet presAssocID="{505AF40B-1C19-C948-8E5A-02D47B407952}" presName="sibTrans" presStyleLbl="sibTrans1D1" presStyleIdx="11" presStyleCnt="15"/>
      <dgm:spPr/>
    </dgm:pt>
    <dgm:pt modelId="{7774D80E-44F8-1745-BAC6-E8E372982918}" type="pres">
      <dgm:prSet presAssocID="{505AF40B-1C19-C948-8E5A-02D47B407952}" presName="connectorText" presStyleLbl="sibTrans1D1" presStyleIdx="11" presStyleCnt="15"/>
      <dgm:spPr/>
    </dgm:pt>
    <dgm:pt modelId="{52B07A11-F41F-CD4D-BC64-F1A1F7738B90}" type="pres">
      <dgm:prSet presAssocID="{CD814A3D-A2D0-B94F-AC07-025080FF8831}" presName="node" presStyleLbl="node1" presStyleIdx="12" presStyleCnt="16">
        <dgm:presLayoutVars>
          <dgm:bulletEnabled val="1"/>
        </dgm:presLayoutVars>
      </dgm:prSet>
      <dgm:spPr/>
    </dgm:pt>
    <dgm:pt modelId="{E154ACD9-D647-2242-A676-4D83CE7D0E8B}" type="pres">
      <dgm:prSet presAssocID="{201402EC-89E0-C94B-86BD-1EC42A40D0DF}" presName="sibTrans" presStyleLbl="sibTrans1D1" presStyleIdx="12" presStyleCnt="15"/>
      <dgm:spPr/>
    </dgm:pt>
    <dgm:pt modelId="{8D51871A-7B8D-7849-B6D8-7E9ACC30563B}" type="pres">
      <dgm:prSet presAssocID="{201402EC-89E0-C94B-86BD-1EC42A40D0DF}" presName="connectorText" presStyleLbl="sibTrans1D1" presStyleIdx="12" presStyleCnt="15"/>
      <dgm:spPr/>
    </dgm:pt>
    <dgm:pt modelId="{12265CB6-EB1C-1F4E-82A6-FFE0FC9CE8C0}" type="pres">
      <dgm:prSet presAssocID="{6C497914-C173-B949-A0F0-F73915CAE962}" presName="node" presStyleLbl="node1" presStyleIdx="13" presStyleCnt="16">
        <dgm:presLayoutVars>
          <dgm:bulletEnabled val="1"/>
        </dgm:presLayoutVars>
      </dgm:prSet>
      <dgm:spPr/>
    </dgm:pt>
    <dgm:pt modelId="{5AC6021C-FEEA-0142-9E27-D6F91C5C6EA5}" type="pres">
      <dgm:prSet presAssocID="{16E8F5FE-53B4-B94E-B25A-1A438CEE41C1}" presName="sibTrans" presStyleLbl="sibTrans1D1" presStyleIdx="13" presStyleCnt="15"/>
      <dgm:spPr/>
    </dgm:pt>
    <dgm:pt modelId="{E51F1DBA-2F65-3A4A-B4AB-35244C5ACF00}" type="pres">
      <dgm:prSet presAssocID="{16E8F5FE-53B4-B94E-B25A-1A438CEE41C1}" presName="connectorText" presStyleLbl="sibTrans1D1" presStyleIdx="13" presStyleCnt="15"/>
      <dgm:spPr/>
    </dgm:pt>
    <dgm:pt modelId="{DE55C970-BD31-DB4D-BF42-9AAB408AEC13}" type="pres">
      <dgm:prSet presAssocID="{717F1540-B231-B246-A620-3431578555CC}" presName="node" presStyleLbl="node1" presStyleIdx="14" presStyleCnt="16">
        <dgm:presLayoutVars>
          <dgm:bulletEnabled val="1"/>
        </dgm:presLayoutVars>
      </dgm:prSet>
      <dgm:spPr/>
    </dgm:pt>
    <dgm:pt modelId="{351B77D8-FC62-BC4C-92D8-C80D94AE6B97}" type="pres">
      <dgm:prSet presAssocID="{9654B5A4-16AE-E64C-A67B-B9F75DE3E6B4}" presName="sibTrans" presStyleLbl="sibTrans1D1" presStyleIdx="14" presStyleCnt="15"/>
      <dgm:spPr/>
    </dgm:pt>
    <dgm:pt modelId="{15362447-4E9C-244F-80E6-55776FCC4DBE}" type="pres">
      <dgm:prSet presAssocID="{9654B5A4-16AE-E64C-A67B-B9F75DE3E6B4}" presName="connectorText" presStyleLbl="sibTrans1D1" presStyleIdx="14" presStyleCnt="15"/>
      <dgm:spPr/>
    </dgm:pt>
    <dgm:pt modelId="{D47F4721-27C0-A24A-BA08-B8E7A2365A2E}" type="pres">
      <dgm:prSet presAssocID="{3DC613DD-7ACB-3D47-AF0E-30E80E42AFA5}" presName="node" presStyleLbl="node1" presStyleIdx="15" presStyleCnt="16">
        <dgm:presLayoutVars>
          <dgm:bulletEnabled val="1"/>
        </dgm:presLayoutVars>
      </dgm:prSet>
      <dgm:spPr/>
    </dgm:pt>
  </dgm:ptLst>
  <dgm:cxnLst>
    <dgm:cxn modelId="{6AC7FA02-5A81-E24A-958D-767F173A70F9}" type="presOf" srcId="{CD814A3D-A2D0-B94F-AC07-025080FF8831}" destId="{52B07A11-F41F-CD4D-BC64-F1A1F7738B90}" srcOrd="0" destOrd="0" presId="urn:microsoft.com/office/officeart/2016/7/layout/RepeatingBendingProcessNew"/>
    <dgm:cxn modelId="{29870107-353D-F546-9A32-49F970E26BC5}" type="presOf" srcId="{3C01C40E-01FC-D249-8B7B-4D36D55F81B5}" destId="{5D4AF496-9006-CB4B-A810-A488AFE190DC}" srcOrd="0" destOrd="0" presId="urn:microsoft.com/office/officeart/2016/7/layout/RepeatingBendingProcessNew"/>
    <dgm:cxn modelId="{ED6E9207-C786-8A46-BB7E-7242F86B192D}" srcId="{E6C8484F-81FA-C249-8D7A-E730EB49B87D}" destId="{DF5EA4E1-BDEA-DC43-8CE2-FE97FC7228A0}" srcOrd="4" destOrd="0" parTransId="{7381B4D7-E69C-7F42-BA94-A4F08A0675E4}" sibTransId="{CE98F89F-3E0B-8C45-A1B8-5666EABE2122}"/>
    <dgm:cxn modelId="{FCD98909-1A18-BF4C-A146-499E16DA3F2E}" type="presOf" srcId="{201402EC-89E0-C94B-86BD-1EC42A40D0DF}" destId="{8D51871A-7B8D-7849-B6D8-7E9ACC30563B}" srcOrd="1" destOrd="0" presId="urn:microsoft.com/office/officeart/2016/7/layout/RepeatingBendingProcessNew"/>
    <dgm:cxn modelId="{150FBE12-1243-B04E-8211-D1CC34415CE1}" type="presOf" srcId="{505AF40B-1C19-C948-8E5A-02D47B407952}" destId="{EFF6FA93-FBCF-B44E-9F4F-1A6866B47721}" srcOrd="0" destOrd="0" presId="urn:microsoft.com/office/officeart/2016/7/layout/RepeatingBendingProcessNew"/>
    <dgm:cxn modelId="{6DB0B817-7065-EA44-B349-A8DF8BDE6072}" type="presOf" srcId="{298B59F6-8D04-5A4E-AEB3-62FCCF37A57E}" destId="{13F7DD1A-ACF2-1A41-BD23-87540D18B8E3}" srcOrd="0" destOrd="0" presId="urn:microsoft.com/office/officeart/2016/7/layout/RepeatingBendingProcessNew"/>
    <dgm:cxn modelId="{E488AE18-7551-5447-9D99-BC9D359A8B49}" type="presOf" srcId="{BB910F32-E48F-0E46-A880-0E8F76F28740}" destId="{DE1197E8-D040-EA41-9961-AA820524A44F}" srcOrd="0" destOrd="0" presId="urn:microsoft.com/office/officeart/2016/7/layout/RepeatingBendingProcessNew"/>
    <dgm:cxn modelId="{F98C9021-4F7D-F448-9DBB-D849665740BA}" type="presOf" srcId="{5A352F95-6DBC-F24A-97F3-5D46DB9DE618}" destId="{6A1673A2-D331-084E-8928-83F6B4784579}" srcOrd="1" destOrd="0" presId="urn:microsoft.com/office/officeart/2016/7/layout/RepeatingBendingProcessNew"/>
    <dgm:cxn modelId="{6130912A-09FF-CD4C-BEE3-264D6C75ABB2}" type="presOf" srcId="{25F34B25-3BAD-0145-BEFA-E91D63E8A44D}" destId="{6C66C60E-66B9-0344-99E6-EB6B91FB39F9}" srcOrd="0" destOrd="0" presId="urn:microsoft.com/office/officeart/2016/7/layout/RepeatingBendingProcessNew"/>
    <dgm:cxn modelId="{7BBBB332-0EB8-404B-8C97-BC65ECE2C320}" type="presOf" srcId="{4040951F-234E-3241-AEAC-A0C0D0A48AEF}" destId="{EB8B9EE2-AF1C-C249-B613-186768DD26D5}" srcOrd="1" destOrd="0" presId="urn:microsoft.com/office/officeart/2016/7/layout/RepeatingBendingProcessNew"/>
    <dgm:cxn modelId="{6E171936-EE4F-0849-A6EB-209AA3DD8E1F}" type="presOf" srcId="{717F1540-B231-B246-A620-3431578555CC}" destId="{DE55C970-BD31-DB4D-BF42-9AAB408AEC13}" srcOrd="0" destOrd="0" presId="urn:microsoft.com/office/officeart/2016/7/layout/RepeatingBendingProcessNew"/>
    <dgm:cxn modelId="{DE15FB3A-1766-D14F-9311-5048BD5F733F}" srcId="{E6C8484F-81FA-C249-8D7A-E730EB49B87D}" destId="{CD814A3D-A2D0-B94F-AC07-025080FF8831}" srcOrd="12" destOrd="0" parTransId="{EB82123E-6A33-5649-8A27-4624BF91BAD1}" sibTransId="{201402EC-89E0-C94B-86BD-1EC42A40D0DF}"/>
    <dgm:cxn modelId="{AB437240-CAE3-1A4A-B5EE-13FE18764BA5}" type="presOf" srcId="{E6C8484F-81FA-C249-8D7A-E730EB49B87D}" destId="{65C107AA-EB98-D84C-B92E-F2A59847395B}" srcOrd="0" destOrd="0" presId="urn:microsoft.com/office/officeart/2016/7/layout/RepeatingBendingProcessNew"/>
    <dgm:cxn modelId="{2E82AC41-8D1F-5F4F-B6C6-B67AFF22F347}" type="presOf" srcId="{4040951F-234E-3241-AEAC-A0C0D0A48AEF}" destId="{D51A0CC5-B4E0-BE4F-8330-9A0126859768}" srcOrd="0" destOrd="0" presId="urn:microsoft.com/office/officeart/2016/7/layout/RepeatingBendingProcessNew"/>
    <dgm:cxn modelId="{04248F43-7736-0D4F-92B3-7762C492BCAA}" type="presOf" srcId="{27767453-B9EC-1E41-B0EC-DDAB01BFC0D8}" destId="{D3F16630-25DD-9E49-B7AB-D1ED3441578C}" srcOrd="0" destOrd="0" presId="urn:microsoft.com/office/officeart/2016/7/layout/RepeatingBendingProcessNew"/>
    <dgm:cxn modelId="{52DEFE43-028B-DC41-87D8-F1CAA2E7CAB1}" type="presOf" srcId="{72010371-EEB9-2E4B-9D4C-D35008FF97DD}" destId="{91F02EA4-60A6-0C44-AD88-4193B1D142E8}" srcOrd="0" destOrd="0" presId="urn:microsoft.com/office/officeart/2016/7/layout/RepeatingBendingProcessNew"/>
    <dgm:cxn modelId="{3840BF48-11C5-0445-BFA0-72E4AFE8D2B4}" type="presOf" srcId="{F277543F-99B6-4F43-8AD9-1C3EEDEEBCDD}" destId="{C0D07631-599C-1846-9F16-D2B728C4BC8E}" srcOrd="0" destOrd="0" presId="urn:microsoft.com/office/officeart/2016/7/layout/RepeatingBendingProcessNew"/>
    <dgm:cxn modelId="{CCFCF348-03D3-B24E-8364-CA8C0D2274F1}" srcId="{E6C8484F-81FA-C249-8D7A-E730EB49B87D}" destId="{3DC613DD-7ACB-3D47-AF0E-30E80E42AFA5}" srcOrd="15" destOrd="0" parTransId="{57A28AC6-064C-F147-A1B2-889D8CE6DCF5}" sibTransId="{B0826C5C-44E5-C241-81D7-4BBC84BBB54F}"/>
    <dgm:cxn modelId="{37655E4E-3BE5-594D-8B89-6255483A62E0}" type="presOf" srcId="{6C497914-C173-B949-A0F0-F73915CAE962}" destId="{12265CB6-EB1C-1F4E-82A6-FFE0FC9CE8C0}" srcOrd="0" destOrd="0" presId="urn:microsoft.com/office/officeart/2016/7/layout/RepeatingBendingProcessNew"/>
    <dgm:cxn modelId="{A765CD53-218C-584E-AA21-0D797A05A57D}" type="presOf" srcId="{CF828D08-6846-AC4E-A9CF-725CA933CB0B}" destId="{C9C69228-EDA2-214F-8158-E9AE8CC5800F}" srcOrd="1" destOrd="0" presId="urn:microsoft.com/office/officeart/2016/7/layout/RepeatingBendingProcessNew"/>
    <dgm:cxn modelId="{39FAC555-A1DD-B74F-89F5-D3FF9BD5791C}" type="presOf" srcId="{F6FBDBAF-0D3E-6343-BA3E-FB758D69E535}" destId="{7B848273-2BAD-CA45-BE72-D7C7328310BB}" srcOrd="0" destOrd="0" presId="urn:microsoft.com/office/officeart/2016/7/layout/RepeatingBendingProcessNew"/>
    <dgm:cxn modelId="{A47FA95A-F047-B44B-A356-D57D0742DAC4}" srcId="{E6C8484F-81FA-C249-8D7A-E730EB49B87D}" destId="{1C8A85AB-DBC6-FF4D-8382-F41756D1BB02}" srcOrd="0" destOrd="0" parTransId="{A10C68E2-6738-7149-B9C7-E9C44B5CCCDD}" sibTransId="{762A64A1-BCF8-B144-AF1F-2B182CAC4BA8}"/>
    <dgm:cxn modelId="{2D852A5C-142F-614F-979C-7BD88564F217}" srcId="{E6C8484F-81FA-C249-8D7A-E730EB49B87D}" destId="{529F61AC-3BFC-1748-B5BA-42021F3BEF96}" srcOrd="2" destOrd="0" parTransId="{349B1FC9-DE50-CA4B-BBAE-BB8D08EFFA54}" sibTransId="{0493DF30-6AC2-684F-90F7-B2B233E10FF5}"/>
    <dgm:cxn modelId="{FB4CCB67-F88D-5547-820A-2F4259B491AD}" srcId="{E6C8484F-81FA-C249-8D7A-E730EB49B87D}" destId="{717F1540-B231-B246-A620-3431578555CC}" srcOrd="14" destOrd="0" parTransId="{72CBD3C8-E564-E34F-8944-A35363E37B88}" sibTransId="{9654B5A4-16AE-E64C-A67B-B9F75DE3E6B4}"/>
    <dgm:cxn modelId="{0D3FF069-2E78-444B-87F7-F803F9397B68}" srcId="{E6C8484F-81FA-C249-8D7A-E730EB49B87D}" destId="{25F34B25-3BAD-0145-BEFA-E91D63E8A44D}" srcOrd="8" destOrd="0" parTransId="{79A84068-773B-EC47-B242-6241E67735D5}" sibTransId="{4040951F-234E-3241-AEAC-A0C0D0A48AEF}"/>
    <dgm:cxn modelId="{F01ED86D-E5BF-1D47-8E0E-CFCAD5F844D7}" srcId="{E6C8484F-81FA-C249-8D7A-E730EB49B87D}" destId="{6C497914-C173-B949-A0F0-F73915CAE962}" srcOrd="13" destOrd="0" parTransId="{4A802B3E-8AC7-CA40-85D1-35872F9A02F6}" sibTransId="{16E8F5FE-53B4-B94E-B25A-1A438CEE41C1}"/>
    <dgm:cxn modelId="{E579866E-C9A9-D047-96F9-E0F96BF0F959}" srcId="{E6C8484F-81FA-C249-8D7A-E730EB49B87D}" destId="{32A608E9-D0E9-3346-A371-BFE387A72B07}" srcOrd="7" destOrd="0" parTransId="{ADB58717-9A2B-384F-821B-3154A7C2B841}" sibTransId="{5A352F95-6DBC-F24A-97F3-5D46DB9DE618}"/>
    <dgm:cxn modelId="{31F86C70-4BD9-F743-A445-E345B40EE83D}" srcId="{E6C8484F-81FA-C249-8D7A-E730EB49B87D}" destId="{27767453-B9EC-1E41-B0EC-DDAB01BFC0D8}" srcOrd="5" destOrd="0" parTransId="{1A5568A4-B5D8-F743-83F8-91EE1E68BA9E}" sibTransId="{CF828D08-6846-AC4E-A9CF-725CA933CB0B}"/>
    <dgm:cxn modelId="{EAEB7473-7B76-6A4F-9FE5-3D42E9DB8ECF}" type="presOf" srcId="{1C8A85AB-DBC6-FF4D-8382-F41756D1BB02}" destId="{598773E3-3430-4B4D-AD21-599EC87D7F17}" srcOrd="0" destOrd="0" presId="urn:microsoft.com/office/officeart/2016/7/layout/RepeatingBendingProcessNew"/>
    <dgm:cxn modelId="{A52D3274-DE7E-6D47-9BB4-AFE73B498CA6}" type="presOf" srcId="{0B6BD446-3BB7-144D-862F-C0C9E4634838}" destId="{1FE84925-B120-4A4A-A755-819D082C8288}" srcOrd="0" destOrd="0" presId="urn:microsoft.com/office/officeart/2016/7/layout/RepeatingBendingProcessNew"/>
    <dgm:cxn modelId="{D1F91879-F6B1-084E-91F7-AB5071DAEFED}" type="presOf" srcId="{A07CA909-9D81-2D47-B810-C00D5407E0DA}" destId="{25FEDDED-01EF-2348-B24B-AE19400FAE8D}" srcOrd="1" destOrd="0" presId="urn:microsoft.com/office/officeart/2016/7/layout/RepeatingBendingProcessNew"/>
    <dgm:cxn modelId="{A6384D7B-5D4B-124C-8B51-732E9BEB2898}" type="presOf" srcId="{CE98F89F-3E0B-8C45-A1B8-5666EABE2122}" destId="{4FBCDD4A-62E3-C240-8328-05C4A3374405}" srcOrd="0" destOrd="0" presId="urn:microsoft.com/office/officeart/2016/7/layout/RepeatingBendingProcessNew"/>
    <dgm:cxn modelId="{9A4A1684-4F4F-5843-B871-AAB9B3B7809A}" type="presOf" srcId="{0493DF30-6AC2-684F-90F7-B2B233E10FF5}" destId="{455C5750-5CE6-4D46-85BC-439F626EE69E}" srcOrd="0" destOrd="0" presId="urn:microsoft.com/office/officeart/2016/7/layout/RepeatingBendingProcessNew"/>
    <dgm:cxn modelId="{42012884-0097-104E-B490-B272483F759C}" type="presOf" srcId="{CF828D08-6846-AC4E-A9CF-725CA933CB0B}" destId="{0D5C03C4-8AD5-C342-9EDC-9AD81836579C}" srcOrd="0" destOrd="0" presId="urn:microsoft.com/office/officeart/2016/7/layout/RepeatingBendingProcessNew"/>
    <dgm:cxn modelId="{24E02985-7063-A849-9F1C-F9C73CD72BF5}" type="presOf" srcId="{A07CA909-9D81-2D47-B810-C00D5407E0DA}" destId="{E53ED20C-5071-1147-B67C-E3E5EB0B5D83}" srcOrd="0" destOrd="0" presId="urn:microsoft.com/office/officeart/2016/7/layout/RepeatingBendingProcessNew"/>
    <dgm:cxn modelId="{5E1D8388-D97A-874B-9DD5-AFCD08285165}" type="presOf" srcId="{E0EF9BC0-0C94-5B42-BE49-BD8976A42CD0}" destId="{E2F51645-499A-D84A-B24D-EDCC04E2E16E}" srcOrd="0" destOrd="0" presId="urn:microsoft.com/office/officeart/2016/7/layout/RepeatingBendingProcessNew"/>
    <dgm:cxn modelId="{DB44DA8F-BC9F-5C4A-8B65-0D5DEA9A51AB}" type="presOf" srcId="{72010371-EEB9-2E4B-9D4C-D35008FF97DD}" destId="{CA9DB0D8-FAE6-B843-874B-90719B07F611}" srcOrd="1" destOrd="0" presId="urn:microsoft.com/office/officeart/2016/7/layout/RepeatingBendingProcessNew"/>
    <dgm:cxn modelId="{62B19392-EE76-A344-B0FE-E83208B51574}" type="presOf" srcId="{9654B5A4-16AE-E64C-A67B-B9F75DE3E6B4}" destId="{15362447-4E9C-244F-80E6-55776FCC4DBE}" srcOrd="1" destOrd="0" presId="urn:microsoft.com/office/officeart/2016/7/layout/RepeatingBendingProcessNew"/>
    <dgm:cxn modelId="{C1C2AC9A-2D53-2B42-8A79-0142CA79B96E}" type="presOf" srcId="{DF5EA4E1-BDEA-DC43-8CE2-FE97FC7228A0}" destId="{7A5FBBB7-D438-4F49-8095-7CDFF44AFDA8}" srcOrd="0" destOrd="0" presId="urn:microsoft.com/office/officeart/2016/7/layout/RepeatingBendingProcessNew"/>
    <dgm:cxn modelId="{AF3CEAA0-1A1D-9C4F-91FC-C68C431D8EB2}" type="presOf" srcId="{5A352F95-6DBC-F24A-97F3-5D46DB9DE618}" destId="{61051E4F-CF98-AB4A-9A38-5C36CDB1C802}" srcOrd="0" destOrd="0" presId="urn:microsoft.com/office/officeart/2016/7/layout/RepeatingBendingProcessNew"/>
    <dgm:cxn modelId="{A2370CA3-1983-C84D-B048-3CE6E50D9746}" srcId="{E6C8484F-81FA-C249-8D7A-E730EB49B87D}" destId="{F277543F-99B6-4F43-8AD9-1C3EEDEEBCDD}" srcOrd="10" destOrd="0" parTransId="{F0F991F9-470B-014F-B7BB-3A773E6DC61B}" sibTransId="{EA34F66F-EAEA-2A4D-A173-93806AEF3A51}"/>
    <dgm:cxn modelId="{548BF7A4-B2FF-D642-AEB9-0DE2130E3FBA}" type="presOf" srcId="{529F61AC-3BFC-1748-B5BA-42021F3BEF96}" destId="{970E2541-BD3D-0D44-A69A-F902E1195919}" srcOrd="0" destOrd="0" presId="urn:microsoft.com/office/officeart/2016/7/layout/RepeatingBendingProcessNew"/>
    <dgm:cxn modelId="{9FC500A6-CE7C-0449-866F-2A05E7FE83D3}" type="presOf" srcId="{762A64A1-BCF8-B144-AF1F-2B182CAC4BA8}" destId="{CFD0CA02-25CF-6B49-AFC5-4C3F6E9D174F}" srcOrd="0" destOrd="0" presId="urn:microsoft.com/office/officeart/2016/7/layout/RepeatingBendingProcessNew"/>
    <dgm:cxn modelId="{B8E9EBA6-496E-EC47-82CA-12498B6A546D}" srcId="{E6C8484F-81FA-C249-8D7A-E730EB49B87D}" destId="{298B59F6-8D04-5A4E-AEB3-62FCCF37A57E}" srcOrd="11" destOrd="0" parTransId="{8DE09560-9B2B-264A-9BF7-407C0BFDB590}" sibTransId="{505AF40B-1C19-C948-8E5A-02D47B407952}"/>
    <dgm:cxn modelId="{936EF0A6-0EDB-D04B-BBF0-164C7E6AEEFD}" type="presOf" srcId="{32A608E9-D0E9-3346-A371-BFE387A72B07}" destId="{5EA1B1A9-20C4-9548-85AE-33752B9AEA5D}" srcOrd="0" destOrd="0" presId="urn:microsoft.com/office/officeart/2016/7/layout/RepeatingBendingProcessNew"/>
    <dgm:cxn modelId="{C09C98A8-BC0F-8D41-9859-E5A0D4A5EC57}" type="presOf" srcId="{505AF40B-1C19-C948-8E5A-02D47B407952}" destId="{7774D80E-44F8-1745-BAC6-E8E372982918}" srcOrd="1" destOrd="0" presId="urn:microsoft.com/office/officeart/2016/7/layout/RepeatingBendingProcessNew"/>
    <dgm:cxn modelId="{2869DAAA-F960-7047-BE75-0A62BB1A0F27}" type="presOf" srcId="{201402EC-89E0-C94B-86BD-1EC42A40D0DF}" destId="{E154ACD9-D647-2242-A676-4D83CE7D0E8B}" srcOrd="0" destOrd="0" presId="urn:microsoft.com/office/officeart/2016/7/layout/RepeatingBendingProcessNew"/>
    <dgm:cxn modelId="{3CEA99AC-0E20-894F-878B-EF15A27BB90C}" srcId="{E6C8484F-81FA-C249-8D7A-E730EB49B87D}" destId="{E0EF9BC0-0C94-5B42-BE49-BD8976A42CD0}" srcOrd="9" destOrd="0" parTransId="{F5F708E0-D217-A14A-886E-75F9E72196ED}" sibTransId="{3C01C40E-01FC-D249-8B7B-4D36D55F81B5}"/>
    <dgm:cxn modelId="{47F0E6B0-6BA1-1949-8420-36C6B06EF383}" type="presOf" srcId="{9654B5A4-16AE-E64C-A67B-B9F75DE3E6B4}" destId="{351B77D8-FC62-BC4C-92D8-C80D94AE6B97}" srcOrd="0" destOrd="0" presId="urn:microsoft.com/office/officeart/2016/7/layout/RepeatingBendingProcessNew"/>
    <dgm:cxn modelId="{3F9E5DB3-85EE-7E4D-B227-DF0471EF922C}" srcId="{E6C8484F-81FA-C249-8D7A-E730EB49B87D}" destId="{F6FBDBAF-0D3E-6343-BA3E-FB758D69E535}" srcOrd="1" destOrd="0" parTransId="{3BE3EBF5-5B68-4A49-934A-CCA66A0845FC}" sibTransId="{BB910F32-E48F-0E46-A880-0E8F76F28740}"/>
    <dgm:cxn modelId="{2F24C0C6-2E62-0245-B769-FCE60275E67D}" type="presOf" srcId="{EA34F66F-EAEA-2A4D-A173-93806AEF3A51}" destId="{BC08B0F7-66B9-3B46-9122-FFCE3B350502}" srcOrd="1" destOrd="0" presId="urn:microsoft.com/office/officeart/2016/7/layout/RepeatingBendingProcessNew"/>
    <dgm:cxn modelId="{8073A1C7-983F-D24E-AC4A-226549724A10}" type="presOf" srcId="{BB910F32-E48F-0E46-A880-0E8F76F28740}" destId="{34AB2A93-42CC-4E40-BA34-62814B995103}" srcOrd="1" destOrd="0" presId="urn:microsoft.com/office/officeart/2016/7/layout/RepeatingBendingProcessNew"/>
    <dgm:cxn modelId="{DAFDADC7-D0C4-D245-B1E9-FD6A2D13F02F}" type="presOf" srcId="{16E8F5FE-53B4-B94E-B25A-1A438CEE41C1}" destId="{5AC6021C-FEEA-0142-9E27-D6F91C5C6EA5}" srcOrd="0" destOrd="0" presId="urn:microsoft.com/office/officeart/2016/7/layout/RepeatingBendingProcessNew"/>
    <dgm:cxn modelId="{BF7A1BCC-7EA2-AD44-AD04-9ED30B9C35C8}" srcId="{E6C8484F-81FA-C249-8D7A-E730EB49B87D}" destId="{0B6BD446-3BB7-144D-862F-C0C9E4634838}" srcOrd="6" destOrd="0" parTransId="{1FC881A4-CC43-5849-A999-06B450E20ACE}" sibTransId="{72010371-EEB9-2E4B-9D4C-D35008FF97DD}"/>
    <dgm:cxn modelId="{F243EBCD-BDE8-F543-B01B-4CEE691A0EE8}" type="presOf" srcId="{762A64A1-BCF8-B144-AF1F-2B182CAC4BA8}" destId="{9A120DF5-AE06-B246-8653-7DAFE0AF1632}" srcOrd="1" destOrd="0" presId="urn:microsoft.com/office/officeart/2016/7/layout/RepeatingBendingProcessNew"/>
    <dgm:cxn modelId="{F2C478D5-E529-9548-8C8D-599D5E9EDCC2}" type="presOf" srcId="{EA34F66F-EAEA-2A4D-A173-93806AEF3A51}" destId="{CF4F966E-D0A6-3E4B-89E8-96B2A729DC35}" srcOrd="0" destOrd="0" presId="urn:microsoft.com/office/officeart/2016/7/layout/RepeatingBendingProcessNew"/>
    <dgm:cxn modelId="{9FC1AAE2-727B-ED49-98B8-BE148A577733}" type="presOf" srcId="{16E8F5FE-53B4-B94E-B25A-1A438CEE41C1}" destId="{E51F1DBA-2F65-3A4A-B4AB-35244C5ACF00}" srcOrd="1" destOrd="0" presId="urn:microsoft.com/office/officeart/2016/7/layout/RepeatingBendingProcessNew"/>
    <dgm:cxn modelId="{B13DF2E3-429A-4D4B-A841-9749B028203F}" type="presOf" srcId="{0493DF30-6AC2-684F-90F7-B2B233E10FF5}" destId="{06145D7A-54C9-8E41-8F1B-803A43FD97CF}" srcOrd="1" destOrd="0" presId="urn:microsoft.com/office/officeart/2016/7/layout/RepeatingBendingProcessNew"/>
    <dgm:cxn modelId="{2CB4E8EF-98C3-2043-99CD-384DB840964C}" type="presOf" srcId="{CE98F89F-3E0B-8C45-A1B8-5666EABE2122}" destId="{18F10E20-9E96-2048-8A7A-D16543C45414}" srcOrd="1" destOrd="0" presId="urn:microsoft.com/office/officeart/2016/7/layout/RepeatingBendingProcessNew"/>
    <dgm:cxn modelId="{1F07CEF3-DBC9-E64E-8F9A-9047100F2DEF}" type="presOf" srcId="{3DC613DD-7ACB-3D47-AF0E-30E80E42AFA5}" destId="{D47F4721-27C0-A24A-BA08-B8E7A2365A2E}" srcOrd="0" destOrd="0" presId="urn:microsoft.com/office/officeart/2016/7/layout/RepeatingBendingProcessNew"/>
    <dgm:cxn modelId="{994E44F6-A750-E84D-A53B-0F8CDAF02497}" type="presOf" srcId="{81CB7DF4-327A-F54A-8A15-BF7D4E7B7ADE}" destId="{9C221D49-C5D4-8D44-9154-EB2D1BDD60F2}" srcOrd="0" destOrd="0" presId="urn:microsoft.com/office/officeart/2016/7/layout/RepeatingBendingProcessNew"/>
    <dgm:cxn modelId="{F921E5F8-52DC-1E49-9D69-A38E048BA5FA}" type="presOf" srcId="{3C01C40E-01FC-D249-8B7B-4D36D55F81B5}" destId="{024692E8-945C-784A-A65E-748C3849D819}" srcOrd="1" destOrd="0" presId="urn:microsoft.com/office/officeart/2016/7/layout/RepeatingBendingProcessNew"/>
    <dgm:cxn modelId="{D08AC9FF-FBCE-564F-8B45-ED904F896C1F}" srcId="{E6C8484F-81FA-C249-8D7A-E730EB49B87D}" destId="{81CB7DF4-327A-F54A-8A15-BF7D4E7B7ADE}" srcOrd="3" destOrd="0" parTransId="{CFBB361E-4166-A54B-833C-627EAD556F3D}" sibTransId="{A07CA909-9D81-2D47-B810-C00D5407E0DA}"/>
    <dgm:cxn modelId="{0B7A8750-6B45-9E43-BD8D-4B878DF4C526}" type="presParOf" srcId="{65C107AA-EB98-D84C-B92E-F2A59847395B}" destId="{598773E3-3430-4B4D-AD21-599EC87D7F17}" srcOrd="0" destOrd="0" presId="urn:microsoft.com/office/officeart/2016/7/layout/RepeatingBendingProcessNew"/>
    <dgm:cxn modelId="{50FE228D-2F67-894F-90BA-70D3631A74D6}" type="presParOf" srcId="{65C107AA-EB98-D84C-B92E-F2A59847395B}" destId="{CFD0CA02-25CF-6B49-AFC5-4C3F6E9D174F}" srcOrd="1" destOrd="0" presId="urn:microsoft.com/office/officeart/2016/7/layout/RepeatingBendingProcessNew"/>
    <dgm:cxn modelId="{DDB82D6C-A023-AB45-8D40-201DA08B481F}" type="presParOf" srcId="{CFD0CA02-25CF-6B49-AFC5-4C3F6E9D174F}" destId="{9A120DF5-AE06-B246-8653-7DAFE0AF1632}" srcOrd="0" destOrd="0" presId="urn:microsoft.com/office/officeart/2016/7/layout/RepeatingBendingProcessNew"/>
    <dgm:cxn modelId="{4322FD49-782A-254E-ABBC-9BB17238BC25}" type="presParOf" srcId="{65C107AA-EB98-D84C-B92E-F2A59847395B}" destId="{7B848273-2BAD-CA45-BE72-D7C7328310BB}" srcOrd="2" destOrd="0" presId="urn:microsoft.com/office/officeart/2016/7/layout/RepeatingBendingProcessNew"/>
    <dgm:cxn modelId="{9B123E18-268C-344A-863A-6275A382A415}" type="presParOf" srcId="{65C107AA-EB98-D84C-B92E-F2A59847395B}" destId="{DE1197E8-D040-EA41-9961-AA820524A44F}" srcOrd="3" destOrd="0" presId="urn:microsoft.com/office/officeart/2016/7/layout/RepeatingBendingProcessNew"/>
    <dgm:cxn modelId="{553B5A5C-F32E-8E44-BC4A-7DE381E6131A}" type="presParOf" srcId="{DE1197E8-D040-EA41-9961-AA820524A44F}" destId="{34AB2A93-42CC-4E40-BA34-62814B995103}" srcOrd="0" destOrd="0" presId="urn:microsoft.com/office/officeart/2016/7/layout/RepeatingBendingProcessNew"/>
    <dgm:cxn modelId="{B1508C90-3F0B-E94D-8D34-75BB6198FF66}" type="presParOf" srcId="{65C107AA-EB98-D84C-B92E-F2A59847395B}" destId="{970E2541-BD3D-0D44-A69A-F902E1195919}" srcOrd="4" destOrd="0" presId="urn:microsoft.com/office/officeart/2016/7/layout/RepeatingBendingProcessNew"/>
    <dgm:cxn modelId="{B8CE2605-0782-0F46-8343-BF2F029B09CA}" type="presParOf" srcId="{65C107AA-EB98-D84C-B92E-F2A59847395B}" destId="{455C5750-5CE6-4D46-85BC-439F626EE69E}" srcOrd="5" destOrd="0" presId="urn:microsoft.com/office/officeart/2016/7/layout/RepeatingBendingProcessNew"/>
    <dgm:cxn modelId="{BB92D978-3298-674C-96AB-49262CFB5F36}" type="presParOf" srcId="{455C5750-5CE6-4D46-85BC-439F626EE69E}" destId="{06145D7A-54C9-8E41-8F1B-803A43FD97CF}" srcOrd="0" destOrd="0" presId="urn:microsoft.com/office/officeart/2016/7/layout/RepeatingBendingProcessNew"/>
    <dgm:cxn modelId="{18434518-4A24-8D44-9956-3361F90326A4}" type="presParOf" srcId="{65C107AA-EB98-D84C-B92E-F2A59847395B}" destId="{9C221D49-C5D4-8D44-9154-EB2D1BDD60F2}" srcOrd="6" destOrd="0" presId="urn:microsoft.com/office/officeart/2016/7/layout/RepeatingBendingProcessNew"/>
    <dgm:cxn modelId="{5146145F-F509-4E46-BF6E-95B661C0576A}" type="presParOf" srcId="{65C107AA-EB98-D84C-B92E-F2A59847395B}" destId="{E53ED20C-5071-1147-B67C-E3E5EB0B5D83}" srcOrd="7" destOrd="0" presId="urn:microsoft.com/office/officeart/2016/7/layout/RepeatingBendingProcessNew"/>
    <dgm:cxn modelId="{55C66550-4A8B-D747-8168-7961BAA8DBAE}" type="presParOf" srcId="{E53ED20C-5071-1147-B67C-E3E5EB0B5D83}" destId="{25FEDDED-01EF-2348-B24B-AE19400FAE8D}" srcOrd="0" destOrd="0" presId="urn:microsoft.com/office/officeart/2016/7/layout/RepeatingBendingProcessNew"/>
    <dgm:cxn modelId="{3A54028B-CB51-8C40-9687-FA7F36944EDB}" type="presParOf" srcId="{65C107AA-EB98-D84C-B92E-F2A59847395B}" destId="{7A5FBBB7-D438-4F49-8095-7CDFF44AFDA8}" srcOrd="8" destOrd="0" presId="urn:microsoft.com/office/officeart/2016/7/layout/RepeatingBendingProcessNew"/>
    <dgm:cxn modelId="{F59B79C5-3E2F-F14D-BE0A-47A7405E3C6B}" type="presParOf" srcId="{65C107AA-EB98-D84C-B92E-F2A59847395B}" destId="{4FBCDD4A-62E3-C240-8328-05C4A3374405}" srcOrd="9" destOrd="0" presId="urn:microsoft.com/office/officeart/2016/7/layout/RepeatingBendingProcessNew"/>
    <dgm:cxn modelId="{A12A1D80-1B8A-164B-AE53-11D1E7784886}" type="presParOf" srcId="{4FBCDD4A-62E3-C240-8328-05C4A3374405}" destId="{18F10E20-9E96-2048-8A7A-D16543C45414}" srcOrd="0" destOrd="0" presId="urn:microsoft.com/office/officeart/2016/7/layout/RepeatingBendingProcessNew"/>
    <dgm:cxn modelId="{4597ABF8-3876-8245-B0FF-E068BB7ADD02}" type="presParOf" srcId="{65C107AA-EB98-D84C-B92E-F2A59847395B}" destId="{D3F16630-25DD-9E49-B7AB-D1ED3441578C}" srcOrd="10" destOrd="0" presId="urn:microsoft.com/office/officeart/2016/7/layout/RepeatingBendingProcessNew"/>
    <dgm:cxn modelId="{287A2AC7-7CFA-3A4E-9D7E-B7D2CA4A29D1}" type="presParOf" srcId="{65C107AA-EB98-D84C-B92E-F2A59847395B}" destId="{0D5C03C4-8AD5-C342-9EDC-9AD81836579C}" srcOrd="11" destOrd="0" presId="urn:microsoft.com/office/officeart/2016/7/layout/RepeatingBendingProcessNew"/>
    <dgm:cxn modelId="{84737EEE-E167-D945-98B2-D4302F37F33B}" type="presParOf" srcId="{0D5C03C4-8AD5-C342-9EDC-9AD81836579C}" destId="{C9C69228-EDA2-214F-8158-E9AE8CC5800F}" srcOrd="0" destOrd="0" presId="urn:microsoft.com/office/officeart/2016/7/layout/RepeatingBendingProcessNew"/>
    <dgm:cxn modelId="{D23605EF-3E45-7448-8AAE-D904AF765F42}" type="presParOf" srcId="{65C107AA-EB98-D84C-B92E-F2A59847395B}" destId="{1FE84925-B120-4A4A-A755-819D082C8288}" srcOrd="12" destOrd="0" presId="urn:microsoft.com/office/officeart/2016/7/layout/RepeatingBendingProcessNew"/>
    <dgm:cxn modelId="{ACE17C0F-7CCB-7B4A-9A12-38AFBC1D13D3}" type="presParOf" srcId="{65C107AA-EB98-D84C-B92E-F2A59847395B}" destId="{91F02EA4-60A6-0C44-AD88-4193B1D142E8}" srcOrd="13" destOrd="0" presId="urn:microsoft.com/office/officeart/2016/7/layout/RepeatingBendingProcessNew"/>
    <dgm:cxn modelId="{1C7BE1C1-14D9-034F-87D2-1B25CCA5672E}" type="presParOf" srcId="{91F02EA4-60A6-0C44-AD88-4193B1D142E8}" destId="{CA9DB0D8-FAE6-B843-874B-90719B07F611}" srcOrd="0" destOrd="0" presId="urn:microsoft.com/office/officeart/2016/7/layout/RepeatingBendingProcessNew"/>
    <dgm:cxn modelId="{9C9DF019-377E-7A42-AE13-2FABB918BD65}" type="presParOf" srcId="{65C107AA-EB98-D84C-B92E-F2A59847395B}" destId="{5EA1B1A9-20C4-9548-85AE-33752B9AEA5D}" srcOrd="14" destOrd="0" presId="urn:microsoft.com/office/officeart/2016/7/layout/RepeatingBendingProcessNew"/>
    <dgm:cxn modelId="{26C9CF17-676A-634E-AF25-5B2D2694DCBD}" type="presParOf" srcId="{65C107AA-EB98-D84C-B92E-F2A59847395B}" destId="{61051E4F-CF98-AB4A-9A38-5C36CDB1C802}" srcOrd="15" destOrd="0" presId="urn:microsoft.com/office/officeart/2016/7/layout/RepeatingBendingProcessNew"/>
    <dgm:cxn modelId="{6B9D9928-AA20-0941-BFFD-6C16F9735D42}" type="presParOf" srcId="{61051E4F-CF98-AB4A-9A38-5C36CDB1C802}" destId="{6A1673A2-D331-084E-8928-83F6B4784579}" srcOrd="0" destOrd="0" presId="urn:microsoft.com/office/officeart/2016/7/layout/RepeatingBendingProcessNew"/>
    <dgm:cxn modelId="{350AACC9-F18D-7644-A961-E55512A0BD37}" type="presParOf" srcId="{65C107AA-EB98-D84C-B92E-F2A59847395B}" destId="{6C66C60E-66B9-0344-99E6-EB6B91FB39F9}" srcOrd="16" destOrd="0" presId="urn:microsoft.com/office/officeart/2016/7/layout/RepeatingBendingProcessNew"/>
    <dgm:cxn modelId="{95BB56A3-D063-464B-AF5F-4B5CAA8A531E}" type="presParOf" srcId="{65C107AA-EB98-D84C-B92E-F2A59847395B}" destId="{D51A0CC5-B4E0-BE4F-8330-9A0126859768}" srcOrd="17" destOrd="0" presId="urn:microsoft.com/office/officeart/2016/7/layout/RepeatingBendingProcessNew"/>
    <dgm:cxn modelId="{BD0789EB-25FB-444D-8745-83648884ECC0}" type="presParOf" srcId="{D51A0CC5-B4E0-BE4F-8330-9A0126859768}" destId="{EB8B9EE2-AF1C-C249-B613-186768DD26D5}" srcOrd="0" destOrd="0" presId="urn:microsoft.com/office/officeart/2016/7/layout/RepeatingBendingProcessNew"/>
    <dgm:cxn modelId="{D33E48D0-D0E6-C449-BC3A-8793B3B5536D}" type="presParOf" srcId="{65C107AA-EB98-D84C-B92E-F2A59847395B}" destId="{E2F51645-499A-D84A-B24D-EDCC04E2E16E}" srcOrd="18" destOrd="0" presId="urn:microsoft.com/office/officeart/2016/7/layout/RepeatingBendingProcessNew"/>
    <dgm:cxn modelId="{27B2156F-EDBB-4044-96AB-6DEBC64F4B80}" type="presParOf" srcId="{65C107AA-EB98-D84C-B92E-F2A59847395B}" destId="{5D4AF496-9006-CB4B-A810-A488AFE190DC}" srcOrd="19" destOrd="0" presId="urn:microsoft.com/office/officeart/2016/7/layout/RepeatingBendingProcessNew"/>
    <dgm:cxn modelId="{E7B73C6D-67F9-C24C-AEA4-4CF80B3417C7}" type="presParOf" srcId="{5D4AF496-9006-CB4B-A810-A488AFE190DC}" destId="{024692E8-945C-784A-A65E-748C3849D819}" srcOrd="0" destOrd="0" presId="urn:microsoft.com/office/officeart/2016/7/layout/RepeatingBendingProcessNew"/>
    <dgm:cxn modelId="{E09E43EF-9C7F-9349-A9EF-421BC340E849}" type="presParOf" srcId="{65C107AA-EB98-D84C-B92E-F2A59847395B}" destId="{C0D07631-599C-1846-9F16-D2B728C4BC8E}" srcOrd="20" destOrd="0" presId="urn:microsoft.com/office/officeart/2016/7/layout/RepeatingBendingProcessNew"/>
    <dgm:cxn modelId="{DAF81733-D65C-F84F-9EED-FBFA7C9BEA98}" type="presParOf" srcId="{65C107AA-EB98-D84C-B92E-F2A59847395B}" destId="{CF4F966E-D0A6-3E4B-89E8-96B2A729DC35}" srcOrd="21" destOrd="0" presId="urn:microsoft.com/office/officeart/2016/7/layout/RepeatingBendingProcessNew"/>
    <dgm:cxn modelId="{EE1E1E59-0641-E440-9FF2-319C296AF572}" type="presParOf" srcId="{CF4F966E-D0A6-3E4B-89E8-96B2A729DC35}" destId="{BC08B0F7-66B9-3B46-9122-FFCE3B350502}" srcOrd="0" destOrd="0" presId="urn:microsoft.com/office/officeart/2016/7/layout/RepeatingBendingProcessNew"/>
    <dgm:cxn modelId="{EF8944EB-D826-3B43-8580-E30284541724}" type="presParOf" srcId="{65C107AA-EB98-D84C-B92E-F2A59847395B}" destId="{13F7DD1A-ACF2-1A41-BD23-87540D18B8E3}" srcOrd="22" destOrd="0" presId="urn:microsoft.com/office/officeart/2016/7/layout/RepeatingBendingProcessNew"/>
    <dgm:cxn modelId="{E2296922-2A6D-304E-87BE-4D396C9CE618}" type="presParOf" srcId="{65C107AA-EB98-D84C-B92E-F2A59847395B}" destId="{EFF6FA93-FBCF-B44E-9F4F-1A6866B47721}" srcOrd="23" destOrd="0" presId="urn:microsoft.com/office/officeart/2016/7/layout/RepeatingBendingProcessNew"/>
    <dgm:cxn modelId="{DBB90611-E287-064C-A657-2FF9CF141BDB}" type="presParOf" srcId="{EFF6FA93-FBCF-B44E-9F4F-1A6866B47721}" destId="{7774D80E-44F8-1745-BAC6-E8E372982918}" srcOrd="0" destOrd="0" presId="urn:microsoft.com/office/officeart/2016/7/layout/RepeatingBendingProcessNew"/>
    <dgm:cxn modelId="{E0A81051-AFFC-2748-8755-138F193D323D}" type="presParOf" srcId="{65C107AA-EB98-D84C-B92E-F2A59847395B}" destId="{52B07A11-F41F-CD4D-BC64-F1A1F7738B90}" srcOrd="24" destOrd="0" presId="urn:microsoft.com/office/officeart/2016/7/layout/RepeatingBendingProcessNew"/>
    <dgm:cxn modelId="{9D59F456-7153-724C-AB39-6D1FD4C43EBA}" type="presParOf" srcId="{65C107AA-EB98-D84C-B92E-F2A59847395B}" destId="{E154ACD9-D647-2242-A676-4D83CE7D0E8B}" srcOrd="25" destOrd="0" presId="urn:microsoft.com/office/officeart/2016/7/layout/RepeatingBendingProcessNew"/>
    <dgm:cxn modelId="{85C28A7B-2791-4249-BD50-B83014F3BDF8}" type="presParOf" srcId="{E154ACD9-D647-2242-A676-4D83CE7D0E8B}" destId="{8D51871A-7B8D-7849-B6D8-7E9ACC30563B}" srcOrd="0" destOrd="0" presId="urn:microsoft.com/office/officeart/2016/7/layout/RepeatingBendingProcessNew"/>
    <dgm:cxn modelId="{9BD3E3FE-984D-0E4B-A2A3-270B3F9F80C1}" type="presParOf" srcId="{65C107AA-EB98-D84C-B92E-F2A59847395B}" destId="{12265CB6-EB1C-1F4E-82A6-FFE0FC9CE8C0}" srcOrd="26" destOrd="0" presId="urn:microsoft.com/office/officeart/2016/7/layout/RepeatingBendingProcessNew"/>
    <dgm:cxn modelId="{7868AFBE-2D00-B740-BF10-4D43A9F04E2D}" type="presParOf" srcId="{65C107AA-EB98-D84C-B92E-F2A59847395B}" destId="{5AC6021C-FEEA-0142-9E27-D6F91C5C6EA5}" srcOrd="27" destOrd="0" presId="urn:microsoft.com/office/officeart/2016/7/layout/RepeatingBendingProcessNew"/>
    <dgm:cxn modelId="{927EE91C-534E-D74A-B73A-DE86DE84DAF7}" type="presParOf" srcId="{5AC6021C-FEEA-0142-9E27-D6F91C5C6EA5}" destId="{E51F1DBA-2F65-3A4A-B4AB-35244C5ACF00}" srcOrd="0" destOrd="0" presId="urn:microsoft.com/office/officeart/2016/7/layout/RepeatingBendingProcessNew"/>
    <dgm:cxn modelId="{1F5359AD-7DA9-8248-B927-E3E221CDDEDC}" type="presParOf" srcId="{65C107AA-EB98-D84C-B92E-F2A59847395B}" destId="{DE55C970-BD31-DB4D-BF42-9AAB408AEC13}" srcOrd="28" destOrd="0" presId="urn:microsoft.com/office/officeart/2016/7/layout/RepeatingBendingProcessNew"/>
    <dgm:cxn modelId="{D5355280-90D4-6245-93E6-09ECA1AB13F8}" type="presParOf" srcId="{65C107AA-EB98-D84C-B92E-F2A59847395B}" destId="{351B77D8-FC62-BC4C-92D8-C80D94AE6B97}" srcOrd="29" destOrd="0" presId="urn:microsoft.com/office/officeart/2016/7/layout/RepeatingBendingProcessNew"/>
    <dgm:cxn modelId="{F3D71992-BAF7-B942-85C0-F973183CB5CE}" type="presParOf" srcId="{351B77D8-FC62-BC4C-92D8-C80D94AE6B97}" destId="{15362447-4E9C-244F-80E6-55776FCC4DBE}" srcOrd="0" destOrd="0" presId="urn:microsoft.com/office/officeart/2016/7/layout/RepeatingBendingProcessNew"/>
    <dgm:cxn modelId="{4745A117-F287-2A4D-A7E4-296835524532}" type="presParOf" srcId="{65C107AA-EB98-D84C-B92E-F2A59847395B}" destId="{D47F4721-27C0-A24A-BA08-B8E7A2365A2E}" srcOrd="30" destOrd="0" presId="urn:microsoft.com/office/officeart/2016/7/layout/RepeatingBendingProcessNew"/>
  </dgm:cxnLst>
  <dgm:bg>
    <a:solidFill>
      <a:schemeClr val="bg1">
        <a:lumMod val="95000"/>
        <a:alpha val="0"/>
      </a:schemeClr>
    </a:solidFill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C8484F-81FA-C249-8D7A-E730EB49B87D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F5EA4E1-BDEA-DC43-8CE2-FE97FC7228A0}">
      <dgm:prSet phldrT="[Text]" custT="1"/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 spcFirstLastPara="0" vert="horz" wrap="square" lIns="58721" tIns="61639" rIns="58721" bIns="61639" numCol="1" spcCol="1270" anchor="ctr" anchorCtr="0"/>
        <a:lstStyle/>
        <a:p>
          <a:r>
            <a:rPr lang="en-US" sz="2000" dirty="0"/>
            <a:t>Danceability</a:t>
          </a:r>
        </a:p>
      </dgm:t>
    </dgm:pt>
    <dgm:pt modelId="{7381B4D7-E69C-7F42-BA94-A4F08A0675E4}" type="parTrans" cxnId="{ED6E9207-C786-8A46-BB7E-7242F86B192D}">
      <dgm:prSet/>
      <dgm:spPr/>
      <dgm:t>
        <a:bodyPr/>
        <a:lstStyle/>
        <a:p>
          <a:endParaRPr lang="en-US" sz="2000"/>
        </a:p>
      </dgm:t>
    </dgm:pt>
    <dgm:pt modelId="{CE98F89F-3E0B-8C45-A1B8-5666EABE2122}" type="sibTrans" cxnId="{ED6E9207-C786-8A46-BB7E-7242F86B192D}">
      <dgm:prSet custT="1"/>
      <dgm:spPr/>
      <dgm:t>
        <a:bodyPr/>
        <a:lstStyle/>
        <a:p>
          <a:endParaRPr lang="en-US" sz="2000"/>
        </a:p>
      </dgm:t>
    </dgm:pt>
    <dgm:pt modelId="{27767453-B9EC-1E41-B0EC-DDAB01BFC0D8}">
      <dgm:prSet phldrT="[Text]"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Energy</a:t>
          </a:r>
          <a:endParaRPr lang="en-US" sz="2000" dirty="0"/>
        </a:p>
      </dgm:t>
    </dgm:pt>
    <dgm:pt modelId="{1A5568A4-B5D8-F743-83F8-91EE1E68BA9E}" type="parTrans" cxnId="{31F86C70-4BD9-F743-A445-E345B40EE83D}">
      <dgm:prSet/>
      <dgm:spPr/>
      <dgm:t>
        <a:bodyPr/>
        <a:lstStyle/>
        <a:p>
          <a:endParaRPr lang="en-US" sz="2000"/>
        </a:p>
      </dgm:t>
    </dgm:pt>
    <dgm:pt modelId="{CF828D08-6846-AC4E-A9CF-725CA933CB0B}" type="sibTrans" cxnId="{31F86C70-4BD9-F743-A445-E345B40EE83D}">
      <dgm:prSet custT="1"/>
      <dgm:spPr/>
      <dgm:t>
        <a:bodyPr/>
        <a:lstStyle/>
        <a:p>
          <a:endParaRPr lang="en-US" sz="2000"/>
        </a:p>
      </dgm:t>
    </dgm:pt>
    <dgm:pt modelId="{0B6BD446-3BB7-144D-862F-C0C9E4634838}">
      <dgm:prSet phldrT="[Text]"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Acousticness</a:t>
          </a:r>
          <a:endParaRPr lang="en-US" sz="2000" dirty="0"/>
        </a:p>
      </dgm:t>
    </dgm:pt>
    <dgm:pt modelId="{1FC881A4-CC43-5849-A999-06B450E20ACE}" type="parTrans" cxnId="{BF7A1BCC-7EA2-AD44-AD04-9ED30B9C35C8}">
      <dgm:prSet/>
      <dgm:spPr/>
      <dgm:t>
        <a:bodyPr/>
        <a:lstStyle/>
        <a:p>
          <a:endParaRPr lang="en-US" sz="2000"/>
        </a:p>
      </dgm:t>
    </dgm:pt>
    <dgm:pt modelId="{72010371-EEB9-2E4B-9D4C-D35008FF97DD}" type="sibTrans" cxnId="{BF7A1BCC-7EA2-AD44-AD04-9ED30B9C35C8}">
      <dgm:prSet custT="1"/>
      <dgm:spPr/>
      <dgm:t>
        <a:bodyPr/>
        <a:lstStyle/>
        <a:p>
          <a:endParaRPr lang="en-US" sz="2000"/>
        </a:p>
      </dgm:t>
    </dgm:pt>
    <dgm:pt modelId="{32A608E9-D0E9-3346-A371-BFE387A72B07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Valence</a:t>
          </a:r>
          <a:endParaRPr lang="en-US" sz="2000" dirty="0"/>
        </a:p>
      </dgm:t>
    </dgm:pt>
    <dgm:pt modelId="{ADB58717-9A2B-384F-821B-3154A7C2B841}" type="parTrans" cxnId="{E579866E-C9A9-D047-96F9-E0F96BF0F959}">
      <dgm:prSet/>
      <dgm:spPr/>
      <dgm:t>
        <a:bodyPr/>
        <a:lstStyle/>
        <a:p>
          <a:endParaRPr lang="en-US" sz="2000"/>
        </a:p>
      </dgm:t>
    </dgm:pt>
    <dgm:pt modelId="{5A352F95-6DBC-F24A-97F3-5D46DB9DE618}" type="sibTrans" cxnId="{E579866E-C9A9-D047-96F9-E0F96BF0F959}">
      <dgm:prSet custT="1"/>
      <dgm:spPr/>
      <dgm:t>
        <a:bodyPr/>
        <a:lstStyle/>
        <a:p>
          <a:endParaRPr lang="en-US" sz="2000"/>
        </a:p>
      </dgm:t>
    </dgm:pt>
    <dgm:pt modelId="{25F34B25-3BAD-0145-BEFA-E91D63E8A44D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Loudenss</a:t>
          </a:r>
          <a:endParaRPr lang="en-US" sz="2000" dirty="0"/>
        </a:p>
      </dgm:t>
    </dgm:pt>
    <dgm:pt modelId="{79A84068-773B-EC47-B242-6241E67735D5}" type="parTrans" cxnId="{0D3FF069-2E78-444B-87F7-F803F9397B68}">
      <dgm:prSet/>
      <dgm:spPr/>
      <dgm:t>
        <a:bodyPr/>
        <a:lstStyle/>
        <a:p>
          <a:endParaRPr lang="en-US" sz="2000"/>
        </a:p>
      </dgm:t>
    </dgm:pt>
    <dgm:pt modelId="{4040951F-234E-3241-AEAC-A0C0D0A48AEF}" type="sibTrans" cxnId="{0D3FF069-2E78-444B-87F7-F803F9397B68}">
      <dgm:prSet custT="1"/>
      <dgm:spPr/>
      <dgm:t>
        <a:bodyPr/>
        <a:lstStyle/>
        <a:p>
          <a:endParaRPr lang="en-US" sz="2000"/>
        </a:p>
      </dgm:t>
    </dgm:pt>
    <dgm:pt modelId="{E0EF9BC0-0C94-5B42-BE49-BD8976A42CD0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Key</a:t>
          </a:r>
          <a:endParaRPr lang="en-US" sz="2000" dirty="0"/>
        </a:p>
      </dgm:t>
    </dgm:pt>
    <dgm:pt modelId="{F5F708E0-D217-A14A-886E-75F9E72196ED}" type="parTrans" cxnId="{3CEA99AC-0E20-894F-878B-EF15A27BB90C}">
      <dgm:prSet/>
      <dgm:spPr/>
      <dgm:t>
        <a:bodyPr/>
        <a:lstStyle/>
        <a:p>
          <a:endParaRPr lang="en-US" sz="2000"/>
        </a:p>
      </dgm:t>
    </dgm:pt>
    <dgm:pt modelId="{3C01C40E-01FC-D249-8B7B-4D36D55F81B5}" type="sibTrans" cxnId="{3CEA99AC-0E20-894F-878B-EF15A27BB90C}">
      <dgm:prSet custT="1"/>
      <dgm:spPr/>
      <dgm:t>
        <a:bodyPr/>
        <a:lstStyle/>
        <a:p>
          <a:endParaRPr lang="en-US" sz="2000"/>
        </a:p>
      </dgm:t>
    </dgm:pt>
    <dgm:pt modelId="{F277543F-99B6-4F43-8AD9-1C3EEDEEBCDD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Tempo</a:t>
          </a:r>
          <a:endParaRPr lang="en-US" sz="2000" dirty="0"/>
        </a:p>
      </dgm:t>
    </dgm:pt>
    <dgm:pt modelId="{F0F991F9-470B-014F-B7BB-3A773E6DC61B}" type="parTrans" cxnId="{A2370CA3-1983-C84D-B048-3CE6E50D9746}">
      <dgm:prSet/>
      <dgm:spPr/>
      <dgm:t>
        <a:bodyPr/>
        <a:lstStyle/>
        <a:p>
          <a:endParaRPr lang="en-US" sz="2000"/>
        </a:p>
      </dgm:t>
    </dgm:pt>
    <dgm:pt modelId="{EA34F66F-EAEA-2A4D-A173-93806AEF3A51}" type="sibTrans" cxnId="{A2370CA3-1983-C84D-B048-3CE6E50D9746}">
      <dgm:prSet custT="1"/>
      <dgm:spPr/>
      <dgm:t>
        <a:bodyPr/>
        <a:lstStyle/>
        <a:p>
          <a:endParaRPr lang="en-US" sz="2000"/>
        </a:p>
      </dgm:t>
    </dgm:pt>
    <dgm:pt modelId="{298B59F6-8D04-5A4E-AEB3-62FCCF37A57E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Instrumentalness</a:t>
          </a:r>
          <a:endParaRPr lang="en-US" sz="2000" dirty="0"/>
        </a:p>
      </dgm:t>
    </dgm:pt>
    <dgm:pt modelId="{8DE09560-9B2B-264A-9BF7-407C0BFDB590}" type="parTrans" cxnId="{B8E9EBA6-496E-EC47-82CA-12498B6A546D}">
      <dgm:prSet/>
      <dgm:spPr/>
      <dgm:t>
        <a:bodyPr/>
        <a:lstStyle/>
        <a:p>
          <a:endParaRPr lang="en-US" sz="2000"/>
        </a:p>
      </dgm:t>
    </dgm:pt>
    <dgm:pt modelId="{505AF40B-1C19-C948-8E5A-02D47B407952}" type="sibTrans" cxnId="{B8E9EBA6-496E-EC47-82CA-12498B6A546D}">
      <dgm:prSet custT="1"/>
      <dgm:spPr/>
      <dgm:t>
        <a:bodyPr/>
        <a:lstStyle/>
        <a:p>
          <a:endParaRPr lang="en-US" sz="2000"/>
        </a:p>
      </dgm:t>
    </dgm:pt>
    <dgm:pt modelId="{CD814A3D-A2D0-B94F-AC07-025080FF8831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Speechiness</a:t>
          </a:r>
          <a:endParaRPr lang="en-US" sz="2000" dirty="0"/>
        </a:p>
      </dgm:t>
    </dgm:pt>
    <dgm:pt modelId="{EB82123E-6A33-5649-8A27-4624BF91BAD1}" type="parTrans" cxnId="{DE15FB3A-1766-D14F-9311-5048BD5F733F}">
      <dgm:prSet/>
      <dgm:spPr/>
      <dgm:t>
        <a:bodyPr/>
        <a:lstStyle/>
        <a:p>
          <a:endParaRPr lang="en-US" sz="2000"/>
        </a:p>
      </dgm:t>
    </dgm:pt>
    <dgm:pt modelId="{201402EC-89E0-C94B-86BD-1EC42A40D0DF}" type="sibTrans" cxnId="{DE15FB3A-1766-D14F-9311-5048BD5F733F}">
      <dgm:prSet custT="1"/>
      <dgm:spPr/>
      <dgm:t>
        <a:bodyPr/>
        <a:lstStyle/>
        <a:p>
          <a:endParaRPr lang="en-US" sz="2000"/>
        </a:p>
      </dgm:t>
    </dgm:pt>
    <dgm:pt modelId="{6C497914-C173-B949-A0F0-F73915CAE962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 dirty="0"/>
            <a:t>Song Duration</a:t>
          </a:r>
        </a:p>
      </dgm:t>
    </dgm:pt>
    <dgm:pt modelId="{4A802B3E-8AC7-CA40-85D1-35872F9A02F6}" type="parTrans" cxnId="{F01ED86D-E5BF-1D47-8E0E-CFCAD5F844D7}">
      <dgm:prSet/>
      <dgm:spPr/>
      <dgm:t>
        <a:bodyPr/>
        <a:lstStyle/>
        <a:p>
          <a:endParaRPr lang="en-US" sz="2000"/>
        </a:p>
      </dgm:t>
    </dgm:pt>
    <dgm:pt modelId="{16E8F5FE-53B4-B94E-B25A-1A438CEE41C1}" type="sibTrans" cxnId="{F01ED86D-E5BF-1D47-8E0E-CFCAD5F844D7}">
      <dgm:prSet custT="1"/>
      <dgm:spPr/>
      <dgm:t>
        <a:bodyPr/>
        <a:lstStyle/>
        <a:p>
          <a:endParaRPr lang="en-US" sz="2000"/>
        </a:p>
      </dgm:t>
    </dgm:pt>
    <dgm:pt modelId="{717F1540-B231-B246-A620-3431578555CC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Liveness</a:t>
          </a:r>
          <a:endParaRPr lang="en-US" sz="2000" dirty="0"/>
        </a:p>
      </dgm:t>
    </dgm:pt>
    <dgm:pt modelId="{72CBD3C8-E564-E34F-8944-A35363E37B88}" type="parTrans" cxnId="{FB4CCB67-F88D-5547-820A-2F4259B491AD}">
      <dgm:prSet/>
      <dgm:spPr/>
      <dgm:t>
        <a:bodyPr/>
        <a:lstStyle/>
        <a:p>
          <a:endParaRPr lang="en-US" sz="2000"/>
        </a:p>
      </dgm:t>
    </dgm:pt>
    <dgm:pt modelId="{9654B5A4-16AE-E64C-A67B-B9F75DE3E6B4}" type="sibTrans" cxnId="{FB4CCB67-F88D-5547-820A-2F4259B491AD}">
      <dgm:prSet custT="1"/>
      <dgm:spPr/>
      <dgm:t>
        <a:bodyPr/>
        <a:lstStyle/>
        <a:p>
          <a:endParaRPr lang="en-US" sz="2000"/>
        </a:p>
      </dgm:t>
    </dgm:pt>
    <dgm:pt modelId="{3DC613DD-7ACB-3D47-AF0E-30E80E42AFA5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Mode</a:t>
          </a:r>
          <a:endParaRPr lang="en-US" sz="2000" dirty="0"/>
        </a:p>
      </dgm:t>
    </dgm:pt>
    <dgm:pt modelId="{57A28AC6-064C-F147-A1B2-889D8CE6DCF5}" type="parTrans" cxnId="{CCFCF348-03D3-B24E-8364-CA8C0D2274F1}">
      <dgm:prSet/>
      <dgm:spPr/>
      <dgm:t>
        <a:bodyPr/>
        <a:lstStyle/>
        <a:p>
          <a:endParaRPr lang="en-US" sz="2000"/>
        </a:p>
      </dgm:t>
    </dgm:pt>
    <dgm:pt modelId="{B0826C5C-44E5-C241-81D7-4BBC84BBB54F}" type="sibTrans" cxnId="{CCFCF348-03D3-B24E-8364-CA8C0D2274F1}">
      <dgm:prSet/>
      <dgm:spPr/>
      <dgm:t>
        <a:bodyPr/>
        <a:lstStyle/>
        <a:p>
          <a:endParaRPr lang="en-US" sz="2000"/>
        </a:p>
      </dgm:t>
    </dgm:pt>
    <dgm:pt modelId="{1C8A85AB-DBC6-FF4D-8382-F41756D1BB02}">
      <dgm:prSet phldrT="[Text]" custT="1"/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 dirty="0"/>
            <a:t>Hit Song (Target)</a:t>
          </a:r>
        </a:p>
      </dgm:t>
    </dgm:pt>
    <dgm:pt modelId="{A10C68E2-6738-7149-B9C7-E9C44B5CCCDD}" type="parTrans" cxnId="{A47FA95A-F047-B44B-A356-D57D0742DAC4}">
      <dgm:prSet/>
      <dgm:spPr/>
      <dgm:t>
        <a:bodyPr/>
        <a:lstStyle/>
        <a:p>
          <a:endParaRPr lang="en-US" sz="2000"/>
        </a:p>
      </dgm:t>
    </dgm:pt>
    <dgm:pt modelId="{762A64A1-BCF8-B144-AF1F-2B182CAC4BA8}" type="sibTrans" cxnId="{A47FA95A-F047-B44B-A356-D57D0742DAC4}">
      <dgm:prSet custT="1"/>
      <dgm:spPr/>
      <dgm:t>
        <a:bodyPr/>
        <a:lstStyle/>
        <a:p>
          <a:endParaRPr lang="en-US" sz="2000"/>
        </a:p>
      </dgm:t>
    </dgm:pt>
    <dgm:pt modelId="{F6FBDBAF-0D3E-6343-BA3E-FB758D69E535}">
      <dgm:prSet phldrT="[Text]"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Artist</a:t>
          </a:r>
          <a:endParaRPr lang="en-US" sz="2000" dirty="0"/>
        </a:p>
      </dgm:t>
    </dgm:pt>
    <dgm:pt modelId="{3BE3EBF5-5B68-4A49-934A-CCA66A0845FC}" type="parTrans" cxnId="{3F9E5DB3-85EE-7E4D-B227-DF0471EF922C}">
      <dgm:prSet/>
      <dgm:spPr/>
      <dgm:t>
        <a:bodyPr/>
        <a:lstStyle/>
        <a:p>
          <a:endParaRPr lang="en-US" sz="2000"/>
        </a:p>
      </dgm:t>
    </dgm:pt>
    <dgm:pt modelId="{BB910F32-E48F-0E46-A880-0E8F76F28740}" type="sibTrans" cxnId="{3F9E5DB3-85EE-7E4D-B227-DF0471EF922C}">
      <dgm:prSet custT="1"/>
      <dgm:spPr/>
      <dgm:t>
        <a:bodyPr/>
        <a:lstStyle/>
        <a:p>
          <a:endParaRPr lang="en-US" sz="2000"/>
        </a:p>
      </dgm:t>
    </dgm:pt>
    <dgm:pt modelId="{529F61AC-3BFC-1748-B5BA-42021F3BEF96}">
      <dgm:prSet phldrT="[Text]"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Song Title</a:t>
          </a:r>
          <a:endParaRPr lang="en-US" sz="2000" dirty="0"/>
        </a:p>
      </dgm:t>
    </dgm:pt>
    <dgm:pt modelId="{349B1FC9-DE50-CA4B-BBAE-BB8D08EFFA54}" type="parTrans" cxnId="{2D852A5C-142F-614F-979C-7BD88564F217}">
      <dgm:prSet/>
      <dgm:spPr/>
      <dgm:t>
        <a:bodyPr/>
        <a:lstStyle/>
        <a:p>
          <a:endParaRPr lang="en-US" sz="2000"/>
        </a:p>
      </dgm:t>
    </dgm:pt>
    <dgm:pt modelId="{0493DF30-6AC2-684F-90F7-B2B233E10FF5}" type="sibTrans" cxnId="{2D852A5C-142F-614F-979C-7BD88564F217}">
      <dgm:prSet custT="1"/>
      <dgm:spPr/>
      <dgm:t>
        <a:bodyPr/>
        <a:lstStyle/>
        <a:p>
          <a:endParaRPr lang="en-US" sz="2000"/>
        </a:p>
      </dgm:t>
    </dgm:pt>
    <dgm:pt modelId="{81CB7DF4-327A-F54A-8A15-BF7D4E7B7ADE}">
      <dgm:prSet phldrT="[Text]"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Song Popularity</a:t>
          </a:r>
          <a:endParaRPr lang="en-US" sz="2000" dirty="0"/>
        </a:p>
      </dgm:t>
    </dgm:pt>
    <dgm:pt modelId="{CFBB361E-4166-A54B-833C-627EAD556F3D}" type="parTrans" cxnId="{D08AC9FF-FBCE-564F-8B45-ED904F896C1F}">
      <dgm:prSet/>
      <dgm:spPr/>
      <dgm:t>
        <a:bodyPr/>
        <a:lstStyle/>
        <a:p>
          <a:endParaRPr lang="en-US" sz="2000"/>
        </a:p>
      </dgm:t>
    </dgm:pt>
    <dgm:pt modelId="{A07CA909-9D81-2D47-B810-C00D5407E0DA}" type="sibTrans" cxnId="{D08AC9FF-FBCE-564F-8B45-ED904F896C1F}">
      <dgm:prSet custT="1"/>
      <dgm:spPr/>
      <dgm:t>
        <a:bodyPr/>
        <a:lstStyle/>
        <a:p>
          <a:endParaRPr lang="en-US" sz="2000"/>
        </a:p>
      </dgm:t>
    </dgm:pt>
    <dgm:pt modelId="{65C107AA-EB98-D84C-B92E-F2A59847395B}" type="pres">
      <dgm:prSet presAssocID="{E6C8484F-81FA-C249-8D7A-E730EB49B87D}" presName="Name0" presStyleCnt="0">
        <dgm:presLayoutVars>
          <dgm:dir/>
          <dgm:resizeHandles val="exact"/>
        </dgm:presLayoutVars>
      </dgm:prSet>
      <dgm:spPr/>
    </dgm:pt>
    <dgm:pt modelId="{598773E3-3430-4B4D-AD21-599EC87D7F17}" type="pres">
      <dgm:prSet presAssocID="{1C8A85AB-DBC6-FF4D-8382-F41756D1BB02}" presName="node" presStyleLbl="node1" presStyleIdx="0" presStyleCnt="16">
        <dgm:presLayoutVars>
          <dgm:bulletEnabled val="1"/>
        </dgm:presLayoutVars>
      </dgm:prSet>
      <dgm:spPr/>
    </dgm:pt>
    <dgm:pt modelId="{CFD0CA02-25CF-6B49-AFC5-4C3F6E9D174F}" type="pres">
      <dgm:prSet presAssocID="{762A64A1-BCF8-B144-AF1F-2B182CAC4BA8}" presName="sibTrans" presStyleLbl="sibTrans1D1" presStyleIdx="0" presStyleCnt="15"/>
      <dgm:spPr/>
    </dgm:pt>
    <dgm:pt modelId="{9A120DF5-AE06-B246-8653-7DAFE0AF1632}" type="pres">
      <dgm:prSet presAssocID="{762A64A1-BCF8-B144-AF1F-2B182CAC4BA8}" presName="connectorText" presStyleLbl="sibTrans1D1" presStyleIdx="0" presStyleCnt="15"/>
      <dgm:spPr/>
    </dgm:pt>
    <dgm:pt modelId="{7B848273-2BAD-CA45-BE72-D7C7328310BB}" type="pres">
      <dgm:prSet presAssocID="{F6FBDBAF-0D3E-6343-BA3E-FB758D69E535}" presName="node" presStyleLbl="node1" presStyleIdx="1" presStyleCnt="16">
        <dgm:presLayoutVars>
          <dgm:bulletEnabled val="1"/>
        </dgm:presLayoutVars>
      </dgm:prSet>
      <dgm:spPr/>
    </dgm:pt>
    <dgm:pt modelId="{DE1197E8-D040-EA41-9961-AA820524A44F}" type="pres">
      <dgm:prSet presAssocID="{BB910F32-E48F-0E46-A880-0E8F76F28740}" presName="sibTrans" presStyleLbl="sibTrans1D1" presStyleIdx="1" presStyleCnt="15"/>
      <dgm:spPr/>
    </dgm:pt>
    <dgm:pt modelId="{34AB2A93-42CC-4E40-BA34-62814B995103}" type="pres">
      <dgm:prSet presAssocID="{BB910F32-E48F-0E46-A880-0E8F76F28740}" presName="connectorText" presStyleLbl="sibTrans1D1" presStyleIdx="1" presStyleCnt="15"/>
      <dgm:spPr/>
    </dgm:pt>
    <dgm:pt modelId="{970E2541-BD3D-0D44-A69A-F902E1195919}" type="pres">
      <dgm:prSet presAssocID="{529F61AC-3BFC-1748-B5BA-42021F3BEF96}" presName="node" presStyleLbl="node1" presStyleIdx="2" presStyleCnt="16">
        <dgm:presLayoutVars>
          <dgm:bulletEnabled val="1"/>
        </dgm:presLayoutVars>
      </dgm:prSet>
      <dgm:spPr/>
    </dgm:pt>
    <dgm:pt modelId="{455C5750-5CE6-4D46-85BC-439F626EE69E}" type="pres">
      <dgm:prSet presAssocID="{0493DF30-6AC2-684F-90F7-B2B233E10FF5}" presName="sibTrans" presStyleLbl="sibTrans1D1" presStyleIdx="2" presStyleCnt="15"/>
      <dgm:spPr/>
    </dgm:pt>
    <dgm:pt modelId="{06145D7A-54C9-8E41-8F1B-803A43FD97CF}" type="pres">
      <dgm:prSet presAssocID="{0493DF30-6AC2-684F-90F7-B2B233E10FF5}" presName="connectorText" presStyleLbl="sibTrans1D1" presStyleIdx="2" presStyleCnt="15"/>
      <dgm:spPr/>
    </dgm:pt>
    <dgm:pt modelId="{9C221D49-C5D4-8D44-9154-EB2D1BDD60F2}" type="pres">
      <dgm:prSet presAssocID="{81CB7DF4-327A-F54A-8A15-BF7D4E7B7ADE}" presName="node" presStyleLbl="node1" presStyleIdx="3" presStyleCnt="16">
        <dgm:presLayoutVars>
          <dgm:bulletEnabled val="1"/>
        </dgm:presLayoutVars>
      </dgm:prSet>
      <dgm:spPr/>
    </dgm:pt>
    <dgm:pt modelId="{E53ED20C-5071-1147-B67C-E3E5EB0B5D83}" type="pres">
      <dgm:prSet presAssocID="{A07CA909-9D81-2D47-B810-C00D5407E0DA}" presName="sibTrans" presStyleLbl="sibTrans1D1" presStyleIdx="3" presStyleCnt="15"/>
      <dgm:spPr/>
    </dgm:pt>
    <dgm:pt modelId="{25FEDDED-01EF-2348-B24B-AE19400FAE8D}" type="pres">
      <dgm:prSet presAssocID="{A07CA909-9D81-2D47-B810-C00D5407E0DA}" presName="connectorText" presStyleLbl="sibTrans1D1" presStyleIdx="3" presStyleCnt="15"/>
      <dgm:spPr/>
    </dgm:pt>
    <dgm:pt modelId="{7A5FBBB7-D438-4F49-8095-7CDFF44AFDA8}" type="pres">
      <dgm:prSet presAssocID="{DF5EA4E1-BDEA-DC43-8CE2-FE97FC7228A0}" presName="node" presStyleLbl="node1" presStyleIdx="4" presStyleCnt="16">
        <dgm:presLayoutVars>
          <dgm:bulletEnabled val="1"/>
        </dgm:presLayoutVars>
      </dgm:prSet>
      <dgm:spPr>
        <a:xfrm>
          <a:off x="6093748" y="3385"/>
          <a:ext cx="1198376" cy="719025"/>
        </a:xfrm>
        <a:prstGeom prst="rect">
          <a:avLst/>
        </a:prstGeom>
      </dgm:spPr>
    </dgm:pt>
    <dgm:pt modelId="{4FBCDD4A-62E3-C240-8328-05C4A3374405}" type="pres">
      <dgm:prSet presAssocID="{CE98F89F-3E0B-8C45-A1B8-5666EABE2122}" presName="sibTrans" presStyleLbl="sibTrans1D1" presStyleIdx="4" presStyleCnt="15"/>
      <dgm:spPr/>
    </dgm:pt>
    <dgm:pt modelId="{18F10E20-9E96-2048-8A7A-D16543C45414}" type="pres">
      <dgm:prSet presAssocID="{CE98F89F-3E0B-8C45-A1B8-5666EABE2122}" presName="connectorText" presStyleLbl="sibTrans1D1" presStyleIdx="4" presStyleCnt="15"/>
      <dgm:spPr/>
    </dgm:pt>
    <dgm:pt modelId="{D3F16630-25DD-9E49-B7AB-D1ED3441578C}" type="pres">
      <dgm:prSet presAssocID="{27767453-B9EC-1E41-B0EC-DDAB01BFC0D8}" presName="node" presStyleLbl="node1" presStyleIdx="5" presStyleCnt="16">
        <dgm:presLayoutVars>
          <dgm:bulletEnabled val="1"/>
        </dgm:presLayoutVars>
      </dgm:prSet>
      <dgm:spPr/>
    </dgm:pt>
    <dgm:pt modelId="{0D5C03C4-8AD5-C342-9EDC-9AD81836579C}" type="pres">
      <dgm:prSet presAssocID="{CF828D08-6846-AC4E-A9CF-725CA933CB0B}" presName="sibTrans" presStyleLbl="sibTrans1D1" presStyleIdx="5" presStyleCnt="15"/>
      <dgm:spPr/>
    </dgm:pt>
    <dgm:pt modelId="{C9C69228-EDA2-214F-8158-E9AE8CC5800F}" type="pres">
      <dgm:prSet presAssocID="{CF828D08-6846-AC4E-A9CF-725CA933CB0B}" presName="connectorText" presStyleLbl="sibTrans1D1" presStyleIdx="5" presStyleCnt="15"/>
      <dgm:spPr/>
    </dgm:pt>
    <dgm:pt modelId="{1FE84925-B120-4A4A-A755-819D082C8288}" type="pres">
      <dgm:prSet presAssocID="{0B6BD446-3BB7-144D-862F-C0C9E4634838}" presName="node" presStyleLbl="node1" presStyleIdx="6" presStyleCnt="16">
        <dgm:presLayoutVars>
          <dgm:bulletEnabled val="1"/>
        </dgm:presLayoutVars>
      </dgm:prSet>
      <dgm:spPr/>
    </dgm:pt>
    <dgm:pt modelId="{91F02EA4-60A6-0C44-AD88-4193B1D142E8}" type="pres">
      <dgm:prSet presAssocID="{72010371-EEB9-2E4B-9D4C-D35008FF97DD}" presName="sibTrans" presStyleLbl="sibTrans1D1" presStyleIdx="6" presStyleCnt="15"/>
      <dgm:spPr/>
    </dgm:pt>
    <dgm:pt modelId="{CA9DB0D8-FAE6-B843-874B-90719B07F611}" type="pres">
      <dgm:prSet presAssocID="{72010371-EEB9-2E4B-9D4C-D35008FF97DD}" presName="connectorText" presStyleLbl="sibTrans1D1" presStyleIdx="6" presStyleCnt="15"/>
      <dgm:spPr/>
    </dgm:pt>
    <dgm:pt modelId="{5EA1B1A9-20C4-9548-85AE-33752B9AEA5D}" type="pres">
      <dgm:prSet presAssocID="{32A608E9-D0E9-3346-A371-BFE387A72B07}" presName="node" presStyleLbl="node1" presStyleIdx="7" presStyleCnt="16">
        <dgm:presLayoutVars>
          <dgm:bulletEnabled val="1"/>
        </dgm:presLayoutVars>
      </dgm:prSet>
      <dgm:spPr/>
    </dgm:pt>
    <dgm:pt modelId="{61051E4F-CF98-AB4A-9A38-5C36CDB1C802}" type="pres">
      <dgm:prSet presAssocID="{5A352F95-6DBC-F24A-97F3-5D46DB9DE618}" presName="sibTrans" presStyleLbl="sibTrans1D1" presStyleIdx="7" presStyleCnt="15"/>
      <dgm:spPr/>
    </dgm:pt>
    <dgm:pt modelId="{6A1673A2-D331-084E-8928-83F6B4784579}" type="pres">
      <dgm:prSet presAssocID="{5A352F95-6DBC-F24A-97F3-5D46DB9DE618}" presName="connectorText" presStyleLbl="sibTrans1D1" presStyleIdx="7" presStyleCnt="15"/>
      <dgm:spPr/>
    </dgm:pt>
    <dgm:pt modelId="{6C66C60E-66B9-0344-99E6-EB6B91FB39F9}" type="pres">
      <dgm:prSet presAssocID="{25F34B25-3BAD-0145-BEFA-E91D63E8A44D}" presName="node" presStyleLbl="node1" presStyleIdx="8" presStyleCnt="16">
        <dgm:presLayoutVars>
          <dgm:bulletEnabled val="1"/>
        </dgm:presLayoutVars>
      </dgm:prSet>
      <dgm:spPr/>
    </dgm:pt>
    <dgm:pt modelId="{D51A0CC5-B4E0-BE4F-8330-9A0126859768}" type="pres">
      <dgm:prSet presAssocID="{4040951F-234E-3241-AEAC-A0C0D0A48AEF}" presName="sibTrans" presStyleLbl="sibTrans1D1" presStyleIdx="8" presStyleCnt="15"/>
      <dgm:spPr/>
    </dgm:pt>
    <dgm:pt modelId="{EB8B9EE2-AF1C-C249-B613-186768DD26D5}" type="pres">
      <dgm:prSet presAssocID="{4040951F-234E-3241-AEAC-A0C0D0A48AEF}" presName="connectorText" presStyleLbl="sibTrans1D1" presStyleIdx="8" presStyleCnt="15"/>
      <dgm:spPr/>
    </dgm:pt>
    <dgm:pt modelId="{E2F51645-499A-D84A-B24D-EDCC04E2E16E}" type="pres">
      <dgm:prSet presAssocID="{E0EF9BC0-0C94-5B42-BE49-BD8976A42CD0}" presName="node" presStyleLbl="node1" presStyleIdx="9" presStyleCnt="16">
        <dgm:presLayoutVars>
          <dgm:bulletEnabled val="1"/>
        </dgm:presLayoutVars>
      </dgm:prSet>
      <dgm:spPr/>
    </dgm:pt>
    <dgm:pt modelId="{5D4AF496-9006-CB4B-A810-A488AFE190DC}" type="pres">
      <dgm:prSet presAssocID="{3C01C40E-01FC-D249-8B7B-4D36D55F81B5}" presName="sibTrans" presStyleLbl="sibTrans1D1" presStyleIdx="9" presStyleCnt="15"/>
      <dgm:spPr/>
    </dgm:pt>
    <dgm:pt modelId="{024692E8-945C-784A-A65E-748C3849D819}" type="pres">
      <dgm:prSet presAssocID="{3C01C40E-01FC-D249-8B7B-4D36D55F81B5}" presName="connectorText" presStyleLbl="sibTrans1D1" presStyleIdx="9" presStyleCnt="15"/>
      <dgm:spPr/>
    </dgm:pt>
    <dgm:pt modelId="{C0D07631-599C-1846-9F16-D2B728C4BC8E}" type="pres">
      <dgm:prSet presAssocID="{F277543F-99B6-4F43-8AD9-1C3EEDEEBCDD}" presName="node" presStyleLbl="node1" presStyleIdx="10" presStyleCnt="16">
        <dgm:presLayoutVars>
          <dgm:bulletEnabled val="1"/>
        </dgm:presLayoutVars>
      </dgm:prSet>
      <dgm:spPr/>
    </dgm:pt>
    <dgm:pt modelId="{CF4F966E-D0A6-3E4B-89E8-96B2A729DC35}" type="pres">
      <dgm:prSet presAssocID="{EA34F66F-EAEA-2A4D-A173-93806AEF3A51}" presName="sibTrans" presStyleLbl="sibTrans1D1" presStyleIdx="10" presStyleCnt="15"/>
      <dgm:spPr/>
    </dgm:pt>
    <dgm:pt modelId="{BC08B0F7-66B9-3B46-9122-FFCE3B350502}" type="pres">
      <dgm:prSet presAssocID="{EA34F66F-EAEA-2A4D-A173-93806AEF3A51}" presName="connectorText" presStyleLbl="sibTrans1D1" presStyleIdx="10" presStyleCnt="15"/>
      <dgm:spPr/>
    </dgm:pt>
    <dgm:pt modelId="{13F7DD1A-ACF2-1A41-BD23-87540D18B8E3}" type="pres">
      <dgm:prSet presAssocID="{298B59F6-8D04-5A4E-AEB3-62FCCF37A57E}" presName="node" presStyleLbl="node1" presStyleIdx="11" presStyleCnt="16">
        <dgm:presLayoutVars>
          <dgm:bulletEnabled val="1"/>
        </dgm:presLayoutVars>
      </dgm:prSet>
      <dgm:spPr/>
    </dgm:pt>
    <dgm:pt modelId="{EFF6FA93-FBCF-B44E-9F4F-1A6866B47721}" type="pres">
      <dgm:prSet presAssocID="{505AF40B-1C19-C948-8E5A-02D47B407952}" presName="sibTrans" presStyleLbl="sibTrans1D1" presStyleIdx="11" presStyleCnt="15"/>
      <dgm:spPr/>
    </dgm:pt>
    <dgm:pt modelId="{7774D80E-44F8-1745-BAC6-E8E372982918}" type="pres">
      <dgm:prSet presAssocID="{505AF40B-1C19-C948-8E5A-02D47B407952}" presName="connectorText" presStyleLbl="sibTrans1D1" presStyleIdx="11" presStyleCnt="15"/>
      <dgm:spPr/>
    </dgm:pt>
    <dgm:pt modelId="{52B07A11-F41F-CD4D-BC64-F1A1F7738B90}" type="pres">
      <dgm:prSet presAssocID="{CD814A3D-A2D0-B94F-AC07-025080FF8831}" presName="node" presStyleLbl="node1" presStyleIdx="12" presStyleCnt="16">
        <dgm:presLayoutVars>
          <dgm:bulletEnabled val="1"/>
        </dgm:presLayoutVars>
      </dgm:prSet>
      <dgm:spPr/>
    </dgm:pt>
    <dgm:pt modelId="{E154ACD9-D647-2242-A676-4D83CE7D0E8B}" type="pres">
      <dgm:prSet presAssocID="{201402EC-89E0-C94B-86BD-1EC42A40D0DF}" presName="sibTrans" presStyleLbl="sibTrans1D1" presStyleIdx="12" presStyleCnt="15"/>
      <dgm:spPr/>
    </dgm:pt>
    <dgm:pt modelId="{8D51871A-7B8D-7849-B6D8-7E9ACC30563B}" type="pres">
      <dgm:prSet presAssocID="{201402EC-89E0-C94B-86BD-1EC42A40D0DF}" presName="connectorText" presStyleLbl="sibTrans1D1" presStyleIdx="12" presStyleCnt="15"/>
      <dgm:spPr/>
    </dgm:pt>
    <dgm:pt modelId="{12265CB6-EB1C-1F4E-82A6-FFE0FC9CE8C0}" type="pres">
      <dgm:prSet presAssocID="{6C497914-C173-B949-A0F0-F73915CAE962}" presName="node" presStyleLbl="node1" presStyleIdx="13" presStyleCnt="16">
        <dgm:presLayoutVars>
          <dgm:bulletEnabled val="1"/>
        </dgm:presLayoutVars>
      </dgm:prSet>
      <dgm:spPr/>
    </dgm:pt>
    <dgm:pt modelId="{5AC6021C-FEEA-0142-9E27-D6F91C5C6EA5}" type="pres">
      <dgm:prSet presAssocID="{16E8F5FE-53B4-B94E-B25A-1A438CEE41C1}" presName="sibTrans" presStyleLbl="sibTrans1D1" presStyleIdx="13" presStyleCnt="15"/>
      <dgm:spPr/>
    </dgm:pt>
    <dgm:pt modelId="{E51F1DBA-2F65-3A4A-B4AB-35244C5ACF00}" type="pres">
      <dgm:prSet presAssocID="{16E8F5FE-53B4-B94E-B25A-1A438CEE41C1}" presName="connectorText" presStyleLbl="sibTrans1D1" presStyleIdx="13" presStyleCnt="15"/>
      <dgm:spPr/>
    </dgm:pt>
    <dgm:pt modelId="{DE55C970-BD31-DB4D-BF42-9AAB408AEC13}" type="pres">
      <dgm:prSet presAssocID="{717F1540-B231-B246-A620-3431578555CC}" presName="node" presStyleLbl="node1" presStyleIdx="14" presStyleCnt="16">
        <dgm:presLayoutVars>
          <dgm:bulletEnabled val="1"/>
        </dgm:presLayoutVars>
      </dgm:prSet>
      <dgm:spPr/>
    </dgm:pt>
    <dgm:pt modelId="{351B77D8-FC62-BC4C-92D8-C80D94AE6B97}" type="pres">
      <dgm:prSet presAssocID="{9654B5A4-16AE-E64C-A67B-B9F75DE3E6B4}" presName="sibTrans" presStyleLbl="sibTrans1D1" presStyleIdx="14" presStyleCnt="15"/>
      <dgm:spPr/>
    </dgm:pt>
    <dgm:pt modelId="{15362447-4E9C-244F-80E6-55776FCC4DBE}" type="pres">
      <dgm:prSet presAssocID="{9654B5A4-16AE-E64C-A67B-B9F75DE3E6B4}" presName="connectorText" presStyleLbl="sibTrans1D1" presStyleIdx="14" presStyleCnt="15"/>
      <dgm:spPr/>
    </dgm:pt>
    <dgm:pt modelId="{D47F4721-27C0-A24A-BA08-B8E7A2365A2E}" type="pres">
      <dgm:prSet presAssocID="{3DC613DD-7ACB-3D47-AF0E-30E80E42AFA5}" presName="node" presStyleLbl="node1" presStyleIdx="15" presStyleCnt="16">
        <dgm:presLayoutVars>
          <dgm:bulletEnabled val="1"/>
        </dgm:presLayoutVars>
      </dgm:prSet>
      <dgm:spPr/>
    </dgm:pt>
  </dgm:ptLst>
  <dgm:cxnLst>
    <dgm:cxn modelId="{6AC7FA02-5A81-E24A-958D-767F173A70F9}" type="presOf" srcId="{CD814A3D-A2D0-B94F-AC07-025080FF8831}" destId="{52B07A11-F41F-CD4D-BC64-F1A1F7738B90}" srcOrd="0" destOrd="0" presId="urn:microsoft.com/office/officeart/2016/7/layout/RepeatingBendingProcessNew"/>
    <dgm:cxn modelId="{29870107-353D-F546-9A32-49F970E26BC5}" type="presOf" srcId="{3C01C40E-01FC-D249-8B7B-4D36D55F81B5}" destId="{5D4AF496-9006-CB4B-A810-A488AFE190DC}" srcOrd="0" destOrd="0" presId="urn:microsoft.com/office/officeart/2016/7/layout/RepeatingBendingProcessNew"/>
    <dgm:cxn modelId="{ED6E9207-C786-8A46-BB7E-7242F86B192D}" srcId="{E6C8484F-81FA-C249-8D7A-E730EB49B87D}" destId="{DF5EA4E1-BDEA-DC43-8CE2-FE97FC7228A0}" srcOrd="4" destOrd="0" parTransId="{7381B4D7-E69C-7F42-BA94-A4F08A0675E4}" sibTransId="{CE98F89F-3E0B-8C45-A1B8-5666EABE2122}"/>
    <dgm:cxn modelId="{FCD98909-1A18-BF4C-A146-499E16DA3F2E}" type="presOf" srcId="{201402EC-89E0-C94B-86BD-1EC42A40D0DF}" destId="{8D51871A-7B8D-7849-B6D8-7E9ACC30563B}" srcOrd="1" destOrd="0" presId="urn:microsoft.com/office/officeart/2016/7/layout/RepeatingBendingProcessNew"/>
    <dgm:cxn modelId="{150FBE12-1243-B04E-8211-D1CC34415CE1}" type="presOf" srcId="{505AF40B-1C19-C948-8E5A-02D47B407952}" destId="{EFF6FA93-FBCF-B44E-9F4F-1A6866B47721}" srcOrd="0" destOrd="0" presId="urn:microsoft.com/office/officeart/2016/7/layout/RepeatingBendingProcessNew"/>
    <dgm:cxn modelId="{6DB0B817-7065-EA44-B349-A8DF8BDE6072}" type="presOf" srcId="{298B59F6-8D04-5A4E-AEB3-62FCCF37A57E}" destId="{13F7DD1A-ACF2-1A41-BD23-87540D18B8E3}" srcOrd="0" destOrd="0" presId="urn:microsoft.com/office/officeart/2016/7/layout/RepeatingBendingProcessNew"/>
    <dgm:cxn modelId="{E488AE18-7551-5447-9D99-BC9D359A8B49}" type="presOf" srcId="{BB910F32-E48F-0E46-A880-0E8F76F28740}" destId="{DE1197E8-D040-EA41-9961-AA820524A44F}" srcOrd="0" destOrd="0" presId="urn:microsoft.com/office/officeart/2016/7/layout/RepeatingBendingProcessNew"/>
    <dgm:cxn modelId="{F98C9021-4F7D-F448-9DBB-D849665740BA}" type="presOf" srcId="{5A352F95-6DBC-F24A-97F3-5D46DB9DE618}" destId="{6A1673A2-D331-084E-8928-83F6B4784579}" srcOrd="1" destOrd="0" presId="urn:microsoft.com/office/officeart/2016/7/layout/RepeatingBendingProcessNew"/>
    <dgm:cxn modelId="{6130912A-09FF-CD4C-BEE3-264D6C75ABB2}" type="presOf" srcId="{25F34B25-3BAD-0145-BEFA-E91D63E8A44D}" destId="{6C66C60E-66B9-0344-99E6-EB6B91FB39F9}" srcOrd="0" destOrd="0" presId="urn:microsoft.com/office/officeart/2016/7/layout/RepeatingBendingProcessNew"/>
    <dgm:cxn modelId="{7BBBB332-0EB8-404B-8C97-BC65ECE2C320}" type="presOf" srcId="{4040951F-234E-3241-AEAC-A0C0D0A48AEF}" destId="{EB8B9EE2-AF1C-C249-B613-186768DD26D5}" srcOrd="1" destOrd="0" presId="urn:microsoft.com/office/officeart/2016/7/layout/RepeatingBendingProcessNew"/>
    <dgm:cxn modelId="{6E171936-EE4F-0849-A6EB-209AA3DD8E1F}" type="presOf" srcId="{717F1540-B231-B246-A620-3431578555CC}" destId="{DE55C970-BD31-DB4D-BF42-9AAB408AEC13}" srcOrd="0" destOrd="0" presId="urn:microsoft.com/office/officeart/2016/7/layout/RepeatingBendingProcessNew"/>
    <dgm:cxn modelId="{DE15FB3A-1766-D14F-9311-5048BD5F733F}" srcId="{E6C8484F-81FA-C249-8D7A-E730EB49B87D}" destId="{CD814A3D-A2D0-B94F-AC07-025080FF8831}" srcOrd="12" destOrd="0" parTransId="{EB82123E-6A33-5649-8A27-4624BF91BAD1}" sibTransId="{201402EC-89E0-C94B-86BD-1EC42A40D0DF}"/>
    <dgm:cxn modelId="{AB437240-CAE3-1A4A-B5EE-13FE18764BA5}" type="presOf" srcId="{E6C8484F-81FA-C249-8D7A-E730EB49B87D}" destId="{65C107AA-EB98-D84C-B92E-F2A59847395B}" srcOrd="0" destOrd="0" presId="urn:microsoft.com/office/officeart/2016/7/layout/RepeatingBendingProcessNew"/>
    <dgm:cxn modelId="{2E82AC41-8D1F-5F4F-B6C6-B67AFF22F347}" type="presOf" srcId="{4040951F-234E-3241-AEAC-A0C0D0A48AEF}" destId="{D51A0CC5-B4E0-BE4F-8330-9A0126859768}" srcOrd="0" destOrd="0" presId="urn:microsoft.com/office/officeart/2016/7/layout/RepeatingBendingProcessNew"/>
    <dgm:cxn modelId="{04248F43-7736-0D4F-92B3-7762C492BCAA}" type="presOf" srcId="{27767453-B9EC-1E41-B0EC-DDAB01BFC0D8}" destId="{D3F16630-25DD-9E49-B7AB-D1ED3441578C}" srcOrd="0" destOrd="0" presId="urn:microsoft.com/office/officeart/2016/7/layout/RepeatingBendingProcessNew"/>
    <dgm:cxn modelId="{52DEFE43-028B-DC41-87D8-F1CAA2E7CAB1}" type="presOf" srcId="{72010371-EEB9-2E4B-9D4C-D35008FF97DD}" destId="{91F02EA4-60A6-0C44-AD88-4193B1D142E8}" srcOrd="0" destOrd="0" presId="urn:microsoft.com/office/officeart/2016/7/layout/RepeatingBendingProcessNew"/>
    <dgm:cxn modelId="{3840BF48-11C5-0445-BFA0-72E4AFE8D2B4}" type="presOf" srcId="{F277543F-99B6-4F43-8AD9-1C3EEDEEBCDD}" destId="{C0D07631-599C-1846-9F16-D2B728C4BC8E}" srcOrd="0" destOrd="0" presId="urn:microsoft.com/office/officeart/2016/7/layout/RepeatingBendingProcessNew"/>
    <dgm:cxn modelId="{CCFCF348-03D3-B24E-8364-CA8C0D2274F1}" srcId="{E6C8484F-81FA-C249-8D7A-E730EB49B87D}" destId="{3DC613DD-7ACB-3D47-AF0E-30E80E42AFA5}" srcOrd="15" destOrd="0" parTransId="{57A28AC6-064C-F147-A1B2-889D8CE6DCF5}" sibTransId="{B0826C5C-44E5-C241-81D7-4BBC84BBB54F}"/>
    <dgm:cxn modelId="{37655E4E-3BE5-594D-8B89-6255483A62E0}" type="presOf" srcId="{6C497914-C173-B949-A0F0-F73915CAE962}" destId="{12265CB6-EB1C-1F4E-82A6-FFE0FC9CE8C0}" srcOrd="0" destOrd="0" presId="urn:microsoft.com/office/officeart/2016/7/layout/RepeatingBendingProcessNew"/>
    <dgm:cxn modelId="{A765CD53-218C-584E-AA21-0D797A05A57D}" type="presOf" srcId="{CF828D08-6846-AC4E-A9CF-725CA933CB0B}" destId="{C9C69228-EDA2-214F-8158-E9AE8CC5800F}" srcOrd="1" destOrd="0" presId="urn:microsoft.com/office/officeart/2016/7/layout/RepeatingBendingProcessNew"/>
    <dgm:cxn modelId="{39FAC555-A1DD-B74F-89F5-D3FF9BD5791C}" type="presOf" srcId="{F6FBDBAF-0D3E-6343-BA3E-FB758D69E535}" destId="{7B848273-2BAD-CA45-BE72-D7C7328310BB}" srcOrd="0" destOrd="0" presId="urn:microsoft.com/office/officeart/2016/7/layout/RepeatingBendingProcessNew"/>
    <dgm:cxn modelId="{A47FA95A-F047-B44B-A356-D57D0742DAC4}" srcId="{E6C8484F-81FA-C249-8D7A-E730EB49B87D}" destId="{1C8A85AB-DBC6-FF4D-8382-F41756D1BB02}" srcOrd="0" destOrd="0" parTransId="{A10C68E2-6738-7149-B9C7-E9C44B5CCCDD}" sibTransId="{762A64A1-BCF8-B144-AF1F-2B182CAC4BA8}"/>
    <dgm:cxn modelId="{2D852A5C-142F-614F-979C-7BD88564F217}" srcId="{E6C8484F-81FA-C249-8D7A-E730EB49B87D}" destId="{529F61AC-3BFC-1748-B5BA-42021F3BEF96}" srcOrd="2" destOrd="0" parTransId="{349B1FC9-DE50-CA4B-BBAE-BB8D08EFFA54}" sibTransId="{0493DF30-6AC2-684F-90F7-B2B233E10FF5}"/>
    <dgm:cxn modelId="{FB4CCB67-F88D-5547-820A-2F4259B491AD}" srcId="{E6C8484F-81FA-C249-8D7A-E730EB49B87D}" destId="{717F1540-B231-B246-A620-3431578555CC}" srcOrd="14" destOrd="0" parTransId="{72CBD3C8-E564-E34F-8944-A35363E37B88}" sibTransId="{9654B5A4-16AE-E64C-A67B-B9F75DE3E6B4}"/>
    <dgm:cxn modelId="{0D3FF069-2E78-444B-87F7-F803F9397B68}" srcId="{E6C8484F-81FA-C249-8D7A-E730EB49B87D}" destId="{25F34B25-3BAD-0145-BEFA-E91D63E8A44D}" srcOrd="8" destOrd="0" parTransId="{79A84068-773B-EC47-B242-6241E67735D5}" sibTransId="{4040951F-234E-3241-AEAC-A0C0D0A48AEF}"/>
    <dgm:cxn modelId="{F01ED86D-E5BF-1D47-8E0E-CFCAD5F844D7}" srcId="{E6C8484F-81FA-C249-8D7A-E730EB49B87D}" destId="{6C497914-C173-B949-A0F0-F73915CAE962}" srcOrd="13" destOrd="0" parTransId="{4A802B3E-8AC7-CA40-85D1-35872F9A02F6}" sibTransId="{16E8F5FE-53B4-B94E-B25A-1A438CEE41C1}"/>
    <dgm:cxn modelId="{E579866E-C9A9-D047-96F9-E0F96BF0F959}" srcId="{E6C8484F-81FA-C249-8D7A-E730EB49B87D}" destId="{32A608E9-D0E9-3346-A371-BFE387A72B07}" srcOrd="7" destOrd="0" parTransId="{ADB58717-9A2B-384F-821B-3154A7C2B841}" sibTransId="{5A352F95-6DBC-F24A-97F3-5D46DB9DE618}"/>
    <dgm:cxn modelId="{31F86C70-4BD9-F743-A445-E345B40EE83D}" srcId="{E6C8484F-81FA-C249-8D7A-E730EB49B87D}" destId="{27767453-B9EC-1E41-B0EC-DDAB01BFC0D8}" srcOrd="5" destOrd="0" parTransId="{1A5568A4-B5D8-F743-83F8-91EE1E68BA9E}" sibTransId="{CF828D08-6846-AC4E-A9CF-725CA933CB0B}"/>
    <dgm:cxn modelId="{EAEB7473-7B76-6A4F-9FE5-3D42E9DB8ECF}" type="presOf" srcId="{1C8A85AB-DBC6-FF4D-8382-F41756D1BB02}" destId="{598773E3-3430-4B4D-AD21-599EC87D7F17}" srcOrd="0" destOrd="0" presId="urn:microsoft.com/office/officeart/2016/7/layout/RepeatingBendingProcessNew"/>
    <dgm:cxn modelId="{A52D3274-DE7E-6D47-9BB4-AFE73B498CA6}" type="presOf" srcId="{0B6BD446-3BB7-144D-862F-C0C9E4634838}" destId="{1FE84925-B120-4A4A-A755-819D082C8288}" srcOrd="0" destOrd="0" presId="urn:microsoft.com/office/officeart/2016/7/layout/RepeatingBendingProcessNew"/>
    <dgm:cxn modelId="{D1F91879-F6B1-084E-91F7-AB5071DAEFED}" type="presOf" srcId="{A07CA909-9D81-2D47-B810-C00D5407E0DA}" destId="{25FEDDED-01EF-2348-B24B-AE19400FAE8D}" srcOrd="1" destOrd="0" presId="urn:microsoft.com/office/officeart/2016/7/layout/RepeatingBendingProcessNew"/>
    <dgm:cxn modelId="{A6384D7B-5D4B-124C-8B51-732E9BEB2898}" type="presOf" srcId="{CE98F89F-3E0B-8C45-A1B8-5666EABE2122}" destId="{4FBCDD4A-62E3-C240-8328-05C4A3374405}" srcOrd="0" destOrd="0" presId="urn:microsoft.com/office/officeart/2016/7/layout/RepeatingBendingProcessNew"/>
    <dgm:cxn modelId="{9A4A1684-4F4F-5843-B871-AAB9B3B7809A}" type="presOf" srcId="{0493DF30-6AC2-684F-90F7-B2B233E10FF5}" destId="{455C5750-5CE6-4D46-85BC-439F626EE69E}" srcOrd="0" destOrd="0" presId="urn:microsoft.com/office/officeart/2016/7/layout/RepeatingBendingProcessNew"/>
    <dgm:cxn modelId="{42012884-0097-104E-B490-B272483F759C}" type="presOf" srcId="{CF828D08-6846-AC4E-A9CF-725CA933CB0B}" destId="{0D5C03C4-8AD5-C342-9EDC-9AD81836579C}" srcOrd="0" destOrd="0" presId="urn:microsoft.com/office/officeart/2016/7/layout/RepeatingBendingProcessNew"/>
    <dgm:cxn modelId="{24E02985-7063-A849-9F1C-F9C73CD72BF5}" type="presOf" srcId="{A07CA909-9D81-2D47-B810-C00D5407E0DA}" destId="{E53ED20C-5071-1147-B67C-E3E5EB0B5D83}" srcOrd="0" destOrd="0" presId="urn:microsoft.com/office/officeart/2016/7/layout/RepeatingBendingProcessNew"/>
    <dgm:cxn modelId="{5E1D8388-D97A-874B-9DD5-AFCD08285165}" type="presOf" srcId="{E0EF9BC0-0C94-5B42-BE49-BD8976A42CD0}" destId="{E2F51645-499A-D84A-B24D-EDCC04E2E16E}" srcOrd="0" destOrd="0" presId="urn:microsoft.com/office/officeart/2016/7/layout/RepeatingBendingProcessNew"/>
    <dgm:cxn modelId="{DB44DA8F-BC9F-5C4A-8B65-0D5DEA9A51AB}" type="presOf" srcId="{72010371-EEB9-2E4B-9D4C-D35008FF97DD}" destId="{CA9DB0D8-FAE6-B843-874B-90719B07F611}" srcOrd="1" destOrd="0" presId="urn:microsoft.com/office/officeart/2016/7/layout/RepeatingBendingProcessNew"/>
    <dgm:cxn modelId="{62B19392-EE76-A344-B0FE-E83208B51574}" type="presOf" srcId="{9654B5A4-16AE-E64C-A67B-B9F75DE3E6B4}" destId="{15362447-4E9C-244F-80E6-55776FCC4DBE}" srcOrd="1" destOrd="0" presId="urn:microsoft.com/office/officeart/2016/7/layout/RepeatingBendingProcessNew"/>
    <dgm:cxn modelId="{C1C2AC9A-2D53-2B42-8A79-0142CA79B96E}" type="presOf" srcId="{DF5EA4E1-BDEA-DC43-8CE2-FE97FC7228A0}" destId="{7A5FBBB7-D438-4F49-8095-7CDFF44AFDA8}" srcOrd="0" destOrd="0" presId="urn:microsoft.com/office/officeart/2016/7/layout/RepeatingBendingProcessNew"/>
    <dgm:cxn modelId="{AF3CEAA0-1A1D-9C4F-91FC-C68C431D8EB2}" type="presOf" srcId="{5A352F95-6DBC-F24A-97F3-5D46DB9DE618}" destId="{61051E4F-CF98-AB4A-9A38-5C36CDB1C802}" srcOrd="0" destOrd="0" presId="urn:microsoft.com/office/officeart/2016/7/layout/RepeatingBendingProcessNew"/>
    <dgm:cxn modelId="{A2370CA3-1983-C84D-B048-3CE6E50D9746}" srcId="{E6C8484F-81FA-C249-8D7A-E730EB49B87D}" destId="{F277543F-99B6-4F43-8AD9-1C3EEDEEBCDD}" srcOrd="10" destOrd="0" parTransId="{F0F991F9-470B-014F-B7BB-3A773E6DC61B}" sibTransId="{EA34F66F-EAEA-2A4D-A173-93806AEF3A51}"/>
    <dgm:cxn modelId="{548BF7A4-B2FF-D642-AEB9-0DE2130E3FBA}" type="presOf" srcId="{529F61AC-3BFC-1748-B5BA-42021F3BEF96}" destId="{970E2541-BD3D-0D44-A69A-F902E1195919}" srcOrd="0" destOrd="0" presId="urn:microsoft.com/office/officeart/2016/7/layout/RepeatingBendingProcessNew"/>
    <dgm:cxn modelId="{9FC500A6-CE7C-0449-866F-2A05E7FE83D3}" type="presOf" srcId="{762A64A1-BCF8-B144-AF1F-2B182CAC4BA8}" destId="{CFD0CA02-25CF-6B49-AFC5-4C3F6E9D174F}" srcOrd="0" destOrd="0" presId="urn:microsoft.com/office/officeart/2016/7/layout/RepeatingBendingProcessNew"/>
    <dgm:cxn modelId="{B8E9EBA6-496E-EC47-82CA-12498B6A546D}" srcId="{E6C8484F-81FA-C249-8D7A-E730EB49B87D}" destId="{298B59F6-8D04-5A4E-AEB3-62FCCF37A57E}" srcOrd="11" destOrd="0" parTransId="{8DE09560-9B2B-264A-9BF7-407C0BFDB590}" sibTransId="{505AF40B-1C19-C948-8E5A-02D47B407952}"/>
    <dgm:cxn modelId="{936EF0A6-0EDB-D04B-BBF0-164C7E6AEEFD}" type="presOf" srcId="{32A608E9-D0E9-3346-A371-BFE387A72B07}" destId="{5EA1B1A9-20C4-9548-85AE-33752B9AEA5D}" srcOrd="0" destOrd="0" presId="urn:microsoft.com/office/officeart/2016/7/layout/RepeatingBendingProcessNew"/>
    <dgm:cxn modelId="{C09C98A8-BC0F-8D41-9859-E5A0D4A5EC57}" type="presOf" srcId="{505AF40B-1C19-C948-8E5A-02D47B407952}" destId="{7774D80E-44F8-1745-BAC6-E8E372982918}" srcOrd="1" destOrd="0" presId="urn:microsoft.com/office/officeart/2016/7/layout/RepeatingBendingProcessNew"/>
    <dgm:cxn modelId="{2869DAAA-F960-7047-BE75-0A62BB1A0F27}" type="presOf" srcId="{201402EC-89E0-C94B-86BD-1EC42A40D0DF}" destId="{E154ACD9-D647-2242-A676-4D83CE7D0E8B}" srcOrd="0" destOrd="0" presId="urn:microsoft.com/office/officeart/2016/7/layout/RepeatingBendingProcessNew"/>
    <dgm:cxn modelId="{3CEA99AC-0E20-894F-878B-EF15A27BB90C}" srcId="{E6C8484F-81FA-C249-8D7A-E730EB49B87D}" destId="{E0EF9BC0-0C94-5B42-BE49-BD8976A42CD0}" srcOrd="9" destOrd="0" parTransId="{F5F708E0-D217-A14A-886E-75F9E72196ED}" sibTransId="{3C01C40E-01FC-D249-8B7B-4D36D55F81B5}"/>
    <dgm:cxn modelId="{47F0E6B0-6BA1-1949-8420-36C6B06EF383}" type="presOf" srcId="{9654B5A4-16AE-E64C-A67B-B9F75DE3E6B4}" destId="{351B77D8-FC62-BC4C-92D8-C80D94AE6B97}" srcOrd="0" destOrd="0" presId="urn:microsoft.com/office/officeart/2016/7/layout/RepeatingBendingProcessNew"/>
    <dgm:cxn modelId="{3F9E5DB3-85EE-7E4D-B227-DF0471EF922C}" srcId="{E6C8484F-81FA-C249-8D7A-E730EB49B87D}" destId="{F6FBDBAF-0D3E-6343-BA3E-FB758D69E535}" srcOrd="1" destOrd="0" parTransId="{3BE3EBF5-5B68-4A49-934A-CCA66A0845FC}" sibTransId="{BB910F32-E48F-0E46-A880-0E8F76F28740}"/>
    <dgm:cxn modelId="{2F24C0C6-2E62-0245-B769-FCE60275E67D}" type="presOf" srcId="{EA34F66F-EAEA-2A4D-A173-93806AEF3A51}" destId="{BC08B0F7-66B9-3B46-9122-FFCE3B350502}" srcOrd="1" destOrd="0" presId="urn:microsoft.com/office/officeart/2016/7/layout/RepeatingBendingProcessNew"/>
    <dgm:cxn modelId="{8073A1C7-983F-D24E-AC4A-226549724A10}" type="presOf" srcId="{BB910F32-E48F-0E46-A880-0E8F76F28740}" destId="{34AB2A93-42CC-4E40-BA34-62814B995103}" srcOrd="1" destOrd="0" presId="urn:microsoft.com/office/officeart/2016/7/layout/RepeatingBendingProcessNew"/>
    <dgm:cxn modelId="{DAFDADC7-D0C4-D245-B1E9-FD6A2D13F02F}" type="presOf" srcId="{16E8F5FE-53B4-B94E-B25A-1A438CEE41C1}" destId="{5AC6021C-FEEA-0142-9E27-D6F91C5C6EA5}" srcOrd="0" destOrd="0" presId="urn:microsoft.com/office/officeart/2016/7/layout/RepeatingBendingProcessNew"/>
    <dgm:cxn modelId="{BF7A1BCC-7EA2-AD44-AD04-9ED30B9C35C8}" srcId="{E6C8484F-81FA-C249-8D7A-E730EB49B87D}" destId="{0B6BD446-3BB7-144D-862F-C0C9E4634838}" srcOrd="6" destOrd="0" parTransId="{1FC881A4-CC43-5849-A999-06B450E20ACE}" sibTransId="{72010371-EEB9-2E4B-9D4C-D35008FF97DD}"/>
    <dgm:cxn modelId="{F243EBCD-BDE8-F543-B01B-4CEE691A0EE8}" type="presOf" srcId="{762A64A1-BCF8-B144-AF1F-2B182CAC4BA8}" destId="{9A120DF5-AE06-B246-8653-7DAFE0AF1632}" srcOrd="1" destOrd="0" presId="urn:microsoft.com/office/officeart/2016/7/layout/RepeatingBendingProcessNew"/>
    <dgm:cxn modelId="{F2C478D5-E529-9548-8C8D-599D5E9EDCC2}" type="presOf" srcId="{EA34F66F-EAEA-2A4D-A173-93806AEF3A51}" destId="{CF4F966E-D0A6-3E4B-89E8-96B2A729DC35}" srcOrd="0" destOrd="0" presId="urn:microsoft.com/office/officeart/2016/7/layout/RepeatingBendingProcessNew"/>
    <dgm:cxn modelId="{9FC1AAE2-727B-ED49-98B8-BE148A577733}" type="presOf" srcId="{16E8F5FE-53B4-B94E-B25A-1A438CEE41C1}" destId="{E51F1DBA-2F65-3A4A-B4AB-35244C5ACF00}" srcOrd="1" destOrd="0" presId="urn:microsoft.com/office/officeart/2016/7/layout/RepeatingBendingProcessNew"/>
    <dgm:cxn modelId="{B13DF2E3-429A-4D4B-A841-9749B028203F}" type="presOf" srcId="{0493DF30-6AC2-684F-90F7-B2B233E10FF5}" destId="{06145D7A-54C9-8E41-8F1B-803A43FD97CF}" srcOrd="1" destOrd="0" presId="urn:microsoft.com/office/officeart/2016/7/layout/RepeatingBendingProcessNew"/>
    <dgm:cxn modelId="{2CB4E8EF-98C3-2043-99CD-384DB840964C}" type="presOf" srcId="{CE98F89F-3E0B-8C45-A1B8-5666EABE2122}" destId="{18F10E20-9E96-2048-8A7A-D16543C45414}" srcOrd="1" destOrd="0" presId="urn:microsoft.com/office/officeart/2016/7/layout/RepeatingBendingProcessNew"/>
    <dgm:cxn modelId="{1F07CEF3-DBC9-E64E-8F9A-9047100F2DEF}" type="presOf" srcId="{3DC613DD-7ACB-3D47-AF0E-30E80E42AFA5}" destId="{D47F4721-27C0-A24A-BA08-B8E7A2365A2E}" srcOrd="0" destOrd="0" presId="urn:microsoft.com/office/officeart/2016/7/layout/RepeatingBendingProcessNew"/>
    <dgm:cxn modelId="{994E44F6-A750-E84D-A53B-0F8CDAF02497}" type="presOf" srcId="{81CB7DF4-327A-F54A-8A15-BF7D4E7B7ADE}" destId="{9C221D49-C5D4-8D44-9154-EB2D1BDD60F2}" srcOrd="0" destOrd="0" presId="urn:microsoft.com/office/officeart/2016/7/layout/RepeatingBendingProcessNew"/>
    <dgm:cxn modelId="{F921E5F8-52DC-1E49-9D69-A38E048BA5FA}" type="presOf" srcId="{3C01C40E-01FC-D249-8B7B-4D36D55F81B5}" destId="{024692E8-945C-784A-A65E-748C3849D819}" srcOrd="1" destOrd="0" presId="urn:microsoft.com/office/officeart/2016/7/layout/RepeatingBendingProcessNew"/>
    <dgm:cxn modelId="{D08AC9FF-FBCE-564F-8B45-ED904F896C1F}" srcId="{E6C8484F-81FA-C249-8D7A-E730EB49B87D}" destId="{81CB7DF4-327A-F54A-8A15-BF7D4E7B7ADE}" srcOrd="3" destOrd="0" parTransId="{CFBB361E-4166-A54B-833C-627EAD556F3D}" sibTransId="{A07CA909-9D81-2D47-B810-C00D5407E0DA}"/>
    <dgm:cxn modelId="{0B7A8750-6B45-9E43-BD8D-4B878DF4C526}" type="presParOf" srcId="{65C107AA-EB98-D84C-B92E-F2A59847395B}" destId="{598773E3-3430-4B4D-AD21-599EC87D7F17}" srcOrd="0" destOrd="0" presId="urn:microsoft.com/office/officeart/2016/7/layout/RepeatingBendingProcessNew"/>
    <dgm:cxn modelId="{50FE228D-2F67-894F-90BA-70D3631A74D6}" type="presParOf" srcId="{65C107AA-EB98-D84C-B92E-F2A59847395B}" destId="{CFD0CA02-25CF-6B49-AFC5-4C3F6E9D174F}" srcOrd="1" destOrd="0" presId="urn:microsoft.com/office/officeart/2016/7/layout/RepeatingBendingProcessNew"/>
    <dgm:cxn modelId="{DDB82D6C-A023-AB45-8D40-201DA08B481F}" type="presParOf" srcId="{CFD0CA02-25CF-6B49-AFC5-4C3F6E9D174F}" destId="{9A120DF5-AE06-B246-8653-7DAFE0AF1632}" srcOrd="0" destOrd="0" presId="urn:microsoft.com/office/officeart/2016/7/layout/RepeatingBendingProcessNew"/>
    <dgm:cxn modelId="{4322FD49-782A-254E-ABBC-9BB17238BC25}" type="presParOf" srcId="{65C107AA-EB98-D84C-B92E-F2A59847395B}" destId="{7B848273-2BAD-CA45-BE72-D7C7328310BB}" srcOrd="2" destOrd="0" presId="urn:microsoft.com/office/officeart/2016/7/layout/RepeatingBendingProcessNew"/>
    <dgm:cxn modelId="{9B123E18-268C-344A-863A-6275A382A415}" type="presParOf" srcId="{65C107AA-EB98-D84C-B92E-F2A59847395B}" destId="{DE1197E8-D040-EA41-9961-AA820524A44F}" srcOrd="3" destOrd="0" presId="urn:microsoft.com/office/officeart/2016/7/layout/RepeatingBendingProcessNew"/>
    <dgm:cxn modelId="{553B5A5C-F32E-8E44-BC4A-7DE381E6131A}" type="presParOf" srcId="{DE1197E8-D040-EA41-9961-AA820524A44F}" destId="{34AB2A93-42CC-4E40-BA34-62814B995103}" srcOrd="0" destOrd="0" presId="urn:microsoft.com/office/officeart/2016/7/layout/RepeatingBendingProcessNew"/>
    <dgm:cxn modelId="{B1508C90-3F0B-E94D-8D34-75BB6198FF66}" type="presParOf" srcId="{65C107AA-EB98-D84C-B92E-F2A59847395B}" destId="{970E2541-BD3D-0D44-A69A-F902E1195919}" srcOrd="4" destOrd="0" presId="urn:microsoft.com/office/officeart/2016/7/layout/RepeatingBendingProcessNew"/>
    <dgm:cxn modelId="{B8CE2605-0782-0F46-8343-BF2F029B09CA}" type="presParOf" srcId="{65C107AA-EB98-D84C-B92E-F2A59847395B}" destId="{455C5750-5CE6-4D46-85BC-439F626EE69E}" srcOrd="5" destOrd="0" presId="urn:microsoft.com/office/officeart/2016/7/layout/RepeatingBendingProcessNew"/>
    <dgm:cxn modelId="{BB92D978-3298-674C-96AB-49262CFB5F36}" type="presParOf" srcId="{455C5750-5CE6-4D46-85BC-439F626EE69E}" destId="{06145D7A-54C9-8E41-8F1B-803A43FD97CF}" srcOrd="0" destOrd="0" presId="urn:microsoft.com/office/officeart/2016/7/layout/RepeatingBendingProcessNew"/>
    <dgm:cxn modelId="{18434518-4A24-8D44-9956-3361F90326A4}" type="presParOf" srcId="{65C107AA-EB98-D84C-B92E-F2A59847395B}" destId="{9C221D49-C5D4-8D44-9154-EB2D1BDD60F2}" srcOrd="6" destOrd="0" presId="urn:microsoft.com/office/officeart/2016/7/layout/RepeatingBendingProcessNew"/>
    <dgm:cxn modelId="{5146145F-F509-4E46-BF6E-95B661C0576A}" type="presParOf" srcId="{65C107AA-EB98-D84C-B92E-F2A59847395B}" destId="{E53ED20C-5071-1147-B67C-E3E5EB0B5D83}" srcOrd="7" destOrd="0" presId="urn:microsoft.com/office/officeart/2016/7/layout/RepeatingBendingProcessNew"/>
    <dgm:cxn modelId="{55C66550-4A8B-D747-8168-7961BAA8DBAE}" type="presParOf" srcId="{E53ED20C-5071-1147-B67C-E3E5EB0B5D83}" destId="{25FEDDED-01EF-2348-B24B-AE19400FAE8D}" srcOrd="0" destOrd="0" presId="urn:microsoft.com/office/officeart/2016/7/layout/RepeatingBendingProcessNew"/>
    <dgm:cxn modelId="{3A54028B-CB51-8C40-9687-FA7F36944EDB}" type="presParOf" srcId="{65C107AA-EB98-D84C-B92E-F2A59847395B}" destId="{7A5FBBB7-D438-4F49-8095-7CDFF44AFDA8}" srcOrd="8" destOrd="0" presId="urn:microsoft.com/office/officeart/2016/7/layout/RepeatingBendingProcessNew"/>
    <dgm:cxn modelId="{F59B79C5-3E2F-F14D-BE0A-47A7405E3C6B}" type="presParOf" srcId="{65C107AA-EB98-D84C-B92E-F2A59847395B}" destId="{4FBCDD4A-62E3-C240-8328-05C4A3374405}" srcOrd="9" destOrd="0" presId="urn:microsoft.com/office/officeart/2016/7/layout/RepeatingBendingProcessNew"/>
    <dgm:cxn modelId="{A12A1D80-1B8A-164B-AE53-11D1E7784886}" type="presParOf" srcId="{4FBCDD4A-62E3-C240-8328-05C4A3374405}" destId="{18F10E20-9E96-2048-8A7A-D16543C45414}" srcOrd="0" destOrd="0" presId="urn:microsoft.com/office/officeart/2016/7/layout/RepeatingBendingProcessNew"/>
    <dgm:cxn modelId="{4597ABF8-3876-8245-B0FF-E068BB7ADD02}" type="presParOf" srcId="{65C107AA-EB98-D84C-B92E-F2A59847395B}" destId="{D3F16630-25DD-9E49-B7AB-D1ED3441578C}" srcOrd="10" destOrd="0" presId="urn:microsoft.com/office/officeart/2016/7/layout/RepeatingBendingProcessNew"/>
    <dgm:cxn modelId="{287A2AC7-7CFA-3A4E-9D7E-B7D2CA4A29D1}" type="presParOf" srcId="{65C107AA-EB98-D84C-B92E-F2A59847395B}" destId="{0D5C03C4-8AD5-C342-9EDC-9AD81836579C}" srcOrd="11" destOrd="0" presId="urn:microsoft.com/office/officeart/2016/7/layout/RepeatingBendingProcessNew"/>
    <dgm:cxn modelId="{84737EEE-E167-D945-98B2-D4302F37F33B}" type="presParOf" srcId="{0D5C03C4-8AD5-C342-9EDC-9AD81836579C}" destId="{C9C69228-EDA2-214F-8158-E9AE8CC5800F}" srcOrd="0" destOrd="0" presId="urn:microsoft.com/office/officeart/2016/7/layout/RepeatingBendingProcessNew"/>
    <dgm:cxn modelId="{D23605EF-3E45-7448-8AAE-D904AF765F42}" type="presParOf" srcId="{65C107AA-EB98-D84C-B92E-F2A59847395B}" destId="{1FE84925-B120-4A4A-A755-819D082C8288}" srcOrd="12" destOrd="0" presId="urn:microsoft.com/office/officeart/2016/7/layout/RepeatingBendingProcessNew"/>
    <dgm:cxn modelId="{ACE17C0F-7CCB-7B4A-9A12-38AFBC1D13D3}" type="presParOf" srcId="{65C107AA-EB98-D84C-B92E-F2A59847395B}" destId="{91F02EA4-60A6-0C44-AD88-4193B1D142E8}" srcOrd="13" destOrd="0" presId="urn:microsoft.com/office/officeart/2016/7/layout/RepeatingBendingProcessNew"/>
    <dgm:cxn modelId="{1C7BE1C1-14D9-034F-87D2-1B25CCA5672E}" type="presParOf" srcId="{91F02EA4-60A6-0C44-AD88-4193B1D142E8}" destId="{CA9DB0D8-FAE6-B843-874B-90719B07F611}" srcOrd="0" destOrd="0" presId="urn:microsoft.com/office/officeart/2016/7/layout/RepeatingBendingProcessNew"/>
    <dgm:cxn modelId="{9C9DF019-377E-7A42-AE13-2FABB918BD65}" type="presParOf" srcId="{65C107AA-EB98-D84C-B92E-F2A59847395B}" destId="{5EA1B1A9-20C4-9548-85AE-33752B9AEA5D}" srcOrd="14" destOrd="0" presId="urn:microsoft.com/office/officeart/2016/7/layout/RepeatingBendingProcessNew"/>
    <dgm:cxn modelId="{26C9CF17-676A-634E-AF25-5B2D2694DCBD}" type="presParOf" srcId="{65C107AA-EB98-D84C-B92E-F2A59847395B}" destId="{61051E4F-CF98-AB4A-9A38-5C36CDB1C802}" srcOrd="15" destOrd="0" presId="urn:microsoft.com/office/officeart/2016/7/layout/RepeatingBendingProcessNew"/>
    <dgm:cxn modelId="{6B9D9928-AA20-0941-BFFD-6C16F9735D42}" type="presParOf" srcId="{61051E4F-CF98-AB4A-9A38-5C36CDB1C802}" destId="{6A1673A2-D331-084E-8928-83F6B4784579}" srcOrd="0" destOrd="0" presId="urn:microsoft.com/office/officeart/2016/7/layout/RepeatingBendingProcessNew"/>
    <dgm:cxn modelId="{350AACC9-F18D-7644-A961-E55512A0BD37}" type="presParOf" srcId="{65C107AA-EB98-D84C-B92E-F2A59847395B}" destId="{6C66C60E-66B9-0344-99E6-EB6B91FB39F9}" srcOrd="16" destOrd="0" presId="urn:microsoft.com/office/officeart/2016/7/layout/RepeatingBendingProcessNew"/>
    <dgm:cxn modelId="{95BB56A3-D063-464B-AF5F-4B5CAA8A531E}" type="presParOf" srcId="{65C107AA-EB98-D84C-B92E-F2A59847395B}" destId="{D51A0CC5-B4E0-BE4F-8330-9A0126859768}" srcOrd="17" destOrd="0" presId="urn:microsoft.com/office/officeart/2016/7/layout/RepeatingBendingProcessNew"/>
    <dgm:cxn modelId="{BD0789EB-25FB-444D-8745-83648884ECC0}" type="presParOf" srcId="{D51A0CC5-B4E0-BE4F-8330-9A0126859768}" destId="{EB8B9EE2-AF1C-C249-B613-186768DD26D5}" srcOrd="0" destOrd="0" presId="urn:microsoft.com/office/officeart/2016/7/layout/RepeatingBendingProcessNew"/>
    <dgm:cxn modelId="{D33E48D0-D0E6-C449-BC3A-8793B3B5536D}" type="presParOf" srcId="{65C107AA-EB98-D84C-B92E-F2A59847395B}" destId="{E2F51645-499A-D84A-B24D-EDCC04E2E16E}" srcOrd="18" destOrd="0" presId="urn:microsoft.com/office/officeart/2016/7/layout/RepeatingBendingProcessNew"/>
    <dgm:cxn modelId="{27B2156F-EDBB-4044-96AB-6DEBC64F4B80}" type="presParOf" srcId="{65C107AA-EB98-D84C-B92E-F2A59847395B}" destId="{5D4AF496-9006-CB4B-A810-A488AFE190DC}" srcOrd="19" destOrd="0" presId="urn:microsoft.com/office/officeart/2016/7/layout/RepeatingBendingProcessNew"/>
    <dgm:cxn modelId="{E7B73C6D-67F9-C24C-AEA4-4CF80B3417C7}" type="presParOf" srcId="{5D4AF496-9006-CB4B-A810-A488AFE190DC}" destId="{024692E8-945C-784A-A65E-748C3849D819}" srcOrd="0" destOrd="0" presId="urn:microsoft.com/office/officeart/2016/7/layout/RepeatingBendingProcessNew"/>
    <dgm:cxn modelId="{E09E43EF-9C7F-9349-A9EF-421BC340E849}" type="presParOf" srcId="{65C107AA-EB98-D84C-B92E-F2A59847395B}" destId="{C0D07631-599C-1846-9F16-D2B728C4BC8E}" srcOrd="20" destOrd="0" presId="urn:microsoft.com/office/officeart/2016/7/layout/RepeatingBendingProcessNew"/>
    <dgm:cxn modelId="{DAF81733-D65C-F84F-9EED-FBFA7C9BEA98}" type="presParOf" srcId="{65C107AA-EB98-D84C-B92E-F2A59847395B}" destId="{CF4F966E-D0A6-3E4B-89E8-96B2A729DC35}" srcOrd="21" destOrd="0" presId="urn:microsoft.com/office/officeart/2016/7/layout/RepeatingBendingProcessNew"/>
    <dgm:cxn modelId="{EE1E1E59-0641-E440-9FF2-319C296AF572}" type="presParOf" srcId="{CF4F966E-D0A6-3E4B-89E8-96B2A729DC35}" destId="{BC08B0F7-66B9-3B46-9122-FFCE3B350502}" srcOrd="0" destOrd="0" presId="urn:microsoft.com/office/officeart/2016/7/layout/RepeatingBendingProcessNew"/>
    <dgm:cxn modelId="{EF8944EB-D826-3B43-8580-E30284541724}" type="presParOf" srcId="{65C107AA-EB98-D84C-B92E-F2A59847395B}" destId="{13F7DD1A-ACF2-1A41-BD23-87540D18B8E3}" srcOrd="22" destOrd="0" presId="urn:microsoft.com/office/officeart/2016/7/layout/RepeatingBendingProcessNew"/>
    <dgm:cxn modelId="{E2296922-2A6D-304E-87BE-4D396C9CE618}" type="presParOf" srcId="{65C107AA-EB98-D84C-B92E-F2A59847395B}" destId="{EFF6FA93-FBCF-B44E-9F4F-1A6866B47721}" srcOrd="23" destOrd="0" presId="urn:microsoft.com/office/officeart/2016/7/layout/RepeatingBendingProcessNew"/>
    <dgm:cxn modelId="{DBB90611-E287-064C-A657-2FF9CF141BDB}" type="presParOf" srcId="{EFF6FA93-FBCF-B44E-9F4F-1A6866B47721}" destId="{7774D80E-44F8-1745-BAC6-E8E372982918}" srcOrd="0" destOrd="0" presId="urn:microsoft.com/office/officeart/2016/7/layout/RepeatingBendingProcessNew"/>
    <dgm:cxn modelId="{E0A81051-AFFC-2748-8755-138F193D323D}" type="presParOf" srcId="{65C107AA-EB98-D84C-B92E-F2A59847395B}" destId="{52B07A11-F41F-CD4D-BC64-F1A1F7738B90}" srcOrd="24" destOrd="0" presId="urn:microsoft.com/office/officeart/2016/7/layout/RepeatingBendingProcessNew"/>
    <dgm:cxn modelId="{9D59F456-7153-724C-AB39-6D1FD4C43EBA}" type="presParOf" srcId="{65C107AA-EB98-D84C-B92E-F2A59847395B}" destId="{E154ACD9-D647-2242-A676-4D83CE7D0E8B}" srcOrd="25" destOrd="0" presId="urn:microsoft.com/office/officeart/2016/7/layout/RepeatingBendingProcessNew"/>
    <dgm:cxn modelId="{85C28A7B-2791-4249-BD50-B83014F3BDF8}" type="presParOf" srcId="{E154ACD9-D647-2242-A676-4D83CE7D0E8B}" destId="{8D51871A-7B8D-7849-B6D8-7E9ACC30563B}" srcOrd="0" destOrd="0" presId="urn:microsoft.com/office/officeart/2016/7/layout/RepeatingBendingProcessNew"/>
    <dgm:cxn modelId="{9BD3E3FE-984D-0E4B-A2A3-270B3F9F80C1}" type="presParOf" srcId="{65C107AA-EB98-D84C-B92E-F2A59847395B}" destId="{12265CB6-EB1C-1F4E-82A6-FFE0FC9CE8C0}" srcOrd="26" destOrd="0" presId="urn:microsoft.com/office/officeart/2016/7/layout/RepeatingBendingProcessNew"/>
    <dgm:cxn modelId="{7868AFBE-2D00-B740-BF10-4D43A9F04E2D}" type="presParOf" srcId="{65C107AA-EB98-D84C-B92E-F2A59847395B}" destId="{5AC6021C-FEEA-0142-9E27-D6F91C5C6EA5}" srcOrd="27" destOrd="0" presId="urn:microsoft.com/office/officeart/2016/7/layout/RepeatingBendingProcessNew"/>
    <dgm:cxn modelId="{927EE91C-534E-D74A-B73A-DE86DE84DAF7}" type="presParOf" srcId="{5AC6021C-FEEA-0142-9E27-D6F91C5C6EA5}" destId="{E51F1DBA-2F65-3A4A-B4AB-35244C5ACF00}" srcOrd="0" destOrd="0" presId="urn:microsoft.com/office/officeart/2016/7/layout/RepeatingBendingProcessNew"/>
    <dgm:cxn modelId="{1F5359AD-7DA9-8248-B927-E3E221CDDEDC}" type="presParOf" srcId="{65C107AA-EB98-D84C-B92E-F2A59847395B}" destId="{DE55C970-BD31-DB4D-BF42-9AAB408AEC13}" srcOrd="28" destOrd="0" presId="urn:microsoft.com/office/officeart/2016/7/layout/RepeatingBendingProcessNew"/>
    <dgm:cxn modelId="{D5355280-90D4-6245-93E6-09ECA1AB13F8}" type="presParOf" srcId="{65C107AA-EB98-D84C-B92E-F2A59847395B}" destId="{351B77D8-FC62-BC4C-92D8-C80D94AE6B97}" srcOrd="29" destOrd="0" presId="urn:microsoft.com/office/officeart/2016/7/layout/RepeatingBendingProcessNew"/>
    <dgm:cxn modelId="{F3D71992-BAF7-B942-85C0-F973183CB5CE}" type="presParOf" srcId="{351B77D8-FC62-BC4C-92D8-C80D94AE6B97}" destId="{15362447-4E9C-244F-80E6-55776FCC4DBE}" srcOrd="0" destOrd="0" presId="urn:microsoft.com/office/officeart/2016/7/layout/RepeatingBendingProcessNew"/>
    <dgm:cxn modelId="{4745A117-F287-2A4D-A7E4-296835524532}" type="presParOf" srcId="{65C107AA-EB98-D84C-B92E-F2A59847395B}" destId="{D47F4721-27C0-A24A-BA08-B8E7A2365A2E}" srcOrd="30" destOrd="0" presId="urn:microsoft.com/office/officeart/2016/7/layout/RepeatingBendingProcessNew"/>
  </dgm:cxnLst>
  <dgm:bg>
    <a:solidFill>
      <a:schemeClr val="bg1">
        <a:lumMod val="95000"/>
        <a:alpha val="0"/>
      </a:schemeClr>
    </a:solidFill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C8484F-81FA-C249-8D7A-E730EB49B87D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F5EA4E1-BDEA-DC43-8CE2-FE97FC7228A0}">
      <dgm:prSet phldrT="[Text]" custT="1"/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 spcFirstLastPara="0" vert="horz" wrap="square" lIns="58721" tIns="61639" rIns="58721" bIns="61639" numCol="1" spcCol="1270" anchor="ctr" anchorCtr="0"/>
        <a:lstStyle/>
        <a:p>
          <a:r>
            <a:rPr lang="en-US" sz="2000" dirty="0"/>
            <a:t>Danceability</a:t>
          </a:r>
        </a:p>
      </dgm:t>
    </dgm:pt>
    <dgm:pt modelId="{7381B4D7-E69C-7F42-BA94-A4F08A0675E4}" type="parTrans" cxnId="{ED6E9207-C786-8A46-BB7E-7242F86B192D}">
      <dgm:prSet/>
      <dgm:spPr/>
      <dgm:t>
        <a:bodyPr/>
        <a:lstStyle/>
        <a:p>
          <a:endParaRPr lang="en-US" sz="2000"/>
        </a:p>
      </dgm:t>
    </dgm:pt>
    <dgm:pt modelId="{CE98F89F-3E0B-8C45-A1B8-5666EABE2122}" type="sibTrans" cxnId="{ED6E9207-C786-8A46-BB7E-7242F86B192D}">
      <dgm:prSet custT="1"/>
      <dgm:spPr/>
      <dgm:t>
        <a:bodyPr/>
        <a:lstStyle/>
        <a:p>
          <a:endParaRPr lang="en-US" sz="2000"/>
        </a:p>
      </dgm:t>
    </dgm:pt>
    <dgm:pt modelId="{27767453-B9EC-1E41-B0EC-DDAB01BFC0D8}">
      <dgm:prSet phldrT="[Text]" custT="1"/>
      <dgm:spPr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Energy</a:t>
          </a:r>
          <a:endParaRPr lang="en-US" sz="2000" dirty="0"/>
        </a:p>
      </dgm:t>
    </dgm:pt>
    <dgm:pt modelId="{1A5568A4-B5D8-F743-83F8-91EE1E68BA9E}" type="parTrans" cxnId="{31F86C70-4BD9-F743-A445-E345B40EE83D}">
      <dgm:prSet/>
      <dgm:spPr/>
      <dgm:t>
        <a:bodyPr/>
        <a:lstStyle/>
        <a:p>
          <a:endParaRPr lang="en-US" sz="2000"/>
        </a:p>
      </dgm:t>
    </dgm:pt>
    <dgm:pt modelId="{CF828D08-6846-AC4E-A9CF-725CA933CB0B}" type="sibTrans" cxnId="{31F86C70-4BD9-F743-A445-E345B40EE83D}">
      <dgm:prSet custT="1"/>
      <dgm:spPr/>
      <dgm:t>
        <a:bodyPr/>
        <a:lstStyle/>
        <a:p>
          <a:endParaRPr lang="en-US" sz="2000"/>
        </a:p>
      </dgm:t>
    </dgm:pt>
    <dgm:pt modelId="{0B6BD446-3BB7-144D-862F-C0C9E4634838}">
      <dgm:prSet phldrT="[Text]" custT="1"/>
      <dgm:spPr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Acousticness</a:t>
          </a:r>
          <a:endParaRPr lang="en-US" sz="2000" dirty="0"/>
        </a:p>
      </dgm:t>
    </dgm:pt>
    <dgm:pt modelId="{1FC881A4-CC43-5849-A999-06B450E20ACE}" type="parTrans" cxnId="{BF7A1BCC-7EA2-AD44-AD04-9ED30B9C35C8}">
      <dgm:prSet/>
      <dgm:spPr/>
      <dgm:t>
        <a:bodyPr/>
        <a:lstStyle/>
        <a:p>
          <a:endParaRPr lang="en-US" sz="2000"/>
        </a:p>
      </dgm:t>
    </dgm:pt>
    <dgm:pt modelId="{72010371-EEB9-2E4B-9D4C-D35008FF97DD}" type="sibTrans" cxnId="{BF7A1BCC-7EA2-AD44-AD04-9ED30B9C35C8}">
      <dgm:prSet custT="1"/>
      <dgm:spPr/>
      <dgm:t>
        <a:bodyPr/>
        <a:lstStyle/>
        <a:p>
          <a:endParaRPr lang="en-US" sz="2000"/>
        </a:p>
      </dgm:t>
    </dgm:pt>
    <dgm:pt modelId="{32A608E9-D0E9-3346-A371-BFE387A72B07}">
      <dgm:prSet custT="1"/>
      <dgm:spPr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Valence</a:t>
          </a:r>
          <a:endParaRPr lang="en-US" sz="2000" dirty="0"/>
        </a:p>
      </dgm:t>
    </dgm:pt>
    <dgm:pt modelId="{ADB58717-9A2B-384F-821B-3154A7C2B841}" type="parTrans" cxnId="{E579866E-C9A9-D047-96F9-E0F96BF0F959}">
      <dgm:prSet/>
      <dgm:spPr/>
      <dgm:t>
        <a:bodyPr/>
        <a:lstStyle/>
        <a:p>
          <a:endParaRPr lang="en-US" sz="2000"/>
        </a:p>
      </dgm:t>
    </dgm:pt>
    <dgm:pt modelId="{5A352F95-6DBC-F24A-97F3-5D46DB9DE618}" type="sibTrans" cxnId="{E579866E-C9A9-D047-96F9-E0F96BF0F959}">
      <dgm:prSet custT="1"/>
      <dgm:spPr/>
      <dgm:t>
        <a:bodyPr/>
        <a:lstStyle/>
        <a:p>
          <a:endParaRPr lang="en-US" sz="2000"/>
        </a:p>
      </dgm:t>
    </dgm:pt>
    <dgm:pt modelId="{25F34B25-3BAD-0145-BEFA-E91D63E8A44D}">
      <dgm:prSet custT="1"/>
      <dgm:spPr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Loudenss</a:t>
          </a:r>
          <a:endParaRPr lang="en-US" sz="2000" dirty="0"/>
        </a:p>
      </dgm:t>
    </dgm:pt>
    <dgm:pt modelId="{79A84068-773B-EC47-B242-6241E67735D5}" type="parTrans" cxnId="{0D3FF069-2E78-444B-87F7-F803F9397B68}">
      <dgm:prSet/>
      <dgm:spPr/>
      <dgm:t>
        <a:bodyPr/>
        <a:lstStyle/>
        <a:p>
          <a:endParaRPr lang="en-US" sz="2000"/>
        </a:p>
      </dgm:t>
    </dgm:pt>
    <dgm:pt modelId="{4040951F-234E-3241-AEAC-A0C0D0A48AEF}" type="sibTrans" cxnId="{0D3FF069-2E78-444B-87F7-F803F9397B68}">
      <dgm:prSet custT="1"/>
      <dgm:spPr/>
      <dgm:t>
        <a:bodyPr/>
        <a:lstStyle/>
        <a:p>
          <a:endParaRPr lang="en-US" sz="2000"/>
        </a:p>
      </dgm:t>
    </dgm:pt>
    <dgm:pt modelId="{E0EF9BC0-0C94-5B42-BE49-BD8976A42CD0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Key</a:t>
          </a:r>
          <a:endParaRPr lang="en-US" sz="2000" dirty="0"/>
        </a:p>
      </dgm:t>
    </dgm:pt>
    <dgm:pt modelId="{F5F708E0-D217-A14A-886E-75F9E72196ED}" type="parTrans" cxnId="{3CEA99AC-0E20-894F-878B-EF15A27BB90C}">
      <dgm:prSet/>
      <dgm:spPr/>
      <dgm:t>
        <a:bodyPr/>
        <a:lstStyle/>
        <a:p>
          <a:endParaRPr lang="en-US" sz="2000"/>
        </a:p>
      </dgm:t>
    </dgm:pt>
    <dgm:pt modelId="{3C01C40E-01FC-D249-8B7B-4D36D55F81B5}" type="sibTrans" cxnId="{3CEA99AC-0E20-894F-878B-EF15A27BB90C}">
      <dgm:prSet custT="1"/>
      <dgm:spPr/>
      <dgm:t>
        <a:bodyPr/>
        <a:lstStyle/>
        <a:p>
          <a:endParaRPr lang="en-US" sz="2000"/>
        </a:p>
      </dgm:t>
    </dgm:pt>
    <dgm:pt modelId="{F277543F-99B6-4F43-8AD9-1C3EEDEEBCDD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Tempo</a:t>
          </a:r>
          <a:endParaRPr lang="en-US" sz="2000" dirty="0"/>
        </a:p>
      </dgm:t>
    </dgm:pt>
    <dgm:pt modelId="{F0F991F9-470B-014F-B7BB-3A773E6DC61B}" type="parTrans" cxnId="{A2370CA3-1983-C84D-B048-3CE6E50D9746}">
      <dgm:prSet/>
      <dgm:spPr/>
      <dgm:t>
        <a:bodyPr/>
        <a:lstStyle/>
        <a:p>
          <a:endParaRPr lang="en-US" sz="2000"/>
        </a:p>
      </dgm:t>
    </dgm:pt>
    <dgm:pt modelId="{EA34F66F-EAEA-2A4D-A173-93806AEF3A51}" type="sibTrans" cxnId="{A2370CA3-1983-C84D-B048-3CE6E50D9746}">
      <dgm:prSet custT="1"/>
      <dgm:spPr/>
      <dgm:t>
        <a:bodyPr/>
        <a:lstStyle/>
        <a:p>
          <a:endParaRPr lang="en-US" sz="2000"/>
        </a:p>
      </dgm:t>
    </dgm:pt>
    <dgm:pt modelId="{298B59F6-8D04-5A4E-AEB3-62FCCF37A57E}">
      <dgm:prSet custT="1"/>
      <dgm:spPr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Instrumentalness</a:t>
          </a:r>
          <a:endParaRPr lang="en-US" sz="2000" dirty="0"/>
        </a:p>
      </dgm:t>
    </dgm:pt>
    <dgm:pt modelId="{8DE09560-9B2B-264A-9BF7-407C0BFDB590}" type="parTrans" cxnId="{B8E9EBA6-496E-EC47-82CA-12498B6A546D}">
      <dgm:prSet/>
      <dgm:spPr/>
      <dgm:t>
        <a:bodyPr/>
        <a:lstStyle/>
        <a:p>
          <a:endParaRPr lang="en-US" sz="2000"/>
        </a:p>
      </dgm:t>
    </dgm:pt>
    <dgm:pt modelId="{505AF40B-1C19-C948-8E5A-02D47B407952}" type="sibTrans" cxnId="{B8E9EBA6-496E-EC47-82CA-12498B6A546D}">
      <dgm:prSet custT="1"/>
      <dgm:spPr/>
      <dgm:t>
        <a:bodyPr/>
        <a:lstStyle/>
        <a:p>
          <a:endParaRPr lang="en-US" sz="2000"/>
        </a:p>
      </dgm:t>
    </dgm:pt>
    <dgm:pt modelId="{CD814A3D-A2D0-B94F-AC07-025080FF8831}">
      <dgm:prSet custT="1"/>
      <dgm:spPr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Speechiness</a:t>
          </a:r>
          <a:endParaRPr lang="en-US" sz="2000" dirty="0"/>
        </a:p>
      </dgm:t>
    </dgm:pt>
    <dgm:pt modelId="{EB82123E-6A33-5649-8A27-4624BF91BAD1}" type="parTrans" cxnId="{DE15FB3A-1766-D14F-9311-5048BD5F733F}">
      <dgm:prSet/>
      <dgm:spPr/>
      <dgm:t>
        <a:bodyPr/>
        <a:lstStyle/>
        <a:p>
          <a:endParaRPr lang="en-US" sz="2000"/>
        </a:p>
      </dgm:t>
    </dgm:pt>
    <dgm:pt modelId="{201402EC-89E0-C94B-86BD-1EC42A40D0DF}" type="sibTrans" cxnId="{DE15FB3A-1766-D14F-9311-5048BD5F733F}">
      <dgm:prSet custT="1"/>
      <dgm:spPr/>
      <dgm:t>
        <a:bodyPr/>
        <a:lstStyle/>
        <a:p>
          <a:endParaRPr lang="en-US" sz="2000"/>
        </a:p>
      </dgm:t>
    </dgm:pt>
    <dgm:pt modelId="{6C497914-C173-B949-A0F0-F73915CAE962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 dirty="0"/>
            <a:t>Song Duration</a:t>
          </a:r>
        </a:p>
      </dgm:t>
    </dgm:pt>
    <dgm:pt modelId="{4A802B3E-8AC7-CA40-85D1-35872F9A02F6}" type="parTrans" cxnId="{F01ED86D-E5BF-1D47-8E0E-CFCAD5F844D7}">
      <dgm:prSet/>
      <dgm:spPr/>
      <dgm:t>
        <a:bodyPr/>
        <a:lstStyle/>
        <a:p>
          <a:endParaRPr lang="en-US" sz="2000"/>
        </a:p>
      </dgm:t>
    </dgm:pt>
    <dgm:pt modelId="{16E8F5FE-53B4-B94E-B25A-1A438CEE41C1}" type="sibTrans" cxnId="{F01ED86D-E5BF-1D47-8E0E-CFCAD5F844D7}">
      <dgm:prSet custT="1"/>
      <dgm:spPr/>
      <dgm:t>
        <a:bodyPr/>
        <a:lstStyle/>
        <a:p>
          <a:endParaRPr lang="en-US" sz="2000"/>
        </a:p>
      </dgm:t>
    </dgm:pt>
    <dgm:pt modelId="{717F1540-B231-B246-A620-3431578555CC}">
      <dgm:prSet custT="1"/>
      <dgm:spPr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Liveness</a:t>
          </a:r>
          <a:endParaRPr lang="en-US" sz="2000" dirty="0"/>
        </a:p>
      </dgm:t>
    </dgm:pt>
    <dgm:pt modelId="{72CBD3C8-E564-E34F-8944-A35363E37B88}" type="parTrans" cxnId="{FB4CCB67-F88D-5547-820A-2F4259B491AD}">
      <dgm:prSet/>
      <dgm:spPr/>
      <dgm:t>
        <a:bodyPr/>
        <a:lstStyle/>
        <a:p>
          <a:endParaRPr lang="en-US" sz="2000"/>
        </a:p>
      </dgm:t>
    </dgm:pt>
    <dgm:pt modelId="{9654B5A4-16AE-E64C-A67B-B9F75DE3E6B4}" type="sibTrans" cxnId="{FB4CCB67-F88D-5547-820A-2F4259B491AD}">
      <dgm:prSet custT="1"/>
      <dgm:spPr/>
      <dgm:t>
        <a:bodyPr/>
        <a:lstStyle/>
        <a:p>
          <a:endParaRPr lang="en-US" sz="2000"/>
        </a:p>
      </dgm:t>
    </dgm:pt>
    <dgm:pt modelId="{3DC613DD-7ACB-3D47-AF0E-30E80E42AFA5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Mode</a:t>
          </a:r>
          <a:endParaRPr lang="en-US" sz="2000" dirty="0"/>
        </a:p>
      </dgm:t>
    </dgm:pt>
    <dgm:pt modelId="{57A28AC6-064C-F147-A1B2-889D8CE6DCF5}" type="parTrans" cxnId="{CCFCF348-03D3-B24E-8364-CA8C0D2274F1}">
      <dgm:prSet/>
      <dgm:spPr/>
      <dgm:t>
        <a:bodyPr/>
        <a:lstStyle/>
        <a:p>
          <a:endParaRPr lang="en-US" sz="2000"/>
        </a:p>
      </dgm:t>
    </dgm:pt>
    <dgm:pt modelId="{B0826C5C-44E5-C241-81D7-4BBC84BBB54F}" type="sibTrans" cxnId="{CCFCF348-03D3-B24E-8364-CA8C0D2274F1}">
      <dgm:prSet/>
      <dgm:spPr/>
      <dgm:t>
        <a:bodyPr/>
        <a:lstStyle/>
        <a:p>
          <a:endParaRPr lang="en-US" sz="2000"/>
        </a:p>
      </dgm:t>
    </dgm:pt>
    <dgm:pt modelId="{1C8A85AB-DBC6-FF4D-8382-F41756D1BB02}">
      <dgm:prSet phldrT="[Text]" custT="1"/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 dirty="0"/>
            <a:t>Hit Song (Target)</a:t>
          </a:r>
        </a:p>
      </dgm:t>
    </dgm:pt>
    <dgm:pt modelId="{A10C68E2-6738-7149-B9C7-E9C44B5CCCDD}" type="parTrans" cxnId="{A47FA95A-F047-B44B-A356-D57D0742DAC4}">
      <dgm:prSet/>
      <dgm:spPr/>
      <dgm:t>
        <a:bodyPr/>
        <a:lstStyle/>
        <a:p>
          <a:endParaRPr lang="en-US" sz="2000"/>
        </a:p>
      </dgm:t>
    </dgm:pt>
    <dgm:pt modelId="{762A64A1-BCF8-B144-AF1F-2B182CAC4BA8}" type="sibTrans" cxnId="{A47FA95A-F047-B44B-A356-D57D0742DAC4}">
      <dgm:prSet custT="1"/>
      <dgm:spPr/>
      <dgm:t>
        <a:bodyPr/>
        <a:lstStyle/>
        <a:p>
          <a:endParaRPr lang="en-US" sz="2000"/>
        </a:p>
      </dgm:t>
    </dgm:pt>
    <dgm:pt modelId="{F6FBDBAF-0D3E-6343-BA3E-FB758D69E535}">
      <dgm:prSet phldrT="[Text]"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Artist</a:t>
          </a:r>
          <a:endParaRPr lang="en-US" sz="2000" dirty="0"/>
        </a:p>
      </dgm:t>
    </dgm:pt>
    <dgm:pt modelId="{3BE3EBF5-5B68-4A49-934A-CCA66A0845FC}" type="parTrans" cxnId="{3F9E5DB3-85EE-7E4D-B227-DF0471EF922C}">
      <dgm:prSet/>
      <dgm:spPr/>
      <dgm:t>
        <a:bodyPr/>
        <a:lstStyle/>
        <a:p>
          <a:endParaRPr lang="en-US" sz="2000"/>
        </a:p>
      </dgm:t>
    </dgm:pt>
    <dgm:pt modelId="{BB910F32-E48F-0E46-A880-0E8F76F28740}" type="sibTrans" cxnId="{3F9E5DB3-85EE-7E4D-B227-DF0471EF922C}">
      <dgm:prSet custT="1"/>
      <dgm:spPr/>
      <dgm:t>
        <a:bodyPr/>
        <a:lstStyle/>
        <a:p>
          <a:endParaRPr lang="en-US" sz="2000"/>
        </a:p>
      </dgm:t>
    </dgm:pt>
    <dgm:pt modelId="{529F61AC-3BFC-1748-B5BA-42021F3BEF96}">
      <dgm:prSet phldrT="[Text]"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Song Title</a:t>
          </a:r>
          <a:endParaRPr lang="en-US" sz="2000" dirty="0"/>
        </a:p>
      </dgm:t>
    </dgm:pt>
    <dgm:pt modelId="{349B1FC9-DE50-CA4B-BBAE-BB8D08EFFA54}" type="parTrans" cxnId="{2D852A5C-142F-614F-979C-7BD88564F217}">
      <dgm:prSet/>
      <dgm:spPr/>
      <dgm:t>
        <a:bodyPr/>
        <a:lstStyle/>
        <a:p>
          <a:endParaRPr lang="en-US" sz="2000"/>
        </a:p>
      </dgm:t>
    </dgm:pt>
    <dgm:pt modelId="{0493DF30-6AC2-684F-90F7-B2B233E10FF5}" type="sibTrans" cxnId="{2D852A5C-142F-614F-979C-7BD88564F217}">
      <dgm:prSet custT="1"/>
      <dgm:spPr/>
      <dgm:t>
        <a:bodyPr/>
        <a:lstStyle/>
        <a:p>
          <a:endParaRPr lang="en-US" sz="2000"/>
        </a:p>
      </dgm:t>
    </dgm:pt>
    <dgm:pt modelId="{81CB7DF4-327A-F54A-8A15-BF7D4E7B7ADE}">
      <dgm:prSet phldrT="[Text]"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Song Popularity</a:t>
          </a:r>
          <a:endParaRPr lang="en-US" sz="2000" dirty="0"/>
        </a:p>
      </dgm:t>
    </dgm:pt>
    <dgm:pt modelId="{CFBB361E-4166-A54B-833C-627EAD556F3D}" type="parTrans" cxnId="{D08AC9FF-FBCE-564F-8B45-ED904F896C1F}">
      <dgm:prSet/>
      <dgm:spPr/>
      <dgm:t>
        <a:bodyPr/>
        <a:lstStyle/>
        <a:p>
          <a:endParaRPr lang="en-US" sz="2000"/>
        </a:p>
      </dgm:t>
    </dgm:pt>
    <dgm:pt modelId="{A07CA909-9D81-2D47-B810-C00D5407E0DA}" type="sibTrans" cxnId="{D08AC9FF-FBCE-564F-8B45-ED904F896C1F}">
      <dgm:prSet custT="1"/>
      <dgm:spPr/>
      <dgm:t>
        <a:bodyPr/>
        <a:lstStyle/>
        <a:p>
          <a:endParaRPr lang="en-US" sz="2000"/>
        </a:p>
      </dgm:t>
    </dgm:pt>
    <dgm:pt modelId="{65C107AA-EB98-D84C-B92E-F2A59847395B}" type="pres">
      <dgm:prSet presAssocID="{E6C8484F-81FA-C249-8D7A-E730EB49B87D}" presName="Name0" presStyleCnt="0">
        <dgm:presLayoutVars>
          <dgm:dir/>
          <dgm:resizeHandles val="exact"/>
        </dgm:presLayoutVars>
      </dgm:prSet>
      <dgm:spPr/>
    </dgm:pt>
    <dgm:pt modelId="{598773E3-3430-4B4D-AD21-599EC87D7F17}" type="pres">
      <dgm:prSet presAssocID="{1C8A85AB-DBC6-FF4D-8382-F41756D1BB02}" presName="node" presStyleLbl="node1" presStyleIdx="0" presStyleCnt="16">
        <dgm:presLayoutVars>
          <dgm:bulletEnabled val="1"/>
        </dgm:presLayoutVars>
      </dgm:prSet>
      <dgm:spPr/>
    </dgm:pt>
    <dgm:pt modelId="{CFD0CA02-25CF-6B49-AFC5-4C3F6E9D174F}" type="pres">
      <dgm:prSet presAssocID="{762A64A1-BCF8-B144-AF1F-2B182CAC4BA8}" presName="sibTrans" presStyleLbl="sibTrans1D1" presStyleIdx="0" presStyleCnt="15"/>
      <dgm:spPr/>
    </dgm:pt>
    <dgm:pt modelId="{9A120DF5-AE06-B246-8653-7DAFE0AF1632}" type="pres">
      <dgm:prSet presAssocID="{762A64A1-BCF8-B144-AF1F-2B182CAC4BA8}" presName="connectorText" presStyleLbl="sibTrans1D1" presStyleIdx="0" presStyleCnt="15"/>
      <dgm:spPr/>
    </dgm:pt>
    <dgm:pt modelId="{7B848273-2BAD-CA45-BE72-D7C7328310BB}" type="pres">
      <dgm:prSet presAssocID="{F6FBDBAF-0D3E-6343-BA3E-FB758D69E535}" presName="node" presStyleLbl="node1" presStyleIdx="1" presStyleCnt="16">
        <dgm:presLayoutVars>
          <dgm:bulletEnabled val="1"/>
        </dgm:presLayoutVars>
      </dgm:prSet>
      <dgm:spPr/>
    </dgm:pt>
    <dgm:pt modelId="{DE1197E8-D040-EA41-9961-AA820524A44F}" type="pres">
      <dgm:prSet presAssocID="{BB910F32-E48F-0E46-A880-0E8F76F28740}" presName="sibTrans" presStyleLbl="sibTrans1D1" presStyleIdx="1" presStyleCnt="15"/>
      <dgm:spPr/>
    </dgm:pt>
    <dgm:pt modelId="{34AB2A93-42CC-4E40-BA34-62814B995103}" type="pres">
      <dgm:prSet presAssocID="{BB910F32-E48F-0E46-A880-0E8F76F28740}" presName="connectorText" presStyleLbl="sibTrans1D1" presStyleIdx="1" presStyleCnt="15"/>
      <dgm:spPr/>
    </dgm:pt>
    <dgm:pt modelId="{970E2541-BD3D-0D44-A69A-F902E1195919}" type="pres">
      <dgm:prSet presAssocID="{529F61AC-3BFC-1748-B5BA-42021F3BEF96}" presName="node" presStyleLbl="node1" presStyleIdx="2" presStyleCnt="16">
        <dgm:presLayoutVars>
          <dgm:bulletEnabled val="1"/>
        </dgm:presLayoutVars>
      </dgm:prSet>
      <dgm:spPr/>
    </dgm:pt>
    <dgm:pt modelId="{455C5750-5CE6-4D46-85BC-439F626EE69E}" type="pres">
      <dgm:prSet presAssocID="{0493DF30-6AC2-684F-90F7-B2B233E10FF5}" presName="sibTrans" presStyleLbl="sibTrans1D1" presStyleIdx="2" presStyleCnt="15"/>
      <dgm:spPr/>
    </dgm:pt>
    <dgm:pt modelId="{06145D7A-54C9-8E41-8F1B-803A43FD97CF}" type="pres">
      <dgm:prSet presAssocID="{0493DF30-6AC2-684F-90F7-B2B233E10FF5}" presName="connectorText" presStyleLbl="sibTrans1D1" presStyleIdx="2" presStyleCnt="15"/>
      <dgm:spPr/>
    </dgm:pt>
    <dgm:pt modelId="{9C221D49-C5D4-8D44-9154-EB2D1BDD60F2}" type="pres">
      <dgm:prSet presAssocID="{81CB7DF4-327A-F54A-8A15-BF7D4E7B7ADE}" presName="node" presStyleLbl="node1" presStyleIdx="3" presStyleCnt="16">
        <dgm:presLayoutVars>
          <dgm:bulletEnabled val="1"/>
        </dgm:presLayoutVars>
      </dgm:prSet>
      <dgm:spPr/>
    </dgm:pt>
    <dgm:pt modelId="{E53ED20C-5071-1147-B67C-E3E5EB0B5D83}" type="pres">
      <dgm:prSet presAssocID="{A07CA909-9D81-2D47-B810-C00D5407E0DA}" presName="sibTrans" presStyleLbl="sibTrans1D1" presStyleIdx="3" presStyleCnt="15"/>
      <dgm:spPr/>
    </dgm:pt>
    <dgm:pt modelId="{25FEDDED-01EF-2348-B24B-AE19400FAE8D}" type="pres">
      <dgm:prSet presAssocID="{A07CA909-9D81-2D47-B810-C00D5407E0DA}" presName="connectorText" presStyleLbl="sibTrans1D1" presStyleIdx="3" presStyleCnt="15"/>
      <dgm:spPr/>
    </dgm:pt>
    <dgm:pt modelId="{7A5FBBB7-D438-4F49-8095-7CDFF44AFDA8}" type="pres">
      <dgm:prSet presAssocID="{DF5EA4E1-BDEA-DC43-8CE2-FE97FC7228A0}" presName="node" presStyleLbl="node1" presStyleIdx="4" presStyleCnt="16">
        <dgm:presLayoutVars>
          <dgm:bulletEnabled val="1"/>
        </dgm:presLayoutVars>
      </dgm:prSet>
      <dgm:spPr>
        <a:xfrm>
          <a:off x="6093748" y="3385"/>
          <a:ext cx="1198376" cy="719025"/>
        </a:xfrm>
        <a:prstGeom prst="rect">
          <a:avLst/>
        </a:prstGeom>
      </dgm:spPr>
    </dgm:pt>
    <dgm:pt modelId="{4FBCDD4A-62E3-C240-8328-05C4A3374405}" type="pres">
      <dgm:prSet presAssocID="{CE98F89F-3E0B-8C45-A1B8-5666EABE2122}" presName="sibTrans" presStyleLbl="sibTrans1D1" presStyleIdx="4" presStyleCnt="15"/>
      <dgm:spPr/>
    </dgm:pt>
    <dgm:pt modelId="{18F10E20-9E96-2048-8A7A-D16543C45414}" type="pres">
      <dgm:prSet presAssocID="{CE98F89F-3E0B-8C45-A1B8-5666EABE2122}" presName="connectorText" presStyleLbl="sibTrans1D1" presStyleIdx="4" presStyleCnt="15"/>
      <dgm:spPr/>
    </dgm:pt>
    <dgm:pt modelId="{D3F16630-25DD-9E49-B7AB-D1ED3441578C}" type="pres">
      <dgm:prSet presAssocID="{27767453-B9EC-1E41-B0EC-DDAB01BFC0D8}" presName="node" presStyleLbl="node1" presStyleIdx="5" presStyleCnt="16">
        <dgm:presLayoutVars>
          <dgm:bulletEnabled val="1"/>
        </dgm:presLayoutVars>
      </dgm:prSet>
      <dgm:spPr/>
    </dgm:pt>
    <dgm:pt modelId="{0D5C03C4-8AD5-C342-9EDC-9AD81836579C}" type="pres">
      <dgm:prSet presAssocID="{CF828D08-6846-AC4E-A9CF-725CA933CB0B}" presName="sibTrans" presStyleLbl="sibTrans1D1" presStyleIdx="5" presStyleCnt="15"/>
      <dgm:spPr/>
    </dgm:pt>
    <dgm:pt modelId="{C9C69228-EDA2-214F-8158-E9AE8CC5800F}" type="pres">
      <dgm:prSet presAssocID="{CF828D08-6846-AC4E-A9CF-725CA933CB0B}" presName="connectorText" presStyleLbl="sibTrans1D1" presStyleIdx="5" presStyleCnt="15"/>
      <dgm:spPr/>
    </dgm:pt>
    <dgm:pt modelId="{1FE84925-B120-4A4A-A755-819D082C8288}" type="pres">
      <dgm:prSet presAssocID="{0B6BD446-3BB7-144D-862F-C0C9E4634838}" presName="node" presStyleLbl="node1" presStyleIdx="6" presStyleCnt="16">
        <dgm:presLayoutVars>
          <dgm:bulletEnabled val="1"/>
        </dgm:presLayoutVars>
      </dgm:prSet>
      <dgm:spPr/>
    </dgm:pt>
    <dgm:pt modelId="{91F02EA4-60A6-0C44-AD88-4193B1D142E8}" type="pres">
      <dgm:prSet presAssocID="{72010371-EEB9-2E4B-9D4C-D35008FF97DD}" presName="sibTrans" presStyleLbl="sibTrans1D1" presStyleIdx="6" presStyleCnt="15"/>
      <dgm:spPr/>
    </dgm:pt>
    <dgm:pt modelId="{CA9DB0D8-FAE6-B843-874B-90719B07F611}" type="pres">
      <dgm:prSet presAssocID="{72010371-EEB9-2E4B-9D4C-D35008FF97DD}" presName="connectorText" presStyleLbl="sibTrans1D1" presStyleIdx="6" presStyleCnt="15"/>
      <dgm:spPr/>
    </dgm:pt>
    <dgm:pt modelId="{5EA1B1A9-20C4-9548-85AE-33752B9AEA5D}" type="pres">
      <dgm:prSet presAssocID="{32A608E9-D0E9-3346-A371-BFE387A72B07}" presName="node" presStyleLbl="node1" presStyleIdx="7" presStyleCnt="16">
        <dgm:presLayoutVars>
          <dgm:bulletEnabled val="1"/>
        </dgm:presLayoutVars>
      </dgm:prSet>
      <dgm:spPr/>
    </dgm:pt>
    <dgm:pt modelId="{61051E4F-CF98-AB4A-9A38-5C36CDB1C802}" type="pres">
      <dgm:prSet presAssocID="{5A352F95-6DBC-F24A-97F3-5D46DB9DE618}" presName="sibTrans" presStyleLbl="sibTrans1D1" presStyleIdx="7" presStyleCnt="15"/>
      <dgm:spPr/>
    </dgm:pt>
    <dgm:pt modelId="{6A1673A2-D331-084E-8928-83F6B4784579}" type="pres">
      <dgm:prSet presAssocID="{5A352F95-6DBC-F24A-97F3-5D46DB9DE618}" presName="connectorText" presStyleLbl="sibTrans1D1" presStyleIdx="7" presStyleCnt="15"/>
      <dgm:spPr/>
    </dgm:pt>
    <dgm:pt modelId="{6C66C60E-66B9-0344-99E6-EB6B91FB39F9}" type="pres">
      <dgm:prSet presAssocID="{25F34B25-3BAD-0145-BEFA-E91D63E8A44D}" presName="node" presStyleLbl="node1" presStyleIdx="8" presStyleCnt="16">
        <dgm:presLayoutVars>
          <dgm:bulletEnabled val="1"/>
        </dgm:presLayoutVars>
      </dgm:prSet>
      <dgm:spPr/>
    </dgm:pt>
    <dgm:pt modelId="{D51A0CC5-B4E0-BE4F-8330-9A0126859768}" type="pres">
      <dgm:prSet presAssocID="{4040951F-234E-3241-AEAC-A0C0D0A48AEF}" presName="sibTrans" presStyleLbl="sibTrans1D1" presStyleIdx="8" presStyleCnt="15"/>
      <dgm:spPr/>
    </dgm:pt>
    <dgm:pt modelId="{EB8B9EE2-AF1C-C249-B613-186768DD26D5}" type="pres">
      <dgm:prSet presAssocID="{4040951F-234E-3241-AEAC-A0C0D0A48AEF}" presName="connectorText" presStyleLbl="sibTrans1D1" presStyleIdx="8" presStyleCnt="15"/>
      <dgm:spPr/>
    </dgm:pt>
    <dgm:pt modelId="{E2F51645-499A-D84A-B24D-EDCC04E2E16E}" type="pres">
      <dgm:prSet presAssocID="{E0EF9BC0-0C94-5B42-BE49-BD8976A42CD0}" presName="node" presStyleLbl="node1" presStyleIdx="9" presStyleCnt="16">
        <dgm:presLayoutVars>
          <dgm:bulletEnabled val="1"/>
        </dgm:presLayoutVars>
      </dgm:prSet>
      <dgm:spPr/>
    </dgm:pt>
    <dgm:pt modelId="{5D4AF496-9006-CB4B-A810-A488AFE190DC}" type="pres">
      <dgm:prSet presAssocID="{3C01C40E-01FC-D249-8B7B-4D36D55F81B5}" presName="sibTrans" presStyleLbl="sibTrans1D1" presStyleIdx="9" presStyleCnt="15"/>
      <dgm:spPr/>
    </dgm:pt>
    <dgm:pt modelId="{024692E8-945C-784A-A65E-748C3849D819}" type="pres">
      <dgm:prSet presAssocID="{3C01C40E-01FC-D249-8B7B-4D36D55F81B5}" presName="connectorText" presStyleLbl="sibTrans1D1" presStyleIdx="9" presStyleCnt="15"/>
      <dgm:spPr/>
    </dgm:pt>
    <dgm:pt modelId="{C0D07631-599C-1846-9F16-D2B728C4BC8E}" type="pres">
      <dgm:prSet presAssocID="{F277543F-99B6-4F43-8AD9-1C3EEDEEBCDD}" presName="node" presStyleLbl="node1" presStyleIdx="10" presStyleCnt="16">
        <dgm:presLayoutVars>
          <dgm:bulletEnabled val="1"/>
        </dgm:presLayoutVars>
      </dgm:prSet>
      <dgm:spPr/>
    </dgm:pt>
    <dgm:pt modelId="{CF4F966E-D0A6-3E4B-89E8-96B2A729DC35}" type="pres">
      <dgm:prSet presAssocID="{EA34F66F-EAEA-2A4D-A173-93806AEF3A51}" presName="sibTrans" presStyleLbl="sibTrans1D1" presStyleIdx="10" presStyleCnt="15"/>
      <dgm:spPr/>
    </dgm:pt>
    <dgm:pt modelId="{BC08B0F7-66B9-3B46-9122-FFCE3B350502}" type="pres">
      <dgm:prSet presAssocID="{EA34F66F-EAEA-2A4D-A173-93806AEF3A51}" presName="connectorText" presStyleLbl="sibTrans1D1" presStyleIdx="10" presStyleCnt="15"/>
      <dgm:spPr/>
    </dgm:pt>
    <dgm:pt modelId="{13F7DD1A-ACF2-1A41-BD23-87540D18B8E3}" type="pres">
      <dgm:prSet presAssocID="{298B59F6-8D04-5A4E-AEB3-62FCCF37A57E}" presName="node" presStyleLbl="node1" presStyleIdx="11" presStyleCnt="16">
        <dgm:presLayoutVars>
          <dgm:bulletEnabled val="1"/>
        </dgm:presLayoutVars>
      </dgm:prSet>
      <dgm:spPr/>
    </dgm:pt>
    <dgm:pt modelId="{EFF6FA93-FBCF-B44E-9F4F-1A6866B47721}" type="pres">
      <dgm:prSet presAssocID="{505AF40B-1C19-C948-8E5A-02D47B407952}" presName="sibTrans" presStyleLbl="sibTrans1D1" presStyleIdx="11" presStyleCnt="15"/>
      <dgm:spPr/>
    </dgm:pt>
    <dgm:pt modelId="{7774D80E-44F8-1745-BAC6-E8E372982918}" type="pres">
      <dgm:prSet presAssocID="{505AF40B-1C19-C948-8E5A-02D47B407952}" presName="connectorText" presStyleLbl="sibTrans1D1" presStyleIdx="11" presStyleCnt="15"/>
      <dgm:spPr/>
    </dgm:pt>
    <dgm:pt modelId="{52B07A11-F41F-CD4D-BC64-F1A1F7738B90}" type="pres">
      <dgm:prSet presAssocID="{CD814A3D-A2D0-B94F-AC07-025080FF8831}" presName="node" presStyleLbl="node1" presStyleIdx="12" presStyleCnt="16">
        <dgm:presLayoutVars>
          <dgm:bulletEnabled val="1"/>
        </dgm:presLayoutVars>
      </dgm:prSet>
      <dgm:spPr/>
    </dgm:pt>
    <dgm:pt modelId="{E154ACD9-D647-2242-A676-4D83CE7D0E8B}" type="pres">
      <dgm:prSet presAssocID="{201402EC-89E0-C94B-86BD-1EC42A40D0DF}" presName="sibTrans" presStyleLbl="sibTrans1D1" presStyleIdx="12" presStyleCnt="15"/>
      <dgm:spPr/>
    </dgm:pt>
    <dgm:pt modelId="{8D51871A-7B8D-7849-B6D8-7E9ACC30563B}" type="pres">
      <dgm:prSet presAssocID="{201402EC-89E0-C94B-86BD-1EC42A40D0DF}" presName="connectorText" presStyleLbl="sibTrans1D1" presStyleIdx="12" presStyleCnt="15"/>
      <dgm:spPr/>
    </dgm:pt>
    <dgm:pt modelId="{12265CB6-EB1C-1F4E-82A6-FFE0FC9CE8C0}" type="pres">
      <dgm:prSet presAssocID="{6C497914-C173-B949-A0F0-F73915CAE962}" presName="node" presStyleLbl="node1" presStyleIdx="13" presStyleCnt="16">
        <dgm:presLayoutVars>
          <dgm:bulletEnabled val="1"/>
        </dgm:presLayoutVars>
      </dgm:prSet>
      <dgm:spPr/>
    </dgm:pt>
    <dgm:pt modelId="{5AC6021C-FEEA-0142-9E27-D6F91C5C6EA5}" type="pres">
      <dgm:prSet presAssocID="{16E8F5FE-53B4-B94E-B25A-1A438CEE41C1}" presName="sibTrans" presStyleLbl="sibTrans1D1" presStyleIdx="13" presStyleCnt="15"/>
      <dgm:spPr/>
    </dgm:pt>
    <dgm:pt modelId="{E51F1DBA-2F65-3A4A-B4AB-35244C5ACF00}" type="pres">
      <dgm:prSet presAssocID="{16E8F5FE-53B4-B94E-B25A-1A438CEE41C1}" presName="connectorText" presStyleLbl="sibTrans1D1" presStyleIdx="13" presStyleCnt="15"/>
      <dgm:spPr/>
    </dgm:pt>
    <dgm:pt modelId="{DE55C970-BD31-DB4D-BF42-9AAB408AEC13}" type="pres">
      <dgm:prSet presAssocID="{717F1540-B231-B246-A620-3431578555CC}" presName="node" presStyleLbl="node1" presStyleIdx="14" presStyleCnt="16">
        <dgm:presLayoutVars>
          <dgm:bulletEnabled val="1"/>
        </dgm:presLayoutVars>
      </dgm:prSet>
      <dgm:spPr/>
    </dgm:pt>
    <dgm:pt modelId="{351B77D8-FC62-BC4C-92D8-C80D94AE6B97}" type="pres">
      <dgm:prSet presAssocID="{9654B5A4-16AE-E64C-A67B-B9F75DE3E6B4}" presName="sibTrans" presStyleLbl="sibTrans1D1" presStyleIdx="14" presStyleCnt="15"/>
      <dgm:spPr/>
    </dgm:pt>
    <dgm:pt modelId="{15362447-4E9C-244F-80E6-55776FCC4DBE}" type="pres">
      <dgm:prSet presAssocID="{9654B5A4-16AE-E64C-A67B-B9F75DE3E6B4}" presName="connectorText" presStyleLbl="sibTrans1D1" presStyleIdx="14" presStyleCnt="15"/>
      <dgm:spPr/>
    </dgm:pt>
    <dgm:pt modelId="{D47F4721-27C0-A24A-BA08-B8E7A2365A2E}" type="pres">
      <dgm:prSet presAssocID="{3DC613DD-7ACB-3D47-AF0E-30E80E42AFA5}" presName="node" presStyleLbl="node1" presStyleIdx="15" presStyleCnt="16">
        <dgm:presLayoutVars>
          <dgm:bulletEnabled val="1"/>
        </dgm:presLayoutVars>
      </dgm:prSet>
      <dgm:spPr/>
    </dgm:pt>
  </dgm:ptLst>
  <dgm:cxnLst>
    <dgm:cxn modelId="{6AC7FA02-5A81-E24A-958D-767F173A70F9}" type="presOf" srcId="{CD814A3D-A2D0-B94F-AC07-025080FF8831}" destId="{52B07A11-F41F-CD4D-BC64-F1A1F7738B90}" srcOrd="0" destOrd="0" presId="urn:microsoft.com/office/officeart/2016/7/layout/RepeatingBendingProcessNew"/>
    <dgm:cxn modelId="{29870107-353D-F546-9A32-49F970E26BC5}" type="presOf" srcId="{3C01C40E-01FC-D249-8B7B-4D36D55F81B5}" destId="{5D4AF496-9006-CB4B-A810-A488AFE190DC}" srcOrd="0" destOrd="0" presId="urn:microsoft.com/office/officeart/2016/7/layout/RepeatingBendingProcessNew"/>
    <dgm:cxn modelId="{ED6E9207-C786-8A46-BB7E-7242F86B192D}" srcId="{E6C8484F-81FA-C249-8D7A-E730EB49B87D}" destId="{DF5EA4E1-BDEA-DC43-8CE2-FE97FC7228A0}" srcOrd="4" destOrd="0" parTransId="{7381B4D7-E69C-7F42-BA94-A4F08A0675E4}" sibTransId="{CE98F89F-3E0B-8C45-A1B8-5666EABE2122}"/>
    <dgm:cxn modelId="{FCD98909-1A18-BF4C-A146-499E16DA3F2E}" type="presOf" srcId="{201402EC-89E0-C94B-86BD-1EC42A40D0DF}" destId="{8D51871A-7B8D-7849-B6D8-7E9ACC30563B}" srcOrd="1" destOrd="0" presId="urn:microsoft.com/office/officeart/2016/7/layout/RepeatingBendingProcessNew"/>
    <dgm:cxn modelId="{150FBE12-1243-B04E-8211-D1CC34415CE1}" type="presOf" srcId="{505AF40B-1C19-C948-8E5A-02D47B407952}" destId="{EFF6FA93-FBCF-B44E-9F4F-1A6866B47721}" srcOrd="0" destOrd="0" presId="urn:microsoft.com/office/officeart/2016/7/layout/RepeatingBendingProcessNew"/>
    <dgm:cxn modelId="{6DB0B817-7065-EA44-B349-A8DF8BDE6072}" type="presOf" srcId="{298B59F6-8D04-5A4E-AEB3-62FCCF37A57E}" destId="{13F7DD1A-ACF2-1A41-BD23-87540D18B8E3}" srcOrd="0" destOrd="0" presId="urn:microsoft.com/office/officeart/2016/7/layout/RepeatingBendingProcessNew"/>
    <dgm:cxn modelId="{E488AE18-7551-5447-9D99-BC9D359A8B49}" type="presOf" srcId="{BB910F32-E48F-0E46-A880-0E8F76F28740}" destId="{DE1197E8-D040-EA41-9961-AA820524A44F}" srcOrd="0" destOrd="0" presId="urn:microsoft.com/office/officeart/2016/7/layout/RepeatingBendingProcessNew"/>
    <dgm:cxn modelId="{F98C9021-4F7D-F448-9DBB-D849665740BA}" type="presOf" srcId="{5A352F95-6DBC-F24A-97F3-5D46DB9DE618}" destId="{6A1673A2-D331-084E-8928-83F6B4784579}" srcOrd="1" destOrd="0" presId="urn:microsoft.com/office/officeart/2016/7/layout/RepeatingBendingProcessNew"/>
    <dgm:cxn modelId="{6130912A-09FF-CD4C-BEE3-264D6C75ABB2}" type="presOf" srcId="{25F34B25-3BAD-0145-BEFA-E91D63E8A44D}" destId="{6C66C60E-66B9-0344-99E6-EB6B91FB39F9}" srcOrd="0" destOrd="0" presId="urn:microsoft.com/office/officeart/2016/7/layout/RepeatingBendingProcessNew"/>
    <dgm:cxn modelId="{7BBBB332-0EB8-404B-8C97-BC65ECE2C320}" type="presOf" srcId="{4040951F-234E-3241-AEAC-A0C0D0A48AEF}" destId="{EB8B9EE2-AF1C-C249-B613-186768DD26D5}" srcOrd="1" destOrd="0" presId="urn:microsoft.com/office/officeart/2016/7/layout/RepeatingBendingProcessNew"/>
    <dgm:cxn modelId="{6E171936-EE4F-0849-A6EB-209AA3DD8E1F}" type="presOf" srcId="{717F1540-B231-B246-A620-3431578555CC}" destId="{DE55C970-BD31-DB4D-BF42-9AAB408AEC13}" srcOrd="0" destOrd="0" presId="urn:microsoft.com/office/officeart/2016/7/layout/RepeatingBendingProcessNew"/>
    <dgm:cxn modelId="{DE15FB3A-1766-D14F-9311-5048BD5F733F}" srcId="{E6C8484F-81FA-C249-8D7A-E730EB49B87D}" destId="{CD814A3D-A2D0-B94F-AC07-025080FF8831}" srcOrd="12" destOrd="0" parTransId="{EB82123E-6A33-5649-8A27-4624BF91BAD1}" sibTransId="{201402EC-89E0-C94B-86BD-1EC42A40D0DF}"/>
    <dgm:cxn modelId="{AB437240-CAE3-1A4A-B5EE-13FE18764BA5}" type="presOf" srcId="{E6C8484F-81FA-C249-8D7A-E730EB49B87D}" destId="{65C107AA-EB98-D84C-B92E-F2A59847395B}" srcOrd="0" destOrd="0" presId="urn:microsoft.com/office/officeart/2016/7/layout/RepeatingBendingProcessNew"/>
    <dgm:cxn modelId="{2E82AC41-8D1F-5F4F-B6C6-B67AFF22F347}" type="presOf" srcId="{4040951F-234E-3241-AEAC-A0C0D0A48AEF}" destId="{D51A0CC5-B4E0-BE4F-8330-9A0126859768}" srcOrd="0" destOrd="0" presId="urn:microsoft.com/office/officeart/2016/7/layout/RepeatingBendingProcessNew"/>
    <dgm:cxn modelId="{04248F43-7736-0D4F-92B3-7762C492BCAA}" type="presOf" srcId="{27767453-B9EC-1E41-B0EC-DDAB01BFC0D8}" destId="{D3F16630-25DD-9E49-B7AB-D1ED3441578C}" srcOrd="0" destOrd="0" presId="urn:microsoft.com/office/officeart/2016/7/layout/RepeatingBendingProcessNew"/>
    <dgm:cxn modelId="{52DEFE43-028B-DC41-87D8-F1CAA2E7CAB1}" type="presOf" srcId="{72010371-EEB9-2E4B-9D4C-D35008FF97DD}" destId="{91F02EA4-60A6-0C44-AD88-4193B1D142E8}" srcOrd="0" destOrd="0" presId="urn:microsoft.com/office/officeart/2016/7/layout/RepeatingBendingProcessNew"/>
    <dgm:cxn modelId="{3840BF48-11C5-0445-BFA0-72E4AFE8D2B4}" type="presOf" srcId="{F277543F-99B6-4F43-8AD9-1C3EEDEEBCDD}" destId="{C0D07631-599C-1846-9F16-D2B728C4BC8E}" srcOrd="0" destOrd="0" presId="urn:microsoft.com/office/officeart/2016/7/layout/RepeatingBendingProcessNew"/>
    <dgm:cxn modelId="{CCFCF348-03D3-B24E-8364-CA8C0D2274F1}" srcId="{E6C8484F-81FA-C249-8D7A-E730EB49B87D}" destId="{3DC613DD-7ACB-3D47-AF0E-30E80E42AFA5}" srcOrd="15" destOrd="0" parTransId="{57A28AC6-064C-F147-A1B2-889D8CE6DCF5}" sibTransId="{B0826C5C-44E5-C241-81D7-4BBC84BBB54F}"/>
    <dgm:cxn modelId="{37655E4E-3BE5-594D-8B89-6255483A62E0}" type="presOf" srcId="{6C497914-C173-B949-A0F0-F73915CAE962}" destId="{12265CB6-EB1C-1F4E-82A6-FFE0FC9CE8C0}" srcOrd="0" destOrd="0" presId="urn:microsoft.com/office/officeart/2016/7/layout/RepeatingBendingProcessNew"/>
    <dgm:cxn modelId="{A765CD53-218C-584E-AA21-0D797A05A57D}" type="presOf" srcId="{CF828D08-6846-AC4E-A9CF-725CA933CB0B}" destId="{C9C69228-EDA2-214F-8158-E9AE8CC5800F}" srcOrd="1" destOrd="0" presId="urn:microsoft.com/office/officeart/2016/7/layout/RepeatingBendingProcessNew"/>
    <dgm:cxn modelId="{39FAC555-A1DD-B74F-89F5-D3FF9BD5791C}" type="presOf" srcId="{F6FBDBAF-0D3E-6343-BA3E-FB758D69E535}" destId="{7B848273-2BAD-CA45-BE72-D7C7328310BB}" srcOrd="0" destOrd="0" presId="urn:microsoft.com/office/officeart/2016/7/layout/RepeatingBendingProcessNew"/>
    <dgm:cxn modelId="{A47FA95A-F047-B44B-A356-D57D0742DAC4}" srcId="{E6C8484F-81FA-C249-8D7A-E730EB49B87D}" destId="{1C8A85AB-DBC6-FF4D-8382-F41756D1BB02}" srcOrd="0" destOrd="0" parTransId="{A10C68E2-6738-7149-B9C7-E9C44B5CCCDD}" sibTransId="{762A64A1-BCF8-B144-AF1F-2B182CAC4BA8}"/>
    <dgm:cxn modelId="{2D852A5C-142F-614F-979C-7BD88564F217}" srcId="{E6C8484F-81FA-C249-8D7A-E730EB49B87D}" destId="{529F61AC-3BFC-1748-B5BA-42021F3BEF96}" srcOrd="2" destOrd="0" parTransId="{349B1FC9-DE50-CA4B-BBAE-BB8D08EFFA54}" sibTransId="{0493DF30-6AC2-684F-90F7-B2B233E10FF5}"/>
    <dgm:cxn modelId="{FB4CCB67-F88D-5547-820A-2F4259B491AD}" srcId="{E6C8484F-81FA-C249-8D7A-E730EB49B87D}" destId="{717F1540-B231-B246-A620-3431578555CC}" srcOrd="14" destOrd="0" parTransId="{72CBD3C8-E564-E34F-8944-A35363E37B88}" sibTransId="{9654B5A4-16AE-E64C-A67B-B9F75DE3E6B4}"/>
    <dgm:cxn modelId="{0D3FF069-2E78-444B-87F7-F803F9397B68}" srcId="{E6C8484F-81FA-C249-8D7A-E730EB49B87D}" destId="{25F34B25-3BAD-0145-BEFA-E91D63E8A44D}" srcOrd="8" destOrd="0" parTransId="{79A84068-773B-EC47-B242-6241E67735D5}" sibTransId="{4040951F-234E-3241-AEAC-A0C0D0A48AEF}"/>
    <dgm:cxn modelId="{F01ED86D-E5BF-1D47-8E0E-CFCAD5F844D7}" srcId="{E6C8484F-81FA-C249-8D7A-E730EB49B87D}" destId="{6C497914-C173-B949-A0F0-F73915CAE962}" srcOrd="13" destOrd="0" parTransId="{4A802B3E-8AC7-CA40-85D1-35872F9A02F6}" sibTransId="{16E8F5FE-53B4-B94E-B25A-1A438CEE41C1}"/>
    <dgm:cxn modelId="{E579866E-C9A9-D047-96F9-E0F96BF0F959}" srcId="{E6C8484F-81FA-C249-8D7A-E730EB49B87D}" destId="{32A608E9-D0E9-3346-A371-BFE387A72B07}" srcOrd="7" destOrd="0" parTransId="{ADB58717-9A2B-384F-821B-3154A7C2B841}" sibTransId="{5A352F95-6DBC-F24A-97F3-5D46DB9DE618}"/>
    <dgm:cxn modelId="{31F86C70-4BD9-F743-A445-E345B40EE83D}" srcId="{E6C8484F-81FA-C249-8D7A-E730EB49B87D}" destId="{27767453-B9EC-1E41-B0EC-DDAB01BFC0D8}" srcOrd="5" destOrd="0" parTransId="{1A5568A4-B5D8-F743-83F8-91EE1E68BA9E}" sibTransId="{CF828D08-6846-AC4E-A9CF-725CA933CB0B}"/>
    <dgm:cxn modelId="{EAEB7473-7B76-6A4F-9FE5-3D42E9DB8ECF}" type="presOf" srcId="{1C8A85AB-DBC6-FF4D-8382-F41756D1BB02}" destId="{598773E3-3430-4B4D-AD21-599EC87D7F17}" srcOrd="0" destOrd="0" presId="urn:microsoft.com/office/officeart/2016/7/layout/RepeatingBendingProcessNew"/>
    <dgm:cxn modelId="{A52D3274-DE7E-6D47-9BB4-AFE73B498CA6}" type="presOf" srcId="{0B6BD446-3BB7-144D-862F-C0C9E4634838}" destId="{1FE84925-B120-4A4A-A755-819D082C8288}" srcOrd="0" destOrd="0" presId="urn:microsoft.com/office/officeart/2016/7/layout/RepeatingBendingProcessNew"/>
    <dgm:cxn modelId="{D1F91879-F6B1-084E-91F7-AB5071DAEFED}" type="presOf" srcId="{A07CA909-9D81-2D47-B810-C00D5407E0DA}" destId="{25FEDDED-01EF-2348-B24B-AE19400FAE8D}" srcOrd="1" destOrd="0" presId="urn:microsoft.com/office/officeart/2016/7/layout/RepeatingBendingProcessNew"/>
    <dgm:cxn modelId="{A6384D7B-5D4B-124C-8B51-732E9BEB2898}" type="presOf" srcId="{CE98F89F-3E0B-8C45-A1B8-5666EABE2122}" destId="{4FBCDD4A-62E3-C240-8328-05C4A3374405}" srcOrd="0" destOrd="0" presId="urn:microsoft.com/office/officeart/2016/7/layout/RepeatingBendingProcessNew"/>
    <dgm:cxn modelId="{9A4A1684-4F4F-5843-B871-AAB9B3B7809A}" type="presOf" srcId="{0493DF30-6AC2-684F-90F7-B2B233E10FF5}" destId="{455C5750-5CE6-4D46-85BC-439F626EE69E}" srcOrd="0" destOrd="0" presId="urn:microsoft.com/office/officeart/2016/7/layout/RepeatingBendingProcessNew"/>
    <dgm:cxn modelId="{42012884-0097-104E-B490-B272483F759C}" type="presOf" srcId="{CF828D08-6846-AC4E-A9CF-725CA933CB0B}" destId="{0D5C03C4-8AD5-C342-9EDC-9AD81836579C}" srcOrd="0" destOrd="0" presId="urn:microsoft.com/office/officeart/2016/7/layout/RepeatingBendingProcessNew"/>
    <dgm:cxn modelId="{24E02985-7063-A849-9F1C-F9C73CD72BF5}" type="presOf" srcId="{A07CA909-9D81-2D47-B810-C00D5407E0DA}" destId="{E53ED20C-5071-1147-B67C-E3E5EB0B5D83}" srcOrd="0" destOrd="0" presId="urn:microsoft.com/office/officeart/2016/7/layout/RepeatingBendingProcessNew"/>
    <dgm:cxn modelId="{5E1D8388-D97A-874B-9DD5-AFCD08285165}" type="presOf" srcId="{E0EF9BC0-0C94-5B42-BE49-BD8976A42CD0}" destId="{E2F51645-499A-D84A-B24D-EDCC04E2E16E}" srcOrd="0" destOrd="0" presId="urn:microsoft.com/office/officeart/2016/7/layout/RepeatingBendingProcessNew"/>
    <dgm:cxn modelId="{DB44DA8F-BC9F-5C4A-8B65-0D5DEA9A51AB}" type="presOf" srcId="{72010371-EEB9-2E4B-9D4C-D35008FF97DD}" destId="{CA9DB0D8-FAE6-B843-874B-90719B07F611}" srcOrd="1" destOrd="0" presId="urn:microsoft.com/office/officeart/2016/7/layout/RepeatingBendingProcessNew"/>
    <dgm:cxn modelId="{62B19392-EE76-A344-B0FE-E83208B51574}" type="presOf" srcId="{9654B5A4-16AE-E64C-A67B-B9F75DE3E6B4}" destId="{15362447-4E9C-244F-80E6-55776FCC4DBE}" srcOrd="1" destOrd="0" presId="urn:microsoft.com/office/officeart/2016/7/layout/RepeatingBendingProcessNew"/>
    <dgm:cxn modelId="{C1C2AC9A-2D53-2B42-8A79-0142CA79B96E}" type="presOf" srcId="{DF5EA4E1-BDEA-DC43-8CE2-FE97FC7228A0}" destId="{7A5FBBB7-D438-4F49-8095-7CDFF44AFDA8}" srcOrd="0" destOrd="0" presId="urn:microsoft.com/office/officeart/2016/7/layout/RepeatingBendingProcessNew"/>
    <dgm:cxn modelId="{AF3CEAA0-1A1D-9C4F-91FC-C68C431D8EB2}" type="presOf" srcId="{5A352F95-6DBC-F24A-97F3-5D46DB9DE618}" destId="{61051E4F-CF98-AB4A-9A38-5C36CDB1C802}" srcOrd="0" destOrd="0" presId="urn:microsoft.com/office/officeart/2016/7/layout/RepeatingBendingProcessNew"/>
    <dgm:cxn modelId="{A2370CA3-1983-C84D-B048-3CE6E50D9746}" srcId="{E6C8484F-81FA-C249-8D7A-E730EB49B87D}" destId="{F277543F-99B6-4F43-8AD9-1C3EEDEEBCDD}" srcOrd="10" destOrd="0" parTransId="{F0F991F9-470B-014F-B7BB-3A773E6DC61B}" sibTransId="{EA34F66F-EAEA-2A4D-A173-93806AEF3A51}"/>
    <dgm:cxn modelId="{548BF7A4-B2FF-D642-AEB9-0DE2130E3FBA}" type="presOf" srcId="{529F61AC-3BFC-1748-B5BA-42021F3BEF96}" destId="{970E2541-BD3D-0D44-A69A-F902E1195919}" srcOrd="0" destOrd="0" presId="urn:microsoft.com/office/officeart/2016/7/layout/RepeatingBendingProcessNew"/>
    <dgm:cxn modelId="{9FC500A6-CE7C-0449-866F-2A05E7FE83D3}" type="presOf" srcId="{762A64A1-BCF8-B144-AF1F-2B182CAC4BA8}" destId="{CFD0CA02-25CF-6B49-AFC5-4C3F6E9D174F}" srcOrd="0" destOrd="0" presId="urn:microsoft.com/office/officeart/2016/7/layout/RepeatingBendingProcessNew"/>
    <dgm:cxn modelId="{B8E9EBA6-496E-EC47-82CA-12498B6A546D}" srcId="{E6C8484F-81FA-C249-8D7A-E730EB49B87D}" destId="{298B59F6-8D04-5A4E-AEB3-62FCCF37A57E}" srcOrd="11" destOrd="0" parTransId="{8DE09560-9B2B-264A-9BF7-407C0BFDB590}" sibTransId="{505AF40B-1C19-C948-8E5A-02D47B407952}"/>
    <dgm:cxn modelId="{936EF0A6-0EDB-D04B-BBF0-164C7E6AEEFD}" type="presOf" srcId="{32A608E9-D0E9-3346-A371-BFE387A72B07}" destId="{5EA1B1A9-20C4-9548-85AE-33752B9AEA5D}" srcOrd="0" destOrd="0" presId="urn:microsoft.com/office/officeart/2016/7/layout/RepeatingBendingProcessNew"/>
    <dgm:cxn modelId="{C09C98A8-BC0F-8D41-9859-E5A0D4A5EC57}" type="presOf" srcId="{505AF40B-1C19-C948-8E5A-02D47B407952}" destId="{7774D80E-44F8-1745-BAC6-E8E372982918}" srcOrd="1" destOrd="0" presId="urn:microsoft.com/office/officeart/2016/7/layout/RepeatingBendingProcessNew"/>
    <dgm:cxn modelId="{2869DAAA-F960-7047-BE75-0A62BB1A0F27}" type="presOf" srcId="{201402EC-89E0-C94B-86BD-1EC42A40D0DF}" destId="{E154ACD9-D647-2242-A676-4D83CE7D0E8B}" srcOrd="0" destOrd="0" presId="urn:microsoft.com/office/officeart/2016/7/layout/RepeatingBendingProcessNew"/>
    <dgm:cxn modelId="{3CEA99AC-0E20-894F-878B-EF15A27BB90C}" srcId="{E6C8484F-81FA-C249-8D7A-E730EB49B87D}" destId="{E0EF9BC0-0C94-5B42-BE49-BD8976A42CD0}" srcOrd="9" destOrd="0" parTransId="{F5F708E0-D217-A14A-886E-75F9E72196ED}" sibTransId="{3C01C40E-01FC-D249-8B7B-4D36D55F81B5}"/>
    <dgm:cxn modelId="{47F0E6B0-6BA1-1949-8420-36C6B06EF383}" type="presOf" srcId="{9654B5A4-16AE-E64C-A67B-B9F75DE3E6B4}" destId="{351B77D8-FC62-BC4C-92D8-C80D94AE6B97}" srcOrd="0" destOrd="0" presId="urn:microsoft.com/office/officeart/2016/7/layout/RepeatingBendingProcessNew"/>
    <dgm:cxn modelId="{3F9E5DB3-85EE-7E4D-B227-DF0471EF922C}" srcId="{E6C8484F-81FA-C249-8D7A-E730EB49B87D}" destId="{F6FBDBAF-0D3E-6343-BA3E-FB758D69E535}" srcOrd="1" destOrd="0" parTransId="{3BE3EBF5-5B68-4A49-934A-CCA66A0845FC}" sibTransId="{BB910F32-E48F-0E46-A880-0E8F76F28740}"/>
    <dgm:cxn modelId="{2F24C0C6-2E62-0245-B769-FCE60275E67D}" type="presOf" srcId="{EA34F66F-EAEA-2A4D-A173-93806AEF3A51}" destId="{BC08B0F7-66B9-3B46-9122-FFCE3B350502}" srcOrd="1" destOrd="0" presId="urn:microsoft.com/office/officeart/2016/7/layout/RepeatingBendingProcessNew"/>
    <dgm:cxn modelId="{8073A1C7-983F-D24E-AC4A-226549724A10}" type="presOf" srcId="{BB910F32-E48F-0E46-A880-0E8F76F28740}" destId="{34AB2A93-42CC-4E40-BA34-62814B995103}" srcOrd="1" destOrd="0" presId="urn:microsoft.com/office/officeart/2016/7/layout/RepeatingBendingProcessNew"/>
    <dgm:cxn modelId="{DAFDADC7-D0C4-D245-B1E9-FD6A2D13F02F}" type="presOf" srcId="{16E8F5FE-53B4-B94E-B25A-1A438CEE41C1}" destId="{5AC6021C-FEEA-0142-9E27-D6F91C5C6EA5}" srcOrd="0" destOrd="0" presId="urn:microsoft.com/office/officeart/2016/7/layout/RepeatingBendingProcessNew"/>
    <dgm:cxn modelId="{BF7A1BCC-7EA2-AD44-AD04-9ED30B9C35C8}" srcId="{E6C8484F-81FA-C249-8D7A-E730EB49B87D}" destId="{0B6BD446-3BB7-144D-862F-C0C9E4634838}" srcOrd="6" destOrd="0" parTransId="{1FC881A4-CC43-5849-A999-06B450E20ACE}" sibTransId="{72010371-EEB9-2E4B-9D4C-D35008FF97DD}"/>
    <dgm:cxn modelId="{F243EBCD-BDE8-F543-B01B-4CEE691A0EE8}" type="presOf" srcId="{762A64A1-BCF8-B144-AF1F-2B182CAC4BA8}" destId="{9A120DF5-AE06-B246-8653-7DAFE0AF1632}" srcOrd="1" destOrd="0" presId="urn:microsoft.com/office/officeart/2016/7/layout/RepeatingBendingProcessNew"/>
    <dgm:cxn modelId="{F2C478D5-E529-9548-8C8D-599D5E9EDCC2}" type="presOf" srcId="{EA34F66F-EAEA-2A4D-A173-93806AEF3A51}" destId="{CF4F966E-D0A6-3E4B-89E8-96B2A729DC35}" srcOrd="0" destOrd="0" presId="urn:microsoft.com/office/officeart/2016/7/layout/RepeatingBendingProcessNew"/>
    <dgm:cxn modelId="{9FC1AAE2-727B-ED49-98B8-BE148A577733}" type="presOf" srcId="{16E8F5FE-53B4-B94E-B25A-1A438CEE41C1}" destId="{E51F1DBA-2F65-3A4A-B4AB-35244C5ACF00}" srcOrd="1" destOrd="0" presId="urn:microsoft.com/office/officeart/2016/7/layout/RepeatingBendingProcessNew"/>
    <dgm:cxn modelId="{B13DF2E3-429A-4D4B-A841-9749B028203F}" type="presOf" srcId="{0493DF30-6AC2-684F-90F7-B2B233E10FF5}" destId="{06145D7A-54C9-8E41-8F1B-803A43FD97CF}" srcOrd="1" destOrd="0" presId="urn:microsoft.com/office/officeart/2016/7/layout/RepeatingBendingProcessNew"/>
    <dgm:cxn modelId="{2CB4E8EF-98C3-2043-99CD-384DB840964C}" type="presOf" srcId="{CE98F89F-3E0B-8C45-A1B8-5666EABE2122}" destId="{18F10E20-9E96-2048-8A7A-D16543C45414}" srcOrd="1" destOrd="0" presId="urn:microsoft.com/office/officeart/2016/7/layout/RepeatingBendingProcessNew"/>
    <dgm:cxn modelId="{1F07CEF3-DBC9-E64E-8F9A-9047100F2DEF}" type="presOf" srcId="{3DC613DD-7ACB-3D47-AF0E-30E80E42AFA5}" destId="{D47F4721-27C0-A24A-BA08-B8E7A2365A2E}" srcOrd="0" destOrd="0" presId="urn:microsoft.com/office/officeart/2016/7/layout/RepeatingBendingProcessNew"/>
    <dgm:cxn modelId="{994E44F6-A750-E84D-A53B-0F8CDAF02497}" type="presOf" srcId="{81CB7DF4-327A-F54A-8A15-BF7D4E7B7ADE}" destId="{9C221D49-C5D4-8D44-9154-EB2D1BDD60F2}" srcOrd="0" destOrd="0" presId="urn:microsoft.com/office/officeart/2016/7/layout/RepeatingBendingProcessNew"/>
    <dgm:cxn modelId="{F921E5F8-52DC-1E49-9D69-A38E048BA5FA}" type="presOf" srcId="{3C01C40E-01FC-D249-8B7B-4D36D55F81B5}" destId="{024692E8-945C-784A-A65E-748C3849D819}" srcOrd="1" destOrd="0" presId="urn:microsoft.com/office/officeart/2016/7/layout/RepeatingBendingProcessNew"/>
    <dgm:cxn modelId="{D08AC9FF-FBCE-564F-8B45-ED904F896C1F}" srcId="{E6C8484F-81FA-C249-8D7A-E730EB49B87D}" destId="{81CB7DF4-327A-F54A-8A15-BF7D4E7B7ADE}" srcOrd="3" destOrd="0" parTransId="{CFBB361E-4166-A54B-833C-627EAD556F3D}" sibTransId="{A07CA909-9D81-2D47-B810-C00D5407E0DA}"/>
    <dgm:cxn modelId="{0B7A8750-6B45-9E43-BD8D-4B878DF4C526}" type="presParOf" srcId="{65C107AA-EB98-D84C-B92E-F2A59847395B}" destId="{598773E3-3430-4B4D-AD21-599EC87D7F17}" srcOrd="0" destOrd="0" presId="urn:microsoft.com/office/officeart/2016/7/layout/RepeatingBendingProcessNew"/>
    <dgm:cxn modelId="{50FE228D-2F67-894F-90BA-70D3631A74D6}" type="presParOf" srcId="{65C107AA-EB98-D84C-B92E-F2A59847395B}" destId="{CFD0CA02-25CF-6B49-AFC5-4C3F6E9D174F}" srcOrd="1" destOrd="0" presId="urn:microsoft.com/office/officeart/2016/7/layout/RepeatingBendingProcessNew"/>
    <dgm:cxn modelId="{DDB82D6C-A023-AB45-8D40-201DA08B481F}" type="presParOf" srcId="{CFD0CA02-25CF-6B49-AFC5-4C3F6E9D174F}" destId="{9A120DF5-AE06-B246-8653-7DAFE0AF1632}" srcOrd="0" destOrd="0" presId="urn:microsoft.com/office/officeart/2016/7/layout/RepeatingBendingProcessNew"/>
    <dgm:cxn modelId="{4322FD49-782A-254E-ABBC-9BB17238BC25}" type="presParOf" srcId="{65C107AA-EB98-D84C-B92E-F2A59847395B}" destId="{7B848273-2BAD-CA45-BE72-D7C7328310BB}" srcOrd="2" destOrd="0" presId="urn:microsoft.com/office/officeart/2016/7/layout/RepeatingBendingProcessNew"/>
    <dgm:cxn modelId="{9B123E18-268C-344A-863A-6275A382A415}" type="presParOf" srcId="{65C107AA-EB98-D84C-B92E-F2A59847395B}" destId="{DE1197E8-D040-EA41-9961-AA820524A44F}" srcOrd="3" destOrd="0" presId="urn:microsoft.com/office/officeart/2016/7/layout/RepeatingBendingProcessNew"/>
    <dgm:cxn modelId="{553B5A5C-F32E-8E44-BC4A-7DE381E6131A}" type="presParOf" srcId="{DE1197E8-D040-EA41-9961-AA820524A44F}" destId="{34AB2A93-42CC-4E40-BA34-62814B995103}" srcOrd="0" destOrd="0" presId="urn:microsoft.com/office/officeart/2016/7/layout/RepeatingBendingProcessNew"/>
    <dgm:cxn modelId="{B1508C90-3F0B-E94D-8D34-75BB6198FF66}" type="presParOf" srcId="{65C107AA-EB98-D84C-B92E-F2A59847395B}" destId="{970E2541-BD3D-0D44-A69A-F902E1195919}" srcOrd="4" destOrd="0" presId="urn:microsoft.com/office/officeart/2016/7/layout/RepeatingBendingProcessNew"/>
    <dgm:cxn modelId="{B8CE2605-0782-0F46-8343-BF2F029B09CA}" type="presParOf" srcId="{65C107AA-EB98-D84C-B92E-F2A59847395B}" destId="{455C5750-5CE6-4D46-85BC-439F626EE69E}" srcOrd="5" destOrd="0" presId="urn:microsoft.com/office/officeart/2016/7/layout/RepeatingBendingProcessNew"/>
    <dgm:cxn modelId="{BB92D978-3298-674C-96AB-49262CFB5F36}" type="presParOf" srcId="{455C5750-5CE6-4D46-85BC-439F626EE69E}" destId="{06145D7A-54C9-8E41-8F1B-803A43FD97CF}" srcOrd="0" destOrd="0" presId="urn:microsoft.com/office/officeart/2016/7/layout/RepeatingBendingProcessNew"/>
    <dgm:cxn modelId="{18434518-4A24-8D44-9956-3361F90326A4}" type="presParOf" srcId="{65C107AA-EB98-D84C-B92E-F2A59847395B}" destId="{9C221D49-C5D4-8D44-9154-EB2D1BDD60F2}" srcOrd="6" destOrd="0" presId="urn:microsoft.com/office/officeart/2016/7/layout/RepeatingBendingProcessNew"/>
    <dgm:cxn modelId="{5146145F-F509-4E46-BF6E-95B661C0576A}" type="presParOf" srcId="{65C107AA-EB98-D84C-B92E-F2A59847395B}" destId="{E53ED20C-5071-1147-B67C-E3E5EB0B5D83}" srcOrd="7" destOrd="0" presId="urn:microsoft.com/office/officeart/2016/7/layout/RepeatingBendingProcessNew"/>
    <dgm:cxn modelId="{55C66550-4A8B-D747-8168-7961BAA8DBAE}" type="presParOf" srcId="{E53ED20C-5071-1147-B67C-E3E5EB0B5D83}" destId="{25FEDDED-01EF-2348-B24B-AE19400FAE8D}" srcOrd="0" destOrd="0" presId="urn:microsoft.com/office/officeart/2016/7/layout/RepeatingBendingProcessNew"/>
    <dgm:cxn modelId="{3A54028B-CB51-8C40-9687-FA7F36944EDB}" type="presParOf" srcId="{65C107AA-EB98-D84C-B92E-F2A59847395B}" destId="{7A5FBBB7-D438-4F49-8095-7CDFF44AFDA8}" srcOrd="8" destOrd="0" presId="urn:microsoft.com/office/officeart/2016/7/layout/RepeatingBendingProcessNew"/>
    <dgm:cxn modelId="{F59B79C5-3E2F-F14D-BE0A-47A7405E3C6B}" type="presParOf" srcId="{65C107AA-EB98-D84C-B92E-F2A59847395B}" destId="{4FBCDD4A-62E3-C240-8328-05C4A3374405}" srcOrd="9" destOrd="0" presId="urn:microsoft.com/office/officeart/2016/7/layout/RepeatingBendingProcessNew"/>
    <dgm:cxn modelId="{A12A1D80-1B8A-164B-AE53-11D1E7784886}" type="presParOf" srcId="{4FBCDD4A-62E3-C240-8328-05C4A3374405}" destId="{18F10E20-9E96-2048-8A7A-D16543C45414}" srcOrd="0" destOrd="0" presId="urn:microsoft.com/office/officeart/2016/7/layout/RepeatingBendingProcessNew"/>
    <dgm:cxn modelId="{4597ABF8-3876-8245-B0FF-E068BB7ADD02}" type="presParOf" srcId="{65C107AA-EB98-D84C-B92E-F2A59847395B}" destId="{D3F16630-25DD-9E49-B7AB-D1ED3441578C}" srcOrd="10" destOrd="0" presId="urn:microsoft.com/office/officeart/2016/7/layout/RepeatingBendingProcessNew"/>
    <dgm:cxn modelId="{287A2AC7-7CFA-3A4E-9D7E-B7D2CA4A29D1}" type="presParOf" srcId="{65C107AA-EB98-D84C-B92E-F2A59847395B}" destId="{0D5C03C4-8AD5-C342-9EDC-9AD81836579C}" srcOrd="11" destOrd="0" presId="urn:microsoft.com/office/officeart/2016/7/layout/RepeatingBendingProcessNew"/>
    <dgm:cxn modelId="{84737EEE-E167-D945-98B2-D4302F37F33B}" type="presParOf" srcId="{0D5C03C4-8AD5-C342-9EDC-9AD81836579C}" destId="{C9C69228-EDA2-214F-8158-E9AE8CC5800F}" srcOrd="0" destOrd="0" presId="urn:microsoft.com/office/officeart/2016/7/layout/RepeatingBendingProcessNew"/>
    <dgm:cxn modelId="{D23605EF-3E45-7448-8AAE-D904AF765F42}" type="presParOf" srcId="{65C107AA-EB98-D84C-B92E-F2A59847395B}" destId="{1FE84925-B120-4A4A-A755-819D082C8288}" srcOrd="12" destOrd="0" presId="urn:microsoft.com/office/officeart/2016/7/layout/RepeatingBendingProcessNew"/>
    <dgm:cxn modelId="{ACE17C0F-7CCB-7B4A-9A12-38AFBC1D13D3}" type="presParOf" srcId="{65C107AA-EB98-D84C-B92E-F2A59847395B}" destId="{91F02EA4-60A6-0C44-AD88-4193B1D142E8}" srcOrd="13" destOrd="0" presId="urn:microsoft.com/office/officeart/2016/7/layout/RepeatingBendingProcessNew"/>
    <dgm:cxn modelId="{1C7BE1C1-14D9-034F-87D2-1B25CCA5672E}" type="presParOf" srcId="{91F02EA4-60A6-0C44-AD88-4193B1D142E8}" destId="{CA9DB0D8-FAE6-B843-874B-90719B07F611}" srcOrd="0" destOrd="0" presId="urn:microsoft.com/office/officeart/2016/7/layout/RepeatingBendingProcessNew"/>
    <dgm:cxn modelId="{9C9DF019-377E-7A42-AE13-2FABB918BD65}" type="presParOf" srcId="{65C107AA-EB98-D84C-B92E-F2A59847395B}" destId="{5EA1B1A9-20C4-9548-85AE-33752B9AEA5D}" srcOrd="14" destOrd="0" presId="urn:microsoft.com/office/officeart/2016/7/layout/RepeatingBendingProcessNew"/>
    <dgm:cxn modelId="{26C9CF17-676A-634E-AF25-5B2D2694DCBD}" type="presParOf" srcId="{65C107AA-EB98-D84C-B92E-F2A59847395B}" destId="{61051E4F-CF98-AB4A-9A38-5C36CDB1C802}" srcOrd="15" destOrd="0" presId="urn:microsoft.com/office/officeart/2016/7/layout/RepeatingBendingProcessNew"/>
    <dgm:cxn modelId="{6B9D9928-AA20-0941-BFFD-6C16F9735D42}" type="presParOf" srcId="{61051E4F-CF98-AB4A-9A38-5C36CDB1C802}" destId="{6A1673A2-D331-084E-8928-83F6B4784579}" srcOrd="0" destOrd="0" presId="urn:microsoft.com/office/officeart/2016/7/layout/RepeatingBendingProcessNew"/>
    <dgm:cxn modelId="{350AACC9-F18D-7644-A961-E55512A0BD37}" type="presParOf" srcId="{65C107AA-EB98-D84C-B92E-F2A59847395B}" destId="{6C66C60E-66B9-0344-99E6-EB6B91FB39F9}" srcOrd="16" destOrd="0" presId="urn:microsoft.com/office/officeart/2016/7/layout/RepeatingBendingProcessNew"/>
    <dgm:cxn modelId="{95BB56A3-D063-464B-AF5F-4B5CAA8A531E}" type="presParOf" srcId="{65C107AA-EB98-D84C-B92E-F2A59847395B}" destId="{D51A0CC5-B4E0-BE4F-8330-9A0126859768}" srcOrd="17" destOrd="0" presId="urn:microsoft.com/office/officeart/2016/7/layout/RepeatingBendingProcessNew"/>
    <dgm:cxn modelId="{BD0789EB-25FB-444D-8745-83648884ECC0}" type="presParOf" srcId="{D51A0CC5-B4E0-BE4F-8330-9A0126859768}" destId="{EB8B9EE2-AF1C-C249-B613-186768DD26D5}" srcOrd="0" destOrd="0" presId="urn:microsoft.com/office/officeart/2016/7/layout/RepeatingBendingProcessNew"/>
    <dgm:cxn modelId="{D33E48D0-D0E6-C449-BC3A-8793B3B5536D}" type="presParOf" srcId="{65C107AA-EB98-D84C-B92E-F2A59847395B}" destId="{E2F51645-499A-D84A-B24D-EDCC04E2E16E}" srcOrd="18" destOrd="0" presId="urn:microsoft.com/office/officeart/2016/7/layout/RepeatingBendingProcessNew"/>
    <dgm:cxn modelId="{27B2156F-EDBB-4044-96AB-6DEBC64F4B80}" type="presParOf" srcId="{65C107AA-EB98-D84C-B92E-F2A59847395B}" destId="{5D4AF496-9006-CB4B-A810-A488AFE190DC}" srcOrd="19" destOrd="0" presId="urn:microsoft.com/office/officeart/2016/7/layout/RepeatingBendingProcessNew"/>
    <dgm:cxn modelId="{E7B73C6D-67F9-C24C-AEA4-4CF80B3417C7}" type="presParOf" srcId="{5D4AF496-9006-CB4B-A810-A488AFE190DC}" destId="{024692E8-945C-784A-A65E-748C3849D819}" srcOrd="0" destOrd="0" presId="urn:microsoft.com/office/officeart/2016/7/layout/RepeatingBendingProcessNew"/>
    <dgm:cxn modelId="{E09E43EF-9C7F-9349-A9EF-421BC340E849}" type="presParOf" srcId="{65C107AA-EB98-D84C-B92E-F2A59847395B}" destId="{C0D07631-599C-1846-9F16-D2B728C4BC8E}" srcOrd="20" destOrd="0" presId="urn:microsoft.com/office/officeart/2016/7/layout/RepeatingBendingProcessNew"/>
    <dgm:cxn modelId="{DAF81733-D65C-F84F-9EED-FBFA7C9BEA98}" type="presParOf" srcId="{65C107AA-EB98-D84C-B92E-F2A59847395B}" destId="{CF4F966E-D0A6-3E4B-89E8-96B2A729DC35}" srcOrd="21" destOrd="0" presId="urn:microsoft.com/office/officeart/2016/7/layout/RepeatingBendingProcessNew"/>
    <dgm:cxn modelId="{EE1E1E59-0641-E440-9FF2-319C296AF572}" type="presParOf" srcId="{CF4F966E-D0A6-3E4B-89E8-96B2A729DC35}" destId="{BC08B0F7-66B9-3B46-9122-FFCE3B350502}" srcOrd="0" destOrd="0" presId="urn:microsoft.com/office/officeart/2016/7/layout/RepeatingBendingProcessNew"/>
    <dgm:cxn modelId="{EF8944EB-D826-3B43-8580-E30284541724}" type="presParOf" srcId="{65C107AA-EB98-D84C-B92E-F2A59847395B}" destId="{13F7DD1A-ACF2-1A41-BD23-87540D18B8E3}" srcOrd="22" destOrd="0" presId="urn:microsoft.com/office/officeart/2016/7/layout/RepeatingBendingProcessNew"/>
    <dgm:cxn modelId="{E2296922-2A6D-304E-87BE-4D396C9CE618}" type="presParOf" srcId="{65C107AA-EB98-D84C-B92E-F2A59847395B}" destId="{EFF6FA93-FBCF-B44E-9F4F-1A6866B47721}" srcOrd="23" destOrd="0" presId="urn:microsoft.com/office/officeart/2016/7/layout/RepeatingBendingProcessNew"/>
    <dgm:cxn modelId="{DBB90611-E287-064C-A657-2FF9CF141BDB}" type="presParOf" srcId="{EFF6FA93-FBCF-B44E-9F4F-1A6866B47721}" destId="{7774D80E-44F8-1745-BAC6-E8E372982918}" srcOrd="0" destOrd="0" presId="urn:microsoft.com/office/officeart/2016/7/layout/RepeatingBendingProcessNew"/>
    <dgm:cxn modelId="{E0A81051-AFFC-2748-8755-138F193D323D}" type="presParOf" srcId="{65C107AA-EB98-D84C-B92E-F2A59847395B}" destId="{52B07A11-F41F-CD4D-BC64-F1A1F7738B90}" srcOrd="24" destOrd="0" presId="urn:microsoft.com/office/officeart/2016/7/layout/RepeatingBendingProcessNew"/>
    <dgm:cxn modelId="{9D59F456-7153-724C-AB39-6D1FD4C43EBA}" type="presParOf" srcId="{65C107AA-EB98-D84C-B92E-F2A59847395B}" destId="{E154ACD9-D647-2242-A676-4D83CE7D0E8B}" srcOrd="25" destOrd="0" presId="urn:microsoft.com/office/officeart/2016/7/layout/RepeatingBendingProcessNew"/>
    <dgm:cxn modelId="{85C28A7B-2791-4249-BD50-B83014F3BDF8}" type="presParOf" srcId="{E154ACD9-D647-2242-A676-4D83CE7D0E8B}" destId="{8D51871A-7B8D-7849-B6D8-7E9ACC30563B}" srcOrd="0" destOrd="0" presId="urn:microsoft.com/office/officeart/2016/7/layout/RepeatingBendingProcessNew"/>
    <dgm:cxn modelId="{9BD3E3FE-984D-0E4B-A2A3-270B3F9F80C1}" type="presParOf" srcId="{65C107AA-EB98-D84C-B92E-F2A59847395B}" destId="{12265CB6-EB1C-1F4E-82A6-FFE0FC9CE8C0}" srcOrd="26" destOrd="0" presId="urn:microsoft.com/office/officeart/2016/7/layout/RepeatingBendingProcessNew"/>
    <dgm:cxn modelId="{7868AFBE-2D00-B740-BF10-4D43A9F04E2D}" type="presParOf" srcId="{65C107AA-EB98-D84C-B92E-F2A59847395B}" destId="{5AC6021C-FEEA-0142-9E27-D6F91C5C6EA5}" srcOrd="27" destOrd="0" presId="urn:microsoft.com/office/officeart/2016/7/layout/RepeatingBendingProcessNew"/>
    <dgm:cxn modelId="{927EE91C-534E-D74A-B73A-DE86DE84DAF7}" type="presParOf" srcId="{5AC6021C-FEEA-0142-9E27-D6F91C5C6EA5}" destId="{E51F1DBA-2F65-3A4A-B4AB-35244C5ACF00}" srcOrd="0" destOrd="0" presId="urn:microsoft.com/office/officeart/2016/7/layout/RepeatingBendingProcessNew"/>
    <dgm:cxn modelId="{1F5359AD-7DA9-8248-B927-E3E221CDDEDC}" type="presParOf" srcId="{65C107AA-EB98-D84C-B92E-F2A59847395B}" destId="{DE55C970-BD31-DB4D-BF42-9AAB408AEC13}" srcOrd="28" destOrd="0" presId="urn:microsoft.com/office/officeart/2016/7/layout/RepeatingBendingProcessNew"/>
    <dgm:cxn modelId="{D5355280-90D4-6245-93E6-09ECA1AB13F8}" type="presParOf" srcId="{65C107AA-EB98-D84C-B92E-F2A59847395B}" destId="{351B77D8-FC62-BC4C-92D8-C80D94AE6B97}" srcOrd="29" destOrd="0" presId="urn:microsoft.com/office/officeart/2016/7/layout/RepeatingBendingProcessNew"/>
    <dgm:cxn modelId="{F3D71992-BAF7-B942-85C0-F973183CB5CE}" type="presParOf" srcId="{351B77D8-FC62-BC4C-92D8-C80D94AE6B97}" destId="{15362447-4E9C-244F-80E6-55776FCC4DBE}" srcOrd="0" destOrd="0" presId="urn:microsoft.com/office/officeart/2016/7/layout/RepeatingBendingProcessNew"/>
    <dgm:cxn modelId="{4745A117-F287-2A4D-A7E4-296835524532}" type="presParOf" srcId="{65C107AA-EB98-D84C-B92E-F2A59847395B}" destId="{D47F4721-27C0-A24A-BA08-B8E7A2365A2E}" srcOrd="30" destOrd="0" presId="urn:microsoft.com/office/officeart/2016/7/layout/RepeatingBendingProcessNew"/>
  </dgm:cxnLst>
  <dgm:bg>
    <a:solidFill>
      <a:schemeClr val="bg1">
        <a:lumMod val="95000"/>
        <a:alpha val="0"/>
      </a:schemeClr>
    </a:solidFill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72C5D-0696-4C17-AA6D-605C6E6A8463}">
      <dsp:nvSpPr>
        <dsp:cNvPr id="0" name=""/>
        <dsp:cNvSpPr/>
      </dsp:nvSpPr>
      <dsp:spPr>
        <a:xfrm>
          <a:off x="878464" y="364762"/>
          <a:ext cx="1259993" cy="12599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6EDB0-B0DD-40A3-BAAD-CD70EA6EBD77}">
      <dsp:nvSpPr>
        <dsp:cNvPr id="0" name=""/>
        <dsp:cNvSpPr/>
      </dsp:nvSpPr>
      <dsp:spPr>
        <a:xfrm>
          <a:off x="1146987" y="633285"/>
          <a:ext cx="722947" cy="7229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B095B-F0C7-419B-8DD4-58B4C9D4E2C6}">
      <dsp:nvSpPr>
        <dsp:cNvPr id="0" name=""/>
        <dsp:cNvSpPr/>
      </dsp:nvSpPr>
      <dsp:spPr>
        <a:xfrm>
          <a:off x="475679" y="2017213"/>
          <a:ext cx="206556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Data Framework</a:t>
          </a:r>
        </a:p>
      </dsp:txBody>
      <dsp:txXfrm>
        <a:off x="475679" y="2017213"/>
        <a:ext cx="2065563" cy="720000"/>
      </dsp:txXfrm>
    </dsp:sp>
    <dsp:sp modelId="{288C6D4E-9039-45E2-95A3-CF162907996C}">
      <dsp:nvSpPr>
        <dsp:cNvPr id="0" name=""/>
        <dsp:cNvSpPr/>
      </dsp:nvSpPr>
      <dsp:spPr>
        <a:xfrm>
          <a:off x="3305501" y="364762"/>
          <a:ext cx="1259993" cy="125999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22B17D-7177-4531-8126-858902E3B99C}">
      <dsp:nvSpPr>
        <dsp:cNvPr id="0" name=""/>
        <dsp:cNvSpPr/>
      </dsp:nvSpPr>
      <dsp:spPr>
        <a:xfrm>
          <a:off x="3574024" y="633285"/>
          <a:ext cx="722947" cy="7229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A39DD-85F1-4AE6-99C4-0A024483EF0F}">
      <dsp:nvSpPr>
        <dsp:cNvPr id="0" name=""/>
        <dsp:cNvSpPr/>
      </dsp:nvSpPr>
      <dsp:spPr>
        <a:xfrm>
          <a:off x="2902716" y="2017213"/>
          <a:ext cx="206556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Modeling Framework</a:t>
          </a:r>
        </a:p>
      </dsp:txBody>
      <dsp:txXfrm>
        <a:off x="2902716" y="2017213"/>
        <a:ext cx="2065563" cy="720000"/>
      </dsp:txXfrm>
    </dsp:sp>
    <dsp:sp modelId="{7AB6C932-AE40-4183-B806-7279DC41E674}">
      <dsp:nvSpPr>
        <dsp:cNvPr id="0" name=""/>
        <dsp:cNvSpPr/>
      </dsp:nvSpPr>
      <dsp:spPr>
        <a:xfrm>
          <a:off x="5732538" y="364762"/>
          <a:ext cx="1259993" cy="125999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5DBF52-4828-4C14-8C13-DC67E825316F}">
      <dsp:nvSpPr>
        <dsp:cNvPr id="0" name=""/>
        <dsp:cNvSpPr/>
      </dsp:nvSpPr>
      <dsp:spPr>
        <a:xfrm>
          <a:off x="6001061" y="633285"/>
          <a:ext cx="722947" cy="7229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1A7CC-E42D-4BA9-8B2F-1F0FC4A6E80F}">
      <dsp:nvSpPr>
        <dsp:cNvPr id="0" name=""/>
        <dsp:cNvSpPr/>
      </dsp:nvSpPr>
      <dsp:spPr>
        <a:xfrm>
          <a:off x="5329753" y="2017213"/>
          <a:ext cx="206556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Results and Examples</a:t>
          </a:r>
        </a:p>
      </dsp:txBody>
      <dsp:txXfrm>
        <a:off x="5329753" y="2017213"/>
        <a:ext cx="2065563" cy="720000"/>
      </dsp:txXfrm>
    </dsp:sp>
    <dsp:sp modelId="{A217843D-349E-42C9-A269-AF43E14845DB}">
      <dsp:nvSpPr>
        <dsp:cNvPr id="0" name=""/>
        <dsp:cNvSpPr/>
      </dsp:nvSpPr>
      <dsp:spPr>
        <a:xfrm>
          <a:off x="8159575" y="364762"/>
          <a:ext cx="1259993" cy="125999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C243B0-1276-4A4E-B0A0-79A769E45F87}">
      <dsp:nvSpPr>
        <dsp:cNvPr id="0" name=""/>
        <dsp:cNvSpPr/>
      </dsp:nvSpPr>
      <dsp:spPr>
        <a:xfrm>
          <a:off x="8428099" y="633285"/>
          <a:ext cx="722947" cy="7229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D51D3-F05D-410E-BD45-BBDA710A18EC}">
      <dsp:nvSpPr>
        <dsp:cNvPr id="0" name=""/>
        <dsp:cNvSpPr/>
      </dsp:nvSpPr>
      <dsp:spPr>
        <a:xfrm>
          <a:off x="7756790" y="2017213"/>
          <a:ext cx="206556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Future Improvements</a:t>
          </a:r>
        </a:p>
      </dsp:txBody>
      <dsp:txXfrm>
        <a:off x="7756790" y="2017213"/>
        <a:ext cx="206556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0CA02-25CF-6B49-AFC5-4C3F6E9D174F}">
      <dsp:nvSpPr>
        <dsp:cNvPr id="0" name=""/>
        <dsp:cNvSpPr/>
      </dsp:nvSpPr>
      <dsp:spPr>
        <a:xfrm>
          <a:off x="1282942" y="323719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368031"/>
        <a:ext cx="14072" cy="2817"/>
      </dsp:txXfrm>
    </dsp:sp>
    <dsp:sp modelId="{598773E3-3430-4B4D-AD21-599EC87D7F17}">
      <dsp:nvSpPr>
        <dsp:cNvPr id="0" name=""/>
        <dsp:cNvSpPr/>
      </dsp:nvSpPr>
      <dsp:spPr>
        <a:xfrm>
          <a:off x="61017" y="2322"/>
          <a:ext cx="1223724" cy="734234"/>
        </a:xfrm>
        <a:prstGeom prst="rect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Hit Song (Target)</a:t>
          </a:r>
        </a:p>
      </dsp:txBody>
      <dsp:txXfrm>
        <a:off x="61017" y="2322"/>
        <a:ext cx="1223724" cy="734234"/>
      </dsp:txXfrm>
    </dsp:sp>
    <dsp:sp modelId="{DE1197E8-D040-EA41-9961-AA820524A44F}">
      <dsp:nvSpPr>
        <dsp:cNvPr id="0" name=""/>
        <dsp:cNvSpPr/>
      </dsp:nvSpPr>
      <dsp:spPr>
        <a:xfrm>
          <a:off x="2788124" y="323719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368031"/>
        <a:ext cx="14072" cy="2817"/>
      </dsp:txXfrm>
    </dsp:sp>
    <dsp:sp modelId="{7B848273-2BAD-CA45-BE72-D7C7328310BB}">
      <dsp:nvSpPr>
        <dsp:cNvPr id="0" name=""/>
        <dsp:cNvSpPr/>
      </dsp:nvSpPr>
      <dsp:spPr>
        <a:xfrm>
          <a:off x="1566199" y="2322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Artist</a:t>
          </a:r>
          <a:endParaRPr lang="en-US" sz="2000" kern="1200" dirty="0"/>
        </a:p>
      </dsp:txBody>
      <dsp:txXfrm>
        <a:off x="1566199" y="2322"/>
        <a:ext cx="1223724" cy="734234"/>
      </dsp:txXfrm>
    </dsp:sp>
    <dsp:sp modelId="{455C5750-5CE6-4D46-85BC-439F626EE69E}">
      <dsp:nvSpPr>
        <dsp:cNvPr id="0" name=""/>
        <dsp:cNvSpPr/>
      </dsp:nvSpPr>
      <dsp:spPr>
        <a:xfrm>
          <a:off x="4293305" y="323719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368031"/>
        <a:ext cx="14072" cy="2817"/>
      </dsp:txXfrm>
    </dsp:sp>
    <dsp:sp modelId="{970E2541-BD3D-0D44-A69A-F902E1195919}">
      <dsp:nvSpPr>
        <dsp:cNvPr id="0" name=""/>
        <dsp:cNvSpPr/>
      </dsp:nvSpPr>
      <dsp:spPr>
        <a:xfrm>
          <a:off x="3071380" y="2322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Song Title</a:t>
          </a:r>
          <a:endParaRPr lang="en-US" sz="2000" kern="1200" dirty="0"/>
        </a:p>
      </dsp:txBody>
      <dsp:txXfrm>
        <a:off x="3071380" y="2322"/>
        <a:ext cx="1223724" cy="734234"/>
      </dsp:txXfrm>
    </dsp:sp>
    <dsp:sp modelId="{E53ED20C-5071-1147-B67C-E3E5EB0B5D83}">
      <dsp:nvSpPr>
        <dsp:cNvPr id="0" name=""/>
        <dsp:cNvSpPr/>
      </dsp:nvSpPr>
      <dsp:spPr>
        <a:xfrm>
          <a:off x="672879" y="734757"/>
          <a:ext cx="4515545" cy="250856"/>
        </a:xfrm>
        <a:custGeom>
          <a:avLst/>
          <a:gdLst/>
          <a:ahLst/>
          <a:cxnLst/>
          <a:rect l="0" t="0" r="0" b="0"/>
          <a:pathLst>
            <a:path>
              <a:moveTo>
                <a:pt x="4515545" y="0"/>
              </a:moveTo>
              <a:lnTo>
                <a:pt x="4515545" y="142528"/>
              </a:lnTo>
              <a:lnTo>
                <a:pt x="0" y="142528"/>
              </a:lnTo>
              <a:lnTo>
                <a:pt x="0" y="25085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17544" y="858777"/>
        <a:ext cx="226215" cy="2817"/>
      </dsp:txXfrm>
    </dsp:sp>
    <dsp:sp modelId="{9C221D49-C5D4-8D44-9154-EB2D1BDD60F2}">
      <dsp:nvSpPr>
        <dsp:cNvPr id="0" name=""/>
        <dsp:cNvSpPr/>
      </dsp:nvSpPr>
      <dsp:spPr>
        <a:xfrm>
          <a:off x="4576562" y="2322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Song Popularity</a:t>
          </a:r>
          <a:endParaRPr lang="en-US" sz="2000" kern="1200" dirty="0"/>
        </a:p>
      </dsp:txBody>
      <dsp:txXfrm>
        <a:off x="4576562" y="2322"/>
        <a:ext cx="1223724" cy="734234"/>
      </dsp:txXfrm>
    </dsp:sp>
    <dsp:sp modelId="{4FBCDD4A-62E3-C240-8328-05C4A3374405}">
      <dsp:nvSpPr>
        <dsp:cNvPr id="0" name=""/>
        <dsp:cNvSpPr/>
      </dsp:nvSpPr>
      <dsp:spPr>
        <a:xfrm>
          <a:off x="1282942" y="1339411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1383722"/>
        <a:ext cx="14072" cy="2817"/>
      </dsp:txXfrm>
    </dsp:sp>
    <dsp:sp modelId="{7A5FBBB7-D438-4F49-8095-7CDFF44AFDA8}">
      <dsp:nvSpPr>
        <dsp:cNvPr id="0" name=""/>
        <dsp:cNvSpPr/>
      </dsp:nvSpPr>
      <dsp:spPr>
        <a:xfrm>
          <a:off x="61017" y="1018014"/>
          <a:ext cx="1223724" cy="734234"/>
        </a:xfrm>
        <a:prstGeom prst="rect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721" tIns="61639" rIns="58721" bIns="6163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Danceability</a:t>
          </a:r>
        </a:p>
      </dsp:txBody>
      <dsp:txXfrm>
        <a:off x="61017" y="1018014"/>
        <a:ext cx="1223724" cy="734234"/>
      </dsp:txXfrm>
    </dsp:sp>
    <dsp:sp modelId="{0D5C03C4-8AD5-C342-9EDC-9AD81836579C}">
      <dsp:nvSpPr>
        <dsp:cNvPr id="0" name=""/>
        <dsp:cNvSpPr/>
      </dsp:nvSpPr>
      <dsp:spPr>
        <a:xfrm>
          <a:off x="2788124" y="1339411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1383722"/>
        <a:ext cx="14072" cy="2817"/>
      </dsp:txXfrm>
    </dsp:sp>
    <dsp:sp modelId="{D3F16630-25DD-9E49-B7AB-D1ED3441578C}">
      <dsp:nvSpPr>
        <dsp:cNvPr id="0" name=""/>
        <dsp:cNvSpPr/>
      </dsp:nvSpPr>
      <dsp:spPr>
        <a:xfrm>
          <a:off x="1566199" y="1018014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Energy</a:t>
          </a:r>
          <a:endParaRPr lang="en-US" sz="2000" kern="1200" dirty="0"/>
        </a:p>
      </dsp:txBody>
      <dsp:txXfrm>
        <a:off x="1566199" y="1018014"/>
        <a:ext cx="1223724" cy="734234"/>
      </dsp:txXfrm>
    </dsp:sp>
    <dsp:sp modelId="{91F02EA4-60A6-0C44-AD88-4193B1D142E8}">
      <dsp:nvSpPr>
        <dsp:cNvPr id="0" name=""/>
        <dsp:cNvSpPr/>
      </dsp:nvSpPr>
      <dsp:spPr>
        <a:xfrm>
          <a:off x="4293305" y="1339411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1383722"/>
        <a:ext cx="14072" cy="2817"/>
      </dsp:txXfrm>
    </dsp:sp>
    <dsp:sp modelId="{1FE84925-B120-4A4A-A755-819D082C8288}">
      <dsp:nvSpPr>
        <dsp:cNvPr id="0" name=""/>
        <dsp:cNvSpPr/>
      </dsp:nvSpPr>
      <dsp:spPr>
        <a:xfrm>
          <a:off x="3071380" y="1018014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Acousticness</a:t>
          </a:r>
          <a:endParaRPr lang="en-US" sz="2000" kern="1200" dirty="0"/>
        </a:p>
      </dsp:txBody>
      <dsp:txXfrm>
        <a:off x="3071380" y="1018014"/>
        <a:ext cx="1223724" cy="734234"/>
      </dsp:txXfrm>
    </dsp:sp>
    <dsp:sp modelId="{61051E4F-CF98-AB4A-9A38-5C36CDB1C802}">
      <dsp:nvSpPr>
        <dsp:cNvPr id="0" name=""/>
        <dsp:cNvSpPr/>
      </dsp:nvSpPr>
      <dsp:spPr>
        <a:xfrm>
          <a:off x="672879" y="1750449"/>
          <a:ext cx="4515545" cy="250856"/>
        </a:xfrm>
        <a:custGeom>
          <a:avLst/>
          <a:gdLst/>
          <a:ahLst/>
          <a:cxnLst/>
          <a:rect l="0" t="0" r="0" b="0"/>
          <a:pathLst>
            <a:path>
              <a:moveTo>
                <a:pt x="4515545" y="0"/>
              </a:moveTo>
              <a:lnTo>
                <a:pt x="4515545" y="142528"/>
              </a:lnTo>
              <a:lnTo>
                <a:pt x="0" y="142528"/>
              </a:lnTo>
              <a:lnTo>
                <a:pt x="0" y="25085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17544" y="1874468"/>
        <a:ext cx="226215" cy="2817"/>
      </dsp:txXfrm>
    </dsp:sp>
    <dsp:sp modelId="{5EA1B1A9-20C4-9548-85AE-33752B9AEA5D}">
      <dsp:nvSpPr>
        <dsp:cNvPr id="0" name=""/>
        <dsp:cNvSpPr/>
      </dsp:nvSpPr>
      <dsp:spPr>
        <a:xfrm>
          <a:off x="4576562" y="1018014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Valence</a:t>
          </a:r>
          <a:endParaRPr lang="en-US" sz="2000" kern="1200" dirty="0"/>
        </a:p>
      </dsp:txBody>
      <dsp:txXfrm>
        <a:off x="4576562" y="1018014"/>
        <a:ext cx="1223724" cy="734234"/>
      </dsp:txXfrm>
    </dsp:sp>
    <dsp:sp modelId="{D51A0CC5-B4E0-BE4F-8330-9A0126859768}">
      <dsp:nvSpPr>
        <dsp:cNvPr id="0" name=""/>
        <dsp:cNvSpPr/>
      </dsp:nvSpPr>
      <dsp:spPr>
        <a:xfrm>
          <a:off x="1282942" y="2355103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2399414"/>
        <a:ext cx="14072" cy="2817"/>
      </dsp:txXfrm>
    </dsp:sp>
    <dsp:sp modelId="{6C66C60E-66B9-0344-99E6-EB6B91FB39F9}">
      <dsp:nvSpPr>
        <dsp:cNvPr id="0" name=""/>
        <dsp:cNvSpPr/>
      </dsp:nvSpPr>
      <dsp:spPr>
        <a:xfrm>
          <a:off x="61017" y="2033705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Loudenss</a:t>
          </a:r>
          <a:endParaRPr lang="en-US" sz="2000" kern="1200" dirty="0"/>
        </a:p>
      </dsp:txBody>
      <dsp:txXfrm>
        <a:off x="61017" y="2033705"/>
        <a:ext cx="1223724" cy="734234"/>
      </dsp:txXfrm>
    </dsp:sp>
    <dsp:sp modelId="{5D4AF496-9006-CB4B-A810-A488AFE190DC}">
      <dsp:nvSpPr>
        <dsp:cNvPr id="0" name=""/>
        <dsp:cNvSpPr/>
      </dsp:nvSpPr>
      <dsp:spPr>
        <a:xfrm>
          <a:off x="2788124" y="2355103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2399414"/>
        <a:ext cx="14072" cy="2817"/>
      </dsp:txXfrm>
    </dsp:sp>
    <dsp:sp modelId="{E2F51645-499A-D84A-B24D-EDCC04E2E16E}">
      <dsp:nvSpPr>
        <dsp:cNvPr id="0" name=""/>
        <dsp:cNvSpPr/>
      </dsp:nvSpPr>
      <dsp:spPr>
        <a:xfrm>
          <a:off x="1566199" y="2033705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Key</a:t>
          </a:r>
          <a:endParaRPr lang="en-US" sz="2000" kern="1200" dirty="0"/>
        </a:p>
      </dsp:txBody>
      <dsp:txXfrm>
        <a:off x="1566199" y="2033705"/>
        <a:ext cx="1223724" cy="734234"/>
      </dsp:txXfrm>
    </dsp:sp>
    <dsp:sp modelId="{CF4F966E-D0A6-3E4B-89E8-96B2A729DC35}">
      <dsp:nvSpPr>
        <dsp:cNvPr id="0" name=""/>
        <dsp:cNvSpPr/>
      </dsp:nvSpPr>
      <dsp:spPr>
        <a:xfrm>
          <a:off x="4293305" y="2355103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2399414"/>
        <a:ext cx="14072" cy="2817"/>
      </dsp:txXfrm>
    </dsp:sp>
    <dsp:sp modelId="{C0D07631-599C-1846-9F16-D2B728C4BC8E}">
      <dsp:nvSpPr>
        <dsp:cNvPr id="0" name=""/>
        <dsp:cNvSpPr/>
      </dsp:nvSpPr>
      <dsp:spPr>
        <a:xfrm>
          <a:off x="3071380" y="2033705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Tempo</a:t>
          </a:r>
          <a:endParaRPr lang="en-US" sz="2000" kern="1200" dirty="0"/>
        </a:p>
      </dsp:txBody>
      <dsp:txXfrm>
        <a:off x="3071380" y="2033705"/>
        <a:ext cx="1223724" cy="734234"/>
      </dsp:txXfrm>
    </dsp:sp>
    <dsp:sp modelId="{EFF6FA93-FBCF-B44E-9F4F-1A6866B47721}">
      <dsp:nvSpPr>
        <dsp:cNvPr id="0" name=""/>
        <dsp:cNvSpPr/>
      </dsp:nvSpPr>
      <dsp:spPr>
        <a:xfrm>
          <a:off x="672879" y="2766140"/>
          <a:ext cx="4515545" cy="250856"/>
        </a:xfrm>
        <a:custGeom>
          <a:avLst/>
          <a:gdLst/>
          <a:ahLst/>
          <a:cxnLst/>
          <a:rect l="0" t="0" r="0" b="0"/>
          <a:pathLst>
            <a:path>
              <a:moveTo>
                <a:pt x="4515545" y="0"/>
              </a:moveTo>
              <a:lnTo>
                <a:pt x="4515545" y="142528"/>
              </a:lnTo>
              <a:lnTo>
                <a:pt x="0" y="142528"/>
              </a:lnTo>
              <a:lnTo>
                <a:pt x="0" y="25085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17544" y="2890160"/>
        <a:ext cx="226215" cy="2817"/>
      </dsp:txXfrm>
    </dsp:sp>
    <dsp:sp modelId="{13F7DD1A-ACF2-1A41-BD23-87540D18B8E3}">
      <dsp:nvSpPr>
        <dsp:cNvPr id="0" name=""/>
        <dsp:cNvSpPr/>
      </dsp:nvSpPr>
      <dsp:spPr>
        <a:xfrm>
          <a:off x="4576562" y="2033705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Instrumentalness</a:t>
          </a:r>
          <a:endParaRPr lang="en-US" sz="2000" kern="1200" dirty="0"/>
        </a:p>
      </dsp:txBody>
      <dsp:txXfrm>
        <a:off x="4576562" y="2033705"/>
        <a:ext cx="1223724" cy="734234"/>
      </dsp:txXfrm>
    </dsp:sp>
    <dsp:sp modelId="{E154ACD9-D647-2242-A676-4D83CE7D0E8B}">
      <dsp:nvSpPr>
        <dsp:cNvPr id="0" name=""/>
        <dsp:cNvSpPr/>
      </dsp:nvSpPr>
      <dsp:spPr>
        <a:xfrm>
          <a:off x="1282942" y="3370795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3415106"/>
        <a:ext cx="14072" cy="2817"/>
      </dsp:txXfrm>
    </dsp:sp>
    <dsp:sp modelId="{52B07A11-F41F-CD4D-BC64-F1A1F7738B90}">
      <dsp:nvSpPr>
        <dsp:cNvPr id="0" name=""/>
        <dsp:cNvSpPr/>
      </dsp:nvSpPr>
      <dsp:spPr>
        <a:xfrm>
          <a:off x="61017" y="3049397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Speechiness</a:t>
          </a:r>
          <a:endParaRPr lang="en-US" sz="2000" kern="1200" dirty="0"/>
        </a:p>
      </dsp:txBody>
      <dsp:txXfrm>
        <a:off x="61017" y="3049397"/>
        <a:ext cx="1223724" cy="734234"/>
      </dsp:txXfrm>
    </dsp:sp>
    <dsp:sp modelId="{5AC6021C-FEEA-0142-9E27-D6F91C5C6EA5}">
      <dsp:nvSpPr>
        <dsp:cNvPr id="0" name=""/>
        <dsp:cNvSpPr/>
      </dsp:nvSpPr>
      <dsp:spPr>
        <a:xfrm>
          <a:off x="2788124" y="3370795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3415106"/>
        <a:ext cx="14072" cy="2817"/>
      </dsp:txXfrm>
    </dsp:sp>
    <dsp:sp modelId="{12265CB6-EB1C-1F4E-82A6-FFE0FC9CE8C0}">
      <dsp:nvSpPr>
        <dsp:cNvPr id="0" name=""/>
        <dsp:cNvSpPr/>
      </dsp:nvSpPr>
      <dsp:spPr>
        <a:xfrm>
          <a:off x="1566199" y="3049397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Song Duration</a:t>
          </a:r>
        </a:p>
      </dsp:txBody>
      <dsp:txXfrm>
        <a:off x="1566199" y="3049397"/>
        <a:ext cx="1223724" cy="734234"/>
      </dsp:txXfrm>
    </dsp:sp>
    <dsp:sp modelId="{351B77D8-FC62-BC4C-92D8-C80D94AE6B97}">
      <dsp:nvSpPr>
        <dsp:cNvPr id="0" name=""/>
        <dsp:cNvSpPr/>
      </dsp:nvSpPr>
      <dsp:spPr>
        <a:xfrm>
          <a:off x="4293305" y="3370795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3415106"/>
        <a:ext cx="14072" cy="2817"/>
      </dsp:txXfrm>
    </dsp:sp>
    <dsp:sp modelId="{DE55C970-BD31-DB4D-BF42-9AAB408AEC13}">
      <dsp:nvSpPr>
        <dsp:cNvPr id="0" name=""/>
        <dsp:cNvSpPr/>
      </dsp:nvSpPr>
      <dsp:spPr>
        <a:xfrm>
          <a:off x="3071380" y="3049397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Liveness</a:t>
          </a:r>
          <a:endParaRPr lang="en-US" sz="2000" kern="1200" dirty="0"/>
        </a:p>
      </dsp:txBody>
      <dsp:txXfrm>
        <a:off x="3071380" y="3049397"/>
        <a:ext cx="1223724" cy="734234"/>
      </dsp:txXfrm>
    </dsp:sp>
    <dsp:sp modelId="{D47F4721-27C0-A24A-BA08-B8E7A2365A2E}">
      <dsp:nvSpPr>
        <dsp:cNvPr id="0" name=""/>
        <dsp:cNvSpPr/>
      </dsp:nvSpPr>
      <dsp:spPr>
        <a:xfrm>
          <a:off x="4576562" y="3049397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Mode</a:t>
          </a:r>
          <a:endParaRPr lang="en-US" sz="2000" kern="1200" dirty="0"/>
        </a:p>
      </dsp:txBody>
      <dsp:txXfrm>
        <a:off x="4576562" y="3049397"/>
        <a:ext cx="1223724" cy="734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0CA02-25CF-6B49-AFC5-4C3F6E9D174F}">
      <dsp:nvSpPr>
        <dsp:cNvPr id="0" name=""/>
        <dsp:cNvSpPr/>
      </dsp:nvSpPr>
      <dsp:spPr>
        <a:xfrm>
          <a:off x="1282942" y="323719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368031"/>
        <a:ext cx="14072" cy="2817"/>
      </dsp:txXfrm>
    </dsp:sp>
    <dsp:sp modelId="{598773E3-3430-4B4D-AD21-599EC87D7F17}">
      <dsp:nvSpPr>
        <dsp:cNvPr id="0" name=""/>
        <dsp:cNvSpPr/>
      </dsp:nvSpPr>
      <dsp:spPr>
        <a:xfrm>
          <a:off x="61017" y="2322"/>
          <a:ext cx="1223724" cy="734234"/>
        </a:xfrm>
        <a:prstGeom prst="rect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Hit Song (Target)</a:t>
          </a:r>
        </a:p>
      </dsp:txBody>
      <dsp:txXfrm>
        <a:off x="61017" y="2322"/>
        <a:ext cx="1223724" cy="734234"/>
      </dsp:txXfrm>
    </dsp:sp>
    <dsp:sp modelId="{DE1197E8-D040-EA41-9961-AA820524A44F}">
      <dsp:nvSpPr>
        <dsp:cNvPr id="0" name=""/>
        <dsp:cNvSpPr/>
      </dsp:nvSpPr>
      <dsp:spPr>
        <a:xfrm>
          <a:off x="2788124" y="323719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368031"/>
        <a:ext cx="14072" cy="2817"/>
      </dsp:txXfrm>
    </dsp:sp>
    <dsp:sp modelId="{7B848273-2BAD-CA45-BE72-D7C7328310BB}">
      <dsp:nvSpPr>
        <dsp:cNvPr id="0" name=""/>
        <dsp:cNvSpPr/>
      </dsp:nvSpPr>
      <dsp:spPr>
        <a:xfrm>
          <a:off x="1566199" y="2322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Artist</a:t>
          </a:r>
          <a:endParaRPr lang="en-US" sz="2000" kern="1200" dirty="0"/>
        </a:p>
      </dsp:txBody>
      <dsp:txXfrm>
        <a:off x="1566199" y="2322"/>
        <a:ext cx="1223724" cy="734234"/>
      </dsp:txXfrm>
    </dsp:sp>
    <dsp:sp modelId="{455C5750-5CE6-4D46-85BC-439F626EE69E}">
      <dsp:nvSpPr>
        <dsp:cNvPr id="0" name=""/>
        <dsp:cNvSpPr/>
      </dsp:nvSpPr>
      <dsp:spPr>
        <a:xfrm>
          <a:off x="4293305" y="323719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368031"/>
        <a:ext cx="14072" cy="2817"/>
      </dsp:txXfrm>
    </dsp:sp>
    <dsp:sp modelId="{970E2541-BD3D-0D44-A69A-F902E1195919}">
      <dsp:nvSpPr>
        <dsp:cNvPr id="0" name=""/>
        <dsp:cNvSpPr/>
      </dsp:nvSpPr>
      <dsp:spPr>
        <a:xfrm>
          <a:off x="3071380" y="2322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Song Title</a:t>
          </a:r>
          <a:endParaRPr lang="en-US" sz="2000" kern="1200" dirty="0"/>
        </a:p>
      </dsp:txBody>
      <dsp:txXfrm>
        <a:off x="3071380" y="2322"/>
        <a:ext cx="1223724" cy="734234"/>
      </dsp:txXfrm>
    </dsp:sp>
    <dsp:sp modelId="{E53ED20C-5071-1147-B67C-E3E5EB0B5D83}">
      <dsp:nvSpPr>
        <dsp:cNvPr id="0" name=""/>
        <dsp:cNvSpPr/>
      </dsp:nvSpPr>
      <dsp:spPr>
        <a:xfrm>
          <a:off x="672879" y="734757"/>
          <a:ext cx="4515545" cy="250856"/>
        </a:xfrm>
        <a:custGeom>
          <a:avLst/>
          <a:gdLst/>
          <a:ahLst/>
          <a:cxnLst/>
          <a:rect l="0" t="0" r="0" b="0"/>
          <a:pathLst>
            <a:path>
              <a:moveTo>
                <a:pt x="4515545" y="0"/>
              </a:moveTo>
              <a:lnTo>
                <a:pt x="4515545" y="142528"/>
              </a:lnTo>
              <a:lnTo>
                <a:pt x="0" y="142528"/>
              </a:lnTo>
              <a:lnTo>
                <a:pt x="0" y="25085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17544" y="858777"/>
        <a:ext cx="226215" cy="2817"/>
      </dsp:txXfrm>
    </dsp:sp>
    <dsp:sp modelId="{9C221D49-C5D4-8D44-9154-EB2D1BDD60F2}">
      <dsp:nvSpPr>
        <dsp:cNvPr id="0" name=""/>
        <dsp:cNvSpPr/>
      </dsp:nvSpPr>
      <dsp:spPr>
        <a:xfrm>
          <a:off x="4576562" y="2322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Song Popularity</a:t>
          </a:r>
          <a:endParaRPr lang="en-US" sz="2000" kern="1200" dirty="0"/>
        </a:p>
      </dsp:txBody>
      <dsp:txXfrm>
        <a:off x="4576562" y="2322"/>
        <a:ext cx="1223724" cy="734234"/>
      </dsp:txXfrm>
    </dsp:sp>
    <dsp:sp modelId="{4FBCDD4A-62E3-C240-8328-05C4A3374405}">
      <dsp:nvSpPr>
        <dsp:cNvPr id="0" name=""/>
        <dsp:cNvSpPr/>
      </dsp:nvSpPr>
      <dsp:spPr>
        <a:xfrm>
          <a:off x="1282942" y="1339411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1383722"/>
        <a:ext cx="14072" cy="2817"/>
      </dsp:txXfrm>
    </dsp:sp>
    <dsp:sp modelId="{7A5FBBB7-D438-4F49-8095-7CDFF44AFDA8}">
      <dsp:nvSpPr>
        <dsp:cNvPr id="0" name=""/>
        <dsp:cNvSpPr/>
      </dsp:nvSpPr>
      <dsp:spPr>
        <a:xfrm>
          <a:off x="61017" y="1018014"/>
          <a:ext cx="1223724" cy="734234"/>
        </a:xfrm>
        <a:prstGeom prst="rect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721" tIns="61639" rIns="58721" bIns="6163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Danceability</a:t>
          </a:r>
        </a:p>
      </dsp:txBody>
      <dsp:txXfrm>
        <a:off x="61017" y="1018014"/>
        <a:ext cx="1223724" cy="734234"/>
      </dsp:txXfrm>
    </dsp:sp>
    <dsp:sp modelId="{0D5C03C4-8AD5-C342-9EDC-9AD81836579C}">
      <dsp:nvSpPr>
        <dsp:cNvPr id="0" name=""/>
        <dsp:cNvSpPr/>
      </dsp:nvSpPr>
      <dsp:spPr>
        <a:xfrm>
          <a:off x="2788124" y="1339411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1383722"/>
        <a:ext cx="14072" cy="2817"/>
      </dsp:txXfrm>
    </dsp:sp>
    <dsp:sp modelId="{D3F16630-25DD-9E49-B7AB-D1ED3441578C}">
      <dsp:nvSpPr>
        <dsp:cNvPr id="0" name=""/>
        <dsp:cNvSpPr/>
      </dsp:nvSpPr>
      <dsp:spPr>
        <a:xfrm>
          <a:off x="1566199" y="1018014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Energy</a:t>
          </a:r>
          <a:endParaRPr lang="en-US" sz="2000" kern="1200" dirty="0"/>
        </a:p>
      </dsp:txBody>
      <dsp:txXfrm>
        <a:off x="1566199" y="1018014"/>
        <a:ext cx="1223724" cy="734234"/>
      </dsp:txXfrm>
    </dsp:sp>
    <dsp:sp modelId="{91F02EA4-60A6-0C44-AD88-4193B1D142E8}">
      <dsp:nvSpPr>
        <dsp:cNvPr id="0" name=""/>
        <dsp:cNvSpPr/>
      </dsp:nvSpPr>
      <dsp:spPr>
        <a:xfrm>
          <a:off x="4293305" y="1339411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1383722"/>
        <a:ext cx="14072" cy="2817"/>
      </dsp:txXfrm>
    </dsp:sp>
    <dsp:sp modelId="{1FE84925-B120-4A4A-A755-819D082C8288}">
      <dsp:nvSpPr>
        <dsp:cNvPr id="0" name=""/>
        <dsp:cNvSpPr/>
      </dsp:nvSpPr>
      <dsp:spPr>
        <a:xfrm>
          <a:off x="3071380" y="1018014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Acousticness</a:t>
          </a:r>
          <a:endParaRPr lang="en-US" sz="2000" kern="1200" dirty="0"/>
        </a:p>
      </dsp:txBody>
      <dsp:txXfrm>
        <a:off x="3071380" y="1018014"/>
        <a:ext cx="1223724" cy="734234"/>
      </dsp:txXfrm>
    </dsp:sp>
    <dsp:sp modelId="{61051E4F-CF98-AB4A-9A38-5C36CDB1C802}">
      <dsp:nvSpPr>
        <dsp:cNvPr id="0" name=""/>
        <dsp:cNvSpPr/>
      </dsp:nvSpPr>
      <dsp:spPr>
        <a:xfrm>
          <a:off x="672879" y="1750449"/>
          <a:ext cx="4515545" cy="250856"/>
        </a:xfrm>
        <a:custGeom>
          <a:avLst/>
          <a:gdLst/>
          <a:ahLst/>
          <a:cxnLst/>
          <a:rect l="0" t="0" r="0" b="0"/>
          <a:pathLst>
            <a:path>
              <a:moveTo>
                <a:pt x="4515545" y="0"/>
              </a:moveTo>
              <a:lnTo>
                <a:pt x="4515545" y="142528"/>
              </a:lnTo>
              <a:lnTo>
                <a:pt x="0" y="142528"/>
              </a:lnTo>
              <a:lnTo>
                <a:pt x="0" y="25085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17544" y="1874468"/>
        <a:ext cx="226215" cy="2817"/>
      </dsp:txXfrm>
    </dsp:sp>
    <dsp:sp modelId="{5EA1B1A9-20C4-9548-85AE-33752B9AEA5D}">
      <dsp:nvSpPr>
        <dsp:cNvPr id="0" name=""/>
        <dsp:cNvSpPr/>
      </dsp:nvSpPr>
      <dsp:spPr>
        <a:xfrm>
          <a:off x="4576562" y="1018014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Valence</a:t>
          </a:r>
          <a:endParaRPr lang="en-US" sz="2000" kern="1200" dirty="0"/>
        </a:p>
      </dsp:txBody>
      <dsp:txXfrm>
        <a:off x="4576562" y="1018014"/>
        <a:ext cx="1223724" cy="734234"/>
      </dsp:txXfrm>
    </dsp:sp>
    <dsp:sp modelId="{D51A0CC5-B4E0-BE4F-8330-9A0126859768}">
      <dsp:nvSpPr>
        <dsp:cNvPr id="0" name=""/>
        <dsp:cNvSpPr/>
      </dsp:nvSpPr>
      <dsp:spPr>
        <a:xfrm>
          <a:off x="1282942" y="2355103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2399414"/>
        <a:ext cx="14072" cy="2817"/>
      </dsp:txXfrm>
    </dsp:sp>
    <dsp:sp modelId="{6C66C60E-66B9-0344-99E6-EB6B91FB39F9}">
      <dsp:nvSpPr>
        <dsp:cNvPr id="0" name=""/>
        <dsp:cNvSpPr/>
      </dsp:nvSpPr>
      <dsp:spPr>
        <a:xfrm>
          <a:off x="61017" y="2033705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Loudenss</a:t>
          </a:r>
          <a:endParaRPr lang="en-US" sz="2000" kern="1200" dirty="0"/>
        </a:p>
      </dsp:txBody>
      <dsp:txXfrm>
        <a:off x="61017" y="2033705"/>
        <a:ext cx="1223724" cy="734234"/>
      </dsp:txXfrm>
    </dsp:sp>
    <dsp:sp modelId="{5D4AF496-9006-CB4B-A810-A488AFE190DC}">
      <dsp:nvSpPr>
        <dsp:cNvPr id="0" name=""/>
        <dsp:cNvSpPr/>
      </dsp:nvSpPr>
      <dsp:spPr>
        <a:xfrm>
          <a:off x="2788124" y="2355103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2399414"/>
        <a:ext cx="14072" cy="2817"/>
      </dsp:txXfrm>
    </dsp:sp>
    <dsp:sp modelId="{E2F51645-499A-D84A-B24D-EDCC04E2E16E}">
      <dsp:nvSpPr>
        <dsp:cNvPr id="0" name=""/>
        <dsp:cNvSpPr/>
      </dsp:nvSpPr>
      <dsp:spPr>
        <a:xfrm>
          <a:off x="1566199" y="2033705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Key</a:t>
          </a:r>
          <a:endParaRPr lang="en-US" sz="2000" kern="1200" dirty="0"/>
        </a:p>
      </dsp:txBody>
      <dsp:txXfrm>
        <a:off x="1566199" y="2033705"/>
        <a:ext cx="1223724" cy="734234"/>
      </dsp:txXfrm>
    </dsp:sp>
    <dsp:sp modelId="{CF4F966E-D0A6-3E4B-89E8-96B2A729DC35}">
      <dsp:nvSpPr>
        <dsp:cNvPr id="0" name=""/>
        <dsp:cNvSpPr/>
      </dsp:nvSpPr>
      <dsp:spPr>
        <a:xfrm>
          <a:off x="4293305" y="2355103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2399414"/>
        <a:ext cx="14072" cy="2817"/>
      </dsp:txXfrm>
    </dsp:sp>
    <dsp:sp modelId="{C0D07631-599C-1846-9F16-D2B728C4BC8E}">
      <dsp:nvSpPr>
        <dsp:cNvPr id="0" name=""/>
        <dsp:cNvSpPr/>
      </dsp:nvSpPr>
      <dsp:spPr>
        <a:xfrm>
          <a:off x="3071380" y="2033705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Tempo</a:t>
          </a:r>
          <a:endParaRPr lang="en-US" sz="2000" kern="1200" dirty="0"/>
        </a:p>
      </dsp:txBody>
      <dsp:txXfrm>
        <a:off x="3071380" y="2033705"/>
        <a:ext cx="1223724" cy="734234"/>
      </dsp:txXfrm>
    </dsp:sp>
    <dsp:sp modelId="{EFF6FA93-FBCF-B44E-9F4F-1A6866B47721}">
      <dsp:nvSpPr>
        <dsp:cNvPr id="0" name=""/>
        <dsp:cNvSpPr/>
      </dsp:nvSpPr>
      <dsp:spPr>
        <a:xfrm>
          <a:off x="672879" y="2766140"/>
          <a:ext cx="4515545" cy="250856"/>
        </a:xfrm>
        <a:custGeom>
          <a:avLst/>
          <a:gdLst/>
          <a:ahLst/>
          <a:cxnLst/>
          <a:rect l="0" t="0" r="0" b="0"/>
          <a:pathLst>
            <a:path>
              <a:moveTo>
                <a:pt x="4515545" y="0"/>
              </a:moveTo>
              <a:lnTo>
                <a:pt x="4515545" y="142528"/>
              </a:lnTo>
              <a:lnTo>
                <a:pt x="0" y="142528"/>
              </a:lnTo>
              <a:lnTo>
                <a:pt x="0" y="25085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17544" y="2890160"/>
        <a:ext cx="226215" cy="2817"/>
      </dsp:txXfrm>
    </dsp:sp>
    <dsp:sp modelId="{13F7DD1A-ACF2-1A41-BD23-87540D18B8E3}">
      <dsp:nvSpPr>
        <dsp:cNvPr id="0" name=""/>
        <dsp:cNvSpPr/>
      </dsp:nvSpPr>
      <dsp:spPr>
        <a:xfrm>
          <a:off x="4576562" y="2033705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Instrumentalness</a:t>
          </a:r>
          <a:endParaRPr lang="en-US" sz="2000" kern="1200" dirty="0"/>
        </a:p>
      </dsp:txBody>
      <dsp:txXfrm>
        <a:off x="4576562" y="2033705"/>
        <a:ext cx="1223724" cy="734234"/>
      </dsp:txXfrm>
    </dsp:sp>
    <dsp:sp modelId="{E154ACD9-D647-2242-A676-4D83CE7D0E8B}">
      <dsp:nvSpPr>
        <dsp:cNvPr id="0" name=""/>
        <dsp:cNvSpPr/>
      </dsp:nvSpPr>
      <dsp:spPr>
        <a:xfrm>
          <a:off x="1282942" y="3370795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3415106"/>
        <a:ext cx="14072" cy="2817"/>
      </dsp:txXfrm>
    </dsp:sp>
    <dsp:sp modelId="{52B07A11-F41F-CD4D-BC64-F1A1F7738B90}">
      <dsp:nvSpPr>
        <dsp:cNvPr id="0" name=""/>
        <dsp:cNvSpPr/>
      </dsp:nvSpPr>
      <dsp:spPr>
        <a:xfrm>
          <a:off x="61017" y="3049397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Speechiness</a:t>
          </a:r>
          <a:endParaRPr lang="en-US" sz="2000" kern="1200" dirty="0"/>
        </a:p>
      </dsp:txBody>
      <dsp:txXfrm>
        <a:off x="61017" y="3049397"/>
        <a:ext cx="1223724" cy="734234"/>
      </dsp:txXfrm>
    </dsp:sp>
    <dsp:sp modelId="{5AC6021C-FEEA-0142-9E27-D6F91C5C6EA5}">
      <dsp:nvSpPr>
        <dsp:cNvPr id="0" name=""/>
        <dsp:cNvSpPr/>
      </dsp:nvSpPr>
      <dsp:spPr>
        <a:xfrm>
          <a:off x="2788124" y="3370795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3415106"/>
        <a:ext cx="14072" cy="2817"/>
      </dsp:txXfrm>
    </dsp:sp>
    <dsp:sp modelId="{12265CB6-EB1C-1F4E-82A6-FFE0FC9CE8C0}">
      <dsp:nvSpPr>
        <dsp:cNvPr id="0" name=""/>
        <dsp:cNvSpPr/>
      </dsp:nvSpPr>
      <dsp:spPr>
        <a:xfrm>
          <a:off x="1566199" y="3049397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Song Duration</a:t>
          </a:r>
        </a:p>
      </dsp:txBody>
      <dsp:txXfrm>
        <a:off x="1566199" y="3049397"/>
        <a:ext cx="1223724" cy="734234"/>
      </dsp:txXfrm>
    </dsp:sp>
    <dsp:sp modelId="{351B77D8-FC62-BC4C-92D8-C80D94AE6B97}">
      <dsp:nvSpPr>
        <dsp:cNvPr id="0" name=""/>
        <dsp:cNvSpPr/>
      </dsp:nvSpPr>
      <dsp:spPr>
        <a:xfrm>
          <a:off x="4293305" y="3370795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3415106"/>
        <a:ext cx="14072" cy="2817"/>
      </dsp:txXfrm>
    </dsp:sp>
    <dsp:sp modelId="{DE55C970-BD31-DB4D-BF42-9AAB408AEC13}">
      <dsp:nvSpPr>
        <dsp:cNvPr id="0" name=""/>
        <dsp:cNvSpPr/>
      </dsp:nvSpPr>
      <dsp:spPr>
        <a:xfrm>
          <a:off x="3071380" y="3049397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Liveness</a:t>
          </a:r>
          <a:endParaRPr lang="en-US" sz="2000" kern="1200" dirty="0"/>
        </a:p>
      </dsp:txBody>
      <dsp:txXfrm>
        <a:off x="3071380" y="3049397"/>
        <a:ext cx="1223724" cy="734234"/>
      </dsp:txXfrm>
    </dsp:sp>
    <dsp:sp modelId="{D47F4721-27C0-A24A-BA08-B8E7A2365A2E}">
      <dsp:nvSpPr>
        <dsp:cNvPr id="0" name=""/>
        <dsp:cNvSpPr/>
      </dsp:nvSpPr>
      <dsp:spPr>
        <a:xfrm>
          <a:off x="4576562" y="3049397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Mode</a:t>
          </a:r>
          <a:endParaRPr lang="en-US" sz="2000" kern="1200" dirty="0"/>
        </a:p>
      </dsp:txBody>
      <dsp:txXfrm>
        <a:off x="4576562" y="3049397"/>
        <a:ext cx="1223724" cy="7342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0CA02-25CF-6B49-AFC5-4C3F6E9D174F}">
      <dsp:nvSpPr>
        <dsp:cNvPr id="0" name=""/>
        <dsp:cNvSpPr/>
      </dsp:nvSpPr>
      <dsp:spPr>
        <a:xfrm>
          <a:off x="1282942" y="323719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368031"/>
        <a:ext cx="14072" cy="2817"/>
      </dsp:txXfrm>
    </dsp:sp>
    <dsp:sp modelId="{598773E3-3430-4B4D-AD21-599EC87D7F17}">
      <dsp:nvSpPr>
        <dsp:cNvPr id="0" name=""/>
        <dsp:cNvSpPr/>
      </dsp:nvSpPr>
      <dsp:spPr>
        <a:xfrm>
          <a:off x="61017" y="2322"/>
          <a:ext cx="1223724" cy="734234"/>
        </a:xfrm>
        <a:prstGeom prst="rect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Hit Song (Target)</a:t>
          </a:r>
        </a:p>
      </dsp:txBody>
      <dsp:txXfrm>
        <a:off x="61017" y="2322"/>
        <a:ext cx="1223724" cy="734234"/>
      </dsp:txXfrm>
    </dsp:sp>
    <dsp:sp modelId="{DE1197E8-D040-EA41-9961-AA820524A44F}">
      <dsp:nvSpPr>
        <dsp:cNvPr id="0" name=""/>
        <dsp:cNvSpPr/>
      </dsp:nvSpPr>
      <dsp:spPr>
        <a:xfrm>
          <a:off x="2788124" y="323719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368031"/>
        <a:ext cx="14072" cy="2817"/>
      </dsp:txXfrm>
    </dsp:sp>
    <dsp:sp modelId="{7B848273-2BAD-CA45-BE72-D7C7328310BB}">
      <dsp:nvSpPr>
        <dsp:cNvPr id="0" name=""/>
        <dsp:cNvSpPr/>
      </dsp:nvSpPr>
      <dsp:spPr>
        <a:xfrm>
          <a:off x="1566199" y="2322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Artist</a:t>
          </a:r>
          <a:endParaRPr lang="en-US" sz="2000" kern="1200" dirty="0"/>
        </a:p>
      </dsp:txBody>
      <dsp:txXfrm>
        <a:off x="1566199" y="2322"/>
        <a:ext cx="1223724" cy="734234"/>
      </dsp:txXfrm>
    </dsp:sp>
    <dsp:sp modelId="{455C5750-5CE6-4D46-85BC-439F626EE69E}">
      <dsp:nvSpPr>
        <dsp:cNvPr id="0" name=""/>
        <dsp:cNvSpPr/>
      </dsp:nvSpPr>
      <dsp:spPr>
        <a:xfrm>
          <a:off x="4293305" y="323719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368031"/>
        <a:ext cx="14072" cy="2817"/>
      </dsp:txXfrm>
    </dsp:sp>
    <dsp:sp modelId="{970E2541-BD3D-0D44-A69A-F902E1195919}">
      <dsp:nvSpPr>
        <dsp:cNvPr id="0" name=""/>
        <dsp:cNvSpPr/>
      </dsp:nvSpPr>
      <dsp:spPr>
        <a:xfrm>
          <a:off x="3071380" y="2322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Song Title</a:t>
          </a:r>
          <a:endParaRPr lang="en-US" sz="2000" kern="1200" dirty="0"/>
        </a:p>
      </dsp:txBody>
      <dsp:txXfrm>
        <a:off x="3071380" y="2322"/>
        <a:ext cx="1223724" cy="734234"/>
      </dsp:txXfrm>
    </dsp:sp>
    <dsp:sp modelId="{E53ED20C-5071-1147-B67C-E3E5EB0B5D83}">
      <dsp:nvSpPr>
        <dsp:cNvPr id="0" name=""/>
        <dsp:cNvSpPr/>
      </dsp:nvSpPr>
      <dsp:spPr>
        <a:xfrm>
          <a:off x="672879" y="734757"/>
          <a:ext cx="4515545" cy="250856"/>
        </a:xfrm>
        <a:custGeom>
          <a:avLst/>
          <a:gdLst/>
          <a:ahLst/>
          <a:cxnLst/>
          <a:rect l="0" t="0" r="0" b="0"/>
          <a:pathLst>
            <a:path>
              <a:moveTo>
                <a:pt x="4515545" y="0"/>
              </a:moveTo>
              <a:lnTo>
                <a:pt x="4515545" y="142528"/>
              </a:lnTo>
              <a:lnTo>
                <a:pt x="0" y="142528"/>
              </a:lnTo>
              <a:lnTo>
                <a:pt x="0" y="25085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17544" y="858777"/>
        <a:ext cx="226215" cy="2817"/>
      </dsp:txXfrm>
    </dsp:sp>
    <dsp:sp modelId="{9C221D49-C5D4-8D44-9154-EB2D1BDD60F2}">
      <dsp:nvSpPr>
        <dsp:cNvPr id="0" name=""/>
        <dsp:cNvSpPr/>
      </dsp:nvSpPr>
      <dsp:spPr>
        <a:xfrm>
          <a:off x="4576562" y="2322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Song Popularity</a:t>
          </a:r>
          <a:endParaRPr lang="en-US" sz="2000" kern="1200" dirty="0"/>
        </a:p>
      </dsp:txBody>
      <dsp:txXfrm>
        <a:off x="4576562" y="2322"/>
        <a:ext cx="1223724" cy="734234"/>
      </dsp:txXfrm>
    </dsp:sp>
    <dsp:sp modelId="{4FBCDD4A-62E3-C240-8328-05C4A3374405}">
      <dsp:nvSpPr>
        <dsp:cNvPr id="0" name=""/>
        <dsp:cNvSpPr/>
      </dsp:nvSpPr>
      <dsp:spPr>
        <a:xfrm>
          <a:off x="1282942" y="1339411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1383722"/>
        <a:ext cx="14072" cy="2817"/>
      </dsp:txXfrm>
    </dsp:sp>
    <dsp:sp modelId="{7A5FBBB7-D438-4F49-8095-7CDFF44AFDA8}">
      <dsp:nvSpPr>
        <dsp:cNvPr id="0" name=""/>
        <dsp:cNvSpPr/>
      </dsp:nvSpPr>
      <dsp:spPr>
        <a:xfrm>
          <a:off x="61017" y="1018014"/>
          <a:ext cx="1223724" cy="734234"/>
        </a:xfrm>
        <a:prstGeom prst="rect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721" tIns="61639" rIns="58721" bIns="6163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Danceability</a:t>
          </a:r>
        </a:p>
      </dsp:txBody>
      <dsp:txXfrm>
        <a:off x="61017" y="1018014"/>
        <a:ext cx="1223724" cy="734234"/>
      </dsp:txXfrm>
    </dsp:sp>
    <dsp:sp modelId="{0D5C03C4-8AD5-C342-9EDC-9AD81836579C}">
      <dsp:nvSpPr>
        <dsp:cNvPr id="0" name=""/>
        <dsp:cNvSpPr/>
      </dsp:nvSpPr>
      <dsp:spPr>
        <a:xfrm>
          <a:off x="2788124" y="1339411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1383722"/>
        <a:ext cx="14072" cy="2817"/>
      </dsp:txXfrm>
    </dsp:sp>
    <dsp:sp modelId="{D3F16630-25DD-9E49-B7AB-D1ED3441578C}">
      <dsp:nvSpPr>
        <dsp:cNvPr id="0" name=""/>
        <dsp:cNvSpPr/>
      </dsp:nvSpPr>
      <dsp:spPr>
        <a:xfrm>
          <a:off x="1566199" y="1018014"/>
          <a:ext cx="1223724" cy="734234"/>
        </a:xfrm>
        <a:prstGeom prst="rect">
          <a:avLst/>
        </a:prstGeom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Energy</a:t>
          </a:r>
          <a:endParaRPr lang="en-US" sz="2000" kern="1200" dirty="0"/>
        </a:p>
      </dsp:txBody>
      <dsp:txXfrm>
        <a:off x="1566199" y="1018014"/>
        <a:ext cx="1223724" cy="734234"/>
      </dsp:txXfrm>
    </dsp:sp>
    <dsp:sp modelId="{91F02EA4-60A6-0C44-AD88-4193B1D142E8}">
      <dsp:nvSpPr>
        <dsp:cNvPr id="0" name=""/>
        <dsp:cNvSpPr/>
      </dsp:nvSpPr>
      <dsp:spPr>
        <a:xfrm>
          <a:off x="4293305" y="1339411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1383722"/>
        <a:ext cx="14072" cy="2817"/>
      </dsp:txXfrm>
    </dsp:sp>
    <dsp:sp modelId="{1FE84925-B120-4A4A-A755-819D082C8288}">
      <dsp:nvSpPr>
        <dsp:cNvPr id="0" name=""/>
        <dsp:cNvSpPr/>
      </dsp:nvSpPr>
      <dsp:spPr>
        <a:xfrm>
          <a:off x="3071380" y="1018014"/>
          <a:ext cx="1223724" cy="734234"/>
        </a:xfrm>
        <a:prstGeom prst="rect">
          <a:avLst/>
        </a:prstGeom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Acousticness</a:t>
          </a:r>
          <a:endParaRPr lang="en-US" sz="2000" kern="1200" dirty="0"/>
        </a:p>
      </dsp:txBody>
      <dsp:txXfrm>
        <a:off x="3071380" y="1018014"/>
        <a:ext cx="1223724" cy="734234"/>
      </dsp:txXfrm>
    </dsp:sp>
    <dsp:sp modelId="{61051E4F-CF98-AB4A-9A38-5C36CDB1C802}">
      <dsp:nvSpPr>
        <dsp:cNvPr id="0" name=""/>
        <dsp:cNvSpPr/>
      </dsp:nvSpPr>
      <dsp:spPr>
        <a:xfrm>
          <a:off x="672879" y="1750449"/>
          <a:ext cx="4515545" cy="250856"/>
        </a:xfrm>
        <a:custGeom>
          <a:avLst/>
          <a:gdLst/>
          <a:ahLst/>
          <a:cxnLst/>
          <a:rect l="0" t="0" r="0" b="0"/>
          <a:pathLst>
            <a:path>
              <a:moveTo>
                <a:pt x="4515545" y="0"/>
              </a:moveTo>
              <a:lnTo>
                <a:pt x="4515545" y="142528"/>
              </a:lnTo>
              <a:lnTo>
                <a:pt x="0" y="142528"/>
              </a:lnTo>
              <a:lnTo>
                <a:pt x="0" y="25085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17544" y="1874468"/>
        <a:ext cx="226215" cy="2817"/>
      </dsp:txXfrm>
    </dsp:sp>
    <dsp:sp modelId="{5EA1B1A9-20C4-9548-85AE-33752B9AEA5D}">
      <dsp:nvSpPr>
        <dsp:cNvPr id="0" name=""/>
        <dsp:cNvSpPr/>
      </dsp:nvSpPr>
      <dsp:spPr>
        <a:xfrm>
          <a:off x="4576562" y="1018014"/>
          <a:ext cx="1223724" cy="734234"/>
        </a:xfrm>
        <a:prstGeom prst="rect">
          <a:avLst/>
        </a:prstGeom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Valence</a:t>
          </a:r>
          <a:endParaRPr lang="en-US" sz="2000" kern="1200" dirty="0"/>
        </a:p>
      </dsp:txBody>
      <dsp:txXfrm>
        <a:off x="4576562" y="1018014"/>
        <a:ext cx="1223724" cy="734234"/>
      </dsp:txXfrm>
    </dsp:sp>
    <dsp:sp modelId="{D51A0CC5-B4E0-BE4F-8330-9A0126859768}">
      <dsp:nvSpPr>
        <dsp:cNvPr id="0" name=""/>
        <dsp:cNvSpPr/>
      </dsp:nvSpPr>
      <dsp:spPr>
        <a:xfrm>
          <a:off x="1282942" y="2355103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2399414"/>
        <a:ext cx="14072" cy="2817"/>
      </dsp:txXfrm>
    </dsp:sp>
    <dsp:sp modelId="{6C66C60E-66B9-0344-99E6-EB6B91FB39F9}">
      <dsp:nvSpPr>
        <dsp:cNvPr id="0" name=""/>
        <dsp:cNvSpPr/>
      </dsp:nvSpPr>
      <dsp:spPr>
        <a:xfrm>
          <a:off x="61017" y="2033705"/>
          <a:ext cx="1223724" cy="734234"/>
        </a:xfrm>
        <a:prstGeom prst="rect">
          <a:avLst/>
        </a:prstGeom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Loudenss</a:t>
          </a:r>
          <a:endParaRPr lang="en-US" sz="2000" kern="1200" dirty="0"/>
        </a:p>
      </dsp:txBody>
      <dsp:txXfrm>
        <a:off x="61017" y="2033705"/>
        <a:ext cx="1223724" cy="734234"/>
      </dsp:txXfrm>
    </dsp:sp>
    <dsp:sp modelId="{5D4AF496-9006-CB4B-A810-A488AFE190DC}">
      <dsp:nvSpPr>
        <dsp:cNvPr id="0" name=""/>
        <dsp:cNvSpPr/>
      </dsp:nvSpPr>
      <dsp:spPr>
        <a:xfrm>
          <a:off x="2788124" y="2355103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2399414"/>
        <a:ext cx="14072" cy="2817"/>
      </dsp:txXfrm>
    </dsp:sp>
    <dsp:sp modelId="{E2F51645-499A-D84A-B24D-EDCC04E2E16E}">
      <dsp:nvSpPr>
        <dsp:cNvPr id="0" name=""/>
        <dsp:cNvSpPr/>
      </dsp:nvSpPr>
      <dsp:spPr>
        <a:xfrm>
          <a:off x="1566199" y="2033705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Key</a:t>
          </a:r>
          <a:endParaRPr lang="en-US" sz="2000" kern="1200" dirty="0"/>
        </a:p>
      </dsp:txBody>
      <dsp:txXfrm>
        <a:off x="1566199" y="2033705"/>
        <a:ext cx="1223724" cy="734234"/>
      </dsp:txXfrm>
    </dsp:sp>
    <dsp:sp modelId="{CF4F966E-D0A6-3E4B-89E8-96B2A729DC35}">
      <dsp:nvSpPr>
        <dsp:cNvPr id="0" name=""/>
        <dsp:cNvSpPr/>
      </dsp:nvSpPr>
      <dsp:spPr>
        <a:xfrm>
          <a:off x="4293305" y="2355103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2399414"/>
        <a:ext cx="14072" cy="2817"/>
      </dsp:txXfrm>
    </dsp:sp>
    <dsp:sp modelId="{C0D07631-599C-1846-9F16-D2B728C4BC8E}">
      <dsp:nvSpPr>
        <dsp:cNvPr id="0" name=""/>
        <dsp:cNvSpPr/>
      </dsp:nvSpPr>
      <dsp:spPr>
        <a:xfrm>
          <a:off x="3071380" y="2033705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Tempo</a:t>
          </a:r>
          <a:endParaRPr lang="en-US" sz="2000" kern="1200" dirty="0"/>
        </a:p>
      </dsp:txBody>
      <dsp:txXfrm>
        <a:off x="3071380" y="2033705"/>
        <a:ext cx="1223724" cy="734234"/>
      </dsp:txXfrm>
    </dsp:sp>
    <dsp:sp modelId="{EFF6FA93-FBCF-B44E-9F4F-1A6866B47721}">
      <dsp:nvSpPr>
        <dsp:cNvPr id="0" name=""/>
        <dsp:cNvSpPr/>
      </dsp:nvSpPr>
      <dsp:spPr>
        <a:xfrm>
          <a:off x="672879" y="2766140"/>
          <a:ext cx="4515545" cy="250856"/>
        </a:xfrm>
        <a:custGeom>
          <a:avLst/>
          <a:gdLst/>
          <a:ahLst/>
          <a:cxnLst/>
          <a:rect l="0" t="0" r="0" b="0"/>
          <a:pathLst>
            <a:path>
              <a:moveTo>
                <a:pt x="4515545" y="0"/>
              </a:moveTo>
              <a:lnTo>
                <a:pt x="4515545" y="142528"/>
              </a:lnTo>
              <a:lnTo>
                <a:pt x="0" y="142528"/>
              </a:lnTo>
              <a:lnTo>
                <a:pt x="0" y="25085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17544" y="2890160"/>
        <a:ext cx="226215" cy="2817"/>
      </dsp:txXfrm>
    </dsp:sp>
    <dsp:sp modelId="{13F7DD1A-ACF2-1A41-BD23-87540D18B8E3}">
      <dsp:nvSpPr>
        <dsp:cNvPr id="0" name=""/>
        <dsp:cNvSpPr/>
      </dsp:nvSpPr>
      <dsp:spPr>
        <a:xfrm>
          <a:off x="4576562" y="2033705"/>
          <a:ext cx="1223724" cy="734234"/>
        </a:xfrm>
        <a:prstGeom prst="rect">
          <a:avLst/>
        </a:prstGeom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Instrumentalness</a:t>
          </a:r>
          <a:endParaRPr lang="en-US" sz="2000" kern="1200" dirty="0"/>
        </a:p>
      </dsp:txBody>
      <dsp:txXfrm>
        <a:off x="4576562" y="2033705"/>
        <a:ext cx="1223724" cy="734234"/>
      </dsp:txXfrm>
    </dsp:sp>
    <dsp:sp modelId="{E154ACD9-D647-2242-A676-4D83CE7D0E8B}">
      <dsp:nvSpPr>
        <dsp:cNvPr id="0" name=""/>
        <dsp:cNvSpPr/>
      </dsp:nvSpPr>
      <dsp:spPr>
        <a:xfrm>
          <a:off x="1282942" y="3370795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3415106"/>
        <a:ext cx="14072" cy="2817"/>
      </dsp:txXfrm>
    </dsp:sp>
    <dsp:sp modelId="{52B07A11-F41F-CD4D-BC64-F1A1F7738B90}">
      <dsp:nvSpPr>
        <dsp:cNvPr id="0" name=""/>
        <dsp:cNvSpPr/>
      </dsp:nvSpPr>
      <dsp:spPr>
        <a:xfrm>
          <a:off x="61017" y="3049397"/>
          <a:ext cx="1223724" cy="734234"/>
        </a:xfrm>
        <a:prstGeom prst="rect">
          <a:avLst/>
        </a:prstGeom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Speechiness</a:t>
          </a:r>
          <a:endParaRPr lang="en-US" sz="2000" kern="1200" dirty="0"/>
        </a:p>
      </dsp:txBody>
      <dsp:txXfrm>
        <a:off x="61017" y="3049397"/>
        <a:ext cx="1223724" cy="734234"/>
      </dsp:txXfrm>
    </dsp:sp>
    <dsp:sp modelId="{5AC6021C-FEEA-0142-9E27-D6F91C5C6EA5}">
      <dsp:nvSpPr>
        <dsp:cNvPr id="0" name=""/>
        <dsp:cNvSpPr/>
      </dsp:nvSpPr>
      <dsp:spPr>
        <a:xfrm>
          <a:off x="2788124" y="3370795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3415106"/>
        <a:ext cx="14072" cy="2817"/>
      </dsp:txXfrm>
    </dsp:sp>
    <dsp:sp modelId="{12265CB6-EB1C-1F4E-82A6-FFE0FC9CE8C0}">
      <dsp:nvSpPr>
        <dsp:cNvPr id="0" name=""/>
        <dsp:cNvSpPr/>
      </dsp:nvSpPr>
      <dsp:spPr>
        <a:xfrm>
          <a:off x="1566199" y="3049397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Song Duration</a:t>
          </a:r>
        </a:p>
      </dsp:txBody>
      <dsp:txXfrm>
        <a:off x="1566199" y="3049397"/>
        <a:ext cx="1223724" cy="734234"/>
      </dsp:txXfrm>
    </dsp:sp>
    <dsp:sp modelId="{351B77D8-FC62-BC4C-92D8-C80D94AE6B97}">
      <dsp:nvSpPr>
        <dsp:cNvPr id="0" name=""/>
        <dsp:cNvSpPr/>
      </dsp:nvSpPr>
      <dsp:spPr>
        <a:xfrm>
          <a:off x="4293305" y="3370795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3415106"/>
        <a:ext cx="14072" cy="2817"/>
      </dsp:txXfrm>
    </dsp:sp>
    <dsp:sp modelId="{DE55C970-BD31-DB4D-BF42-9AAB408AEC13}">
      <dsp:nvSpPr>
        <dsp:cNvPr id="0" name=""/>
        <dsp:cNvSpPr/>
      </dsp:nvSpPr>
      <dsp:spPr>
        <a:xfrm>
          <a:off x="3071380" y="3049397"/>
          <a:ext cx="1223724" cy="734234"/>
        </a:xfrm>
        <a:prstGeom prst="rect">
          <a:avLst/>
        </a:prstGeom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Liveness</a:t>
          </a:r>
          <a:endParaRPr lang="en-US" sz="2000" kern="1200" dirty="0"/>
        </a:p>
      </dsp:txBody>
      <dsp:txXfrm>
        <a:off x="3071380" y="3049397"/>
        <a:ext cx="1223724" cy="734234"/>
      </dsp:txXfrm>
    </dsp:sp>
    <dsp:sp modelId="{D47F4721-27C0-A24A-BA08-B8E7A2365A2E}">
      <dsp:nvSpPr>
        <dsp:cNvPr id="0" name=""/>
        <dsp:cNvSpPr/>
      </dsp:nvSpPr>
      <dsp:spPr>
        <a:xfrm>
          <a:off x="4576562" y="3049397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Mode</a:t>
          </a:r>
          <a:endParaRPr lang="en-US" sz="2000" kern="1200" dirty="0"/>
        </a:p>
      </dsp:txBody>
      <dsp:txXfrm>
        <a:off x="4576562" y="3049397"/>
        <a:ext cx="1223724" cy="734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75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7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6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8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2/8/21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7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54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9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5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9036FF8-DFB4-DA4A-9D0C-E9CD7C57E776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1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9036FF8-DFB4-DA4A-9D0C-E9CD7C57E776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7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30" r:id="rId1"/>
    <p:sldLayoutId id="2147485431" r:id="rId2"/>
    <p:sldLayoutId id="2147485432" r:id="rId3"/>
    <p:sldLayoutId id="2147485433" r:id="rId4"/>
    <p:sldLayoutId id="2147485434" r:id="rId5"/>
    <p:sldLayoutId id="2147485435" r:id="rId6"/>
    <p:sldLayoutId id="2147485436" r:id="rId7"/>
    <p:sldLayoutId id="2147485437" r:id="rId8"/>
    <p:sldLayoutId id="2147485438" r:id="rId9"/>
    <p:sldLayoutId id="2147485439" r:id="rId10"/>
    <p:sldLayoutId id="214748544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abrosa.ee.columbia.edu/" TargetMode="External"/><Relationship Id="rId2" Type="http://schemas.openxmlformats.org/officeDocument/2006/relationships/hyperlink" Target="http://the.echones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b2332/MSongsDB/tree/master/Tasks_Demos/Preview7digital" TargetMode="External"/><Relationship Id="rId4" Type="http://schemas.openxmlformats.org/officeDocument/2006/relationships/hyperlink" Target="http://www.7digital.com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microsoft.com/office/2007/relationships/diagramDrawing" Target="../diagrams/drawing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diagramColors" Target="../diagrams/colors2.xml"/><Relationship Id="rId5" Type="http://schemas.openxmlformats.org/officeDocument/2006/relationships/image" Target="../media/image18.svg"/><Relationship Id="rId10" Type="http://schemas.openxmlformats.org/officeDocument/2006/relationships/diagramQuickStyle" Target="../diagrams/quickStyle2.xml"/><Relationship Id="rId4" Type="http://schemas.openxmlformats.org/officeDocument/2006/relationships/image" Target="../media/image17.png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microsoft.com/office/2007/relationships/diagramDrawing" Target="../diagrams/drawing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diagramColors" Target="../diagrams/colors3.xml"/><Relationship Id="rId5" Type="http://schemas.openxmlformats.org/officeDocument/2006/relationships/image" Target="../media/image18.svg"/><Relationship Id="rId10" Type="http://schemas.openxmlformats.org/officeDocument/2006/relationships/diagramQuickStyle" Target="../diagrams/quickStyle3.xml"/><Relationship Id="rId4" Type="http://schemas.openxmlformats.org/officeDocument/2006/relationships/image" Target="../media/image17.png"/><Relationship Id="rId9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microsoft.com/office/2007/relationships/diagramDrawing" Target="../diagrams/drawing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diagramColors" Target="../diagrams/colors4.xml"/><Relationship Id="rId5" Type="http://schemas.openxmlformats.org/officeDocument/2006/relationships/image" Target="../media/image18.svg"/><Relationship Id="rId10" Type="http://schemas.openxmlformats.org/officeDocument/2006/relationships/diagramQuickStyle" Target="../diagrams/quickStyle4.xml"/><Relationship Id="rId4" Type="http://schemas.openxmlformats.org/officeDocument/2006/relationships/image" Target="../media/image17.png"/><Relationship Id="rId9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Fan raising hands in concert">
            <a:extLst>
              <a:ext uri="{FF2B5EF4-FFF2-40B4-BE49-F238E27FC236}">
                <a16:creationId xmlns:a16="http://schemas.microsoft.com/office/drawing/2014/main" id="{43B6DC93-BD6F-844F-9022-3B51EAB1C2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43D32-543B-2B4A-8D3B-8ADDA918B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chemeClr val="tx1">
              <a:alpha val="52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Predicting the next Hit Song</a:t>
            </a:r>
          </a:p>
        </p:txBody>
      </p:sp>
    </p:spTree>
    <p:extLst>
      <p:ext uri="{BB962C8B-B14F-4D97-AF65-F5344CB8AC3E}">
        <p14:creationId xmlns:p14="http://schemas.microsoft.com/office/powerpoint/2010/main" val="1019159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DE25-E083-8E46-A135-EAE8B23F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2050" y="964692"/>
            <a:ext cx="6649830" cy="1188720"/>
          </a:xfrm>
          <a:solidFill>
            <a:schemeClr val="bg1">
              <a:alpha val="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Optimization Metric</a:t>
            </a:r>
          </a:p>
        </p:txBody>
      </p:sp>
      <p:pic>
        <p:nvPicPr>
          <p:cNvPr id="7" name="Graphic 6" descr="Soundwave with solid fill">
            <a:extLst>
              <a:ext uri="{FF2B5EF4-FFF2-40B4-BE49-F238E27FC236}">
                <a16:creationId xmlns:a16="http://schemas.microsoft.com/office/drawing/2014/main" id="{12D99046-E61C-2C42-AD9F-0E62022BB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6442" y="964692"/>
            <a:ext cx="1544654" cy="1544654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9" name="Graphic 8" descr="Headphones with solid fill">
            <a:extLst>
              <a:ext uri="{FF2B5EF4-FFF2-40B4-BE49-F238E27FC236}">
                <a16:creationId xmlns:a16="http://schemas.microsoft.com/office/drawing/2014/main" id="{C74043BE-8B20-BB4A-84EE-2B12E7571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4433" y="2670212"/>
            <a:ext cx="1508671" cy="1508671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13" name="Graphic 12" descr="Radio microphone with solid fill">
            <a:extLst>
              <a:ext uri="{FF2B5EF4-FFF2-40B4-BE49-F238E27FC236}">
                <a16:creationId xmlns:a16="http://schemas.microsoft.com/office/drawing/2014/main" id="{2ACA756B-4427-B443-8769-65ADA4B236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4433" y="4375733"/>
            <a:ext cx="1508671" cy="1508671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41775-F048-504A-8E45-7F1EABDF0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050" y="2475145"/>
            <a:ext cx="6649829" cy="3409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Minimizing the Hit Songs we Missed</a:t>
            </a:r>
          </a:p>
          <a:p>
            <a:pPr lvl="1"/>
            <a:r>
              <a:rPr lang="en-US" sz="2200" dirty="0"/>
              <a:t>Not as important</a:t>
            </a:r>
          </a:p>
          <a:p>
            <a:pPr marL="0" indent="0">
              <a:buNone/>
            </a:pPr>
            <a:r>
              <a:rPr lang="en-US" sz="2200" dirty="0"/>
              <a:t>Optimizing for Correctly Predicting a Hit Song</a:t>
            </a:r>
          </a:p>
          <a:p>
            <a:pPr lvl="1"/>
            <a:r>
              <a:rPr lang="en-US" sz="2200" dirty="0"/>
              <a:t>Aggressive but meaningful</a:t>
            </a:r>
          </a:p>
          <a:p>
            <a:pPr marL="0" indent="0">
              <a:buNone/>
            </a:pPr>
            <a:r>
              <a:rPr lang="en-US" sz="2200" dirty="0"/>
              <a:t>Evaluation Metric Emphasis </a:t>
            </a:r>
          </a:p>
          <a:p>
            <a:pPr lvl="1"/>
            <a:r>
              <a:rPr lang="en-US" sz="2200" b="1" dirty="0"/>
              <a:t>Metric: Precision</a:t>
            </a:r>
          </a:p>
        </p:txBody>
      </p:sp>
    </p:spTree>
    <p:extLst>
      <p:ext uri="{BB962C8B-B14F-4D97-AF65-F5344CB8AC3E}">
        <p14:creationId xmlns:p14="http://schemas.microsoft.com/office/powerpoint/2010/main" val="2926835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B3FF-E793-C44B-B8C4-10D06399803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en-US" dirty="0"/>
              <a:t>Model Evaluation - Baseline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D3B0598-F077-D042-A63B-7E4F19597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620223"/>
              </p:ext>
            </p:extLst>
          </p:nvPr>
        </p:nvGraphicFramePr>
        <p:xfrm>
          <a:off x="1076646" y="2774022"/>
          <a:ext cx="10061255" cy="2559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5035">
                  <a:extLst>
                    <a:ext uri="{9D8B030D-6E8A-4147-A177-3AD203B41FA5}">
                      <a16:colId xmlns:a16="http://schemas.microsoft.com/office/drawing/2014/main" val="2003943397"/>
                    </a:ext>
                  </a:extLst>
                </a:gridCol>
                <a:gridCol w="1545244">
                  <a:extLst>
                    <a:ext uri="{9D8B030D-6E8A-4147-A177-3AD203B41FA5}">
                      <a16:colId xmlns:a16="http://schemas.microsoft.com/office/drawing/2014/main" val="2536134376"/>
                    </a:ext>
                  </a:extLst>
                </a:gridCol>
                <a:gridCol w="1545244">
                  <a:extLst>
                    <a:ext uri="{9D8B030D-6E8A-4147-A177-3AD203B41FA5}">
                      <a16:colId xmlns:a16="http://schemas.microsoft.com/office/drawing/2014/main" val="1821539531"/>
                    </a:ext>
                  </a:extLst>
                </a:gridCol>
                <a:gridCol w="1545244">
                  <a:extLst>
                    <a:ext uri="{9D8B030D-6E8A-4147-A177-3AD203B41FA5}">
                      <a16:colId xmlns:a16="http://schemas.microsoft.com/office/drawing/2014/main" val="1655654275"/>
                    </a:ext>
                  </a:extLst>
                </a:gridCol>
                <a:gridCol w="1545244">
                  <a:extLst>
                    <a:ext uri="{9D8B030D-6E8A-4147-A177-3AD203B41FA5}">
                      <a16:colId xmlns:a16="http://schemas.microsoft.com/office/drawing/2014/main" val="690435306"/>
                    </a:ext>
                  </a:extLst>
                </a:gridCol>
                <a:gridCol w="1545244">
                  <a:extLst>
                    <a:ext uri="{9D8B030D-6E8A-4147-A177-3AD203B41FA5}">
                      <a16:colId xmlns:a16="http://schemas.microsoft.com/office/drawing/2014/main" val="1757985702"/>
                    </a:ext>
                  </a:extLst>
                </a:gridCol>
              </a:tblGrid>
              <a:tr h="36571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</a:rPr>
                        <a:t>Model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>
                          <a:effectLst/>
                        </a:rPr>
                        <a:t>AUC / ROC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>
                          <a:effectLst/>
                        </a:rPr>
                        <a:t>Accuracy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 dirty="0">
                          <a:effectLst/>
                        </a:rPr>
                        <a:t>Precision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 dirty="0">
                          <a:effectLst/>
                        </a:rPr>
                        <a:t>Recall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 dirty="0">
                          <a:effectLst/>
                        </a:rPr>
                        <a:t>F1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2252087"/>
                  </a:ext>
                </a:extLst>
              </a:tr>
              <a:tr h="4388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XGB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0.853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0.805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u="none" strike="noStrike" dirty="0">
                          <a:effectLst/>
                        </a:rPr>
                        <a:t>0.798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u="none" strike="noStrike" dirty="0">
                          <a:effectLst/>
                        </a:rPr>
                        <a:t>0.915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u="none" strike="noStrike" dirty="0">
                          <a:effectLst/>
                        </a:rPr>
                        <a:t>0.852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737649"/>
                  </a:ext>
                </a:extLst>
              </a:tr>
              <a:tr h="4388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RF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0.838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0.791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0.794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0.891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0.839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376187"/>
                  </a:ext>
                </a:extLst>
              </a:tr>
              <a:tr h="4388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Logistic Regression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0.818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0.770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0.757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0.919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901452"/>
                  </a:ext>
                </a:extLst>
              </a:tr>
              <a:tr h="4388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KNN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0.685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0.698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0.840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0.773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819774"/>
                  </a:ext>
                </a:extLst>
              </a:tr>
              <a:tr h="4388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DT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0.690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0.703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0.765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0.744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0.754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014622"/>
                  </a:ext>
                </a:extLst>
              </a:tr>
            </a:tbl>
          </a:graphicData>
        </a:graphic>
      </p:graphicFrame>
      <p:pic>
        <p:nvPicPr>
          <p:cNvPr id="4" name="Graphic 3" descr="Voice outline">
            <a:extLst>
              <a:ext uri="{FF2B5EF4-FFF2-40B4-BE49-F238E27FC236}">
                <a16:creationId xmlns:a16="http://schemas.microsoft.com/office/drawing/2014/main" id="{75C7D68A-DDC9-1441-A439-7C49CACC2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0701" y="11018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53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B3FF-E793-C44B-B8C4-10D06399803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en-US" dirty="0"/>
              <a:t>Model Evaluation - Baseline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D3B0598-F077-D042-A63B-7E4F19597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465248"/>
              </p:ext>
            </p:extLst>
          </p:nvPr>
        </p:nvGraphicFramePr>
        <p:xfrm>
          <a:off x="1076646" y="2774022"/>
          <a:ext cx="10061255" cy="2559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5035">
                  <a:extLst>
                    <a:ext uri="{9D8B030D-6E8A-4147-A177-3AD203B41FA5}">
                      <a16:colId xmlns:a16="http://schemas.microsoft.com/office/drawing/2014/main" val="2003943397"/>
                    </a:ext>
                  </a:extLst>
                </a:gridCol>
                <a:gridCol w="1545244">
                  <a:extLst>
                    <a:ext uri="{9D8B030D-6E8A-4147-A177-3AD203B41FA5}">
                      <a16:colId xmlns:a16="http://schemas.microsoft.com/office/drawing/2014/main" val="2536134376"/>
                    </a:ext>
                  </a:extLst>
                </a:gridCol>
                <a:gridCol w="1545244">
                  <a:extLst>
                    <a:ext uri="{9D8B030D-6E8A-4147-A177-3AD203B41FA5}">
                      <a16:colId xmlns:a16="http://schemas.microsoft.com/office/drawing/2014/main" val="1821539531"/>
                    </a:ext>
                  </a:extLst>
                </a:gridCol>
                <a:gridCol w="1545244">
                  <a:extLst>
                    <a:ext uri="{9D8B030D-6E8A-4147-A177-3AD203B41FA5}">
                      <a16:colId xmlns:a16="http://schemas.microsoft.com/office/drawing/2014/main" val="1655654275"/>
                    </a:ext>
                  </a:extLst>
                </a:gridCol>
                <a:gridCol w="1545244">
                  <a:extLst>
                    <a:ext uri="{9D8B030D-6E8A-4147-A177-3AD203B41FA5}">
                      <a16:colId xmlns:a16="http://schemas.microsoft.com/office/drawing/2014/main" val="690435306"/>
                    </a:ext>
                  </a:extLst>
                </a:gridCol>
                <a:gridCol w="1545244">
                  <a:extLst>
                    <a:ext uri="{9D8B030D-6E8A-4147-A177-3AD203B41FA5}">
                      <a16:colId xmlns:a16="http://schemas.microsoft.com/office/drawing/2014/main" val="1757985702"/>
                    </a:ext>
                  </a:extLst>
                </a:gridCol>
              </a:tblGrid>
              <a:tr h="36571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</a:rPr>
                        <a:t>Model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>
                          <a:effectLst/>
                        </a:rPr>
                        <a:t>AUC / ROC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>
                          <a:effectLst/>
                        </a:rPr>
                        <a:t>Accuracy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 dirty="0">
                          <a:effectLst/>
                        </a:rPr>
                        <a:t>Precision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 dirty="0">
                          <a:effectLst/>
                        </a:rPr>
                        <a:t>Recall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 dirty="0">
                          <a:effectLst/>
                        </a:rPr>
                        <a:t>F1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2252087"/>
                  </a:ext>
                </a:extLst>
              </a:tr>
              <a:tr h="4388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XGB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0.853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0.805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 dirty="0">
                          <a:effectLst/>
                        </a:rPr>
                        <a:t>0.798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 dirty="0">
                          <a:effectLst/>
                        </a:rPr>
                        <a:t>0.915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 dirty="0">
                          <a:effectLst/>
                        </a:rPr>
                        <a:t>0.852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737649"/>
                  </a:ext>
                </a:extLst>
              </a:tr>
              <a:tr h="4388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RF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0.838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0.791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0.794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0.891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0.839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376187"/>
                  </a:ext>
                </a:extLst>
              </a:tr>
              <a:tr h="4388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Logistic Regression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0.818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0.770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0.757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0.919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901452"/>
                  </a:ext>
                </a:extLst>
              </a:tr>
              <a:tr h="4388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KNN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0.685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0.698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0.840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0.773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819774"/>
                  </a:ext>
                </a:extLst>
              </a:tr>
              <a:tr h="4388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DT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0.690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0.703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0.765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0.744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0.754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014622"/>
                  </a:ext>
                </a:extLst>
              </a:tr>
            </a:tbl>
          </a:graphicData>
        </a:graphic>
      </p:graphicFrame>
      <p:pic>
        <p:nvPicPr>
          <p:cNvPr id="4" name="Graphic 3" descr="Voice outline">
            <a:extLst>
              <a:ext uri="{FF2B5EF4-FFF2-40B4-BE49-F238E27FC236}">
                <a16:creationId xmlns:a16="http://schemas.microsoft.com/office/drawing/2014/main" id="{75C7D68A-DDC9-1441-A439-7C49CACC2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0701" y="1101852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FBA415-B5F3-454E-AF7F-CDC74A27FAD8}"/>
              </a:ext>
            </a:extLst>
          </p:cNvPr>
          <p:cNvSpPr txBox="1"/>
          <p:nvPr/>
        </p:nvSpPr>
        <p:spPr>
          <a:xfrm>
            <a:off x="6870700" y="2654300"/>
            <a:ext cx="4521200" cy="2794000"/>
          </a:xfrm>
          <a:prstGeom prst="rect">
            <a:avLst/>
          </a:prstGeom>
          <a:noFill/>
          <a:ln w="476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04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71C4-E995-D14D-BAD0-F53E0C914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3254"/>
            <a:ext cx="7729728" cy="1188720"/>
          </a:xfrm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en-US" dirty="0"/>
              <a:t>XGB: Model Tuning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9013E3-0D78-414B-AC08-5D34C0701ADF}"/>
              </a:ext>
            </a:extLst>
          </p:cNvPr>
          <p:cNvSpPr txBox="1"/>
          <p:nvPr/>
        </p:nvSpPr>
        <p:spPr>
          <a:xfrm>
            <a:off x="2120840" y="2115348"/>
            <a:ext cx="5454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Feature Importance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161BEB-0EF2-504F-A257-1949A480CCF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lum bright="-14000"/>
          </a:blip>
          <a:stretch>
            <a:fillRect/>
          </a:stretch>
        </p:blipFill>
        <p:spPr>
          <a:xfrm>
            <a:off x="1012866" y="2638568"/>
            <a:ext cx="6657934" cy="399476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  <p:pic>
        <p:nvPicPr>
          <p:cNvPr id="7" name="Graphic 6" descr="Voice outline">
            <a:extLst>
              <a:ext uri="{FF2B5EF4-FFF2-40B4-BE49-F238E27FC236}">
                <a16:creationId xmlns:a16="http://schemas.microsoft.com/office/drawing/2014/main" id="{BA7A843E-82A9-164F-AA55-FD63A708A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3865" y="477838"/>
            <a:ext cx="914400" cy="9144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7E0F469C-F56C-FD42-9BB9-55880C58BC20}"/>
              </a:ext>
            </a:extLst>
          </p:cNvPr>
          <p:cNvSpPr/>
          <p:nvPr/>
        </p:nvSpPr>
        <p:spPr>
          <a:xfrm>
            <a:off x="2692400" y="4737100"/>
            <a:ext cx="228600" cy="1346200"/>
          </a:xfrm>
          <a:prstGeom prst="rightBrac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D1196E-E547-1642-AD9C-6A5C79518B46}"/>
              </a:ext>
            </a:extLst>
          </p:cNvPr>
          <p:cNvSpPr txBox="1"/>
          <p:nvPr/>
        </p:nvSpPr>
        <p:spPr>
          <a:xfrm>
            <a:off x="3124200" y="52959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Removed from Model</a:t>
            </a:r>
          </a:p>
        </p:txBody>
      </p:sp>
    </p:spTree>
    <p:extLst>
      <p:ext uri="{BB962C8B-B14F-4D97-AF65-F5344CB8AC3E}">
        <p14:creationId xmlns:p14="http://schemas.microsoft.com/office/powerpoint/2010/main" val="2759749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71C4-E995-D14D-BAD0-F53E0C914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3254"/>
            <a:ext cx="7729728" cy="1188720"/>
          </a:xfrm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en-US" dirty="0"/>
              <a:t>XGB: Model Tuning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9013E3-0D78-414B-AC08-5D34C0701ADF}"/>
              </a:ext>
            </a:extLst>
          </p:cNvPr>
          <p:cNvSpPr txBox="1"/>
          <p:nvPr/>
        </p:nvSpPr>
        <p:spPr>
          <a:xfrm>
            <a:off x="2120840" y="2115348"/>
            <a:ext cx="5454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Feature Importance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161BEB-0EF2-504F-A257-1949A480CCF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lum bright="-14000"/>
          </a:blip>
          <a:stretch>
            <a:fillRect/>
          </a:stretch>
        </p:blipFill>
        <p:spPr>
          <a:xfrm>
            <a:off x="1012866" y="2638568"/>
            <a:ext cx="6657934" cy="399476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13D573-4214-5543-924D-720ED3AB4E3D}"/>
              </a:ext>
            </a:extLst>
          </p:cNvPr>
          <p:cNvSpPr txBox="1"/>
          <p:nvPr/>
        </p:nvSpPr>
        <p:spPr>
          <a:xfrm>
            <a:off x="7935866" y="2150416"/>
            <a:ext cx="4487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II. Best parameters</a:t>
            </a:r>
          </a:p>
        </p:txBody>
      </p:sp>
      <p:sp>
        <p:nvSpPr>
          <p:cNvPr id="16" name="Content Placeholder 24">
            <a:extLst>
              <a:ext uri="{FF2B5EF4-FFF2-40B4-BE49-F238E27FC236}">
                <a16:creationId xmlns:a16="http://schemas.microsoft.com/office/drawing/2014/main" id="{16A16A64-A6D4-7B49-8B1C-E0A99211EF81}"/>
              </a:ext>
            </a:extLst>
          </p:cNvPr>
          <p:cNvSpPr txBox="1">
            <a:spLocks/>
          </p:cNvSpPr>
          <p:nvPr/>
        </p:nvSpPr>
        <p:spPr>
          <a:xfrm>
            <a:off x="8193447" y="2897276"/>
            <a:ext cx="2722942" cy="2388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Max Depth: 3</a:t>
            </a:r>
          </a:p>
          <a:p>
            <a:r>
              <a:rPr lang="en-US" sz="2000"/>
              <a:t>Max Features: 4</a:t>
            </a:r>
          </a:p>
          <a:p>
            <a:r>
              <a:rPr lang="en-US" sz="2000"/>
              <a:t>N Estimators: 100</a:t>
            </a:r>
          </a:p>
          <a:p>
            <a:r>
              <a:rPr lang="en-US" sz="2000"/>
              <a:t>Learning Rate: 0.10</a:t>
            </a:r>
          </a:p>
          <a:p>
            <a:endParaRPr lang="en-US" sz="2000" dirty="0"/>
          </a:p>
        </p:txBody>
      </p:sp>
      <p:pic>
        <p:nvPicPr>
          <p:cNvPr id="17" name="Graphic 16" descr="Voice outline">
            <a:extLst>
              <a:ext uri="{FF2B5EF4-FFF2-40B4-BE49-F238E27FC236}">
                <a16:creationId xmlns:a16="http://schemas.microsoft.com/office/drawing/2014/main" id="{3061F495-C94E-0C46-82EE-EEA0DDAA6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3865" y="477838"/>
            <a:ext cx="914400" cy="914400"/>
          </a:xfrm>
          <a:prstGeom prst="rect">
            <a:avLst/>
          </a:prstGeom>
        </p:spPr>
      </p:pic>
      <p:sp>
        <p:nvSpPr>
          <p:cNvPr id="18" name="Right Brace 17">
            <a:extLst>
              <a:ext uri="{FF2B5EF4-FFF2-40B4-BE49-F238E27FC236}">
                <a16:creationId xmlns:a16="http://schemas.microsoft.com/office/drawing/2014/main" id="{A296EE2B-0791-E844-9EB8-9D71E99A4842}"/>
              </a:ext>
            </a:extLst>
          </p:cNvPr>
          <p:cNvSpPr/>
          <p:nvPr/>
        </p:nvSpPr>
        <p:spPr>
          <a:xfrm>
            <a:off x="2692400" y="4737100"/>
            <a:ext cx="228600" cy="1346200"/>
          </a:xfrm>
          <a:prstGeom prst="rightBrac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ABA02C-AF69-3241-917E-8ED61D570A12}"/>
              </a:ext>
            </a:extLst>
          </p:cNvPr>
          <p:cNvSpPr txBox="1"/>
          <p:nvPr/>
        </p:nvSpPr>
        <p:spPr>
          <a:xfrm>
            <a:off x="3124200" y="52959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Removed from Model</a:t>
            </a:r>
          </a:p>
        </p:txBody>
      </p:sp>
    </p:spTree>
    <p:extLst>
      <p:ext uri="{BB962C8B-B14F-4D97-AF65-F5344CB8AC3E}">
        <p14:creationId xmlns:p14="http://schemas.microsoft.com/office/powerpoint/2010/main" val="3492756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C658-C7B6-0445-BA24-C605CAC4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0678"/>
            <a:ext cx="7729728" cy="1188720"/>
          </a:xfrm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en-US" dirty="0"/>
              <a:t>XGB: Model Evaluation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EEA5D04-F885-B643-BCC1-42799C692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5617" y="6009119"/>
            <a:ext cx="5683900" cy="5082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/>
              <a:t>Threshold @ 0.50:</a:t>
            </a:r>
            <a:r>
              <a:rPr lang="en-US" b="1" dirty="0"/>
              <a:t> Precision: 0.795</a:t>
            </a:r>
            <a:r>
              <a:rPr lang="en-US" dirty="0"/>
              <a:t>, Recall: 0.910</a:t>
            </a:r>
          </a:p>
        </p:txBody>
      </p:sp>
      <p:pic>
        <p:nvPicPr>
          <p:cNvPr id="8" name="Graphic 7" descr="Voice outline">
            <a:extLst>
              <a:ext uri="{FF2B5EF4-FFF2-40B4-BE49-F238E27FC236}">
                <a16:creationId xmlns:a16="http://schemas.microsoft.com/office/drawing/2014/main" id="{F5FB8CF5-2140-0B4B-8DA5-693B2FEEB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865" y="477838"/>
            <a:ext cx="914400" cy="914400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D130C814-8B6D-5C4A-BBF8-1FCA10503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01574"/>
            <a:ext cx="6069517" cy="433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88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C658-C7B6-0445-BA24-C605CAC4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0678"/>
            <a:ext cx="7729728" cy="1188720"/>
          </a:xfrm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en-US" dirty="0"/>
              <a:t>XGB: Model Evaluation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EEA5D04-F885-B643-BCC1-42799C692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5617" y="6009119"/>
            <a:ext cx="5238045" cy="5082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Threshold @ 0.50:</a:t>
            </a:r>
            <a:r>
              <a:rPr lang="en-US" b="1" dirty="0"/>
              <a:t> </a:t>
            </a:r>
            <a:r>
              <a:rPr lang="en-US" dirty="0"/>
              <a:t>Precision: 0.795, Recall: 0.910</a:t>
            </a: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C783E813-3EF5-8D43-9EE9-EB71DF868150}"/>
              </a:ext>
            </a:extLst>
          </p:cNvPr>
          <p:cNvSpPr txBox="1">
            <a:spLocks/>
          </p:cNvSpPr>
          <p:nvPr/>
        </p:nvSpPr>
        <p:spPr>
          <a:xfrm>
            <a:off x="6605949" y="6044667"/>
            <a:ext cx="5477402" cy="508203"/>
          </a:xfrm>
          <a:prstGeom prst="rect">
            <a:avLst/>
          </a:prstGeom>
          <a:ln w="60325">
            <a:solidFill>
              <a:srgbClr val="0070C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u="sng" dirty="0"/>
              <a:t>Threshold @ 0.65</a:t>
            </a:r>
            <a:r>
              <a:rPr lang="en-US" sz="2000" b="1" dirty="0"/>
              <a:t>: </a:t>
            </a:r>
            <a:r>
              <a:rPr lang="en-US" sz="2000" b="1" u="sng" dirty="0"/>
              <a:t>Precision: 0.843</a:t>
            </a:r>
            <a:r>
              <a:rPr lang="en-US" sz="2000" dirty="0"/>
              <a:t>, Recall: 0.800</a:t>
            </a:r>
          </a:p>
        </p:txBody>
      </p:sp>
      <p:pic>
        <p:nvPicPr>
          <p:cNvPr id="8" name="Graphic 7" descr="Voice outline">
            <a:extLst>
              <a:ext uri="{FF2B5EF4-FFF2-40B4-BE49-F238E27FC236}">
                <a16:creationId xmlns:a16="http://schemas.microsoft.com/office/drawing/2014/main" id="{F5FB8CF5-2140-0B4B-8DA5-693B2FEEB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865" y="477838"/>
            <a:ext cx="914400" cy="914400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A27738A4-11F1-AB4D-8B70-885F2A86E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020" y="1601574"/>
            <a:ext cx="6220331" cy="4443093"/>
          </a:xfrm>
          <a:prstGeom prst="rect">
            <a:avLst/>
          </a:prstGeom>
          <a:noFill/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D130C814-8B6D-5C4A-BBF8-1FCA105036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01574"/>
            <a:ext cx="6069517" cy="43353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1408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510F-0E5E-2947-9C1F-EAEB908F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359" y="279629"/>
            <a:ext cx="7717282" cy="843131"/>
          </a:xfrm>
          <a:solidFill>
            <a:schemeClr val="bg1">
              <a:alpha val="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Missed Hit prediction</a:t>
            </a:r>
            <a:br>
              <a:rPr lang="en-US" dirty="0"/>
            </a:br>
            <a:r>
              <a:rPr lang="en-US" sz="1800" dirty="0"/>
              <a:t>Post Malone vs. burl </a:t>
            </a:r>
            <a:r>
              <a:rPr lang="en-US" sz="1800" dirty="0" err="1"/>
              <a:t>ives</a:t>
            </a:r>
            <a:endParaRPr lang="en-US" sz="1800" dirty="0"/>
          </a:p>
        </p:txBody>
      </p:sp>
      <p:pic>
        <p:nvPicPr>
          <p:cNvPr id="16" name="Picture 15" descr="A picture containing text, dark&#10;&#10;Description automatically generated">
            <a:extLst>
              <a:ext uri="{FF2B5EF4-FFF2-40B4-BE49-F238E27FC236}">
                <a16:creationId xmlns:a16="http://schemas.microsoft.com/office/drawing/2014/main" id="{CC79C415-1396-3A49-9482-83EFD4A47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04" y="2542232"/>
            <a:ext cx="1196706" cy="1773535"/>
          </a:xfrm>
          <a:prstGeom prst="rect">
            <a:avLst/>
          </a:prstGeom>
        </p:spPr>
      </p:pic>
      <p:pic>
        <p:nvPicPr>
          <p:cNvPr id="20" name="Picture 19" descr="A person in a suit&#10;&#10;Description automatically generated with low confidence">
            <a:extLst>
              <a:ext uri="{FF2B5EF4-FFF2-40B4-BE49-F238E27FC236}">
                <a16:creationId xmlns:a16="http://schemas.microsoft.com/office/drawing/2014/main" id="{1E546441-D5DC-A943-94E7-3EB644F37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690" y="2579701"/>
            <a:ext cx="1196706" cy="17360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3B0A1FF-A6D8-1F4A-BE09-0B1FA0A001E0}"/>
              </a:ext>
            </a:extLst>
          </p:cNvPr>
          <p:cNvSpPr txBox="1"/>
          <p:nvPr/>
        </p:nvSpPr>
        <p:spPr>
          <a:xfrm>
            <a:off x="122210" y="4391184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Post = 0.91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3A5562-6310-F744-AD0B-9E0C00CBF66E}"/>
              </a:ext>
            </a:extLst>
          </p:cNvPr>
          <p:cNvSpPr txBox="1"/>
          <p:nvPr/>
        </p:nvSpPr>
        <p:spPr>
          <a:xfrm>
            <a:off x="10650296" y="4391184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Ives = 0.03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18F2F9A-2307-AA46-B4BA-71EC7F7A1F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-13000"/>
          </a:blip>
          <a:srcRect l="803" t="10216" r="46482" b="51667"/>
          <a:stretch/>
        </p:blipFill>
        <p:spPr>
          <a:xfrm>
            <a:off x="2237359" y="1382843"/>
            <a:ext cx="7185346" cy="51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72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C7B9D22-413A-AE47-A12A-B70CE0F0AD8C}"/>
              </a:ext>
            </a:extLst>
          </p:cNvPr>
          <p:cNvSpPr txBox="1"/>
          <p:nvPr/>
        </p:nvSpPr>
        <p:spPr>
          <a:xfrm>
            <a:off x="140246" y="4401081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Post = 0.91</a:t>
            </a:r>
          </a:p>
        </p:txBody>
      </p:sp>
      <p:pic>
        <p:nvPicPr>
          <p:cNvPr id="16" name="Picture 1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0A2B2C3-5AD9-BC4F-AFD0-FA1F95DC2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6101" y="2582884"/>
            <a:ext cx="1218108" cy="1758593"/>
          </a:xfrm>
          <a:prstGeom prst="rect">
            <a:avLst/>
          </a:prstGeom>
        </p:spPr>
      </p:pic>
      <p:pic>
        <p:nvPicPr>
          <p:cNvPr id="20" name="Picture 19" descr="A picture containing text, dark&#10;&#10;Description automatically generated">
            <a:extLst>
              <a:ext uri="{FF2B5EF4-FFF2-40B4-BE49-F238E27FC236}">
                <a16:creationId xmlns:a16="http://schemas.microsoft.com/office/drawing/2014/main" id="{98463D4A-D9D3-A643-863A-6A3ADB182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84" y="2536223"/>
            <a:ext cx="1218108" cy="18052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D611A94-164C-8E40-A737-95DFAD6CE7A2}"/>
              </a:ext>
            </a:extLst>
          </p:cNvPr>
          <p:cNvSpPr txBox="1"/>
          <p:nvPr/>
        </p:nvSpPr>
        <p:spPr>
          <a:xfrm>
            <a:off x="10616109" y="4464581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Muse = 0.64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BFF3F90-0A49-1444-83A9-FD5278EBBF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-13000"/>
          </a:blip>
          <a:srcRect l="555" t="10255" r="46852" b="51852"/>
          <a:stretch/>
        </p:blipFill>
        <p:spPr>
          <a:xfrm>
            <a:off x="2205610" y="1363685"/>
            <a:ext cx="7179690" cy="5172995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7AE6B089-4B9B-9C4E-A5EA-D04BE291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359" y="279629"/>
            <a:ext cx="7717282" cy="843131"/>
          </a:xfrm>
          <a:solidFill>
            <a:schemeClr val="bg1">
              <a:alpha val="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Edge case</a:t>
            </a:r>
            <a:br>
              <a:rPr lang="en-US" dirty="0"/>
            </a:br>
            <a:r>
              <a:rPr lang="en-US" sz="1800" dirty="0"/>
              <a:t>Post Malone vs. muse</a:t>
            </a:r>
          </a:p>
        </p:txBody>
      </p:sp>
    </p:spTree>
    <p:extLst>
      <p:ext uri="{BB962C8B-B14F-4D97-AF65-F5344CB8AC3E}">
        <p14:creationId xmlns:p14="http://schemas.microsoft.com/office/powerpoint/2010/main" val="163232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E89A941-FD03-3344-A6B6-2AD6E4CBD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5597" y="2540004"/>
            <a:ext cx="1235131" cy="1794278"/>
          </a:xfrm>
          <a:prstGeom prst="rect">
            <a:avLst/>
          </a:prstGeom>
        </p:spPr>
      </p:pic>
      <p:pic>
        <p:nvPicPr>
          <p:cNvPr id="15" name="Picture 14" descr="A picture containing text, dark&#10;&#10;Description automatically generated">
            <a:extLst>
              <a:ext uri="{FF2B5EF4-FFF2-40B4-BE49-F238E27FC236}">
                <a16:creationId xmlns:a16="http://schemas.microsoft.com/office/drawing/2014/main" id="{EB667458-08C8-C644-A4F3-B370A87A5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64" y="2540004"/>
            <a:ext cx="1226818" cy="18181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18E0AE-57FF-4C46-B8FC-D70543A37555}"/>
              </a:ext>
            </a:extLst>
          </p:cNvPr>
          <p:cNvSpPr txBox="1"/>
          <p:nvPr/>
        </p:nvSpPr>
        <p:spPr>
          <a:xfrm>
            <a:off x="152400" y="4409512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Post = 0.91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BCB052-DBD9-F245-8FC0-863D2C3EF386}"/>
              </a:ext>
            </a:extLst>
          </p:cNvPr>
          <p:cNvSpPr txBox="1"/>
          <p:nvPr/>
        </p:nvSpPr>
        <p:spPr>
          <a:xfrm>
            <a:off x="10731500" y="4409512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Swift = 0.89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189CF07-F29A-2049-BDA3-0ADE8DDE4F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-13000"/>
          </a:blip>
          <a:srcRect l="756" t="4928" r="39631" b="52963"/>
          <a:stretch/>
        </p:blipFill>
        <p:spPr>
          <a:xfrm>
            <a:off x="2045792" y="1407150"/>
            <a:ext cx="7237908" cy="5112593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56A2E292-23DE-5642-8625-840E296A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359" y="279629"/>
            <a:ext cx="7717282" cy="843131"/>
          </a:xfrm>
          <a:solidFill>
            <a:schemeClr val="bg1">
              <a:alpha val="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Good prediction</a:t>
            </a:r>
            <a:br>
              <a:rPr lang="en-US" dirty="0"/>
            </a:br>
            <a:r>
              <a:rPr lang="en-US" sz="1800" dirty="0"/>
              <a:t>Post Malone vs. </a:t>
            </a:r>
            <a:r>
              <a:rPr lang="en-US" sz="1800" dirty="0" err="1"/>
              <a:t>taylor</a:t>
            </a:r>
            <a:r>
              <a:rPr lang="en-US" sz="1800" dirty="0"/>
              <a:t> swift</a:t>
            </a:r>
          </a:p>
        </p:txBody>
      </p:sp>
    </p:spTree>
    <p:extLst>
      <p:ext uri="{BB962C8B-B14F-4D97-AF65-F5344CB8AC3E}">
        <p14:creationId xmlns:p14="http://schemas.microsoft.com/office/powerpoint/2010/main" val="348245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udio sound board">
            <a:extLst>
              <a:ext uri="{FF2B5EF4-FFF2-40B4-BE49-F238E27FC236}">
                <a16:creationId xmlns:a16="http://schemas.microsoft.com/office/drawing/2014/main" id="{5D2EA538-0906-CA48-86D3-3651A0818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066" b="8799"/>
          <a:stretch/>
        </p:blipFill>
        <p:spPr>
          <a:xfrm>
            <a:off x="20" y="10"/>
            <a:ext cx="12191980" cy="42428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32A493-EA63-3241-953C-10D8805CE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3342934"/>
            <a:ext cx="10134600" cy="1799764"/>
          </a:xfrm>
          <a:solidFill>
            <a:schemeClr val="bg1">
              <a:alpha val="52000"/>
            </a:schemeClr>
          </a:solidFill>
        </p:spPr>
        <p:txBody>
          <a:bodyPr vert="horz" lIns="274320" tIns="182880" rIns="274320" bIns="182880" rtlCol="0" anchor="ctr" anchorCtr="1"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sz="2400" dirty="0">
                <a:solidFill>
                  <a:schemeClr val="tx1"/>
                </a:solidFill>
              </a:rPr>
              <a:t>Can we </a:t>
            </a:r>
            <a:r>
              <a:rPr lang="en-US" b="1" dirty="0">
                <a:solidFill>
                  <a:schemeClr val="tx1"/>
                </a:solidFill>
              </a:rPr>
              <a:t>predict</a:t>
            </a:r>
            <a:r>
              <a:rPr lang="en-US" sz="2400" dirty="0">
                <a:solidFill>
                  <a:schemeClr val="tx1"/>
                </a:solidFill>
              </a:rPr>
              <a:t> whether a </a:t>
            </a:r>
            <a:r>
              <a:rPr lang="en-US" b="1" dirty="0">
                <a:solidFill>
                  <a:schemeClr val="tx1"/>
                </a:solidFill>
              </a:rPr>
              <a:t>song</a:t>
            </a:r>
            <a:r>
              <a:rPr lang="en-US" sz="2400" dirty="0">
                <a:solidFill>
                  <a:schemeClr val="tx1"/>
                </a:solidFill>
              </a:rPr>
              <a:t> will be a “</a:t>
            </a:r>
            <a:r>
              <a:rPr lang="en-US" b="1" dirty="0">
                <a:solidFill>
                  <a:schemeClr val="tx1"/>
                </a:solidFill>
              </a:rPr>
              <a:t>Hit</a:t>
            </a:r>
            <a:r>
              <a:rPr lang="en-US" sz="2400" dirty="0">
                <a:solidFill>
                  <a:schemeClr val="tx1"/>
                </a:solidFill>
              </a:rPr>
              <a:t>”?</a:t>
            </a:r>
            <a:br>
              <a:rPr lang="en-US" sz="2400" dirty="0">
                <a:solidFill>
                  <a:schemeClr val="tx1"/>
                </a:solidFill>
              </a:rPr>
            </a:b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1800" b="1" dirty="0">
                <a:solidFill>
                  <a:schemeClr val="tx1"/>
                </a:solidFill>
              </a:rPr>
              <a:t>“Hit”</a:t>
            </a:r>
            <a:r>
              <a:rPr lang="en-US" sz="1800" dirty="0">
                <a:solidFill>
                  <a:schemeClr val="tx1"/>
                </a:solidFill>
              </a:rPr>
              <a:t> defined as a song having made it to the </a:t>
            </a:r>
            <a:r>
              <a:rPr lang="en-US" sz="1800" b="1" dirty="0">
                <a:solidFill>
                  <a:schemeClr val="tx1"/>
                </a:solidFill>
              </a:rPr>
              <a:t>Billboard Hot 100 </a:t>
            </a:r>
            <a:r>
              <a:rPr lang="en-US" sz="1800" dirty="0">
                <a:solidFill>
                  <a:schemeClr val="tx1"/>
                </a:solidFill>
              </a:rPr>
              <a:t>Weekly Charts</a:t>
            </a:r>
          </a:p>
        </p:txBody>
      </p:sp>
    </p:spTree>
    <p:extLst>
      <p:ext uri="{BB962C8B-B14F-4D97-AF65-F5344CB8AC3E}">
        <p14:creationId xmlns:p14="http://schemas.microsoft.com/office/powerpoint/2010/main" val="2646207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0B17C-31E5-874A-9543-EEF29D5D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672" y="978776"/>
            <a:ext cx="4486656" cy="1174991"/>
          </a:xfrm>
          <a:solidFill>
            <a:schemeClr val="bg1">
              <a:alpha val="0"/>
            </a:schemeClr>
          </a:solidFill>
        </p:spPr>
        <p:txBody>
          <a:bodyPr>
            <a:normAutofit/>
          </a:bodyPr>
          <a:lstStyle/>
          <a:p>
            <a:r>
              <a:rPr lang="en-US" sz="240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B4B00-443D-2A47-9E35-EE40EB167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672" y="2640692"/>
            <a:ext cx="4486656" cy="3255252"/>
          </a:xfrm>
        </p:spPr>
        <p:txBody>
          <a:bodyPr>
            <a:noAutofit/>
          </a:bodyPr>
          <a:lstStyle/>
          <a:p>
            <a:r>
              <a:rPr lang="en-US" sz="2000" dirty="0"/>
              <a:t>Account for song release year in Billboard data</a:t>
            </a:r>
          </a:p>
          <a:p>
            <a:r>
              <a:rPr lang="en-US" sz="2000" dirty="0"/>
              <a:t>Account for music genre</a:t>
            </a:r>
          </a:p>
          <a:p>
            <a:r>
              <a:rPr lang="en-US" sz="2000" dirty="0"/>
              <a:t>Incorporate data from sites such as </a:t>
            </a:r>
            <a:r>
              <a:rPr lang="en-US" sz="2000" dirty="0" err="1"/>
              <a:t>TikTok</a:t>
            </a:r>
            <a:r>
              <a:rPr lang="en-US" sz="2000" dirty="0"/>
              <a:t>, </a:t>
            </a:r>
            <a:r>
              <a:rPr lang="en-US" sz="2000" dirty="0" err="1"/>
              <a:t>Youtube</a:t>
            </a:r>
            <a:r>
              <a:rPr lang="en-US" sz="2000" dirty="0"/>
              <a:t> data</a:t>
            </a:r>
          </a:p>
          <a:p>
            <a:r>
              <a:rPr lang="en-US" sz="2000" dirty="0"/>
              <a:t>Using the song popularity feature</a:t>
            </a:r>
          </a:p>
          <a:p>
            <a:r>
              <a:rPr lang="en-US" sz="2000" dirty="0"/>
              <a:t>Obtaining sentiment / lyrical features</a:t>
            </a:r>
          </a:p>
        </p:txBody>
      </p:sp>
      <p:pic>
        <p:nvPicPr>
          <p:cNvPr id="5" name="Picture 4" descr="Close-up of knobs on amplifier">
            <a:extLst>
              <a:ext uri="{FF2B5EF4-FFF2-40B4-BE49-F238E27FC236}">
                <a16:creationId xmlns:a16="http://schemas.microsoft.com/office/drawing/2014/main" id="{743E3C22-218A-FA49-933D-7BFC0DEBF6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00" r="13857" b="-1"/>
          <a:stretch/>
        </p:blipFill>
        <p:spPr>
          <a:xfrm>
            <a:off x="20" y="10"/>
            <a:ext cx="608662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92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icrophone and piano">
            <a:extLst>
              <a:ext uri="{FF2B5EF4-FFF2-40B4-BE49-F238E27FC236}">
                <a16:creationId xmlns:a16="http://schemas.microsoft.com/office/drawing/2014/main" id="{90A05535-F800-3344-AAA6-34F661E48C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698" b="21698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D0F4C-9F80-174E-A7E9-FE8025671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753529"/>
            <a:ext cx="8991600" cy="1645759"/>
          </a:xfrm>
        </p:spPr>
        <p:txBody>
          <a:bodyPr>
            <a:normAutofit/>
          </a:bodyPr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132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background of dark book pages">
            <a:extLst>
              <a:ext uri="{FF2B5EF4-FFF2-40B4-BE49-F238E27FC236}">
                <a16:creationId xmlns:a16="http://schemas.microsoft.com/office/drawing/2014/main" id="{EC53E2DE-8989-4602-812D-859DDFD742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86" b="47314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D0F4C-9F80-174E-A7E9-FE8025671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753529"/>
            <a:ext cx="8991600" cy="1645759"/>
          </a:xfrm>
        </p:spPr>
        <p:txBody>
          <a:bodyPr>
            <a:normAutofit/>
          </a:bodyPr>
          <a:lstStyle/>
          <a:p>
            <a:r>
              <a:rPr lang="en-US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037124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D9A8-55AD-BC47-9C6D-6582ABFEC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636" y="170180"/>
            <a:ext cx="7729728" cy="1188720"/>
          </a:xfrm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en-US" dirty="0"/>
              <a:t>Spotify audio features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AF45B7-4FA4-974C-B6E2-A0CCB318BC3D}"/>
              </a:ext>
            </a:extLst>
          </p:cNvPr>
          <p:cNvSpPr/>
          <p:nvPr/>
        </p:nvSpPr>
        <p:spPr>
          <a:xfrm>
            <a:off x="419100" y="1494313"/>
            <a:ext cx="11226800" cy="5088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240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Danceability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: Danceability describes how suitable a track is for dancing based on a combination of musical elements including tempo, rhythm stability, beat strength, and overall regularity. A value of 0.0 is least danceable and 1.0 is most danceable.</a:t>
            </a:r>
            <a:endParaRPr lang="en-US" sz="1400" dirty="0"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126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spc="-5" dirty="0" err="1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Acousticness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: A measure from 0.0 to 1.0 of whether the track is acoustic.</a:t>
            </a:r>
            <a:endParaRPr lang="en-US" sz="1400" dirty="0"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126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Energy: 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Energy is a measure from 0.0 to 1.0 and represents a perceptual measure of intensity and activity. Typically, energetic tracks feel fast, loud, and noisy.</a:t>
            </a:r>
            <a:endParaRPr lang="en-US" sz="1400" dirty="0"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126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spc="-5" dirty="0" err="1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Instrumentalness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: Predicts whether a track contains no vocals. The closer the </a:t>
            </a:r>
            <a:r>
              <a:rPr lang="en-US" sz="1400" spc="-5" dirty="0" err="1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instrumentalness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 value is to 1.0, the greater likelihood the track contains no vocal content.</a:t>
            </a:r>
            <a:endParaRPr lang="en-US" sz="1400" dirty="0"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126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Liveness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: Detects the presence of an audience in the recording. Higher liveness values represent an increased probability that the track was performed live.</a:t>
            </a:r>
            <a:endParaRPr lang="en-US" sz="1400" dirty="0"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126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Loudness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: The overall loudness of a track in decibels (dB). Loudness values are averaged across the entire track. Values typical range between -60 and 0 db.</a:t>
            </a:r>
            <a:endParaRPr lang="en-US" sz="1400" dirty="0"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126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spc="-5" dirty="0" err="1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Speechiness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: </a:t>
            </a:r>
            <a:r>
              <a:rPr lang="en-US" sz="1400" spc="-5" dirty="0" err="1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Speechiness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 detects the presence of spoken words in a track. The more exclusively speech-like the recording (e.g. talk show, audio book, poetry), the closer to 1.0 the attribute value.</a:t>
            </a:r>
            <a:endParaRPr lang="en-US" sz="1400" dirty="0"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126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Tempo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: The overall estimated tempo of a track in beats per minute (BPM). In musical terminology, tempo is the speed or pace of a given piece and derives directly from the average beat duration.</a:t>
            </a:r>
            <a:endParaRPr lang="en-US" sz="1400" dirty="0"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126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Valence: 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A measure from 0.0 to 1.0 describing the musical positiveness conveyed by a track. Tracks with high valence sound more positive (e.g. happy, cheerful, euphoric), while tracks with low valence sound more negative (e.g. sad, depressed, angry).</a:t>
            </a:r>
            <a:endParaRPr lang="en-US" sz="14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40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77BA-5FF8-E246-81FB-BFB2F6EE369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en-US" dirty="0"/>
              <a:t>Million song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82F7C-0F02-0A4A-95A5-456DF0DCA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4016755"/>
          </a:xfrm>
        </p:spPr>
        <p:txBody>
          <a:bodyPr>
            <a:noAutofit/>
          </a:bodyPr>
          <a:lstStyle/>
          <a:p>
            <a:r>
              <a:rPr lang="en-US" sz="1400" dirty="0"/>
              <a:t>The Million Song Dataset started as a collaborative project between </a:t>
            </a:r>
            <a:r>
              <a:rPr lang="en-US" sz="1400" dirty="0">
                <a:hlinkClick r:id="rId2"/>
              </a:rPr>
              <a:t>The Echo Nest</a:t>
            </a:r>
            <a:r>
              <a:rPr lang="en-US" sz="1400" dirty="0"/>
              <a:t> and </a:t>
            </a:r>
            <a:r>
              <a:rPr lang="en-US" sz="1400" dirty="0">
                <a:hlinkClick r:id="rId3"/>
              </a:rPr>
              <a:t>LabROSA</a:t>
            </a:r>
            <a:r>
              <a:rPr lang="en-US" sz="1400" dirty="0"/>
              <a:t>. It was supported in part by the NSF.</a:t>
            </a:r>
          </a:p>
          <a:p>
            <a:pPr fontAlgn="base"/>
            <a:r>
              <a:rPr lang="en-US" sz="1400" dirty="0"/>
              <a:t>The </a:t>
            </a:r>
            <a:r>
              <a:rPr lang="en-US" sz="1400" b="1" dirty="0"/>
              <a:t>Million Song Dataset</a:t>
            </a:r>
            <a:r>
              <a:rPr lang="en-US" sz="1400" dirty="0"/>
              <a:t> is a freely-available collection of audio features and metadata for a million contemporary popular music tracks.</a:t>
            </a:r>
          </a:p>
          <a:p>
            <a:pPr fontAlgn="base"/>
            <a:r>
              <a:rPr lang="en-US" sz="1400" dirty="0"/>
              <a:t>Its purposes are:</a:t>
            </a:r>
          </a:p>
          <a:p>
            <a:pPr fontAlgn="base"/>
            <a:r>
              <a:rPr lang="en-US" sz="1400" dirty="0"/>
              <a:t>To encourage research on algorithms that scale to commercial sizes</a:t>
            </a:r>
          </a:p>
          <a:p>
            <a:pPr fontAlgn="base"/>
            <a:r>
              <a:rPr lang="en-US" sz="1400" dirty="0"/>
              <a:t>To provide a reference dataset for evaluating research</a:t>
            </a:r>
          </a:p>
          <a:p>
            <a:pPr fontAlgn="base"/>
            <a:r>
              <a:rPr lang="en-US" sz="1400" dirty="0"/>
              <a:t>As a shortcut alternative to creating a large dataset with APIs (e.g. The Echo Nest's)</a:t>
            </a:r>
          </a:p>
          <a:p>
            <a:pPr fontAlgn="base"/>
            <a:r>
              <a:rPr lang="en-US" sz="1400" dirty="0"/>
              <a:t>To help new researchers get started in the MIR field</a:t>
            </a:r>
          </a:p>
          <a:p>
            <a:pPr fontAlgn="base"/>
            <a:r>
              <a:rPr lang="en-US" sz="1400" dirty="0"/>
              <a:t>The core of the dataset is the feature analysis and metadata for one million songs, provided by </a:t>
            </a:r>
            <a:r>
              <a:rPr lang="en-US" sz="1400" dirty="0">
                <a:hlinkClick r:id="rId2"/>
              </a:rPr>
              <a:t>The Echo Nest</a:t>
            </a:r>
            <a:r>
              <a:rPr lang="en-US" sz="1400" dirty="0"/>
              <a:t>. The dataset does not include any audio, only the derived features. Note, however, that sample audio can be fetched from services like </a:t>
            </a:r>
            <a:r>
              <a:rPr lang="en-US" sz="1400" dirty="0">
                <a:hlinkClick r:id="rId4"/>
              </a:rPr>
              <a:t>7digital</a:t>
            </a:r>
            <a:r>
              <a:rPr lang="en-US" sz="1400" dirty="0"/>
              <a:t>, using </a:t>
            </a:r>
            <a:r>
              <a:rPr lang="en-US" sz="1400" dirty="0">
                <a:hlinkClick r:id="rId5"/>
              </a:rPr>
              <a:t>code</a:t>
            </a:r>
            <a:r>
              <a:rPr lang="en-US" sz="1400" dirty="0"/>
              <a:t> we provide.</a:t>
            </a:r>
          </a:p>
        </p:txBody>
      </p:sp>
    </p:spTree>
    <p:extLst>
      <p:ext uri="{BB962C8B-B14F-4D97-AF65-F5344CB8AC3E}">
        <p14:creationId xmlns:p14="http://schemas.microsoft.com/office/powerpoint/2010/main" val="150756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D44E-6BEA-474D-A688-5FDCA2582EB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en-US" dirty="0"/>
              <a:t>Primary 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6CF0F-A4E9-3A46-9AEB-9FEB7F384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HITPREDICT: PREDICTING HIT SONGS USING SPOTIFY DATA STANFORD COMPUTER SCIENCE 229: MACHINE LEARNING Elena Georgieva,1 Marcella Suta,2 and Nicholas Burton2 1Center for Computer Research in Music and Acoustics, Stanford University, USA 2Department of Civil and Environmental Engineering, Stanford University, USA {</a:t>
            </a:r>
            <a:r>
              <a:rPr lang="en-US" sz="1400" dirty="0" err="1"/>
              <a:t>egeorgie</a:t>
            </a:r>
            <a:r>
              <a:rPr lang="en-US" sz="1400" dirty="0"/>
              <a:t>, </a:t>
            </a:r>
            <a:r>
              <a:rPr lang="en-US" sz="1400" dirty="0" err="1"/>
              <a:t>msuta</a:t>
            </a:r>
            <a:r>
              <a:rPr lang="en-US" sz="1400" dirty="0"/>
              <a:t>, </a:t>
            </a:r>
            <a:r>
              <a:rPr lang="en-US" sz="1400" dirty="0" err="1"/>
              <a:t>ngburton</a:t>
            </a:r>
            <a:r>
              <a:rPr lang="en-US" sz="1400" dirty="0"/>
              <a:t>}@</a:t>
            </a:r>
            <a:r>
              <a:rPr lang="en-US" sz="1400" dirty="0" err="1"/>
              <a:t>stanford.edu</a:t>
            </a:r>
            <a:endParaRPr lang="en-US" sz="1400" dirty="0"/>
          </a:p>
          <a:p>
            <a:r>
              <a:rPr lang="en-US" dirty="0"/>
              <a:t>http://cs229.stanford.edu/proj2018/report/16.pdf</a:t>
            </a:r>
          </a:p>
        </p:txBody>
      </p:sp>
    </p:spTree>
    <p:extLst>
      <p:ext uri="{BB962C8B-B14F-4D97-AF65-F5344CB8AC3E}">
        <p14:creationId xmlns:p14="http://schemas.microsoft.com/office/powerpoint/2010/main" val="3762013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C84F-3523-4247-BC29-ABF886820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4" y="216852"/>
            <a:ext cx="7751065" cy="594360"/>
          </a:xfrm>
          <a:solidFill>
            <a:schemeClr val="bg1">
              <a:alpha val="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Correlation matrix</a:t>
            </a:r>
          </a:p>
        </p:txBody>
      </p:sp>
      <p:pic>
        <p:nvPicPr>
          <p:cNvPr id="9" name="Content Placeholder 8" descr="Chart, treemap chart&#10;&#10;Description automatically generated">
            <a:extLst>
              <a:ext uri="{FF2B5EF4-FFF2-40B4-BE49-F238E27FC236}">
                <a16:creationId xmlns:a16="http://schemas.microsoft.com/office/drawing/2014/main" id="{5FB4E6C2-414F-D047-970B-A2AE30244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7700" y="1041401"/>
            <a:ext cx="5816599" cy="5816599"/>
          </a:xfrm>
        </p:spPr>
      </p:pic>
    </p:spTree>
    <p:extLst>
      <p:ext uri="{BB962C8B-B14F-4D97-AF65-F5344CB8AC3E}">
        <p14:creationId xmlns:p14="http://schemas.microsoft.com/office/powerpoint/2010/main" val="3541173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ECCE-CEA7-EC44-A3E3-C554CEC5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1292"/>
            <a:ext cx="7729728" cy="1188720"/>
          </a:xfrm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en-US" dirty="0"/>
              <a:t>Final Model – </a:t>
            </a:r>
            <a:r>
              <a:rPr lang="en-US" dirty="0" err="1"/>
              <a:t>Xgboost</a:t>
            </a:r>
            <a:br>
              <a:rPr lang="en-US" dirty="0"/>
            </a:br>
            <a:r>
              <a:rPr lang="en-US" dirty="0"/>
              <a:t>AUC/ROC Curve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ACC18F-12A6-1146-BE42-0CD1DC12615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10000"/>
          </a:blip>
          <a:stretch>
            <a:fillRect/>
          </a:stretch>
        </p:blipFill>
        <p:spPr>
          <a:xfrm>
            <a:off x="2895600" y="1980692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58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F0FE789-B2A7-B443-9B90-FE48C77C43E4}"/>
              </a:ext>
            </a:extLst>
          </p:cNvPr>
          <p:cNvSpPr txBox="1">
            <a:spLocks/>
          </p:cNvSpPr>
          <p:nvPr/>
        </p:nvSpPr>
        <p:spPr bwMode="black">
          <a:xfrm>
            <a:off x="2264918" y="337969"/>
            <a:ext cx="7717282" cy="893931"/>
          </a:xfrm>
          <a:prstGeom prst="rect">
            <a:avLst/>
          </a:prstGeom>
          <a:solidFill>
            <a:srgbClr val="FFFFFF">
              <a:alpha val="0"/>
            </a:srgb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wrong prediction</a:t>
            </a:r>
            <a:br>
              <a:rPr lang="en-US" dirty="0"/>
            </a:br>
            <a:r>
              <a:rPr lang="en-US" sz="1800" dirty="0"/>
              <a:t>Post Malone vs. Beyonce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DD0A38-5599-AA48-ACD7-0F12B1015857}"/>
              </a:ext>
            </a:extLst>
          </p:cNvPr>
          <p:cNvSpPr txBox="1"/>
          <p:nvPr/>
        </p:nvSpPr>
        <p:spPr>
          <a:xfrm>
            <a:off x="139700" y="2505670"/>
            <a:ext cx="261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Predicted Probabilities: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Post Malone = 0.91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Beyonce = 0.91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D3BD88F-B765-164D-960F-CD638B41DF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-13000"/>
          </a:blip>
          <a:srcRect l="1296" t="10555" r="47037" b="52037"/>
          <a:stretch/>
        </p:blipFill>
        <p:spPr>
          <a:xfrm>
            <a:off x="2552700" y="1325264"/>
            <a:ext cx="7124700" cy="515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80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41444BE-4E79-A346-A7D7-27E457C8F545}"/>
              </a:ext>
            </a:extLst>
          </p:cNvPr>
          <p:cNvSpPr txBox="1">
            <a:spLocks/>
          </p:cNvSpPr>
          <p:nvPr/>
        </p:nvSpPr>
        <p:spPr bwMode="black">
          <a:xfrm>
            <a:off x="2200764" y="234892"/>
            <a:ext cx="7781436" cy="857308"/>
          </a:xfrm>
          <a:prstGeom prst="rect">
            <a:avLst/>
          </a:prstGeom>
          <a:solidFill>
            <a:srgbClr val="FFFFFF">
              <a:alpha val="8000"/>
            </a:srgb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Missed prediction</a:t>
            </a:r>
          </a:p>
          <a:p>
            <a:r>
              <a:rPr lang="en-US" sz="2000" dirty="0"/>
              <a:t>post Malone vs. </a:t>
            </a:r>
            <a:r>
              <a:rPr lang="en-US" sz="2000" dirty="0" err="1"/>
              <a:t>coldplay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A0D3AE-B982-FF49-86FE-7170B0D96E38}"/>
              </a:ext>
            </a:extLst>
          </p:cNvPr>
          <p:cNvSpPr txBox="1"/>
          <p:nvPr/>
        </p:nvSpPr>
        <p:spPr>
          <a:xfrm>
            <a:off x="228600" y="2505670"/>
            <a:ext cx="261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Predicted Probabilities: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Post Malone = 0.91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Coldplay = 0.14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9473C3-09D6-1B4F-AA82-2AD9F1E71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-13000"/>
          </a:blip>
          <a:srcRect l="1296" t="9630" r="46667" b="51481"/>
          <a:stretch/>
        </p:blipFill>
        <p:spPr>
          <a:xfrm>
            <a:off x="2289664" y="1282355"/>
            <a:ext cx="7387736" cy="55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0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E8881-CA00-5843-AC52-088037A74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chemeClr val="bg1">
              <a:alpha val="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pic>
        <p:nvPicPr>
          <p:cNvPr id="6" name="Graphic 5" descr="Soundwave with solid fill">
            <a:extLst>
              <a:ext uri="{FF2B5EF4-FFF2-40B4-BE49-F238E27FC236}">
                <a16:creationId xmlns:a16="http://schemas.microsoft.com/office/drawing/2014/main" id="{8E78FB46-35B5-A44F-80D0-D90A190F7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5187" y="5768213"/>
            <a:ext cx="914400" cy="91440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06872C-EE3E-4AFF-863E-074918EEE9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069938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0836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F7F17-B94D-CB4C-9F0B-A251B257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928" y="964692"/>
            <a:ext cx="6092952" cy="1188720"/>
          </a:xfrm>
          <a:solidFill>
            <a:schemeClr val="bg1">
              <a:alpha val="0"/>
            </a:schemeClr>
          </a:solidFill>
        </p:spPr>
        <p:txBody>
          <a:bodyPr vert="horz" lIns="182880" tIns="182880" rIns="182880" bIns="182880" rtlCol="0">
            <a:normAutofit/>
          </a:bodyPr>
          <a:lstStyle/>
          <a:p>
            <a:r>
              <a:rPr lang="en-US"/>
              <a:t>Data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34EE70B4-FB18-7643-B703-D591257AB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226" y="964692"/>
            <a:ext cx="1611916" cy="1611916"/>
          </a:xfrm>
          <a:prstGeom prst="rect">
            <a:avLst/>
          </a:prstGeom>
          <a:ln w="31750" cap="sq">
            <a:noFill/>
            <a:miter lim="800000"/>
          </a:ln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7B3EF73B-AA4B-1C41-A9DE-76FEB428A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226" y="2841825"/>
            <a:ext cx="1611916" cy="1447501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0D558E1-2A69-A344-A181-1ABD96F59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646" y="2475145"/>
            <a:ext cx="6142233" cy="3409259"/>
          </a:xfrm>
        </p:spPr>
        <p:txBody>
          <a:bodyPr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14,000 Unique Songs </a:t>
            </a:r>
          </a:p>
          <a:p>
            <a:pPr lvl="1"/>
            <a:r>
              <a:rPr lang="en-US" sz="2200" dirty="0"/>
              <a:t>9,000 </a:t>
            </a:r>
            <a:r>
              <a:rPr lang="en-US" sz="2200" b="1" dirty="0"/>
              <a:t>Billboard</a:t>
            </a:r>
            <a:r>
              <a:rPr lang="en-US" sz="2200" dirty="0"/>
              <a:t> Hit Songs (Target)</a:t>
            </a:r>
          </a:p>
          <a:p>
            <a:pPr lvl="1"/>
            <a:r>
              <a:rPr lang="en-US" sz="2200" dirty="0"/>
              <a:t>5,000 </a:t>
            </a:r>
            <a:r>
              <a:rPr lang="en-US" sz="2200" b="1" dirty="0"/>
              <a:t>MSD</a:t>
            </a:r>
            <a:r>
              <a:rPr lang="en-US" sz="2200" dirty="0"/>
              <a:t> Random “Popular” Songs</a:t>
            </a:r>
          </a:p>
          <a:p>
            <a:pPr lvl="1"/>
            <a:r>
              <a:rPr lang="en-US" sz="2200" b="1" dirty="0"/>
              <a:t>Spotify</a:t>
            </a:r>
            <a:r>
              <a:rPr lang="en-US" sz="2200" dirty="0"/>
              <a:t> Audio Features</a:t>
            </a:r>
          </a:p>
          <a:p>
            <a:pPr lvl="1"/>
            <a:r>
              <a:rPr lang="en-US" sz="2200" dirty="0"/>
              <a:t>Years 1990 - 2018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2747B0-281D-E54A-95D4-C2074D98C2A1}"/>
              </a:ext>
            </a:extLst>
          </p:cNvPr>
          <p:cNvSpPr txBox="1"/>
          <p:nvPr/>
        </p:nvSpPr>
        <p:spPr>
          <a:xfrm>
            <a:off x="1658304" y="4554543"/>
            <a:ext cx="1615838" cy="123110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MILLION</a:t>
            </a:r>
          </a:p>
          <a:p>
            <a:pPr algn="ctr">
              <a:spcAft>
                <a:spcPts val="600"/>
              </a:spcAft>
            </a:pPr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SONG</a:t>
            </a:r>
          </a:p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69777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7508-E445-1640-94A2-406E9E75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4692"/>
            <a:ext cx="7437536" cy="1188720"/>
          </a:xfrm>
          <a:solidFill>
            <a:schemeClr val="bg1">
              <a:alpha val="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pic>
        <p:nvPicPr>
          <p:cNvPr id="6" name="Graphic 5" descr="Headphones with solid fill">
            <a:extLst>
              <a:ext uri="{FF2B5EF4-FFF2-40B4-BE49-F238E27FC236}">
                <a16:creationId xmlns:a16="http://schemas.microsoft.com/office/drawing/2014/main" id="{50B2EFD1-EFCF-814A-B8CA-2FE43CBEE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83766" y="834995"/>
            <a:ext cx="1448114" cy="1448114"/>
          </a:xfrm>
          <a:prstGeom prst="rect">
            <a:avLst/>
          </a:prstGeom>
        </p:spPr>
      </p:pic>
      <p:pic>
        <p:nvPicPr>
          <p:cNvPr id="8" name="Graphic 7" descr="Voice outline">
            <a:extLst>
              <a:ext uri="{FF2B5EF4-FFF2-40B4-BE49-F238E27FC236}">
                <a16:creationId xmlns:a16="http://schemas.microsoft.com/office/drawing/2014/main" id="{1B2E5C02-34F3-6748-BEC1-2340A42C9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5239" y="2648716"/>
            <a:ext cx="1448114" cy="1448114"/>
          </a:xfrm>
          <a:prstGeom prst="rect">
            <a:avLst/>
          </a:prstGeom>
        </p:spPr>
      </p:pic>
      <p:pic>
        <p:nvPicPr>
          <p:cNvPr id="9" name="Graphic 8" descr="Radio microphone with solid fill">
            <a:extLst>
              <a:ext uri="{FF2B5EF4-FFF2-40B4-BE49-F238E27FC236}">
                <a16:creationId xmlns:a16="http://schemas.microsoft.com/office/drawing/2014/main" id="{639219D1-7FF9-6248-AE63-C870500EF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55239" y="4462437"/>
            <a:ext cx="1448114" cy="1448114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D448992-7B79-974E-AE3F-7115A98B7A82}"/>
              </a:ext>
            </a:extLst>
          </p:cNvPr>
          <p:cNvGraphicFramePr/>
          <p:nvPr/>
        </p:nvGraphicFramePr>
        <p:xfrm>
          <a:off x="1745995" y="2395728"/>
          <a:ext cx="5861305" cy="3785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154484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7508-E445-1640-94A2-406E9E75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4692"/>
            <a:ext cx="7437536" cy="1188720"/>
          </a:xfrm>
          <a:solidFill>
            <a:schemeClr val="bg1">
              <a:alpha val="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pic>
        <p:nvPicPr>
          <p:cNvPr id="6" name="Graphic 5" descr="Headphones with solid fill">
            <a:extLst>
              <a:ext uri="{FF2B5EF4-FFF2-40B4-BE49-F238E27FC236}">
                <a16:creationId xmlns:a16="http://schemas.microsoft.com/office/drawing/2014/main" id="{50B2EFD1-EFCF-814A-B8CA-2FE43CBEE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83766" y="834995"/>
            <a:ext cx="1448114" cy="1448114"/>
          </a:xfrm>
          <a:prstGeom prst="rect">
            <a:avLst/>
          </a:prstGeom>
        </p:spPr>
      </p:pic>
      <p:pic>
        <p:nvPicPr>
          <p:cNvPr id="8" name="Graphic 7" descr="Voice outline">
            <a:extLst>
              <a:ext uri="{FF2B5EF4-FFF2-40B4-BE49-F238E27FC236}">
                <a16:creationId xmlns:a16="http://schemas.microsoft.com/office/drawing/2014/main" id="{1B2E5C02-34F3-6748-BEC1-2340A42C9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5239" y="2648716"/>
            <a:ext cx="1448114" cy="1448114"/>
          </a:xfrm>
          <a:prstGeom prst="rect">
            <a:avLst/>
          </a:prstGeom>
        </p:spPr>
      </p:pic>
      <p:pic>
        <p:nvPicPr>
          <p:cNvPr id="9" name="Graphic 8" descr="Radio microphone with solid fill">
            <a:extLst>
              <a:ext uri="{FF2B5EF4-FFF2-40B4-BE49-F238E27FC236}">
                <a16:creationId xmlns:a16="http://schemas.microsoft.com/office/drawing/2014/main" id="{639219D1-7FF9-6248-AE63-C870500EF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55239" y="4462437"/>
            <a:ext cx="1448114" cy="1448114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D448992-7B79-974E-AE3F-7115A98B7A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6911139"/>
              </p:ext>
            </p:extLst>
          </p:nvPr>
        </p:nvGraphicFramePr>
        <p:xfrm>
          <a:off x="1745995" y="2395728"/>
          <a:ext cx="5861305" cy="3785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960270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7508-E445-1640-94A2-406E9E75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4692"/>
            <a:ext cx="7437536" cy="1188720"/>
          </a:xfrm>
          <a:solidFill>
            <a:schemeClr val="bg1">
              <a:alpha val="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pic>
        <p:nvPicPr>
          <p:cNvPr id="6" name="Graphic 5" descr="Headphones with solid fill">
            <a:extLst>
              <a:ext uri="{FF2B5EF4-FFF2-40B4-BE49-F238E27FC236}">
                <a16:creationId xmlns:a16="http://schemas.microsoft.com/office/drawing/2014/main" id="{50B2EFD1-EFCF-814A-B8CA-2FE43CBEE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83766" y="834995"/>
            <a:ext cx="1448114" cy="1448114"/>
          </a:xfrm>
          <a:prstGeom prst="rect">
            <a:avLst/>
          </a:prstGeom>
        </p:spPr>
      </p:pic>
      <p:pic>
        <p:nvPicPr>
          <p:cNvPr id="8" name="Graphic 7" descr="Voice outline">
            <a:extLst>
              <a:ext uri="{FF2B5EF4-FFF2-40B4-BE49-F238E27FC236}">
                <a16:creationId xmlns:a16="http://schemas.microsoft.com/office/drawing/2014/main" id="{1B2E5C02-34F3-6748-BEC1-2340A42C9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5239" y="2648716"/>
            <a:ext cx="1448114" cy="1448114"/>
          </a:xfrm>
          <a:prstGeom prst="rect">
            <a:avLst/>
          </a:prstGeom>
        </p:spPr>
      </p:pic>
      <p:pic>
        <p:nvPicPr>
          <p:cNvPr id="9" name="Graphic 8" descr="Radio microphone with solid fill">
            <a:extLst>
              <a:ext uri="{FF2B5EF4-FFF2-40B4-BE49-F238E27FC236}">
                <a16:creationId xmlns:a16="http://schemas.microsoft.com/office/drawing/2014/main" id="{639219D1-7FF9-6248-AE63-C870500EF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55239" y="4462437"/>
            <a:ext cx="1448114" cy="1448114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D448992-7B79-974E-AE3F-7115A98B7A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1829048"/>
              </p:ext>
            </p:extLst>
          </p:nvPr>
        </p:nvGraphicFramePr>
        <p:xfrm>
          <a:off x="1745995" y="2395728"/>
          <a:ext cx="5861305" cy="3785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946795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73FEF-61FC-7642-AD21-A66F574A3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518" y="314324"/>
            <a:ext cx="7458964" cy="942976"/>
          </a:xfrm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en-US"/>
              <a:t>EDA: hits vs. non-hits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DDF8D7-8F64-0C43-B382-CAF9DC20D826}"/>
              </a:ext>
            </a:extLst>
          </p:cNvPr>
          <p:cNvSpPr txBox="1"/>
          <p:nvPr/>
        </p:nvSpPr>
        <p:spPr>
          <a:xfrm>
            <a:off x="9825482" y="5343347"/>
            <a:ext cx="2137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tx2"/>
                </a:solidFill>
              </a:rPr>
              <a:t>Re-scaled (0 to 1):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Loudness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Track Seconds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039A6B1-FCDE-9344-B690-7ECDD2D2683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15000"/>
          </a:blip>
          <a:stretch>
            <a:fillRect/>
          </a:stretch>
        </p:blipFill>
        <p:spPr>
          <a:xfrm>
            <a:off x="2569718" y="1054016"/>
            <a:ext cx="7755382" cy="602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15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A2A4-F0C8-7841-8C84-5EF32473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291465"/>
            <a:ext cx="7729728" cy="1188720"/>
          </a:xfrm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en-US" dirty="0"/>
              <a:t>EDA: Closer look at features</a:t>
            </a:r>
          </a:p>
        </p:txBody>
      </p:sp>
      <p:pic>
        <p:nvPicPr>
          <p:cNvPr id="9" name="Graphic 8" descr="Soundwave with solid fill">
            <a:extLst>
              <a:ext uri="{FF2B5EF4-FFF2-40B4-BE49-F238E27FC236}">
                <a16:creationId xmlns:a16="http://schemas.microsoft.com/office/drawing/2014/main" id="{5980F7AE-8D4B-1047-B2FA-E927CB36E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0400" y="428625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318E5D-D3A5-5C4A-A87B-A04388A00ECB}"/>
              </a:ext>
            </a:extLst>
          </p:cNvPr>
          <p:cNvSpPr txBox="1"/>
          <p:nvPr/>
        </p:nvSpPr>
        <p:spPr>
          <a:xfrm>
            <a:off x="787400" y="2019300"/>
            <a:ext cx="3225800" cy="369332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Acousticness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4F897F-6F47-BF46-B5C0-E7730EEFFF18}"/>
              </a:ext>
            </a:extLst>
          </p:cNvPr>
          <p:cNvSpPr txBox="1"/>
          <p:nvPr/>
        </p:nvSpPr>
        <p:spPr>
          <a:xfrm>
            <a:off x="4699000" y="2019300"/>
            <a:ext cx="3225800" cy="369332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Instrumentalness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095C4A-DF58-5143-A2DA-EA20D081087D}"/>
              </a:ext>
            </a:extLst>
          </p:cNvPr>
          <p:cNvSpPr txBox="1"/>
          <p:nvPr/>
        </p:nvSpPr>
        <p:spPr>
          <a:xfrm>
            <a:off x="8610600" y="2019300"/>
            <a:ext cx="3225800" cy="369332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Loudness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8CE273-E00A-9A4C-BA25-C8FFC1E9407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-20000"/>
          </a:blip>
          <a:stretch>
            <a:fillRect/>
          </a:stretch>
        </p:blipFill>
        <p:spPr>
          <a:xfrm>
            <a:off x="4067691" y="2593341"/>
            <a:ext cx="4056615" cy="27044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1150FC-D641-CE44-8EE3-05946957265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-20000"/>
          </a:blip>
          <a:stretch>
            <a:fillRect/>
          </a:stretch>
        </p:blipFill>
        <p:spPr>
          <a:xfrm>
            <a:off x="7997385" y="2593341"/>
            <a:ext cx="4056615" cy="270441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25B6875-6E3A-3249-94E8-D06910EFD64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0000"/>
          </a:blip>
          <a:stretch>
            <a:fillRect/>
          </a:stretch>
        </p:blipFill>
        <p:spPr>
          <a:xfrm>
            <a:off x="11075" y="2593342"/>
            <a:ext cx="4056615" cy="270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7010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{6EEBEEFA-AA05-474D-BE53-98CF2EDB12C2}tf10001120</Template>
  <TotalTime>10277</TotalTime>
  <Words>1043</Words>
  <Application>Microsoft Macintosh PowerPoint</Application>
  <PresentationFormat>Widescreen</PresentationFormat>
  <Paragraphs>223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Gill Sans MT</vt:lpstr>
      <vt:lpstr>Symbol</vt:lpstr>
      <vt:lpstr>Parcel</vt:lpstr>
      <vt:lpstr>Predicting the next Hit Song</vt:lpstr>
      <vt:lpstr>Can we predict whether a song will be a “Hit”?  “Hit” defined as a song having made it to the Billboard Hot 100 Weekly Charts</vt:lpstr>
      <vt:lpstr>Agenda</vt:lpstr>
      <vt:lpstr>Data</vt:lpstr>
      <vt:lpstr>features</vt:lpstr>
      <vt:lpstr>features</vt:lpstr>
      <vt:lpstr>features</vt:lpstr>
      <vt:lpstr>EDA: hits vs. non-hits</vt:lpstr>
      <vt:lpstr>EDA: Closer look at features</vt:lpstr>
      <vt:lpstr>Optimization Metric</vt:lpstr>
      <vt:lpstr>Model Evaluation - Baseline</vt:lpstr>
      <vt:lpstr>Model Evaluation - Baseline</vt:lpstr>
      <vt:lpstr>XGB: Model Tuning</vt:lpstr>
      <vt:lpstr>XGB: Model Tuning</vt:lpstr>
      <vt:lpstr>XGB: Model Evaluation</vt:lpstr>
      <vt:lpstr>XGB: Model Evaluation</vt:lpstr>
      <vt:lpstr>Missed Hit prediction Post Malone vs. burl ives</vt:lpstr>
      <vt:lpstr>Edge case Post Malone vs. muse</vt:lpstr>
      <vt:lpstr>Good prediction Post Malone vs. taylor swift</vt:lpstr>
      <vt:lpstr>Future improvements</vt:lpstr>
      <vt:lpstr>Thank you</vt:lpstr>
      <vt:lpstr>Appendix</vt:lpstr>
      <vt:lpstr>Spotify audio features</vt:lpstr>
      <vt:lpstr>Million song dataset</vt:lpstr>
      <vt:lpstr>Primary data source</vt:lpstr>
      <vt:lpstr>Correlation matrix</vt:lpstr>
      <vt:lpstr>Final Model – Xgboost AUC/ROC Curve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Song Decades</dc:title>
  <dc:creator>Chris Chan</dc:creator>
  <cp:lastModifiedBy>Chris Chan</cp:lastModifiedBy>
  <cp:revision>206</cp:revision>
  <dcterms:created xsi:type="dcterms:W3CDTF">2021-02-03T04:15:00Z</dcterms:created>
  <dcterms:modified xsi:type="dcterms:W3CDTF">2021-02-10T23:57:44Z</dcterms:modified>
</cp:coreProperties>
</file>