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30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9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4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00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36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43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9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5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3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5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1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3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897E16-1165-4EF3-B128-509A251FAD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54" b="5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71ED9D-A673-4E49-B785-55094AE3B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/>
              <a:t>Jazz Discovery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AA088-4797-D741-978A-F3ED3A8E8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10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2272-F97D-444D-A0B0-3EC546AD0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80D0F-2880-034E-BDAD-8915FE864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1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750F0-6F29-834C-AD77-A311CF1D7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01B29-3901-E245-840D-1E8D460C5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2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F76A-4747-C649-BEBA-CAF2F2D0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7E1A2-B752-3847-B164-6292D06D0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90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CA4D-4F7A-7A4A-9A3C-88256E63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66CF7-0103-384B-B519-BB57E7C4B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90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FBDE-CEC6-1E46-9310-389B1E09C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Content-based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8C402-CA98-BB4A-89D2-96BE85A96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88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F8C8-7CD3-8646-81FC-0359A8A4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F107E-A90E-4E43-9EC3-6CB339700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8332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351E1F"/>
      </a:dk2>
      <a:lt2>
        <a:srgbClr val="E8E2E7"/>
      </a:lt2>
      <a:accent1>
        <a:srgbClr val="47B662"/>
      </a:accent1>
      <a:accent2>
        <a:srgbClr val="3BB189"/>
      </a:accent2>
      <a:accent3>
        <a:srgbClr val="47AEB6"/>
      </a:accent3>
      <a:accent4>
        <a:srgbClr val="3B77B1"/>
      </a:accent4>
      <a:accent5>
        <a:srgbClr val="4D58C3"/>
      </a:accent5>
      <a:accent6>
        <a:srgbClr val="613BB1"/>
      </a:accent6>
      <a:hlink>
        <a:srgbClr val="BF3FA0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3629</TotalTime>
  <Words>12</Words>
  <Application>Microsoft Macintosh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Neue Haas Grotesk Text Pro</vt:lpstr>
      <vt:lpstr>AccentBoxVTI</vt:lpstr>
      <vt:lpstr>Jazz Discovery</vt:lpstr>
      <vt:lpstr>Motivations</vt:lpstr>
      <vt:lpstr>Agenda</vt:lpstr>
      <vt:lpstr>Data &amp; Processes</vt:lpstr>
      <vt:lpstr>EDA</vt:lpstr>
      <vt:lpstr>Content-based Model</vt:lpstr>
      <vt:lpstr>Topic Modeling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Jazz Discovery</dc:title>
  <dc:creator>Chris Chan</dc:creator>
  <cp:lastModifiedBy>Chris Chan</cp:lastModifiedBy>
  <cp:revision>3</cp:revision>
  <dcterms:created xsi:type="dcterms:W3CDTF">2021-03-12T15:18:53Z</dcterms:created>
  <dcterms:modified xsi:type="dcterms:W3CDTF">2021-03-15T03:48:17Z</dcterms:modified>
</cp:coreProperties>
</file>