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9" r:id="rId1"/>
  </p:sldMasterIdLst>
  <p:sldIdLst>
    <p:sldId id="256" r:id="rId2"/>
    <p:sldId id="312" r:id="rId3"/>
    <p:sldId id="314" r:id="rId4"/>
    <p:sldId id="313" r:id="rId5"/>
    <p:sldId id="310" r:id="rId6"/>
    <p:sldId id="311" r:id="rId7"/>
    <p:sldId id="317" r:id="rId8"/>
    <p:sldId id="257" r:id="rId9"/>
    <p:sldId id="328" r:id="rId10"/>
    <p:sldId id="331" r:id="rId11"/>
    <p:sldId id="332" r:id="rId12"/>
    <p:sldId id="333" r:id="rId13"/>
    <p:sldId id="334" r:id="rId14"/>
    <p:sldId id="330" r:id="rId15"/>
    <p:sldId id="341" r:id="rId16"/>
    <p:sldId id="259" r:id="rId17"/>
    <p:sldId id="337" r:id="rId18"/>
    <p:sldId id="319" r:id="rId19"/>
    <p:sldId id="268" r:id="rId20"/>
    <p:sldId id="318" r:id="rId21"/>
    <p:sldId id="356" r:id="rId22"/>
    <p:sldId id="322" r:id="rId23"/>
    <p:sldId id="270" r:id="rId24"/>
    <p:sldId id="361" r:id="rId25"/>
    <p:sldId id="358" r:id="rId26"/>
    <p:sldId id="342" r:id="rId27"/>
    <p:sldId id="265" r:id="rId28"/>
    <p:sldId id="347" r:id="rId29"/>
    <p:sldId id="346" r:id="rId30"/>
    <p:sldId id="348" r:id="rId31"/>
    <p:sldId id="267" r:id="rId32"/>
    <p:sldId id="343" r:id="rId33"/>
    <p:sldId id="261" r:id="rId34"/>
    <p:sldId id="349" r:id="rId35"/>
    <p:sldId id="350" r:id="rId36"/>
    <p:sldId id="355" r:id="rId37"/>
    <p:sldId id="351" r:id="rId38"/>
    <p:sldId id="359" r:id="rId39"/>
    <p:sldId id="360" r:id="rId40"/>
    <p:sldId id="293" r:id="rId41"/>
    <p:sldId id="292" r:id="rId42"/>
    <p:sldId id="323" r:id="rId43"/>
    <p:sldId id="291" r:id="rId44"/>
    <p:sldId id="302" r:id="rId45"/>
    <p:sldId id="26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26211-2260-D745-8E04-CEE092E9CC14}">
          <p14:sldIdLst>
            <p14:sldId id="256"/>
            <p14:sldId id="312"/>
            <p14:sldId id="314"/>
            <p14:sldId id="313"/>
            <p14:sldId id="310"/>
            <p14:sldId id="311"/>
            <p14:sldId id="317"/>
            <p14:sldId id="257"/>
            <p14:sldId id="328"/>
            <p14:sldId id="331"/>
            <p14:sldId id="332"/>
            <p14:sldId id="333"/>
            <p14:sldId id="334"/>
            <p14:sldId id="330"/>
            <p14:sldId id="341"/>
            <p14:sldId id="259"/>
            <p14:sldId id="337"/>
            <p14:sldId id="319"/>
            <p14:sldId id="268"/>
            <p14:sldId id="318"/>
            <p14:sldId id="356"/>
            <p14:sldId id="322"/>
          </p14:sldIdLst>
        </p14:section>
        <p14:section name="Untitled Section" id="{B1D72BD1-CF57-8F4C-932A-688ABA5BA8FF}">
          <p14:sldIdLst>
            <p14:sldId id="270"/>
            <p14:sldId id="361"/>
            <p14:sldId id="358"/>
            <p14:sldId id="342"/>
            <p14:sldId id="265"/>
            <p14:sldId id="347"/>
            <p14:sldId id="346"/>
            <p14:sldId id="348"/>
            <p14:sldId id="267"/>
            <p14:sldId id="343"/>
            <p14:sldId id="261"/>
            <p14:sldId id="349"/>
            <p14:sldId id="350"/>
            <p14:sldId id="355"/>
            <p14:sldId id="351"/>
            <p14:sldId id="359"/>
            <p14:sldId id="360"/>
            <p14:sldId id="293"/>
            <p14:sldId id="292"/>
            <p14:sldId id="323"/>
            <p14:sldId id="291"/>
            <p14:sldId id="30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Review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Cosine Similarity</a:t>
          </a:r>
        </a:p>
      </dgm:t>
    </dgm:pt>
    <dgm:pt modelId="{6CE4EB83-4F2C-D042-82AE-0C90659EFBD7}" type="parTrans" cxnId="{511F5606-4A61-7542-8BC9-6E5B6FAF0903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1" presStyleCnt="3"/>
      <dgm:spPr/>
    </dgm:pt>
    <dgm:pt modelId="{3C789FD8-8AEC-E640-973F-9E50DFE533F4}" type="pres">
      <dgm:prSet presAssocID="{6CE4EB83-4F2C-D042-82AE-0C90659EFBD7}" presName="connTx" presStyleLbl="parChTrans1D2" presStyleIdx="1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2" presStyleCnt="3"/>
      <dgm:spPr/>
    </dgm:pt>
    <dgm:pt modelId="{5C287004-44D3-EA42-B664-5B78FAD5750A}" type="pres">
      <dgm:prSet presAssocID="{4A1749B8-85A6-684A-A8A8-D0635D991D87}" presName="connTx" presStyleLbl="parChTrans1D2" presStyleIdx="2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</dgm:ptLst>
  <dgm:cxnLst>
    <dgm:cxn modelId="{511F5606-4A61-7542-8BC9-6E5B6FAF0903}" srcId="{4C00A4F1-5241-904B-B210-075F7B9783BA}" destId="{92F02C17-8443-7744-B3D9-01927DB9F5D9}" srcOrd="1" destOrd="0" parTransId="{6CE4EB83-4F2C-D042-82AE-0C90659EFBD7}" sibTransId="{B0DE1EC7-2CB9-5347-8967-B23B47DEAE44}"/>
    <dgm:cxn modelId="{130B7F09-A318-4749-981B-7E3DAB938D8F}" type="presOf" srcId="{0C7C1503-473C-7142-AB7D-4158040B7967}" destId="{0EA69CEB-14BC-9747-897D-45AF76746B55}" srcOrd="0" destOrd="0" presId="urn:microsoft.com/office/officeart/2008/layout/HorizontalMultiLevelHierarchy"/>
    <dgm:cxn modelId="{475A3210-C777-F941-82BC-3BC45B28F373}" type="presOf" srcId="{AC2625AD-CEB8-BD45-88A2-37F0263FCE33}" destId="{E5922F4E-3F0C-734C-B7F9-94A4BB28D5A3}" srcOrd="1" destOrd="0" presId="urn:microsoft.com/office/officeart/2008/layout/HorizontalMultiLevelHierarchy"/>
    <dgm:cxn modelId="{F1F7DB28-3029-1149-B6BE-8DF3A6409F42}" type="presOf" srcId="{4A1749B8-85A6-684A-A8A8-D0635D991D87}" destId="{5C287004-44D3-EA42-B664-5B78FAD5750A}" srcOrd="1" destOrd="0" presId="urn:microsoft.com/office/officeart/2008/layout/HorizontalMultiLevelHierarchy"/>
    <dgm:cxn modelId="{2AEF4A5A-D921-614C-9EE6-D149266324B0}" type="presOf" srcId="{AC2625AD-CEB8-BD45-88A2-37F0263FCE33}" destId="{82A47EFE-06DA-0C42-AC2B-5B7E73645057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D3B50A66-1A0D-584A-A6CE-CC23AB2F697E}" type="presOf" srcId="{6CE4EB83-4F2C-D042-82AE-0C90659EFBD7}" destId="{3C789FD8-8AEC-E640-973F-9E50DFE533F4}" srcOrd="1" destOrd="0" presId="urn:microsoft.com/office/officeart/2008/layout/HorizontalMultiLevelHierarchy"/>
    <dgm:cxn modelId="{E876AB69-5602-4149-8861-957A703A295B}" type="presOf" srcId="{92F02C17-8443-7744-B3D9-01927DB9F5D9}" destId="{D97E1835-C542-384B-B849-30C704FED4EC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7A6A77BA-E9B1-C542-A05F-3BF23242AB84}" srcId="{4C00A4F1-5241-904B-B210-075F7B9783BA}" destId="{0C7C1503-473C-7142-AB7D-4158040B7967}" srcOrd="2" destOrd="0" parTransId="{4A1749B8-85A6-684A-A8A8-D0635D991D87}" sibTransId="{7B79BDE1-6C88-7C46-A75C-82B130A777A6}"/>
    <dgm:cxn modelId="{02FA90C4-F216-4942-8B83-592AE1FE0E16}" type="presOf" srcId="{8AEE277F-4226-474A-A786-BD2BD085FA74}" destId="{69B4E0FA-83D7-8B42-B530-34F47DF385F8}" srcOrd="0" destOrd="0" presId="urn:microsoft.com/office/officeart/2008/layout/HorizontalMultiLevelHierarchy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C9C666C9-2C1C-3941-A1CE-1CC7ABAD450A}" type="presOf" srcId="{6CE4EB83-4F2C-D042-82AE-0C90659EFBD7}" destId="{801620E2-5505-F044-A304-7456A3B314C9}" srcOrd="0" destOrd="0" presId="urn:microsoft.com/office/officeart/2008/layout/HorizontalMultiLevelHierarchy"/>
    <dgm:cxn modelId="{0785B5E9-67D8-CE40-8E36-50D5A0FBB7FC}" type="presOf" srcId="{4A1749B8-85A6-684A-A8A8-D0635D991D87}" destId="{C2CAFC70-4748-F543-8292-8E7E6A9F681F}" srcOrd="0" destOrd="0" presId="urn:microsoft.com/office/officeart/2008/layout/HorizontalMultiLevelHierarchy"/>
    <dgm:cxn modelId="{604D2DF1-7B14-FA40-AB27-1BC60A80DCA9}" type="presOf" srcId="{4C00A4F1-5241-904B-B210-075F7B9783BA}" destId="{1C73FC27-26D0-ED46-BDDB-F2BCE02B8E9F}" srcOrd="0" destOrd="0" presId="urn:microsoft.com/office/officeart/2008/layout/HorizontalMultiLevelHierarchy"/>
    <dgm:cxn modelId="{17ECEA69-A666-1440-B571-585EE1B87282}" type="presParOf" srcId="{5507E6F3-FABB-A848-A31C-6874B940905E}" destId="{C38772A5-9694-7745-A813-B379999A2831}" srcOrd="0" destOrd="0" presId="urn:microsoft.com/office/officeart/2008/layout/HorizontalMultiLevelHierarchy"/>
    <dgm:cxn modelId="{BAD1A1A9-B71E-8A4D-8BDF-E2B631BBB209}" type="presParOf" srcId="{C38772A5-9694-7745-A813-B379999A2831}" destId="{1C73FC27-26D0-ED46-BDDB-F2BCE02B8E9F}" srcOrd="0" destOrd="0" presId="urn:microsoft.com/office/officeart/2008/layout/HorizontalMultiLevelHierarchy"/>
    <dgm:cxn modelId="{43221B75-EFC8-5A47-82F5-B811CF4150CA}" type="presParOf" srcId="{C38772A5-9694-7745-A813-B379999A2831}" destId="{A5C9FCF8-A5AF-554E-B2A4-CA4E35C1FD0A}" srcOrd="1" destOrd="0" presId="urn:microsoft.com/office/officeart/2008/layout/HorizontalMultiLevelHierarchy"/>
    <dgm:cxn modelId="{8F35D8B0-BF2A-A044-89E1-4EBE82976804}" type="presParOf" srcId="{A5C9FCF8-A5AF-554E-B2A4-CA4E35C1FD0A}" destId="{82A47EFE-06DA-0C42-AC2B-5B7E73645057}" srcOrd="0" destOrd="0" presId="urn:microsoft.com/office/officeart/2008/layout/HorizontalMultiLevelHierarchy"/>
    <dgm:cxn modelId="{BD6E3C97-3333-8F4A-9D0E-DAB96F8E0926}" type="presParOf" srcId="{82A47EFE-06DA-0C42-AC2B-5B7E73645057}" destId="{E5922F4E-3F0C-734C-B7F9-94A4BB28D5A3}" srcOrd="0" destOrd="0" presId="urn:microsoft.com/office/officeart/2008/layout/HorizontalMultiLevelHierarchy"/>
    <dgm:cxn modelId="{BE3A4E00-5247-C745-92FA-0872E8D14B21}" type="presParOf" srcId="{A5C9FCF8-A5AF-554E-B2A4-CA4E35C1FD0A}" destId="{ABB6148C-9E9C-8E4D-B1E6-BA7ECFF94F96}" srcOrd="1" destOrd="0" presId="urn:microsoft.com/office/officeart/2008/layout/HorizontalMultiLevelHierarchy"/>
    <dgm:cxn modelId="{AD0A7843-A55F-7D49-8DCD-90A9B4F3DF7A}" type="presParOf" srcId="{ABB6148C-9E9C-8E4D-B1E6-BA7ECFF94F96}" destId="{69B4E0FA-83D7-8B42-B530-34F47DF385F8}" srcOrd="0" destOrd="0" presId="urn:microsoft.com/office/officeart/2008/layout/HorizontalMultiLevelHierarchy"/>
    <dgm:cxn modelId="{69FB4ACC-967A-7A44-BB79-FCABC6BA709D}" type="presParOf" srcId="{ABB6148C-9E9C-8E4D-B1E6-BA7ECFF94F96}" destId="{F21DCD85-17F5-FC43-9531-A9A9A1E38AD3}" srcOrd="1" destOrd="0" presId="urn:microsoft.com/office/officeart/2008/layout/HorizontalMultiLevelHierarchy"/>
    <dgm:cxn modelId="{8CF7CA7C-B167-9248-81C2-F94754018663}" type="presParOf" srcId="{A5C9FCF8-A5AF-554E-B2A4-CA4E35C1FD0A}" destId="{801620E2-5505-F044-A304-7456A3B314C9}" srcOrd="2" destOrd="0" presId="urn:microsoft.com/office/officeart/2008/layout/HorizontalMultiLevelHierarchy"/>
    <dgm:cxn modelId="{97996A55-F22F-B042-A05F-9E69ACA54BEA}" type="presParOf" srcId="{801620E2-5505-F044-A304-7456A3B314C9}" destId="{3C789FD8-8AEC-E640-973F-9E50DFE533F4}" srcOrd="0" destOrd="0" presId="urn:microsoft.com/office/officeart/2008/layout/HorizontalMultiLevelHierarchy"/>
    <dgm:cxn modelId="{7C8827E1-852A-5347-9695-249A7EFAE5F6}" type="presParOf" srcId="{A5C9FCF8-A5AF-554E-B2A4-CA4E35C1FD0A}" destId="{BF076C36-0EBD-E943-AC4F-F1B9FBF5F780}" srcOrd="3" destOrd="0" presId="urn:microsoft.com/office/officeart/2008/layout/HorizontalMultiLevelHierarchy"/>
    <dgm:cxn modelId="{F92CE4A5-9747-5F42-8577-FB00F5E5A034}" type="presParOf" srcId="{BF076C36-0EBD-E943-AC4F-F1B9FBF5F780}" destId="{D97E1835-C542-384B-B849-30C704FED4EC}" srcOrd="0" destOrd="0" presId="urn:microsoft.com/office/officeart/2008/layout/HorizontalMultiLevelHierarchy"/>
    <dgm:cxn modelId="{CEA60853-3062-A849-87C5-6B1EC0EFD95A}" type="presParOf" srcId="{BF076C36-0EBD-E943-AC4F-F1B9FBF5F780}" destId="{7B7913A4-BAC6-0D42-9527-2E1BEE42C5DA}" srcOrd="1" destOrd="0" presId="urn:microsoft.com/office/officeart/2008/layout/HorizontalMultiLevelHierarchy"/>
    <dgm:cxn modelId="{AA65A8B9-C0B6-9E46-9984-94D076FCD234}" type="presParOf" srcId="{A5C9FCF8-A5AF-554E-B2A4-CA4E35C1FD0A}" destId="{C2CAFC70-4748-F543-8292-8E7E6A9F681F}" srcOrd="4" destOrd="0" presId="urn:microsoft.com/office/officeart/2008/layout/HorizontalMultiLevelHierarchy"/>
    <dgm:cxn modelId="{E4E01FB7-9E1B-CA48-A614-DA503F43E15B}" type="presParOf" srcId="{C2CAFC70-4748-F543-8292-8E7E6A9F681F}" destId="{5C287004-44D3-EA42-B664-5B78FAD5750A}" srcOrd="0" destOrd="0" presId="urn:microsoft.com/office/officeart/2008/layout/HorizontalMultiLevelHierarchy"/>
    <dgm:cxn modelId="{388A98A1-8BF5-B64B-AC49-B07B1E5A6CAD}" type="presParOf" srcId="{A5C9FCF8-A5AF-554E-B2A4-CA4E35C1FD0A}" destId="{012956E2-B6E5-2542-A2FD-B05A37A14D84}" srcOrd="5" destOrd="0" presId="urn:microsoft.com/office/officeart/2008/layout/HorizontalMultiLevelHierarchy"/>
    <dgm:cxn modelId="{74F341DA-353E-7140-83C0-EEEB7F0920CB}" type="presParOf" srcId="{012956E2-B6E5-2542-A2FD-B05A37A14D84}" destId="{0EA69CEB-14BC-9747-897D-45AF76746B55}" srcOrd="0" destOrd="0" presId="urn:microsoft.com/office/officeart/2008/layout/HorizontalMultiLevelHierarchy"/>
    <dgm:cxn modelId="{57198676-A39F-0E4F-8B78-768D90C0E4E2}" type="presParOf" srcId="{012956E2-B6E5-2542-A2FD-B05A37A14D84}" destId="{EABC139D-EDB9-D946-89C5-23FCD2DC0591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 vert="horz"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Review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Cosine Similarity</a:t>
          </a:r>
        </a:p>
      </dgm:t>
    </dgm:pt>
    <dgm:pt modelId="{6CE4EB83-4F2C-D042-82AE-0C90659EFBD7}" type="parTrans" cxnId="{511F5606-4A61-7542-8BC9-6E5B6FAF0903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1" presStyleCnt="3"/>
      <dgm:spPr/>
    </dgm:pt>
    <dgm:pt modelId="{3C789FD8-8AEC-E640-973F-9E50DFE533F4}" type="pres">
      <dgm:prSet presAssocID="{6CE4EB83-4F2C-D042-82AE-0C90659EFBD7}" presName="connTx" presStyleLbl="parChTrans1D2" presStyleIdx="1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2" presStyleCnt="3"/>
      <dgm:spPr/>
    </dgm:pt>
    <dgm:pt modelId="{5C287004-44D3-EA42-B664-5B78FAD5750A}" type="pres">
      <dgm:prSet presAssocID="{4A1749B8-85A6-684A-A8A8-D0635D991D87}" presName="connTx" presStyleLbl="parChTrans1D2" presStyleIdx="2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</dgm:ptLst>
  <dgm:cxnLst>
    <dgm:cxn modelId="{511F5606-4A61-7542-8BC9-6E5B6FAF0903}" srcId="{4C00A4F1-5241-904B-B210-075F7B9783BA}" destId="{92F02C17-8443-7744-B3D9-01927DB9F5D9}" srcOrd="1" destOrd="0" parTransId="{6CE4EB83-4F2C-D042-82AE-0C90659EFBD7}" sibTransId="{B0DE1EC7-2CB9-5347-8967-B23B47DEAE44}"/>
    <dgm:cxn modelId="{130B7F09-A318-4749-981B-7E3DAB938D8F}" type="presOf" srcId="{0C7C1503-473C-7142-AB7D-4158040B7967}" destId="{0EA69CEB-14BC-9747-897D-45AF76746B55}" srcOrd="0" destOrd="0" presId="urn:microsoft.com/office/officeart/2008/layout/HorizontalMultiLevelHierarchy"/>
    <dgm:cxn modelId="{475A3210-C777-F941-82BC-3BC45B28F373}" type="presOf" srcId="{AC2625AD-CEB8-BD45-88A2-37F0263FCE33}" destId="{E5922F4E-3F0C-734C-B7F9-94A4BB28D5A3}" srcOrd="1" destOrd="0" presId="urn:microsoft.com/office/officeart/2008/layout/HorizontalMultiLevelHierarchy"/>
    <dgm:cxn modelId="{F1F7DB28-3029-1149-B6BE-8DF3A6409F42}" type="presOf" srcId="{4A1749B8-85A6-684A-A8A8-D0635D991D87}" destId="{5C287004-44D3-EA42-B664-5B78FAD5750A}" srcOrd="1" destOrd="0" presId="urn:microsoft.com/office/officeart/2008/layout/HorizontalMultiLevelHierarchy"/>
    <dgm:cxn modelId="{2AEF4A5A-D921-614C-9EE6-D149266324B0}" type="presOf" srcId="{AC2625AD-CEB8-BD45-88A2-37F0263FCE33}" destId="{82A47EFE-06DA-0C42-AC2B-5B7E73645057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D3B50A66-1A0D-584A-A6CE-CC23AB2F697E}" type="presOf" srcId="{6CE4EB83-4F2C-D042-82AE-0C90659EFBD7}" destId="{3C789FD8-8AEC-E640-973F-9E50DFE533F4}" srcOrd="1" destOrd="0" presId="urn:microsoft.com/office/officeart/2008/layout/HorizontalMultiLevelHierarchy"/>
    <dgm:cxn modelId="{E876AB69-5602-4149-8861-957A703A295B}" type="presOf" srcId="{92F02C17-8443-7744-B3D9-01927DB9F5D9}" destId="{D97E1835-C542-384B-B849-30C704FED4EC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7A6A77BA-E9B1-C542-A05F-3BF23242AB84}" srcId="{4C00A4F1-5241-904B-B210-075F7B9783BA}" destId="{0C7C1503-473C-7142-AB7D-4158040B7967}" srcOrd="2" destOrd="0" parTransId="{4A1749B8-85A6-684A-A8A8-D0635D991D87}" sibTransId="{7B79BDE1-6C88-7C46-A75C-82B130A777A6}"/>
    <dgm:cxn modelId="{02FA90C4-F216-4942-8B83-592AE1FE0E16}" type="presOf" srcId="{8AEE277F-4226-474A-A786-BD2BD085FA74}" destId="{69B4E0FA-83D7-8B42-B530-34F47DF385F8}" srcOrd="0" destOrd="0" presId="urn:microsoft.com/office/officeart/2008/layout/HorizontalMultiLevelHierarchy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C9C666C9-2C1C-3941-A1CE-1CC7ABAD450A}" type="presOf" srcId="{6CE4EB83-4F2C-D042-82AE-0C90659EFBD7}" destId="{801620E2-5505-F044-A304-7456A3B314C9}" srcOrd="0" destOrd="0" presId="urn:microsoft.com/office/officeart/2008/layout/HorizontalMultiLevelHierarchy"/>
    <dgm:cxn modelId="{0785B5E9-67D8-CE40-8E36-50D5A0FBB7FC}" type="presOf" srcId="{4A1749B8-85A6-684A-A8A8-D0635D991D87}" destId="{C2CAFC70-4748-F543-8292-8E7E6A9F681F}" srcOrd="0" destOrd="0" presId="urn:microsoft.com/office/officeart/2008/layout/HorizontalMultiLevelHierarchy"/>
    <dgm:cxn modelId="{604D2DF1-7B14-FA40-AB27-1BC60A80DCA9}" type="presOf" srcId="{4C00A4F1-5241-904B-B210-075F7B9783BA}" destId="{1C73FC27-26D0-ED46-BDDB-F2BCE02B8E9F}" srcOrd="0" destOrd="0" presId="urn:microsoft.com/office/officeart/2008/layout/HorizontalMultiLevelHierarchy"/>
    <dgm:cxn modelId="{17ECEA69-A666-1440-B571-585EE1B87282}" type="presParOf" srcId="{5507E6F3-FABB-A848-A31C-6874B940905E}" destId="{C38772A5-9694-7745-A813-B379999A2831}" srcOrd="0" destOrd="0" presId="urn:microsoft.com/office/officeart/2008/layout/HorizontalMultiLevelHierarchy"/>
    <dgm:cxn modelId="{BAD1A1A9-B71E-8A4D-8BDF-E2B631BBB209}" type="presParOf" srcId="{C38772A5-9694-7745-A813-B379999A2831}" destId="{1C73FC27-26D0-ED46-BDDB-F2BCE02B8E9F}" srcOrd="0" destOrd="0" presId="urn:microsoft.com/office/officeart/2008/layout/HorizontalMultiLevelHierarchy"/>
    <dgm:cxn modelId="{43221B75-EFC8-5A47-82F5-B811CF4150CA}" type="presParOf" srcId="{C38772A5-9694-7745-A813-B379999A2831}" destId="{A5C9FCF8-A5AF-554E-B2A4-CA4E35C1FD0A}" srcOrd="1" destOrd="0" presId="urn:microsoft.com/office/officeart/2008/layout/HorizontalMultiLevelHierarchy"/>
    <dgm:cxn modelId="{8F35D8B0-BF2A-A044-89E1-4EBE82976804}" type="presParOf" srcId="{A5C9FCF8-A5AF-554E-B2A4-CA4E35C1FD0A}" destId="{82A47EFE-06DA-0C42-AC2B-5B7E73645057}" srcOrd="0" destOrd="0" presId="urn:microsoft.com/office/officeart/2008/layout/HorizontalMultiLevelHierarchy"/>
    <dgm:cxn modelId="{BD6E3C97-3333-8F4A-9D0E-DAB96F8E0926}" type="presParOf" srcId="{82A47EFE-06DA-0C42-AC2B-5B7E73645057}" destId="{E5922F4E-3F0C-734C-B7F9-94A4BB28D5A3}" srcOrd="0" destOrd="0" presId="urn:microsoft.com/office/officeart/2008/layout/HorizontalMultiLevelHierarchy"/>
    <dgm:cxn modelId="{BE3A4E00-5247-C745-92FA-0872E8D14B21}" type="presParOf" srcId="{A5C9FCF8-A5AF-554E-B2A4-CA4E35C1FD0A}" destId="{ABB6148C-9E9C-8E4D-B1E6-BA7ECFF94F96}" srcOrd="1" destOrd="0" presId="urn:microsoft.com/office/officeart/2008/layout/HorizontalMultiLevelHierarchy"/>
    <dgm:cxn modelId="{AD0A7843-A55F-7D49-8DCD-90A9B4F3DF7A}" type="presParOf" srcId="{ABB6148C-9E9C-8E4D-B1E6-BA7ECFF94F96}" destId="{69B4E0FA-83D7-8B42-B530-34F47DF385F8}" srcOrd="0" destOrd="0" presId="urn:microsoft.com/office/officeart/2008/layout/HorizontalMultiLevelHierarchy"/>
    <dgm:cxn modelId="{69FB4ACC-967A-7A44-BB79-FCABC6BA709D}" type="presParOf" srcId="{ABB6148C-9E9C-8E4D-B1E6-BA7ECFF94F96}" destId="{F21DCD85-17F5-FC43-9531-A9A9A1E38AD3}" srcOrd="1" destOrd="0" presId="urn:microsoft.com/office/officeart/2008/layout/HorizontalMultiLevelHierarchy"/>
    <dgm:cxn modelId="{8CF7CA7C-B167-9248-81C2-F94754018663}" type="presParOf" srcId="{A5C9FCF8-A5AF-554E-B2A4-CA4E35C1FD0A}" destId="{801620E2-5505-F044-A304-7456A3B314C9}" srcOrd="2" destOrd="0" presId="urn:microsoft.com/office/officeart/2008/layout/HorizontalMultiLevelHierarchy"/>
    <dgm:cxn modelId="{97996A55-F22F-B042-A05F-9E69ACA54BEA}" type="presParOf" srcId="{801620E2-5505-F044-A304-7456A3B314C9}" destId="{3C789FD8-8AEC-E640-973F-9E50DFE533F4}" srcOrd="0" destOrd="0" presId="urn:microsoft.com/office/officeart/2008/layout/HorizontalMultiLevelHierarchy"/>
    <dgm:cxn modelId="{7C8827E1-852A-5347-9695-249A7EFAE5F6}" type="presParOf" srcId="{A5C9FCF8-A5AF-554E-B2A4-CA4E35C1FD0A}" destId="{BF076C36-0EBD-E943-AC4F-F1B9FBF5F780}" srcOrd="3" destOrd="0" presId="urn:microsoft.com/office/officeart/2008/layout/HorizontalMultiLevelHierarchy"/>
    <dgm:cxn modelId="{F92CE4A5-9747-5F42-8577-FB00F5E5A034}" type="presParOf" srcId="{BF076C36-0EBD-E943-AC4F-F1B9FBF5F780}" destId="{D97E1835-C542-384B-B849-30C704FED4EC}" srcOrd="0" destOrd="0" presId="urn:microsoft.com/office/officeart/2008/layout/HorizontalMultiLevelHierarchy"/>
    <dgm:cxn modelId="{CEA60853-3062-A849-87C5-6B1EC0EFD95A}" type="presParOf" srcId="{BF076C36-0EBD-E943-AC4F-F1B9FBF5F780}" destId="{7B7913A4-BAC6-0D42-9527-2E1BEE42C5DA}" srcOrd="1" destOrd="0" presId="urn:microsoft.com/office/officeart/2008/layout/HorizontalMultiLevelHierarchy"/>
    <dgm:cxn modelId="{AA65A8B9-C0B6-9E46-9984-94D076FCD234}" type="presParOf" srcId="{A5C9FCF8-A5AF-554E-B2A4-CA4E35C1FD0A}" destId="{C2CAFC70-4748-F543-8292-8E7E6A9F681F}" srcOrd="4" destOrd="0" presId="urn:microsoft.com/office/officeart/2008/layout/HorizontalMultiLevelHierarchy"/>
    <dgm:cxn modelId="{E4E01FB7-9E1B-CA48-A614-DA503F43E15B}" type="presParOf" srcId="{C2CAFC70-4748-F543-8292-8E7E6A9F681F}" destId="{5C287004-44D3-EA42-B664-5B78FAD5750A}" srcOrd="0" destOrd="0" presId="urn:microsoft.com/office/officeart/2008/layout/HorizontalMultiLevelHierarchy"/>
    <dgm:cxn modelId="{388A98A1-8BF5-B64B-AC49-B07B1E5A6CAD}" type="presParOf" srcId="{A5C9FCF8-A5AF-554E-B2A4-CA4E35C1FD0A}" destId="{012956E2-B6E5-2542-A2FD-B05A37A14D84}" srcOrd="5" destOrd="0" presId="urn:microsoft.com/office/officeart/2008/layout/HorizontalMultiLevelHierarchy"/>
    <dgm:cxn modelId="{74F341DA-353E-7140-83C0-EEEB7F0920CB}" type="presParOf" srcId="{012956E2-B6E5-2542-A2FD-B05A37A14D84}" destId="{0EA69CEB-14BC-9747-897D-45AF76746B55}" srcOrd="0" destOrd="0" presId="urn:microsoft.com/office/officeart/2008/layout/HorizontalMultiLevelHierarchy"/>
    <dgm:cxn modelId="{57198676-A39F-0E4F-8B78-768D90C0E4E2}" type="presParOf" srcId="{012956E2-B6E5-2542-A2FD-B05A37A14D84}" destId="{EABC139D-EDB9-D946-89C5-23FCD2DC0591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+mj-lt"/>
            </a:rPr>
            <a:t>1. </a:t>
          </a:r>
        </a:p>
        <a:p>
          <a:r>
            <a:rPr lang="en-US" b="1" dirty="0">
              <a:solidFill>
                <a:schemeClr val="tx1"/>
              </a:solidFill>
              <a:latin typeface="+mj-lt"/>
            </a:rPr>
            <a:t>Data Insights</a:t>
          </a:r>
          <a:r>
            <a:rPr lang="en-US" dirty="0">
              <a:solidFill>
                <a:schemeClr val="tx1"/>
              </a:solidFill>
              <a:latin typeface="+mj-lt"/>
            </a:rPr>
            <a:t>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Cosine Similarity</a:t>
          </a:r>
        </a:p>
      </dgm:t>
    </dgm:pt>
    <dgm:pt modelId="{6CE4EB83-4F2C-D042-82AE-0C90659EFBD7}" type="parTrans" cxnId="{511F5606-4A61-7542-8BC9-6E5B6FAF09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1" presStyleCnt="3"/>
      <dgm:spPr/>
    </dgm:pt>
    <dgm:pt modelId="{3C789FD8-8AEC-E640-973F-9E50DFE533F4}" type="pres">
      <dgm:prSet presAssocID="{6CE4EB83-4F2C-D042-82AE-0C90659EFBD7}" presName="connTx" presStyleLbl="parChTrans1D2" presStyleIdx="1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2" presStyleCnt="3"/>
      <dgm:spPr/>
    </dgm:pt>
    <dgm:pt modelId="{5C287004-44D3-EA42-B664-5B78FAD5750A}" type="pres">
      <dgm:prSet presAssocID="{4A1749B8-85A6-684A-A8A8-D0635D991D87}" presName="connTx" presStyleLbl="parChTrans1D2" presStyleIdx="2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</dgm:ptLst>
  <dgm:cxnLst>
    <dgm:cxn modelId="{511F5606-4A61-7542-8BC9-6E5B6FAF0903}" srcId="{4C00A4F1-5241-904B-B210-075F7B9783BA}" destId="{92F02C17-8443-7744-B3D9-01927DB9F5D9}" srcOrd="1" destOrd="0" parTransId="{6CE4EB83-4F2C-D042-82AE-0C90659EFBD7}" sibTransId="{B0DE1EC7-2CB9-5347-8967-B23B47DEAE44}"/>
    <dgm:cxn modelId="{130B7F09-A318-4749-981B-7E3DAB938D8F}" type="presOf" srcId="{0C7C1503-473C-7142-AB7D-4158040B7967}" destId="{0EA69CEB-14BC-9747-897D-45AF76746B55}" srcOrd="0" destOrd="0" presId="urn:microsoft.com/office/officeart/2008/layout/HorizontalMultiLevelHierarchy"/>
    <dgm:cxn modelId="{475A3210-C777-F941-82BC-3BC45B28F373}" type="presOf" srcId="{AC2625AD-CEB8-BD45-88A2-37F0263FCE33}" destId="{E5922F4E-3F0C-734C-B7F9-94A4BB28D5A3}" srcOrd="1" destOrd="0" presId="urn:microsoft.com/office/officeart/2008/layout/HorizontalMultiLevelHierarchy"/>
    <dgm:cxn modelId="{F1F7DB28-3029-1149-B6BE-8DF3A6409F42}" type="presOf" srcId="{4A1749B8-85A6-684A-A8A8-D0635D991D87}" destId="{5C287004-44D3-EA42-B664-5B78FAD5750A}" srcOrd="1" destOrd="0" presId="urn:microsoft.com/office/officeart/2008/layout/HorizontalMultiLevelHierarchy"/>
    <dgm:cxn modelId="{2AEF4A5A-D921-614C-9EE6-D149266324B0}" type="presOf" srcId="{AC2625AD-CEB8-BD45-88A2-37F0263FCE33}" destId="{82A47EFE-06DA-0C42-AC2B-5B7E73645057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D3B50A66-1A0D-584A-A6CE-CC23AB2F697E}" type="presOf" srcId="{6CE4EB83-4F2C-D042-82AE-0C90659EFBD7}" destId="{3C789FD8-8AEC-E640-973F-9E50DFE533F4}" srcOrd="1" destOrd="0" presId="urn:microsoft.com/office/officeart/2008/layout/HorizontalMultiLevelHierarchy"/>
    <dgm:cxn modelId="{E876AB69-5602-4149-8861-957A703A295B}" type="presOf" srcId="{92F02C17-8443-7744-B3D9-01927DB9F5D9}" destId="{D97E1835-C542-384B-B849-30C704FED4EC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7A6A77BA-E9B1-C542-A05F-3BF23242AB84}" srcId="{4C00A4F1-5241-904B-B210-075F7B9783BA}" destId="{0C7C1503-473C-7142-AB7D-4158040B7967}" srcOrd="2" destOrd="0" parTransId="{4A1749B8-85A6-684A-A8A8-D0635D991D87}" sibTransId="{7B79BDE1-6C88-7C46-A75C-82B130A777A6}"/>
    <dgm:cxn modelId="{02FA90C4-F216-4942-8B83-592AE1FE0E16}" type="presOf" srcId="{8AEE277F-4226-474A-A786-BD2BD085FA74}" destId="{69B4E0FA-83D7-8B42-B530-34F47DF385F8}" srcOrd="0" destOrd="0" presId="urn:microsoft.com/office/officeart/2008/layout/HorizontalMultiLevelHierarchy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C9C666C9-2C1C-3941-A1CE-1CC7ABAD450A}" type="presOf" srcId="{6CE4EB83-4F2C-D042-82AE-0C90659EFBD7}" destId="{801620E2-5505-F044-A304-7456A3B314C9}" srcOrd="0" destOrd="0" presId="urn:microsoft.com/office/officeart/2008/layout/HorizontalMultiLevelHierarchy"/>
    <dgm:cxn modelId="{0785B5E9-67D8-CE40-8E36-50D5A0FBB7FC}" type="presOf" srcId="{4A1749B8-85A6-684A-A8A8-D0635D991D87}" destId="{C2CAFC70-4748-F543-8292-8E7E6A9F681F}" srcOrd="0" destOrd="0" presId="urn:microsoft.com/office/officeart/2008/layout/HorizontalMultiLevelHierarchy"/>
    <dgm:cxn modelId="{604D2DF1-7B14-FA40-AB27-1BC60A80DCA9}" type="presOf" srcId="{4C00A4F1-5241-904B-B210-075F7B9783BA}" destId="{1C73FC27-26D0-ED46-BDDB-F2BCE02B8E9F}" srcOrd="0" destOrd="0" presId="urn:microsoft.com/office/officeart/2008/layout/HorizontalMultiLevelHierarchy"/>
    <dgm:cxn modelId="{17ECEA69-A666-1440-B571-585EE1B87282}" type="presParOf" srcId="{5507E6F3-FABB-A848-A31C-6874B940905E}" destId="{C38772A5-9694-7745-A813-B379999A2831}" srcOrd="0" destOrd="0" presId="urn:microsoft.com/office/officeart/2008/layout/HorizontalMultiLevelHierarchy"/>
    <dgm:cxn modelId="{BAD1A1A9-B71E-8A4D-8BDF-E2B631BBB209}" type="presParOf" srcId="{C38772A5-9694-7745-A813-B379999A2831}" destId="{1C73FC27-26D0-ED46-BDDB-F2BCE02B8E9F}" srcOrd="0" destOrd="0" presId="urn:microsoft.com/office/officeart/2008/layout/HorizontalMultiLevelHierarchy"/>
    <dgm:cxn modelId="{43221B75-EFC8-5A47-82F5-B811CF4150CA}" type="presParOf" srcId="{C38772A5-9694-7745-A813-B379999A2831}" destId="{A5C9FCF8-A5AF-554E-B2A4-CA4E35C1FD0A}" srcOrd="1" destOrd="0" presId="urn:microsoft.com/office/officeart/2008/layout/HorizontalMultiLevelHierarchy"/>
    <dgm:cxn modelId="{8F35D8B0-BF2A-A044-89E1-4EBE82976804}" type="presParOf" srcId="{A5C9FCF8-A5AF-554E-B2A4-CA4E35C1FD0A}" destId="{82A47EFE-06DA-0C42-AC2B-5B7E73645057}" srcOrd="0" destOrd="0" presId="urn:microsoft.com/office/officeart/2008/layout/HorizontalMultiLevelHierarchy"/>
    <dgm:cxn modelId="{BD6E3C97-3333-8F4A-9D0E-DAB96F8E0926}" type="presParOf" srcId="{82A47EFE-06DA-0C42-AC2B-5B7E73645057}" destId="{E5922F4E-3F0C-734C-B7F9-94A4BB28D5A3}" srcOrd="0" destOrd="0" presId="urn:microsoft.com/office/officeart/2008/layout/HorizontalMultiLevelHierarchy"/>
    <dgm:cxn modelId="{BE3A4E00-5247-C745-92FA-0872E8D14B21}" type="presParOf" srcId="{A5C9FCF8-A5AF-554E-B2A4-CA4E35C1FD0A}" destId="{ABB6148C-9E9C-8E4D-B1E6-BA7ECFF94F96}" srcOrd="1" destOrd="0" presId="urn:microsoft.com/office/officeart/2008/layout/HorizontalMultiLevelHierarchy"/>
    <dgm:cxn modelId="{AD0A7843-A55F-7D49-8DCD-90A9B4F3DF7A}" type="presParOf" srcId="{ABB6148C-9E9C-8E4D-B1E6-BA7ECFF94F96}" destId="{69B4E0FA-83D7-8B42-B530-34F47DF385F8}" srcOrd="0" destOrd="0" presId="urn:microsoft.com/office/officeart/2008/layout/HorizontalMultiLevelHierarchy"/>
    <dgm:cxn modelId="{69FB4ACC-967A-7A44-BB79-FCABC6BA709D}" type="presParOf" srcId="{ABB6148C-9E9C-8E4D-B1E6-BA7ECFF94F96}" destId="{F21DCD85-17F5-FC43-9531-A9A9A1E38AD3}" srcOrd="1" destOrd="0" presId="urn:microsoft.com/office/officeart/2008/layout/HorizontalMultiLevelHierarchy"/>
    <dgm:cxn modelId="{8CF7CA7C-B167-9248-81C2-F94754018663}" type="presParOf" srcId="{A5C9FCF8-A5AF-554E-B2A4-CA4E35C1FD0A}" destId="{801620E2-5505-F044-A304-7456A3B314C9}" srcOrd="2" destOrd="0" presId="urn:microsoft.com/office/officeart/2008/layout/HorizontalMultiLevelHierarchy"/>
    <dgm:cxn modelId="{97996A55-F22F-B042-A05F-9E69ACA54BEA}" type="presParOf" srcId="{801620E2-5505-F044-A304-7456A3B314C9}" destId="{3C789FD8-8AEC-E640-973F-9E50DFE533F4}" srcOrd="0" destOrd="0" presId="urn:microsoft.com/office/officeart/2008/layout/HorizontalMultiLevelHierarchy"/>
    <dgm:cxn modelId="{7C8827E1-852A-5347-9695-249A7EFAE5F6}" type="presParOf" srcId="{A5C9FCF8-A5AF-554E-B2A4-CA4E35C1FD0A}" destId="{BF076C36-0EBD-E943-AC4F-F1B9FBF5F780}" srcOrd="3" destOrd="0" presId="urn:microsoft.com/office/officeart/2008/layout/HorizontalMultiLevelHierarchy"/>
    <dgm:cxn modelId="{F92CE4A5-9747-5F42-8577-FB00F5E5A034}" type="presParOf" srcId="{BF076C36-0EBD-E943-AC4F-F1B9FBF5F780}" destId="{D97E1835-C542-384B-B849-30C704FED4EC}" srcOrd="0" destOrd="0" presId="urn:microsoft.com/office/officeart/2008/layout/HorizontalMultiLevelHierarchy"/>
    <dgm:cxn modelId="{CEA60853-3062-A849-87C5-6B1EC0EFD95A}" type="presParOf" srcId="{BF076C36-0EBD-E943-AC4F-F1B9FBF5F780}" destId="{7B7913A4-BAC6-0D42-9527-2E1BEE42C5DA}" srcOrd="1" destOrd="0" presId="urn:microsoft.com/office/officeart/2008/layout/HorizontalMultiLevelHierarchy"/>
    <dgm:cxn modelId="{AA65A8B9-C0B6-9E46-9984-94D076FCD234}" type="presParOf" srcId="{A5C9FCF8-A5AF-554E-B2A4-CA4E35C1FD0A}" destId="{C2CAFC70-4748-F543-8292-8E7E6A9F681F}" srcOrd="4" destOrd="0" presId="urn:microsoft.com/office/officeart/2008/layout/HorizontalMultiLevelHierarchy"/>
    <dgm:cxn modelId="{E4E01FB7-9E1B-CA48-A614-DA503F43E15B}" type="presParOf" srcId="{C2CAFC70-4748-F543-8292-8E7E6A9F681F}" destId="{5C287004-44D3-EA42-B664-5B78FAD5750A}" srcOrd="0" destOrd="0" presId="urn:microsoft.com/office/officeart/2008/layout/HorizontalMultiLevelHierarchy"/>
    <dgm:cxn modelId="{388A98A1-8BF5-B64B-AC49-B07B1E5A6CAD}" type="presParOf" srcId="{A5C9FCF8-A5AF-554E-B2A4-CA4E35C1FD0A}" destId="{012956E2-B6E5-2542-A2FD-B05A37A14D84}" srcOrd="5" destOrd="0" presId="urn:microsoft.com/office/officeart/2008/layout/HorizontalMultiLevelHierarchy"/>
    <dgm:cxn modelId="{74F341DA-353E-7140-83C0-EEEB7F0920CB}" type="presParOf" srcId="{012956E2-B6E5-2542-A2FD-B05A37A14D84}" destId="{0EA69CEB-14BC-9747-897D-45AF76746B55}" srcOrd="0" destOrd="0" presId="urn:microsoft.com/office/officeart/2008/layout/HorizontalMultiLevelHierarchy"/>
    <dgm:cxn modelId="{57198676-A39F-0E4F-8B78-768D90C0E4E2}" type="presParOf" srcId="{012956E2-B6E5-2542-A2FD-B05A37A14D84}" destId="{EABC139D-EDB9-D946-89C5-23FCD2DC0591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Data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+mj-lt"/>
            </a:rPr>
            <a:t>2. </a:t>
          </a:r>
        </a:p>
        <a:p>
          <a:r>
            <a:rPr lang="en-US" b="1" dirty="0">
              <a:solidFill>
                <a:schemeClr val="tx1"/>
              </a:solidFill>
              <a:latin typeface="+mj-lt"/>
            </a:rPr>
            <a:t>Tool 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bg1"/>
              </a:solidFill>
              <a:latin typeface="+mj-lt"/>
            </a:rPr>
            <a:t>Cosine Similarity</a:t>
          </a:r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6CE4EB83-4F2C-D042-82AE-0C90659EFBD7}" type="parTrans" cxnId="{511F5606-4A61-7542-8BC9-6E5B6FAF09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1" presStyleCnt="3"/>
      <dgm:spPr/>
    </dgm:pt>
    <dgm:pt modelId="{5C287004-44D3-EA42-B664-5B78FAD5750A}" type="pres">
      <dgm:prSet presAssocID="{4A1749B8-85A6-684A-A8A8-D0635D991D87}" presName="connTx" presStyleLbl="parChTrans1D2" presStyleIdx="1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2" presStyleCnt="3"/>
      <dgm:spPr/>
    </dgm:pt>
    <dgm:pt modelId="{3C789FD8-8AEC-E640-973F-9E50DFE533F4}" type="pres">
      <dgm:prSet presAssocID="{6CE4EB83-4F2C-D042-82AE-0C90659EFBD7}" presName="connTx" presStyleLbl="parChTrans1D2" presStyleIdx="2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</dgm:ptLst>
  <dgm:cxnLst>
    <dgm:cxn modelId="{511F5606-4A61-7542-8BC9-6E5B6FAF0903}" srcId="{4C00A4F1-5241-904B-B210-075F7B9783BA}" destId="{92F02C17-8443-7744-B3D9-01927DB9F5D9}" srcOrd="2" destOrd="0" parTransId="{6CE4EB83-4F2C-D042-82AE-0C90659EFBD7}" sibTransId="{B0DE1EC7-2CB9-5347-8967-B23B47DEAE44}"/>
    <dgm:cxn modelId="{BD96A008-D738-D14E-AD6B-8E43F5958F7E}" type="presOf" srcId="{4A1749B8-85A6-684A-A8A8-D0635D991D87}" destId="{5C287004-44D3-EA42-B664-5B78FAD5750A}" srcOrd="1" destOrd="0" presId="urn:microsoft.com/office/officeart/2008/layout/HorizontalMultiLevelHierarchy"/>
    <dgm:cxn modelId="{BA69F90D-D797-0D4F-9E8F-D55AF7152D05}" type="presOf" srcId="{AC2625AD-CEB8-BD45-88A2-37F0263FCE33}" destId="{E5922F4E-3F0C-734C-B7F9-94A4BB28D5A3}" srcOrd="1" destOrd="0" presId="urn:microsoft.com/office/officeart/2008/layout/HorizontalMultiLevelHierarchy"/>
    <dgm:cxn modelId="{E19E6112-22C0-0040-9E2C-7D1B94A75123}" type="presOf" srcId="{AC2625AD-CEB8-BD45-88A2-37F0263FCE33}" destId="{82A47EFE-06DA-0C42-AC2B-5B7E73645057}" srcOrd="0" destOrd="0" presId="urn:microsoft.com/office/officeart/2008/layout/HorizontalMultiLevelHierarchy"/>
    <dgm:cxn modelId="{D48F1329-07E2-BC4F-B27D-8334590F91DF}" type="presOf" srcId="{6CE4EB83-4F2C-D042-82AE-0C90659EFBD7}" destId="{801620E2-5505-F044-A304-7456A3B314C9}" srcOrd="0" destOrd="0" presId="urn:microsoft.com/office/officeart/2008/layout/HorizontalMultiLevelHierarchy"/>
    <dgm:cxn modelId="{52796E5A-A66A-004A-9974-24B68FB0507F}" type="presOf" srcId="{4A1749B8-85A6-684A-A8A8-D0635D991D87}" destId="{C2CAFC70-4748-F543-8292-8E7E6A9F681F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381B1192-BF3F-2A42-B843-7CC6DC5B7FF5}" type="presOf" srcId="{0C7C1503-473C-7142-AB7D-4158040B7967}" destId="{0EA69CEB-14BC-9747-897D-45AF76746B55}" srcOrd="0" destOrd="0" presId="urn:microsoft.com/office/officeart/2008/layout/HorizontalMultiLevelHierarchy"/>
    <dgm:cxn modelId="{2499D198-E417-3D4A-9A60-A6E9E542BAEF}" type="presOf" srcId="{92F02C17-8443-7744-B3D9-01927DB9F5D9}" destId="{D97E1835-C542-384B-B849-30C704FED4EC}" srcOrd="0" destOrd="0" presId="urn:microsoft.com/office/officeart/2008/layout/HorizontalMultiLevelHierarchy"/>
    <dgm:cxn modelId="{AECA2DA7-6636-8A4D-8EB2-32E4530FD3E8}" type="presOf" srcId="{6CE4EB83-4F2C-D042-82AE-0C90659EFBD7}" destId="{3C789FD8-8AEC-E640-973F-9E50DFE533F4}" srcOrd="1" destOrd="0" presId="urn:microsoft.com/office/officeart/2008/layout/HorizontalMultiLevelHierarchy"/>
    <dgm:cxn modelId="{7A6A77BA-E9B1-C542-A05F-3BF23242AB84}" srcId="{4C00A4F1-5241-904B-B210-075F7B9783BA}" destId="{0C7C1503-473C-7142-AB7D-4158040B7967}" srcOrd="1" destOrd="0" parTransId="{4A1749B8-85A6-684A-A8A8-D0635D991D87}" sibTransId="{7B79BDE1-6C88-7C46-A75C-82B130A777A6}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524A73D7-BFD2-1442-8A99-44BB72A4FC0F}" type="presOf" srcId="{8AEE277F-4226-474A-A786-BD2BD085FA74}" destId="{69B4E0FA-83D7-8B42-B530-34F47DF385F8}" srcOrd="0" destOrd="0" presId="urn:microsoft.com/office/officeart/2008/layout/HorizontalMultiLevelHierarchy"/>
    <dgm:cxn modelId="{4975F4FB-3342-A243-9335-2ECF99FA77F0}" type="presOf" srcId="{4C00A4F1-5241-904B-B210-075F7B9783BA}" destId="{1C73FC27-26D0-ED46-BDDB-F2BCE02B8E9F}" srcOrd="0" destOrd="0" presId="urn:microsoft.com/office/officeart/2008/layout/HorizontalMultiLevelHierarchy"/>
    <dgm:cxn modelId="{C6D61C56-3782-5343-AA23-CEBB442B8B9E}" type="presParOf" srcId="{5507E6F3-FABB-A848-A31C-6874B940905E}" destId="{C38772A5-9694-7745-A813-B379999A2831}" srcOrd="0" destOrd="0" presId="urn:microsoft.com/office/officeart/2008/layout/HorizontalMultiLevelHierarchy"/>
    <dgm:cxn modelId="{C4BEF36A-674B-3441-B2B6-B2837E57A812}" type="presParOf" srcId="{C38772A5-9694-7745-A813-B379999A2831}" destId="{1C73FC27-26D0-ED46-BDDB-F2BCE02B8E9F}" srcOrd="0" destOrd="0" presId="urn:microsoft.com/office/officeart/2008/layout/HorizontalMultiLevelHierarchy"/>
    <dgm:cxn modelId="{BE87B392-4B58-1A4E-9094-6AB5C1B8B6C9}" type="presParOf" srcId="{C38772A5-9694-7745-A813-B379999A2831}" destId="{A5C9FCF8-A5AF-554E-B2A4-CA4E35C1FD0A}" srcOrd="1" destOrd="0" presId="urn:microsoft.com/office/officeart/2008/layout/HorizontalMultiLevelHierarchy"/>
    <dgm:cxn modelId="{97380189-D727-3E4D-A4F8-7A630D8FE44E}" type="presParOf" srcId="{A5C9FCF8-A5AF-554E-B2A4-CA4E35C1FD0A}" destId="{82A47EFE-06DA-0C42-AC2B-5B7E73645057}" srcOrd="0" destOrd="0" presId="urn:microsoft.com/office/officeart/2008/layout/HorizontalMultiLevelHierarchy"/>
    <dgm:cxn modelId="{A6C08ABE-0BE5-504F-83BB-88F359873A02}" type="presParOf" srcId="{82A47EFE-06DA-0C42-AC2B-5B7E73645057}" destId="{E5922F4E-3F0C-734C-B7F9-94A4BB28D5A3}" srcOrd="0" destOrd="0" presId="urn:microsoft.com/office/officeart/2008/layout/HorizontalMultiLevelHierarchy"/>
    <dgm:cxn modelId="{21F80041-9E98-3744-917C-324453EAFC9E}" type="presParOf" srcId="{A5C9FCF8-A5AF-554E-B2A4-CA4E35C1FD0A}" destId="{ABB6148C-9E9C-8E4D-B1E6-BA7ECFF94F96}" srcOrd="1" destOrd="0" presId="urn:microsoft.com/office/officeart/2008/layout/HorizontalMultiLevelHierarchy"/>
    <dgm:cxn modelId="{4B3219A9-8817-094E-A635-3C2F3C52BE98}" type="presParOf" srcId="{ABB6148C-9E9C-8E4D-B1E6-BA7ECFF94F96}" destId="{69B4E0FA-83D7-8B42-B530-34F47DF385F8}" srcOrd="0" destOrd="0" presId="urn:microsoft.com/office/officeart/2008/layout/HorizontalMultiLevelHierarchy"/>
    <dgm:cxn modelId="{CD117E6B-38BC-2845-9DDD-ABF07C6E4D8B}" type="presParOf" srcId="{ABB6148C-9E9C-8E4D-B1E6-BA7ECFF94F96}" destId="{F21DCD85-17F5-FC43-9531-A9A9A1E38AD3}" srcOrd="1" destOrd="0" presId="urn:microsoft.com/office/officeart/2008/layout/HorizontalMultiLevelHierarchy"/>
    <dgm:cxn modelId="{0E7996D6-6CBE-4841-A865-05DF5BA8D86F}" type="presParOf" srcId="{A5C9FCF8-A5AF-554E-B2A4-CA4E35C1FD0A}" destId="{C2CAFC70-4748-F543-8292-8E7E6A9F681F}" srcOrd="2" destOrd="0" presId="urn:microsoft.com/office/officeart/2008/layout/HorizontalMultiLevelHierarchy"/>
    <dgm:cxn modelId="{467CB049-52DC-B644-A46D-46E8D8B6DC6B}" type="presParOf" srcId="{C2CAFC70-4748-F543-8292-8E7E6A9F681F}" destId="{5C287004-44D3-EA42-B664-5B78FAD5750A}" srcOrd="0" destOrd="0" presId="urn:microsoft.com/office/officeart/2008/layout/HorizontalMultiLevelHierarchy"/>
    <dgm:cxn modelId="{97BA5314-5134-4849-93B1-04892D5A55C2}" type="presParOf" srcId="{A5C9FCF8-A5AF-554E-B2A4-CA4E35C1FD0A}" destId="{012956E2-B6E5-2542-A2FD-B05A37A14D84}" srcOrd="3" destOrd="0" presId="urn:microsoft.com/office/officeart/2008/layout/HorizontalMultiLevelHierarchy"/>
    <dgm:cxn modelId="{A7E76217-F4FE-ED42-9BC3-26B76131F533}" type="presParOf" srcId="{012956E2-B6E5-2542-A2FD-B05A37A14D84}" destId="{0EA69CEB-14BC-9747-897D-45AF76746B55}" srcOrd="0" destOrd="0" presId="urn:microsoft.com/office/officeart/2008/layout/HorizontalMultiLevelHierarchy"/>
    <dgm:cxn modelId="{A2AE5F26-EDCE-224D-B9CC-007B69A1BE96}" type="presParOf" srcId="{012956E2-B6E5-2542-A2FD-B05A37A14D84}" destId="{EABC139D-EDB9-D946-89C5-23FCD2DC0591}" srcOrd="1" destOrd="0" presId="urn:microsoft.com/office/officeart/2008/layout/HorizontalMultiLevelHierarchy"/>
    <dgm:cxn modelId="{B5329FB4-FB28-8840-8567-4FCEA4110CA2}" type="presParOf" srcId="{A5C9FCF8-A5AF-554E-B2A4-CA4E35C1FD0A}" destId="{801620E2-5505-F044-A304-7456A3B314C9}" srcOrd="4" destOrd="0" presId="urn:microsoft.com/office/officeart/2008/layout/HorizontalMultiLevelHierarchy"/>
    <dgm:cxn modelId="{A4083AD9-5CCF-F343-90C7-6883747308D8}" type="presParOf" srcId="{801620E2-5505-F044-A304-7456A3B314C9}" destId="{3C789FD8-8AEC-E640-973F-9E50DFE533F4}" srcOrd="0" destOrd="0" presId="urn:microsoft.com/office/officeart/2008/layout/HorizontalMultiLevelHierarchy"/>
    <dgm:cxn modelId="{82CCB9EA-E550-5C44-BD2D-AE31A4B78011}" type="presParOf" srcId="{A5C9FCF8-A5AF-554E-B2A4-CA4E35C1FD0A}" destId="{BF076C36-0EBD-E943-AC4F-F1B9FBF5F780}" srcOrd="5" destOrd="0" presId="urn:microsoft.com/office/officeart/2008/layout/HorizontalMultiLevelHierarchy"/>
    <dgm:cxn modelId="{BFDD3207-7DF4-7C45-A270-A363C09E5428}" type="presParOf" srcId="{BF076C36-0EBD-E943-AC4F-F1B9FBF5F780}" destId="{D97E1835-C542-384B-B849-30C704FED4EC}" srcOrd="0" destOrd="0" presId="urn:microsoft.com/office/officeart/2008/layout/HorizontalMultiLevelHierarchy"/>
    <dgm:cxn modelId="{52A07884-C2CB-3A4A-8545-6D1D90D313C8}" type="presParOf" srcId="{BF076C36-0EBD-E943-AC4F-F1B9FBF5F780}" destId="{7B7913A4-BAC6-0D42-9527-2E1BEE42C5DA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Data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Tool 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+mj-lt"/>
            </a:rPr>
            <a:t>3. </a:t>
          </a:r>
        </a:p>
        <a:p>
          <a:r>
            <a:rPr lang="en-US" b="1" dirty="0">
              <a:solidFill>
                <a:schemeClr val="tx1"/>
              </a:solidFill>
              <a:latin typeface="+mj-lt"/>
            </a:rPr>
            <a:t>Recommender</a:t>
          </a:r>
        </a:p>
      </dgm:t>
    </dgm:pt>
    <dgm:pt modelId="{6CE4EB83-4F2C-D042-82AE-0C90659EFBD7}" type="parTrans" cxnId="{511F5606-4A61-7542-8BC9-6E5B6FAF09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1" presStyleCnt="3"/>
      <dgm:spPr/>
    </dgm:pt>
    <dgm:pt modelId="{5C287004-44D3-EA42-B664-5B78FAD5750A}" type="pres">
      <dgm:prSet presAssocID="{4A1749B8-85A6-684A-A8A8-D0635D991D87}" presName="connTx" presStyleLbl="parChTrans1D2" presStyleIdx="1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2" presStyleCnt="3"/>
      <dgm:spPr/>
    </dgm:pt>
    <dgm:pt modelId="{3C789FD8-8AEC-E640-973F-9E50DFE533F4}" type="pres">
      <dgm:prSet presAssocID="{6CE4EB83-4F2C-D042-82AE-0C90659EFBD7}" presName="connTx" presStyleLbl="parChTrans1D2" presStyleIdx="2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</dgm:ptLst>
  <dgm:cxnLst>
    <dgm:cxn modelId="{511F5606-4A61-7542-8BC9-6E5B6FAF0903}" srcId="{4C00A4F1-5241-904B-B210-075F7B9783BA}" destId="{92F02C17-8443-7744-B3D9-01927DB9F5D9}" srcOrd="2" destOrd="0" parTransId="{6CE4EB83-4F2C-D042-82AE-0C90659EFBD7}" sibTransId="{B0DE1EC7-2CB9-5347-8967-B23B47DEAE44}"/>
    <dgm:cxn modelId="{AC77010B-51E6-A241-8400-B49DEF7868CD}" type="presOf" srcId="{4C00A4F1-5241-904B-B210-075F7B9783BA}" destId="{1C73FC27-26D0-ED46-BDDB-F2BCE02B8E9F}" srcOrd="0" destOrd="0" presId="urn:microsoft.com/office/officeart/2008/layout/HorizontalMultiLevelHierarchy"/>
    <dgm:cxn modelId="{ACFBAA3C-89D8-1D48-A3B3-B19AAD839EA1}" type="presOf" srcId="{8AEE277F-4226-474A-A786-BD2BD085FA74}" destId="{69B4E0FA-83D7-8B42-B530-34F47DF385F8}" srcOrd="0" destOrd="0" presId="urn:microsoft.com/office/officeart/2008/layout/HorizontalMultiLevelHierarchy"/>
    <dgm:cxn modelId="{B2CA6F5F-4686-6247-AB2E-9AA1AC7DB909}" type="presOf" srcId="{AC2625AD-CEB8-BD45-88A2-37F0263FCE33}" destId="{82A47EFE-06DA-0C42-AC2B-5B7E73645057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790EBF83-316B-2A42-9745-62FF4B98DA3D}" type="presOf" srcId="{6CE4EB83-4F2C-D042-82AE-0C90659EFBD7}" destId="{3C789FD8-8AEC-E640-973F-9E50DFE533F4}" srcOrd="1" destOrd="0" presId="urn:microsoft.com/office/officeart/2008/layout/HorizontalMultiLevelHierarchy"/>
    <dgm:cxn modelId="{093720B0-37A0-5C43-B6DF-4A22CF3779FC}" type="presOf" srcId="{4A1749B8-85A6-684A-A8A8-D0635D991D87}" destId="{5C287004-44D3-EA42-B664-5B78FAD5750A}" srcOrd="1" destOrd="0" presId="urn:microsoft.com/office/officeart/2008/layout/HorizontalMultiLevelHierarchy"/>
    <dgm:cxn modelId="{701529B2-5286-2F4B-9B51-7C940DC7B73B}" type="presOf" srcId="{4A1749B8-85A6-684A-A8A8-D0635D991D87}" destId="{C2CAFC70-4748-F543-8292-8E7E6A9F681F}" srcOrd="0" destOrd="0" presId="urn:microsoft.com/office/officeart/2008/layout/HorizontalMultiLevelHierarchy"/>
    <dgm:cxn modelId="{7A6A77BA-E9B1-C542-A05F-3BF23242AB84}" srcId="{4C00A4F1-5241-904B-B210-075F7B9783BA}" destId="{0C7C1503-473C-7142-AB7D-4158040B7967}" srcOrd="1" destOrd="0" parTransId="{4A1749B8-85A6-684A-A8A8-D0635D991D87}" sibTransId="{7B79BDE1-6C88-7C46-A75C-82B130A777A6}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83A9C8E4-4648-8447-AD3C-39D1E0A7B04C}" type="presOf" srcId="{0C7C1503-473C-7142-AB7D-4158040B7967}" destId="{0EA69CEB-14BC-9747-897D-45AF76746B55}" srcOrd="0" destOrd="0" presId="urn:microsoft.com/office/officeart/2008/layout/HorizontalMultiLevelHierarchy"/>
    <dgm:cxn modelId="{577364EC-F34E-6942-935B-3BB85FF84F20}" type="presOf" srcId="{92F02C17-8443-7744-B3D9-01927DB9F5D9}" destId="{D97E1835-C542-384B-B849-30C704FED4EC}" srcOrd="0" destOrd="0" presId="urn:microsoft.com/office/officeart/2008/layout/HorizontalMultiLevelHierarchy"/>
    <dgm:cxn modelId="{497893F0-5144-A242-97BF-65908C30DE6C}" type="presOf" srcId="{6CE4EB83-4F2C-D042-82AE-0C90659EFBD7}" destId="{801620E2-5505-F044-A304-7456A3B314C9}" srcOrd="0" destOrd="0" presId="urn:microsoft.com/office/officeart/2008/layout/HorizontalMultiLevelHierarchy"/>
    <dgm:cxn modelId="{D0D6E4FB-B8C9-1C4A-9C80-15A925DC8898}" type="presOf" srcId="{AC2625AD-CEB8-BD45-88A2-37F0263FCE33}" destId="{E5922F4E-3F0C-734C-B7F9-94A4BB28D5A3}" srcOrd="1" destOrd="0" presId="urn:microsoft.com/office/officeart/2008/layout/HorizontalMultiLevelHierarchy"/>
    <dgm:cxn modelId="{F0A2653B-ED2F-244A-81E6-F1F5F7AF816A}" type="presParOf" srcId="{5507E6F3-FABB-A848-A31C-6874B940905E}" destId="{C38772A5-9694-7745-A813-B379999A2831}" srcOrd="0" destOrd="0" presId="urn:microsoft.com/office/officeart/2008/layout/HorizontalMultiLevelHierarchy"/>
    <dgm:cxn modelId="{CEA3EA31-164B-AC4C-A82E-709742A92184}" type="presParOf" srcId="{C38772A5-9694-7745-A813-B379999A2831}" destId="{1C73FC27-26D0-ED46-BDDB-F2BCE02B8E9F}" srcOrd="0" destOrd="0" presId="urn:microsoft.com/office/officeart/2008/layout/HorizontalMultiLevelHierarchy"/>
    <dgm:cxn modelId="{EA0EB632-23FA-BB45-B4F3-884FBA3F3241}" type="presParOf" srcId="{C38772A5-9694-7745-A813-B379999A2831}" destId="{A5C9FCF8-A5AF-554E-B2A4-CA4E35C1FD0A}" srcOrd="1" destOrd="0" presId="urn:microsoft.com/office/officeart/2008/layout/HorizontalMultiLevelHierarchy"/>
    <dgm:cxn modelId="{E9419DDB-1230-DD43-9288-85E4BCC978BB}" type="presParOf" srcId="{A5C9FCF8-A5AF-554E-B2A4-CA4E35C1FD0A}" destId="{82A47EFE-06DA-0C42-AC2B-5B7E73645057}" srcOrd="0" destOrd="0" presId="urn:microsoft.com/office/officeart/2008/layout/HorizontalMultiLevelHierarchy"/>
    <dgm:cxn modelId="{9E8300FC-76F0-734C-8C63-689BB05FA9C4}" type="presParOf" srcId="{82A47EFE-06DA-0C42-AC2B-5B7E73645057}" destId="{E5922F4E-3F0C-734C-B7F9-94A4BB28D5A3}" srcOrd="0" destOrd="0" presId="urn:microsoft.com/office/officeart/2008/layout/HorizontalMultiLevelHierarchy"/>
    <dgm:cxn modelId="{E9F4E09D-B5EA-4B43-B515-C4467EBD4FC3}" type="presParOf" srcId="{A5C9FCF8-A5AF-554E-B2A4-CA4E35C1FD0A}" destId="{ABB6148C-9E9C-8E4D-B1E6-BA7ECFF94F96}" srcOrd="1" destOrd="0" presId="urn:microsoft.com/office/officeart/2008/layout/HorizontalMultiLevelHierarchy"/>
    <dgm:cxn modelId="{BB57F053-E7B6-2249-B371-CE6C2AF5CCBE}" type="presParOf" srcId="{ABB6148C-9E9C-8E4D-B1E6-BA7ECFF94F96}" destId="{69B4E0FA-83D7-8B42-B530-34F47DF385F8}" srcOrd="0" destOrd="0" presId="urn:microsoft.com/office/officeart/2008/layout/HorizontalMultiLevelHierarchy"/>
    <dgm:cxn modelId="{FE23B1F9-3849-0B4D-BDE3-4A579E2706F9}" type="presParOf" srcId="{ABB6148C-9E9C-8E4D-B1E6-BA7ECFF94F96}" destId="{F21DCD85-17F5-FC43-9531-A9A9A1E38AD3}" srcOrd="1" destOrd="0" presId="urn:microsoft.com/office/officeart/2008/layout/HorizontalMultiLevelHierarchy"/>
    <dgm:cxn modelId="{337ABC8F-6B39-E24C-AC9D-CBDE8585EFF5}" type="presParOf" srcId="{A5C9FCF8-A5AF-554E-B2A4-CA4E35C1FD0A}" destId="{C2CAFC70-4748-F543-8292-8E7E6A9F681F}" srcOrd="2" destOrd="0" presId="urn:microsoft.com/office/officeart/2008/layout/HorizontalMultiLevelHierarchy"/>
    <dgm:cxn modelId="{59975528-340F-8E4A-8CBF-4C3C1C65614D}" type="presParOf" srcId="{C2CAFC70-4748-F543-8292-8E7E6A9F681F}" destId="{5C287004-44D3-EA42-B664-5B78FAD5750A}" srcOrd="0" destOrd="0" presId="urn:microsoft.com/office/officeart/2008/layout/HorizontalMultiLevelHierarchy"/>
    <dgm:cxn modelId="{56F6E5F9-5811-F949-ADC9-8F618849DA19}" type="presParOf" srcId="{A5C9FCF8-A5AF-554E-B2A4-CA4E35C1FD0A}" destId="{012956E2-B6E5-2542-A2FD-B05A37A14D84}" srcOrd="3" destOrd="0" presId="urn:microsoft.com/office/officeart/2008/layout/HorizontalMultiLevelHierarchy"/>
    <dgm:cxn modelId="{D5E8A8B3-84D2-EC4E-B97C-DF4AC6A36EB6}" type="presParOf" srcId="{012956E2-B6E5-2542-A2FD-B05A37A14D84}" destId="{0EA69CEB-14BC-9747-897D-45AF76746B55}" srcOrd="0" destOrd="0" presId="urn:microsoft.com/office/officeart/2008/layout/HorizontalMultiLevelHierarchy"/>
    <dgm:cxn modelId="{F183CEAC-2164-894A-B1EA-F027C2F71882}" type="presParOf" srcId="{012956E2-B6E5-2542-A2FD-B05A37A14D84}" destId="{EABC139D-EDB9-D946-89C5-23FCD2DC0591}" srcOrd="1" destOrd="0" presId="urn:microsoft.com/office/officeart/2008/layout/HorizontalMultiLevelHierarchy"/>
    <dgm:cxn modelId="{B75D9B8E-15F7-2346-88B7-94FB9497C3CD}" type="presParOf" srcId="{A5C9FCF8-A5AF-554E-B2A4-CA4E35C1FD0A}" destId="{801620E2-5505-F044-A304-7456A3B314C9}" srcOrd="4" destOrd="0" presId="urn:microsoft.com/office/officeart/2008/layout/HorizontalMultiLevelHierarchy"/>
    <dgm:cxn modelId="{58E22ABB-4D3E-AA4C-8BDE-B0FEF1C7C7E1}" type="presParOf" srcId="{801620E2-5505-F044-A304-7456A3B314C9}" destId="{3C789FD8-8AEC-E640-973F-9E50DFE533F4}" srcOrd="0" destOrd="0" presId="urn:microsoft.com/office/officeart/2008/layout/HorizontalMultiLevelHierarchy"/>
    <dgm:cxn modelId="{EEF397EE-4ADC-0D43-B2F0-9710468F4FCB}" type="presParOf" srcId="{A5C9FCF8-A5AF-554E-B2A4-CA4E35C1FD0A}" destId="{BF076C36-0EBD-E943-AC4F-F1B9FBF5F780}" srcOrd="5" destOrd="0" presId="urn:microsoft.com/office/officeart/2008/layout/HorizontalMultiLevelHierarchy"/>
    <dgm:cxn modelId="{006BEC2A-0965-B54B-AFED-53A4CD002AC3}" type="presParOf" srcId="{BF076C36-0EBD-E943-AC4F-F1B9FBF5F780}" destId="{D97E1835-C542-384B-B849-30C704FED4EC}" srcOrd="0" destOrd="0" presId="urn:microsoft.com/office/officeart/2008/layout/HorizontalMultiLevelHierarchy"/>
    <dgm:cxn modelId="{192A7E92-164E-A046-BBE2-869F9B7BECFC}" type="presParOf" srcId="{BF076C36-0EBD-E943-AC4F-F1B9FBF5F780}" destId="{7B7913A4-BAC6-0D42-9527-2E1BEE42C5DA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56F36D-D52F-7C45-9A21-4FAB9E0EB5A4}" type="doc">
      <dgm:prSet loTypeId="urn:microsoft.com/office/officeart/2008/layout/HorizontalMultiLevelHierarchy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0A4F1-5241-904B-B210-075F7B9783B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Data</a:t>
          </a:r>
        </a:p>
      </dgm:t>
    </dgm:pt>
    <dgm:pt modelId="{368E205E-11FE-E64E-A8A0-63112D65D624}" type="parTrans" cxnId="{2C394178-5E8F-9243-A805-6DCEA8FCDA08}">
      <dgm:prSet/>
      <dgm:spPr/>
      <dgm:t>
        <a:bodyPr/>
        <a:lstStyle/>
        <a:p>
          <a:endParaRPr lang="en-US"/>
        </a:p>
      </dgm:t>
    </dgm:pt>
    <dgm:pt modelId="{AA0EE2D1-DDA0-DE4D-A8E6-35C96DA80C22}" type="sibTrans" cxnId="{2C394178-5E8F-9243-A805-6DCEA8FCDA08}">
      <dgm:prSet/>
      <dgm:spPr/>
      <dgm:t>
        <a:bodyPr/>
        <a:lstStyle/>
        <a:p>
          <a:endParaRPr lang="en-US"/>
        </a:p>
      </dgm:t>
    </dgm:pt>
    <dgm:pt modelId="{8AEE277F-4226-474A-A786-BD2BD085FA74}" type="asst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1.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Data Insights </a:t>
          </a:r>
        </a:p>
      </dgm:t>
    </dgm:pt>
    <dgm:pt modelId="{AC2625AD-CEB8-BD45-88A2-37F0263FCE33}" type="parTrans" cxnId="{3BDD29C8-B94D-7348-949C-FED9E8A326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A97984A-DA07-3941-9B81-068DC1BBE6A4}" type="sibTrans" cxnId="{3BDD29C8-B94D-7348-949C-FED9E8A326C7}">
      <dgm:prSet/>
      <dgm:spPr/>
      <dgm:t>
        <a:bodyPr/>
        <a:lstStyle/>
        <a:p>
          <a:endParaRPr lang="en-US"/>
        </a:p>
      </dgm:t>
    </dgm:pt>
    <dgm:pt modelId="{0C7C1503-473C-7142-AB7D-4158040B796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2.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Tool Features</a:t>
          </a:r>
        </a:p>
      </dgm:t>
    </dgm:pt>
    <dgm:pt modelId="{4A1749B8-85A6-684A-A8A8-D0635D991D87}" type="parTrans" cxnId="{7A6A77BA-E9B1-C542-A05F-3BF23242AB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9BDE1-6C88-7C46-A75C-82B130A777A6}" type="sibTrans" cxnId="{7A6A77BA-E9B1-C542-A05F-3BF23242AB84}">
      <dgm:prSet/>
      <dgm:spPr/>
      <dgm:t>
        <a:bodyPr/>
        <a:lstStyle/>
        <a:p>
          <a:endParaRPr lang="en-US"/>
        </a:p>
      </dgm:t>
    </dgm:pt>
    <dgm:pt modelId="{92F02C17-8443-7744-B3D9-01927DB9F5D9}" type="asst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3. 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Recommender</a:t>
          </a:r>
        </a:p>
      </dgm:t>
    </dgm:pt>
    <dgm:pt modelId="{6CE4EB83-4F2C-D042-82AE-0C90659EFBD7}" type="parTrans" cxnId="{511F5606-4A61-7542-8BC9-6E5B6FAF0903}">
      <dgm:prSet/>
      <dgm:spPr/>
      <dgm:t>
        <a:bodyPr/>
        <a:lstStyle/>
        <a:p>
          <a:endParaRPr lang="en-US"/>
        </a:p>
      </dgm:t>
    </dgm:pt>
    <dgm:pt modelId="{B0DE1EC7-2CB9-5347-8967-B23B47DEAE44}" type="sibTrans" cxnId="{511F5606-4A61-7542-8BC9-6E5B6FAF0903}">
      <dgm:prSet/>
      <dgm:spPr/>
      <dgm:t>
        <a:bodyPr/>
        <a:lstStyle/>
        <a:p>
          <a:endParaRPr lang="en-US"/>
        </a:p>
      </dgm:t>
    </dgm:pt>
    <dgm:pt modelId="{5507E6F3-FABB-A848-A31C-6874B940905E}" type="pres">
      <dgm:prSet presAssocID="{A656F36D-D52F-7C45-9A21-4FAB9E0EB5A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772A5-9694-7745-A813-B379999A2831}" type="pres">
      <dgm:prSet presAssocID="{4C00A4F1-5241-904B-B210-075F7B9783BA}" presName="root1" presStyleCnt="0"/>
      <dgm:spPr/>
    </dgm:pt>
    <dgm:pt modelId="{1C73FC27-26D0-ED46-BDDB-F2BCE02B8E9F}" type="pres">
      <dgm:prSet presAssocID="{4C00A4F1-5241-904B-B210-075F7B9783BA}" presName="LevelOneTextNode" presStyleLbl="node0" presStyleIdx="0" presStyleCnt="1" custScaleX="97147" custScaleY="94505" custLinFactNeighborX="-80982" custLinFactNeighborY="275">
        <dgm:presLayoutVars>
          <dgm:chPref val="3"/>
        </dgm:presLayoutVars>
      </dgm:prSet>
      <dgm:spPr/>
    </dgm:pt>
    <dgm:pt modelId="{A5C9FCF8-A5AF-554E-B2A4-CA4E35C1FD0A}" type="pres">
      <dgm:prSet presAssocID="{4C00A4F1-5241-904B-B210-075F7B9783BA}" presName="level2hierChild" presStyleCnt="0"/>
      <dgm:spPr/>
    </dgm:pt>
    <dgm:pt modelId="{82A47EFE-06DA-0C42-AC2B-5B7E73645057}" type="pres">
      <dgm:prSet presAssocID="{AC2625AD-CEB8-BD45-88A2-37F0263FCE33}" presName="conn2-1" presStyleLbl="parChTrans1D2" presStyleIdx="0" presStyleCnt="3"/>
      <dgm:spPr/>
    </dgm:pt>
    <dgm:pt modelId="{E5922F4E-3F0C-734C-B7F9-94A4BB28D5A3}" type="pres">
      <dgm:prSet presAssocID="{AC2625AD-CEB8-BD45-88A2-37F0263FCE33}" presName="connTx" presStyleLbl="parChTrans1D2" presStyleIdx="0" presStyleCnt="3"/>
      <dgm:spPr/>
    </dgm:pt>
    <dgm:pt modelId="{ABB6148C-9E9C-8E4D-B1E6-BA7ECFF94F96}" type="pres">
      <dgm:prSet presAssocID="{8AEE277F-4226-474A-A786-BD2BD085FA74}" presName="root2" presStyleCnt="0"/>
      <dgm:spPr/>
    </dgm:pt>
    <dgm:pt modelId="{69B4E0FA-83D7-8B42-B530-34F47DF385F8}" type="pres">
      <dgm:prSet presAssocID="{8AEE277F-4226-474A-A786-BD2BD085FA74}" presName="LevelTwoTextNode" presStyleLbl="asst1" presStyleIdx="0" presStyleCnt="2" custLinFactNeighborX="23698" custLinFactNeighborY="7">
        <dgm:presLayoutVars>
          <dgm:chPref val="3"/>
        </dgm:presLayoutVars>
      </dgm:prSet>
      <dgm:spPr/>
    </dgm:pt>
    <dgm:pt modelId="{F21DCD85-17F5-FC43-9531-A9A9A1E38AD3}" type="pres">
      <dgm:prSet presAssocID="{8AEE277F-4226-474A-A786-BD2BD085FA74}" presName="level3hierChild" presStyleCnt="0"/>
      <dgm:spPr/>
    </dgm:pt>
    <dgm:pt modelId="{C2CAFC70-4748-F543-8292-8E7E6A9F681F}" type="pres">
      <dgm:prSet presAssocID="{4A1749B8-85A6-684A-A8A8-D0635D991D87}" presName="conn2-1" presStyleLbl="parChTrans1D2" presStyleIdx="1" presStyleCnt="3"/>
      <dgm:spPr/>
    </dgm:pt>
    <dgm:pt modelId="{5C287004-44D3-EA42-B664-5B78FAD5750A}" type="pres">
      <dgm:prSet presAssocID="{4A1749B8-85A6-684A-A8A8-D0635D991D87}" presName="connTx" presStyleLbl="parChTrans1D2" presStyleIdx="1" presStyleCnt="3"/>
      <dgm:spPr/>
    </dgm:pt>
    <dgm:pt modelId="{012956E2-B6E5-2542-A2FD-B05A37A14D84}" type="pres">
      <dgm:prSet presAssocID="{0C7C1503-473C-7142-AB7D-4158040B7967}" presName="root2" presStyleCnt="0"/>
      <dgm:spPr/>
    </dgm:pt>
    <dgm:pt modelId="{0EA69CEB-14BC-9747-897D-45AF76746B55}" type="pres">
      <dgm:prSet presAssocID="{0C7C1503-473C-7142-AB7D-4158040B7967}" presName="LevelTwoTextNode" presStyleLbl="node2" presStyleIdx="0" presStyleCnt="1" custLinFactNeighborX="23587" custLinFactNeighborY="-372">
        <dgm:presLayoutVars>
          <dgm:chPref val="3"/>
        </dgm:presLayoutVars>
      </dgm:prSet>
      <dgm:spPr/>
    </dgm:pt>
    <dgm:pt modelId="{EABC139D-EDB9-D946-89C5-23FCD2DC0591}" type="pres">
      <dgm:prSet presAssocID="{0C7C1503-473C-7142-AB7D-4158040B7967}" presName="level3hierChild" presStyleCnt="0"/>
      <dgm:spPr/>
    </dgm:pt>
    <dgm:pt modelId="{801620E2-5505-F044-A304-7456A3B314C9}" type="pres">
      <dgm:prSet presAssocID="{6CE4EB83-4F2C-D042-82AE-0C90659EFBD7}" presName="conn2-1" presStyleLbl="parChTrans1D2" presStyleIdx="2" presStyleCnt="3"/>
      <dgm:spPr/>
    </dgm:pt>
    <dgm:pt modelId="{3C789FD8-8AEC-E640-973F-9E50DFE533F4}" type="pres">
      <dgm:prSet presAssocID="{6CE4EB83-4F2C-D042-82AE-0C90659EFBD7}" presName="connTx" presStyleLbl="parChTrans1D2" presStyleIdx="2" presStyleCnt="3"/>
      <dgm:spPr/>
    </dgm:pt>
    <dgm:pt modelId="{BF076C36-0EBD-E943-AC4F-F1B9FBF5F780}" type="pres">
      <dgm:prSet presAssocID="{92F02C17-8443-7744-B3D9-01927DB9F5D9}" presName="root2" presStyleCnt="0"/>
      <dgm:spPr/>
    </dgm:pt>
    <dgm:pt modelId="{D97E1835-C542-384B-B849-30C704FED4EC}" type="pres">
      <dgm:prSet presAssocID="{92F02C17-8443-7744-B3D9-01927DB9F5D9}" presName="LevelTwoTextNode" presStyleLbl="asst1" presStyleIdx="1" presStyleCnt="2" custLinFactNeighborX="23642" custLinFactNeighborY="1446">
        <dgm:presLayoutVars>
          <dgm:chPref val="3"/>
        </dgm:presLayoutVars>
      </dgm:prSet>
      <dgm:spPr/>
    </dgm:pt>
    <dgm:pt modelId="{7B7913A4-BAC6-0D42-9527-2E1BEE42C5DA}" type="pres">
      <dgm:prSet presAssocID="{92F02C17-8443-7744-B3D9-01927DB9F5D9}" presName="level3hierChild" presStyleCnt="0"/>
      <dgm:spPr/>
    </dgm:pt>
  </dgm:ptLst>
  <dgm:cxnLst>
    <dgm:cxn modelId="{511F5606-4A61-7542-8BC9-6E5B6FAF0903}" srcId="{4C00A4F1-5241-904B-B210-075F7B9783BA}" destId="{92F02C17-8443-7744-B3D9-01927DB9F5D9}" srcOrd="2" destOrd="0" parTransId="{6CE4EB83-4F2C-D042-82AE-0C90659EFBD7}" sibTransId="{B0DE1EC7-2CB9-5347-8967-B23B47DEAE44}"/>
    <dgm:cxn modelId="{24C15518-942F-ED4C-9079-E39721AF436B}" type="presOf" srcId="{AC2625AD-CEB8-BD45-88A2-37F0263FCE33}" destId="{82A47EFE-06DA-0C42-AC2B-5B7E73645057}" srcOrd="0" destOrd="0" presId="urn:microsoft.com/office/officeart/2008/layout/HorizontalMultiLevelHierarchy"/>
    <dgm:cxn modelId="{2705924A-34F0-7A40-9ACF-B892C6019E28}" type="presOf" srcId="{6CE4EB83-4F2C-D042-82AE-0C90659EFBD7}" destId="{3C789FD8-8AEC-E640-973F-9E50DFE533F4}" srcOrd="1" destOrd="0" presId="urn:microsoft.com/office/officeart/2008/layout/HorizontalMultiLevelHierarchy"/>
    <dgm:cxn modelId="{43CF335E-E6C7-174C-96DD-0439E13B8636}" type="presOf" srcId="{6CE4EB83-4F2C-D042-82AE-0C90659EFBD7}" destId="{801620E2-5505-F044-A304-7456A3B314C9}" srcOrd="0" destOrd="0" presId="urn:microsoft.com/office/officeart/2008/layout/HorizontalMultiLevelHierarchy"/>
    <dgm:cxn modelId="{FE47DD62-6A2E-8148-AB75-7E9498BD59A1}" type="presOf" srcId="{A656F36D-D52F-7C45-9A21-4FAB9E0EB5A4}" destId="{5507E6F3-FABB-A848-A31C-6874B940905E}" srcOrd="0" destOrd="0" presId="urn:microsoft.com/office/officeart/2008/layout/HorizontalMultiLevelHierarchy"/>
    <dgm:cxn modelId="{498B9E67-37BF-8644-9FCE-98A205C9CA3F}" type="presOf" srcId="{4A1749B8-85A6-684A-A8A8-D0635D991D87}" destId="{C2CAFC70-4748-F543-8292-8E7E6A9F681F}" srcOrd="0" destOrd="0" presId="urn:microsoft.com/office/officeart/2008/layout/HorizontalMultiLevelHierarchy"/>
    <dgm:cxn modelId="{3E33F770-3A3C-294A-A712-9A9ADD40CDA6}" type="presOf" srcId="{AC2625AD-CEB8-BD45-88A2-37F0263FCE33}" destId="{E5922F4E-3F0C-734C-B7F9-94A4BB28D5A3}" srcOrd="1" destOrd="0" presId="urn:microsoft.com/office/officeart/2008/layout/HorizontalMultiLevelHierarchy"/>
    <dgm:cxn modelId="{2C394178-5E8F-9243-A805-6DCEA8FCDA08}" srcId="{A656F36D-D52F-7C45-9A21-4FAB9E0EB5A4}" destId="{4C00A4F1-5241-904B-B210-075F7B9783BA}" srcOrd="0" destOrd="0" parTransId="{368E205E-11FE-E64E-A8A0-63112D65D624}" sibTransId="{AA0EE2D1-DDA0-DE4D-A8E6-35C96DA80C22}"/>
    <dgm:cxn modelId="{FDEA8390-AFBB-0249-9D62-BE0D44B7807C}" type="presOf" srcId="{92F02C17-8443-7744-B3D9-01927DB9F5D9}" destId="{D97E1835-C542-384B-B849-30C704FED4EC}" srcOrd="0" destOrd="0" presId="urn:microsoft.com/office/officeart/2008/layout/HorizontalMultiLevelHierarchy"/>
    <dgm:cxn modelId="{DDCDD6A6-CD7A-4341-935F-5F6647584EB2}" type="presOf" srcId="{4C00A4F1-5241-904B-B210-075F7B9783BA}" destId="{1C73FC27-26D0-ED46-BDDB-F2BCE02B8E9F}" srcOrd="0" destOrd="0" presId="urn:microsoft.com/office/officeart/2008/layout/HorizontalMultiLevelHierarchy"/>
    <dgm:cxn modelId="{32C624AE-DD86-CD43-A7D3-46D036E415CF}" type="presOf" srcId="{8AEE277F-4226-474A-A786-BD2BD085FA74}" destId="{69B4E0FA-83D7-8B42-B530-34F47DF385F8}" srcOrd="0" destOrd="0" presId="urn:microsoft.com/office/officeart/2008/layout/HorizontalMultiLevelHierarchy"/>
    <dgm:cxn modelId="{33B355BA-6A55-0C4D-9D94-D8FDD5D9E4A4}" type="presOf" srcId="{4A1749B8-85A6-684A-A8A8-D0635D991D87}" destId="{5C287004-44D3-EA42-B664-5B78FAD5750A}" srcOrd="1" destOrd="0" presId="urn:microsoft.com/office/officeart/2008/layout/HorizontalMultiLevelHierarchy"/>
    <dgm:cxn modelId="{7A6A77BA-E9B1-C542-A05F-3BF23242AB84}" srcId="{4C00A4F1-5241-904B-B210-075F7B9783BA}" destId="{0C7C1503-473C-7142-AB7D-4158040B7967}" srcOrd="1" destOrd="0" parTransId="{4A1749B8-85A6-684A-A8A8-D0635D991D87}" sibTransId="{7B79BDE1-6C88-7C46-A75C-82B130A777A6}"/>
    <dgm:cxn modelId="{3BDD29C8-B94D-7348-949C-FED9E8A326C7}" srcId="{4C00A4F1-5241-904B-B210-075F7B9783BA}" destId="{8AEE277F-4226-474A-A786-BD2BD085FA74}" srcOrd="0" destOrd="0" parTransId="{AC2625AD-CEB8-BD45-88A2-37F0263FCE33}" sibTransId="{7A97984A-DA07-3941-9B81-068DC1BBE6A4}"/>
    <dgm:cxn modelId="{DBBFE5FD-7EFC-CA40-9840-A60E4CE99729}" type="presOf" srcId="{0C7C1503-473C-7142-AB7D-4158040B7967}" destId="{0EA69CEB-14BC-9747-897D-45AF76746B55}" srcOrd="0" destOrd="0" presId="urn:microsoft.com/office/officeart/2008/layout/HorizontalMultiLevelHierarchy"/>
    <dgm:cxn modelId="{68801661-2F58-F841-9F27-13E8048A95E4}" type="presParOf" srcId="{5507E6F3-FABB-A848-A31C-6874B940905E}" destId="{C38772A5-9694-7745-A813-B379999A2831}" srcOrd="0" destOrd="0" presId="urn:microsoft.com/office/officeart/2008/layout/HorizontalMultiLevelHierarchy"/>
    <dgm:cxn modelId="{0750EE4B-F947-F542-8C5C-ACF7BE759615}" type="presParOf" srcId="{C38772A5-9694-7745-A813-B379999A2831}" destId="{1C73FC27-26D0-ED46-BDDB-F2BCE02B8E9F}" srcOrd="0" destOrd="0" presId="urn:microsoft.com/office/officeart/2008/layout/HorizontalMultiLevelHierarchy"/>
    <dgm:cxn modelId="{331FD0F8-301C-DD47-8404-0F6F05CF9CF8}" type="presParOf" srcId="{C38772A5-9694-7745-A813-B379999A2831}" destId="{A5C9FCF8-A5AF-554E-B2A4-CA4E35C1FD0A}" srcOrd="1" destOrd="0" presId="urn:microsoft.com/office/officeart/2008/layout/HorizontalMultiLevelHierarchy"/>
    <dgm:cxn modelId="{A309F959-E67D-B243-BF87-6C682BE323CA}" type="presParOf" srcId="{A5C9FCF8-A5AF-554E-B2A4-CA4E35C1FD0A}" destId="{82A47EFE-06DA-0C42-AC2B-5B7E73645057}" srcOrd="0" destOrd="0" presId="urn:microsoft.com/office/officeart/2008/layout/HorizontalMultiLevelHierarchy"/>
    <dgm:cxn modelId="{FCAE439D-162A-7343-9B9B-377C59830E40}" type="presParOf" srcId="{82A47EFE-06DA-0C42-AC2B-5B7E73645057}" destId="{E5922F4E-3F0C-734C-B7F9-94A4BB28D5A3}" srcOrd="0" destOrd="0" presId="urn:microsoft.com/office/officeart/2008/layout/HorizontalMultiLevelHierarchy"/>
    <dgm:cxn modelId="{432FDA4F-7563-F44A-AE6E-DA99E7477FCA}" type="presParOf" srcId="{A5C9FCF8-A5AF-554E-B2A4-CA4E35C1FD0A}" destId="{ABB6148C-9E9C-8E4D-B1E6-BA7ECFF94F96}" srcOrd="1" destOrd="0" presId="urn:microsoft.com/office/officeart/2008/layout/HorizontalMultiLevelHierarchy"/>
    <dgm:cxn modelId="{C2FA02A6-04E8-B847-8F0F-A48763125E13}" type="presParOf" srcId="{ABB6148C-9E9C-8E4D-B1E6-BA7ECFF94F96}" destId="{69B4E0FA-83D7-8B42-B530-34F47DF385F8}" srcOrd="0" destOrd="0" presId="urn:microsoft.com/office/officeart/2008/layout/HorizontalMultiLevelHierarchy"/>
    <dgm:cxn modelId="{171F7795-5DDE-7044-967F-08ED53BAD50C}" type="presParOf" srcId="{ABB6148C-9E9C-8E4D-B1E6-BA7ECFF94F96}" destId="{F21DCD85-17F5-FC43-9531-A9A9A1E38AD3}" srcOrd="1" destOrd="0" presId="urn:microsoft.com/office/officeart/2008/layout/HorizontalMultiLevelHierarchy"/>
    <dgm:cxn modelId="{4B631D15-DD70-7F48-8A3A-7691F611573D}" type="presParOf" srcId="{A5C9FCF8-A5AF-554E-B2A4-CA4E35C1FD0A}" destId="{C2CAFC70-4748-F543-8292-8E7E6A9F681F}" srcOrd="2" destOrd="0" presId="urn:microsoft.com/office/officeart/2008/layout/HorizontalMultiLevelHierarchy"/>
    <dgm:cxn modelId="{9058D6D7-E502-F74D-80F6-019AADF9B352}" type="presParOf" srcId="{C2CAFC70-4748-F543-8292-8E7E6A9F681F}" destId="{5C287004-44D3-EA42-B664-5B78FAD5750A}" srcOrd="0" destOrd="0" presId="urn:microsoft.com/office/officeart/2008/layout/HorizontalMultiLevelHierarchy"/>
    <dgm:cxn modelId="{8FBF23A4-1D1A-664F-8B35-11B280103A1D}" type="presParOf" srcId="{A5C9FCF8-A5AF-554E-B2A4-CA4E35C1FD0A}" destId="{012956E2-B6E5-2542-A2FD-B05A37A14D84}" srcOrd="3" destOrd="0" presId="urn:microsoft.com/office/officeart/2008/layout/HorizontalMultiLevelHierarchy"/>
    <dgm:cxn modelId="{E8FFD827-EF69-1749-A145-E6AB1AF380CD}" type="presParOf" srcId="{012956E2-B6E5-2542-A2FD-B05A37A14D84}" destId="{0EA69CEB-14BC-9747-897D-45AF76746B55}" srcOrd="0" destOrd="0" presId="urn:microsoft.com/office/officeart/2008/layout/HorizontalMultiLevelHierarchy"/>
    <dgm:cxn modelId="{AEF16D75-D260-EE47-9536-8751C532CE70}" type="presParOf" srcId="{012956E2-B6E5-2542-A2FD-B05A37A14D84}" destId="{EABC139D-EDB9-D946-89C5-23FCD2DC0591}" srcOrd="1" destOrd="0" presId="urn:microsoft.com/office/officeart/2008/layout/HorizontalMultiLevelHierarchy"/>
    <dgm:cxn modelId="{2011A6A4-7653-3A46-B0AE-3BDAAC7EF491}" type="presParOf" srcId="{A5C9FCF8-A5AF-554E-B2A4-CA4E35C1FD0A}" destId="{801620E2-5505-F044-A304-7456A3B314C9}" srcOrd="4" destOrd="0" presId="urn:microsoft.com/office/officeart/2008/layout/HorizontalMultiLevelHierarchy"/>
    <dgm:cxn modelId="{466FA3C1-8011-1747-B60D-5356591BBCB0}" type="presParOf" srcId="{801620E2-5505-F044-A304-7456A3B314C9}" destId="{3C789FD8-8AEC-E640-973F-9E50DFE533F4}" srcOrd="0" destOrd="0" presId="urn:microsoft.com/office/officeart/2008/layout/HorizontalMultiLevelHierarchy"/>
    <dgm:cxn modelId="{E546A8FE-BF4E-3E4C-8087-F6763AB520E8}" type="presParOf" srcId="{A5C9FCF8-A5AF-554E-B2A4-CA4E35C1FD0A}" destId="{BF076C36-0EBD-E943-AC4F-F1B9FBF5F780}" srcOrd="5" destOrd="0" presId="urn:microsoft.com/office/officeart/2008/layout/HorizontalMultiLevelHierarchy"/>
    <dgm:cxn modelId="{22243B90-C638-6B4F-ADCC-9BD438A68A86}" type="presParOf" srcId="{BF076C36-0EBD-E943-AC4F-F1B9FBF5F780}" destId="{D97E1835-C542-384B-B849-30C704FED4EC}" srcOrd="0" destOrd="0" presId="urn:microsoft.com/office/officeart/2008/layout/HorizontalMultiLevelHierarchy"/>
    <dgm:cxn modelId="{9FF3923E-2B29-6949-8E69-677F7DE28D65}" type="presParOf" srcId="{BF076C36-0EBD-E943-AC4F-F1B9FBF5F780}" destId="{7B7913A4-BAC6-0D42-9527-2E1BEE42C5DA}" srcOrd="1" destOrd="0" presId="urn:microsoft.com/office/officeart/2008/layout/HorizontalMultiLevelHierarchy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AFC70-4748-F543-8292-8E7E6A9F681F}">
      <dsp:nvSpPr>
        <dsp:cNvPr id="0" name=""/>
        <dsp:cNvSpPr/>
      </dsp:nvSpPr>
      <dsp:spPr>
        <a:xfrm>
          <a:off x="1237671" y="1690045"/>
          <a:ext cx="1430361" cy="78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180" y="0"/>
              </a:lnTo>
              <a:lnTo>
                <a:pt x="715180" y="786760"/>
              </a:lnTo>
              <a:lnTo>
                <a:pt x="1430361" y="78676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041" y="2042613"/>
        <a:ext cx="81623" cy="81623"/>
      </dsp:txXfrm>
    </dsp:sp>
    <dsp:sp modelId="{801620E2-5505-F044-A304-7456A3B314C9}">
      <dsp:nvSpPr>
        <dsp:cNvPr id="0" name=""/>
        <dsp:cNvSpPr/>
      </dsp:nvSpPr>
      <dsp:spPr>
        <a:xfrm>
          <a:off x="1237671" y="1644316"/>
          <a:ext cx="1431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8"/>
              </a:moveTo>
              <a:lnTo>
                <a:pt x="715756" y="45728"/>
              </a:lnTo>
              <a:lnTo>
                <a:pt x="715756" y="45720"/>
              </a:lnTo>
              <a:lnTo>
                <a:pt x="1431513" y="45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640" y="1654248"/>
        <a:ext cx="71575" cy="71575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bg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Review Insights </a:t>
          </a:r>
        </a:p>
      </dsp:txBody>
      <dsp:txXfrm>
        <a:off x="2670358" y="563113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1370684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Cosine Similarity</a:t>
          </a:r>
        </a:p>
      </dsp:txBody>
      <dsp:txXfrm>
        <a:off x="2669185" y="1370684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2157453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Features</a:t>
          </a:r>
        </a:p>
      </dsp:txBody>
      <dsp:txXfrm>
        <a:off x="2668033" y="2157453"/>
        <a:ext cx="2094950" cy="638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AFC70-4748-F543-8292-8E7E6A9F681F}">
      <dsp:nvSpPr>
        <dsp:cNvPr id="0" name=""/>
        <dsp:cNvSpPr/>
      </dsp:nvSpPr>
      <dsp:spPr>
        <a:xfrm>
          <a:off x="1237671" y="1690045"/>
          <a:ext cx="1430361" cy="78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180" y="0"/>
              </a:lnTo>
              <a:lnTo>
                <a:pt x="715180" y="786760"/>
              </a:lnTo>
              <a:lnTo>
                <a:pt x="1430361" y="78676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041" y="2042613"/>
        <a:ext cx="81623" cy="81623"/>
      </dsp:txXfrm>
    </dsp:sp>
    <dsp:sp modelId="{801620E2-5505-F044-A304-7456A3B314C9}">
      <dsp:nvSpPr>
        <dsp:cNvPr id="0" name=""/>
        <dsp:cNvSpPr/>
      </dsp:nvSpPr>
      <dsp:spPr>
        <a:xfrm>
          <a:off x="1237671" y="1644316"/>
          <a:ext cx="1431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8"/>
              </a:moveTo>
              <a:lnTo>
                <a:pt x="715756" y="45728"/>
              </a:lnTo>
              <a:lnTo>
                <a:pt x="715756" y="45720"/>
              </a:lnTo>
              <a:lnTo>
                <a:pt x="1431513" y="45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640" y="1654248"/>
        <a:ext cx="71575" cy="71575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Review Insights </a:t>
          </a:r>
        </a:p>
      </dsp:txBody>
      <dsp:txXfrm>
        <a:off x="2670358" y="563113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1370684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Cosine Similarity</a:t>
          </a:r>
        </a:p>
      </dsp:txBody>
      <dsp:txXfrm>
        <a:off x="2669185" y="1370684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2157453"/>
          <a:ext cx="2094950" cy="638704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Features</a:t>
          </a:r>
        </a:p>
      </dsp:txBody>
      <dsp:txXfrm>
        <a:off x="2668033" y="2157453"/>
        <a:ext cx="2094950" cy="638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AFC70-4748-F543-8292-8E7E6A9F681F}">
      <dsp:nvSpPr>
        <dsp:cNvPr id="0" name=""/>
        <dsp:cNvSpPr/>
      </dsp:nvSpPr>
      <dsp:spPr>
        <a:xfrm>
          <a:off x="1237671" y="1690045"/>
          <a:ext cx="1430361" cy="78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180" y="0"/>
              </a:lnTo>
              <a:lnTo>
                <a:pt x="715180" y="786760"/>
              </a:lnTo>
              <a:lnTo>
                <a:pt x="1430361" y="78676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041" y="2042613"/>
        <a:ext cx="81623" cy="81623"/>
      </dsp:txXfrm>
    </dsp:sp>
    <dsp:sp modelId="{801620E2-5505-F044-A304-7456A3B314C9}">
      <dsp:nvSpPr>
        <dsp:cNvPr id="0" name=""/>
        <dsp:cNvSpPr/>
      </dsp:nvSpPr>
      <dsp:spPr>
        <a:xfrm>
          <a:off x="1237671" y="1644316"/>
          <a:ext cx="1431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8"/>
              </a:moveTo>
              <a:lnTo>
                <a:pt x="715756" y="45728"/>
              </a:lnTo>
              <a:lnTo>
                <a:pt x="715756" y="45720"/>
              </a:lnTo>
              <a:lnTo>
                <a:pt x="1431513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640" y="1654248"/>
        <a:ext cx="71575" cy="71575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Data Insights</a:t>
          </a:r>
          <a:r>
            <a:rPr lang="en-US" sz="1900" kern="1200" dirty="0">
              <a:solidFill>
                <a:schemeClr val="tx1"/>
              </a:solidFill>
              <a:latin typeface="+mj-lt"/>
            </a:rPr>
            <a:t> </a:t>
          </a:r>
        </a:p>
      </dsp:txBody>
      <dsp:txXfrm>
        <a:off x="2670358" y="563113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1370684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Cosine Similarity</a:t>
          </a:r>
        </a:p>
      </dsp:txBody>
      <dsp:txXfrm>
        <a:off x="2669185" y="1370684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215745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Features</a:t>
          </a:r>
        </a:p>
      </dsp:txBody>
      <dsp:txXfrm>
        <a:off x="2668033" y="2157453"/>
        <a:ext cx="2094950" cy="638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620E2-5505-F044-A304-7456A3B314C9}">
      <dsp:nvSpPr>
        <dsp:cNvPr id="0" name=""/>
        <dsp:cNvSpPr/>
      </dsp:nvSpPr>
      <dsp:spPr>
        <a:xfrm>
          <a:off x="1237671" y="1690045"/>
          <a:ext cx="1431513" cy="79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756" y="0"/>
              </a:lnTo>
              <a:lnTo>
                <a:pt x="715756" y="798371"/>
              </a:lnTo>
              <a:lnTo>
                <a:pt x="1431513" y="79837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451" y="2048253"/>
        <a:ext cx="81954" cy="81954"/>
      </dsp:txXfrm>
    </dsp:sp>
    <dsp:sp modelId="{C2CAFC70-4748-F543-8292-8E7E6A9F681F}">
      <dsp:nvSpPr>
        <dsp:cNvPr id="0" name=""/>
        <dsp:cNvSpPr/>
      </dsp:nvSpPr>
      <dsp:spPr>
        <a:xfrm>
          <a:off x="1237671" y="1632705"/>
          <a:ext cx="1430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340"/>
              </a:moveTo>
              <a:lnTo>
                <a:pt x="715180" y="57340"/>
              </a:lnTo>
              <a:lnTo>
                <a:pt x="715180" y="45720"/>
              </a:lnTo>
              <a:lnTo>
                <a:pt x="1430361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092" y="1642664"/>
        <a:ext cx="71520" cy="71520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Data Insights </a:t>
          </a:r>
        </a:p>
      </dsp:txBody>
      <dsp:txXfrm>
        <a:off x="2670358" y="563113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1359072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Tool Features</a:t>
          </a:r>
        </a:p>
      </dsp:txBody>
      <dsp:txXfrm>
        <a:off x="2668033" y="1359072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2169064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+mj-lt"/>
            </a:rPr>
            <a:t>Cosine Similarity</a:t>
          </a:r>
        </a:p>
      </dsp:txBody>
      <dsp:txXfrm>
        <a:off x="2669185" y="2169064"/>
        <a:ext cx="2094950" cy="638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620E2-5505-F044-A304-7456A3B314C9}">
      <dsp:nvSpPr>
        <dsp:cNvPr id="0" name=""/>
        <dsp:cNvSpPr/>
      </dsp:nvSpPr>
      <dsp:spPr>
        <a:xfrm>
          <a:off x="1237671" y="1690045"/>
          <a:ext cx="1431513" cy="79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756" y="0"/>
              </a:lnTo>
              <a:lnTo>
                <a:pt x="715756" y="798371"/>
              </a:lnTo>
              <a:lnTo>
                <a:pt x="1431513" y="79837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451" y="2048253"/>
        <a:ext cx="81954" cy="81954"/>
      </dsp:txXfrm>
    </dsp:sp>
    <dsp:sp modelId="{C2CAFC70-4748-F543-8292-8E7E6A9F681F}">
      <dsp:nvSpPr>
        <dsp:cNvPr id="0" name=""/>
        <dsp:cNvSpPr/>
      </dsp:nvSpPr>
      <dsp:spPr>
        <a:xfrm>
          <a:off x="1237671" y="1632705"/>
          <a:ext cx="1430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340"/>
              </a:moveTo>
              <a:lnTo>
                <a:pt x="715180" y="57340"/>
              </a:lnTo>
              <a:lnTo>
                <a:pt x="715180" y="45720"/>
              </a:lnTo>
              <a:lnTo>
                <a:pt x="1430361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092" y="1642664"/>
        <a:ext cx="71520" cy="71520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Data Insights </a:t>
          </a:r>
        </a:p>
      </dsp:txBody>
      <dsp:txXfrm>
        <a:off x="2670358" y="563113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1359072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Tool Features</a:t>
          </a:r>
        </a:p>
      </dsp:txBody>
      <dsp:txXfrm>
        <a:off x="2668033" y="1359072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2169064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+mj-lt"/>
            </a:rPr>
            <a:t>Recommender</a:t>
          </a:r>
        </a:p>
      </dsp:txBody>
      <dsp:txXfrm>
        <a:off x="2669185" y="2169064"/>
        <a:ext cx="2094950" cy="6387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620E2-5505-F044-A304-7456A3B314C9}">
      <dsp:nvSpPr>
        <dsp:cNvPr id="0" name=""/>
        <dsp:cNvSpPr/>
      </dsp:nvSpPr>
      <dsp:spPr>
        <a:xfrm>
          <a:off x="1237671" y="1690045"/>
          <a:ext cx="1431513" cy="79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756" y="0"/>
              </a:lnTo>
              <a:lnTo>
                <a:pt x="715756" y="798371"/>
              </a:lnTo>
              <a:lnTo>
                <a:pt x="1431513" y="79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451" y="2048253"/>
        <a:ext cx="81954" cy="81954"/>
      </dsp:txXfrm>
    </dsp:sp>
    <dsp:sp modelId="{C2CAFC70-4748-F543-8292-8E7E6A9F681F}">
      <dsp:nvSpPr>
        <dsp:cNvPr id="0" name=""/>
        <dsp:cNvSpPr/>
      </dsp:nvSpPr>
      <dsp:spPr>
        <a:xfrm>
          <a:off x="1237671" y="1632705"/>
          <a:ext cx="1430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340"/>
              </a:moveTo>
              <a:lnTo>
                <a:pt x="715180" y="57340"/>
              </a:lnTo>
              <a:lnTo>
                <a:pt x="715180" y="45720"/>
              </a:lnTo>
              <a:lnTo>
                <a:pt x="1430361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092" y="1642664"/>
        <a:ext cx="71520" cy="71520"/>
      </dsp:txXfrm>
    </dsp:sp>
    <dsp:sp modelId="{82A47EFE-06DA-0C42-AC2B-5B7E73645057}">
      <dsp:nvSpPr>
        <dsp:cNvPr id="0" name=""/>
        <dsp:cNvSpPr/>
      </dsp:nvSpPr>
      <dsp:spPr>
        <a:xfrm>
          <a:off x="1237671" y="882465"/>
          <a:ext cx="1432686" cy="807580"/>
        </a:xfrm>
        <a:custGeom>
          <a:avLst/>
          <a:gdLst/>
          <a:ahLst/>
          <a:cxnLst/>
          <a:rect l="0" t="0" r="0" b="0"/>
          <a:pathLst>
            <a:path>
              <a:moveTo>
                <a:pt x="0" y="807580"/>
              </a:moveTo>
              <a:lnTo>
                <a:pt x="716343" y="807580"/>
              </a:lnTo>
              <a:lnTo>
                <a:pt x="716343" y="0"/>
              </a:lnTo>
              <a:lnTo>
                <a:pt x="143268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12899" y="1245139"/>
        <a:ext cx="82231" cy="82231"/>
      </dsp:txXfrm>
    </dsp:sp>
    <dsp:sp modelId="{1C73FC27-26D0-ED46-BDDB-F2BCE02B8E9F}">
      <dsp:nvSpPr>
        <dsp:cNvPr id="0" name=""/>
        <dsp:cNvSpPr/>
      </dsp:nvSpPr>
      <dsp:spPr>
        <a:xfrm rot="16200000">
          <a:off x="-661010" y="1379804"/>
          <a:ext cx="3176881" cy="6204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  <a:latin typeface="+mj-lt"/>
            </a:rPr>
            <a:t>Data</a:t>
          </a:r>
        </a:p>
      </dsp:txBody>
      <dsp:txXfrm>
        <a:off x="-661010" y="1379804"/>
        <a:ext cx="3176881" cy="620482"/>
      </dsp:txXfrm>
    </dsp:sp>
    <dsp:sp modelId="{69B4E0FA-83D7-8B42-B530-34F47DF385F8}">
      <dsp:nvSpPr>
        <dsp:cNvPr id="0" name=""/>
        <dsp:cNvSpPr/>
      </dsp:nvSpPr>
      <dsp:spPr>
        <a:xfrm>
          <a:off x="2670358" y="563113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1.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Data Insights </a:t>
          </a:r>
        </a:p>
      </dsp:txBody>
      <dsp:txXfrm>
        <a:off x="2670358" y="563113"/>
        <a:ext cx="2094950" cy="638704"/>
      </dsp:txXfrm>
    </dsp:sp>
    <dsp:sp modelId="{0EA69CEB-14BC-9747-897D-45AF76746B55}">
      <dsp:nvSpPr>
        <dsp:cNvPr id="0" name=""/>
        <dsp:cNvSpPr/>
      </dsp:nvSpPr>
      <dsp:spPr>
        <a:xfrm>
          <a:off x="2668033" y="1359072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2.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Tool Features</a:t>
          </a:r>
        </a:p>
      </dsp:txBody>
      <dsp:txXfrm>
        <a:off x="2668033" y="1359072"/>
        <a:ext cx="2094950" cy="638704"/>
      </dsp:txXfrm>
    </dsp:sp>
    <dsp:sp modelId="{D97E1835-C542-384B-B849-30C704FED4EC}">
      <dsp:nvSpPr>
        <dsp:cNvPr id="0" name=""/>
        <dsp:cNvSpPr/>
      </dsp:nvSpPr>
      <dsp:spPr>
        <a:xfrm>
          <a:off x="2669185" y="2169064"/>
          <a:ext cx="2094950" cy="6387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3.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+mj-lt"/>
            </a:rPr>
            <a:t>Recommender</a:t>
          </a:r>
        </a:p>
      </dsp:txBody>
      <dsp:txXfrm>
        <a:off x="2669185" y="2169064"/>
        <a:ext cx="2094950" cy="638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ED9D-A673-4E49-B785-55094AE3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1" y="2683533"/>
            <a:ext cx="4023360" cy="1490933"/>
          </a:xfrm>
        </p:spPr>
        <p:txBody>
          <a:bodyPr anchor="b">
            <a:normAutofit/>
          </a:bodyPr>
          <a:lstStyle/>
          <a:p>
            <a:r>
              <a:rPr lang="en-US" sz="4800" dirty="0"/>
              <a:t>Modern Jazz Discovery Tool</a:t>
            </a:r>
          </a:p>
        </p:txBody>
      </p:sp>
      <p:pic>
        <p:nvPicPr>
          <p:cNvPr id="14340" name="Picture 4" descr="One Line Drawing Jazz Music Player. A Group Of Cello Player, Trumpet And  Saxophone Person Isolated On White Background. People Stock Vector -  Illustration of drawing, saxophone: 188207756">
            <a:extLst>
              <a:ext uri="{FF2B5EF4-FFF2-40B4-BE49-F238E27FC236}">
                <a16:creationId xmlns:a16="http://schemas.microsoft.com/office/drawing/2014/main" id="{CDF95DF3-3E03-2E48-AAF8-7FFB9406F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" b="8649"/>
          <a:stretch/>
        </p:blipFill>
        <p:spPr bwMode="auto">
          <a:xfrm>
            <a:off x="481447" y="664456"/>
            <a:ext cx="7367154" cy="510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1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14394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05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622025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1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363498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767431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9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567508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49381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3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F73-8A55-1545-8E89-E32B404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4" name="Picture 2" descr="Trumpet one line drawing. Continuous single hand drawn minimalism, vector illustration classical jazz music instrument">
            <a:extLst>
              <a:ext uri="{FF2B5EF4-FFF2-40B4-BE49-F238E27FC236}">
                <a16:creationId xmlns:a16="http://schemas.microsoft.com/office/drawing/2014/main" id="{FEE667E8-F32A-844B-B38B-8015C8009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9" r="118" b="36885"/>
          <a:stretch/>
        </p:blipFill>
        <p:spPr bwMode="auto">
          <a:xfrm>
            <a:off x="3749539" y="3655435"/>
            <a:ext cx="4692922" cy="12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4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2" y="983957"/>
            <a:ext cx="462741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E1A2-B752-3847-B164-6292D06D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82" y="2877850"/>
            <a:ext cx="5380182" cy="190658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j-lt"/>
              </a:rPr>
              <a:t>Pitchfork Reviews 1999-2021</a:t>
            </a:r>
          </a:p>
          <a:p>
            <a:r>
              <a:rPr lang="en-US" sz="2000" dirty="0">
                <a:latin typeface="+mj-lt"/>
              </a:rPr>
              <a:t>~20,000 Pitchfork reviews (~700 Jazz Reviews)</a:t>
            </a:r>
          </a:p>
          <a:p>
            <a:r>
              <a:rPr lang="en-US" sz="2000" dirty="0">
                <a:latin typeface="+mj-lt"/>
              </a:rPr>
              <a:t>Scraped using Beautiful Soup and Selenium</a:t>
            </a:r>
          </a:p>
          <a:p>
            <a:r>
              <a:rPr lang="en-US" sz="2000" dirty="0">
                <a:latin typeface="+mj-lt"/>
              </a:rPr>
              <a:t>Spotify Audio Features</a:t>
            </a:r>
          </a:p>
        </p:txBody>
      </p:sp>
      <p:pic>
        <p:nvPicPr>
          <p:cNvPr id="21506" name="Picture 2" descr="Piano One Line Drawing Continuous Single Hand Drawn Lineart Of Classical  Music Instrument Minimalism Design, Piano, Musical, Music PNG and Vector  with Transpare… | How to draw hands, Line drawing, Music drawings">
            <a:extLst>
              <a:ext uri="{FF2B5EF4-FFF2-40B4-BE49-F238E27FC236}">
                <a16:creationId xmlns:a16="http://schemas.microsoft.com/office/drawing/2014/main" id="{727ED427-5F38-8B4F-B72E-2FE8A66C8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7" r="9219" b="14004"/>
          <a:stretch/>
        </p:blipFill>
        <p:spPr bwMode="auto">
          <a:xfrm>
            <a:off x="6264564" y="1256145"/>
            <a:ext cx="5207000" cy="41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9408B2-94E7-E243-9594-0BFF68EB5301}"/>
              </a:ext>
            </a:extLst>
          </p:cNvPr>
          <p:cNvSpPr txBox="1">
            <a:spLocks/>
          </p:cNvSpPr>
          <p:nvPr/>
        </p:nvSpPr>
        <p:spPr>
          <a:xfrm>
            <a:off x="960581" y="4499555"/>
            <a:ext cx="8746837" cy="755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Tools used:</a:t>
            </a:r>
          </a:p>
          <a:p>
            <a:pPr lvl="1"/>
            <a:r>
              <a:rPr lang="en-US" sz="1600" dirty="0">
                <a:latin typeface="+mj-lt"/>
              </a:rPr>
              <a:t>python, </a:t>
            </a:r>
            <a:r>
              <a:rPr lang="en-US" sz="1600" dirty="0" err="1">
                <a:latin typeface="+mj-lt"/>
              </a:rPr>
              <a:t>streamlit</a:t>
            </a:r>
            <a:r>
              <a:rPr lang="en-US" sz="1600" dirty="0">
                <a:latin typeface="+mj-lt"/>
              </a:rPr>
              <a:t> scikit-learn, </a:t>
            </a:r>
            <a:r>
              <a:rPr lang="en-US" sz="1600" dirty="0" err="1">
                <a:latin typeface="+mj-lt"/>
              </a:rPr>
              <a:t>spaCy</a:t>
            </a:r>
            <a:r>
              <a:rPr lang="en-US" sz="1600" dirty="0">
                <a:latin typeface="+mj-lt"/>
              </a:rPr>
              <a:t>, NLTK, beautiful soup, selenium </a:t>
            </a:r>
            <a:r>
              <a:rPr lang="en-US" sz="1600" dirty="0" err="1">
                <a:latin typeface="+mj-lt"/>
              </a:rPr>
              <a:t>networkx</a:t>
            </a:r>
            <a:r>
              <a:rPr lang="en-US" sz="1600" dirty="0">
                <a:latin typeface="+mj-lt"/>
              </a:rPr>
              <a:t>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417799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F73-8A55-1545-8E89-E32B404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1. Data Insights</a:t>
            </a:r>
          </a:p>
        </p:txBody>
      </p:sp>
      <p:pic>
        <p:nvPicPr>
          <p:cNvPr id="4" name="Picture 2" descr="Trumpet one line drawing. Continuous single hand drawn minimalism, vector illustration classical jazz music instrument">
            <a:extLst>
              <a:ext uri="{FF2B5EF4-FFF2-40B4-BE49-F238E27FC236}">
                <a16:creationId xmlns:a16="http://schemas.microsoft.com/office/drawing/2014/main" id="{FEE667E8-F32A-844B-B38B-8015C8009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9" r="118" b="36885"/>
          <a:stretch/>
        </p:blipFill>
        <p:spPr bwMode="auto">
          <a:xfrm>
            <a:off x="3749539" y="3655435"/>
            <a:ext cx="4692922" cy="12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8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Sub-Genre Classifying (Phrase Matching)</a:t>
            </a: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BA99C4-880D-644F-AC4F-E03CA318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674" y="4421475"/>
            <a:ext cx="3565236" cy="2031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1DAA0-F64A-5F43-B8F0-A358E2DB0C4B}"/>
              </a:ext>
            </a:extLst>
          </p:cNvPr>
          <p:cNvSpPr txBox="1"/>
          <p:nvPr/>
        </p:nvSpPr>
        <p:spPr>
          <a:xfrm>
            <a:off x="795483" y="1727633"/>
            <a:ext cx="3565236" cy="1938992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“….an artist best known for soulful, worldly </a:t>
            </a:r>
            <a:r>
              <a:rPr lang="en-US" sz="2000" b="1" dirty="0">
                <a:latin typeface="+mj-lt"/>
              </a:rPr>
              <a:t>down tempo</a:t>
            </a:r>
            <a:r>
              <a:rPr lang="en-US" sz="2400" dirty="0">
                <a:latin typeface="+mj-lt"/>
              </a:rPr>
              <a:t> </a:t>
            </a:r>
            <a:r>
              <a:rPr lang="en-US" dirty="0">
                <a:latin typeface="+mj-lt"/>
              </a:rPr>
              <a:t>tries his hand at upbeat </a:t>
            </a:r>
            <a:r>
              <a:rPr lang="en-US" sz="2000" b="1" dirty="0">
                <a:latin typeface="+mj-lt"/>
              </a:rPr>
              <a:t>house</a:t>
            </a:r>
            <a:r>
              <a:rPr lang="en-US" b="1" dirty="0">
                <a:latin typeface="+mj-lt"/>
              </a:rPr>
              <a:t>…</a:t>
            </a:r>
            <a:r>
              <a:rPr lang="en-US" dirty="0">
                <a:latin typeface="+mj-lt"/>
              </a:rPr>
              <a:t>his melodies and live instrumentation hint at a fondness for </a:t>
            </a:r>
            <a:r>
              <a:rPr lang="en-US" sz="2000" b="1" dirty="0">
                <a:latin typeface="+mj-lt"/>
              </a:rPr>
              <a:t>jazz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soul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folk</a:t>
            </a:r>
            <a:r>
              <a:rPr lang="en-US" sz="2000" dirty="0">
                <a:latin typeface="+mj-lt"/>
              </a:rPr>
              <a:t>,</a:t>
            </a:r>
            <a:r>
              <a:rPr lang="en-US" dirty="0">
                <a:latin typeface="+mj-lt"/>
              </a:rPr>
              <a:t> and </a:t>
            </a:r>
            <a:r>
              <a:rPr lang="en-US" sz="2000" b="1" dirty="0">
                <a:latin typeface="+mj-lt"/>
              </a:rPr>
              <a:t>minimalism</a:t>
            </a:r>
            <a:r>
              <a:rPr lang="en-US" dirty="0">
                <a:latin typeface="+mj-lt"/>
              </a:rPr>
              <a:t>…”</a:t>
            </a:r>
            <a:r>
              <a:rPr lang="en-US" b="1" dirty="0">
                <a:latin typeface="+mj-lt"/>
              </a:rPr>
              <a:t> </a:t>
            </a:r>
            <a:r>
              <a:rPr lang="en-US" sz="1000" dirty="0">
                <a:latin typeface="+mj-lt"/>
              </a:rPr>
              <a:t>(Pitchfork Review of Bonobo)</a:t>
            </a:r>
          </a:p>
        </p:txBody>
      </p:sp>
    </p:spTree>
    <p:extLst>
      <p:ext uri="{BB962C8B-B14F-4D97-AF65-F5344CB8AC3E}">
        <p14:creationId xmlns:p14="http://schemas.microsoft.com/office/powerpoint/2010/main" val="287031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Sub-Genre Classifying (Phrase Matching)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6776C-F402-0E4C-AB88-52504614CE0C}"/>
              </a:ext>
            </a:extLst>
          </p:cNvPr>
          <p:cNvSpPr txBox="1"/>
          <p:nvPr/>
        </p:nvSpPr>
        <p:spPr>
          <a:xfrm>
            <a:off x="6018643" y="1690688"/>
            <a:ext cx="164407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Down tempo</a:t>
            </a:r>
          </a:p>
          <a:p>
            <a:r>
              <a:rPr lang="en-US" sz="2000" dirty="0">
                <a:latin typeface="+mj-lt"/>
              </a:rPr>
              <a:t>House</a:t>
            </a:r>
          </a:p>
          <a:p>
            <a:r>
              <a:rPr lang="en-US" sz="2000" dirty="0">
                <a:latin typeface="+mj-lt"/>
              </a:rPr>
              <a:t>Jazz</a:t>
            </a:r>
          </a:p>
          <a:p>
            <a:r>
              <a:rPr lang="en-US" sz="2000" dirty="0">
                <a:latin typeface="+mj-lt"/>
              </a:rPr>
              <a:t>Soul</a:t>
            </a:r>
          </a:p>
          <a:p>
            <a:r>
              <a:rPr lang="en-US" sz="2000" dirty="0">
                <a:latin typeface="+mj-lt"/>
              </a:rPr>
              <a:t>Folk</a:t>
            </a:r>
          </a:p>
          <a:p>
            <a:r>
              <a:rPr lang="en-US" sz="2000" dirty="0">
                <a:latin typeface="+mj-lt"/>
              </a:rPr>
              <a:t>Minimalism</a:t>
            </a: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BA99C4-880D-644F-AC4F-E03CA318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674" y="4421475"/>
            <a:ext cx="3565236" cy="203132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D36C7E-DD0C-5D45-83ED-967B0B74F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9" y="4624337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57DA465-23A7-5E4D-9AC4-53636F7F22DF}"/>
              </a:ext>
            </a:extLst>
          </p:cNvPr>
          <p:cNvSpPr/>
          <p:nvPr/>
        </p:nvSpPr>
        <p:spPr>
          <a:xfrm>
            <a:off x="4387270" y="1856203"/>
            <a:ext cx="1330036" cy="270164"/>
          </a:xfrm>
          <a:prstGeom prst="rightArrow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1DAA0-F64A-5F43-B8F0-A358E2DB0C4B}"/>
              </a:ext>
            </a:extLst>
          </p:cNvPr>
          <p:cNvSpPr txBox="1"/>
          <p:nvPr/>
        </p:nvSpPr>
        <p:spPr>
          <a:xfrm>
            <a:off x="795483" y="1727633"/>
            <a:ext cx="3565236" cy="1938992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“….an artist best known for soulful, worldly </a:t>
            </a:r>
            <a:r>
              <a:rPr lang="en-US" sz="2000" b="1" dirty="0">
                <a:latin typeface="+mj-lt"/>
              </a:rPr>
              <a:t>down tempo</a:t>
            </a:r>
            <a:r>
              <a:rPr lang="en-US" sz="2400" dirty="0">
                <a:latin typeface="+mj-lt"/>
              </a:rPr>
              <a:t> </a:t>
            </a:r>
            <a:r>
              <a:rPr lang="en-US" dirty="0">
                <a:latin typeface="+mj-lt"/>
              </a:rPr>
              <a:t>tries his hand at upbeat </a:t>
            </a:r>
            <a:r>
              <a:rPr lang="en-US" sz="2000" b="1" dirty="0">
                <a:latin typeface="+mj-lt"/>
              </a:rPr>
              <a:t>house</a:t>
            </a:r>
            <a:r>
              <a:rPr lang="en-US" b="1" dirty="0">
                <a:latin typeface="+mj-lt"/>
              </a:rPr>
              <a:t>…</a:t>
            </a:r>
            <a:r>
              <a:rPr lang="en-US" dirty="0">
                <a:latin typeface="+mj-lt"/>
              </a:rPr>
              <a:t>his melodies and live instrumentation hint at a fondness for </a:t>
            </a:r>
            <a:r>
              <a:rPr lang="en-US" sz="2000" b="1" dirty="0">
                <a:latin typeface="+mj-lt"/>
              </a:rPr>
              <a:t>jazz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soul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folk</a:t>
            </a:r>
            <a:r>
              <a:rPr lang="en-US" sz="2000" dirty="0">
                <a:latin typeface="+mj-lt"/>
              </a:rPr>
              <a:t>,</a:t>
            </a:r>
            <a:r>
              <a:rPr lang="en-US" dirty="0">
                <a:latin typeface="+mj-lt"/>
              </a:rPr>
              <a:t> and </a:t>
            </a:r>
            <a:r>
              <a:rPr lang="en-US" sz="2000" b="1" dirty="0">
                <a:latin typeface="+mj-lt"/>
              </a:rPr>
              <a:t>minimalism</a:t>
            </a:r>
            <a:r>
              <a:rPr lang="en-US" dirty="0">
                <a:latin typeface="+mj-lt"/>
              </a:rPr>
              <a:t>…”</a:t>
            </a:r>
            <a:r>
              <a:rPr lang="en-US" b="1" dirty="0">
                <a:latin typeface="+mj-lt"/>
              </a:rPr>
              <a:t> </a:t>
            </a:r>
            <a:r>
              <a:rPr lang="en-US" sz="1000" dirty="0">
                <a:latin typeface="+mj-lt"/>
              </a:rPr>
              <a:t>(Pitchfork Review of Bonobo)</a:t>
            </a:r>
          </a:p>
        </p:txBody>
      </p:sp>
    </p:spTree>
    <p:extLst>
      <p:ext uri="{BB962C8B-B14F-4D97-AF65-F5344CB8AC3E}">
        <p14:creationId xmlns:p14="http://schemas.microsoft.com/office/powerpoint/2010/main" val="239003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140162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Sub-Genre Classifying (Phrase Matching)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6776C-F402-0E4C-AB88-52504614CE0C}"/>
              </a:ext>
            </a:extLst>
          </p:cNvPr>
          <p:cNvSpPr txBox="1"/>
          <p:nvPr/>
        </p:nvSpPr>
        <p:spPr>
          <a:xfrm>
            <a:off x="6018643" y="1690688"/>
            <a:ext cx="164407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Down tempo</a:t>
            </a:r>
          </a:p>
          <a:p>
            <a:r>
              <a:rPr lang="en-US" sz="2000" dirty="0">
                <a:latin typeface="+mj-lt"/>
              </a:rPr>
              <a:t>House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Jazz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Soul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Folk</a:t>
            </a:r>
          </a:p>
          <a:p>
            <a:r>
              <a:rPr lang="en-US" sz="2000" dirty="0">
                <a:latin typeface="+mj-lt"/>
              </a:rPr>
              <a:t>Minimalism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3A62E-F674-8042-8F85-B517CA789485}"/>
              </a:ext>
            </a:extLst>
          </p:cNvPr>
          <p:cNvSpPr txBox="1"/>
          <p:nvPr/>
        </p:nvSpPr>
        <p:spPr>
          <a:xfrm>
            <a:off x="9488055" y="1490008"/>
            <a:ext cx="186574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Electronic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Jazz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Blues/Soul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Folk/Country</a:t>
            </a:r>
          </a:p>
          <a:p>
            <a:endParaRPr lang="en-US" sz="2000" dirty="0">
              <a:latin typeface="+mj-lt"/>
            </a:endParaRP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BA99C4-880D-644F-AC4F-E03CA318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674" y="4421475"/>
            <a:ext cx="3565236" cy="203132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D36C7E-DD0C-5D45-83ED-967B0B74F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9" y="4624337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57DA465-23A7-5E4D-9AC4-53636F7F22DF}"/>
              </a:ext>
            </a:extLst>
          </p:cNvPr>
          <p:cNvSpPr/>
          <p:nvPr/>
        </p:nvSpPr>
        <p:spPr>
          <a:xfrm>
            <a:off x="4387270" y="1856203"/>
            <a:ext cx="1330036" cy="270164"/>
          </a:xfrm>
          <a:prstGeom prst="rightArrow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EC0BFCC-E624-EC45-A2E7-0EEE35F6D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8055" y="4624337"/>
            <a:ext cx="1625600" cy="16256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1DAA0-F64A-5F43-B8F0-A358E2DB0C4B}"/>
              </a:ext>
            </a:extLst>
          </p:cNvPr>
          <p:cNvSpPr txBox="1"/>
          <p:nvPr/>
        </p:nvSpPr>
        <p:spPr>
          <a:xfrm>
            <a:off x="795483" y="1727633"/>
            <a:ext cx="3565236" cy="1938992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“….an artist best known for soulful, worldly </a:t>
            </a:r>
            <a:r>
              <a:rPr lang="en-US" sz="2000" b="1" dirty="0">
                <a:latin typeface="+mj-lt"/>
              </a:rPr>
              <a:t>down tempo</a:t>
            </a:r>
            <a:r>
              <a:rPr lang="en-US" sz="2400" dirty="0">
                <a:latin typeface="+mj-lt"/>
              </a:rPr>
              <a:t> </a:t>
            </a:r>
            <a:r>
              <a:rPr lang="en-US" dirty="0">
                <a:latin typeface="+mj-lt"/>
              </a:rPr>
              <a:t>tries his hand at upbeat </a:t>
            </a:r>
            <a:r>
              <a:rPr lang="en-US" sz="2000" b="1" dirty="0">
                <a:latin typeface="+mj-lt"/>
              </a:rPr>
              <a:t>house</a:t>
            </a:r>
            <a:r>
              <a:rPr lang="en-US" b="1" dirty="0">
                <a:latin typeface="+mj-lt"/>
              </a:rPr>
              <a:t>…</a:t>
            </a:r>
            <a:r>
              <a:rPr lang="en-US" dirty="0">
                <a:latin typeface="+mj-lt"/>
              </a:rPr>
              <a:t>his melodies and live instrumentation hint at a fondness for </a:t>
            </a:r>
            <a:r>
              <a:rPr lang="en-US" sz="2000" b="1" dirty="0">
                <a:latin typeface="+mj-lt"/>
              </a:rPr>
              <a:t>jazz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soul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folk</a:t>
            </a:r>
            <a:r>
              <a:rPr lang="en-US" sz="2000" dirty="0">
                <a:latin typeface="+mj-lt"/>
              </a:rPr>
              <a:t>,</a:t>
            </a:r>
            <a:r>
              <a:rPr lang="en-US" dirty="0">
                <a:latin typeface="+mj-lt"/>
              </a:rPr>
              <a:t> and </a:t>
            </a:r>
            <a:r>
              <a:rPr lang="en-US" sz="2000" b="1" dirty="0">
                <a:latin typeface="+mj-lt"/>
              </a:rPr>
              <a:t>minimalism</a:t>
            </a:r>
            <a:r>
              <a:rPr lang="en-US" dirty="0">
                <a:latin typeface="+mj-lt"/>
              </a:rPr>
              <a:t>…”</a:t>
            </a:r>
            <a:r>
              <a:rPr lang="en-US" b="1" dirty="0">
                <a:latin typeface="+mj-lt"/>
              </a:rPr>
              <a:t> </a:t>
            </a:r>
            <a:r>
              <a:rPr lang="en-US" sz="1000" dirty="0">
                <a:latin typeface="+mj-lt"/>
              </a:rPr>
              <a:t>(Pitchfork Review of Bonobo)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49E16CB-66F8-EF41-89CF-9964FFE00433}"/>
              </a:ext>
            </a:extLst>
          </p:cNvPr>
          <p:cNvSpPr/>
          <p:nvPr/>
        </p:nvSpPr>
        <p:spPr>
          <a:xfrm>
            <a:off x="7856682" y="1856203"/>
            <a:ext cx="1330036" cy="270164"/>
          </a:xfrm>
          <a:prstGeom prst="rightArrow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5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Sub-Genre Mentions Over Time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82732F-58A5-394B-8F37-716B903A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391093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7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Sub-Genre Mentions Over Time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82732F-58A5-394B-8F37-716B903A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391093"/>
            <a:ext cx="91440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B52662-5D88-894B-ACFA-0DF3790413AD}"/>
              </a:ext>
            </a:extLst>
          </p:cNvPr>
          <p:cNvSpPr txBox="1"/>
          <p:nvPr/>
        </p:nvSpPr>
        <p:spPr>
          <a:xfrm>
            <a:off x="6842564" y="1363874"/>
            <a:ext cx="251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HIP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HOP</a:t>
            </a:r>
            <a:r>
              <a:rPr lang="en-US" sz="1200" dirty="0">
                <a:latin typeface="+mj-lt"/>
              </a:rPr>
              <a:t>/</a:t>
            </a:r>
            <a:r>
              <a:rPr lang="en-US" sz="1200" b="1" dirty="0">
                <a:latin typeface="+mj-lt"/>
              </a:rPr>
              <a:t>ELECTRONIC</a:t>
            </a:r>
          </a:p>
          <a:p>
            <a:pPr algn="ctr"/>
            <a:endParaRPr lang="en-US" sz="1200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Kendrick Lamar, Tyler the Creator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B8A25-67D5-2F43-99B5-38EAE7A37D14}"/>
              </a:ext>
            </a:extLst>
          </p:cNvPr>
          <p:cNvSpPr txBox="1"/>
          <p:nvPr/>
        </p:nvSpPr>
        <p:spPr>
          <a:xfrm>
            <a:off x="5224520" y="1363875"/>
            <a:ext cx="15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ROCK</a:t>
            </a:r>
          </a:p>
          <a:p>
            <a:pPr algn="ctr"/>
            <a:endParaRPr lang="en-US" sz="1200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Radiohead, Wilco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4BC53-93E8-C64F-B24D-708158F14E23}"/>
              </a:ext>
            </a:extLst>
          </p:cNvPr>
          <p:cNvSpPr txBox="1"/>
          <p:nvPr/>
        </p:nvSpPr>
        <p:spPr>
          <a:xfrm>
            <a:off x="2619927" y="1363874"/>
            <a:ext cx="253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ELECTRONIC</a:t>
            </a:r>
          </a:p>
          <a:p>
            <a:pPr algn="ctr"/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St Germain, Thievery Corporation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4C5EBFB-E60E-8245-9D78-8E7049114D55}"/>
              </a:ext>
            </a:extLst>
          </p:cNvPr>
          <p:cNvSpPr/>
          <p:nvPr/>
        </p:nvSpPr>
        <p:spPr>
          <a:xfrm>
            <a:off x="1524000" y="2537023"/>
            <a:ext cx="387927" cy="831273"/>
          </a:xfrm>
          <a:prstGeom prst="leftBrac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0ED1A-072D-C047-AD92-8514FE2684AF}"/>
              </a:ext>
            </a:extLst>
          </p:cNvPr>
          <p:cNvSpPr txBox="1"/>
          <p:nvPr/>
        </p:nvSpPr>
        <p:spPr>
          <a:xfrm>
            <a:off x="607290" y="2721826"/>
            <a:ext cx="11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Top 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C3CE916-7F56-3441-A1E8-9A9BAF0E1FBC}"/>
              </a:ext>
            </a:extLst>
          </p:cNvPr>
          <p:cNvSpPr/>
          <p:nvPr/>
        </p:nvSpPr>
        <p:spPr>
          <a:xfrm rot="5400000">
            <a:off x="3649092" y="983093"/>
            <a:ext cx="450012" cy="2453410"/>
          </a:xfrm>
          <a:prstGeom prst="leftBrace">
            <a:avLst/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960CC54-7676-8F43-8770-727974BE4EC5}"/>
              </a:ext>
            </a:extLst>
          </p:cNvPr>
          <p:cNvSpPr/>
          <p:nvPr/>
        </p:nvSpPr>
        <p:spPr>
          <a:xfrm rot="5400000">
            <a:off x="5854347" y="1328122"/>
            <a:ext cx="450012" cy="1763353"/>
          </a:xfrm>
          <a:prstGeom prst="leftBrace">
            <a:avLst/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2A663A4-A0DF-B94F-B612-302D13A3F70E}"/>
              </a:ext>
            </a:extLst>
          </p:cNvPr>
          <p:cNvSpPr/>
          <p:nvPr/>
        </p:nvSpPr>
        <p:spPr>
          <a:xfrm rot="5400000">
            <a:off x="7780633" y="1237504"/>
            <a:ext cx="450012" cy="1953531"/>
          </a:xfrm>
          <a:prstGeom prst="leftBrace">
            <a:avLst/>
          </a:prstGeom>
          <a:ln w="158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7982" cy="5777057"/>
          </a:xfrm>
        </p:spPr>
        <p:txBody>
          <a:bodyPr>
            <a:normAutofit/>
          </a:bodyPr>
          <a:lstStyle/>
          <a:p>
            <a:r>
              <a:rPr lang="en-US" sz="2800" b="1" dirty="0"/>
              <a:t>Top 50 </a:t>
            </a:r>
            <a:r>
              <a:rPr lang="en-US" sz="2400" dirty="0"/>
              <a:t>Artists most </a:t>
            </a:r>
            <a:r>
              <a:rPr lang="en-US" sz="2800" b="1" dirty="0"/>
              <a:t>frequently</a:t>
            </a:r>
            <a:r>
              <a:rPr lang="en-US" sz="2400" b="1" dirty="0"/>
              <a:t> </a:t>
            </a:r>
            <a:r>
              <a:rPr lang="en-US" sz="2400" dirty="0"/>
              <a:t>mentioned in reviews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8E2467-2E07-5D40-8C8D-198976167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307" t="-1077" r="8195" b="7879"/>
          <a:stretch/>
        </p:blipFill>
        <p:spPr>
          <a:xfrm>
            <a:off x="5440218" y="233218"/>
            <a:ext cx="6557818" cy="63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4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7982" cy="5777057"/>
          </a:xfrm>
        </p:spPr>
        <p:txBody>
          <a:bodyPr>
            <a:normAutofit/>
          </a:bodyPr>
          <a:lstStyle/>
          <a:p>
            <a:r>
              <a:rPr lang="en-US" sz="2800" b="1" dirty="0"/>
              <a:t>Top 50 </a:t>
            </a:r>
            <a:r>
              <a:rPr lang="en-US" sz="2400" dirty="0"/>
              <a:t>Artists most </a:t>
            </a:r>
            <a:r>
              <a:rPr lang="en-US" sz="2800" b="1" dirty="0"/>
              <a:t>frequently</a:t>
            </a:r>
            <a:r>
              <a:rPr lang="en-US" sz="2400" b="1" dirty="0"/>
              <a:t> </a:t>
            </a:r>
            <a:r>
              <a:rPr lang="en-US" sz="2400" dirty="0"/>
              <a:t>mentioned in reviews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8E2467-2E07-5D40-8C8D-198976167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307" t="-1077" r="8195" b="7879"/>
          <a:stretch/>
        </p:blipFill>
        <p:spPr>
          <a:xfrm>
            <a:off x="5440218" y="233218"/>
            <a:ext cx="6557818" cy="63915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01D20B-39BB-4542-A857-610CB6331D92}"/>
              </a:ext>
            </a:extLst>
          </p:cNvPr>
          <p:cNvCxnSpPr/>
          <p:nvPr/>
        </p:nvCxnSpPr>
        <p:spPr>
          <a:xfrm>
            <a:off x="11148292" y="3814618"/>
            <a:ext cx="646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0EB064-187E-4E4E-B081-57DB096A966F}"/>
              </a:ext>
            </a:extLst>
          </p:cNvPr>
          <p:cNvCxnSpPr>
            <a:cxnSpLocks/>
          </p:cNvCxnSpPr>
          <p:nvPr/>
        </p:nvCxnSpPr>
        <p:spPr>
          <a:xfrm>
            <a:off x="10922002" y="4114801"/>
            <a:ext cx="872836" cy="1154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2116A-7BDD-BC4C-A155-98799778A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04" t="14931" r="14300" b="15233"/>
          <a:stretch/>
        </p:blipFill>
        <p:spPr>
          <a:xfrm>
            <a:off x="2116040" y="1186485"/>
            <a:ext cx="8303491" cy="477596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383938-8198-1143-92ED-5BAE0235334A}"/>
              </a:ext>
            </a:extLst>
          </p:cNvPr>
          <p:cNvSpPr/>
          <p:nvPr/>
        </p:nvSpPr>
        <p:spPr>
          <a:xfrm>
            <a:off x="6024993" y="3500581"/>
            <a:ext cx="215902" cy="228600"/>
          </a:xfrm>
          <a:prstGeom prst="ellipse">
            <a:avLst/>
          </a:prstGeom>
          <a:solidFill>
            <a:schemeClr val="accent2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374E6-73BF-FF42-A90F-74B94DF52E46}"/>
              </a:ext>
            </a:extLst>
          </p:cNvPr>
          <p:cNvSpPr txBox="1"/>
          <p:nvPr/>
        </p:nvSpPr>
        <p:spPr>
          <a:xfrm>
            <a:off x="5860473" y="5116946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Sonic Youth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77107-0104-D147-9DAD-CBDCFFDD596E}"/>
              </a:ext>
            </a:extLst>
          </p:cNvPr>
          <p:cNvSpPr txBox="1"/>
          <p:nvPr/>
        </p:nvSpPr>
        <p:spPr>
          <a:xfrm>
            <a:off x="5791201" y="5636367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Danger Mouse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6FD3E-B6CB-7E44-91EF-AFDFC81873D4}"/>
              </a:ext>
            </a:extLst>
          </p:cNvPr>
          <p:cNvSpPr txBox="1"/>
          <p:nvPr/>
        </p:nvSpPr>
        <p:spPr>
          <a:xfrm>
            <a:off x="5649769" y="4480494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Black Milk / Nat Turner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8E6E7-3ABB-3848-B6E6-672191DE6B78}"/>
              </a:ext>
            </a:extLst>
          </p:cNvPr>
          <p:cNvSpPr txBox="1"/>
          <p:nvPr/>
        </p:nvSpPr>
        <p:spPr>
          <a:xfrm>
            <a:off x="6268603" y="5318198"/>
            <a:ext cx="1084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Wilco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C0FA8-E769-6044-B16B-8D5C22B4635B}"/>
              </a:ext>
            </a:extLst>
          </p:cNvPr>
          <p:cNvSpPr txBox="1"/>
          <p:nvPr/>
        </p:nvSpPr>
        <p:spPr>
          <a:xfrm>
            <a:off x="5649769" y="3290091"/>
            <a:ext cx="157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Miles Davis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76385-8F12-1E4A-A3EA-52BA9A6EF0D9}"/>
              </a:ext>
            </a:extLst>
          </p:cNvPr>
          <p:cNvSpPr txBox="1"/>
          <p:nvPr/>
        </p:nvSpPr>
        <p:spPr>
          <a:xfrm>
            <a:off x="4180750" y="4012483"/>
            <a:ext cx="1959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Robert Glasper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0D617-DE18-724B-8AAB-30294CEE8D88}"/>
              </a:ext>
            </a:extLst>
          </p:cNvPr>
          <p:cNvSpPr txBox="1"/>
          <p:nvPr/>
        </p:nvSpPr>
        <p:spPr>
          <a:xfrm>
            <a:off x="2078179" y="4289021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Wonder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9B65F-1F85-0E49-AEF4-94AD43CF9376}"/>
              </a:ext>
            </a:extLst>
          </p:cNvPr>
          <p:cNvSpPr txBox="1"/>
          <p:nvPr/>
        </p:nvSpPr>
        <p:spPr>
          <a:xfrm>
            <a:off x="1818409" y="4114197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Kaytranada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5F248-35C4-6A48-BAE2-7D16E9AE6A35}"/>
              </a:ext>
            </a:extLst>
          </p:cNvPr>
          <p:cNvSpPr txBox="1"/>
          <p:nvPr/>
        </p:nvSpPr>
        <p:spPr>
          <a:xfrm>
            <a:off x="2202002" y="3967082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Pete Rock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6DD28-BF0C-DA4D-BF68-9AF1CA7C25C4}"/>
              </a:ext>
            </a:extLst>
          </p:cNvPr>
          <p:cNvSpPr txBox="1"/>
          <p:nvPr/>
        </p:nvSpPr>
        <p:spPr>
          <a:xfrm>
            <a:off x="2045851" y="4441421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Questlove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CB3CB-8C87-2E4E-A453-8E0AD6BCA7CB}"/>
              </a:ext>
            </a:extLst>
          </p:cNvPr>
          <p:cNvSpPr txBox="1"/>
          <p:nvPr/>
        </p:nvSpPr>
        <p:spPr>
          <a:xfrm>
            <a:off x="10012219" y="2904022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Peter Gabriel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0A2E4-9C7E-C846-B73D-A82393076EA4}"/>
              </a:ext>
            </a:extLst>
          </p:cNvPr>
          <p:cNvSpPr txBox="1"/>
          <p:nvPr/>
        </p:nvSpPr>
        <p:spPr>
          <a:xfrm>
            <a:off x="10087264" y="3109445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Beastie Boys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05690-C642-354D-97E4-11EC3F72C615}"/>
              </a:ext>
            </a:extLst>
          </p:cNvPr>
          <p:cNvSpPr txBox="1"/>
          <p:nvPr/>
        </p:nvSpPr>
        <p:spPr>
          <a:xfrm>
            <a:off x="10119879" y="3311633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Steely Dan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10B0B-8101-824D-9153-4C1C79FFF7B9}"/>
              </a:ext>
            </a:extLst>
          </p:cNvPr>
          <p:cNvSpPr txBox="1"/>
          <p:nvPr/>
        </p:nvSpPr>
        <p:spPr>
          <a:xfrm>
            <a:off x="10138351" y="3529983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Funkadelic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B08DA-B23F-C740-A392-3E21F54A22C3}"/>
              </a:ext>
            </a:extLst>
          </p:cNvPr>
          <p:cNvSpPr txBox="1"/>
          <p:nvPr/>
        </p:nvSpPr>
        <p:spPr>
          <a:xfrm>
            <a:off x="7547553" y="3240804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Joey DeFrancesco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2A4846-5E72-AF40-A597-0B9CEA21558F}"/>
              </a:ext>
            </a:extLst>
          </p:cNvPr>
          <p:cNvSpPr/>
          <p:nvPr/>
        </p:nvSpPr>
        <p:spPr>
          <a:xfrm>
            <a:off x="9952190" y="3015668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A06F7B-498E-A04C-B409-D90F8E6C6C5F}"/>
              </a:ext>
            </a:extLst>
          </p:cNvPr>
          <p:cNvSpPr/>
          <p:nvPr/>
        </p:nvSpPr>
        <p:spPr>
          <a:xfrm>
            <a:off x="10002992" y="3186540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660069-0CF6-7E42-A753-EDDF3507B2FB}"/>
              </a:ext>
            </a:extLst>
          </p:cNvPr>
          <p:cNvSpPr/>
          <p:nvPr/>
        </p:nvSpPr>
        <p:spPr>
          <a:xfrm>
            <a:off x="10067644" y="3371260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BC8AEB-79E7-454D-8717-173B6AC454D2}"/>
              </a:ext>
            </a:extLst>
          </p:cNvPr>
          <p:cNvSpPr/>
          <p:nvPr/>
        </p:nvSpPr>
        <p:spPr>
          <a:xfrm>
            <a:off x="10076882" y="3583701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34BD0D-C1A9-D242-BA59-9BCC4DBC14A2}"/>
              </a:ext>
            </a:extLst>
          </p:cNvPr>
          <p:cNvSpPr/>
          <p:nvPr/>
        </p:nvSpPr>
        <p:spPr>
          <a:xfrm>
            <a:off x="7726229" y="3477485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B38772-3E65-CC46-8BB3-DA874572C6C8}"/>
              </a:ext>
            </a:extLst>
          </p:cNvPr>
          <p:cNvSpPr/>
          <p:nvPr/>
        </p:nvSpPr>
        <p:spPr>
          <a:xfrm>
            <a:off x="6282005" y="5548007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A409F2-16D6-7A40-B0FC-01E73BCE395A}"/>
              </a:ext>
            </a:extLst>
          </p:cNvPr>
          <p:cNvSpPr/>
          <p:nvPr/>
        </p:nvSpPr>
        <p:spPr>
          <a:xfrm>
            <a:off x="6194263" y="5395614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8B8D6B-B583-9E41-BA58-8EAA20DAF0CE}"/>
              </a:ext>
            </a:extLst>
          </p:cNvPr>
          <p:cNvSpPr/>
          <p:nvPr/>
        </p:nvSpPr>
        <p:spPr>
          <a:xfrm>
            <a:off x="6217353" y="5049257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21CF83-22C9-B445-BD3E-4138A722466F}"/>
              </a:ext>
            </a:extLst>
          </p:cNvPr>
          <p:cNvSpPr/>
          <p:nvPr/>
        </p:nvSpPr>
        <p:spPr>
          <a:xfrm>
            <a:off x="6258919" y="4361153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05353-99A0-EE41-95C1-A0968F9271E3}"/>
              </a:ext>
            </a:extLst>
          </p:cNvPr>
          <p:cNvSpPr/>
          <p:nvPr/>
        </p:nvSpPr>
        <p:spPr>
          <a:xfrm>
            <a:off x="4790348" y="3973232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F6B965B-138A-264C-AB96-B20108B2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382" y="225840"/>
            <a:ext cx="10515600" cy="1325563"/>
          </a:xfrm>
        </p:spPr>
        <p:txBody>
          <a:bodyPr/>
          <a:lstStyle/>
          <a:p>
            <a:r>
              <a:rPr lang="en-US" dirty="0"/>
              <a:t>Modern Jazz Influencers (New and Old)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39B5A6-3C80-F049-A608-63AD4F3788F1}"/>
              </a:ext>
            </a:extLst>
          </p:cNvPr>
          <p:cNvSpPr/>
          <p:nvPr/>
        </p:nvSpPr>
        <p:spPr>
          <a:xfrm>
            <a:off x="2601332" y="4185673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F3E4FA-2BED-6544-88E5-FD23C90F2716}"/>
              </a:ext>
            </a:extLst>
          </p:cNvPr>
          <p:cNvSpPr/>
          <p:nvPr/>
        </p:nvSpPr>
        <p:spPr>
          <a:xfrm>
            <a:off x="2836857" y="4282650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F19664-4EF4-9B4A-9442-6CDEC3716119}"/>
              </a:ext>
            </a:extLst>
          </p:cNvPr>
          <p:cNvSpPr/>
          <p:nvPr/>
        </p:nvSpPr>
        <p:spPr>
          <a:xfrm>
            <a:off x="2758349" y="4481231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8250B6-B8F8-5C44-8A75-C07DA69FB15B}"/>
              </a:ext>
            </a:extLst>
          </p:cNvPr>
          <p:cNvSpPr/>
          <p:nvPr/>
        </p:nvSpPr>
        <p:spPr>
          <a:xfrm>
            <a:off x="2910749" y="4079453"/>
            <a:ext cx="91440" cy="923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F73-8A55-1545-8E89-E32B404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2. Tool Features</a:t>
            </a:r>
          </a:p>
        </p:txBody>
      </p:sp>
      <p:pic>
        <p:nvPicPr>
          <p:cNvPr id="4" name="Picture 2" descr="Trumpet one line drawing. Continuous single hand drawn minimalism, vector illustration classical jazz music instrument">
            <a:extLst>
              <a:ext uri="{FF2B5EF4-FFF2-40B4-BE49-F238E27FC236}">
                <a16:creationId xmlns:a16="http://schemas.microsoft.com/office/drawing/2014/main" id="{FEE667E8-F32A-844B-B38B-8015C8009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9" r="118" b="36885"/>
          <a:stretch/>
        </p:blipFill>
        <p:spPr bwMode="auto">
          <a:xfrm>
            <a:off x="3749539" y="3655435"/>
            <a:ext cx="4692922" cy="12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9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NMF Topic Modeling: Instruments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2D029-B934-CA48-BF02-515CD4BBCD45}"/>
              </a:ext>
            </a:extLst>
          </p:cNvPr>
          <p:cNvSpPr txBox="1"/>
          <p:nvPr/>
        </p:nvSpPr>
        <p:spPr>
          <a:xfrm>
            <a:off x="2451100" y="1582157"/>
            <a:ext cx="873413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+mj-lt"/>
              </a:rPr>
              <a:t>1: piano, piece, composition, quartet, trumpet, solo, melody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2. beat, </a:t>
            </a:r>
            <a:r>
              <a:rPr lang="en-US" sz="2000" dirty="0" err="1">
                <a:latin typeface="+mj-lt"/>
              </a:rPr>
              <a:t>hiphop</a:t>
            </a:r>
            <a:r>
              <a:rPr lang="en-US" sz="2000" dirty="0">
                <a:latin typeface="+mj-lt"/>
              </a:rPr>
              <a:t>, track, sample, </a:t>
            </a:r>
            <a:r>
              <a:rPr lang="en-US" sz="2000" dirty="0" err="1">
                <a:latin typeface="+mj-lt"/>
              </a:rPr>
              <a:t>dj</a:t>
            </a:r>
            <a:r>
              <a:rPr lang="en-US" sz="2000" dirty="0">
                <a:latin typeface="+mj-lt"/>
              </a:rPr>
              <a:t>, drum, mix, rap, bass, production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3. guitar, rock, sound, noise, guitarist, solo, melody,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 horns, voice, singer, life, love, soul, people, day, world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5. experimental, metal, death, riff, fusion, saxophone, eye,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6. classic, studio, record, session, performance, version, concert, tune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7. fusion, group, member, guitarist, saxophonist, cover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8. cinematic, film, soundtrack, score, world, cut, earth, percussion</a:t>
            </a:r>
          </a:p>
        </p:txBody>
      </p:sp>
    </p:spTree>
    <p:extLst>
      <p:ext uri="{BB962C8B-B14F-4D97-AF65-F5344CB8AC3E}">
        <p14:creationId xmlns:p14="http://schemas.microsoft.com/office/powerpoint/2010/main" val="21101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NMF Topic Modeling: Instruments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2D029-B934-CA48-BF02-515CD4BBCD45}"/>
              </a:ext>
            </a:extLst>
          </p:cNvPr>
          <p:cNvSpPr txBox="1"/>
          <p:nvPr/>
        </p:nvSpPr>
        <p:spPr>
          <a:xfrm>
            <a:off x="2451100" y="1582157"/>
            <a:ext cx="873413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+mj-lt"/>
              </a:rPr>
              <a:t>1: </a:t>
            </a:r>
            <a:r>
              <a:rPr lang="en-US" sz="2000" b="1" dirty="0">
                <a:latin typeface="+mj-lt"/>
              </a:rPr>
              <a:t>piano</a:t>
            </a:r>
            <a:r>
              <a:rPr lang="en-US" sz="2000" dirty="0">
                <a:latin typeface="+mj-lt"/>
              </a:rPr>
              <a:t>, piece, composition, quartet, trumpet, solo, melody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2. beat, </a:t>
            </a:r>
            <a:r>
              <a:rPr lang="en-US" sz="2000" dirty="0" err="1">
                <a:latin typeface="+mj-lt"/>
              </a:rPr>
              <a:t>hiphop</a:t>
            </a:r>
            <a:r>
              <a:rPr lang="en-US" sz="2000" dirty="0">
                <a:latin typeface="+mj-lt"/>
              </a:rPr>
              <a:t>, track, sample, </a:t>
            </a:r>
            <a:r>
              <a:rPr lang="en-US" sz="2000" dirty="0" err="1">
                <a:latin typeface="+mj-lt"/>
              </a:rPr>
              <a:t>dj</a:t>
            </a:r>
            <a:r>
              <a:rPr lang="en-US" sz="2000" dirty="0">
                <a:latin typeface="+mj-lt"/>
              </a:rPr>
              <a:t>, drum, mix, rap, bass, production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3. guitar, rock, sound, noise, guitarist, solo, melody,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 horns, voice, singer, life, love, soul, people, day, world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5. experimental, metal, death, riff, fusion, saxophone, eye,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6. classic, studio, record, session, performance, version, concert, tune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7. fusion, group, member, guitarist, saxophonist, cover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8. cinematic, film, soundtrack, score, world, cut, earth, percussion</a:t>
            </a:r>
          </a:p>
        </p:txBody>
      </p:sp>
    </p:spTree>
    <p:extLst>
      <p:ext uri="{BB962C8B-B14F-4D97-AF65-F5344CB8AC3E}">
        <p14:creationId xmlns:p14="http://schemas.microsoft.com/office/powerpoint/2010/main" val="151899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NMF Topic Modeling: Instruments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2D029-B934-CA48-BF02-515CD4BBCD45}"/>
              </a:ext>
            </a:extLst>
          </p:cNvPr>
          <p:cNvSpPr txBox="1"/>
          <p:nvPr/>
        </p:nvSpPr>
        <p:spPr>
          <a:xfrm>
            <a:off x="2451100" y="1582157"/>
            <a:ext cx="873413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+mj-lt"/>
              </a:rPr>
              <a:t>1: </a:t>
            </a:r>
            <a:r>
              <a:rPr lang="en-US" sz="2000" b="1" dirty="0">
                <a:latin typeface="+mj-lt"/>
              </a:rPr>
              <a:t>piano</a:t>
            </a:r>
            <a:r>
              <a:rPr lang="en-US" sz="2000" dirty="0">
                <a:latin typeface="+mj-lt"/>
              </a:rPr>
              <a:t>, piece, composition, quartet, trumpet, solo, melody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beat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hiphop</a:t>
            </a:r>
            <a:r>
              <a:rPr lang="en-US" sz="2000" dirty="0">
                <a:latin typeface="+mj-lt"/>
              </a:rPr>
              <a:t>, track, sample, </a:t>
            </a:r>
            <a:r>
              <a:rPr lang="en-US" sz="2000" dirty="0" err="1">
                <a:latin typeface="+mj-lt"/>
              </a:rPr>
              <a:t>dj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drum</a:t>
            </a:r>
            <a:r>
              <a:rPr lang="en-US" sz="2000" dirty="0">
                <a:latin typeface="+mj-lt"/>
              </a:rPr>
              <a:t>, mix, rap, bass, production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3. guitar, rock, sound, noise, guitarist, solo, melody,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 horns, voice, singer, life, love, soul, people, day, world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5. experimental, metal, death, riff, fusion, saxophone, eye,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6. classic, studio, record, session, performance, version, concert, tune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7. fusion, group, member, guitarist, saxophonist, cover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8. cinematic, film, soundtrack, score, world, cut, earth, percussion</a:t>
            </a:r>
          </a:p>
        </p:txBody>
      </p:sp>
    </p:spTree>
    <p:extLst>
      <p:ext uri="{BB962C8B-B14F-4D97-AF65-F5344CB8AC3E}">
        <p14:creationId xmlns:p14="http://schemas.microsoft.com/office/powerpoint/2010/main" val="297936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3" y="2235200"/>
            <a:ext cx="6759379" cy="27893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+mj-lt"/>
              </a:rPr>
              <a:t>Enjoyment of </a:t>
            </a:r>
            <a:r>
              <a:rPr lang="en-US" b="1" dirty="0">
                <a:latin typeface="+mj-lt"/>
              </a:rPr>
              <a:t>DISCOVERY</a:t>
            </a:r>
            <a:r>
              <a:rPr lang="en-US" dirty="0">
                <a:latin typeface="+mj-lt"/>
              </a:rPr>
              <a:t>!</a:t>
            </a:r>
          </a:p>
        </p:txBody>
      </p:sp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343496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NMF Topic Modeling: Instruments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2D029-B934-CA48-BF02-515CD4BBCD45}"/>
              </a:ext>
            </a:extLst>
          </p:cNvPr>
          <p:cNvSpPr txBox="1"/>
          <p:nvPr/>
        </p:nvSpPr>
        <p:spPr>
          <a:xfrm>
            <a:off x="2451100" y="1582157"/>
            <a:ext cx="8734136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+mj-lt"/>
              </a:rPr>
              <a:t>1: </a:t>
            </a:r>
            <a:r>
              <a:rPr lang="en-US" sz="2000" b="1" dirty="0">
                <a:latin typeface="+mj-lt"/>
              </a:rPr>
              <a:t>piano</a:t>
            </a:r>
            <a:r>
              <a:rPr lang="en-US" sz="2000" dirty="0">
                <a:latin typeface="+mj-lt"/>
              </a:rPr>
              <a:t>, piece, composition, quartet, trumpet, solo, melody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beat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hiphop</a:t>
            </a:r>
            <a:r>
              <a:rPr lang="en-US" sz="2000" dirty="0">
                <a:latin typeface="+mj-lt"/>
              </a:rPr>
              <a:t>, track, sample, </a:t>
            </a:r>
            <a:r>
              <a:rPr lang="en-US" sz="2000" dirty="0" err="1">
                <a:latin typeface="+mj-lt"/>
              </a:rPr>
              <a:t>dj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latin typeface="+mj-lt"/>
              </a:rPr>
              <a:t>drum</a:t>
            </a:r>
            <a:r>
              <a:rPr lang="en-US" sz="2000" dirty="0">
                <a:latin typeface="+mj-lt"/>
              </a:rPr>
              <a:t>, mix, rap, bass, production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3. </a:t>
            </a:r>
            <a:r>
              <a:rPr lang="en-US" sz="2000" b="1" dirty="0">
                <a:latin typeface="+mj-lt"/>
              </a:rPr>
              <a:t>guitar</a:t>
            </a:r>
            <a:r>
              <a:rPr lang="en-US" sz="2000" dirty="0">
                <a:latin typeface="+mj-lt"/>
              </a:rPr>
              <a:t>, rock, sound, noise, guitarist, solo, melody,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4. </a:t>
            </a:r>
            <a:r>
              <a:rPr lang="en-US" sz="2000" b="1" dirty="0">
                <a:latin typeface="+mj-lt"/>
              </a:rPr>
              <a:t>horns</a:t>
            </a:r>
            <a:r>
              <a:rPr lang="en-US" sz="2000" dirty="0">
                <a:latin typeface="+mj-lt"/>
              </a:rPr>
              <a:t>, voice, singer, life, love, soul, people, day, world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5. </a:t>
            </a:r>
            <a:r>
              <a:rPr lang="en-US" sz="2000" b="1" dirty="0">
                <a:latin typeface="+mj-lt"/>
              </a:rPr>
              <a:t>experimental</a:t>
            </a:r>
            <a:r>
              <a:rPr lang="en-US" sz="2000" dirty="0">
                <a:latin typeface="+mj-lt"/>
              </a:rPr>
              <a:t>, metal, death, riff, </a:t>
            </a:r>
            <a:r>
              <a:rPr lang="en-US" sz="2000" b="1" dirty="0">
                <a:latin typeface="+mj-lt"/>
              </a:rPr>
              <a:t>fusion</a:t>
            </a:r>
            <a:r>
              <a:rPr lang="en-US" sz="2000" dirty="0">
                <a:latin typeface="+mj-lt"/>
              </a:rPr>
              <a:t>, saxophone, eye, drum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6. </a:t>
            </a:r>
            <a:r>
              <a:rPr lang="en-US" sz="2000" b="1" dirty="0">
                <a:latin typeface="+mj-lt"/>
              </a:rPr>
              <a:t>classic</a:t>
            </a:r>
            <a:r>
              <a:rPr lang="en-US" sz="2000" dirty="0">
                <a:latin typeface="+mj-lt"/>
              </a:rPr>
              <a:t>, studio, record, session, performance, version, concert, tune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7. </a:t>
            </a:r>
            <a:r>
              <a:rPr lang="en-US" sz="2000" b="1" dirty="0">
                <a:latin typeface="+mj-lt"/>
              </a:rPr>
              <a:t>fusion</a:t>
            </a:r>
            <a:r>
              <a:rPr lang="en-US" sz="2000" dirty="0">
                <a:latin typeface="+mj-lt"/>
              </a:rPr>
              <a:t>, group, member, guitarist, saxophonist, cover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8. </a:t>
            </a:r>
            <a:r>
              <a:rPr lang="en-US" sz="2000" b="1" dirty="0">
                <a:latin typeface="+mj-lt"/>
              </a:rPr>
              <a:t>cinematic</a:t>
            </a:r>
            <a:r>
              <a:rPr lang="en-US" sz="2000" dirty="0">
                <a:latin typeface="+mj-lt"/>
              </a:rPr>
              <a:t>, film, soundtrack, score, world, cut, earth, percussion</a:t>
            </a:r>
          </a:p>
        </p:txBody>
      </p:sp>
    </p:spTree>
    <p:extLst>
      <p:ext uri="{BB962C8B-B14F-4D97-AF65-F5344CB8AC3E}">
        <p14:creationId xmlns:p14="http://schemas.microsoft.com/office/powerpoint/2010/main" val="3922369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Audio Features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46E4E80-748D-B445-AFDF-58B641266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383" t="8001" r="43266" b="49999"/>
          <a:stretch/>
        </p:blipFill>
        <p:spPr>
          <a:xfrm>
            <a:off x="3887925" y="1294298"/>
            <a:ext cx="4914912" cy="426940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C9ACC4-2C79-AD44-86CF-A41223936779}"/>
              </a:ext>
            </a:extLst>
          </p:cNvPr>
          <p:cNvSpPr/>
          <p:nvPr/>
        </p:nvSpPr>
        <p:spPr>
          <a:xfrm>
            <a:off x="4166176" y="5957257"/>
            <a:ext cx="3859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Electronic:</a:t>
            </a:r>
            <a:r>
              <a:rPr lang="en-US" sz="2000" dirty="0">
                <a:latin typeface="+mj-lt"/>
              </a:rPr>
              <a:t> Bonobo (Animal Magic)</a:t>
            </a:r>
          </a:p>
        </p:txBody>
      </p:sp>
    </p:spTree>
    <p:extLst>
      <p:ext uri="{BB962C8B-B14F-4D97-AF65-F5344CB8AC3E}">
        <p14:creationId xmlns:p14="http://schemas.microsoft.com/office/powerpoint/2010/main" val="58547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F73-8A55-1545-8E89-E32B404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8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3. Recommendation System</a:t>
            </a:r>
          </a:p>
        </p:txBody>
      </p:sp>
      <p:pic>
        <p:nvPicPr>
          <p:cNvPr id="4" name="Picture 2" descr="Trumpet one line drawing. Continuous single hand drawn minimalism, vector illustration classical jazz music instrument">
            <a:extLst>
              <a:ext uri="{FF2B5EF4-FFF2-40B4-BE49-F238E27FC236}">
                <a16:creationId xmlns:a16="http://schemas.microsoft.com/office/drawing/2014/main" id="{FEE667E8-F32A-844B-B38B-8015C8009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9" r="118" b="36885"/>
          <a:stretch/>
        </p:blipFill>
        <p:spPr bwMode="auto">
          <a:xfrm>
            <a:off x="3749539" y="3655435"/>
            <a:ext cx="4692922" cy="12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971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200" y="1726610"/>
            <a:ext cx="3890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</p:txBody>
      </p:sp>
    </p:spTree>
    <p:extLst>
      <p:ext uri="{BB962C8B-B14F-4D97-AF65-F5344CB8AC3E}">
        <p14:creationId xmlns:p14="http://schemas.microsoft.com/office/powerpoint/2010/main" val="48098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200" y="1726610"/>
            <a:ext cx="423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831204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Artscience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+mj-lt"/>
                        </a:rPr>
                        <a:t>Kamasi</a:t>
                      </a:r>
                      <a:r>
                        <a:rPr lang="en-US" dirty="0"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200" y="1726610"/>
            <a:ext cx="447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87217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Artscience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Kamasi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199" y="1726610"/>
            <a:ext cx="40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044162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61694"/>
              </p:ext>
            </p:extLst>
          </p:nvPr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Artscience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Kamasi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FE2CD0-8BF6-8E42-93C4-BF838FC721E4}"/>
              </a:ext>
            </a:extLst>
          </p:cNvPr>
          <p:cNvSpPr txBox="1"/>
          <p:nvPr/>
        </p:nvSpPr>
        <p:spPr>
          <a:xfrm>
            <a:off x="838199" y="4922847"/>
            <a:ext cx="20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“Country music”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91305-073C-1A44-BDC8-B64B9F0F121B}"/>
              </a:ext>
            </a:extLst>
          </p:cNvPr>
          <p:cNvSpPr txBox="1"/>
          <p:nvPr/>
        </p:nvSpPr>
        <p:spPr>
          <a:xfrm>
            <a:off x="3164031" y="4922847"/>
            <a:ext cx="184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“Honky-Tonk”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199" y="1726610"/>
            <a:ext cx="40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610300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Artscience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Kamasi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FE2CD0-8BF6-8E42-93C4-BF838FC721E4}"/>
              </a:ext>
            </a:extLst>
          </p:cNvPr>
          <p:cNvSpPr txBox="1"/>
          <p:nvPr/>
        </p:nvSpPr>
        <p:spPr>
          <a:xfrm>
            <a:off x="838199" y="4922847"/>
            <a:ext cx="20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“Country music”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91305-073C-1A44-BDC8-B64B9F0F121B}"/>
              </a:ext>
            </a:extLst>
          </p:cNvPr>
          <p:cNvSpPr txBox="1"/>
          <p:nvPr/>
        </p:nvSpPr>
        <p:spPr>
          <a:xfrm>
            <a:off x="3164031" y="4922847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“Honky-Tonk”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85E69-AC91-084A-A0CA-E59FAA302729}"/>
              </a:ext>
            </a:extLst>
          </p:cNvPr>
          <p:cNvSpPr txBox="1"/>
          <p:nvPr/>
        </p:nvSpPr>
        <p:spPr>
          <a:xfrm>
            <a:off x="5317834" y="4922847"/>
            <a:ext cx="12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“Career”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199" y="1726610"/>
            <a:ext cx="40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2637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(Content-Based)</a:t>
            </a:r>
            <a:endParaRPr lang="en-US" sz="3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DCA43E-48F1-D241-9C4D-5CB126EAB0B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8416"/>
          <a:ext cx="9993744" cy="1852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2817112862"/>
                    </a:ext>
                  </a:extLst>
                </a:gridCol>
                <a:gridCol w="4584314">
                  <a:extLst>
                    <a:ext uri="{9D8B030D-6E8A-4147-A177-3AD203B41FA5}">
                      <a16:colId xmlns:a16="http://schemas.microsoft.com/office/drawing/2014/main" val="3886384458"/>
                    </a:ext>
                  </a:extLst>
                </a:gridCol>
                <a:gridCol w="3331248">
                  <a:extLst>
                    <a:ext uri="{9D8B030D-6E8A-4147-A177-3AD203B41FA5}">
                      <a16:colId xmlns:a16="http://schemas.microsoft.com/office/drawing/2014/main" val="2212556537"/>
                    </a:ext>
                  </a:extLst>
                </a:gridCol>
              </a:tblGrid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3687"/>
                  </a:ext>
                </a:extLst>
              </a:tr>
              <a:tr h="258566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Day Breaks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Norah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7329"/>
                  </a:ext>
                </a:extLst>
              </a:tr>
              <a:tr h="207293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Swiss Radio Days Vol. 41 – Zurich 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Ray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404"/>
                  </a:ext>
                </a:extLst>
              </a:tr>
              <a:tr h="3893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Artscience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Robert Glasper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37082"/>
                  </a:ext>
                </a:extLst>
              </a:tr>
              <a:tr h="341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Harmony of Difference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Kamasi</a:t>
                      </a: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 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638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FE2CD0-8BF6-8E42-93C4-BF838FC721E4}"/>
              </a:ext>
            </a:extLst>
          </p:cNvPr>
          <p:cNvSpPr txBox="1"/>
          <p:nvPr/>
        </p:nvSpPr>
        <p:spPr>
          <a:xfrm>
            <a:off x="838199" y="4922847"/>
            <a:ext cx="20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“Country music”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91305-073C-1A44-BDC8-B64B9F0F121B}"/>
              </a:ext>
            </a:extLst>
          </p:cNvPr>
          <p:cNvSpPr txBox="1"/>
          <p:nvPr/>
        </p:nvSpPr>
        <p:spPr>
          <a:xfrm>
            <a:off x="3164031" y="4922847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“Honky-Tonk”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85E69-AC91-084A-A0CA-E59FAA302729}"/>
              </a:ext>
            </a:extLst>
          </p:cNvPr>
          <p:cNvSpPr txBox="1"/>
          <p:nvPr/>
        </p:nvSpPr>
        <p:spPr>
          <a:xfrm>
            <a:off x="5317834" y="4922847"/>
            <a:ext cx="12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“Career”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AD35E-A28B-B845-A272-B67B87B90984}"/>
              </a:ext>
            </a:extLst>
          </p:cNvPr>
          <p:cNvSpPr txBox="1"/>
          <p:nvPr/>
        </p:nvSpPr>
        <p:spPr>
          <a:xfrm>
            <a:off x="7111997" y="4899885"/>
            <a:ext cx="12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“Singer”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89CF5-94A1-8545-A01F-DC11F21E4E52}"/>
              </a:ext>
            </a:extLst>
          </p:cNvPr>
          <p:cNvSpPr txBox="1"/>
          <p:nvPr/>
        </p:nvSpPr>
        <p:spPr>
          <a:xfrm>
            <a:off x="8799945" y="4899885"/>
            <a:ext cx="11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“Voice”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74891-AD86-1A42-998E-4C7D0F7E878A}"/>
              </a:ext>
            </a:extLst>
          </p:cNvPr>
          <p:cNvSpPr txBox="1"/>
          <p:nvPr/>
        </p:nvSpPr>
        <p:spPr>
          <a:xfrm>
            <a:off x="838199" y="1726610"/>
            <a:ext cx="40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TF-IDF Vectorizer (Reviews)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8904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3" y="2235200"/>
            <a:ext cx="6759379" cy="27893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+mj-lt"/>
              </a:rPr>
              <a:t>Enjoyment of </a:t>
            </a:r>
            <a:r>
              <a:rPr lang="en-US" sz="2000" b="1" dirty="0">
                <a:latin typeface="+mj-lt"/>
              </a:rPr>
              <a:t>DISCOVERY</a:t>
            </a:r>
            <a:r>
              <a:rPr lang="en-US" sz="2000" dirty="0">
                <a:latin typeface="+mj-lt"/>
              </a:rPr>
              <a:t>!</a:t>
            </a:r>
          </a:p>
          <a:p>
            <a:r>
              <a:rPr lang="en-US" sz="2400" dirty="0">
                <a:latin typeface="+mj-lt"/>
              </a:rPr>
              <a:t>How were you </a:t>
            </a:r>
            <a:r>
              <a:rPr lang="en-US" b="1" dirty="0">
                <a:latin typeface="+mj-lt"/>
              </a:rPr>
              <a:t>introduced</a:t>
            </a:r>
            <a:r>
              <a:rPr lang="en-US" sz="2400" dirty="0">
                <a:latin typeface="+mj-lt"/>
              </a:rPr>
              <a:t> to music you </a:t>
            </a:r>
            <a:r>
              <a:rPr lang="en-US" b="1" dirty="0">
                <a:latin typeface="+mj-lt"/>
              </a:rPr>
              <a:t>love</a:t>
            </a:r>
            <a:r>
              <a:rPr lang="en-US" dirty="0">
                <a:latin typeface="+mj-lt"/>
              </a:rPr>
              <a:t>?</a:t>
            </a:r>
          </a:p>
        </p:txBody>
      </p:sp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285481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005-C445-7E45-94FF-3E13739E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4578" name="Picture 2" descr="Single One Line Vector Of Double Bass Player Contrabass Playing Classic  Musician Jazz Bass Isolated On White | Line art vector, Line art drawings,  Double bass">
            <a:extLst>
              <a:ext uri="{FF2B5EF4-FFF2-40B4-BE49-F238E27FC236}">
                <a16:creationId xmlns:a16="http://schemas.microsoft.com/office/drawing/2014/main" id="{4951CD87-BB10-EF44-B7BF-A6EB8A0673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45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005-C445-7E45-94FF-3E13739E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24578" name="Picture 2" descr="Single One Line Vector Of Double Bass Player Contrabass Playing Classic  Musician Jazz Bass Isolated On White | Line art vector, Line art drawings,  Double bass">
            <a:extLst>
              <a:ext uri="{FF2B5EF4-FFF2-40B4-BE49-F238E27FC236}">
                <a16:creationId xmlns:a16="http://schemas.microsoft.com/office/drawing/2014/main" id="{4951CD87-BB10-EF44-B7BF-A6EB8A0673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57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382" y="225840"/>
            <a:ext cx="10515600" cy="1325563"/>
          </a:xfrm>
        </p:spPr>
        <p:txBody>
          <a:bodyPr/>
          <a:lstStyle/>
          <a:p>
            <a:r>
              <a:rPr lang="en-US" dirty="0"/>
              <a:t>Modern Jazz Influencers (New and Old)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422656F-ACB6-D94C-824B-B3D038D0B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5" t="15417" r="13105" b="17462"/>
          <a:stretch/>
        </p:blipFill>
        <p:spPr>
          <a:xfrm>
            <a:off x="1676400" y="1741054"/>
            <a:ext cx="8839200" cy="4091709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2E0220E-6EC5-C745-8B85-DF21F7483014}"/>
              </a:ext>
            </a:extLst>
          </p:cNvPr>
          <p:cNvSpPr/>
          <p:nvPr/>
        </p:nvSpPr>
        <p:spPr>
          <a:xfrm>
            <a:off x="6054435" y="4025196"/>
            <a:ext cx="175491" cy="195822"/>
          </a:xfrm>
          <a:prstGeom prst="ellipse">
            <a:avLst/>
          </a:prstGeom>
          <a:solidFill>
            <a:schemeClr val="accent2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88947A-7BAD-E54A-8408-E8505894CA33}"/>
              </a:ext>
            </a:extLst>
          </p:cNvPr>
          <p:cNvSpPr/>
          <p:nvPr/>
        </p:nvSpPr>
        <p:spPr>
          <a:xfrm>
            <a:off x="2959102" y="4888796"/>
            <a:ext cx="135080" cy="154258"/>
          </a:xfrm>
          <a:prstGeom prst="ellipse">
            <a:avLst/>
          </a:prstGeom>
          <a:solidFill>
            <a:schemeClr val="accent2">
              <a:lumMod val="50000"/>
              <a:alpha val="97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B0500B-F6E0-344C-9829-1FCEF141607A}"/>
              </a:ext>
            </a:extLst>
          </p:cNvPr>
          <p:cNvSpPr/>
          <p:nvPr/>
        </p:nvSpPr>
        <p:spPr>
          <a:xfrm>
            <a:off x="9216737" y="3254258"/>
            <a:ext cx="135080" cy="154258"/>
          </a:xfrm>
          <a:prstGeom prst="ellipse">
            <a:avLst/>
          </a:prstGeom>
          <a:solidFill>
            <a:schemeClr val="accent2">
              <a:lumMod val="5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4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Analysis: Pitchfork Jazz Reviews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968B275-85BA-7148-A8F7-4D279E759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9281" y="1690688"/>
            <a:ext cx="5673437" cy="4255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3BDEC-73E6-7042-AF7E-9B9877F1FA9D}"/>
              </a:ext>
            </a:extLst>
          </p:cNvPr>
          <p:cNvSpPr txBox="1"/>
          <p:nvPr/>
        </p:nvSpPr>
        <p:spPr>
          <a:xfrm>
            <a:off x="9596582" y="2124364"/>
            <a:ext cx="23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Sentiment</a:t>
            </a:r>
          </a:p>
          <a:p>
            <a:r>
              <a:rPr lang="en-US" dirty="0"/>
              <a:t>– no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C8BE7-5CB3-CC49-9EB7-78158E1BD5B3}"/>
              </a:ext>
            </a:extLst>
          </p:cNvPr>
          <p:cNvSpPr txBox="1"/>
          <p:nvPr/>
        </p:nvSpPr>
        <p:spPr>
          <a:xfrm>
            <a:off x="9596582" y="4576618"/>
            <a:ext cx="23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Sentiment</a:t>
            </a:r>
          </a:p>
          <a:p>
            <a:r>
              <a:rPr lang="en-US" dirty="0"/>
              <a:t>– decreasing</a:t>
            </a:r>
          </a:p>
        </p:txBody>
      </p:sp>
    </p:spTree>
    <p:extLst>
      <p:ext uri="{BB962C8B-B14F-4D97-AF65-F5344CB8AC3E}">
        <p14:creationId xmlns:p14="http://schemas.microsoft.com/office/powerpoint/2010/main" val="1913388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86D-CA23-A746-B106-C2AC7E7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F14D-4576-3648-B9BA-1EFE260E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48" y="2478024"/>
            <a:ext cx="4770408" cy="370711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Provide </a:t>
            </a:r>
            <a:r>
              <a:rPr lang="en-US" b="1" dirty="0">
                <a:solidFill>
                  <a:srgbClr val="0070C0"/>
                </a:solidFill>
              </a:rPr>
              <a:t>Context</a:t>
            </a:r>
            <a:r>
              <a:rPr lang="en-US" dirty="0">
                <a:solidFill>
                  <a:srgbClr val="0070C0"/>
                </a:solidFill>
              </a:rPr>
              <a:t> in the slides (somehow in the app)</a:t>
            </a:r>
          </a:p>
          <a:p>
            <a:pPr marL="0" indent="0">
              <a:buNone/>
            </a:pPr>
            <a:r>
              <a:rPr lang="en-US" b="1" dirty="0"/>
              <a:t>EDA</a:t>
            </a:r>
            <a:r>
              <a:rPr lang="en-US" dirty="0"/>
              <a:t> – overview graph – jazz as a whole</a:t>
            </a:r>
          </a:p>
          <a:p>
            <a:pPr marL="0" indent="0">
              <a:buNone/>
            </a:pPr>
            <a:r>
              <a:rPr lang="en-US" dirty="0"/>
              <a:t>. Infusion of other music into jazz as it transforms over time (how has it transformed) - heatmap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History of transformation? Artists and quotes by 3 decades – lollipop / </a:t>
            </a:r>
            <a:r>
              <a:rPr lang="en-US" dirty="0" err="1">
                <a:solidFill>
                  <a:srgbClr val="FF0000"/>
                </a:solidFill>
              </a:rPr>
              <a:t>wordcloud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named entity features (mentions) – has maintained it’s roots as well as influence – network map??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Check a few primary artists – what subgenre are they mentioned along with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Maybe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</a:rPr>
              <a:t>spotify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 (with what we have)</a:t>
            </a:r>
          </a:p>
          <a:p>
            <a:pPr marL="0" indent="0">
              <a:buNone/>
            </a:pPr>
            <a:r>
              <a:rPr lang="en-US" b="1" dirty="0"/>
              <a:t>Reviewers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Subgenre by EMO / Sentiment</a:t>
            </a:r>
          </a:p>
          <a:p>
            <a:pPr marL="0" indent="0">
              <a:buNone/>
            </a:pPr>
            <a:r>
              <a:rPr lang="en-US" b="1" dirty="0"/>
              <a:t>Modeling (2 runs)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. PCA</a:t>
            </a:r>
          </a:p>
          <a:p>
            <a:pPr marL="0" indent="0">
              <a:buNone/>
            </a:pPr>
            <a:r>
              <a:rPr lang="en-US" dirty="0"/>
              <a:t>. TF IDF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BE0E26-63FF-4C4E-AE45-AC34133D1B7A}"/>
              </a:ext>
            </a:extLst>
          </p:cNvPr>
          <p:cNvSpPr txBox="1">
            <a:spLocks/>
          </p:cNvSpPr>
          <p:nvPr/>
        </p:nvSpPr>
        <p:spPr>
          <a:xfrm>
            <a:off x="6288542" y="2503271"/>
            <a:ext cx="4551987" cy="345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streamlit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Spotify – audio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images (last)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audio snippets (last)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Cleanup app as-is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Topic modeling into the viz (instrument selection)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Emotion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Audio feature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3765D-D310-7B49-95B5-B032BBD95EB0}"/>
              </a:ext>
            </a:extLst>
          </p:cNvPr>
          <p:cNvSpPr txBox="1"/>
          <p:nvPr/>
        </p:nvSpPr>
        <p:spPr>
          <a:xfrm>
            <a:off x="3234906" y="289680"/>
            <a:ext cx="816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Radiohead is a vector – aggregate / average – then get </a:t>
            </a:r>
            <a:r>
              <a:rPr lang="en-US" dirty="0" err="1">
                <a:highlight>
                  <a:srgbClr val="C0C0C0"/>
                </a:highlight>
              </a:rPr>
              <a:t>similiarities</a:t>
            </a:r>
            <a:r>
              <a:rPr lang="en-US" dirty="0">
                <a:highlight>
                  <a:srgbClr val="C0C0C0"/>
                </a:highlight>
              </a:rPr>
              <a:t> on that</a:t>
            </a:r>
          </a:p>
          <a:p>
            <a:r>
              <a:rPr lang="en-US" dirty="0">
                <a:highlight>
                  <a:srgbClr val="C0C0C0"/>
                </a:highlight>
              </a:rPr>
              <a:t>Put 8 into a list – similarities have duplicate votes – strengthen those votes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79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F14D-4576-3648-B9BA-1EFE260E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231342"/>
            <a:ext cx="11120582" cy="58738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 Eras, what’s the point</a:t>
            </a:r>
          </a:p>
          <a:p>
            <a:pPr marL="0" indent="0">
              <a:buNone/>
            </a:pPr>
            <a:r>
              <a:rPr lang="en-US" dirty="0"/>
              <a:t>. Years – remove decimal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 Circle bar – highlight miles/Coltrane in different way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 Sentiment score – what’s the correct scale</a:t>
            </a:r>
          </a:p>
          <a:p>
            <a:pPr marL="0" indent="0">
              <a:buNone/>
            </a:pPr>
            <a:r>
              <a:rPr lang="en-US" strike="sngStrike" dirty="0"/>
              <a:t>. Min/max df – remove</a:t>
            </a:r>
          </a:p>
          <a:p>
            <a:pPr marL="0" indent="0">
              <a:buNone/>
            </a:pPr>
            <a:r>
              <a:rPr lang="en-US" dirty="0"/>
              <a:t>. Radar – remove labels</a:t>
            </a:r>
          </a:p>
          <a:p>
            <a:pPr marL="0" indent="0">
              <a:buNone/>
            </a:pPr>
            <a:r>
              <a:rPr lang="en-US" strike="sngStrike" dirty="0"/>
              <a:t>. Remove rank colors in topic mod and jazz discovery lists</a:t>
            </a:r>
          </a:p>
          <a:p>
            <a:pPr marL="0" indent="0">
              <a:buNone/>
            </a:pPr>
            <a:r>
              <a:rPr lang="en-US" dirty="0"/>
              <a:t>. Keep headers consistent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C00000"/>
                </a:solidFill>
                <a:highlight>
                  <a:srgbClr val="FFFF00"/>
                </a:highlight>
              </a:rPr>
              <a:t>. Recommender – include album artwork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. Divider don’t use plus – use drop line</a:t>
            </a:r>
          </a:p>
          <a:p>
            <a:pPr marL="0" indent="0">
              <a:buNone/>
            </a:pPr>
            <a:r>
              <a:rPr lang="en-US" dirty="0"/>
              <a:t>. Cutout slides @ 820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 Network graph – pick 1 or 2 and show artists</a:t>
            </a:r>
          </a:p>
          <a:p>
            <a:pPr marL="0" indent="0">
              <a:buNone/>
            </a:pPr>
            <a:r>
              <a:rPr lang="en-US" strike="sngStrike" dirty="0"/>
              <a:t>. Remove EDA from headlines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. Lots of content – show workflow of how they all come together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3" y="2235200"/>
            <a:ext cx="6759379" cy="27893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+mj-lt"/>
              </a:rPr>
              <a:t>Enjoyment of </a:t>
            </a:r>
            <a:r>
              <a:rPr lang="en-US" sz="2000" b="1" dirty="0">
                <a:latin typeface="+mj-lt"/>
              </a:rPr>
              <a:t>DISCOVERY</a:t>
            </a:r>
            <a:r>
              <a:rPr lang="en-US" sz="2000" dirty="0">
                <a:latin typeface="+mj-lt"/>
              </a:rPr>
              <a:t>!</a:t>
            </a:r>
          </a:p>
          <a:p>
            <a:r>
              <a:rPr lang="en-US" sz="2000" dirty="0">
                <a:latin typeface="+mj-lt"/>
              </a:rPr>
              <a:t>How were you </a:t>
            </a:r>
            <a:r>
              <a:rPr lang="en-US" sz="2000" b="1" dirty="0">
                <a:latin typeface="+mj-lt"/>
              </a:rPr>
              <a:t>introduced</a:t>
            </a:r>
            <a:r>
              <a:rPr lang="en-US" sz="2000" dirty="0">
                <a:latin typeface="+mj-lt"/>
              </a:rPr>
              <a:t> to music you </a:t>
            </a:r>
            <a:r>
              <a:rPr lang="en-US" sz="2000" b="1" dirty="0">
                <a:latin typeface="+mj-lt"/>
              </a:rPr>
              <a:t>love</a:t>
            </a:r>
            <a:r>
              <a:rPr lang="en-US" sz="2000" dirty="0">
                <a:latin typeface="+mj-lt"/>
              </a:rPr>
              <a:t>?</a:t>
            </a:r>
          </a:p>
          <a:p>
            <a:r>
              <a:rPr lang="en-US" sz="2400" dirty="0">
                <a:latin typeface="+mj-lt"/>
              </a:rPr>
              <a:t>Music Industry Machine (Emphasizes </a:t>
            </a:r>
            <a:r>
              <a:rPr lang="en-US" b="1" dirty="0">
                <a:latin typeface="+mj-lt"/>
              </a:rPr>
              <a:t>Non-Jazz Artists</a:t>
            </a:r>
            <a:r>
              <a:rPr lang="en-US" sz="2400" dirty="0">
                <a:latin typeface="+mj-lt"/>
              </a:rPr>
              <a:t>)</a:t>
            </a:r>
          </a:p>
        </p:txBody>
      </p:sp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3732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3" y="2235200"/>
            <a:ext cx="6759379" cy="27893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+mj-lt"/>
              </a:rPr>
              <a:t>Enjoyment of </a:t>
            </a:r>
            <a:r>
              <a:rPr lang="en-US" sz="2000" b="1" dirty="0">
                <a:latin typeface="+mj-lt"/>
              </a:rPr>
              <a:t>DISCOVERY</a:t>
            </a:r>
            <a:r>
              <a:rPr lang="en-US" sz="2000" dirty="0">
                <a:latin typeface="+mj-lt"/>
              </a:rPr>
              <a:t>!</a:t>
            </a:r>
          </a:p>
          <a:p>
            <a:r>
              <a:rPr lang="en-US" sz="2000" dirty="0">
                <a:latin typeface="+mj-lt"/>
              </a:rPr>
              <a:t>How were you </a:t>
            </a:r>
            <a:r>
              <a:rPr lang="en-US" sz="2000" b="1" dirty="0">
                <a:latin typeface="+mj-lt"/>
              </a:rPr>
              <a:t>introduced</a:t>
            </a:r>
            <a:r>
              <a:rPr lang="en-US" sz="2000" dirty="0">
                <a:latin typeface="+mj-lt"/>
              </a:rPr>
              <a:t> to music you </a:t>
            </a:r>
            <a:r>
              <a:rPr lang="en-US" sz="2000" b="1" dirty="0">
                <a:latin typeface="+mj-lt"/>
              </a:rPr>
              <a:t>love</a:t>
            </a:r>
            <a:r>
              <a:rPr lang="en-US" sz="2000" dirty="0">
                <a:latin typeface="+mj-lt"/>
              </a:rPr>
              <a:t>?</a:t>
            </a:r>
          </a:p>
          <a:p>
            <a:r>
              <a:rPr lang="en-US" sz="2000" dirty="0">
                <a:latin typeface="+mj-lt"/>
              </a:rPr>
              <a:t>Music Industry Machine (Emphasizes </a:t>
            </a:r>
            <a:r>
              <a:rPr lang="en-US" sz="2000" b="1" dirty="0">
                <a:latin typeface="+mj-lt"/>
              </a:rPr>
              <a:t>Non-Jazz Artists</a:t>
            </a:r>
            <a:r>
              <a:rPr lang="en-US" sz="2000" dirty="0">
                <a:latin typeface="+mj-lt"/>
              </a:rPr>
              <a:t>)</a:t>
            </a:r>
          </a:p>
          <a:p>
            <a:r>
              <a:rPr lang="en-US" sz="2400" dirty="0">
                <a:latin typeface="+mj-lt"/>
              </a:rPr>
              <a:t>Modern </a:t>
            </a:r>
            <a:r>
              <a:rPr lang="en-US" b="1" dirty="0">
                <a:latin typeface="+mj-lt"/>
              </a:rPr>
              <a:t>Jazz Reviews </a:t>
            </a:r>
            <a:r>
              <a:rPr lang="en-US" sz="2400" dirty="0">
                <a:latin typeface="+mj-lt"/>
              </a:rPr>
              <a:t>point out the </a:t>
            </a:r>
            <a:r>
              <a:rPr lang="en-US" b="1" dirty="0">
                <a:latin typeface="+mj-lt"/>
              </a:rPr>
              <a:t>connections</a:t>
            </a:r>
            <a:r>
              <a:rPr lang="en-US" sz="2400" dirty="0">
                <a:latin typeface="+mj-lt"/>
              </a:rPr>
              <a:t> with </a:t>
            </a:r>
            <a:r>
              <a:rPr lang="en-US" b="1" dirty="0">
                <a:latin typeface="+mj-lt"/>
              </a:rPr>
              <a:t>mainstream</a:t>
            </a:r>
            <a:r>
              <a:rPr lang="en-US" sz="2400" dirty="0">
                <a:latin typeface="+mj-lt"/>
              </a:rPr>
              <a:t> music - lending itself to beautiful and </a:t>
            </a:r>
            <a:r>
              <a:rPr lang="en-US" b="1" dirty="0">
                <a:latin typeface="+mj-lt"/>
              </a:rPr>
              <a:t>artistic expressions</a:t>
            </a:r>
          </a:p>
        </p:txBody>
      </p:sp>
      <p:pic>
        <p:nvPicPr>
          <p:cNvPr id="9" name="Picture 4" descr="Continuous Line Drawing Of Jazz Musicians Playing Trumpet Music  Instruments, Street, Outline, Man PNG and Vector with Transparent  Background for Free Download | Continuous line drawing, Line drawing, Line  art drawings">
            <a:extLst>
              <a:ext uri="{FF2B5EF4-FFF2-40B4-BE49-F238E27FC236}">
                <a16:creationId xmlns:a16="http://schemas.microsoft.com/office/drawing/2014/main" id="{3B91D53D-0C06-4948-AE30-E26CC826B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r="23671"/>
          <a:stretch/>
        </p:blipFill>
        <p:spPr bwMode="auto">
          <a:xfrm>
            <a:off x="8257308" y="0"/>
            <a:ext cx="3438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0BC1A7-5E6E-9D4F-BB4B-2E3821C89E01}"/>
              </a:ext>
            </a:extLst>
          </p:cNvPr>
          <p:cNvSpPr txBox="1">
            <a:spLocks/>
          </p:cNvSpPr>
          <p:nvPr/>
        </p:nvSpPr>
        <p:spPr>
          <a:xfrm>
            <a:off x="946783" y="1320800"/>
            <a:ext cx="3438144" cy="62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31348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AD4BAF5C-C32C-FC48-9EA6-F6B957EB1BFD}"/>
              </a:ext>
            </a:extLst>
          </p:cNvPr>
          <p:cNvSpPr txBox="1">
            <a:spLocks/>
          </p:cNvSpPr>
          <p:nvPr/>
        </p:nvSpPr>
        <p:spPr>
          <a:xfrm>
            <a:off x="943746" y="1438379"/>
            <a:ext cx="3438144" cy="630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46" y="2419927"/>
            <a:ext cx="6159018" cy="905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+mj-lt"/>
              </a:rPr>
              <a:t>Give mainstream (non-jazz) audiences a </a:t>
            </a:r>
            <a:r>
              <a:rPr lang="en-US" b="1" dirty="0">
                <a:latin typeface="+mj-lt"/>
              </a:rPr>
              <a:t>tool</a:t>
            </a: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to </a:t>
            </a:r>
            <a:r>
              <a:rPr lang="en-US" b="1" dirty="0">
                <a:latin typeface="+mj-lt"/>
              </a:rPr>
              <a:t>discover</a:t>
            </a: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Modern Jazz Music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19458" name="Picture 2" descr="Continuous Line Drawing Of Jazz Musicians Playing Trumpet Music Instruments  PNG and Vector | Line drawing, Line art drawings, Continuous line drawing">
            <a:extLst>
              <a:ext uri="{FF2B5EF4-FFF2-40B4-BE49-F238E27FC236}">
                <a16:creationId xmlns:a16="http://schemas.microsoft.com/office/drawing/2014/main" id="{6F23CF29-D7BA-E240-937E-C58FEA0C3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t="3660" r="11233" b="1177"/>
          <a:stretch/>
        </p:blipFill>
        <p:spPr bwMode="auto">
          <a:xfrm>
            <a:off x="7662328" y="1004454"/>
            <a:ext cx="4020102" cy="4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2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AD4BAF5C-C32C-FC48-9EA6-F6B957EB1BFD}"/>
              </a:ext>
            </a:extLst>
          </p:cNvPr>
          <p:cNvSpPr txBox="1">
            <a:spLocks/>
          </p:cNvSpPr>
          <p:nvPr/>
        </p:nvSpPr>
        <p:spPr>
          <a:xfrm>
            <a:off x="943746" y="1438379"/>
            <a:ext cx="3438144" cy="630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46" y="2419927"/>
            <a:ext cx="6086766" cy="2470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+mj-lt"/>
              </a:rPr>
              <a:t>Give mainstream (non-jazz) audiences a </a:t>
            </a:r>
            <a:r>
              <a:rPr lang="en-US" b="1" dirty="0">
                <a:latin typeface="+mj-lt"/>
              </a:rPr>
              <a:t>tool</a:t>
            </a:r>
            <a:r>
              <a:rPr lang="en-US" sz="2400" dirty="0">
                <a:latin typeface="+mj-lt"/>
              </a:rPr>
              <a:t> to </a:t>
            </a:r>
            <a:r>
              <a:rPr lang="en-US" b="1" dirty="0">
                <a:latin typeface="+mj-lt"/>
              </a:rPr>
              <a:t>discover</a:t>
            </a:r>
            <a:r>
              <a:rPr lang="en-US" sz="2400" dirty="0">
                <a:latin typeface="+mj-lt"/>
              </a:rPr>
              <a:t> Modern Jazz Music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Allowing users to explore </a:t>
            </a:r>
            <a:r>
              <a:rPr lang="en-US" b="1" dirty="0">
                <a:latin typeface="+mj-lt"/>
              </a:rPr>
              <a:t>connections</a:t>
            </a:r>
            <a:r>
              <a:rPr lang="en-US" sz="2400" dirty="0">
                <a:latin typeface="+mj-lt"/>
              </a:rPr>
              <a:t> to music they already know and love</a:t>
            </a:r>
          </a:p>
        </p:txBody>
      </p:sp>
      <p:pic>
        <p:nvPicPr>
          <p:cNvPr id="19458" name="Picture 2" descr="Continuous Line Drawing Of Jazz Musicians Playing Trumpet Music Instruments  PNG and Vector | Line drawing, Line art drawings, Continuous line drawing">
            <a:extLst>
              <a:ext uri="{FF2B5EF4-FFF2-40B4-BE49-F238E27FC236}">
                <a16:creationId xmlns:a16="http://schemas.microsoft.com/office/drawing/2014/main" id="{6F23CF29-D7BA-E240-937E-C58FEA0C3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t="3660" r="11233" b="1177"/>
          <a:stretch/>
        </p:blipFill>
        <p:spPr bwMode="auto">
          <a:xfrm>
            <a:off x="7662328" y="1004454"/>
            <a:ext cx="4020102" cy="4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1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D7D-4139-7F40-92C6-4E5514A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992569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1570F5F-1341-6A44-BF16-E0888F7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329045"/>
              </p:ext>
            </p:extLst>
          </p:nvPr>
        </p:nvGraphicFramePr>
        <p:xfrm>
          <a:off x="1394691" y="2226398"/>
          <a:ext cx="5403273" cy="33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7F0860-4568-3A41-B03C-CED48E3E35EE}"/>
              </a:ext>
            </a:extLst>
          </p:cNvPr>
          <p:cNvSpPr txBox="1"/>
          <p:nvPr/>
        </p:nvSpPr>
        <p:spPr>
          <a:xfrm>
            <a:off x="8100291" y="3163150"/>
            <a:ext cx="235527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Modern Jazz Discovery App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10368B-0213-4A4F-A012-E59BAB3F6562}"/>
              </a:ext>
            </a:extLst>
          </p:cNvPr>
          <p:cNvCxnSpPr>
            <a:cxnSpLocks/>
          </p:cNvCxnSpPr>
          <p:nvPr/>
        </p:nvCxnSpPr>
        <p:spPr>
          <a:xfrm>
            <a:off x="6160655" y="3168073"/>
            <a:ext cx="1939636" cy="7483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A3EDA3-7456-0E40-B46F-6F88236DDFA2}"/>
              </a:ext>
            </a:extLst>
          </p:cNvPr>
          <p:cNvCxnSpPr>
            <a:cxnSpLocks/>
          </p:cNvCxnSpPr>
          <p:nvPr/>
        </p:nvCxnSpPr>
        <p:spPr>
          <a:xfrm flipV="1">
            <a:off x="6158345" y="3916435"/>
            <a:ext cx="1943101" cy="75716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F4B88B-242B-7842-8D6B-DBFA658C27FE}"/>
              </a:ext>
            </a:extLst>
          </p:cNvPr>
          <p:cNvCxnSpPr/>
          <p:nvPr/>
        </p:nvCxnSpPr>
        <p:spPr>
          <a:xfrm>
            <a:off x="6158345" y="3916434"/>
            <a:ext cx="97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6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15327</TotalTime>
  <Words>1707</Words>
  <Application>Microsoft Macintosh PowerPoint</Application>
  <PresentationFormat>Widescreen</PresentationFormat>
  <Paragraphs>360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Garamond</vt:lpstr>
      <vt:lpstr>Trebuchet MS</vt:lpstr>
      <vt:lpstr>Office Theme</vt:lpstr>
      <vt:lpstr>Modern Jazz Discovery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Agenda</vt:lpstr>
      <vt:lpstr>Agenda</vt:lpstr>
      <vt:lpstr>Agenda</vt:lpstr>
      <vt:lpstr>Agenda</vt:lpstr>
      <vt:lpstr>Agenda</vt:lpstr>
      <vt:lpstr>Data</vt:lpstr>
      <vt:lpstr>Data</vt:lpstr>
      <vt:lpstr>1. Data Insights</vt:lpstr>
      <vt:lpstr>Sub-Genre Classifying (Phrase Matching)</vt:lpstr>
      <vt:lpstr>Sub-Genre Classifying (Phrase Matching)</vt:lpstr>
      <vt:lpstr>Sub-Genre Classifying (Phrase Matching)</vt:lpstr>
      <vt:lpstr>Sub-Genre Mentions Over Time</vt:lpstr>
      <vt:lpstr>Sub-Genre Mentions Over Time</vt:lpstr>
      <vt:lpstr>Top 50 Artists most frequently mentioned in reviews </vt:lpstr>
      <vt:lpstr>Top 50 Artists most frequently mentioned in reviews </vt:lpstr>
      <vt:lpstr>Modern Jazz Influencers (New and Old)</vt:lpstr>
      <vt:lpstr>2. Tool Features</vt:lpstr>
      <vt:lpstr>NMF Topic Modeling: Instruments</vt:lpstr>
      <vt:lpstr>NMF Topic Modeling: Instruments</vt:lpstr>
      <vt:lpstr>NMF Topic Modeling: Instruments</vt:lpstr>
      <vt:lpstr>NMF Topic Modeling: Instruments</vt:lpstr>
      <vt:lpstr>Spotify Audio Features</vt:lpstr>
      <vt:lpstr>3. Recommendation System</vt:lpstr>
      <vt:lpstr>Recommendation System (Content-Based)</vt:lpstr>
      <vt:lpstr>Recommendation System (Content-Based)</vt:lpstr>
      <vt:lpstr>Recommendation System (Content-Based)</vt:lpstr>
      <vt:lpstr>Recommendation System (Content-Based)</vt:lpstr>
      <vt:lpstr>Recommendation System (Content-Based)</vt:lpstr>
      <vt:lpstr>Recommendation System (Content-Based)</vt:lpstr>
      <vt:lpstr>Recommendation System (Content-Based)</vt:lpstr>
      <vt:lpstr>Thank You</vt:lpstr>
      <vt:lpstr>Appendix</vt:lpstr>
      <vt:lpstr>Modern Jazz Influencers (New and Old)</vt:lpstr>
      <vt:lpstr>Sentiment Analysis: Pitchfork Jazz Reviews</vt:lpstr>
      <vt:lpstr>TO DO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Discovery</dc:title>
  <dc:creator>Chris Chan</dc:creator>
  <cp:lastModifiedBy>Chris Chan</cp:lastModifiedBy>
  <cp:revision>293</cp:revision>
  <dcterms:created xsi:type="dcterms:W3CDTF">2021-03-12T15:18:53Z</dcterms:created>
  <dcterms:modified xsi:type="dcterms:W3CDTF">2021-03-23T06:46:48Z</dcterms:modified>
</cp:coreProperties>
</file>