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3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97E16-1165-4EF3-B128-509A251FA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r="544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1ED9D-A673-4E49-B785-55094AE3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Jazz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AA088-4797-D741-978A-F3ED3A8E8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7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86D-CA23-A746-B106-C2AC7E7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48" y="2478024"/>
            <a:ext cx="4770408" cy="37071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Provide </a:t>
            </a:r>
            <a:r>
              <a:rPr lang="en-US" b="1" dirty="0">
                <a:solidFill>
                  <a:srgbClr val="0070C0"/>
                </a:solidFill>
              </a:rPr>
              <a:t>Context</a:t>
            </a:r>
            <a:r>
              <a:rPr lang="en-US" dirty="0">
                <a:solidFill>
                  <a:srgbClr val="0070C0"/>
                </a:solidFill>
              </a:rPr>
              <a:t> in the slides (somehow in the app)</a:t>
            </a:r>
          </a:p>
          <a:p>
            <a:pPr marL="0" indent="0">
              <a:buNone/>
            </a:pPr>
            <a:r>
              <a:rPr lang="en-US" b="1" dirty="0"/>
              <a:t>EDA</a:t>
            </a:r>
            <a:r>
              <a:rPr lang="en-US" dirty="0"/>
              <a:t> – overview graph – jazz as a whole</a:t>
            </a:r>
          </a:p>
          <a:p>
            <a:pPr marL="0" indent="0">
              <a:buNone/>
            </a:pPr>
            <a:r>
              <a:rPr lang="en-US" dirty="0"/>
              <a:t>. Infusion of other music into jazz as it transforms over time (how has it transformed) - heatmap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History of transformation? Artists and quotes by 3 decades – lollipop / </a:t>
            </a:r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named entity features (mentions) – has maintained it’s roots as well as influence – network map??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Check a few primary artists – what subgenre are they mentioned along with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Maybe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spotify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(with what we have)</a:t>
            </a:r>
          </a:p>
          <a:p>
            <a:pPr marL="0" indent="0">
              <a:buNone/>
            </a:pPr>
            <a:r>
              <a:rPr lang="en-US" b="1" dirty="0"/>
              <a:t>Reviewers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Subgenre by EMO / Sentiment</a:t>
            </a:r>
          </a:p>
          <a:p>
            <a:pPr marL="0" indent="0">
              <a:buNone/>
            </a:pPr>
            <a:r>
              <a:rPr lang="en-US" b="1" dirty="0"/>
              <a:t>Modeling (2 runs)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. PCA</a:t>
            </a:r>
          </a:p>
          <a:p>
            <a:pPr marL="0" indent="0">
              <a:buNone/>
            </a:pPr>
            <a:r>
              <a:rPr lang="en-US" dirty="0"/>
              <a:t>. TF IDF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E0E26-63FF-4C4E-AE45-AC34133D1B7A}"/>
              </a:ext>
            </a:extLst>
          </p:cNvPr>
          <p:cNvSpPr txBox="1">
            <a:spLocks/>
          </p:cNvSpPr>
          <p:nvPr/>
        </p:nvSpPr>
        <p:spPr>
          <a:xfrm>
            <a:off x="6288542" y="2503271"/>
            <a:ext cx="4551987" cy="34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streamlit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Spotify – audio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images (last)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audio snippets (last)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Cleanup app as-is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Topic modeling into the viz (instrument selection)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Emotion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Audio feature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765D-D310-7B49-95B5-B032BBD95EB0}"/>
              </a:ext>
            </a:extLst>
          </p:cNvPr>
          <p:cNvSpPr txBox="1"/>
          <p:nvPr/>
        </p:nvSpPr>
        <p:spPr>
          <a:xfrm>
            <a:off x="3234906" y="289680"/>
            <a:ext cx="816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Radiohead is a vector – aggregate / average – then get </a:t>
            </a:r>
            <a:r>
              <a:rPr lang="en-US" dirty="0" err="1">
                <a:highlight>
                  <a:srgbClr val="C0C0C0"/>
                </a:highlight>
              </a:rPr>
              <a:t>similiarities</a:t>
            </a:r>
            <a:r>
              <a:rPr lang="en-US" dirty="0">
                <a:highlight>
                  <a:srgbClr val="C0C0C0"/>
                </a:highlight>
              </a:rPr>
              <a:t> on that</a:t>
            </a:r>
          </a:p>
          <a:p>
            <a:r>
              <a:rPr lang="en-US" dirty="0">
                <a:highlight>
                  <a:srgbClr val="C0C0C0"/>
                </a:highlight>
              </a:rPr>
              <a:t>Put 8 into a list – similarities have duplicate votes – strengthen those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2272-F97D-444D-A0B0-3EC546AD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People’s notion of jazz maybe stuck in early 1900’s when it was dominant pop music. </a:t>
            </a:r>
          </a:p>
          <a:p>
            <a:r>
              <a:rPr lang="en-US" dirty="0"/>
              <a:t>Modern day, jazz has infused its way into main stream music</a:t>
            </a:r>
          </a:p>
          <a:p>
            <a:r>
              <a:rPr lang="en-US" dirty="0"/>
              <a:t>Hope is to introduce people to modern jazz as it relates to some of their musical tastes</a:t>
            </a:r>
          </a:p>
          <a:p>
            <a:r>
              <a:rPr lang="en-US" dirty="0"/>
              <a:t>Word cloud (old) / word cloud (new) OR sub genres (bebop vs. hip hop)</a:t>
            </a:r>
          </a:p>
          <a:p>
            <a:r>
              <a:rPr lang="en-US" dirty="0"/>
              <a:t>In a lot of jazz you don’t necessarily have lyrics. Therefore the reviewer acts as a proxy of expression of the music (the objective parts)</a:t>
            </a:r>
          </a:p>
        </p:txBody>
      </p:sp>
    </p:spTree>
    <p:extLst>
      <p:ext uri="{BB962C8B-B14F-4D97-AF65-F5344CB8AC3E}">
        <p14:creationId xmlns:p14="http://schemas.microsoft.com/office/powerpoint/2010/main" val="29591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0F0-6F29-834C-AD77-A311CF1D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1B29-3901-E245-840D-1E8D460C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Phrase matching (genres)</a:t>
            </a:r>
          </a:p>
        </p:txBody>
      </p:sp>
    </p:spTree>
    <p:extLst>
      <p:ext uri="{BB962C8B-B14F-4D97-AF65-F5344CB8AC3E}">
        <p14:creationId xmlns:p14="http://schemas.microsoft.com/office/powerpoint/2010/main" val="41779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F4343E-440F-354F-BD01-BEAB38CC5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981" y="2496344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28448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92DCF32-88F2-4C48-B528-E9A0B9CD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73" y="2370697"/>
            <a:ext cx="4362641" cy="3271981"/>
          </a:xfr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12FCD58-3719-184C-A6C1-E754C3D7C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2714" y="2453825"/>
            <a:ext cx="3767450" cy="282558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C1D6728-799E-8642-900C-76674B132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3544" y="2352225"/>
            <a:ext cx="4038383" cy="30287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6C7656-5DD7-9E47-8B03-D096CD8C0DC6}"/>
              </a:ext>
            </a:extLst>
          </p:cNvPr>
          <p:cNvSpPr txBox="1"/>
          <p:nvPr/>
        </p:nvSpPr>
        <p:spPr>
          <a:xfrm>
            <a:off x="5006109" y="5615709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Timeline: 1999-2008 Electronic; 2009-2014 Rock ; 2015-2021 Hip Hop</a:t>
            </a:r>
          </a:p>
          <a:p>
            <a:r>
              <a:rPr lang="en-US" sz="1000" dirty="0"/>
              <a:t>Use the color map gradient and a timeline with artists beneath</a:t>
            </a:r>
          </a:p>
        </p:txBody>
      </p:sp>
    </p:spTree>
    <p:extLst>
      <p:ext uri="{BB962C8B-B14F-4D97-AF65-F5344CB8AC3E}">
        <p14:creationId xmlns:p14="http://schemas.microsoft.com/office/powerpoint/2010/main" val="34267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3098D-D2BA-1743-A418-22847B34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gears to originals – mentions in reviews</a:t>
            </a:r>
          </a:p>
          <a:p>
            <a:r>
              <a:rPr lang="en-US" dirty="0"/>
              <a:t>Interestingly we see miles and Coltrane stand out so much compared even though they’re far removed from the scene</a:t>
            </a:r>
          </a:p>
          <a:p>
            <a:r>
              <a:rPr lang="en-US" dirty="0"/>
              <a:t>Network graph? Colors based on </a:t>
            </a:r>
            <a:r>
              <a:rPr lang="en-US"/>
              <a:t>different subgenres?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C402-CA98-BB4A-89D2-96BE85A9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Cosine sim – using TF-IDF and Cosine sim</a:t>
            </a:r>
          </a:p>
          <a:p>
            <a:pPr lvl="1"/>
            <a:r>
              <a:rPr lang="en-US" dirty="0"/>
              <a:t>Examples of similar albums</a:t>
            </a:r>
          </a:p>
          <a:p>
            <a:r>
              <a:rPr lang="en-US" dirty="0"/>
              <a:t>2. Cosine sim - using PCA and Cosine sim</a:t>
            </a:r>
          </a:p>
          <a:p>
            <a:pPr lvl="1"/>
            <a:r>
              <a:rPr lang="en-US" dirty="0"/>
              <a:t>Examples of similar albums</a:t>
            </a:r>
          </a:p>
        </p:txBody>
      </p:sp>
    </p:spTree>
    <p:extLst>
      <p:ext uri="{BB962C8B-B14F-4D97-AF65-F5344CB8AC3E}">
        <p14:creationId xmlns:p14="http://schemas.microsoft.com/office/powerpoint/2010/main" val="48098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Reviewer words (emotion)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 the reviewer can often be a reflection of the reviewer themselves but also the nature of the music</a:t>
            </a:r>
          </a:p>
        </p:txBody>
      </p:sp>
    </p:spTree>
    <p:extLst>
      <p:ext uri="{BB962C8B-B14F-4D97-AF65-F5344CB8AC3E}">
        <p14:creationId xmlns:p14="http://schemas.microsoft.com/office/powerpoint/2010/main" val="42172833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414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Jazz Discovery</vt:lpstr>
      <vt:lpstr>Motivations</vt:lpstr>
      <vt:lpstr>Agenda</vt:lpstr>
      <vt:lpstr>Data &amp; Processes</vt:lpstr>
      <vt:lpstr>EDA</vt:lpstr>
      <vt:lpstr>EDA</vt:lpstr>
      <vt:lpstr>EDA - </vt:lpstr>
      <vt:lpstr>Content-based Model</vt:lpstr>
      <vt:lpstr>Layer 1: Reviewer words (emotion)</vt:lpstr>
      <vt:lpstr>Layer 2: Instruments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Discovery</dc:title>
  <dc:creator>Chris Chan</dc:creator>
  <cp:lastModifiedBy>Chris Chan</cp:lastModifiedBy>
  <cp:revision>41</cp:revision>
  <dcterms:created xsi:type="dcterms:W3CDTF">2021-03-12T15:18:53Z</dcterms:created>
  <dcterms:modified xsi:type="dcterms:W3CDTF">2021-03-17T04:59:56Z</dcterms:modified>
</cp:coreProperties>
</file>