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6" r:id="rId8"/>
    <p:sldId id="269" r:id="rId9"/>
    <p:sldId id="262" r:id="rId10"/>
    <p:sldId id="265" r:id="rId11"/>
    <p:sldId id="267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73"/>
    <p:restoredTop sz="96327"/>
  </p:normalViewPr>
  <p:slideViewPr>
    <p:cSldViewPr snapToGrid="0" snapToObjects="1">
      <p:cViewPr varScale="1">
        <p:scale>
          <a:sx n="148" d="100"/>
          <a:sy n="148" d="100"/>
        </p:scale>
        <p:origin x="10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30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9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4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0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3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4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9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5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3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5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1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3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97E16-1165-4EF3-B128-509A251FAD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4" r="5443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1ED9D-A673-4E49-B785-55094AE3B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Jazz Discovery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AA088-4797-D741-978A-F3ED3A8E8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710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F8C8-7CD3-8646-81FC-0359A8A4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2: Instruments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F107E-A90E-4E43-9EC3-6CB33970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 of words and instruments as topics</a:t>
            </a:r>
          </a:p>
          <a:p>
            <a:r>
              <a:rPr lang="en-US" dirty="0"/>
              <a:t>These are used as </a:t>
            </a:r>
            <a:r>
              <a:rPr lang="en-US" dirty="0" err="1"/>
              <a:t>descriptives</a:t>
            </a:r>
            <a:r>
              <a:rPr lang="en-US" dirty="0"/>
              <a:t> for the audience to understand the nature of the album</a:t>
            </a:r>
          </a:p>
        </p:txBody>
      </p:sp>
    </p:spTree>
    <p:extLst>
      <p:ext uri="{BB962C8B-B14F-4D97-AF65-F5344CB8AC3E}">
        <p14:creationId xmlns:p14="http://schemas.microsoft.com/office/powerpoint/2010/main" val="21101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F8C8-7CD3-8646-81FC-0359A8A4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3: Audio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F107E-A90E-4E43-9EC3-6CB33970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graph of audio features of albums</a:t>
            </a:r>
          </a:p>
          <a:p>
            <a:r>
              <a:rPr lang="en-US" dirty="0"/>
              <a:t>Some interesting distinctions between genres and audio features</a:t>
            </a:r>
          </a:p>
        </p:txBody>
      </p:sp>
    </p:spTree>
    <p:extLst>
      <p:ext uri="{BB962C8B-B14F-4D97-AF65-F5344CB8AC3E}">
        <p14:creationId xmlns:p14="http://schemas.microsoft.com/office/powerpoint/2010/main" val="58547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FBDE-CEC6-1E46-9310-389B1E09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8C402-CA98-BB4A-89D2-96BE85A96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Cosine sim – using TF-IDF and Cosine sim</a:t>
            </a:r>
          </a:p>
          <a:p>
            <a:pPr lvl="1"/>
            <a:r>
              <a:rPr lang="en-US" dirty="0"/>
              <a:t>Examples of similar albums</a:t>
            </a:r>
          </a:p>
          <a:p>
            <a:r>
              <a:rPr lang="en-US" dirty="0"/>
              <a:t>2. Cosine sim - using PCA and Cosine sim</a:t>
            </a:r>
          </a:p>
          <a:p>
            <a:pPr lvl="1"/>
            <a:r>
              <a:rPr lang="en-US" dirty="0"/>
              <a:t>Examples of similar albums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Some images to show how </a:t>
            </a:r>
            <a:r>
              <a:rPr lang="en-US"/>
              <a:t>similarity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88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086D-CA23-A746-B106-C2AC7E7C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5F14D-4576-3648-B9BA-1EFE260E5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148" y="2478024"/>
            <a:ext cx="4770408" cy="370711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/>
              <a:t>slides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Provide </a:t>
            </a:r>
            <a:r>
              <a:rPr lang="en-US" b="1" dirty="0">
                <a:solidFill>
                  <a:srgbClr val="0070C0"/>
                </a:solidFill>
              </a:rPr>
              <a:t>Context</a:t>
            </a:r>
            <a:r>
              <a:rPr lang="en-US" dirty="0">
                <a:solidFill>
                  <a:srgbClr val="0070C0"/>
                </a:solidFill>
              </a:rPr>
              <a:t> in the slides (somehow in the app)</a:t>
            </a:r>
          </a:p>
          <a:p>
            <a:pPr marL="0" indent="0">
              <a:buNone/>
            </a:pPr>
            <a:r>
              <a:rPr lang="en-US" b="1" dirty="0"/>
              <a:t>EDA</a:t>
            </a:r>
            <a:r>
              <a:rPr lang="en-US" dirty="0"/>
              <a:t> – overview graph – jazz as a whole</a:t>
            </a:r>
          </a:p>
          <a:p>
            <a:pPr marL="0" indent="0">
              <a:buNone/>
            </a:pPr>
            <a:r>
              <a:rPr lang="en-US" dirty="0"/>
              <a:t>. Infusion of other music into jazz as it transforms over time (how has it transformed) - heatmap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. History of transformation? Artists and quotes by 3 decades – lollipop / </a:t>
            </a:r>
            <a:r>
              <a:rPr lang="en-US" dirty="0" err="1">
                <a:solidFill>
                  <a:srgbClr val="FF0000"/>
                </a:solidFill>
              </a:rPr>
              <a:t>wordcloud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. named entity features (mentions) – has maintained it’s roots as well as influence – network map??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. Check a few primary artists – what subgenre are they mentioned along with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. Maybe </a:t>
            </a:r>
            <a:r>
              <a:rPr lang="en-US" dirty="0" err="1">
                <a:solidFill>
                  <a:srgbClr val="FF0000"/>
                </a:solidFill>
                <a:highlight>
                  <a:srgbClr val="C0C0C0"/>
                </a:highlight>
              </a:rPr>
              <a:t>spotify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 (with what we have)</a:t>
            </a:r>
          </a:p>
          <a:p>
            <a:pPr marL="0" indent="0">
              <a:buNone/>
            </a:pPr>
            <a:r>
              <a:rPr lang="en-US" b="1" dirty="0"/>
              <a:t>Reviewers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. Subgenre by EMO / Sentiment</a:t>
            </a:r>
          </a:p>
          <a:p>
            <a:pPr marL="0" indent="0">
              <a:buNone/>
            </a:pPr>
            <a:r>
              <a:rPr lang="en-US" b="1" dirty="0"/>
              <a:t>Modeling (2 runs)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. PCA</a:t>
            </a:r>
          </a:p>
          <a:p>
            <a:pPr marL="0" indent="0">
              <a:buNone/>
            </a:pPr>
            <a:r>
              <a:rPr lang="en-US" dirty="0"/>
              <a:t>. TF IDF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BE0E26-63FF-4C4E-AE45-AC34133D1B7A}"/>
              </a:ext>
            </a:extLst>
          </p:cNvPr>
          <p:cNvSpPr txBox="1">
            <a:spLocks/>
          </p:cNvSpPr>
          <p:nvPr/>
        </p:nvSpPr>
        <p:spPr>
          <a:xfrm>
            <a:off x="6288542" y="2503271"/>
            <a:ext cx="4551987" cy="3456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streamlit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Spotify – audio features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ighlight>
                  <a:srgbClr val="FFFF00"/>
                </a:highlight>
              </a:rPr>
              <a:t>Artist images (last)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ighlight>
                  <a:srgbClr val="FFFF00"/>
                </a:highlight>
              </a:rPr>
              <a:t>Artist audio snippets (last)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Cleanup app as-is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Topic modeling into the viz (instrument selection)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Emotion graph – radar-</a:t>
            </a:r>
            <a:r>
              <a:rPr lang="en-US" dirty="0" err="1">
                <a:solidFill>
                  <a:srgbClr val="0070C0"/>
                </a:solidFill>
              </a:rPr>
              <a:t>ish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Audio feature graph – radar-</a:t>
            </a:r>
            <a:r>
              <a:rPr lang="en-US" dirty="0" err="1">
                <a:solidFill>
                  <a:srgbClr val="0070C0"/>
                </a:solidFill>
              </a:rPr>
              <a:t>ish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3765D-D310-7B49-95B5-B032BBD95EB0}"/>
              </a:ext>
            </a:extLst>
          </p:cNvPr>
          <p:cNvSpPr txBox="1"/>
          <p:nvPr/>
        </p:nvSpPr>
        <p:spPr>
          <a:xfrm>
            <a:off x="3234906" y="289680"/>
            <a:ext cx="8169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Radiohead is a vector – aggregate / average – then get </a:t>
            </a:r>
            <a:r>
              <a:rPr lang="en-US" dirty="0" err="1">
                <a:highlight>
                  <a:srgbClr val="C0C0C0"/>
                </a:highlight>
              </a:rPr>
              <a:t>similiarities</a:t>
            </a:r>
            <a:r>
              <a:rPr lang="en-US" dirty="0">
                <a:highlight>
                  <a:srgbClr val="C0C0C0"/>
                </a:highlight>
              </a:rPr>
              <a:t> on that</a:t>
            </a:r>
          </a:p>
          <a:p>
            <a:r>
              <a:rPr lang="en-US" dirty="0">
                <a:highlight>
                  <a:srgbClr val="C0C0C0"/>
                </a:highlight>
              </a:rPr>
              <a:t>Put 8 into a list – similarities have duplicate votes – strengthen those votes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1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2272-F97D-444D-A0B0-3EC546AD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0D0F-2880-034E-BDAD-8915FE864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People’s notion of jazz maybe stuck in early 1900’s when it was dominant pop music. </a:t>
            </a:r>
          </a:p>
          <a:p>
            <a:r>
              <a:rPr lang="en-US" dirty="0"/>
              <a:t>Modern day, jazz has infused its way into main stream music</a:t>
            </a:r>
          </a:p>
          <a:p>
            <a:r>
              <a:rPr lang="en-US" dirty="0"/>
              <a:t>Hope is to introduce people to modern jazz as it relates to some of their musical tastes</a:t>
            </a:r>
          </a:p>
          <a:p>
            <a:r>
              <a:rPr lang="en-US" dirty="0"/>
              <a:t>Word cloud (old) / word cloud (new) OR sub genres (bebop vs. hip hop)</a:t>
            </a:r>
          </a:p>
          <a:p>
            <a:r>
              <a:rPr lang="en-US" dirty="0"/>
              <a:t>In a lot of jazz you don’t necessarily have lyrics. Therefore the reviewer acts as a proxy of expression of the music (the objective parts)</a:t>
            </a:r>
          </a:p>
        </p:txBody>
      </p:sp>
    </p:spTree>
    <p:extLst>
      <p:ext uri="{BB962C8B-B14F-4D97-AF65-F5344CB8AC3E}">
        <p14:creationId xmlns:p14="http://schemas.microsoft.com/office/powerpoint/2010/main" val="295911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50F0-6F29-834C-AD77-A311CF1D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1B29-3901-E245-840D-1E8D460C5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2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F76A-4747-C649-BEBA-CAF2F2D0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7E1A2-B752-3847-B164-6292D06D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Pitchfork, </a:t>
            </a:r>
            <a:r>
              <a:rPr lang="en-US" dirty="0" err="1"/>
              <a:t>jazztimes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417799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F76A-4747-C649-BEBA-CAF2F2D0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7E1A2-B752-3847-B164-6292D06D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Phrase matching (genres)</a:t>
            </a:r>
          </a:p>
          <a:p>
            <a:r>
              <a:rPr lang="en-US" dirty="0"/>
              <a:t>Get some images – basic network</a:t>
            </a:r>
          </a:p>
        </p:txBody>
      </p:sp>
    </p:spTree>
    <p:extLst>
      <p:ext uri="{BB962C8B-B14F-4D97-AF65-F5344CB8AC3E}">
        <p14:creationId xmlns:p14="http://schemas.microsoft.com/office/powerpoint/2010/main" val="239003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CA4D-4F7A-7A4A-9A3C-88256E63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EF4343E-440F-354F-BD01-BEAB38CC5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7981" y="2496344"/>
            <a:ext cx="9144000" cy="3657600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5FD4A8E-616B-4A48-81E9-15DA1018A830}"/>
              </a:ext>
            </a:extLst>
          </p:cNvPr>
          <p:cNvSpPr txBox="1"/>
          <p:nvPr/>
        </p:nvSpPr>
        <p:spPr>
          <a:xfrm>
            <a:off x="4143467" y="6109305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Timeline: 1999-2008 Electronic; 2009-2014 Rock ; 2015-2021 Hip Hop</a:t>
            </a:r>
          </a:p>
          <a:p>
            <a:r>
              <a:rPr lang="en-US" sz="1000" dirty="0"/>
              <a:t>Use the color map gradient and a timeline with artists beneath</a:t>
            </a:r>
          </a:p>
        </p:txBody>
      </p:sp>
    </p:spTree>
    <p:extLst>
      <p:ext uri="{BB962C8B-B14F-4D97-AF65-F5344CB8AC3E}">
        <p14:creationId xmlns:p14="http://schemas.microsoft.com/office/powerpoint/2010/main" val="284489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CA4D-4F7A-7A4A-9A3C-88256E63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-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3098D-D2BA-1743-A418-22847B343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 and Coltrane mentions</a:t>
            </a:r>
          </a:p>
          <a:p>
            <a:r>
              <a:rPr lang="en-US" dirty="0"/>
              <a:t>Network graph? Colors based on different subgenres?</a:t>
            </a:r>
          </a:p>
          <a:p>
            <a:r>
              <a:rPr lang="en-US" dirty="0"/>
              <a:t>Old to modern to outside influence!</a:t>
            </a:r>
          </a:p>
        </p:txBody>
      </p:sp>
    </p:spTree>
    <p:extLst>
      <p:ext uri="{BB962C8B-B14F-4D97-AF65-F5344CB8AC3E}">
        <p14:creationId xmlns:p14="http://schemas.microsoft.com/office/powerpoint/2010/main" val="419465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CA4D-4F7A-7A4A-9A3C-88256E63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-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3098D-D2BA-1743-A418-22847B343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graph? Colors based on different subgenres?</a:t>
            </a:r>
          </a:p>
          <a:p>
            <a:r>
              <a:rPr lang="en-US" dirty="0"/>
              <a:t>Old to modern to outside influence!</a:t>
            </a:r>
          </a:p>
        </p:txBody>
      </p:sp>
    </p:spTree>
    <p:extLst>
      <p:ext uri="{BB962C8B-B14F-4D97-AF65-F5344CB8AC3E}">
        <p14:creationId xmlns:p14="http://schemas.microsoft.com/office/powerpoint/2010/main" val="100111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F8C8-7CD3-8646-81FC-0359A8A4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1: Reviewer words (emotion)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F107E-A90E-4E43-9EC3-6CB33970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 of the reviewer can often be a reflection of the reviewer themselves but also the nature of the music</a:t>
            </a:r>
          </a:p>
          <a:p>
            <a:r>
              <a:rPr lang="en-US" dirty="0"/>
              <a:t>Graph emotion/sentiment of reviews over time</a:t>
            </a:r>
          </a:p>
        </p:txBody>
      </p:sp>
    </p:spTree>
    <p:extLst>
      <p:ext uri="{BB962C8B-B14F-4D97-AF65-F5344CB8AC3E}">
        <p14:creationId xmlns:p14="http://schemas.microsoft.com/office/powerpoint/2010/main" val="421728332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351E1F"/>
      </a:dk2>
      <a:lt2>
        <a:srgbClr val="E8E2E7"/>
      </a:lt2>
      <a:accent1>
        <a:srgbClr val="47B662"/>
      </a:accent1>
      <a:accent2>
        <a:srgbClr val="3BB189"/>
      </a:accent2>
      <a:accent3>
        <a:srgbClr val="47AEB6"/>
      </a:accent3>
      <a:accent4>
        <a:srgbClr val="3B77B1"/>
      </a:accent4>
      <a:accent5>
        <a:srgbClr val="4D58C3"/>
      </a:accent5>
      <a:accent6>
        <a:srgbClr val="613BB1"/>
      </a:accent6>
      <a:hlink>
        <a:srgbClr val="BF3FA0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7339</TotalTime>
  <Words>487</Words>
  <Application>Microsoft Macintosh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Neue Haas Grotesk Text Pro</vt:lpstr>
      <vt:lpstr>AccentBoxVTI</vt:lpstr>
      <vt:lpstr>Jazz Discovery</vt:lpstr>
      <vt:lpstr>Motivations</vt:lpstr>
      <vt:lpstr>Agenda</vt:lpstr>
      <vt:lpstr>Data &amp; Processes</vt:lpstr>
      <vt:lpstr>Data &amp; Processes</vt:lpstr>
      <vt:lpstr>EDA</vt:lpstr>
      <vt:lpstr>EDA - </vt:lpstr>
      <vt:lpstr>EDA - </vt:lpstr>
      <vt:lpstr>Layer 1: Reviewer words (emotion)</vt:lpstr>
      <vt:lpstr>Layer 2: Instruments</vt:lpstr>
      <vt:lpstr>Layer 3: Audio Features</vt:lpstr>
      <vt:lpstr>Content-based Model</vt:lpstr>
      <vt:lpstr>TO DO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Jazz Discovery</dc:title>
  <dc:creator>Chris Chan</dc:creator>
  <cp:lastModifiedBy>Chris Chan</cp:lastModifiedBy>
  <cp:revision>53</cp:revision>
  <dcterms:created xsi:type="dcterms:W3CDTF">2021-03-12T15:18:53Z</dcterms:created>
  <dcterms:modified xsi:type="dcterms:W3CDTF">2021-03-17T17:38:52Z</dcterms:modified>
</cp:coreProperties>
</file>