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100000"/>
  </p:normalViewPr>
  <p:slideViewPr>
    <p:cSldViewPr snapToGrid="0">
      <p:cViewPr>
        <p:scale>
          <a:sx n="100" d="100"/>
          <a:sy n="100" d="100"/>
        </p:scale>
        <p:origin x="62" y="17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hyperlink" Target="https://www.yna.co.kr/view/AKR20200615041400055?input=1195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2256"/>
            <a:ext cx="8335625" cy="252466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048" y="1690638"/>
            <a:ext cx="5258951" cy="76209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07" y="3947939"/>
            <a:ext cx="3848637" cy="250542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38366" y="3881195"/>
            <a:ext cx="3715268" cy="278178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9262" y="3814557"/>
            <a:ext cx="4172738" cy="29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6554"/>
            <a:ext cx="6563640" cy="2581766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04830"/>
            <a:ext cx="4658375" cy="295317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55" y="3876149"/>
            <a:ext cx="6906588" cy="29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애로사항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7"/>
          <p:cNvSpPr/>
          <p:nvPr/>
        </p:nvSpPr>
        <p:spPr>
          <a:xfrm>
            <a:off x="1113028" y="16254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455" y="1414055"/>
            <a:ext cx="6544588" cy="4420413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912" y="1676242"/>
            <a:ext cx="5030088" cy="352456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781925" y="1947862"/>
            <a:ext cx="1095374" cy="257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7296148" y="5795962"/>
            <a:ext cx="4619626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https://github.com/labory4302/SmartFarm/tree/master/Embedded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9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센서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"/>
          <p:cNvGrpSpPr/>
          <p:nvPr/>
        </p:nvGrpSpPr>
        <p:grpSpPr>
          <a:xfrm rot="0">
            <a:off x="2211915" y="1333501"/>
            <a:ext cx="7315438" cy="5524497"/>
            <a:chOff x="0" y="1158875"/>
            <a:chExt cx="7715253" cy="5524497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86377" y="3746498"/>
              <a:ext cx="2428876" cy="2901103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158875"/>
              <a:ext cx="2667000" cy="2738119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0499" y="1174750"/>
              <a:ext cx="2540000" cy="2787014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7700" y="1169283"/>
              <a:ext cx="2337598" cy="2781942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3937005"/>
              <a:ext cx="2762250" cy="2738119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30499" y="4016373"/>
              <a:ext cx="2381250" cy="2666999"/>
            </a:xfrm>
            <a:prstGeom prst="rect">
              <a:avLst/>
            </a:prstGeom>
          </p:spPr>
        </p:pic>
      </p:grpSp>
      <p:grpSp>
        <p:nvGrpSpPr>
          <p:cNvPr id="24" name=""/>
          <p:cNvGrpSpPr/>
          <p:nvPr/>
        </p:nvGrpSpPr>
        <p:grpSpPr>
          <a:xfrm rot="0">
            <a:off x="7338338" y="1785938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2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7"/>
          <p:cNvSpPr/>
          <p:nvPr/>
        </p:nvSpPr>
        <p:spPr>
          <a:xfrm>
            <a:off x="8961628" y="24255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센서 부식으로 인한 사용불가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7454873" y="4419541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8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7"/>
          <p:cNvSpPr/>
          <p:nvPr/>
        </p:nvSpPr>
        <p:spPr>
          <a:xfrm>
            <a:off x="9106032" y="5141510"/>
            <a:ext cx="3344672" cy="43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리눅스용 웹캠 드라이버 미제공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3425" y="1500619"/>
            <a:ext cx="1940140" cy="228115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4134552"/>
            <a:ext cx="2545879" cy="2545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7" grpId="2" animBg="1"/>
      <p:bldP spid="3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회로도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24" y="1272963"/>
            <a:ext cx="11686352" cy="527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411098" y="1520546"/>
            <a:ext cx="6832379" cy="4248532"/>
          </a:xfrm>
          <a:prstGeom prst="rect">
            <a:avLst/>
          </a:prstGeom>
          <a:noFill/>
          <a:ln w="254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36" y="2554624"/>
            <a:ext cx="1957724" cy="151278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7" name=""/>
          <p:cNvSpPr txBox="1"/>
          <p:nvPr/>
        </p:nvSpPr>
        <p:spPr>
          <a:xfrm>
            <a:off x="1076227" y="4178571"/>
            <a:ext cx="977694" cy="23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컨테이너 밭</a:t>
            </a:r>
            <a:endParaRPr lang="ko-KR" altLang="en-US" sz="1000" b="1"/>
          </a:p>
        </p:txBody>
      </p: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272" y="2656235"/>
            <a:ext cx="733531" cy="498109"/>
          </a:xfrm>
          <a:prstGeom prst="rect">
            <a:avLst/>
          </a:prstGeom>
        </p:spPr>
      </p:pic>
      <p:sp>
        <p:nvSpPr>
          <p:cNvPr id="19" name="직사각형 14"/>
          <p:cNvSpPr/>
          <p:nvPr/>
        </p:nvSpPr>
        <p:spPr>
          <a:xfrm>
            <a:off x="2955189" y="2650282"/>
            <a:ext cx="739083" cy="504062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온</a:t>
            </a:r>
            <a:r>
              <a:rPr lang="en-US" altLang="ko-KR" sz="1000" b="1">
                <a:solidFill>
                  <a:schemeClr val="tx1"/>
                </a:solidFill>
              </a:rPr>
              <a:t>/</a:t>
            </a:r>
            <a:r>
              <a:rPr lang="ko-KR" altLang="en-US" sz="1000" b="1">
                <a:solidFill>
                  <a:schemeClr val="tx1"/>
                </a:solidFill>
              </a:rPr>
              <a:t>습도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토양수분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센서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2477262" y="2902313"/>
            <a:ext cx="4779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3740098" y="3160945"/>
            <a:ext cx="694742" cy="24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아두이노</a:t>
            </a:r>
            <a:endParaRPr lang="ko-KR" altLang="en-US" sz="1000" b="1"/>
          </a:p>
        </p:txBody>
      </p:sp>
      <p:sp>
        <p:nvSpPr>
          <p:cNvPr id="22" name="직사각형 14"/>
          <p:cNvSpPr/>
          <p:nvPr/>
        </p:nvSpPr>
        <p:spPr>
          <a:xfrm>
            <a:off x="4427804" y="2650282"/>
            <a:ext cx="739083" cy="504062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블루투스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810" y="2397816"/>
            <a:ext cx="993564" cy="91320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4" name=""/>
          <p:cNvSpPr txBox="1"/>
          <p:nvPr/>
        </p:nvSpPr>
        <p:spPr>
          <a:xfrm>
            <a:off x="6132195" y="3367178"/>
            <a:ext cx="954405" cy="243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라즈베리파이</a:t>
            </a:r>
            <a:endParaRPr lang="ko-KR" altLang="en-US" sz="1000" b="1"/>
          </a:p>
        </p:txBody>
      </p:sp>
      <p:sp>
        <p:nvSpPr>
          <p:cNvPr id="25" name=""/>
          <p:cNvSpPr/>
          <p:nvPr/>
        </p:nvSpPr>
        <p:spPr>
          <a:xfrm rot="7068785">
            <a:off x="5384474" y="249526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061585" y="2097889"/>
            <a:ext cx="1040128" cy="519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온</a:t>
            </a:r>
            <a:r>
              <a:rPr lang="en-US" altLang="ko-KR" sz="700"/>
              <a:t>/</a:t>
            </a:r>
            <a:r>
              <a:rPr lang="ko-KR" altLang="en-US" sz="700"/>
              <a:t>습도</a:t>
            </a:r>
            <a:r>
              <a:rPr lang="en-US" altLang="ko-KR" sz="700"/>
              <a:t>,</a:t>
            </a:r>
            <a:r>
              <a:rPr lang="ko-KR" altLang="en-US" sz="700"/>
              <a:t> 토양수분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아두이노의 현재상태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sp>
        <p:nvSpPr>
          <p:cNvPr id="27" name="직사각형 14"/>
          <p:cNvSpPr/>
          <p:nvPr/>
        </p:nvSpPr>
        <p:spPr>
          <a:xfrm>
            <a:off x="2840833" y="3510893"/>
            <a:ext cx="967794" cy="625793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워터펌프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r>
              <a:rPr lang="ko-KR" altLang="en-US" sz="1200" b="1">
                <a:solidFill>
                  <a:schemeClr val="tx1"/>
                </a:solidFill>
              </a:rPr>
              <a:t> 환풍기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LED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29210" y="5347883"/>
            <a:ext cx="1305980" cy="423863"/>
          </a:xfrm>
          <a:prstGeom prst="rect">
            <a:avLst/>
          </a:prstGeom>
          <a:ln w="25400">
            <a:solidFill>
              <a:srgbClr val="6182d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6182d6"/>
                </a:solidFill>
              </a:rPr>
              <a:t>임베디드</a:t>
            </a:r>
            <a:endParaRPr lang="ko-KR" altLang="en-US" sz="2200" b="1">
              <a:solidFill>
                <a:srgbClr val="6182d6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6136" y="1739193"/>
            <a:ext cx="1529409" cy="10620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"/>
          <p:cNvSpPr txBox="1"/>
          <p:nvPr/>
        </p:nvSpPr>
        <p:spPr>
          <a:xfrm>
            <a:off x="10125545" y="1739193"/>
            <a:ext cx="440055" cy="242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어플</a:t>
            </a:r>
            <a:endParaRPr lang="ko-KR" altLang="en-US" sz="1000" b="1"/>
          </a:p>
        </p:txBody>
      </p:sp>
      <p:sp>
        <p:nvSpPr>
          <p:cNvPr id="31" name=""/>
          <p:cNvSpPr/>
          <p:nvPr/>
        </p:nvSpPr>
        <p:spPr>
          <a:xfrm>
            <a:off x="8365248" y="1520545"/>
            <a:ext cx="2994279" cy="1640398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0253869" y="2873748"/>
            <a:ext cx="1096135" cy="286647"/>
          </a:xfrm>
          <a:prstGeom prst="rect">
            <a:avLst/>
          </a:prstGeom>
          <a:ln w="25400">
            <a:solidFill>
              <a:srgbClr val="289b6e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289b6e"/>
                </a:solidFill>
              </a:rPr>
              <a:t> 안드로이드</a:t>
            </a:r>
            <a:endParaRPr lang="ko-KR" altLang="en-US" sz="1300" b="1">
              <a:solidFill>
                <a:srgbClr val="289b6e"/>
              </a:solidFill>
            </a:endParaRPr>
          </a:p>
        </p:txBody>
      </p:sp>
      <p:sp>
        <p:nvSpPr>
          <p:cNvPr id="33" name=""/>
          <p:cNvSpPr/>
          <p:nvPr/>
        </p:nvSpPr>
        <p:spPr>
          <a:xfrm rot="18000000">
            <a:off x="5353067" y="278951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074920" y="3199062"/>
            <a:ext cx="1021080" cy="41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자동 제어</a:t>
            </a:r>
            <a:r>
              <a:rPr lang="en-US" altLang="ko-KR" sz="700"/>
              <a:t>,</a:t>
            </a:r>
            <a:r>
              <a:rPr lang="ko-KR" altLang="en-US" sz="700"/>
              <a:t> 수동제어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cxnSp>
        <p:nvCxnSpPr>
          <p:cNvPr id="35" name=""/>
          <p:cNvCxnSpPr/>
          <p:nvPr/>
        </p:nvCxnSpPr>
        <p:spPr>
          <a:xfrm rot="5400000">
            <a:off x="3736364" y="3476203"/>
            <a:ext cx="419849" cy="27532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77261" y="3823789"/>
            <a:ext cx="3635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310" y="3580466"/>
            <a:ext cx="1301060" cy="920262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2" name=""/>
          <p:cNvCxnSpPr/>
          <p:nvPr/>
        </p:nvCxnSpPr>
        <p:spPr>
          <a:xfrm rot="10800000" flipV="1">
            <a:off x="7093374" y="2270238"/>
            <a:ext cx="1502762" cy="3989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7160895" y="2221060"/>
            <a:ext cx="735329" cy="44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자동 제어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수동제어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4" name=""/>
          <p:cNvCxnSpPr>
            <a:endCxn id="37" idx="1"/>
          </p:cNvCxnSpPr>
          <p:nvPr/>
        </p:nvCxnSpPr>
        <p:spPr>
          <a:xfrm>
            <a:off x="7093374" y="3109690"/>
            <a:ext cx="1616936" cy="9309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160895" y="3147789"/>
            <a:ext cx="735329" cy="452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온</a:t>
            </a:r>
            <a:r>
              <a:rPr lang="en-US" altLang="ko-KR" sz="800"/>
              <a:t>/</a:t>
            </a:r>
            <a:r>
              <a:rPr lang="ko-KR" altLang="en-US" sz="800"/>
              <a:t>습도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토양수분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007603" y="3192589"/>
            <a:ext cx="737254" cy="11791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7496172" y="4731067"/>
            <a:ext cx="4695828" cy="17821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700" b="1" spc="100">
                <a:solidFill>
                  <a:schemeClr val="tx1"/>
                </a:solidFill>
              </a:rPr>
              <a:t>아두이노 제어코드</a:t>
            </a:r>
            <a:endParaRPr lang="ko-KR" altLang="en-US" sz="1700" b="1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1001:워터펌프 활성화  | 1000:워터펌프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2001:환풍기 활성화    | 2000:환풍기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3001:LED 활성화       | 3000:LED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4***:자동모드 토양수분량 설정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5***:자동모드 습도 조절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9001:자동모드 ON      | 9000:자동모드 OFF</a:t>
            </a:r>
            <a:endParaRPr lang="en-US" altLang="en-US" sz="1400" b="0" spc="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53"/>
            <a:ext cx="9335802" cy="182911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05150"/>
            <a:ext cx="121920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61"/>
            <a:ext cx="5068166" cy="161002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382" y="1128561"/>
            <a:ext cx="5363807" cy="18481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50" y="3157351"/>
            <a:ext cx="5725525" cy="34198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5876" y="3143049"/>
            <a:ext cx="6316125" cy="35722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000" y="3247784"/>
            <a:ext cx="7163800" cy="34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</ep:Words>
  <ep:PresentationFormat>와이드스크린</ep:PresentationFormat>
  <ep:Paragraphs>71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USER</cp:lastModifiedBy>
  <dcterms:modified xsi:type="dcterms:W3CDTF">2020-10-07T05:20:45.093</dcterms:modified>
  <cp:revision>73</cp:revision>
  <dc:title>PowerPoint 프레젠테이션</dc:title>
  <cp:version>1000.0000.01</cp:version>
</cp:coreProperties>
</file>