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4968B-3221-40B6-AFD6-B83A52B0E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C0D50-3BCF-4E1B-8F2B-DCB900E64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5E0CA-F451-4D69-B1F6-764E1F3E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FB12-AAE3-4C4F-BB21-9D90330C22F3}" type="datetimeFigureOut">
              <a:rPr lang="en-AU" smtClean="0"/>
              <a:t>17/08/2019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8DB85-9966-46FE-916E-FB269C603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72F74-2890-4AE1-9A94-FA3C7013C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4AAE-E403-450D-BB79-9102C477CC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6036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FE81A-A0B9-4CAE-B049-B85F07C6B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925B5-3EAE-4777-B0F5-6B5EF8AF8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2B09D-FC18-445C-80B6-72DF941CF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FB12-AAE3-4C4F-BB21-9D90330C22F3}" type="datetimeFigureOut">
              <a:rPr lang="en-AU" smtClean="0"/>
              <a:t>17/08/2019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6B9D0-9F2A-4129-BEFC-CB2BEC81B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E755F-7BEB-4395-8A89-922CCF633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4AAE-E403-450D-BB79-9102C477CC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470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3F343-8E94-463B-B1EC-2DA8EE52A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3C96F4-2613-4180-A7BC-35B0D664D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6D530-B742-4379-9FE5-59C04AA77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FB12-AAE3-4C4F-BB21-9D90330C22F3}" type="datetimeFigureOut">
              <a:rPr lang="en-AU" smtClean="0"/>
              <a:t>17/08/2019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B1597-ABFF-4B83-9DC4-9D1F40199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DE828-A7D9-4B2C-8B9D-E012A1D4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4AAE-E403-450D-BB79-9102C477CC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8360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16FF1-FDCD-402F-996F-37A9D4A35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049DA-1B45-4C6F-8D1A-83B9F339C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421CB-9B5A-4D3B-A9AA-3D2FBBE7B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FB12-AAE3-4C4F-BB21-9D90330C22F3}" type="datetimeFigureOut">
              <a:rPr lang="en-AU" smtClean="0"/>
              <a:t>17/08/2019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0BC78-479F-435D-A329-94812435D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DF2F4-A905-49C6-B21F-B98714A5E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4AAE-E403-450D-BB79-9102C477CC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5957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F13FA-C7DC-438D-B684-9EBFF09C1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F0502-9EDD-45F6-A277-E6A8F78E6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EF86D-9452-4FFD-B89A-FBB1624A9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FB12-AAE3-4C4F-BB21-9D90330C22F3}" type="datetimeFigureOut">
              <a:rPr lang="en-AU" smtClean="0"/>
              <a:t>17/08/2019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2F82A-85F9-4826-8604-B198D850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54E0B-DF48-471A-9F91-9A60C29BE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4AAE-E403-450D-BB79-9102C477CC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5669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89C81-0B6D-4612-B064-1DB74182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D1C38-8B0B-404D-B88A-0064F7516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5A68F-8584-484D-83FF-D267EE8BA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F456C-2477-4404-B400-A65E98EA9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FB12-AAE3-4C4F-BB21-9D90330C22F3}" type="datetimeFigureOut">
              <a:rPr lang="en-AU" smtClean="0"/>
              <a:t>17/08/2019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59889-1B53-45D2-858B-491B0322E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1DF5C-CBF8-4A6D-BF58-67AF4B3F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4AAE-E403-450D-BB79-9102C477CC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1777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CDAF-6615-4A44-8BD1-7F8A0747D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25000-902A-4FBC-8AC2-7CD1799C8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C089C-247A-4CD9-9233-053E11DB3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D833DA-88F3-405C-9B24-5DA5C73E7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9D5476-93B8-4B54-9914-2EEE90A8B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E694E7-3BE3-4D34-B7D4-E3BB54588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FB12-AAE3-4C4F-BB21-9D90330C22F3}" type="datetimeFigureOut">
              <a:rPr lang="en-AU" smtClean="0"/>
              <a:t>17/08/2019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49601B-2D84-49F4-AB07-34A7B63B4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C737D0-E9BF-433F-91C4-A2FD21BFE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4AAE-E403-450D-BB79-9102C477CC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030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4952-8A09-44C0-BF8C-0F029FEAE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683775-2E60-4166-8439-BC083B32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FB12-AAE3-4C4F-BB21-9D90330C22F3}" type="datetimeFigureOut">
              <a:rPr lang="en-AU" smtClean="0"/>
              <a:t>17/08/2019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51A46-2D7C-4A0E-8B06-902FE2978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BF2431-034A-4A0C-A907-BCD1AD052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4AAE-E403-450D-BB79-9102C477CC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775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EF9957-6F94-457F-9E31-DA468F792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FB12-AAE3-4C4F-BB21-9D90330C22F3}" type="datetimeFigureOut">
              <a:rPr lang="en-AU" smtClean="0"/>
              <a:t>17/08/2019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C211DC-A614-4405-99BB-80C4A948B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F84D9-D686-4291-9EC6-5E44AD3B0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4AAE-E403-450D-BB79-9102C477CC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57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228DF-9DDB-4E60-86AC-A8A2B3128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91C28-935A-423A-8C3E-5F8A5EB6F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90A92-547B-4C7F-BBAF-0F4CA3EA8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BFD71-5F78-4683-8389-B17EE6EE5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FB12-AAE3-4C4F-BB21-9D90330C22F3}" type="datetimeFigureOut">
              <a:rPr lang="en-AU" smtClean="0"/>
              <a:t>17/08/2019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9565D-8C66-4E54-A0DD-C55CD1CA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0D077-5DAD-481B-96B8-C1E1AB47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4AAE-E403-450D-BB79-9102C477CC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641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7708-4093-481B-ADE8-5045CC2A2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8B3421-EF24-4DEA-B420-3CB9D91859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52331-5CBC-4B16-9635-DC432AA81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00ED9-FC6B-423A-92E0-EEA983AEF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FB12-AAE3-4C4F-BB21-9D90330C22F3}" type="datetimeFigureOut">
              <a:rPr lang="en-AU" smtClean="0"/>
              <a:t>17/08/2019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0D42C-8923-4EAC-8284-B3C947879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CA5D7-2A28-43DE-82B6-14247F228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4AAE-E403-450D-BB79-9102C477CC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040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611847-7644-4416-B8D2-37E082A38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FBBC1-57CD-47FF-A5E8-5CA0A3D52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10591-0147-4A5D-A531-44B7BBA5B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1FB12-AAE3-4C4F-BB21-9D90330C22F3}" type="datetimeFigureOut">
              <a:rPr lang="en-AU" smtClean="0"/>
              <a:t>17/08/2019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A16EE-DB52-4BBB-AD78-092E32EFE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FABC9-426A-40F7-929E-844F5FEE30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E4AAE-E403-450D-BB79-9102C477CC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639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952E1-9BE9-4E07-A710-7DE9A7F44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E26248-B34C-448B-8167-6151475B3B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 descr="A group of people standing in front of a sign&#10;&#10;Description automatically generated">
            <a:extLst>
              <a:ext uri="{FF2B5EF4-FFF2-40B4-BE49-F238E27FC236}">
                <a16:creationId xmlns:a16="http://schemas.microsoft.com/office/drawing/2014/main" id="{6BE6FEF0-67AB-4402-BC38-0F902EF08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66" y="333783"/>
            <a:ext cx="11859068" cy="619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76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FA389E9D-E301-467D-9969-843FE2AFC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36" y="0"/>
            <a:ext cx="11102327" cy="6858000"/>
          </a:xfrm>
        </p:spPr>
      </p:pic>
    </p:spTree>
    <p:extLst>
      <p:ext uri="{BB962C8B-B14F-4D97-AF65-F5344CB8AC3E}">
        <p14:creationId xmlns:p14="http://schemas.microsoft.com/office/powerpoint/2010/main" val="3504045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Biswas Nandamuri</dc:creator>
  <cp:lastModifiedBy>Biswas Nandamuri</cp:lastModifiedBy>
  <cp:revision>1</cp:revision>
  <dcterms:created xsi:type="dcterms:W3CDTF">2019-08-17T04:48:28Z</dcterms:created>
  <dcterms:modified xsi:type="dcterms:W3CDTF">2019-08-17T04:55:49Z</dcterms:modified>
</cp:coreProperties>
</file>