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43"/>
  </p:normalViewPr>
  <p:slideViewPr>
    <p:cSldViewPr snapToGrid="0">
      <p:cViewPr varScale="1">
        <p:scale>
          <a:sx n="93" d="100"/>
          <a:sy n="93" d="100"/>
        </p:scale>
        <p:origin x="21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DA954C7-10BC-134E-ADD0-756847DE5A12}" type="datetimeFigureOut">
              <a:rPr lang="en-KR" smtClean="0"/>
              <a:t>5/25/24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4B7A20D-7558-6C45-AD18-5972F12134AB}" type="slidenum">
              <a:rPr lang="en-KR" smtClean="0"/>
              <a:t>‹#›</a:t>
            </a:fld>
            <a:endParaRPr lang="en-K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11336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54C7-10BC-134E-ADD0-756847DE5A12}" type="datetimeFigureOut">
              <a:rPr lang="en-KR" smtClean="0"/>
              <a:t>5/25/24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A20D-7558-6C45-AD18-5972F12134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8652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54C7-10BC-134E-ADD0-756847DE5A12}" type="datetimeFigureOut">
              <a:rPr lang="en-KR" smtClean="0"/>
              <a:t>5/25/24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A20D-7558-6C45-AD18-5972F12134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6662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54C7-10BC-134E-ADD0-756847DE5A12}" type="datetimeFigureOut">
              <a:rPr lang="en-KR" smtClean="0"/>
              <a:t>5/25/24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A20D-7558-6C45-AD18-5972F12134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4549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A954C7-10BC-134E-ADD0-756847DE5A12}" type="datetimeFigureOut">
              <a:rPr lang="en-KR" smtClean="0"/>
              <a:t>5/25/24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B7A20D-7558-6C45-AD18-5972F12134AB}" type="slidenum">
              <a:rPr lang="en-KR" smtClean="0"/>
              <a:t>‹#›</a:t>
            </a:fld>
            <a:endParaRPr lang="en-K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00776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54C7-10BC-134E-ADD0-756847DE5A12}" type="datetimeFigureOut">
              <a:rPr lang="en-KR" smtClean="0"/>
              <a:t>5/25/24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A20D-7558-6C45-AD18-5972F12134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8454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54C7-10BC-134E-ADD0-756847DE5A12}" type="datetimeFigureOut">
              <a:rPr lang="en-KR" smtClean="0"/>
              <a:t>5/25/24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A20D-7558-6C45-AD18-5972F12134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0374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54C7-10BC-134E-ADD0-756847DE5A12}" type="datetimeFigureOut">
              <a:rPr lang="en-KR" smtClean="0"/>
              <a:t>5/25/24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A20D-7558-6C45-AD18-5972F12134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6191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54C7-10BC-134E-ADD0-756847DE5A12}" type="datetimeFigureOut">
              <a:rPr lang="en-KR" smtClean="0"/>
              <a:t>5/25/24</a:t>
            </a:fld>
            <a:endParaRPr lang="en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A20D-7558-6C45-AD18-5972F12134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8552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A954C7-10BC-134E-ADD0-756847DE5A12}" type="datetimeFigureOut">
              <a:rPr lang="en-KR" smtClean="0"/>
              <a:t>5/25/24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B7A20D-7558-6C45-AD18-5972F12134AB}" type="slidenum">
              <a:rPr lang="en-KR" smtClean="0"/>
              <a:t>‹#›</a:t>
            </a:fld>
            <a:endParaRPr lang="en-K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413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A954C7-10BC-134E-ADD0-756847DE5A12}" type="datetimeFigureOut">
              <a:rPr lang="en-KR" smtClean="0"/>
              <a:t>5/25/24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B7A20D-7558-6C45-AD18-5972F12134AB}" type="slidenum">
              <a:rPr lang="en-KR" smtClean="0"/>
              <a:t>‹#›</a:t>
            </a:fld>
            <a:endParaRPr lang="en-K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346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DA954C7-10BC-134E-ADD0-756847DE5A12}" type="datetimeFigureOut">
              <a:rPr lang="en-KR" smtClean="0"/>
              <a:t>5/25/24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4B7A20D-7558-6C45-AD18-5972F12134AB}" type="slidenum">
              <a:rPr lang="en-KR" smtClean="0"/>
              <a:t>‹#›</a:t>
            </a:fld>
            <a:endParaRPr lang="en-K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626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8BA7-2487-9622-A258-3CCE494FA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등하원</a:t>
            </a:r>
            <a:r>
              <a:rPr lang="ko-KR" altLang="en-US" dirty="0"/>
              <a:t> 관리 시스템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B70E5-306D-7116-F621-4F6118376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4617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EEFC-07C2-023C-F184-1261EF28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78" y="214654"/>
            <a:ext cx="10515600" cy="1325563"/>
          </a:xfrm>
        </p:spPr>
        <p:txBody>
          <a:bodyPr/>
          <a:lstStyle/>
          <a:p>
            <a:r>
              <a:rPr lang="ko-KR" altLang="en-US" b="1" dirty="0"/>
              <a:t>소개</a:t>
            </a:r>
            <a:endParaRPr lang="en-K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9A76-C563-A194-BA05-6E0A01A42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60" y="154021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/>
              <a:t>기존방식</a:t>
            </a:r>
            <a:r>
              <a:rPr lang="en-US" altLang="ko-KR" b="1" dirty="0"/>
              <a:t>:</a:t>
            </a:r>
          </a:p>
          <a:p>
            <a:pPr marL="0" indent="0">
              <a:buNone/>
            </a:pPr>
            <a:r>
              <a:rPr lang="ko-KR" altLang="en-US" dirty="0"/>
              <a:t>등원 시 학부모가 배치된 종이에 수기로 등원시각과 하원예정 시각을 입력함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 새로운 방식</a:t>
            </a:r>
            <a:r>
              <a:rPr lang="en-US" altLang="ko-KR" b="1" dirty="0"/>
              <a:t>:</a:t>
            </a:r>
          </a:p>
          <a:p>
            <a:pPr marL="0" indent="0">
              <a:buNone/>
            </a:pPr>
            <a:r>
              <a:rPr lang="ko-KR" altLang="en-US" dirty="0"/>
              <a:t>등원 시 학부모가 보유하고 있는 스마트폰을 활용하여 온라인으로 직접  기록</a:t>
            </a:r>
            <a:endParaRPr lang="en-US" altLang="ko-KR" dirty="0"/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50674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EEFC-07C2-023C-F184-1261EF28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683" y="191505"/>
            <a:ext cx="10515600" cy="1325563"/>
          </a:xfrm>
        </p:spPr>
        <p:txBody>
          <a:bodyPr/>
          <a:lstStyle/>
          <a:p>
            <a:r>
              <a:rPr lang="ko-KR" altLang="en-US" b="1" dirty="0"/>
              <a:t>시나리오</a:t>
            </a:r>
            <a:endParaRPr lang="en-K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157EB4-4AB1-15D1-86A9-81A2D121E2B9}"/>
              </a:ext>
            </a:extLst>
          </p:cNvPr>
          <p:cNvSpPr/>
          <p:nvPr/>
        </p:nvSpPr>
        <p:spPr>
          <a:xfrm>
            <a:off x="525683" y="3090440"/>
            <a:ext cx="1951299" cy="949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등원</a:t>
            </a:r>
            <a:endParaRPr lang="en-K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3BA966-07CF-FD58-8CC0-AA037052B683}"/>
              </a:ext>
            </a:extLst>
          </p:cNvPr>
          <p:cNvSpPr/>
          <p:nvPr/>
        </p:nvSpPr>
        <p:spPr>
          <a:xfrm>
            <a:off x="3550271" y="3090440"/>
            <a:ext cx="2132900" cy="949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등하원</a:t>
            </a:r>
            <a:r>
              <a:rPr lang="ko-KR" altLang="en-US" dirty="0"/>
              <a:t> 기록</a:t>
            </a:r>
            <a:br>
              <a:rPr lang="en-US" altLang="ko-KR" dirty="0"/>
            </a:br>
            <a:r>
              <a:rPr lang="ko-KR" altLang="en-US" dirty="0"/>
              <a:t>입력</a:t>
            </a:r>
            <a:endParaRPr lang="en-KR" dirty="0"/>
          </a:p>
        </p:txBody>
      </p:sp>
      <p:pic>
        <p:nvPicPr>
          <p:cNvPr id="1026" name="Picture 2" descr="QR 코드 - 위키백과, 우리 모두의 백과사전">
            <a:extLst>
              <a:ext uri="{FF2B5EF4-FFF2-40B4-BE49-F238E27FC236}">
                <a16:creationId xmlns:a16="http://schemas.microsoft.com/office/drawing/2014/main" id="{161DF047-F984-E400-D605-A0874FA6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982" y="4180569"/>
            <a:ext cx="1770927" cy="177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56054C-AD6D-1500-7E87-BDA595C60B74}"/>
              </a:ext>
            </a:extLst>
          </p:cNvPr>
          <p:cNvCxnSpPr/>
          <p:nvPr/>
        </p:nvCxnSpPr>
        <p:spPr>
          <a:xfrm>
            <a:off x="2476982" y="3429000"/>
            <a:ext cx="10880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BF47863-A466-FDDC-14FF-711C9831D60A}"/>
              </a:ext>
            </a:extLst>
          </p:cNvPr>
          <p:cNvSpPr txBox="1"/>
          <p:nvPr/>
        </p:nvSpPr>
        <p:spPr>
          <a:xfrm>
            <a:off x="4350497" y="4375511"/>
            <a:ext cx="26164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스마트폰으로 </a:t>
            </a:r>
            <a:r>
              <a:rPr lang="en-US" altLang="ko-KR" dirty="0"/>
              <a:t>QR</a:t>
            </a:r>
            <a:r>
              <a:rPr lang="ko-KR" altLang="en-US" dirty="0"/>
              <a:t>코드를</a:t>
            </a:r>
            <a:br>
              <a:rPr lang="en-US" altLang="ko-KR" dirty="0"/>
            </a:br>
            <a:r>
              <a:rPr lang="ko-KR" altLang="en-US" dirty="0"/>
              <a:t>통해 웹 사이트 접속 및</a:t>
            </a:r>
            <a:endParaRPr lang="en-US" altLang="ko-KR" dirty="0"/>
          </a:p>
          <a:p>
            <a:r>
              <a:rPr lang="ko-KR" altLang="en-US" dirty="0" err="1"/>
              <a:t>등하원</a:t>
            </a:r>
            <a:r>
              <a:rPr lang="ko-KR" altLang="en-US" dirty="0"/>
              <a:t> 기록 입력</a:t>
            </a:r>
            <a:endParaRPr lang="en-K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88EE38-A1CA-B9B8-6F4E-BE58BC0FAD0D}"/>
              </a:ext>
            </a:extLst>
          </p:cNvPr>
          <p:cNvCxnSpPr/>
          <p:nvPr/>
        </p:nvCxnSpPr>
        <p:spPr>
          <a:xfrm>
            <a:off x="5683171" y="3535101"/>
            <a:ext cx="10880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ECDFC24-9E05-14C0-A46D-A1D6FBC97ED9}"/>
              </a:ext>
            </a:extLst>
          </p:cNvPr>
          <p:cNvSpPr/>
          <p:nvPr/>
        </p:nvSpPr>
        <p:spPr>
          <a:xfrm>
            <a:off x="6771192" y="3090440"/>
            <a:ext cx="2132900" cy="949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교직원 확인</a:t>
            </a:r>
            <a:endParaRPr lang="en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2C8939-29FC-E2F3-8FE0-87D3C010B385}"/>
              </a:ext>
            </a:extLst>
          </p:cNvPr>
          <p:cNvSpPr txBox="1"/>
          <p:nvPr/>
        </p:nvSpPr>
        <p:spPr>
          <a:xfrm>
            <a:off x="6678938" y="2064419"/>
            <a:ext cx="33714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등원 시각 </a:t>
            </a:r>
            <a:r>
              <a:rPr lang="ko-KR" altLang="en-US" dirty="0" err="1"/>
              <a:t>종료후</a:t>
            </a:r>
            <a:r>
              <a:rPr lang="ko-KR" altLang="en-US" dirty="0"/>
              <a:t> 교무실에서</a:t>
            </a:r>
            <a:endParaRPr lang="en-US" altLang="ko-KR" dirty="0"/>
          </a:p>
          <a:p>
            <a:r>
              <a:rPr lang="ko-KR" altLang="en-US" dirty="0"/>
              <a:t>교직원이 등원 및 하원 예정시각</a:t>
            </a:r>
            <a:endParaRPr lang="en-US" altLang="ko-KR" dirty="0"/>
          </a:p>
          <a:p>
            <a:r>
              <a:rPr lang="ko-KR" altLang="en-US" dirty="0"/>
              <a:t>확인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89779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EEFC-07C2-023C-F184-1261EF28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3" y="51822"/>
            <a:ext cx="10515600" cy="1325563"/>
          </a:xfrm>
        </p:spPr>
        <p:txBody>
          <a:bodyPr/>
          <a:lstStyle/>
          <a:p>
            <a:r>
              <a:rPr lang="ko-KR" altLang="en-US" b="1" dirty="0" err="1"/>
              <a:t>등하원</a:t>
            </a:r>
            <a:r>
              <a:rPr lang="ko-KR" altLang="en-US" b="1" dirty="0"/>
              <a:t> 기록 입력</a:t>
            </a:r>
            <a:endParaRPr lang="en-KR" b="1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456D282-20FC-48CF-12C7-5DCBDC66B2CF}"/>
              </a:ext>
            </a:extLst>
          </p:cNvPr>
          <p:cNvSpPr/>
          <p:nvPr/>
        </p:nvSpPr>
        <p:spPr>
          <a:xfrm>
            <a:off x="3303607" y="1377385"/>
            <a:ext cx="3131917" cy="46182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B80F-9267-A8EF-6971-5BE1ABD0428E}"/>
              </a:ext>
            </a:extLst>
          </p:cNvPr>
          <p:cNvSpPr/>
          <p:nvPr/>
        </p:nvSpPr>
        <p:spPr>
          <a:xfrm>
            <a:off x="3665798" y="2187612"/>
            <a:ext cx="2407534" cy="2997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000</a:t>
            </a:r>
            <a:br>
              <a:rPr lang="en-US" altLang="ko-KR" dirty="0"/>
            </a:br>
            <a:r>
              <a:rPr lang="ko-KR" altLang="en-US" dirty="0"/>
              <a:t>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00</a:t>
            </a:r>
            <a:r>
              <a:rPr lang="ko-KR" altLang="en-US" dirty="0"/>
              <a:t>반</a:t>
            </a:r>
            <a:br>
              <a:rPr lang="en-US" altLang="ko-KR" dirty="0"/>
            </a:br>
            <a:r>
              <a:rPr lang="ko-KR" altLang="en-US" dirty="0"/>
              <a:t>하원예정 시각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시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85988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EEFC-07C2-023C-F184-1261EF28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3" y="51822"/>
            <a:ext cx="10515600" cy="1325563"/>
          </a:xfrm>
        </p:spPr>
        <p:txBody>
          <a:bodyPr/>
          <a:lstStyle/>
          <a:p>
            <a:r>
              <a:rPr lang="ko-KR" altLang="en-US" b="1" dirty="0"/>
              <a:t>교직원 확인 </a:t>
            </a:r>
            <a:r>
              <a:rPr lang="en-US" altLang="ko-KR" b="1" dirty="0"/>
              <a:t>(PC</a:t>
            </a:r>
            <a:r>
              <a:rPr lang="ko-KR" altLang="en-US" b="1" dirty="0"/>
              <a:t> 웹 사이트 접속</a:t>
            </a:r>
            <a:r>
              <a:rPr lang="en-US" altLang="ko-KR" b="1" dirty="0"/>
              <a:t>)</a:t>
            </a:r>
            <a:endParaRPr lang="en-K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0C1365-37B3-8529-D815-67A12A1DDE78}"/>
              </a:ext>
            </a:extLst>
          </p:cNvPr>
          <p:cNvSpPr/>
          <p:nvPr/>
        </p:nvSpPr>
        <p:spPr>
          <a:xfrm>
            <a:off x="893179" y="1377385"/>
            <a:ext cx="8831484" cy="475719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D4337-1D0F-418C-0919-E0C92525F8D4}"/>
              </a:ext>
            </a:extLst>
          </p:cNvPr>
          <p:cNvSpPr txBox="1"/>
          <p:nvPr/>
        </p:nvSpPr>
        <p:spPr>
          <a:xfrm>
            <a:off x="4132645" y="1643605"/>
            <a:ext cx="405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등하원</a:t>
            </a:r>
            <a:r>
              <a:rPr lang="ko-KR" altLang="en-US" dirty="0"/>
              <a:t> 관리 </a:t>
            </a:r>
            <a:r>
              <a:rPr lang="ko-KR" altLang="en-US" dirty="0" err="1"/>
              <a:t>목록표</a:t>
            </a:r>
            <a:endParaRPr lang="en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3909FD-D787-FC34-CEB9-65E6C114DD16}"/>
              </a:ext>
            </a:extLst>
          </p:cNvPr>
          <p:cNvSpPr txBox="1"/>
          <p:nvPr/>
        </p:nvSpPr>
        <p:spPr>
          <a:xfrm>
            <a:off x="2332299" y="2265744"/>
            <a:ext cx="405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369DE2-4C5E-29B7-98A7-AE4480F0E0C5}"/>
              </a:ext>
            </a:extLst>
          </p:cNvPr>
          <p:cNvSpPr txBox="1"/>
          <p:nvPr/>
        </p:nvSpPr>
        <p:spPr>
          <a:xfrm>
            <a:off x="4357868" y="2211285"/>
            <a:ext cx="405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등원시각</a:t>
            </a:r>
            <a:endParaRPr lang="en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FB45C0-4107-CDEF-D5B8-D5639F35366E}"/>
              </a:ext>
            </a:extLst>
          </p:cNvPr>
          <p:cNvSpPr txBox="1"/>
          <p:nvPr/>
        </p:nvSpPr>
        <p:spPr>
          <a:xfrm>
            <a:off x="6686308" y="2211285"/>
            <a:ext cx="405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하원 예정시각</a:t>
            </a:r>
            <a:endParaRPr lang="en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B7E347-2321-ED77-9780-11E09E43A7BB}"/>
              </a:ext>
            </a:extLst>
          </p:cNvPr>
          <p:cNvSpPr txBox="1"/>
          <p:nvPr/>
        </p:nvSpPr>
        <p:spPr>
          <a:xfrm>
            <a:off x="2176524" y="2833424"/>
            <a:ext cx="405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</a:t>
            </a:r>
            <a:r>
              <a:rPr lang="en-US" altLang="ko-KR" dirty="0"/>
              <a:t>00</a:t>
            </a:r>
            <a:endParaRPr lang="en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0A8C1-EC56-9252-6611-284866058BAC}"/>
              </a:ext>
            </a:extLst>
          </p:cNvPr>
          <p:cNvSpPr txBox="1"/>
          <p:nvPr/>
        </p:nvSpPr>
        <p:spPr>
          <a:xfrm>
            <a:off x="4357868" y="2785034"/>
            <a:ext cx="405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9:15</a:t>
            </a:r>
            <a:endParaRPr lang="en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B0F0C-DE34-592A-4EA5-837BD7054EB0}"/>
              </a:ext>
            </a:extLst>
          </p:cNvPr>
          <p:cNvSpPr txBox="1"/>
          <p:nvPr/>
        </p:nvSpPr>
        <p:spPr>
          <a:xfrm>
            <a:off x="6686308" y="2774363"/>
            <a:ext cx="405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16:00</a:t>
            </a:r>
            <a:endParaRPr lang="en-K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0EE7D2-B825-B0D9-9592-8659B3932172}"/>
              </a:ext>
            </a:extLst>
          </p:cNvPr>
          <p:cNvSpPr/>
          <p:nvPr/>
        </p:nvSpPr>
        <p:spPr>
          <a:xfrm>
            <a:off x="6686307" y="1636898"/>
            <a:ext cx="1971555" cy="369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미등원</a:t>
            </a:r>
            <a:r>
              <a:rPr lang="ko-KR" altLang="en-US" dirty="0"/>
              <a:t> 확인</a:t>
            </a:r>
            <a:endParaRPr lang="en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EA74DC-0137-057B-3BFA-45B2CFC7D9DD}"/>
              </a:ext>
            </a:extLst>
          </p:cNvPr>
          <p:cNvSpPr txBox="1"/>
          <p:nvPr/>
        </p:nvSpPr>
        <p:spPr>
          <a:xfrm>
            <a:off x="2176524" y="3275098"/>
            <a:ext cx="405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 </a:t>
            </a:r>
            <a:r>
              <a:rPr lang="en-US" altLang="ko-KR" dirty="0"/>
              <a:t>00</a:t>
            </a:r>
            <a:endParaRPr lang="en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99D17A-75DD-B599-E42E-08E0BCDB6DC1}"/>
              </a:ext>
            </a:extLst>
          </p:cNvPr>
          <p:cNvSpPr txBox="1"/>
          <p:nvPr/>
        </p:nvSpPr>
        <p:spPr>
          <a:xfrm>
            <a:off x="4357867" y="3191007"/>
            <a:ext cx="405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9:00</a:t>
            </a:r>
            <a:endParaRPr lang="en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80F801-9D3F-E632-54E9-686A28653112}"/>
              </a:ext>
            </a:extLst>
          </p:cNvPr>
          <p:cNvSpPr txBox="1"/>
          <p:nvPr/>
        </p:nvSpPr>
        <p:spPr>
          <a:xfrm>
            <a:off x="6686307" y="3147765"/>
            <a:ext cx="405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17:00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75935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EEFC-07C2-023C-F184-1261EF28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3" y="51822"/>
            <a:ext cx="10515600" cy="1325563"/>
          </a:xfrm>
        </p:spPr>
        <p:txBody>
          <a:bodyPr/>
          <a:lstStyle/>
          <a:p>
            <a:r>
              <a:rPr lang="ko-KR" altLang="en-US" b="1" dirty="0" err="1"/>
              <a:t>미등원</a:t>
            </a:r>
            <a:r>
              <a:rPr lang="ko-KR" altLang="en-US" b="1" dirty="0"/>
              <a:t> 원아확인</a:t>
            </a:r>
            <a:endParaRPr lang="en-K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0C1365-37B3-8529-D815-67A12A1DDE78}"/>
              </a:ext>
            </a:extLst>
          </p:cNvPr>
          <p:cNvSpPr/>
          <p:nvPr/>
        </p:nvSpPr>
        <p:spPr>
          <a:xfrm>
            <a:off x="893179" y="1377386"/>
            <a:ext cx="8831484" cy="284737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D4337-1D0F-418C-0919-E0C92525F8D4}"/>
              </a:ext>
            </a:extLst>
          </p:cNvPr>
          <p:cNvSpPr txBox="1"/>
          <p:nvPr/>
        </p:nvSpPr>
        <p:spPr>
          <a:xfrm>
            <a:off x="4445161" y="1651682"/>
            <a:ext cx="405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미등원</a:t>
            </a:r>
            <a:r>
              <a:rPr lang="ko-KR" altLang="en-US" dirty="0"/>
              <a:t> 원아</a:t>
            </a:r>
            <a:endParaRPr lang="en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3909FD-D787-FC34-CEB9-65E6C114DD16}"/>
              </a:ext>
            </a:extLst>
          </p:cNvPr>
          <p:cNvSpPr txBox="1"/>
          <p:nvPr/>
        </p:nvSpPr>
        <p:spPr>
          <a:xfrm>
            <a:off x="2332299" y="2265744"/>
            <a:ext cx="405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endParaRPr lang="en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FB45C0-4107-CDEF-D5B8-D5639F35366E}"/>
              </a:ext>
            </a:extLst>
          </p:cNvPr>
          <p:cNvSpPr txBox="1"/>
          <p:nvPr/>
        </p:nvSpPr>
        <p:spPr>
          <a:xfrm>
            <a:off x="4842559" y="2225701"/>
            <a:ext cx="405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부모님 번호</a:t>
            </a:r>
            <a:endParaRPr lang="en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B7E347-2321-ED77-9780-11E09E43A7BB}"/>
              </a:ext>
            </a:extLst>
          </p:cNvPr>
          <p:cNvSpPr txBox="1"/>
          <p:nvPr/>
        </p:nvSpPr>
        <p:spPr>
          <a:xfrm>
            <a:off x="2153375" y="2833424"/>
            <a:ext cx="92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 </a:t>
            </a:r>
            <a:r>
              <a:rPr lang="en-US" altLang="ko-KR" dirty="0"/>
              <a:t>00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960E8-6C30-494D-8C34-B6427B51FD5B}"/>
              </a:ext>
            </a:extLst>
          </p:cNvPr>
          <p:cNvSpPr txBox="1"/>
          <p:nvPr/>
        </p:nvSpPr>
        <p:spPr>
          <a:xfrm>
            <a:off x="4842559" y="2777826"/>
            <a:ext cx="258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010-1234-5678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960FE6-BC0E-56CB-F9A3-34D43FBEA4D6}"/>
              </a:ext>
            </a:extLst>
          </p:cNvPr>
          <p:cNvSpPr txBox="1"/>
          <p:nvPr/>
        </p:nvSpPr>
        <p:spPr>
          <a:xfrm>
            <a:off x="893179" y="4423108"/>
            <a:ext cx="480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미등원중인 원아의 목록을 쉽게 </a:t>
            </a:r>
            <a:r>
              <a:rPr lang="ko-KR" altLang="en-US" b="1" dirty="0" err="1"/>
              <a:t>검색할수</a:t>
            </a:r>
            <a:r>
              <a:rPr lang="ko-KR" altLang="en-US" b="1" dirty="0"/>
              <a:t> 있음</a:t>
            </a:r>
            <a:endParaRPr lang="en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850E35-A303-E097-D4A3-A3382B453CF3}"/>
              </a:ext>
            </a:extLst>
          </p:cNvPr>
          <p:cNvSpPr txBox="1"/>
          <p:nvPr/>
        </p:nvSpPr>
        <p:spPr>
          <a:xfrm>
            <a:off x="2153375" y="3202756"/>
            <a:ext cx="92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 </a:t>
            </a:r>
            <a:r>
              <a:rPr lang="en-US" altLang="ko-KR" dirty="0"/>
              <a:t>00</a:t>
            </a:r>
            <a:endParaRPr lang="en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5DA6C5-ED61-4E83-D527-AD33AE33EE78}"/>
              </a:ext>
            </a:extLst>
          </p:cNvPr>
          <p:cNvSpPr txBox="1"/>
          <p:nvPr/>
        </p:nvSpPr>
        <p:spPr>
          <a:xfrm>
            <a:off x="4842559" y="3134659"/>
            <a:ext cx="258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010-8732-2222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94774977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131</TotalTime>
  <Words>121</Words>
  <Application>Microsoft Macintosh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등하원 관리 시스템</vt:lpstr>
      <vt:lpstr>소개</vt:lpstr>
      <vt:lpstr>시나리오</vt:lpstr>
      <vt:lpstr>등하원 기록 입력</vt:lpstr>
      <vt:lpstr>교직원 확인 (PC 웹 사이트 접속)</vt:lpstr>
      <vt:lpstr>미등원 원아확인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이세찬</dc:creator>
  <cp:lastModifiedBy>이세찬</cp:lastModifiedBy>
  <cp:revision>2</cp:revision>
  <dcterms:created xsi:type="dcterms:W3CDTF">2024-05-21T13:09:01Z</dcterms:created>
  <dcterms:modified xsi:type="dcterms:W3CDTF">2024-05-25T09:40:09Z</dcterms:modified>
</cp:coreProperties>
</file>