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0691813" cy="7559675"/>
  <p:notesSz cx="10691813" cy="7559675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 nam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75" y="144000"/>
            <a:ext cx="1508325" cy="863171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3" name="H"/>
          <p:cNvGrpSpPr/>
          <p:nvPr/>
        </p:nvGrpSpPr>
        <p:grpSpPr>
          <a:xfrm>
            <a:off x="2880000" y="1167975"/>
            <a:ext cx="4599785" cy="848025"/>
            <a:chOff x="2880000" y="1167975"/>
            <a:chExt cx="4599785" cy="848025"/>
          </a:xfrm>
        </p:grpSpPr>
        <p:sp>
          <p:nvSpPr>
            <p:cNvPr id="4" name="No name"/>
            <p:cNvSpPr/>
            <p:nvPr/>
          </p:nvSpPr>
          <p:spPr>
            <a:xfrm>
              <a:off x="2880000" y="1167975"/>
              <a:ext cx="4599785" cy="848025"/>
            </a:xfrm>
            <a:custGeom>
              <a:avLst/>
              <a:gdLst/>
              <a:ahLst/>
              <a:cxnLst/>
              <a:rect l="l" t="t" r="r" b="b"/>
              <a:pathLst>
                <a:path w="4599785" h="848025">
                  <a:moveTo>
                    <a:pt x="4599783" y="0"/>
                  </a:moveTo>
                  <a:lnTo>
                    <a:pt x="4599783" y="848025"/>
                  </a:lnTo>
                  <a:lnTo>
                    <a:pt x="0" y="848025"/>
                  </a:lnTo>
                  <a:lnTo>
                    <a:pt x="0" y="0"/>
                  </a:lnTo>
                  <a:lnTo>
                    <a:pt x="4599783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@"/>
            <p:cNvSpPr/>
            <p:nvPr/>
          </p:nvSpPr>
          <p:spPr>
            <a:xfrm>
              <a:off x="2880000" y="1167975"/>
              <a:ext cx="4599785" cy="848025"/>
            </a:xfrm>
          </p:spPr>
          <p:txBody>
            <a:bodyPr wrap="square" lIns="10800" tIns="10800" rIns="10800" bIns="10800" rtlCol="0" anchor="t"/>
            <a:lstStyle/>
            <a:p>
              <a:pPr algn="ctr" defTabSz="457200"/>
              <a:r>
                <a:rPr sz="4800" b="1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E-Voting Platform</a:t>
              </a:r>
              <a:endParaRPr kern="100" dirty="0"/>
            </a:p>
          </p:txBody>
        </p:sp>
      </p:grpSp>
      <p:grpSp>
        <p:nvGrpSpPr>
          <p:cNvPr id="6" name="H"/>
          <p:cNvGrpSpPr/>
          <p:nvPr/>
        </p:nvGrpSpPr>
        <p:grpSpPr>
          <a:xfrm>
            <a:off x="2875782" y="2592000"/>
            <a:ext cx="4671522" cy="616326"/>
            <a:chOff x="2875782" y="2592000"/>
            <a:chExt cx="4671522" cy="616326"/>
          </a:xfrm>
        </p:grpSpPr>
        <p:sp>
          <p:nvSpPr>
            <p:cNvPr id="7" name="Stadium"/>
            <p:cNvSpPr/>
            <p:nvPr/>
          </p:nvSpPr>
          <p:spPr>
            <a:xfrm>
              <a:off x="2875782" y="2592000"/>
              <a:ext cx="4671522" cy="616326"/>
            </a:xfrm>
            <a:custGeom>
              <a:avLst/>
              <a:gdLst/>
              <a:ahLst/>
              <a:cxnLst/>
              <a:rect l="l" t="t" r="r" b="b"/>
              <a:pathLst>
                <a:path w="4671522" h="616326">
                  <a:moveTo>
                    <a:pt x="308163" y="616326"/>
                  </a:moveTo>
                  <a:arcTo wR="308170" hR="308170" stAng="5400080" swAng="5399841"/>
                  <a:lnTo>
                    <a:pt x="0" y="308163"/>
                  </a:lnTo>
                  <a:arcTo wR="308170" hR="308170" stAng="10800082" swAng="5399841"/>
                  <a:lnTo>
                    <a:pt x="4363359" y="0"/>
                  </a:lnTo>
                  <a:arcTo wR="308170" hR="308170" stAng="16200082" swAng="5399841"/>
                  <a:lnTo>
                    <a:pt x="4671522" y="308163"/>
                  </a:lnTo>
                  <a:arcTo wR="308170" hR="308170" stAng="80" swAng="5399841"/>
                  <a:lnTo>
                    <a:pt x="308163" y="616326"/>
                  </a:lnTo>
                  <a:close/>
                </a:path>
              </a:pathLst>
            </a:custGeom>
            <a:solidFill>
              <a:srgbClr val="00688E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@"/>
            <p:cNvSpPr/>
            <p:nvPr/>
          </p:nvSpPr>
          <p:spPr>
            <a:xfrm>
              <a:off x="2875782" y="2592000"/>
              <a:ext cx="4671522" cy="616326"/>
            </a:xfrm>
          </p:spPr>
          <p:txBody>
            <a:bodyPr wrap="square" lIns="50400" tIns="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CCCCCC"/>
                  </a:solidFill>
                  <a:latin typeface="Tahoma"/>
                </a:rPr>
                <a:t>Login with Digital ID</a:t>
              </a:r>
              <a:endParaRPr kern="100" dirty="0"/>
            </a:p>
          </p:txBody>
        </p:sp>
      </p:grpSp>
      <p:grpSp>
        <p:nvGrpSpPr>
          <p:cNvPr id="9" name="H"/>
          <p:cNvGrpSpPr/>
          <p:nvPr/>
        </p:nvGrpSpPr>
        <p:grpSpPr>
          <a:xfrm>
            <a:off x="2875782" y="3415674"/>
            <a:ext cx="4671522" cy="616326"/>
            <a:chOff x="2875782" y="3415674"/>
            <a:chExt cx="4671522" cy="616326"/>
          </a:xfrm>
        </p:grpSpPr>
        <p:sp>
          <p:nvSpPr>
            <p:cNvPr id="10" name="Stadium"/>
            <p:cNvSpPr/>
            <p:nvPr/>
          </p:nvSpPr>
          <p:spPr>
            <a:xfrm>
              <a:off x="2875782" y="3415674"/>
              <a:ext cx="4671522" cy="616326"/>
            </a:xfrm>
            <a:custGeom>
              <a:avLst/>
              <a:gdLst/>
              <a:ahLst/>
              <a:cxnLst/>
              <a:rect l="l" t="t" r="r" b="b"/>
              <a:pathLst>
                <a:path w="4671522" h="616326">
                  <a:moveTo>
                    <a:pt x="308163" y="616326"/>
                  </a:moveTo>
                  <a:arcTo wR="308170" hR="308170" stAng="5400080" swAng="5399841"/>
                  <a:lnTo>
                    <a:pt x="0" y="308163"/>
                  </a:lnTo>
                  <a:arcTo wR="308170" hR="308170" stAng="10800082" swAng="5399841"/>
                  <a:lnTo>
                    <a:pt x="4363359" y="0"/>
                  </a:lnTo>
                  <a:arcTo wR="308170" hR="308170" stAng="16200082" swAng="5399841"/>
                  <a:lnTo>
                    <a:pt x="4671522" y="308163"/>
                  </a:lnTo>
                  <a:arcTo wR="308170" hR="308170" stAng="80" swAng="5399841"/>
                  <a:lnTo>
                    <a:pt x="308163" y="616326"/>
                  </a:lnTo>
                  <a:close/>
                </a:path>
              </a:pathLst>
            </a:custGeom>
            <a:solidFill>
              <a:srgbClr val="00688E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@"/>
            <p:cNvSpPr/>
            <p:nvPr/>
          </p:nvSpPr>
          <p:spPr>
            <a:xfrm>
              <a:off x="2875782" y="3415674"/>
              <a:ext cx="4671522" cy="616326"/>
            </a:xfrm>
          </p:spPr>
          <p:txBody>
            <a:bodyPr wrap="square" lIns="50400" tIns="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CCCCCC"/>
                  </a:solidFill>
                  <a:latin typeface="Tahoma"/>
                </a:rPr>
                <a:t>Register</a:t>
              </a:r>
              <a:endParaRPr kern="1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No nam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75" y="144000"/>
            <a:ext cx="1508325" cy="863171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pic>
        <p:nvPicPr>
          <p:cNvPr id="14" name="No nam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0623" y="162414"/>
            <a:ext cx="714888" cy="711475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15" name="H"/>
          <p:cNvGrpSpPr/>
          <p:nvPr/>
        </p:nvGrpSpPr>
        <p:grpSpPr>
          <a:xfrm>
            <a:off x="7488000" y="234659"/>
            <a:ext cx="2292622" cy="566985"/>
            <a:chOff x="7488000" y="234659"/>
            <a:chExt cx="2292622" cy="566985"/>
          </a:xfrm>
        </p:grpSpPr>
        <p:sp>
          <p:nvSpPr>
            <p:cNvPr id="16" name="No name"/>
            <p:cNvSpPr/>
            <p:nvPr/>
          </p:nvSpPr>
          <p:spPr>
            <a:xfrm>
              <a:off x="7488000" y="234659"/>
              <a:ext cx="2292622" cy="566985"/>
            </a:xfrm>
            <a:custGeom>
              <a:avLst/>
              <a:gdLst/>
              <a:ahLst/>
              <a:cxnLst/>
              <a:rect l="l" t="t" r="r" b="b"/>
              <a:pathLst>
                <a:path w="2292622" h="566985">
                  <a:moveTo>
                    <a:pt x="2292622" y="566985"/>
                  </a:moveTo>
                  <a:lnTo>
                    <a:pt x="2292622" y="0"/>
                  </a:lnTo>
                  <a:lnTo>
                    <a:pt x="0" y="0"/>
                  </a:lnTo>
                  <a:lnTo>
                    <a:pt x="0" y="566985"/>
                  </a:lnTo>
                  <a:lnTo>
                    <a:pt x="2292622" y="566985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@"/>
            <p:cNvSpPr/>
            <p:nvPr/>
          </p:nvSpPr>
          <p:spPr>
            <a:xfrm>
              <a:off x="7488000" y="234659"/>
              <a:ext cx="2292622" cy="566985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0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Welcome to e-Voting</a:t>
              </a:r>
              <a:endParaRPr kern="100" dirty="0"/>
            </a:p>
          </p:txBody>
        </p:sp>
      </p:grpSp>
      <p:grpSp>
        <p:nvGrpSpPr>
          <p:cNvPr id="18" name="H"/>
          <p:cNvGrpSpPr/>
          <p:nvPr/>
        </p:nvGrpSpPr>
        <p:grpSpPr>
          <a:xfrm>
            <a:off x="7488000" y="575586"/>
            <a:ext cx="2422036" cy="290200"/>
            <a:chOff x="7488000" y="575586"/>
            <a:chExt cx="2422036" cy="290200"/>
          </a:xfrm>
        </p:grpSpPr>
        <p:sp>
          <p:nvSpPr>
            <p:cNvPr id="19" name="No name"/>
            <p:cNvSpPr/>
            <p:nvPr/>
          </p:nvSpPr>
          <p:spPr>
            <a:xfrm>
              <a:off x="7488000" y="575586"/>
              <a:ext cx="2422036" cy="290200"/>
            </a:xfrm>
            <a:custGeom>
              <a:avLst/>
              <a:gdLst/>
              <a:ahLst/>
              <a:cxnLst/>
              <a:rect l="l" t="t" r="r" b="b"/>
              <a:pathLst>
                <a:path w="2422036" h="290200">
                  <a:moveTo>
                    <a:pt x="0" y="0"/>
                  </a:moveTo>
                  <a:lnTo>
                    <a:pt x="0" y="290200"/>
                  </a:lnTo>
                  <a:lnTo>
                    <a:pt x="2422036" y="290200"/>
                  </a:lnTo>
                  <a:lnTo>
                    <a:pt x="2422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@"/>
            <p:cNvSpPr/>
            <p:nvPr/>
          </p:nvSpPr>
          <p:spPr>
            <a:xfrm>
              <a:off x="7488000" y="575586"/>
              <a:ext cx="2422036" cy="2902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7ED6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Mr.Tanasith</a:t>
              </a:r>
              <a:endParaRPr kern="100" dirty="0"/>
            </a:p>
          </p:txBody>
        </p:sp>
      </p:grpSp>
      <p:sp>
        <p:nvSpPr>
          <p:cNvPr id="21" name="No name"/>
          <p:cNvSpPr/>
          <p:nvPr/>
        </p:nvSpPr>
        <p:spPr>
          <a:xfrm>
            <a:off x="-12276" y="1007172"/>
            <a:ext cx="10680552" cy="6552504"/>
          </a:xfrm>
          <a:custGeom>
            <a:avLst/>
            <a:gdLst/>
            <a:ahLst/>
            <a:cxnLst/>
            <a:rect l="l" t="t" r="r" b="b"/>
            <a:pathLst>
              <a:path w="10680552" h="6760295">
                <a:moveTo>
                  <a:pt x="10680551" y="6760295"/>
                </a:moveTo>
                <a:lnTo>
                  <a:pt x="10680551" y="0"/>
                </a:lnTo>
                <a:lnTo>
                  <a:pt x="0" y="0"/>
                </a:lnTo>
                <a:lnTo>
                  <a:pt x="0" y="6760295"/>
                </a:lnTo>
                <a:lnTo>
                  <a:pt x="10680551" y="6760295"/>
                </a:lnTo>
                <a:close/>
              </a:path>
            </a:pathLst>
          </a:custGeom>
          <a:solidFill>
            <a:srgbClr val="00688E">
              <a:alpha val="35000"/>
            </a:srgbClr>
          </a:solidFill>
          <a:ln w="36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H"/>
          <p:cNvGrpSpPr/>
          <p:nvPr/>
        </p:nvGrpSpPr>
        <p:grpSpPr>
          <a:xfrm>
            <a:off x="2016000" y="503833"/>
            <a:ext cx="1584000" cy="287586"/>
            <a:chOff x="2016000" y="503833"/>
            <a:chExt cx="1584000" cy="287586"/>
          </a:xfrm>
        </p:grpSpPr>
        <p:sp>
          <p:nvSpPr>
            <p:cNvPr id="23" name="No name"/>
            <p:cNvSpPr/>
            <p:nvPr/>
          </p:nvSpPr>
          <p:spPr>
            <a:xfrm>
              <a:off x="2016000" y="503833"/>
              <a:ext cx="1584000" cy="287586"/>
            </a:xfrm>
            <a:custGeom>
              <a:avLst/>
              <a:gdLst/>
              <a:ahLst/>
              <a:cxnLst/>
              <a:rect l="l" t="t" r="r" b="b"/>
              <a:pathLst>
                <a:path w="1584000" h="287586">
                  <a:moveTo>
                    <a:pt x="0" y="0"/>
                  </a:moveTo>
                  <a:lnTo>
                    <a:pt x="0" y="287586"/>
                  </a:lnTo>
                  <a:lnTo>
                    <a:pt x="1584000" y="287586"/>
                  </a:lnTo>
                  <a:lnTo>
                    <a:pt x="158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@"/>
            <p:cNvSpPr/>
            <p:nvPr/>
          </p:nvSpPr>
          <p:spPr>
            <a:xfrm>
              <a:off x="2016000" y="503833"/>
              <a:ext cx="158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Vote</a:t>
              </a:r>
              <a:endParaRPr kern="100" dirty="0"/>
            </a:p>
          </p:txBody>
        </p:sp>
      </p:grpSp>
      <p:sp>
        <p:nvSpPr>
          <p:cNvPr id="25" name="No name"/>
          <p:cNvSpPr/>
          <p:nvPr/>
        </p:nvSpPr>
        <p:spPr>
          <a:xfrm>
            <a:off x="3348567" y="537633"/>
            <a:ext cx="2123433" cy="236852"/>
          </a:xfrm>
          <a:custGeom>
            <a:avLst/>
            <a:gdLst/>
            <a:ahLst/>
            <a:cxnLst/>
            <a:rect l="l" t="t" r="r" b="b"/>
            <a:pathLst>
              <a:path w="2123433" h="236852">
                <a:moveTo>
                  <a:pt x="2123433" y="236852"/>
                </a:moveTo>
                <a:lnTo>
                  <a:pt x="2123433" y="0"/>
                </a:lnTo>
                <a:lnTo>
                  <a:pt x="0" y="0"/>
                </a:lnTo>
                <a:lnTo>
                  <a:pt x="0" y="236852"/>
                </a:lnTo>
                <a:lnTo>
                  <a:pt x="2123433" y="236852"/>
                </a:lnTo>
                <a:close/>
              </a:path>
            </a:pathLst>
          </a:custGeom>
          <a:solidFill>
            <a:srgbClr val="CCCCCC">
              <a:alpha val="35000"/>
            </a:srgbClr>
          </a:solidFill>
          <a:ln w="144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H"/>
          <p:cNvGrpSpPr/>
          <p:nvPr/>
        </p:nvGrpSpPr>
        <p:grpSpPr>
          <a:xfrm>
            <a:off x="5616000" y="503833"/>
            <a:ext cx="576000" cy="287586"/>
            <a:chOff x="5616000" y="503833"/>
            <a:chExt cx="576000" cy="287586"/>
          </a:xfrm>
        </p:grpSpPr>
        <p:sp>
          <p:nvSpPr>
            <p:cNvPr id="27" name="Stadium"/>
            <p:cNvSpPr/>
            <p:nvPr/>
          </p:nvSpPr>
          <p:spPr>
            <a:xfrm>
              <a:off x="5616000" y="503833"/>
              <a:ext cx="576000" cy="287586"/>
            </a:xfrm>
            <a:custGeom>
              <a:avLst/>
              <a:gdLst/>
              <a:ahLst/>
              <a:cxnLst/>
              <a:rect l="l" t="t" r="r" b="b"/>
              <a:pathLst>
                <a:path w="576000" h="287586">
                  <a:moveTo>
                    <a:pt x="143793" y="287586"/>
                  </a:moveTo>
                  <a:arcTo wR="143796" hR="143796" stAng="5400080" swAng="5399841"/>
                  <a:lnTo>
                    <a:pt x="0" y="143793"/>
                  </a:lnTo>
                  <a:arcTo wR="143796" hR="143796" stAng="10800082" swAng="5399841"/>
                  <a:lnTo>
                    <a:pt x="432207" y="0"/>
                  </a:lnTo>
                  <a:arcTo wR="143796" hR="143796" stAng="16200082" swAng="5399841"/>
                  <a:lnTo>
                    <a:pt x="576000" y="143793"/>
                  </a:lnTo>
                  <a:arcTo wR="143796" hR="143796" stAng="80" swAng="5399841"/>
                  <a:lnTo>
                    <a:pt x="143793" y="287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@"/>
            <p:cNvSpPr/>
            <p:nvPr/>
          </p:nvSpPr>
          <p:spPr>
            <a:xfrm>
              <a:off x="5616000" y="503833"/>
              <a:ext cx="576000" cy="28758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GO</a:t>
              </a:r>
              <a:endParaRPr kern="100" dirty="0"/>
            </a:p>
          </p:txBody>
        </p:sp>
      </p:grpSp>
      <p:grpSp>
        <p:nvGrpSpPr>
          <p:cNvPr id="29" name="H"/>
          <p:cNvGrpSpPr/>
          <p:nvPr/>
        </p:nvGrpSpPr>
        <p:grpSpPr>
          <a:xfrm>
            <a:off x="2126683" y="2099733"/>
            <a:ext cx="2107700" cy="254667"/>
            <a:chOff x="2126683" y="2099733"/>
            <a:chExt cx="2107700" cy="254667"/>
          </a:xfrm>
        </p:grpSpPr>
        <p:sp>
          <p:nvSpPr>
            <p:cNvPr id="30" name="No name"/>
            <p:cNvSpPr/>
            <p:nvPr/>
          </p:nvSpPr>
          <p:spPr>
            <a:xfrm>
              <a:off x="2126683" y="2099733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@"/>
            <p:cNvSpPr/>
            <p:nvPr/>
          </p:nvSpPr>
          <p:spPr>
            <a:xfrm>
              <a:off x="2126683" y="2099733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2023030001-1</a:t>
              </a:r>
              <a:endParaRPr kern="100" dirty="0"/>
            </a:p>
          </p:txBody>
        </p:sp>
      </p:grpSp>
      <p:grpSp>
        <p:nvGrpSpPr>
          <p:cNvPr id="32" name="H"/>
          <p:cNvGrpSpPr/>
          <p:nvPr/>
        </p:nvGrpSpPr>
        <p:grpSpPr>
          <a:xfrm>
            <a:off x="4332533" y="2091267"/>
            <a:ext cx="5328000" cy="254667"/>
            <a:chOff x="4332533" y="2091267"/>
            <a:chExt cx="5328000" cy="254667"/>
          </a:xfrm>
        </p:grpSpPr>
        <p:sp>
          <p:nvSpPr>
            <p:cNvPr id="33" name="No name"/>
            <p:cNvSpPr/>
            <p:nvPr/>
          </p:nvSpPr>
          <p:spPr>
            <a:xfrm>
              <a:off x="4332533" y="2091267"/>
              <a:ext cx="5328000" cy="254667"/>
            </a:xfrm>
            <a:custGeom>
              <a:avLst/>
              <a:gdLst/>
              <a:ahLst/>
              <a:cxnLst/>
              <a:rect l="l" t="t" r="r" b="b"/>
              <a:pathLst>
                <a:path w="5328000" h="254667">
                  <a:moveTo>
                    <a:pt x="0" y="0"/>
                  </a:moveTo>
                  <a:lnTo>
                    <a:pt x="0" y="254667"/>
                  </a:lnTo>
                  <a:lnTo>
                    <a:pt x="5328000" y="254667"/>
                  </a:lnTo>
                  <a:lnTo>
                    <a:pt x="532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@"/>
            <p:cNvSpPr/>
            <p:nvPr/>
          </p:nvSpPr>
          <p:spPr>
            <a:xfrm>
              <a:off x="4332533" y="2091267"/>
              <a:ext cx="53280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ลงคะแนนโหวตเลือกสรรหาประธานคณะทำงาน</a:t>
              </a:r>
              <a:endParaRPr kern="100" dirty="0"/>
            </a:p>
          </p:txBody>
        </p:sp>
      </p:grpSp>
      <p:grpSp>
        <p:nvGrpSpPr>
          <p:cNvPr id="35" name="H"/>
          <p:cNvGrpSpPr/>
          <p:nvPr/>
        </p:nvGrpSpPr>
        <p:grpSpPr>
          <a:xfrm>
            <a:off x="219675" y="2180167"/>
            <a:ext cx="1364325" cy="254667"/>
            <a:chOff x="219675" y="2180167"/>
            <a:chExt cx="1364325" cy="254667"/>
          </a:xfrm>
        </p:grpSpPr>
        <p:sp>
          <p:nvSpPr>
            <p:cNvPr id="36" name="No name"/>
            <p:cNvSpPr/>
            <p:nvPr/>
          </p:nvSpPr>
          <p:spPr>
            <a:xfrm>
              <a:off x="219675" y="2180167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@"/>
            <p:cNvSpPr/>
            <p:nvPr/>
          </p:nvSpPr>
          <p:spPr>
            <a:xfrm>
              <a:off x="219675" y="2180167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38" name="H"/>
          <p:cNvGrpSpPr/>
          <p:nvPr/>
        </p:nvGrpSpPr>
        <p:grpSpPr>
          <a:xfrm>
            <a:off x="2135150" y="2379800"/>
            <a:ext cx="4437850" cy="254667"/>
            <a:chOff x="2135150" y="2379800"/>
            <a:chExt cx="4437850" cy="254667"/>
          </a:xfrm>
        </p:grpSpPr>
        <p:sp>
          <p:nvSpPr>
            <p:cNvPr id="39" name="No name"/>
            <p:cNvSpPr/>
            <p:nvPr/>
          </p:nvSpPr>
          <p:spPr>
            <a:xfrm>
              <a:off x="2135150" y="2379800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@"/>
            <p:cNvSpPr/>
            <p:nvPr/>
          </p:nvSpPr>
          <p:spPr>
            <a:xfrm>
              <a:off x="2135150" y="2379800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</a:t>
              </a:r>
              <a:r>
                <a:rPr lang="en-US" sz="1400" b="1" kern="100" spc="-9" dirty="0">
                  <a:solidFill>
                    <a:srgbClr val="FF0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Closed</a:t>
              </a:r>
              <a:endParaRPr kern="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Mail"/>
          <p:cNvSpPr/>
          <p:nvPr/>
        </p:nvSpPr>
        <p:spPr>
          <a:xfrm>
            <a:off x="9553205" y="588219"/>
            <a:ext cx="454836" cy="294167"/>
          </a:xfrm>
          <a:custGeom>
            <a:avLst/>
            <a:gdLst/>
            <a:ahLst/>
            <a:cxnLst/>
            <a:rect l="l" t="t" r="r" b="b"/>
            <a:pathLst>
              <a:path w="454836" h="294167">
                <a:moveTo>
                  <a:pt x="249909" y="197514"/>
                </a:moveTo>
                <a:cubicBezTo>
                  <a:pt x="237600" y="208800"/>
                  <a:pt x="216000" y="205200"/>
                  <a:pt x="201600" y="194400"/>
                </a:cubicBezTo>
                <a:lnTo>
                  <a:pt x="7413" y="0"/>
                </a:lnTo>
                <a:lnTo>
                  <a:pt x="447423" y="0"/>
                </a:lnTo>
                <a:lnTo>
                  <a:pt x="249909" y="197514"/>
                </a:lnTo>
                <a:close/>
                <a:moveTo>
                  <a:pt x="0" y="7036"/>
                </a:moveTo>
                <a:lnTo>
                  <a:pt x="251" y="286974"/>
                </a:lnTo>
                <a:lnTo>
                  <a:pt x="139717" y="147256"/>
                </a:lnTo>
                <a:lnTo>
                  <a:pt x="0" y="7036"/>
                </a:lnTo>
                <a:moveTo>
                  <a:pt x="257321" y="205053"/>
                </a:moveTo>
                <a:cubicBezTo>
                  <a:pt x="241200" y="219600"/>
                  <a:pt x="216000" y="219600"/>
                  <a:pt x="198000" y="205200"/>
                </a:cubicBezTo>
                <a:lnTo>
                  <a:pt x="147109" y="154648"/>
                </a:lnTo>
                <a:lnTo>
                  <a:pt x="7413" y="294167"/>
                </a:lnTo>
                <a:lnTo>
                  <a:pt x="447423" y="294167"/>
                </a:lnTo>
                <a:lnTo>
                  <a:pt x="307963" y="154663"/>
                </a:lnTo>
                <a:lnTo>
                  <a:pt x="257321" y="205053"/>
                </a:lnTo>
                <a:moveTo>
                  <a:pt x="454836" y="7036"/>
                </a:moveTo>
                <a:lnTo>
                  <a:pt x="454585" y="286796"/>
                </a:lnTo>
                <a:lnTo>
                  <a:pt x="315118" y="147256"/>
                </a:lnTo>
                <a:lnTo>
                  <a:pt x="454836" y="7036"/>
                </a:lnTo>
              </a:path>
            </a:pathLst>
          </a:custGeom>
          <a:solidFill>
            <a:srgbClr val="F1C30B">
              <a:alpha val="100000"/>
            </a:srgbClr>
          </a:solidFill>
          <a:ln w="0" cap="rnd">
            <a:solidFill>
              <a:srgbClr val="FFFFFF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Warning"/>
          <p:cNvSpPr/>
          <p:nvPr/>
        </p:nvSpPr>
        <p:spPr>
          <a:xfrm>
            <a:off x="10283660" y="567028"/>
            <a:ext cx="384616" cy="336548"/>
          </a:xfrm>
          <a:custGeom>
            <a:avLst/>
            <a:gdLst/>
            <a:ahLst/>
            <a:cxnLst/>
            <a:rect l="l" t="t" r="r" b="b"/>
            <a:pathLst>
              <a:path w="384616" h="336548">
                <a:moveTo>
                  <a:pt x="32815" y="336548"/>
                </a:moveTo>
                <a:cubicBezTo>
                  <a:pt x="0" y="334800"/>
                  <a:pt x="-7200" y="313200"/>
                  <a:pt x="3600" y="288000"/>
                </a:cubicBezTo>
                <a:lnTo>
                  <a:pt x="165727" y="18730"/>
                </a:lnTo>
                <a:cubicBezTo>
                  <a:pt x="180000" y="-3600"/>
                  <a:pt x="201600" y="-3600"/>
                  <a:pt x="216000" y="18000"/>
                </a:cubicBezTo>
                <a:lnTo>
                  <a:pt x="378380" y="291148"/>
                </a:lnTo>
                <a:cubicBezTo>
                  <a:pt x="392400" y="313200"/>
                  <a:pt x="378000" y="334800"/>
                  <a:pt x="349200" y="334800"/>
                </a:cubicBezTo>
                <a:lnTo>
                  <a:pt x="32815" y="336548"/>
                </a:lnTo>
                <a:lnTo>
                  <a:pt x="32815" y="336548"/>
                </a:lnTo>
                <a:close/>
                <a:moveTo>
                  <a:pt x="167403" y="97546"/>
                </a:moveTo>
                <a:lnTo>
                  <a:pt x="174394" y="234331"/>
                </a:lnTo>
                <a:lnTo>
                  <a:pt x="210222" y="234331"/>
                </a:lnTo>
                <a:lnTo>
                  <a:pt x="217213" y="97546"/>
                </a:lnTo>
                <a:lnTo>
                  <a:pt x="167403" y="97546"/>
                </a:lnTo>
                <a:moveTo>
                  <a:pt x="166661" y="276302"/>
                </a:moveTo>
                <a:cubicBezTo>
                  <a:pt x="166660" y="274063"/>
                  <a:pt x="166954" y="271825"/>
                  <a:pt x="167534" y="269663"/>
                </a:cubicBezTo>
                <a:cubicBezTo>
                  <a:pt x="168113" y="267501"/>
                  <a:pt x="168977" y="265415"/>
                  <a:pt x="170096" y="263477"/>
                </a:cubicBezTo>
                <a:cubicBezTo>
                  <a:pt x="171215" y="261539"/>
                  <a:pt x="172590" y="259748"/>
                  <a:pt x="174173" y="258166"/>
                </a:cubicBezTo>
                <a:cubicBezTo>
                  <a:pt x="175755" y="256583"/>
                  <a:pt x="177546" y="255209"/>
                  <a:pt x="179484" y="254090"/>
                </a:cubicBezTo>
                <a:cubicBezTo>
                  <a:pt x="181423" y="252971"/>
                  <a:pt x="183508" y="252107"/>
                  <a:pt x="185670" y="251528"/>
                </a:cubicBezTo>
                <a:cubicBezTo>
                  <a:pt x="187832" y="250949"/>
                  <a:pt x="190070" y="250654"/>
                  <a:pt x="192308" y="250654"/>
                </a:cubicBezTo>
                <a:cubicBezTo>
                  <a:pt x="194546" y="250654"/>
                  <a:pt x="196784" y="250948"/>
                  <a:pt x="198945" y="251528"/>
                </a:cubicBezTo>
                <a:cubicBezTo>
                  <a:pt x="201107" y="252107"/>
                  <a:pt x="203193" y="252970"/>
                  <a:pt x="205131" y="254090"/>
                </a:cubicBezTo>
                <a:cubicBezTo>
                  <a:pt x="207070" y="255208"/>
                  <a:pt x="208861" y="256582"/>
                  <a:pt x="210443" y="258165"/>
                </a:cubicBezTo>
                <a:cubicBezTo>
                  <a:pt x="212026" y="259747"/>
                  <a:pt x="213401" y="261538"/>
                  <a:pt x="214519" y="263477"/>
                </a:cubicBezTo>
                <a:cubicBezTo>
                  <a:pt x="215639" y="265415"/>
                  <a:pt x="216503" y="267501"/>
                  <a:pt x="217082" y="269663"/>
                </a:cubicBezTo>
                <a:cubicBezTo>
                  <a:pt x="217661" y="271825"/>
                  <a:pt x="217956" y="274063"/>
                  <a:pt x="217955" y="276301"/>
                </a:cubicBezTo>
                <a:cubicBezTo>
                  <a:pt x="217957" y="279659"/>
                  <a:pt x="217289" y="283015"/>
                  <a:pt x="216002" y="286116"/>
                </a:cubicBezTo>
                <a:cubicBezTo>
                  <a:pt x="214719" y="289218"/>
                  <a:pt x="212819" y="292063"/>
                  <a:pt x="210443" y="294436"/>
                </a:cubicBezTo>
                <a:cubicBezTo>
                  <a:pt x="208071" y="296812"/>
                  <a:pt x="205226" y="298713"/>
                  <a:pt x="202123" y="299996"/>
                </a:cubicBezTo>
                <a:cubicBezTo>
                  <a:pt x="199021" y="301283"/>
                  <a:pt x="195665" y="301951"/>
                  <a:pt x="192308" y="301949"/>
                </a:cubicBezTo>
                <a:cubicBezTo>
                  <a:pt x="188950" y="301951"/>
                  <a:pt x="185594" y="301283"/>
                  <a:pt x="182493" y="299996"/>
                </a:cubicBezTo>
                <a:cubicBezTo>
                  <a:pt x="179390" y="298713"/>
                  <a:pt x="176545" y="296811"/>
                  <a:pt x="174172" y="294436"/>
                </a:cubicBezTo>
                <a:cubicBezTo>
                  <a:pt x="171797" y="292063"/>
                  <a:pt x="169896" y="289218"/>
                  <a:pt x="168613" y="286115"/>
                </a:cubicBezTo>
                <a:cubicBezTo>
                  <a:pt x="167327" y="283014"/>
                  <a:pt x="166659" y="279659"/>
                  <a:pt x="166660" y="276301"/>
                </a:cubicBezTo>
              </a:path>
            </a:pathLst>
          </a:custGeom>
          <a:solidFill>
            <a:srgbClr val="D25400">
              <a:alpha val="100000"/>
            </a:srgbClr>
          </a:solidFill>
          <a:ln w="7200" cap="rnd">
            <a:solidFill>
              <a:srgbClr val="00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H"/>
          <p:cNvGrpSpPr/>
          <p:nvPr/>
        </p:nvGrpSpPr>
        <p:grpSpPr>
          <a:xfrm>
            <a:off x="2016000" y="90866"/>
            <a:ext cx="4464000" cy="287586"/>
            <a:chOff x="2016000" y="90866"/>
            <a:chExt cx="4464000" cy="287586"/>
          </a:xfrm>
        </p:grpSpPr>
        <p:sp>
          <p:nvSpPr>
            <p:cNvPr id="44" name="No name"/>
            <p:cNvSpPr/>
            <p:nvPr/>
          </p:nvSpPr>
          <p:spPr>
            <a:xfrm>
              <a:off x="2016000" y="90866"/>
              <a:ext cx="4464000" cy="287586"/>
            </a:xfrm>
            <a:custGeom>
              <a:avLst/>
              <a:gdLst/>
              <a:ahLst/>
              <a:cxnLst/>
              <a:rect l="l" t="t" r="r" b="b"/>
              <a:pathLst>
                <a:path w="4464000" h="287586">
                  <a:moveTo>
                    <a:pt x="0" y="0"/>
                  </a:moveTo>
                  <a:lnTo>
                    <a:pt x="0" y="287586"/>
                  </a:lnTo>
                  <a:lnTo>
                    <a:pt x="4464000" y="287586"/>
                  </a:lnTo>
                  <a:lnTo>
                    <a:pt x="446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@"/>
            <p:cNvSpPr/>
            <p:nvPr/>
          </p:nvSpPr>
          <p:spPr>
            <a:xfrm>
              <a:off x="2016000" y="90866"/>
              <a:ext cx="446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Today is  2023-01-15  14:53</a:t>
              </a:r>
              <a:endParaRPr kern="100" dirty="0"/>
            </a:p>
          </p:txBody>
        </p:sp>
      </p:grpSp>
      <p:grpSp>
        <p:nvGrpSpPr>
          <p:cNvPr id="46" name="H"/>
          <p:cNvGrpSpPr/>
          <p:nvPr/>
        </p:nvGrpSpPr>
        <p:grpSpPr>
          <a:xfrm>
            <a:off x="5700534" y="2405200"/>
            <a:ext cx="3371017" cy="254667"/>
            <a:chOff x="5700534" y="2405200"/>
            <a:chExt cx="3371017" cy="254667"/>
          </a:xfrm>
        </p:grpSpPr>
        <p:sp>
          <p:nvSpPr>
            <p:cNvPr id="47" name="No name"/>
            <p:cNvSpPr/>
            <p:nvPr/>
          </p:nvSpPr>
          <p:spPr>
            <a:xfrm>
              <a:off x="5700534" y="2405200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@"/>
            <p:cNvSpPr/>
            <p:nvPr/>
          </p:nvSpPr>
          <p:spPr>
            <a:xfrm>
              <a:off x="5700534" y="2405200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grpSp>
        <p:nvGrpSpPr>
          <p:cNvPr id="49" name="H"/>
          <p:cNvGrpSpPr/>
          <p:nvPr/>
        </p:nvGrpSpPr>
        <p:grpSpPr>
          <a:xfrm>
            <a:off x="2118217" y="3250992"/>
            <a:ext cx="2107700" cy="254667"/>
            <a:chOff x="2118217" y="2828200"/>
            <a:chExt cx="2107700" cy="254667"/>
          </a:xfrm>
        </p:grpSpPr>
        <p:sp>
          <p:nvSpPr>
            <p:cNvPr id="50" name="No name"/>
            <p:cNvSpPr/>
            <p:nvPr/>
          </p:nvSpPr>
          <p:spPr>
            <a:xfrm>
              <a:off x="2118217" y="2828200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@"/>
            <p:cNvSpPr/>
            <p:nvPr/>
          </p:nvSpPr>
          <p:spPr>
            <a:xfrm>
              <a:off x="2118217" y="2828200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2023030001-2</a:t>
              </a:r>
              <a:endParaRPr kern="100" dirty="0"/>
            </a:p>
          </p:txBody>
        </p:sp>
      </p:grpSp>
      <p:grpSp>
        <p:nvGrpSpPr>
          <p:cNvPr id="52" name="H"/>
          <p:cNvGrpSpPr/>
          <p:nvPr/>
        </p:nvGrpSpPr>
        <p:grpSpPr>
          <a:xfrm>
            <a:off x="4324067" y="3242525"/>
            <a:ext cx="6332127" cy="254667"/>
            <a:chOff x="4324067" y="2819733"/>
            <a:chExt cx="6332127" cy="254667"/>
          </a:xfrm>
        </p:grpSpPr>
        <p:sp>
          <p:nvSpPr>
            <p:cNvPr id="53" name="No name"/>
            <p:cNvSpPr/>
            <p:nvPr/>
          </p:nvSpPr>
          <p:spPr>
            <a:xfrm>
              <a:off x="4324067" y="2819733"/>
              <a:ext cx="6332127" cy="254667"/>
            </a:xfrm>
            <a:custGeom>
              <a:avLst/>
              <a:gdLst/>
              <a:ahLst/>
              <a:cxnLst/>
              <a:rect l="l" t="t" r="r" b="b"/>
              <a:pathLst>
                <a:path w="6332127" h="254667">
                  <a:moveTo>
                    <a:pt x="0" y="0"/>
                  </a:moveTo>
                  <a:lnTo>
                    <a:pt x="0" y="254667"/>
                  </a:lnTo>
                  <a:lnTo>
                    <a:pt x="6332127" y="254667"/>
                  </a:lnTo>
                  <a:lnTo>
                    <a:pt x="6332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@"/>
            <p:cNvSpPr/>
            <p:nvPr/>
          </p:nvSpPr>
          <p:spPr>
            <a:xfrm>
              <a:off x="4324067" y="2819733"/>
              <a:ext cx="633212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ลงคะแนนโหวตเลือกสรรหารองประธานคณะทำงาน คนที่ 1</a:t>
              </a:r>
              <a:endParaRPr kern="100" dirty="0"/>
            </a:p>
          </p:txBody>
        </p:sp>
      </p:grpSp>
      <p:grpSp>
        <p:nvGrpSpPr>
          <p:cNvPr id="55" name="H"/>
          <p:cNvGrpSpPr/>
          <p:nvPr/>
        </p:nvGrpSpPr>
        <p:grpSpPr>
          <a:xfrm>
            <a:off x="211208" y="3365292"/>
            <a:ext cx="1364325" cy="254667"/>
            <a:chOff x="211208" y="2942500"/>
            <a:chExt cx="1364325" cy="254667"/>
          </a:xfrm>
        </p:grpSpPr>
        <p:sp>
          <p:nvSpPr>
            <p:cNvPr id="56" name="No name"/>
            <p:cNvSpPr/>
            <p:nvPr/>
          </p:nvSpPr>
          <p:spPr>
            <a:xfrm>
              <a:off x="211208" y="2942500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@"/>
            <p:cNvSpPr/>
            <p:nvPr/>
          </p:nvSpPr>
          <p:spPr>
            <a:xfrm>
              <a:off x="211208" y="2942500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58" name="H"/>
          <p:cNvGrpSpPr/>
          <p:nvPr/>
        </p:nvGrpSpPr>
        <p:grpSpPr>
          <a:xfrm>
            <a:off x="2126683" y="3531059"/>
            <a:ext cx="4437850" cy="254667"/>
            <a:chOff x="2126683" y="3108267"/>
            <a:chExt cx="4437850" cy="254667"/>
          </a:xfrm>
        </p:grpSpPr>
        <p:sp>
          <p:nvSpPr>
            <p:cNvPr id="59" name="No name"/>
            <p:cNvSpPr/>
            <p:nvPr/>
          </p:nvSpPr>
          <p:spPr>
            <a:xfrm>
              <a:off x="2126683" y="3108267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@"/>
            <p:cNvSpPr/>
            <p:nvPr/>
          </p:nvSpPr>
          <p:spPr>
            <a:xfrm>
              <a:off x="2126683" y="3108267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 period : 1 Hour</a:t>
              </a:r>
              <a:endParaRPr kern="100" dirty="0"/>
            </a:p>
          </p:txBody>
        </p:sp>
      </p:grpSp>
      <p:grpSp>
        <p:nvGrpSpPr>
          <p:cNvPr id="61" name="H"/>
          <p:cNvGrpSpPr/>
          <p:nvPr/>
        </p:nvGrpSpPr>
        <p:grpSpPr>
          <a:xfrm>
            <a:off x="5692067" y="3556459"/>
            <a:ext cx="3371017" cy="254667"/>
            <a:chOff x="5692067" y="3133667"/>
            <a:chExt cx="3371017" cy="254667"/>
          </a:xfrm>
        </p:grpSpPr>
        <p:sp>
          <p:nvSpPr>
            <p:cNvPr id="62" name="No name"/>
            <p:cNvSpPr/>
            <p:nvPr/>
          </p:nvSpPr>
          <p:spPr>
            <a:xfrm>
              <a:off x="5692067" y="3133667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@"/>
            <p:cNvSpPr/>
            <p:nvPr/>
          </p:nvSpPr>
          <p:spPr>
            <a:xfrm>
              <a:off x="5692067" y="3133667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grpSp>
        <p:nvGrpSpPr>
          <p:cNvPr id="64" name="H"/>
          <p:cNvGrpSpPr/>
          <p:nvPr/>
        </p:nvGrpSpPr>
        <p:grpSpPr>
          <a:xfrm>
            <a:off x="2126683" y="4026026"/>
            <a:ext cx="2107700" cy="254667"/>
            <a:chOff x="2126683" y="3603234"/>
            <a:chExt cx="2107700" cy="254667"/>
          </a:xfrm>
        </p:grpSpPr>
        <p:sp>
          <p:nvSpPr>
            <p:cNvPr id="65" name="No name"/>
            <p:cNvSpPr/>
            <p:nvPr/>
          </p:nvSpPr>
          <p:spPr>
            <a:xfrm>
              <a:off x="2126683" y="3603234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@"/>
            <p:cNvSpPr/>
            <p:nvPr/>
          </p:nvSpPr>
          <p:spPr>
            <a:xfrm>
              <a:off x="2126683" y="3603234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2023030001-3</a:t>
              </a:r>
              <a:endParaRPr kern="100" dirty="0"/>
            </a:p>
          </p:txBody>
        </p:sp>
      </p:grpSp>
      <p:grpSp>
        <p:nvGrpSpPr>
          <p:cNvPr id="67" name="H"/>
          <p:cNvGrpSpPr/>
          <p:nvPr/>
        </p:nvGrpSpPr>
        <p:grpSpPr>
          <a:xfrm>
            <a:off x="4332533" y="4017559"/>
            <a:ext cx="5950035" cy="254667"/>
            <a:chOff x="4332533" y="3594767"/>
            <a:chExt cx="5950035" cy="254667"/>
          </a:xfrm>
        </p:grpSpPr>
        <p:sp>
          <p:nvSpPr>
            <p:cNvPr id="68" name="No name"/>
            <p:cNvSpPr/>
            <p:nvPr/>
          </p:nvSpPr>
          <p:spPr>
            <a:xfrm>
              <a:off x="4332533" y="3594767"/>
              <a:ext cx="5950035" cy="254667"/>
            </a:xfrm>
            <a:custGeom>
              <a:avLst/>
              <a:gdLst/>
              <a:ahLst/>
              <a:cxnLst/>
              <a:rect l="l" t="t" r="r" b="b"/>
              <a:pathLst>
                <a:path w="5950035" h="254667">
                  <a:moveTo>
                    <a:pt x="0" y="0"/>
                  </a:moveTo>
                  <a:lnTo>
                    <a:pt x="0" y="254667"/>
                  </a:lnTo>
                  <a:lnTo>
                    <a:pt x="5950035" y="254667"/>
                  </a:lnTo>
                  <a:lnTo>
                    <a:pt x="5950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@"/>
            <p:cNvSpPr/>
            <p:nvPr/>
          </p:nvSpPr>
          <p:spPr>
            <a:xfrm>
              <a:off x="4332533" y="3594767"/>
              <a:ext cx="595003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ลงคะแนนโหวตเลือกสรรหารองประธานคณะทำงาน คนที่ 2</a:t>
              </a:r>
              <a:endParaRPr kern="100" dirty="0"/>
            </a:p>
          </p:txBody>
        </p:sp>
      </p:grpSp>
      <p:grpSp>
        <p:nvGrpSpPr>
          <p:cNvPr id="70" name="H"/>
          <p:cNvGrpSpPr/>
          <p:nvPr/>
        </p:nvGrpSpPr>
        <p:grpSpPr>
          <a:xfrm>
            <a:off x="219675" y="4148792"/>
            <a:ext cx="1364325" cy="254667"/>
            <a:chOff x="219675" y="3726000"/>
            <a:chExt cx="1364325" cy="254667"/>
          </a:xfrm>
        </p:grpSpPr>
        <p:sp>
          <p:nvSpPr>
            <p:cNvPr id="71" name="No name"/>
            <p:cNvSpPr/>
            <p:nvPr/>
          </p:nvSpPr>
          <p:spPr>
            <a:xfrm>
              <a:off x="219675" y="3726000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@"/>
            <p:cNvSpPr/>
            <p:nvPr/>
          </p:nvSpPr>
          <p:spPr>
            <a:xfrm>
              <a:off x="219675" y="3726000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73" name="H"/>
          <p:cNvGrpSpPr/>
          <p:nvPr/>
        </p:nvGrpSpPr>
        <p:grpSpPr>
          <a:xfrm>
            <a:off x="2135150" y="4306092"/>
            <a:ext cx="4437850" cy="254667"/>
            <a:chOff x="2135150" y="3883300"/>
            <a:chExt cx="4437850" cy="254667"/>
          </a:xfrm>
        </p:grpSpPr>
        <p:sp>
          <p:nvSpPr>
            <p:cNvPr id="74" name="No name"/>
            <p:cNvSpPr/>
            <p:nvPr/>
          </p:nvSpPr>
          <p:spPr>
            <a:xfrm>
              <a:off x="2135150" y="3883300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@"/>
            <p:cNvSpPr/>
            <p:nvPr/>
          </p:nvSpPr>
          <p:spPr>
            <a:xfrm>
              <a:off x="2135150" y="3883300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 period : 1 Hour</a:t>
              </a:r>
              <a:endParaRPr kern="100" dirty="0"/>
            </a:p>
          </p:txBody>
        </p:sp>
      </p:grpSp>
      <p:grpSp>
        <p:nvGrpSpPr>
          <p:cNvPr id="76" name="H"/>
          <p:cNvGrpSpPr/>
          <p:nvPr/>
        </p:nvGrpSpPr>
        <p:grpSpPr>
          <a:xfrm>
            <a:off x="5700534" y="4331492"/>
            <a:ext cx="3371017" cy="254667"/>
            <a:chOff x="5700534" y="3908700"/>
            <a:chExt cx="3371017" cy="254667"/>
          </a:xfrm>
        </p:grpSpPr>
        <p:sp>
          <p:nvSpPr>
            <p:cNvPr id="77" name="No name"/>
            <p:cNvSpPr/>
            <p:nvPr/>
          </p:nvSpPr>
          <p:spPr>
            <a:xfrm>
              <a:off x="5700534" y="3908700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@"/>
            <p:cNvSpPr/>
            <p:nvPr/>
          </p:nvSpPr>
          <p:spPr>
            <a:xfrm>
              <a:off x="5700534" y="3908700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sp>
        <p:nvSpPr>
          <p:cNvPr id="79" name="Clock"/>
          <p:cNvSpPr/>
          <p:nvPr/>
        </p:nvSpPr>
        <p:spPr>
          <a:xfrm>
            <a:off x="1554614" y="2123707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rgbClr val="FF0000"/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Clock"/>
          <p:cNvSpPr/>
          <p:nvPr/>
        </p:nvSpPr>
        <p:spPr>
          <a:xfrm>
            <a:off x="1554614" y="3324340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rgbClr val="00B050"/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Clock"/>
          <p:cNvSpPr/>
          <p:nvPr/>
        </p:nvSpPr>
        <p:spPr>
          <a:xfrm>
            <a:off x="1554614" y="4066932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5" name="H"/>
          <p:cNvGrpSpPr/>
          <p:nvPr/>
        </p:nvGrpSpPr>
        <p:grpSpPr>
          <a:xfrm>
            <a:off x="9553204" y="3595610"/>
            <a:ext cx="922764" cy="341515"/>
            <a:chOff x="9553204" y="3172818"/>
            <a:chExt cx="922764" cy="341515"/>
          </a:xfrm>
        </p:grpSpPr>
        <p:sp>
          <p:nvSpPr>
            <p:cNvPr id="86" name="Rectangle rounded"/>
            <p:cNvSpPr/>
            <p:nvPr/>
          </p:nvSpPr>
          <p:spPr>
            <a:xfrm>
              <a:off x="9553204" y="3172818"/>
              <a:ext cx="922764" cy="341515"/>
            </a:xfrm>
            <a:custGeom>
              <a:avLst/>
              <a:gdLst/>
              <a:ahLst/>
              <a:cxnLst/>
              <a:rect l="l" t="t" r="r" b="b"/>
              <a:pathLst>
                <a:path w="922764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31324" y="0"/>
                  </a:lnTo>
                  <a:arcTo wR="91442" hR="91442" stAng="16200082" swAng="5399841"/>
                  <a:lnTo>
                    <a:pt x="922764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@"/>
            <p:cNvSpPr/>
            <p:nvPr/>
          </p:nvSpPr>
          <p:spPr>
            <a:xfrm>
              <a:off x="9553204" y="3172818"/>
              <a:ext cx="922764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Access</a:t>
              </a:r>
              <a:endParaRPr kern="100" dirty="0"/>
            </a:p>
          </p:txBody>
        </p:sp>
      </p:grpSp>
      <p:grpSp>
        <p:nvGrpSpPr>
          <p:cNvPr id="88" name="H"/>
          <p:cNvGrpSpPr/>
          <p:nvPr/>
        </p:nvGrpSpPr>
        <p:grpSpPr>
          <a:xfrm>
            <a:off x="9553204" y="2307500"/>
            <a:ext cx="922764" cy="341515"/>
            <a:chOff x="9553204" y="2307500"/>
            <a:chExt cx="922764" cy="341515"/>
          </a:xfrm>
          <a:solidFill>
            <a:schemeClr val="accent6">
              <a:lumMod val="75000"/>
            </a:schemeClr>
          </a:solidFill>
        </p:grpSpPr>
        <p:sp>
          <p:nvSpPr>
            <p:cNvPr id="89" name="Rectangle rounded"/>
            <p:cNvSpPr/>
            <p:nvPr/>
          </p:nvSpPr>
          <p:spPr>
            <a:xfrm>
              <a:off x="9553204" y="2307500"/>
              <a:ext cx="922764" cy="341515"/>
            </a:xfrm>
            <a:custGeom>
              <a:avLst/>
              <a:gdLst/>
              <a:ahLst/>
              <a:cxnLst/>
              <a:rect l="l" t="t" r="r" b="b"/>
              <a:pathLst>
                <a:path w="922764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31324" y="0"/>
                  </a:lnTo>
                  <a:arcTo wR="91442" hR="91442" stAng="16200082" swAng="5399841"/>
                  <a:lnTo>
                    <a:pt x="922764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grpFill/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@"/>
            <p:cNvSpPr/>
            <p:nvPr/>
          </p:nvSpPr>
          <p:spPr>
            <a:xfrm>
              <a:off x="9553204" y="2307500"/>
              <a:ext cx="922764" cy="341515"/>
            </a:xfrm>
            <a:solidFill>
              <a:schemeClr val="accent6">
                <a:lumMod val="75000"/>
              </a:schemeClr>
            </a:solidFill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lang="en-US" sz="1600" kern="100" dirty="0"/>
                <a:t>Result</a:t>
              </a:r>
              <a:endParaRPr kern="100" dirty="0"/>
            </a:p>
          </p:txBody>
        </p:sp>
      </p:grpSp>
      <p:grpSp>
        <p:nvGrpSpPr>
          <p:cNvPr id="91" name="H"/>
          <p:cNvGrpSpPr/>
          <p:nvPr/>
        </p:nvGrpSpPr>
        <p:grpSpPr>
          <a:xfrm>
            <a:off x="2097298" y="4683952"/>
            <a:ext cx="2107700" cy="254667"/>
            <a:chOff x="2097298" y="4261160"/>
            <a:chExt cx="2107700" cy="254667"/>
          </a:xfrm>
        </p:grpSpPr>
        <p:sp>
          <p:nvSpPr>
            <p:cNvPr id="92" name="No name"/>
            <p:cNvSpPr/>
            <p:nvPr/>
          </p:nvSpPr>
          <p:spPr>
            <a:xfrm>
              <a:off x="2097298" y="4261160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@"/>
            <p:cNvSpPr/>
            <p:nvPr/>
          </p:nvSpPr>
          <p:spPr>
            <a:xfrm>
              <a:off x="2097298" y="4261160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2023030002-1</a:t>
              </a:r>
              <a:endParaRPr kern="100" dirty="0"/>
            </a:p>
          </p:txBody>
        </p:sp>
      </p:grpSp>
      <p:grpSp>
        <p:nvGrpSpPr>
          <p:cNvPr id="94" name="H"/>
          <p:cNvGrpSpPr/>
          <p:nvPr/>
        </p:nvGrpSpPr>
        <p:grpSpPr>
          <a:xfrm>
            <a:off x="4303148" y="4675485"/>
            <a:ext cx="5950035" cy="254667"/>
            <a:chOff x="4303148" y="4252693"/>
            <a:chExt cx="5950035" cy="254667"/>
          </a:xfrm>
        </p:grpSpPr>
        <p:sp>
          <p:nvSpPr>
            <p:cNvPr id="95" name="No name"/>
            <p:cNvSpPr/>
            <p:nvPr/>
          </p:nvSpPr>
          <p:spPr>
            <a:xfrm>
              <a:off x="4303148" y="4252693"/>
              <a:ext cx="5950035" cy="254667"/>
            </a:xfrm>
            <a:custGeom>
              <a:avLst/>
              <a:gdLst/>
              <a:ahLst/>
              <a:cxnLst/>
              <a:rect l="l" t="t" r="r" b="b"/>
              <a:pathLst>
                <a:path w="5950035" h="254667">
                  <a:moveTo>
                    <a:pt x="0" y="0"/>
                  </a:moveTo>
                  <a:lnTo>
                    <a:pt x="0" y="254667"/>
                  </a:lnTo>
                  <a:lnTo>
                    <a:pt x="5950035" y="254667"/>
                  </a:lnTo>
                  <a:lnTo>
                    <a:pt x="5950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@"/>
            <p:cNvSpPr/>
            <p:nvPr/>
          </p:nvSpPr>
          <p:spPr>
            <a:xfrm>
              <a:off x="4303148" y="4252693"/>
              <a:ext cx="595003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ลงคะแนนโหวตประชุมลับคณะทำงาน</a:t>
              </a:r>
              <a:endParaRPr kern="100" dirty="0"/>
            </a:p>
          </p:txBody>
        </p:sp>
      </p:grpSp>
      <p:grpSp>
        <p:nvGrpSpPr>
          <p:cNvPr id="97" name="H"/>
          <p:cNvGrpSpPr/>
          <p:nvPr/>
        </p:nvGrpSpPr>
        <p:grpSpPr>
          <a:xfrm>
            <a:off x="190289" y="4806718"/>
            <a:ext cx="1364325" cy="254667"/>
            <a:chOff x="190289" y="4383926"/>
            <a:chExt cx="1364325" cy="254667"/>
          </a:xfrm>
        </p:grpSpPr>
        <p:sp>
          <p:nvSpPr>
            <p:cNvPr id="98" name="No name"/>
            <p:cNvSpPr/>
            <p:nvPr/>
          </p:nvSpPr>
          <p:spPr>
            <a:xfrm>
              <a:off x="190289" y="4383926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@"/>
            <p:cNvSpPr/>
            <p:nvPr/>
          </p:nvSpPr>
          <p:spPr>
            <a:xfrm>
              <a:off x="190289" y="4383926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A36209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Private Vote</a:t>
              </a:r>
              <a:endParaRPr kern="100" dirty="0"/>
            </a:p>
          </p:txBody>
        </p:sp>
      </p:grpSp>
      <p:grpSp>
        <p:nvGrpSpPr>
          <p:cNvPr id="100" name="H"/>
          <p:cNvGrpSpPr/>
          <p:nvPr/>
        </p:nvGrpSpPr>
        <p:grpSpPr>
          <a:xfrm>
            <a:off x="2105764" y="4964018"/>
            <a:ext cx="4437850" cy="254667"/>
            <a:chOff x="2105764" y="4541226"/>
            <a:chExt cx="4437850" cy="254667"/>
          </a:xfrm>
        </p:grpSpPr>
        <p:sp>
          <p:nvSpPr>
            <p:cNvPr id="101" name="No name"/>
            <p:cNvSpPr/>
            <p:nvPr/>
          </p:nvSpPr>
          <p:spPr>
            <a:xfrm>
              <a:off x="2105764" y="4541226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@"/>
            <p:cNvSpPr/>
            <p:nvPr/>
          </p:nvSpPr>
          <p:spPr>
            <a:xfrm>
              <a:off x="2105764" y="4541226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 period : 1 Hour</a:t>
              </a:r>
              <a:endParaRPr kern="100" dirty="0"/>
            </a:p>
          </p:txBody>
        </p:sp>
      </p:grpSp>
      <p:grpSp>
        <p:nvGrpSpPr>
          <p:cNvPr id="103" name="H"/>
          <p:cNvGrpSpPr/>
          <p:nvPr/>
        </p:nvGrpSpPr>
        <p:grpSpPr>
          <a:xfrm>
            <a:off x="5671148" y="4989418"/>
            <a:ext cx="3371017" cy="254667"/>
            <a:chOff x="5671148" y="4566626"/>
            <a:chExt cx="3371017" cy="254667"/>
          </a:xfrm>
        </p:grpSpPr>
        <p:sp>
          <p:nvSpPr>
            <p:cNvPr id="104" name="No name"/>
            <p:cNvSpPr/>
            <p:nvPr/>
          </p:nvSpPr>
          <p:spPr>
            <a:xfrm>
              <a:off x="5671148" y="4566626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@"/>
            <p:cNvSpPr/>
            <p:nvPr/>
          </p:nvSpPr>
          <p:spPr>
            <a:xfrm>
              <a:off x="5671148" y="4566626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sp>
        <p:nvSpPr>
          <p:cNvPr id="106" name="Clock"/>
          <p:cNvSpPr/>
          <p:nvPr/>
        </p:nvSpPr>
        <p:spPr>
          <a:xfrm>
            <a:off x="1544892" y="4774018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0" name="No nam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5543" y="205932"/>
            <a:ext cx="622033" cy="595802"/>
          </a:xfrm>
          <a:prstGeom prst="rect">
            <a:avLst/>
          </a:prstGeom>
          <a:ln w="144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111" name="H"/>
          <p:cNvGrpSpPr/>
          <p:nvPr/>
        </p:nvGrpSpPr>
        <p:grpSpPr>
          <a:xfrm>
            <a:off x="219675" y="1296000"/>
            <a:ext cx="1076325" cy="576000"/>
            <a:chOff x="219675" y="1296000"/>
            <a:chExt cx="1076325" cy="576000"/>
          </a:xfrm>
        </p:grpSpPr>
        <p:sp>
          <p:nvSpPr>
            <p:cNvPr id="112" name="Rectangle rounded"/>
            <p:cNvSpPr/>
            <p:nvPr/>
          </p:nvSpPr>
          <p:spPr>
            <a:xfrm>
              <a:off x="219675" y="1296000"/>
              <a:ext cx="1076325" cy="576000"/>
            </a:xfrm>
            <a:custGeom>
              <a:avLst/>
              <a:gdLst/>
              <a:ahLst/>
              <a:cxnLst/>
              <a:rect l="l" t="t" r="r" b="b"/>
              <a:pathLst>
                <a:path w="1076325" h="576000">
                  <a:moveTo>
                    <a:pt x="91440" y="57600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984885" y="0"/>
                  </a:lnTo>
                  <a:arcTo wR="91442" hR="91442" stAng="16200082" swAng="5399841"/>
                  <a:lnTo>
                    <a:pt x="1076325" y="484560"/>
                  </a:lnTo>
                  <a:arcTo wR="91442" hR="91442" stAng="80" swAng="5399841"/>
                  <a:lnTo>
                    <a:pt x="91440" y="576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@"/>
            <p:cNvSpPr/>
            <p:nvPr/>
          </p:nvSpPr>
          <p:spPr>
            <a:xfrm>
              <a:off x="219675" y="1296000"/>
              <a:ext cx="1076325" cy="57600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252525"/>
                  </a:solidFill>
                  <a:latin typeface="Tahoma"/>
                </a:rPr>
                <a:t>2022</a:t>
              </a:r>
              <a:endParaRPr kern="100" dirty="0"/>
            </a:p>
          </p:txBody>
        </p:sp>
      </p:grpSp>
      <p:grpSp>
        <p:nvGrpSpPr>
          <p:cNvPr id="114" name="H"/>
          <p:cNvGrpSpPr/>
          <p:nvPr/>
        </p:nvGrpSpPr>
        <p:grpSpPr>
          <a:xfrm>
            <a:off x="1444521" y="1296000"/>
            <a:ext cx="1003479" cy="576000"/>
            <a:chOff x="1444521" y="1296000"/>
            <a:chExt cx="1003479" cy="576000"/>
          </a:xfrm>
        </p:grpSpPr>
        <p:sp>
          <p:nvSpPr>
            <p:cNvPr id="115" name="Rectangle rounded"/>
            <p:cNvSpPr/>
            <p:nvPr/>
          </p:nvSpPr>
          <p:spPr>
            <a:xfrm>
              <a:off x="1444521" y="1296000"/>
              <a:ext cx="1003479" cy="576000"/>
            </a:xfrm>
            <a:custGeom>
              <a:avLst/>
              <a:gdLst/>
              <a:ahLst/>
              <a:cxnLst/>
              <a:rect l="l" t="t" r="r" b="b"/>
              <a:pathLst>
                <a:path w="1003479" h="576000">
                  <a:moveTo>
                    <a:pt x="91440" y="57600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912039" y="0"/>
                  </a:lnTo>
                  <a:arcTo wR="91442" hR="91442" stAng="16200082" swAng="5399841"/>
                  <a:lnTo>
                    <a:pt x="1003479" y="484560"/>
                  </a:lnTo>
                  <a:arcTo wR="91442" hR="91442" stAng="80" swAng="5399841"/>
                  <a:lnTo>
                    <a:pt x="91440" y="576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@"/>
            <p:cNvSpPr/>
            <p:nvPr/>
          </p:nvSpPr>
          <p:spPr>
            <a:xfrm>
              <a:off x="1444521" y="1296000"/>
              <a:ext cx="1003479" cy="57600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252525"/>
                  </a:solidFill>
                  <a:latin typeface="Tahoma"/>
                </a:rPr>
                <a:t>2023</a:t>
              </a:r>
              <a:endParaRPr kern="100" dirty="0"/>
            </a:p>
          </p:txBody>
        </p:sp>
      </p:grpSp>
      <p:grpSp>
        <p:nvGrpSpPr>
          <p:cNvPr id="117" name="H"/>
          <p:cNvGrpSpPr/>
          <p:nvPr/>
        </p:nvGrpSpPr>
        <p:grpSpPr>
          <a:xfrm>
            <a:off x="2596521" y="1296000"/>
            <a:ext cx="1003479" cy="576000"/>
            <a:chOff x="2596521" y="1296000"/>
            <a:chExt cx="1003479" cy="576000"/>
          </a:xfrm>
        </p:grpSpPr>
        <p:sp>
          <p:nvSpPr>
            <p:cNvPr id="118" name="Rectangle rounded"/>
            <p:cNvSpPr/>
            <p:nvPr/>
          </p:nvSpPr>
          <p:spPr>
            <a:xfrm>
              <a:off x="2596521" y="1296000"/>
              <a:ext cx="1003479" cy="576000"/>
            </a:xfrm>
            <a:custGeom>
              <a:avLst/>
              <a:gdLst/>
              <a:ahLst/>
              <a:cxnLst/>
              <a:rect l="l" t="t" r="r" b="b"/>
              <a:pathLst>
                <a:path w="1003479" h="576000">
                  <a:moveTo>
                    <a:pt x="91440" y="57600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912039" y="0"/>
                  </a:lnTo>
                  <a:arcTo wR="91442" hR="91442" stAng="16200082" swAng="5399841"/>
                  <a:lnTo>
                    <a:pt x="1003479" y="484560"/>
                  </a:lnTo>
                  <a:arcTo wR="91442" hR="91442" stAng="80" swAng="5399841"/>
                  <a:lnTo>
                    <a:pt x="91440" y="576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@"/>
            <p:cNvSpPr/>
            <p:nvPr/>
          </p:nvSpPr>
          <p:spPr>
            <a:xfrm>
              <a:off x="2596521" y="1296000"/>
              <a:ext cx="1003479" cy="57600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252525"/>
                  </a:solidFill>
                  <a:latin typeface="Tahoma"/>
                </a:rPr>
                <a:t>2024</a:t>
              </a:r>
              <a:endParaRPr kern="100" dirty="0"/>
            </a:p>
          </p:txBody>
        </p:sp>
      </p:grpSp>
      <p:grpSp>
        <p:nvGrpSpPr>
          <p:cNvPr id="120" name="H"/>
          <p:cNvGrpSpPr/>
          <p:nvPr/>
        </p:nvGrpSpPr>
        <p:grpSpPr>
          <a:xfrm>
            <a:off x="3979021" y="1291767"/>
            <a:ext cx="707026" cy="282116"/>
            <a:chOff x="3979021" y="1291767"/>
            <a:chExt cx="707026" cy="282116"/>
          </a:xfrm>
        </p:grpSpPr>
        <p:sp>
          <p:nvSpPr>
            <p:cNvPr id="121" name="Rectangle rounded"/>
            <p:cNvSpPr/>
            <p:nvPr/>
          </p:nvSpPr>
          <p:spPr>
            <a:xfrm>
              <a:off x="3979021" y="1291767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@"/>
            <p:cNvSpPr/>
            <p:nvPr/>
          </p:nvSpPr>
          <p:spPr>
            <a:xfrm>
              <a:off x="3979021" y="1291767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Jan</a:t>
              </a:r>
              <a:endParaRPr kern="100" dirty="0"/>
            </a:p>
          </p:txBody>
        </p:sp>
      </p:grpSp>
      <p:grpSp>
        <p:nvGrpSpPr>
          <p:cNvPr id="123" name="H"/>
          <p:cNvGrpSpPr/>
          <p:nvPr/>
        </p:nvGrpSpPr>
        <p:grpSpPr>
          <a:xfrm>
            <a:off x="4908975" y="1291767"/>
            <a:ext cx="707026" cy="282116"/>
            <a:chOff x="4908975" y="1291767"/>
            <a:chExt cx="707026" cy="282116"/>
          </a:xfrm>
        </p:grpSpPr>
        <p:sp>
          <p:nvSpPr>
            <p:cNvPr id="124" name="Rectangle rounded"/>
            <p:cNvSpPr/>
            <p:nvPr/>
          </p:nvSpPr>
          <p:spPr>
            <a:xfrm>
              <a:off x="4908975" y="1291767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@"/>
            <p:cNvSpPr/>
            <p:nvPr/>
          </p:nvSpPr>
          <p:spPr>
            <a:xfrm>
              <a:off x="4908975" y="1291767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Feb</a:t>
              </a:r>
              <a:endParaRPr kern="100" dirty="0"/>
            </a:p>
          </p:txBody>
        </p:sp>
      </p:grpSp>
      <p:grpSp>
        <p:nvGrpSpPr>
          <p:cNvPr id="126" name="H"/>
          <p:cNvGrpSpPr/>
          <p:nvPr/>
        </p:nvGrpSpPr>
        <p:grpSpPr>
          <a:xfrm>
            <a:off x="5836589" y="1291767"/>
            <a:ext cx="707026" cy="282116"/>
            <a:chOff x="5836589" y="1291767"/>
            <a:chExt cx="707026" cy="282116"/>
          </a:xfrm>
        </p:grpSpPr>
        <p:sp>
          <p:nvSpPr>
            <p:cNvPr id="127" name="Rectangle rounded"/>
            <p:cNvSpPr/>
            <p:nvPr/>
          </p:nvSpPr>
          <p:spPr>
            <a:xfrm>
              <a:off x="5836589" y="1291767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@"/>
            <p:cNvSpPr/>
            <p:nvPr/>
          </p:nvSpPr>
          <p:spPr>
            <a:xfrm>
              <a:off x="5836589" y="1291767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Mar</a:t>
              </a:r>
              <a:endParaRPr kern="100" dirty="0"/>
            </a:p>
          </p:txBody>
        </p:sp>
      </p:grpSp>
      <p:grpSp>
        <p:nvGrpSpPr>
          <p:cNvPr id="129" name="H"/>
          <p:cNvGrpSpPr/>
          <p:nvPr/>
        </p:nvGrpSpPr>
        <p:grpSpPr>
          <a:xfrm>
            <a:off x="6764204" y="1291767"/>
            <a:ext cx="707026" cy="282116"/>
            <a:chOff x="6764204" y="1291767"/>
            <a:chExt cx="707026" cy="282116"/>
          </a:xfrm>
        </p:grpSpPr>
        <p:sp>
          <p:nvSpPr>
            <p:cNvPr id="130" name="Rectangle rounded"/>
            <p:cNvSpPr/>
            <p:nvPr/>
          </p:nvSpPr>
          <p:spPr>
            <a:xfrm>
              <a:off x="6764204" y="1291767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@"/>
            <p:cNvSpPr/>
            <p:nvPr/>
          </p:nvSpPr>
          <p:spPr>
            <a:xfrm>
              <a:off x="6764204" y="1291767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Apr</a:t>
              </a:r>
              <a:endParaRPr kern="100" dirty="0"/>
            </a:p>
          </p:txBody>
        </p:sp>
      </p:grpSp>
      <p:grpSp>
        <p:nvGrpSpPr>
          <p:cNvPr id="132" name="H"/>
          <p:cNvGrpSpPr/>
          <p:nvPr/>
        </p:nvGrpSpPr>
        <p:grpSpPr>
          <a:xfrm>
            <a:off x="7691818" y="1291767"/>
            <a:ext cx="707026" cy="282116"/>
            <a:chOff x="7691818" y="1291767"/>
            <a:chExt cx="707026" cy="282116"/>
          </a:xfrm>
        </p:grpSpPr>
        <p:sp>
          <p:nvSpPr>
            <p:cNvPr id="133" name="Rectangle rounded"/>
            <p:cNvSpPr/>
            <p:nvPr/>
          </p:nvSpPr>
          <p:spPr>
            <a:xfrm>
              <a:off x="7691818" y="1291767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@"/>
            <p:cNvSpPr/>
            <p:nvPr/>
          </p:nvSpPr>
          <p:spPr>
            <a:xfrm>
              <a:off x="7691818" y="1291767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May</a:t>
              </a:r>
              <a:endParaRPr kern="100" dirty="0"/>
            </a:p>
          </p:txBody>
        </p:sp>
      </p:grpSp>
      <p:grpSp>
        <p:nvGrpSpPr>
          <p:cNvPr id="135" name="H"/>
          <p:cNvGrpSpPr/>
          <p:nvPr/>
        </p:nvGrpSpPr>
        <p:grpSpPr>
          <a:xfrm>
            <a:off x="8634312" y="1291767"/>
            <a:ext cx="707026" cy="282116"/>
            <a:chOff x="8634312" y="1291767"/>
            <a:chExt cx="707026" cy="282116"/>
          </a:xfrm>
        </p:grpSpPr>
        <p:sp>
          <p:nvSpPr>
            <p:cNvPr id="136" name="Rectangle rounded"/>
            <p:cNvSpPr/>
            <p:nvPr/>
          </p:nvSpPr>
          <p:spPr>
            <a:xfrm>
              <a:off x="8634312" y="1291767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@"/>
            <p:cNvSpPr/>
            <p:nvPr/>
          </p:nvSpPr>
          <p:spPr>
            <a:xfrm>
              <a:off x="8634312" y="1291767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Jun</a:t>
              </a:r>
              <a:endParaRPr kern="100" dirty="0"/>
            </a:p>
          </p:txBody>
        </p:sp>
      </p:grpSp>
      <p:grpSp>
        <p:nvGrpSpPr>
          <p:cNvPr id="138" name="H"/>
          <p:cNvGrpSpPr/>
          <p:nvPr/>
        </p:nvGrpSpPr>
        <p:grpSpPr>
          <a:xfrm>
            <a:off x="3971177" y="1663208"/>
            <a:ext cx="707026" cy="282116"/>
            <a:chOff x="3971177" y="1663208"/>
            <a:chExt cx="707026" cy="282116"/>
          </a:xfrm>
        </p:grpSpPr>
        <p:sp>
          <p:nvSpPr>
            <p:cNvPr id="139" name="Rectangle rounded"/>
            <p:cNvSpPr/>
            <p:nvPr/>
          </p:nvSpPr>
          <p:spPr>
            <a:xfrm>
              <a:off x="3971177" y="1663208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@"/>
            <p:cNvSpPr/>
            <p:nvPr/>
          </p:nvSpPr>
          <p:spPr>
            <a:xfrm>
              <a:off x="3971177" y="1663208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Ju</a:t>
              </a:r>
              <a:r>
                <a:rPr lang="en-GB" sz="1400" b="1" kern="100" spc="-9" dirty="0">
                  <a:solidFill>
                    <a:srgbClr val="252525"/>
                  </a:solidFill>
                  <a:latin typeface="Tahoma"/>
                </a:rPr>
                <a:t>l</a:t>
              </a:r>
              <a:endParaRPr kern="100" dirty="0"/>
            </a:p>
          </p:txBody>
        </p:sp>
      </p:grpSp>
      <p:grpSp>
        <p:nvGrpSpPr>
          <p:cNvPr id="141" name="H"/>
          <p:cNvGrpSpPr/>
          <p:nvPr/>
        </p:nvGrpSpPr>
        <p:grpSpPr>
          <a:xfrm>
            <a:off x="4901131" y="1663208"/>
            <a:ext cx="707026" cy="282116"/>
            <a:chOff x="4901131" y="1663208"/>
            <a:chExt cx="707026" cy="282116"/>
          </a:xfrm>
        </p:grpSpPr>
        <p:sp>
          <p:nvSpPr>
            <p:cNvPr id="142" name="Rectangle rounded"/>
            <p:cNvSpPr/>
            <p:nvPr/>
          </p:nvSpPr>
          <p:spPr>
            <a:xfrm>
              <a:off x="4901131" y="1663208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@"/>
            <p:cNvSpPr/>
            <p:nvPr/>
          </p:nvSpPr>
          <p:spPr>
            <a:xfrm>
              <a:off x="4901131" y="1663208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Aug</a:t>
              </a:r>
              <a:endParaRPr kern="100" dirty="0"/>
            </a:p>
          </p:txBody>
        </p:sp>
      </p:grpSp>
      <p:grpSp>
        <p:nvGrpSpPr>
          <p:cNvPr id="144" name="H"/>
          <p:cNvGrpSpPr/>
          <p:nvPr/>
        </p:nvGrpSpPr>
        <p:grpSpPr>
          <a:xfrm>
            <a:off x="5828745" y="1663208"/>
            <a:ext cx="707026" cy="282116"/>
            <a:chOff x="5828745" y="1663208"/>
            <a:chExt cx="707026" cy="282116"/>
          </a:xfrm>
        </p:grpSpPr>
        <p:sp>
          <p:nvSpPr>
            <p:cNvPr id="145" name="Rectangle rounded"/>
            <p:cNvSpPr/>
            <p:nvPr/>
          </p:nvSpPr>
          <p:spPr>
            <a:xfrm>
              <a:off x="5828745" y="1663208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@"/>
            <p:cNvSpPr/>
            <p:nvPr/>
          </p:nvSpPr>
          <p:spPr>
            <a:xfrm>
              <a:off x="5828745" y="1663208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Sep</a:t>
              </a:r>
              <a:endParaRPr kern="100" dirty="0"/>
            </a:p>
          </p:txBody>
        </p:sp>
      </p:grpSp>
      <p:grpSp>
        <p:nvGrpSpPr>
          <p:cNvPr id="147" name="H"/>
          <p:cNvGrpSpPr/>
          <p:nvPr/>
        </p:nvGrpSpPr>
        <p:grpSpPr>
          <a:xfrm>
            <a:off x="6756360" y="1663208"/>
            <a:ext cx="707026" cy="282116"/>
            <a:chOff x="6756360" y="1663208"/>
            <a:chExt cx="707026" cy="282116"/>
          </a:xfrm>
        </p:grpSpPr>
        <p:sp>
          <p:nvSpPr>
            <p:cNvPr id="148" name="Rectangle rounded"/>
            <p:cNvSpPr/>
            <p:nvPr/>
          </p:nvSpPr>
          <p:spPr>
            <a:xfrm>
              <a:off x="6756360" y="1663208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@"/>
            <p:cNvSpPr/>
            <p:nvPr/>
          </p:nvSpPr>
          <p:spPr>
            <a:xfrm>
              <a:off x="6756360" y="1663208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Oct</a:t>
              </a:r>
              <a:endParaRPr kern="100" dirty="0"/>
            </a:p>
          </p:txBody>
        </p:sp>
      </p:grpSp>
      <p:grpSp>
        <p:nvGrpSpPr>
          <p:cNvPr id="150" name="H"/>
          <p:cNvGrpSpPr/>
          <p:nvPr/>
        </p:nvGrpSpPr>
        <p:grpSpPr>
          <a:xfrm>
            <a:off x="7683974" y="1663209"/>
            <a:ext cx="707026" cy="282116"/>
            <a:chOff x="7683974" y="1663209"/>
            <a:chExt cx="707026" cy="282116"/>
          </a:xfrm>
        </p:grpSpPr>
        <p:sp>
          <p:nvSpPr>
            <p:cNvPr id="151" name="Rectangle rounded"/>
            <p:cNvSpPr/>
            <p:nvPr/>
          </p:nvSpPr>
          <p:spPr>
            <a:xfrm>
              <a:off x="7683974" y="1663209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@"/>
            <p:cNvSpPr/>
            <p:nvPr/>
          </p:nvSpPr>
          <p:spPr>
            <a:xfrm>
              <a:off x="7683974" y="1663209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Nov</a:t>
              </a:r>
              <a:endParaRPr kern="100" dirty="0"/>
            </a:p>
          </p:txBody>
        </p:sp>
      </p:grpSp>
      <p:grpSp>
        <p:nvGrpSpPr>
          <p:cNvPr id="153" name="H"/>
          <p:cNvGrpSpPr/>
          <p:nvPr/>
        </p:nvGrpSpPr>
        <p:grpSpPr>
          <a:xfrm>
            <a:off x="8626468" y="1663209"/>
            <a:ext cx="707026" cy="282116"/>
            <a:chOff x="8626468" y="1663209"/>
            <a:chExt cx="707026" cy="282116"/>
          </a:xfrm>
        </p:grpSpPr>
        <p:sp>
          <p:nvSpPr>
            <p:cNvPr id="154" name="Rectangle rounded"/>
            <p:cNvSpPr/>
            <p:nvPr/>
          </p:nvSpPr>
          <p:spPr>
            <a:xfrm>
              <a:off x="8626468" y="1663209"/>
              <a:ext cx="707026" cy="282116"/>
            </a:xfrm>
            <a:custGeom>
              <a:avLst/>
              <a:gdLst/>
              <a:ahLst/>
              <a:cxnLst/>
              <a:rect l="l" t="t" r="r" b="b"/>
              <a:pathLst>
                <a:path w="707026" h="282116">
                  <a:moveTo>
                    <a:pt x="91440" y="282116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15586" y="0"/>
                  </a:lnTo>
                  <a:arcTo wR="91442" hR="91442" stAng="16200082" swAng="5399841"/>
                  <a:lnTo>
                    <a:pt x="707026" y="190676"/>
                  </a:lnTo>
                  <a:arcTo wR="91442" hR="91442" stAng="80" swAng="5399841"/>
                  <a:lnTo>
                    <a:pt x="91440" y="282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@"/>
            <p:cNvSpPr/>
            <p:nvPr/>
          </p:nvSpPr>
          <p:spPr>
            <a:xfrm>
              <a:off x="8626468" y="1663209"/>
              <a:ext cx="707026" cy="28211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Dec</a:t>
              </a:r>
              <a:endParaRPr kern="1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949B8E-AD50-B7E2-177E-981F99257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76" y="1027333"/>
            <a:ext cx="10668470" cy="101874"/>
          </a:xfrm>
          <a:prstGeom prst="rect">
            <a:avLst/>
          </a:prstGeom>
        </p:spPr>
      </p:pic>
      <p:grpSp>
        <p:nvGrpSpPr>
          <p:cNvPr id="4" name="H">
            <a:extLst>
              <a:ext uri="{FF2B5EF4-FFF2-40B4-BE49-F238E27FC236}">
                <a16:creationId xmlns:a16="http://schemas.microsoft.com/office/drawing/2014/main" id="{098C1E0F-D3A0-C065-2DE0-94D212BF17B9}"/>
              </a:ext>
            </a:extLst>
          </p:cNvPr>
          <p:cNvGrpSpPr/>
          <p:nvPr/>
        </p:nvGrpSpPr>
        <p:grpSpPr>
          <a:xfrm>
            <a:off x="9572747" y="4280833"/>
            <a:ext cx="922764" cy="341515"/>
            <a:chOff x="9553204" y="2307500"/>
            <a:chExt cx="922764" cy="341515"/>
          </a:xfrm>
        </p:grpSpPr>
        <p:sp>
          <p:nvSpPr>
            <p:cNvPr id="5" name="Rectangle rounded">
              <a:extLst>
                <a:ext uri="{FF2B5EF4-FFF2-40B4-BE49-F238E27FC236}">
                  <a16:creationId xmlns:a16="http://schemas.microsoft.com/office/drawing/2014/main" id="{95360372-7259-E7EE-DE9F-304AD3194064}"/>
                </a:ext>
              </a:extLst>
            </p:cNvPr>
            <p:cNvSpPr/>
            <p:nvPr/>
          </p:nvSpPr>
          <p:spPr>
            <a:xfrm>
              <a:off x="9553204" y="2307500"/>
              <a:ext cx="922764" cy="341515"/>
            </a:xfrm>
            <a:custGeom>
              <a:avLst/>
              <a:gdLst/>
              <a:ahLst/>
              <a:cxnLst/>
              <a:rect l="l" t="t" r="r" b="b"/>
              <a:pathLst>
                <a:path w="922764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31324" y="0"/>
                  </a:lnTo>
                  <a:arcTo wR="91442" hR="91442" stAng="16200082" swAng="5399841"/>
                  <a:lnTo>
                    <a:pt x="922764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@">
              <a:extLst>
                <a:ext uri="{FF2B5EF4-FFF2-40B4-BE49-F238E27FC236}">
                  <a16:creationId xmlns:a16="http://schemas.microsoft.com/office/drawing/2014/main" id="{A46E536B-DEB0-B930-CF70-02D27AE4ED8A}"/>
                </a:ext>
              </a:extLst>
            </p:cNvPr>
            <p:cNvSpPr/>
            <p:nvPr/>
          </p:nvSpPr>
          <p:spPr>
            <a:xfrm>
              <a:off x="9553204" y="2307500"/>
              <a:ext cx="922764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lang="en-US" sz="1600" kern="100" dirty="0"/>
                <a:t>Waiting</a:t>
              </a:r>
              <a:endParaRPr kern="100" dirty="0"/>
            </a:p>
          </p:txBody>
        </p:sp>
      </p:grpSp>
      <p:grpSp>
        <p:nvGrpSpPr>
          <p:cNvPr id="7" name="H">
            <a:extLst>
              <a:ext uri="{FF2B5EF4-FFF2-40B4-BE49-F238E27FC236}">
                <a16:creationId xmlns:a16="http://schemas.microsoft.com/office/drawing/2014/main" id="{A358D786-0067-A5F7-892C-62B3861469DF}"/>
              </a:ext>
            </a:extLst>
          </p:cNvPr>
          <p:cNvGrpSpPr/>
          <p:nvPr/>
        </p:nvGrpSpPr>
        <p:grpSpPr>
          <a:xfrm>
            <a:off x="9546659" y="4927176"/>
            <a:ext cx="922764" cy="341515"/>
            <a:chOff x="9553204" y="2307500"/>
            <a:chExt cx="922764" cy="341515"/>
          </a:xfrm>
        </p:grpSpPr>
        <p:sp>
          <p:nvSpPr>
            <p:cNvPr id="8" name="Rectangle rounded">
              <a:extLst>
                <a:ext uri="{FF2B5EF4-FFF2-40B4-BE49-F238E27FC236}">
                  <a16:creationId xmlns:a16="http://schemas.microsoft.com/office/drawing/2014/main" id="{F9D7DA38-1E33-1DCA-BED6-FD7AF1939D81}"/>
                </a:ext>
              </a:extLst>
            </p:cNvPr>
            <p:cNvSpPr/>
            <p:nvPr/>
          </p:nvSpPr>
          <p:spPr>
            <a:xfrm>
              <a:off x="9553204" y="2307500"/>
              <a:ext cx="922764" cy="341515"/>
            </a:xfrm>
            <a:custGeom>
              <a:avLst/>
              <a:gdLst/>
              <a:ahLst/>
              <a:cxnLst/>
              <a:rect l="l" t="t" r="r" b="b"/>
              <a:pathLst>
                <a:path w="922764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31324" y="0"/>
                  </a:lnTo>
                  <a:arcTo wR="91442" hR="91442" stAng="16200082" swAng="5399841"/>
                  <a:lnTo>
                    <a:pt x="922764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@">
              <a:extLst>
                <a:ext uri="{FF2B5EF4-FFF2-40B4-BE49-F238E27FC236}">
                  <a16:creationId xmlns:a16="http://schemas.microsoft.com/office/drawing/2014/main" id="{01FAD95D-74EA-E77D-231B-D80E88483DBB}"/>
                </a:ext>
              </a:extLst>
            </p:cNvPr>
            <p:cNvSpPr/>
            <p:nvPr/>
          </p:nvSpPr>
          <p:spPr>
            <a:xfrm>
              <a:off x="9553204" y="2307500"/>
              <a:ext cx="922764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lang="en-US" sz="1400" kern="100" dirty="0"/>
                <a:t>Waiting</a:t>
              </a:r>
              <a:endParaRPr kern="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E9FBA7-3910-8AD7-C1E4-F74B354F4FC0}"/>
              </a:ext>
            </a:extLst>
          </p:cNvPr>
          <p:cNvSpPr txBox="1"/>
          <p:nvPr/>
        </p:nvSpPr>
        <p:spPr>
          <a:xfrm>
            <a:off x="2097298" y="2658106"/>
            <a:ext cx="825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Tx: </a:t>
            </a:r>
            <a:r>
              <a:rPr lang="en-US" dirty="0">
                <a:solidFill>
                  <a:srgbClr val="0070C0"/>
                </a:solidFill>
              </a:rPr>
              <a:t>0x2de369b1b52951b8dc43596d113afe……..</a:t>
            </a:r>
            <a:endParaRPr lang="th-TH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2 Copy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No nam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75" y="144000"/>
            <a:ext cx="1508325" cy="863171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pic>
        <p:nvPicPr>
          <p:cNvPr id="269" name="No nam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0623" y="162414"/>
            <a:ext cx="714888" cy="711475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270" name="H"/>
          <p:cNvGrpSpPr/>
          <p:nvPr/>
        </p:nvGrpSpPr>
        <p:grpSpPr>
          <a:xfrm>
            <a:off x="7488000" y="234659"/>
            <a:ext cx="2292622" cy="566985"/>
            <a:chOff x="7488000" y="234659"/>
            <a:chExt cx="2292622" cy="566985"/>
          </a:xfrm>
        </p:grpSpPr>
        <p:sp>
          <p:nvSpPr>
            <p:cNvPr id="271" name="No name"/>
            <p:cNvSpPr/>
            <p:nvPr/>
          </p:nvSpPr>
          <p:spPr>
            <a:xfrm>
              <a:off x="7488000" y="234659"/>
              <a:ext cx="2292622" cy="566985"/>
            </a:xfrm>
            <a:custGeom>
              <a:avLst/>
              <a:gdLst/>
              <a:ahLst/>
              <a:cxnLst/>
              <a:rect l="l" t="t" r="r" b="b"/>
              <a:pathLst>
                <a:path w="2292622" h="566985">
                  <a:moveTo>
                    <a:pt x="2292622" y="566985"/>
                  </a:moveTo>
                  <a:lnTo>
                    <a:pt x="2292622" y="0"/>
                  </a:lnTo>
                  <a:lnTo>
                    <a:pt x="0" y="0"/>
                  </a:lnTo>
                  <a:lnTo>
                    <a:pt x="0" y="566985"/>
                  </a:lnTo>
                  <a:lnTo>
                    <a:pt x="2292622" y="566985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@"/>
            <p:cNvSpPr/>
            <p:nvPr/>
          </p:nvSpPr>
          <p:spPr>
            <a:xfrm>
              <a:off x="7488000" y="234659"/>
              <a:ext cx="2292622" cy="566985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0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Welcome to e-Voting</a:t>
              </a:r>
              <a:endParaRPr kern="100" dirty="0"/>
            </a:p>
          </p:txBody>
        </p:sp>
      </p:grpSp>
      <p:grpSp>
        <p:nvGrpSpPr>
          <p:cNvPr id="273" name="H"/>
          <p:cNvGrpSpPr/>
          <p:nvPr/>
        </p:nvGrpSpPr>
        <p:grpSpPr>
          <a:xfrm>
            <a:off x="7488000" y="575586"/>
            <a:ext cx="2422036" cy="290200"/>
            <a:chOff x="7488000" y="575586"/>
            <a:chExt cx="2422036" cy="290200"/>
          </a:xfrm>
        </p:grpSpPr>
        <p:sp>
          <p:nvSpPr>
            <p:cNvPr id="274" name="No name"/>
            <p:cNvSpPr/>
            <p:nvPr/>
          </p:nvSpPr>
          <p:spPr>
            <a:xfrm>
              <a:off x="7488000" y="575586"/>
              <a:ext cx="2422036" cy="290200"/>
            </a:xfrm>
            <a:custGeom>
              <a:avLst/>
              <a:gdLst/>
              <a:ahLst/>
              <a:cxnLst/>
              <a:rect l="l" t="t" r="r" b="b"/>
              <a:pathLst>
                <a:path w="2422036" h="290200">
                  <a:moveTo>
                    <a:pt x="0" y="0"/>
                  </a:moveTo>
                  <a:lnTo>
                    <a:pt x="0" y="290200"/>
                  </a:lnTo>
                  <a:lnTo>
                    <a:pt x="2422036" y="290200"/>
                  </a:lnTo>
                  <a:lnTo>
                    <a:pt x="2422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@"/>
            <p:cNvSpPr/>
            <p:nvPr/>
          </p:nvSpPr>
          <p:spPr>
            <a:xfrm>
              <a:off x="7488000" y="575586"/>
              <a:ext cx="2422036" cy="2902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7ED6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Mr.Tanasith</a:t>
              </a:r>
              <a:endParaRPr kern="100" dirty="0"/>
            </a:p>
          </p:txBody>
        </p:sp>
      </p:grpSp>
      <p:sp>
        <p:nvSpPr>
          <p:cNvPr id="276" name="No name"/>
          <p:cNvSpPr/>
          <p:nvPr/>
        </p:nvSpPr>
        <p:spPr>
          <a:xfrm>
            <a:off x="-12276" y="1066438"/>
            <a:ext cx="10680552" cy="6527395"/>
          </a:xfrm>
          <a:custGeom>
            <a:avLst/>
            <a:gdLst/>
            <a:ahLst/>
            <a:cxnLst/>
            <a:rect l="l" t="t" r="r" b="b"/>
            <a:pathLst>
              <a:path w="10680552" h="6527395">
                <a:moveTo>
                  <a:pt x="10680551" y="6527395"/>
                </a:moveTo>
                <a:lnTo>
                  <a:pt x="10680551" y="0"/>
                </a:lnTo>
                <a:lnTo>
                  <a:pt x="0" y="0"/>
                </a:lnTo>
                <a:lnTo>
                  <a:pt x="0" y="6527395"/>
                </a:lnTo>
                <a:lnTo>
                  <a:pt x="10680551" y="6527395"/>
                </a:lnTo>
                <a:close/>
              </a:path>
            </a:pathLst>
          </a:custGeom>
          <a:solidFill>
            <a:srgbClr val="00688E">
              <a:alpha val="35000"/>
            </a:srgbClr>
          </a:solidFill>
          <a:ln w="36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7" name="H"/>
          <p:cNvGrpSpPr/>
          <p:nvPr/>
        </p:nvGrpSpPr>
        <p:grpSpPr>
          <a:xfrm>
            <a:off x="2016000" y="503833"/>
            <a:ext cx="1584000" cy="287586"/>
            <a:chOff x="2016000" y="503833"/>
            <a:chExt cx="1584000" cy="287586"/>
          </a:xfrm>
        </p:grpSpPr>
        <p:sp>
          <p:nvSpPr>
            <p:cNvPr id="278" name="No name"/>
            <p:cNvSpPr/>
            <p:nvPr/>
          </p:nvSpPr>
          <p:spPr>
            <a:xfrm>
              <a:off x="2016000" y="503833"/>
              <a:ext cx="1584000" cy="287586"/>
            </a:xfrm>
            <a:custGeom>
              <a:avLst/>
              <a:gdLst/>
              <a:ahLst/>
              <a:cxnLst/>
              <a:rect l="l" t="t" r="r" b="b"/>
              <a:pathLst>
                <a:path w="1584000" h="287586">
                  <a:moveTo>
                    <a:pt x="0" y="0"/>
                  </a:moveTo>
                  <a:lnTo>
                    <a:pt x="0" y="287586"/>
                  </a:lnTo>
                  <a:lnTo>
                    <a:pt x="1584000" y="287586"/>
                  </a:lnTo>
                  <a:lnTo>
                    <a:pt x="158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@"/>
            <p:cNvSpPr/>
            <p:nvPr/>
          </p:nvSpPr>
          <p:spPr>
            <a:xfrm>
              <a:off x="2016000" y="503833"/>
              <a:ext cx="158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Vote</a:t>
              </a:r>
              <a:endParaRPr kern="100" dirty="0"/>
            </a:p>
          </p:txBody>
        </p:sp>
      </p:grpSp>
      <p:sp>
        <p:nvSpPr>
          <p:cNvPr id="280" name="No name"/>
          <p:cNvSpPr/>
          <p:nvPr/>
        </p:nvSpPr>
        <p:spPr>
          <a:xfrm>
            <a:off x="3348567" y="537633"/>
            <a:ext cx="2123433" cy="236852"/>
          </a:xfrm>
          <a:custGeom>
            <a:avLst/>
            <a:gdLst/>
            <a:ahLst/>
            <a:cxnLst/>
            <a:rect l="l" t="t" r="r" b="b"/>
            <a:pathLst>
              <a:path w="2123433" h="236852">
                <a:moveTo>
                  <a:pt x="2123433" y="236852"/>
                </a:moveTo>
                <a:lnTo>
                  <a:pt x="2123433" y="0"/>
                </a:lnTo>
                <a:lnTo>
                  <a:pt x="0" y="0"/>
                </a:lnTo>
                <a:lnTo>
                  <a:pt x="0" y="236852"/>
                </a:lnTo>
                <a:lnTo>
                  <a:pt x="2123433" y="236852"/>
                </a:lnTo>
                <a:close/>
              </a:path>
            </a:pathLst>
          </a:custGeom>
          <a:solidFill>
            <a:srgbClr val="CCCCCC">
              <a:alpha val="35000"/>
            </a:srgbClr>
          </a:solidFill>
          <a:ln w="144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1" name="H"/>
          <p:cNvGrpSpPr/>
          <p:nvPr/>
        </p:nvGrpSpPr>
        <p:grpSpPr>
          <a:xfrm>
            <a:off x="5616000" y="503833"/>
            <a:ext cx="576000" cy="287586"/>
            <a:chOff x="5616000" y="503833"/>
            <a:chExt cx="576000" cy="287586"/>
          </a:xfrm>
        </p:grpSpPr>
        <p:sp>
          <p:nvSpPr>
            <p:cNvPr id="282" name="Stadium"/>
            <p:cNvSpPr/>
            <p:nvPr/>
          </p:nvSpPr>
          <p:spPr>
            <a:xfrm>
              <a:off x="5616000" y="503833"/>
              <a:ext cx="576000" cy="287586"/>
            </a:xfrm>
            <a:custGeom>
              <a:avLst/>
              <a:gdLst/>
              <a:ahLst/>
              <a:cxnLst/>
              <a:rect l="l" t="t" r="r" b="b"/>
              <a:pathLst>
                <a:path w="576000" h="287586">
                  <a:moveTo>
                    <a:pt x="143793" y="287586"/>
                  </a:moveTo>
                  <a:arcTo wR="143796" hR="143796" stAng="5400080" swAng="5399841"/>
                  <a:lnTo>
                    <a:pt x="0" y="143793"/>
                  </a:lnTo>
                  <a:arcTo wR="143796" hR="143796" stAng="10800082" swAng="5399841"/>
                  <a:lnTo>
                    <a:pt x="432207" y="0"/>
                  </a:lnTo>
                  <a:arcTo wR="143796" hR="143796" stAng="16200082" swAng="5399841"/>
                  <a:lnTo>
                    <a:pt x="576000" y="143793"/>
                  </a:lnTo>
                  <a:arcTo wR="143796" hR="143796" stAng="80" swAng="5399841"/>
                  <a:lnTo>
                    <a:pt x="143793" y="287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@"/>
            <p:cNvSpPr/>
            <p:nvPr/>
          </p:nvSpPr>
          <p:spPr>
            <a:xfrm>
              <a:off x="5616000" y="503833"/>
              <a:ext cx="576000" cy="28758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GO</a:t>
              </a:r>
              <a:endParaRPr kern="100" dirty="0"/>
            </a:p>
          </p:txBody>
        </p:sp>
      </p:grpSp>
      <p:grpSp>
        <p:nvGrpSpPr>
          <p:cNvPr id="284" name="H"/>
          <p:cNvGrpSpPr/>
          <p:nvPr/>
        </p:nvGrpSpPr>
        <p:grpSpPr>
          <a:xfrm>
            <a:off x="1754150" y="1185333"/>
            <a:ext cx="2107700" cy="254667"/>
            <a:chOff x="1754150" y="1185333"/>
            <a:chExt cx="2107700" cy="254667"/>
          </a:xfrm>
        </p:grpSpPr>
        <p:sp>
          <p:nvSpPr>
            <p:cNvPr id="285" name="No name"/>
            <p:cNvSpPr/>
            <p:nvPr/>
          </p:nvSpPr>
          <p:spPr>
            <a:xfrm>
              <a:off x="1754150" y="1185333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@"/>
            <p:cNvSpPr/>
            <p:nvPr/>
          </p:nvSpPr>
          <p:spPr>
            <a:xfrm>
              <a:off x="1754150" y="1185333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2023030001-1</a:t>
              </a:r>
              <a:endParaRPr kern="100" dirty="0"/>
            </a:p>
          </p:txBody>
        </p:sp>
      </p:grpSp>
      <p:grpSp>
        <p:nvGrpSpPr>
          <p:cNvPr id="287" name="H"/>
          <p:cNvGrpSpPr/>
          <p:nvPr/>
        </p:nvGrpSpPr>
        <p:grpSpPr>
          <a:xfrm>
            <a:off x="3960000" y="1176867"/>
            <a:ext cx="5328000" cy="254667"/>
            <a:chOff x="3960000" y="1176867"/>
            <a:chExt cx="5328000" cy="254667"/>
          </a:xfrm>
        </p:grpSpPr>
        <p:sp>
          <p:nvSpPr>
            <p:cNvPr id="288" name="No name"/>
            <p:cNvSpPr/>
            <p:nvPr/>
          </p:nvSpPr>
          <p:spPr>
            <a:xfrm>
              <a:off x="3960000" y="1176867"/>
              <a:ext cx="5328000" cy="254667"/>
            </a:xfrm>
            <a:custGeom>
              <a:avLst/>
              <a:gdLst/>
              <a:ahLst/>
              <a:cxnLst/>
              <a:rect l="l" t="t" r="r" b="b"/>
              <a:pathLst>
                <a:path w="5328000" h="254667">
                  <a:moveTo>
                    <a:pt x="0" y="0"/>
                  </a:moveTo>
                  <a:lnTo>
                    <a:pt x="0" y="254667"/>
                  </a:lnTo>
                  <a:lnTo>
                    <a:pt x="5328000" y="254667"/>
                  </a:lnTo>
                  <a:lnTo>
                    <a:pt x="532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@"/>
            <p:cNvSpPr/>
            <p:nvPr/>
          </p:nvSpPr>
          <p:spPr>
            <a:xfrm>
              <a:off x="3960000" y="1176867"/>
              <a:ext cx="53280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ลงคะแนนโหวตเลือกสรรหาประธานคณะทำงาน</a:t>
              </a:r>
              <a:endParaRPr kern="100" dirty="0"/>
            </a:p>
          </p:txBody>
        </p:sp>
      </p:grpSp>
      <p:grpSp>
        <p:nvGrpSpPr>
          <p:cNvPr id="290" name="H"/>
          <p:cNvGrpSpPr/>
          <p:nvPr/>
        </p:nvGrpSpPr>
        <p:grpSpPr>
          <a:xfrm>
            <a:off x="219675" y="1185333"/>
            <a:ext cx="1364325" cy="254667"/>
            <a:chOff x="219675" y="1185333"/>
            <a:chExt cx="1364325" cy="254667"/>
          </a:xfrm>
        </p:grpSpPr>
        <p:sp>
          <p:nvSpPr>
            <p:cNvPr id="291" name="No name"/>
            <p:cNvSpPr/>
            <p:nvPr/>
          </p:nvSpPr>
          <p:spPr>
            <a:xfrm>
              <a:off x="219675" y="1185333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@"/>
            <p:cNvSpPr/>
            <p:nvPr/>
          </p:nvSpPr>
          <p:spPr>
            <a:xfrm>
              <a:off x="219675" y="1185333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296" name="H"/>
          <p:cNvGrpSpPr/>
          <p:nvPr/>
        </p:nvGrpSpPr>
        <p:grpSpPr>
          <a:xfrm>
            <a:off x="2647000" y="2863023"/>
            <a:ext cx="4841000" cy="548640"/>
            <a:chOff x="2647000" y="2863023"/>
            <a:chExt cx="4841000" cy="548640"/>
          </a:xfrm>
        </p:grpSpPr>
        <p:sp>
          <p:nvSpPr>
            <p:cNvPr id="297" name="Stadium"/>
            <p:cNvSpPr/>
            <p:nvPr/>
          </p:nvSpPr>
          <p:spPr>
            <a:xfrm>
              <a:off x="2647000" y="2863023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@"/>
            <p:cNvSpPr/>
            <p:nvPr/>
          </p:nvSpPr>
          <p:spPr>
            <a:xfrm>
              <a:off x="2647000" y="2863023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A</a:t>
              </a:r>
              <a:endParaRPr kern="100" dirty="0"/>
            </a:p>
          </p:txBody>
        </p:sp>
      </p:grpSp>
      <p:grpSp>
        <p:nvGrpSpPr>
          <p:cNvPr id="299" name="H"/>
          <p:cNvGrpSpPr/>
          <p:nvPr/>
        </p:nvGrpSpPr>
        <p:grpSpPr>
          <a:xfrm>
            <a:off x="2647000" y="3807512"/>
            <a:ext cx="4841000" cy="548640"/>
            <a:chOff x="2647000" y="3807512"/>
            <a:chExt cx="4841000" cy="548640"/>
          </a:xfrm>
        </p:grpSpPr>
        <p:sp>
          <p:nvSpPr>
            <p:cNvPr id="300" name="Stadium"/>
            <p:cNvSpPr/>
            <p:nvPr/>
          </p:nvSpPr>
          <p:spPr>
            <a:xfrm>
              <a:off x="2647000" y="3807512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@"/>
            <p:cNvSpPr/>
            <p:nvPr/>
          </p:nvSpPr>
          <p:spPr>
            <a:xfrm>
              <a:off x="2647000" y="3807512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B</a:t>
              </a:r>
              <a:endParaRPr kern="100" dirty="0"/>
            </a:p>
          </p:txBody>
        </p:sp>
      </p:grpSp>
      <p:grpSp>
        <p:nvGrpSpPr>
          <p:cNvPr id="302" name="H"/>
          <p:cNvGrpSpPr/>
          <p:nvPr/>
        </p:nvGrpSpPr>
        <p:grpSpPr>
          <a:xfrm>
            <a:off x="2647000" y="4752000"/>
            <a:ext cx="4841000" cy="548640"/>
            <a:chOff x="2647000" y="4752000"/>
            <a:chExt cx="4841000" cy="548640"/>
          </a:xfrm>
        </p:grpSpPr>
        <p:sp>
          <p:nvSpPr>
            <p:cNvPr id="303" name="Stadium"/>
            <p:cNvSpPr/>
            <p:nvPr/>
          </p:nvSpPr>
          <p:spPr>
            <a:xfrm>
              <a:off x="2647000" y="4752000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B4B4B4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@"/>
            <p:cNvSpPr/>
            <p:nvPr/>
          </p:nvSpPr>
          <p:spPr>
            <a:xfrm>
              <a:off x="2647000" y="4752000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C</a:t>
              </a:r>
              <a:endParaRPr kern="100" dirty="0"/>
            </a:p>
          </p:txBody>
        </p:sp>
      </p:grpSp>
      <p:grpSp>
        <p:nvGrpSpPr>
          <p:cNvPr id="305" name="H"/>
          <p:cNvGrpSpPr/>
          <p:nvPr/>
        </p:nvGrpSpPr>
        <p:grpSpPr>
          <a:xfrm>
            <a:off x="2647000" y="5696488"/>
            <a:ext cx="4841000" cy="548640"/>
            <a:chOff x="2647000" y="5696488"/>
            <a:chExt cx="4841000" cy="548640"/>
          </a:xfrm>
        </p:grpSpPr>
        <p:sp>
          <p:nvSpPr>
            <p:cNvPr id="306" name="Stadium"/>
            <p:cNvSpPr/>
            <p:nvPr/>
          </p:nvSpPr>
          <p:spPr>
            <a:xfrm>
              <a:off x="2647000" y="5696488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@"/>
            <p:cNvSpPr/>
            <p:nvPr/>
          </p:nvSpPr>
          <p:spPr>
            <a:xfrm>
              <a:off x="2647000" y="5696488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D</a:t>
              </a:r>
              <a:endParaRPr kern="100" dirty="0"/>
            </a:p>
          </p:txBody>
        </p:sp>
      </p:grpSp>
      <p:grpSp>
        <p:nvGrpSpPr>
          <p:cNvPr id="308" name="H"/>
          <p:cNvGrpSpPr/>
          <p:nvPr/>
        </p:nvGrpSpPr>
        <p:grpSpPr>
          <a:xfrm>
            <a:off x="1728000" y="2212508"/>
            <a:ext cx="6822229" cy="523492"/>
            <a:chOff x="1728000" y="2212508"/>
            <a:chExt cx="6822229" cy="523492"/>
          </a:xfrm>
        </p:grpSpPr>
        <p:sp>
          <p:nvSpPr>
            <p:cNvPr id="309" name="No name"/>
            <p:cNvSpPr/>
            <p:nvPr/>
          </p:nvSpPr>
          <p:spPr>
            <a:xfrm>
              <a:off x="1728000" y="2212508"/>
              <a:ext cx="6822229" cy="523492"/>
            </a:xfrm>
            <a:custGeom>
              <a:avLst/>
              <a:gdLst/>
              <a:ahLst/>
              <a:cxnLst/>
              <a:rect l="l" t="t" r="r" b="b"/>
              <a:pathLst>
                <a:path w="6822229" h="523492">
                  <a:moveTo>
                    <a:pt x="0" y="0"/>
                  </a:moveTo>
                  <a:lnTo>
                    <a:pt x="0" y="523492"/>
                  </a:lnTo>
                  <a:lnTo>
                    <a:pt x="6822229" y="523492"/>
                  </a:lnTo>
                  <a:lnTo>
                    <a:pt x="6822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@"/>
            <p:cNvSpPr/>
            <p:nvPr/>
          </p:nvSpPr>
          <p:spPr>
            <a:xfrm>
              <a:off x="1728000" y="2212508"/>
              <a:ext cx="6822229" cy="523492"/>
            </a:xfrm>
          </p:spPr>
          <p:txBody>
            <a:bodyPr wrap="square" lIns="10800" tIns="0" rIns="10800" bIns="10800" rtlCol="0" anchor="t"/>
            <a:lstStyle/>
            <a:p>
              <a:pPr algn="ctr" defTabSz="457200"/>
              <a:r>
                <a:rPr sz="26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ลงคะแนนโหวตเลือกสรรหาประธานคณะทำงาน</a:t>
              </a:r>
              <a:endParaRPr kern="100" dirty="0"/>
            </a:p>
          </p:txBody>
        </p:sp>
      </p:grpSp>
      <p:sp>
        <p:nvSpPr>
          <p:cNvPr id="311" name="Check mark"/>
          <p:cNvSpPr/>
          <p:nvPr/>
        </p:nvSpPr>
        <p:spPr>
          <a:xfrm>
            <a:off x="1754150" y="4752000"/>
            <a:ext cx="586160" cy="619310"/>
          </a:xfrm>
          <a:custGeom>
            <a:avLst/>
            <a:gdLst/>
            <a:ahLst/>
            <a:cxnLst/>
            <a:rect l="l" t="t" r="r" b="b"/>
            <a:pathLst>
              <a:path w="586160" h="619310">
                <a:moveTo>
                  <a:pt x="293080" y="0"/>
                </a:moveTo>
                <a:cubicBezTo>
                  <a:pt x="129600" y="0"/>
                  <a:pt x="0" y="136800"/>
                  <a:pt x="0" y="309600"/>
                </a:cubicBezTo>
                <a:cubicBezTo>
                  <a:pt x="0" y="478800"/>
                  <a:pt x="129600" y="619200"/>
                  <a:pt x="291600" y="619200"/>
                </a:cubicBezTo>
                <a:cubicBezTo>
                  <a:pt x="453600" y="619200"/>
                  <a:pt x="583200" y="478800"/>
                  <a:pt x="583200" y="309600"/>
                </a:cubicBezTo>
                <a:cubicBezTo>
                  <a:pt x="583200" y="136800"/>
                  <a:pt x="453600" y="0"/>
                  <a:pt x="291600" y="0"/>
                </a:cubicBezTo>
                <a:lnTo>
                  <a:pt x="293080" y="0"/>
                </a:lnTo>
                <a:close/>
                <a:moveTo>
                  <a:pt x="239318" y="468719"/>
                </a:moveTo>
                <a:lnTo>
                  <a:pt x="110268" y="332378"/>
                </a:lnTo>
                <a:lnTo>
                  <a:pt x="153281" y="286933"/>
                </a:lnTo>
                <a:lnTo>
                  <a:pt x="239318" y="377829"/>
                </a:lnTo>
                <a:lnTo>
                  <a:pt x="432879" y="173314"/>
                </a:lnTo>
                <a:lnTo>
                  <a:pt x="475892" y="218759"/>
                </a:lnTo>
                <a:lnTo>
                  <a:pt x="239318" y="468719"/>
                </a:lnTo>
                <a:lnTo>
                  <a:pt x="239318" y="468719"/>
                </a:lnTo>
              </a:path>
            </a:pathLst>
          </a:custGeom>
          <a:solidFill>
            <a:srgbClr val="24AE60">
              <a:alpha val="100000"/>
            </a:srgbClr>
          </a:solidFill>
          <a:ln w="7200" cap="rnd">
            <a:solidFill>
              <a:srgbClr val="00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2" name="H"/>
          <p:cNvGrpSpPr/>
          <p:nvPr/>
        </p:nvGrpSpPr>
        <p:grpSpPr>
          <a:xfrm>
            <a:off x="3843500" y="6507360"/>
            <a:ext cx="2969000" cy="548640"/>
            <a:chOff x="3843500" y="6507360"/>
            <a:chExt cx="2969000" cy="548640"/>
          </a:xfrm>
        </p:grpSpPr>
        <p:sp>
          <p:nvSpPr>
            <p:cNvPr id="313" name="Stadium"/>
            <p:cNvSpPr/>
            <p:nvPr/>
          </p:nvSpPr>
          <p:spPr>
            <a:xfrm>
              <a:off x="3843500" y="6507360"/>
              <a:ext cx="2969000" cy="548640"/>
            </a:xfrm>
            <a:custGeom>
              <a:avLst/>
              <a:gdLst/>
              <a:ahLst/>
              <a:cxnLst/>
              <a:rect l="l" t="t" r="r" b="b"/>
              <a:pathLst>
                <a:path w="2969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2694680" y="0"/>
                  </a:lnTo>
                  <a:arcTo wR="274326" hR="274326" stAng="16200082" swAng="5399841"/>
                  <a:lnTo>
                    <a:pt x="2969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00688E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@"/>
            <p:cNvSpPr/>
            <p:nvPr/>
          </p:nvSpPr>
          <p:spPr>
            <a:xfrm>
              <a:off x="3843500" y="6507360"/>
              <a:ext cx="2969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FFFFFF"/>
                  </a:solidFill>
                  <a:latin typeface="Tahoma"/>
                </a:rPr>
                <a:t>Submit</a:t>
              </a:r>
              <a:endParaRPr kern="100" dirty="0"/>
            </a:p>
          </p:txBody>
        </p:sp>
      </p:grpSp>
      <p:grpSp>
        <p:nvGrpSpPr>
          <p:cNvPr id="315" name="H"/>
          <p:cNvGrpSpPr/>
          <p:nvPr/>
        </p:nvGrpSpPr>
        <p:grpSpPr>
          <a:xfrm>
            <a:off x="720000" y="6507360"/>
            <a:ext cx="2592000" cy="548640"/>
            <a:chOff x="720000" y="6507360"/>
            <a:chExt cx="2592000" cy="548640"/>
          </a:xfrm>
        </p:grpSpPr>
        <p:sp>
          <p:nvSpPr>
            <p:cNvPr id="316" name="Stadium"/>
            <p:cNvSpPr/>
            <p:nvPr/>
          </p:nvSpPr>
          <p:spPr>
            <a:xfrm>
              <a:off x="720000" y="6507360"/>
              <a:ext cx="2592000" cy="548640"/>
            </a:xfrm>
            <a:custGeom>
              <a:avLst/>
              <a:gdLst/>
              <a:ahLst/>
              <a:cxnLst/>
              <a:rect l="l" t="t" r="r" b="b"/>
              <a:pathLst>
                <a:path w="2592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2317680" y="0"/>
                  </a:lnTo>
                  <a:arcTo wR="274326" hR="274326" stAng="16200082" swAng="5399841"/>
                  <a:lnTo>
                    <a:pt x="2592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A0410D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@"/>
            <p:cNvSpPr/>
            <p:nvPr/>
          </p:nvSpPr>
          <p:spPr>
            <a:xfrm>
              <a:off x="720000" y="6507360"/>
              <a:ext cx="2592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FFFFFF"/>
                  </a:solidFill>
                  <a:latin typeface="Tahoma"/>
                </a:rPr>
                <a:t>Clear</a:t>
              </a:r>
              <a:endParaRPr kern="100" dirty="0"/>
            </a:p>
          </p:txBody>
        </p:sp>
      </p:grpSp>
      <p:grpSp>
        <p:nvGrpSpPr>
          <p:cNvPr id="318" name="H"/>
          <p:cNvGrpSpPr/>
          <p:nvPr/>
        </p:nvGrpSpPr>
        <p:grpSpPr>
          <a:xfrm>
            <a:off x="8585200" y="2870200"/>
            <a:ext cx="1782800" cy="297800"/>
            <a:chOff x="8585200" y="2870200"/>
            <a:chExt cx="1782800" cy="297800"/>
          </a:xfrm>
        </p:grpSpPr>
        <p:sp>
          <p:nvSpPr>
            <p:cNvPr id="319" name="No name"/>
            <p:cNvSpPr/>
            <p:nvPr/>
          </p:nvSpPr>
          <p:spPr>
            <a:xfrm>
              <a:off x="8585200" y="2870200"/>
              <a:ext cx="1782800" cy="297800"/>
            </a:xfrm>
            <a:custGeom>
              <a:avLst/>
              <a:gdLst/>
              <a:ahLst/>
              <a:cxnLst/>
              <a:rect l="l" t="t" r="r" b="b"/>
              <a:pathLst>
                <a:path w="1782800" h="297800">
                  <a:moveTo>
                    <a:pt x="0" y="0"/>
                  </a:moveTo>
                  <a:lnTo>
                    <a:pt x="0" y="297800"/>
                  </a:lnTo>
                  <a:lnTo>
                    <a:pt x="1782800" y="297800"/>
                  </a:lnTo>
                  <a:lnTo>
                    <a:pt x="1782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@"/>
            <p:cNvSpPr/>
            <p:nvPr/>
          </p:nvSpPr>
          <p:spPr>
            <a:xfrm>
              <a:off x="8585200" y="2870200"/>
              <a:ext cx="1782800" cy="2978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remains :  0 votes</a:t>
              </a:r>
              <a:endParaRPr kern="100" dirty="0"/>
            </a:p>
          </p:txBody>
        </p:sp>
      </p:grpSp>
      <p:grpSp>
        <p:nvGrpSpPr>
          <p:cNvPr id="321" name="H"/>
          <p:cNvGrpSpPr/>
          <p:nvPr/>
        </p:nvGrpSpPr>
        <p:grpSpPr>
          <a:xfrm>
            <a:off x="7289200" y="6507360"/>
            <a:ext cx="2592000" cy="548640"/>
            <a:chOff x="7289200" y="6507360"/>
            <a:chExt cx="2592000" cy="548640"/>
          </a:xfrm>
        </p:grpSpPr>
        <p:sp>
          <p:nvSpPr>
            <p:cNvPr id="322" name="Stadium"/>
            <p:cNvSpPr/>
            <p:nvPr/>
          </p:nvSpPr>
          <p:spPr>
            <a:xfrm>
              <a:off x="7289200" y="6507360"/>
              <a:ext cx="2592000" cy="548640"/>
            </a:xfrm>
            <a:custGeom>
              <a:avLst/>
              <a:gdLst/>
              <a:ahLst/>
              <a:cxnLst/>
              <a:rect l="l" t="t" r="r" b="b"/>
              <a:pathLst>
                <a:path w="2592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2317680" y="0"/>
                  </a:lnTo>
                  <a:arcTo wR="274326" hR="274326" stAng="16200082" swAng="5399841"/>
                  <a:lnTo>
                    <a:pt x="2592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7A7A7A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@"/>
            <p:cNvSpPr/>
            <p:nvPr/>
          </p:nvSpPr>
          <p:spPr>
            <a:xfrm>
              <a:off x="7289200" y="6507360"/>
              <a:ext cx="2592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FFFFFF"/>
                  </a:solidFill>
                  <a:latin typeface="Tahoma"/>
                </a:rPr>
                <a:t>No vote</a:t>
              </a:r>
              <a:endParaRPr kern="100" dirty="0"/>
            </a:p>
          </p:txBody>
        </p:sp>
      </p:grpSp>
      <p:grpSp>
        <p:nvGrpSpPr>
          <p:cNvPr id="324" name="H"/>
          <p:cNvGrpSpPr/>
          <p:nvPr/>
        </p:nvGrpSpPr>
        <p:grpSpPr>
          <a:xfrm>
            <a:off x="1762617" y="1465400"/>
            <a:ext cx="4437850" cy="254667"/>
            <a:chOff x="1762617" y="1465400"/>
            <a:chExt cx="4437850" cy="254667"/>
          </a:xfrm>
        </p:grpSpPr>
        <p:sp>
          <p:nvSpPr>
            <p:cNvPr id="325" name="No name"/>
            <p:cNvSpPr/>
            <p:nvPr/>
          </p:nvSpPr>
          <p:spPr>
            <a:xfrm>
              <a:off x="1762617" y="1465400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@"/>
            <p:cNvSpPr/>
            <p:nvPr/>
          </p:nvSpPr>
          <p:spPr>
            <a:xfrm>
              <a:off x="1762617" y="1465400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sp>
        <p:nvSpPr>
          <p:cNvPr id="327" name="Mail"/>
          <p:cNvSpPr/>
          <p:nvPr/>
        </p:nvSpPr>
        <p:spPr>
          <a:xfrm>
            <a:off x="9553205" y="588219"/>
            <a:ext cx="454836" cy="294167"/>
          </a:xfrm>
          <a:custGeom>
            <a:avLst/>
            <a:gdLst/>
            <a:ahLst/>
            <a:cxnLst/>
            <a:rect l="l" t="t" r="r" b="b"/>
            <a:pathLst>
              <a:path w="454836" h="294167">
                <a:moveTo>
                  <a:pt x="249909" y="197514"/>
                </a:moveTo>
                <a:cubicBezTo>
                  <a:pt x="237600" y="208800"/>
                  <a:pt x="216000" y="205200"/>
                  <a:pt x="201600" y="194400"/>
                </a:cubicBezTo>
                <a:lnTo>
                  <a:pt x="7413" y="0"/>
                </a:lnTo>
                <a:lnTo>
                  <a:pt x="447423" y="0"/>
                </a:lnTo>
                <a:lnTo>
                  <a:pt x="249909" y="197514"/>
                </a:lnTo>
                <a:close/>
                <a:moveTo>
                  <a:pt x="0" y="7036"/>
                </a:moveTo>
                <a:lnTo>
                  <a:pt x="251" y="286974"/>
                </a:lnTo>
                <a:lnTo>
                  <a:pt x="139717" y="147256"/>
                </a:lnTo>
                <a:lnTo>
                  <a:pt x="0" y="7036"/>
                </a:lnTo>
                <a:moveTo>
                  <a:pt x="257321" y="205053"/>
                </a:moveTo>
                <a:cubicBezTo>
                  <a:pt x="241200" y="219600"/>
                  <a:pt x="216000" y="219600"/>
                  <a:pt x="198000" y="205200"/>
                </a:cubicBezTo>
                <a:lnTo>
                  <a:pt x="147109" y="154648"/>
                </a:lnTo>
                <a:lnTo>
                  <a:pt x="7413" y="294167"/>
                </a:lnTo>
                <a:lnTo>
                  <a:pt x="447423" y="294167"/>
                </a:lnTo>
                <a:lnTo>
                  <a:pt x="307963" y="154663"/>
                </a:lnTo>
                <a:lnTo>
                  <a:pt x="257321" y="205053"/>
                </a:lnTo>
                <a:moveTo>
                  <a:pt x="454836" y="7036"/>
                </a:moveTo>
                <a:lnTo>
                  <a:pt x="454585" y="286796"/>
                </a:lnTo>
                <a:lnTo>
                  <a:pt x="315118" y="147256"/>
                </a:lnTo>
                <a:lnTo>
                  <a:pt x="454836" y="7036"/>
                </a:lnTo>
              </a:path>
            </a:pathLst>
          </a:custGeom>
          <a:solidFill>
            <a:srgbClr val="F1C30B">
              <a:alpha val="100000"/>
            </a:srgbClr>
          </a:solidFill>
          <a:ln w="0" cap="rnd">
            <a:solidFill>
              <a:srgbClr val="FFFFFF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Warning"/>
          <p:cNvSpPr/>
          <p:nvPr/>
        </p:nvSpPr>
        <p:spPr>
          <a:xfrm>
            <a:off x="10283660" y="567028"/>
            <a:ext cx="384616" cy="336548"/>
          </a:xfrm>
          <a:custGeom>
            <a:avLst/>
            <a:gdLst/>
            <a:ahLst/>
            <a:cxnLst/>
            <a:rect l="l" t="t" r="r" b="b"/>
            <a:pathLst>
              <a:path w="384616" h="336548">
                <a:moveTo>
                  <a:pt x="32815" y="336548"/>
                </a:moveTo>
                <a:cubicBezTo>
                  <a:pt x="0" y="334800"/>
                  <a:pt x="-7200" y="313200"/>
                  <a:pt x="3600" y="288000"/>
                </a:cubicBezTo>
                <a:lnTo>
                  <a:pt x="165727" y="18730"/>
                </a:lnTo>
                <a:cubicBezTo>
                  <a:pt x="180000" y="-3600"/>
                  <a:pt x="201600" y="-3600"/>
                  <a:pt x="216000" y="18000"/>
                </a:cubicBezTo>
                <a:lnTo>
                  <a:pt x="378380" y="291148"/>
                </a:lnTo>
                <a:cubicBezTo>
                  <a:pt x="392400" y="313200"/>
                  <a:pt x="378000" y="334800"/>
                  <a:pt x="349200" y="334800"/>
                </a:cubicBezTo>
                <a:lnTo>
                  <a:pt x="32815" y="336548"/>
                </a:lnTo>
                <a:lnTo>
                  <a:pt x="32815" y="336548"/>
                </a:lnTo>
                <a:close/>
                <a:moveTo>
                  <a:pt x="167403" y="97546"/>
                </a:moveTo>
                <a:lnTo>
                  <a:pt x="174394" y="234331"/>
                </a:lnTo>
                <a:lnTo>
                  <a:pt x="210222" y="234331"/>
                </a:lnTo>
                <a:lnTo>
                  <a:pt x="217213" y="97546"/>
                </a:lnTo>
                <a:lnTo>
                  <a:pt x="167403" y="97546"/>
                </a:lnTo>
                <a:moveTo>
                  <a:pt x="166661" y="276302"/>
                </a:moveTo>
                <a:cubicBezTo>
                  <a:pt x="166660" y="274063"/>
                  <a:pt x="166954" y="271825"/>
                  <a:pt x="167534" y="269663"/>
                </a:cubicBezTo>
                <a:cubicBezTo>
                  <a:pt x="168113" y="267501"/>
                  <a:pt x="168977" y="265415"/>
                  <a:pt x="170096" y="263477"/>
                </a:cubicBezTo>
                <a:cubicBezTo>
                  <a:pt x="171215" y="261539"/>
                  <a:pt x="172590" y="259748"/>
                  <a:pt x="174173" y="258166"/>
                </a:cubicBezTo>
                <a:cubicBezTo>
                  <a:pt x="175755" y="256583"/>
                  <a:pt x="177546" y="255209"/>
                  <a:pt x="179484" y="254090"/>
                </a:cubicBezTo>
                <a:cubicBezTo>
                  <a:pt x="181423" y="252971"/>
                  <a:pt x="183508" y="252107"/>
                  <a:pt x="185670" y="251528"/>
                </a:cubicBezTo>
                <a:cubicBezTo>
                  <a:pt x="187832" y="250949"/>
                  <a:pt x="190070" y="250654"/>
                  <a:pt x="192308" y="250654"/>
                </a:cubicBezTo>
                <a:cubicBezTo>
                  <a:pt x="194546" y="250654"/>
                  <a:pt x="196784" y="250948"/>
                  <a:pt x="198945" y="251528"/>
                </a:cubicBezTo>
                <a:cubicBezTo>
                  <a:pt x="201107" y="252107"/>
                  <a:pt x="203193" y="252970"/>
                  <a:pt x="205131" y="254090"/>
                </a:cubicBezTo>
                <a:cubicBezTo>
                  <a:pt x="207070" y="255208"/>
                  <a:pt x="208861" y="256582"/>
                  <a:pt x="210443" y="258165"/>
                </a:cubicBezTo>
                <a:cubicBezTo>
                  <a:pt x="212026" y="259747"/>
                  <a:pt x="213401" y="261538"/>
                  <a:pt x="214519" y="263477"/>
                </a:cubicBezTo>
                <a:cubicBezTo>
                  <a:pt x="215639" y="265415"/>
                  <a:pt x="216503" y="267501"/>
                  <a:pt x="217082" y="269663"/>
                </a:cubicBezTo>
                <a:cubicBezTo>
                  <a:pt x="217661" y="271825"/>
                  <a:pt x="217956" y="274063"/>
                  <a:pt x="217955" y="276301"/>
                </a:cubicBezTo>
                <a:cubicBezTo>
                  <a:pt x="217957" y="279659"/>
                  <a:pt x="217289" y="283015"/>
                  <a:pt x="216002" y="286116"/>
                </a:cubicBezTo>
                <a:cubicBezTo>
                  <a:pt x="214719" y="289218"/>
                  <a:pt x="212819" y="292063"/>
                  <a:pt x="210443" y="294436"/>
                </a:cubicBezTo>
                <a:cubicBezTo>
                  <a:pt x="208071" y="296812"/>
                  <a:pt x="205226" y="298713"/>
                  <a:pt x="202123" y="299996"/>
                </a:cubicBezTo>
                <a:cubicBezTo>
                  <a:pt x="199021" y="301283"/>
                  <a:pt x="195665" y="301951"/>
                  <a:pt x="192308" y="301949"/>
                </a:cubicBezTo>
                <a:cubicBezTo>
                  <a:pt x="188950" y="301951"/>
                  <a:pt x="185594" y="301283"/>
                  <a:pt x="182493" y="299996"/>
                </a:cubicBezTo>
                <a:cubicBezTo>
                  <a:pt x="179390" y="298713"/>
                  <a:pt x="176545" y="296811"/>
                  <a:pt x="174172" y="294436"/>
                </a:cubicBezTo>
                <a:cubicBezTo>
                  <a:pt x="171797" y="292063"/>
                  <a:pt x="169896" y="289218"/>
                  <a:pt x="168613" y="286115"/>
                </a:cubicBezTo>
                <a:cubicBezTo>
                  <a:pt x="167327" y="283014"/>
                  <a:pt x="166659" y="279659"/>
                  <a:pt x="166660" y="276301"/>
                </a:cubicBezTo>
              </a:path>
            </a:pathLst>
          </a:custGeom>
          <a:solidFill>
            <a:srgbClr val="D25400">
              <a:alpha val="100000"/>
            </a:srgbClr>
          </a:solidFill>
          <a:ln w="7200" cap="rnd">
            <a:solidFill>
              <a:srgbClr val="00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9" name="H"/>
          <p:cNvGrpSpPr/>
          <p:nvPr/>
        </p:nvGrpSpPr>
        <p:grpSpPr>
          <a:xfrm>
            <a:off x="2016000" y="90866"/>
            <a:ext cx="4464000" cy="287586"/>
            <a:chOff x="2016000" y="90866"/>
            <a:chExt cx="4464000" cy="287586"/>
          </a:xfrm>
        </p:grpSpPr>
        <p:sp>
          <p:nvSpPr>
            <p:cNvPr id="330" name="No name"/>
            <p:cNvSpPr/>
            <p:nvPr/>
          </p:nvSpPr>
          <p:spPr>
            <a:xfrm>
              <a:off x="2016000" y="90866"/>
              <a:ext cx="4464000" cy="287586"/>
            </a:xfrm>
            <a:custGeom>
              <a:avLst/>
              <a:gdLst/>
              <a:ahLst/>
              <a:cxnLst/>
              <a:rect l="l" t="t" r="r" b="b"/>
              <a:pathLst>
                <a:path w="4464000" h="287586">
                  <a:moveTo>
                    <a:pt x="0" y="0"/>
                  </a:moveTo>
                  <a:lnTo>
                    <a:pt x="0" y="287586"/>
                  </a:lnTo>
                  <a:lnTo>
                    <a:pt x="4464000" y="287586"/>
                  </a:lnTo>
                  <a:lnTo>
                    <a:pt x="446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@"/>
            <p:cNvSpPr/>
            <p:nvPr/>
          </p:nvSpPr>
          <p:spPr>
            <a:xfrm>
              <a:off x="2016000" y="90866"/>
              <a:ext cx="446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Today is  2023-01-15  14:53</a:t>
              </a:r>
              <a:endParaRPr kern="100" dirty="0"/>
            </a:p>
          </p:txBody>
        </p:sp>
      </p:grpSp>
      <p:pic>
        <p:nvPicPr>
          <p:cNvPr id="332" name="No nam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5543" y="205932"/>
            <a:ext cx="622033" cy="595802"/>
          </a:xfrm>
          <a:prstGeom prst="rect">
            <a:avLst/>
          </a:prstGeom>
          <a:ln w="14400" cap="rnd">
            <a:solidFill>
              <a:srgbClr val="323232">
                <a:alpha val="100"/>
              </a:srgb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9622D7-08B6-08F4-83E5-E2CD42F85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76" y="1027333"/>
            <a:ext cx="10668470" cy="101874"/>
          </a:xfrm>
          <a:prstGeom prst="rect">
            <a:avLst/>
          </a:prstGeom>
        </p:spPr>
      </p:pic>
      <p:sp>
        <p:nvSpPr>
          <p:cNvPr id="3" name="@">
            <a:extLst>
              <a:ext uri="{FF2B5EF4-FFF2-40B4-BE49-F238E27FC236}">
                <a16:creationId xmlns:a16="http://schemas.microsoft.com/office/drawing/2014/main" id="{65D9A27F-E5E5-6FA2-5E26-D7C165C2AE48}"/>
              </a:ext>
            </a:extLst>
          </p:cNvPr>
          <p:cNvSpPr/>
          <p:nvPr/>
        </p:nvSpPr>
        <p:spPr>
          <a:xfrm>
            <a:off x="3341090" y="1778088"/>
            <a:ext cx="2393000" cy="307397"/>
          </a:xfrm>
        </p:spPr>
        <p:txBody>
          <a:bodyPr wrap="square" lIns="10800" tIns="0" rIns="10800" bIns="10800" rtlCol="0" anchor="t"/>
          <a:lstStyle/>
          <a:p>
            <a:pPr defTabSz="457200"/>
            <a:r>
              <a:rPr sz="1800" b="1" kern="100" spc="-9" dirty="0">
                <a:solidFill>
                  <a:srgbClr val="9D0A0F"/>
                </a:solidFill>
                <a:highlight>
                  <a:srgbClr val="FFFFFF">
                    <a:alpha val="0"/>
                  </a:srgbClr>
                </a:highlight>
                <a:latin typeface="Calibri"/>
              </a:rPr>
              <a:t>Time Remain for Voting</a:t>
            </a:r>
            <a:endParaRPr kern="100" dirty="0"/>
          </a:p>
        </p:txBody>
      </p:sp>
      <p:grpSp>
        <p:nvGrpSpPr>
          <p:cNvPr id="4" name="H">
            <a:extLst>
              <a:ext uri="{FF2B5EF4-FFF2-40B4-BE49-F238E27FC236}">
                <a16:creationId xmlns:a16="http://schemas.microsoft.com/office/drawing/2014/main" id="{BD797A30-95B6-6BBA-D407-0594ACFA6CAD}"/>
              </a:ext>
            </a:extLst>
          </p:cNvPr>
          <p:cNvGrpSpPr/>
          <p:nvPr/>
        </p:nvGrpSpPr>
        <p:grpSpPr>
          <a:xfrm>
            <a:off x="7188555" y="1582437"/>
            <a:ext cx="807500" cy="548640"/>
            <a:chOff x="5511884" y="1121910"/>
            <a:chExt cx="914400" cy="548640"/>
          </a:xfrm>
        </p:grpSpPr>
        <p:sp>
          <p:nvSpPr>
            <p:cNvPr id="5" name="Rectangle rounded">
              <a:extLst>
                <a:ext uri="{FF2B5EF4-FFF2-40B4-BE49-F238E27FC236}">
                  <a16:creationId xmlns:a16="http://schemas.microsoft.com/office/drawing/2014/main" id="{2EC8D711-71FB-CA1C-6BF3-3ABBE148D873}"/>
                </a:ext>
              </a:extLst>
            </p:cNvPr>
            <p:cNvSpPr/>
            <p:nvPr/>
          </p:nvSpPr>
          <p:spPr>
            <a:xfrm>
              <a:off x="5511884" y="1121910"/>
              <a:ext cx="914400" cy="548640"/>
            </a:xfrm>
            <a:custGeom>
              <a:avLst/>
              <a:gdLst/>
              <a:ahLst/>
              <a:cxnLst/>
              <a:rect l="l" t="t" r="r" b="b"/>
              <a:pathLst>
                <a:path w="914400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22960" y="0"/>
                  </a:lnTo>
                  <a:arcTo wR="91442" hR="91442" stAng="16200082" swAng="5399841"/>
                  <a:lnTo>
                    <a:pt x="914400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@">
              <a:extLst>
                <a:ext uri="{FF2B5EF4-FFF2-40B4-BE49-F238E27FC236}">
                  <a16:creationId xmlns:a16="http://schemas.microsoft.com/office/drawing/2014/main" id="{DDC22984-0483-218A-B4DF-139599275ADF}"/>
                </a:ext>
              </a:extLst>
            </p:cNvPr>
            <p:cNvSpPr/>
            <p:nvPr/>
          </p:nvSpPr>
          <p:spPr>
            <a:xfrm>
              <a:off x="5511884" y="1121910"/>
              <a:ext cx="9144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lang="th-TH" sz="3200" b="1" kern="100" dirty="0"/>
                <a:t>01</a:t>
              </a:r>
              <a:endParaRPr sz="3200" b="1" kern="100" dirty="0"/>
            </a:p>
          </p:txBody>
        </p:sp>
      </p:grpSp>
      <p:grpSp>
        <p:nvGrpSpPr>
          <p:cNvPr id="7" name="H">
            <a:extLst>
              <a:ext uri="{FF2B5EF4-FFF2-40B4-BE49-F238E27FC236}">
                <a16:creationId xmlns:a16="http://schemas.microsoft.com/office/drawing/2014/main" id="{DAF1B8DE-6474-542C-A422-35725E71D7DF}"/>
              </a:ext>
            </a:extLst>
          </p:cNvPr>
          <p:cNvGrpSpPr/>
          <p:nvPr/>
        </p:nvGrpSpPr>
        <p:grpSpPr>
          <a:xfrm>
            <a:off x="8706159" y="1588084"/>
            <a:ext cx="663983" cy="548640"/>
            <a:chOff x="6613484" y="1121910"/>
            <a:chExt cx="914400" cy="548640"/>
          </a:xfrm>
        </p:grpSpPr>
        <p:sp>
          <p:nvSpPr>
            <p:cNvPr id="8" name="Rectangle rounded">
              <a:extLst>
                <a:ext uri="{FF2B5EF4-FFF2-40B4-BE49-F238E27FC236}">
                  <a16:creationId xmlns:a16="http://schemas.microsoft.com/office/drawing/2014/main" id="{70BADDD4-C581-B25E-1DF8-D039F74688DA}"/>
                </a:ext>
              </a:extLst>
            </p:cNvPr>
            <p:cNvSpPr/>
            <p:nvPr/>
          </p:nvSpPr>
          <p:spPr>
            <a:xfrm>
              <a:off x="6613484" y="1121910"/>
              <a:ext cx="914400" cy="548640"/>
            </a:xfrm>
            <a:custGeom>
              <a:avLst/>
              <a:gdLst/>
              <a:ahLst/>
              <a:cxnLst/>
              <a:rect l="l" t="t" r="r" b="b"/>
              <a:pathLst>
                <a:path w="914400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22960" y="0"/>
                  </a:lnTo>
                  <a:arcTo wR="91442" hR="91442" stAng="16200082" swAng="5399841"/>
                  <a:lnTo>
                    <a:pt x="914400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@">
              <a:extLst>
                <a:ext uri="{FF2B5EF4-FFF2-40B4-BE49-F238E27FC236}">
                  <a16:creationId xmlns:a16="http://schemas.microsoft.com/office/drawing/2014/main" id="{420AEE64-3843-EE2E-88ED-387575DD9219}"/>
                </a:ext>
              </a:extLst>
            </p:cNvPr>
            <p:cNvSpPr/>
            <p:nvPr/>
          </p:nvSpPr>
          <p:spPr>
            <a:xfrm>
              <a:off x="6613484" y="1121910"/>
              <a:ext cx="9144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lang="th-TH" sz="3200" b="1" kern="100" spc="-9" dirty="0">
                  <a:latin typeface="Tahoma"/>
                </a:rPr>
                <a:t>06</a:t>
              </a:r>
              <a:endParaRPr sz="3200" b="1" kern="100" dirty="0"/>
            </a:p>
          </p:txBody>
        </p:sp>
      </p:grpSp>
      <p:grpSp>
        <p:nvGrpSpPr>
          <p:cNvPr id="10" name="H">
            <a:extLst>
              <a:ext uri="{FF2B5EF4-FFF2-40B4-BE49-F238E27FC236}">
                <a16:creationId xmlns:a16="http://schemas.microsoft.com/office/drawing/2014/main" id="{3994450E-F5FA-DADD-30BA-4A5B655C1332}"/>
              </a:ext>
            </a:extLst>
          </p:cNvPr>
          <p:cNvGrpSpPr/>
          <p:nvPr/>
        </p:nvGrpSpPr>
        <p:grpSpPr>
          <a:xfrm>
            <a:off x="5747887" y="1569002"/>
            <a:ext cx="774280" cy="548640"/>
            <a:chOff x="4410283" y="1121910"/>
            <a:chExt cx="914400" cy="548640"/>
          </a:xfrm>
        </p:grpSpPr>
        <p:sp>
          <p:nvSpPr>
            <p:cNvPr id="11" name="Rectangle rounded">
              <a:extLst>
                <a:ext uri="{FF2B5EF4-FFF2-40B4-BE49-F238E27FC236}">
                  <a16:creationId xmlns:a16="http://schemas.microsoft.com/office/drawing/2014/main" id="{D0EB82A3-D98A-3A1B-867F-078B238D5689}"/>
                </a:ext>
              </a:extLst>
            </p:cNvPr>
            <p:cNvSpPr/>
            <p:nvPr/>
          </p:nvSpPr>
          <p:spPr>
            <a:xfrm>
              <a:off x="4410283" y="1121910"/>
              <a:ext cx="914400" cy="548640"/>
            </a:xfrm>
            <a:custGeom>
              <a:avLst/>
              <a:gdLst/>
              <a:ahLst/>
              <a:cxnLst/>
              <a:rect l="l" t="t" r="r" b="b"/>
              <a:pathLst>
                <a:path w="914400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22960" y="0"/>
                  </a:lnTo>
                  <a:arcTo wR="91442" hR="91442" stAng="16200082" swAng="5399841"/>
                  <a:lnTo>
                    <a:pt x="914400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@">
              <a:extLst>
                <a:ext uri="{FF2B5EF4-FFF2-40B4-BE49-F238E27FC236}">
                  <a16:creationId xmlns:a16="http://schemas.microsoft.com/office/drawing/2014/main" id="{A332AAB9-3147-4494-9768-A647709A5878}"/>
                </a:ext>
              </a:extLst>
            </p:cNvPr>
            <p:cNvSpPr/>
            <p:nvPr/>
          </p:nvSpPr>
          <p:spPr>
            <a:xfrm>
              <a:off x="4410283" y="1121910"/>
              <a:ext cx="9144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lang="th-TH" sz="3200" b="1" kern="100" dirty="0"/>
                <a:t>01</a:t>
              </a:r>
              <a:endParaRPr sz="3200" b="1" kern="1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55A24B-5CF9-9CC0-B6E2-6F702BE3A3BA}"/>
              </a:ext>
            </a:extLst>
          </p:cNvPr>
          <p:cNvSpPr txBox="1"/>
          <p:nvPr/>
        </p:nvSpPr>
        <p:spPr>
          <a:xfrm>
            <a:off x="6535964" y="1700279"/>
            <a:ext cx="80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Days</a:t>
            </a:r>
            <a:endParaRPr lang="th-TH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855C5-D577-F1F5-3BBD-5887A85C30BA}"/>
              </a:ext>
            </a:extLst>
          </p:cNvPr>
          <p:cNvSpPr txBox="1"/>
          <p:nvPr/>
        </p:nvSpPr>
        <p:spPr>
          <a:xfrm>
            <a:off x="7994987" y="1737900"/>
            <a:ext cx="80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Hours</a:t>
            </a:r>
            <a:endParaRPr lang="th-TH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CF71D-A1C0-A6B8-BC82-D1B795CED313}"/>
              </a:ext>
            </a:extLst>
          </p:cNvPr>
          <p:cNvSpPr txBox="1"/>
          <p:nvPr/>
        </p:nvSpPr>
        <p:spPr>
          <a:xfrm>
            <a:off x="9493828" y="1737900"/>
            <a:ext cx="98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Minutes</a:t>
            </a:r>
            <a:endParaRPr lang="th-TH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2 Copy 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No nam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75" y="144000"/>
            <a:ext cx="1508325" cy="863171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pic>
        <p:nvPicPr>
          <p:cNvPr id="158" name="No nam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0623" y="162414"/>
            <a:ext cx="714888" cy="711475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159" name="H"/>
          <p:cNvGrpSpPr/>
          <p:nvPr/>
        </p:nvGrpSpPr>
        <p:grpSpPr>
          <a:xfrm>
            <a:off x="7488000" y="234659"/>
            <a:ext cx="2292622" cy="566985"/>
            <a:chOff x="7488000" y="234659"/>
            <a:chExt cx="2292622" cy="566985"/>
          </a:xfrm>
        </p:grpSpPr>
        <p:sp>
          <p:nvSpPr>
            <p:cNvPr id="160" name="No name"/>
            <p:cNvSpPr/>
            <p:nvPr/>
          </p:nvSpPr>
          <p:spPr>
            <a:xfrm>
              <a:off x="7488000" y="234659"/>
              <a:ext cx="2292622" cy="566985"/>
            </a:xfrm>
            <a:custGeom>
              <a:avLst/>
              <a:gdLst/>
              <a:ahLst/>
              <a:cxnLst/>
              <a:rect l="l" t="t" r="r" b="b"/>
              <a:pathLst>
                <a:path w="2292622" h="566985">
                  <a:moveTo>
                    <a:pt x="2292622" y="566985"/>
                  </a:moveTo>
                  <a:lnTo>
                    <a:pt x="2292622" y="0"/>
                  </a:lnTo>
                  <a:lnTo>
                    <a:pt x="0" y="0"/>
                  </a:lnTo>
                  <a:lnTo>
                    <a:pt x="0" y="566985"/>
                  </a:lnTo>
                  <a:lnTo>
                    <a:pt x="2292622" y="566985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@"/>
            <p:cNvSpPr/>
            <p:nvPr/>
          </p:nvSpPr>
          <p:spPr>
            <a:xfrm>
              <a:off x="7488000" y="234659"/>
              <a:ext cx="2292622" cy="566985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0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Welcome to e-Voting</a:t>
              </a:r>
              <a:endParaRPr kern="100" dirty="0"/>
            </a:p>
          </p:txBody>
        </p:sp>
      </p:grpSp>
      <p:grpSp>
        <p:nvGrpSpPr>
          <p:cNvPr id="162" name="H"/>
          <p:cNvGrpSpPr/>
          <p:nvPr/>
        </p:nvGrpSpPr>
        <p:grpSpPr>
          <a:xfrm>
            <a:off x="7488000" y="575586"/>
            <a:ext cx="2422036" cy="290200"/>
            <a:chOff x="7488000" y="575586"/>
            <a:chExt cx="2422036" cy="290200"/>
          </a:xfrm>
        </p:grpSpPr>
        <p:sp>
          <p:nvSpPr>
            <p:cNvPr id="163" name="No name"/>
            <p:cNvSpPr/>
            <p:nvPr/>
          </p:nvSpPr>
          <p:spPr>
            <a:xfrm>
              <a:off x="7488000" y="575586"/>
              <a:ext cx="2422036" cy="290200"/>
            </a:xfrm>
            <a:custGeom>
              <a:avLst/>
              <a:gdLst/>
              <a:ahLst/>
              <a:cxnLst/>
              <a:rect l="l" t="t" r="r" b="b"/>
              <a:pathLst>
                <a:path w="2422036" h="290200">
                  <a:moveTo>
                    <a:pt x="0" y="0"/>
                  </a:moveTo>
                  <a:lnTo>
                    <a:pt x="0" y="290200"/>
                  </a:lnTo>
                  <a:lnTo>
                    <a:pt x="2422036" y="290200"/>
                  </a:lnTo>
                  <a:lnTo>
                    <a:pt x="2422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@"/>
            <p:cNvSpPr/>
            <p:nvPr/>
          </p:nvSpPr>
          <p:spPr>
            <a:xfrm>
              <a:off x="7488000" y="575586"/>
              <a:ext cx="2422036" cy="2902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7ED6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Mr. Natapat</a:t>
              </a:r>
              <a:endParaRPr kern="100" dirty="0"/>
            </a:p>
          </p:txBody>
        </p:sp>
      </p:grpSp>
      <p:sp>
        <p:nvSpPr>
          <p:cNvPr id="165" name="No name"/>
          <p:cNvSpPr/>
          <p:nvPr/>
        </p:nvSpPr>
        <p:spPr>
          <a:xfrm>
            <a:off x="-12276" y="1007171"/>
            <a:ext cx="10680552" cy="6527395"/>
          </a:xfrm>
          <a:custGeom>
            <a:avLst/>
            <a:gdLst/>
            <a:ahLst/>
            <a:cxnLst/>
            <a:rect l="l" t="t" r="r" b="b"/>
            <a:pathLst>
              <a:path w="10680552" h="6527395">
                <a:moveTo>
                  <a:pt x="10680551" y="6527395"/>
                </a:moveTo>
                <a:lnTo>
                  <a:pt x="10680551" y="0"/>
                </a:lnTo>
                <a:lnTo>
                  <a:pt x="0" y="0"/>
                </a:lnTo>
                <a:lnTo>
                  <a:pt x="0" y="6527395"/>
                </a:lnTo>
                <a:lnTo>
                  <a:pt x="10680551" y="6527395"/>
                </a:lnTo>
                <a:close/>
              </a:path>
            </a:pathLst>
          </a:custGeom>
          <a:solidFill>
            <a:srgbClr val="00688E">
              <a:alpha val="35000"/>
            </a:srgbClr>
          </a:solidFill>
          <a:ln w="36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6" name="H"/>
          <p:cNvGrpSpPr/>
          <p:nvPr/>
        </p:nvGrpSpPr>
        <p:grpSpPr>
          <a:xfrm>
            <a:off x="2016000" y="503833"/>
            <a:ext cx="1584000" cy="287586"/>
            <a:chOff x="2016000" y="503833"/>
            <a:chExt cx="1584000" cy="287586"/>
          </a:xfrm>
        </p:grpSpPr>
        <p:sp>
          <p:nvSpPr>
            <p:cNvPr id="167" name="No name"/>
            <p:cNvSpPr/>
            <p:nvPr/>
          </p:nvSpPr>
          <p:spPr>
            <a:xfrm>
              <a:off x="2016000" y="503833"/>
              <a:ext cx="1584000" cy="287586"/>
            </a:xfrm>
            <a:custGeom>
              <a:avLst/>
              <a:gdLst/>
              <a:ahLst/>
              <a:cxnLst/>
              <a:rect l="l" t="t" r="r" b="b"/>
              <a:pathLst>
                <a:path w="1584000" h="287586">
                  <a:moveTo>
                    <a:pt x="0" y="0"/>
                  </a:moveTo>
                  <a:lnTo>
                    <a:pt x="0" y="287586"/>
                  </a:lnTo>
                  <a:lnTo>
                    <a:pt x="1584000" y="287586"/>
                  </a:lnTo>
                  <a:lnTo>
                    <a:pt x="158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@"/>
            <p:cNvSpPr/>
            <p:nvPr/>
          </p:nvSpPr>
          <p:spPr>
            <a:xfrm>
              <a:off x="2016000" y="503833"/>
              <a:ext cx="158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Vote</a:t>
              </a:r>
              <a:endParaRPr kern="100" dirty="0"/>
            </a:p>
          </p:txBody>
        </p:sp>
      </p:grpSp>
      <p:sp>
        <p:nvSpPr>
          <p:cNvPr id="169" name="No name"/>
          <p:cNvSpPr/>
          <p:nvPr/>
        </p:nvSpPr>
        <p:spPr>
          <a:xfrm>
            <a:off x="3348567" y="537633"/>
            <a:ext cx="2123433" cy="236852"/>
          </a:xfrm>
          <a:custGeom>
            <a:avLst/>
            <a:gdLst/>
            <a:ahLst/>
            <a:cxnLst/>
            <a:rect l="l" t="t" r="r" b="b"/>
            <a:pathLst>
              <a:path w="2123433" h="236852">
                <a:moveTo>
                  <a:pt x="2123433" y="236852"/>
                </a:moveTo>
                <a:lnTo>
                  <a:pt x="2123433" y="0"/>
                </a:lnTo>
                <a:lnTo>
                  <a:pt x="0" y="0"/>
                </a:lnTo>
                <a:lnTo>
                  <a:pt x="0" y="236852"/>
                </a:lnTo>
                <a:lnTo>
                  <a:pt x="2123433" y="236852"/>
                </a:lnTo>
                <a:close/>
              </a:path>
            </a:pathLst>
          </a:custGeom>
          <a:solidFill>
            <a:srgbClr val="CCCCCC">
              <a:alpha val="35000"/>
            </a:srgbClr>
          </a:solidFill>
          <a:ln w="144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0" name="H"/>
          <p:cNvGrpSpPr/>
          <p:nvPr/>
        </p:nvGrpSpPr>
        <p:grpSpPr>
          <a:xfrm>
            <a:off x="5616000" y="503833"/>
            <a:ext cx="576000" cy="287586"/>
            <a:chOff x="5616000" y="503833"/>
            <a:chExt cx="576000" cy="287586"/>
          </a:xfrm>
        </p:grpSpPr>
        <p:sp>
          <p:nvSpPr>
            <p:cNvPr id="171" name="Stadium"/>
            <p:cNvSpPr/>
            <p:nvPr/>
          </p:nvSpPr>
          <p:spPr>
            <a:xfrm>
              <a:off x="5616000" y="503833"/>
              <a:ext cx="576000" cy="287586"/>
            </a:xfrm>
            <a:custGeom>
              <a:avLst/>
              <a:gdLst/>
              <a:ahLst/>
              <a:cxnLst/>
              <a:rect l="l" t="t" r="r" b="b"/>
              <a:pathLst>
                <a:path w="576000" h="287586">
                  <a:moveTo>
                    <a:pt x="143793" y="287586"/>
                  </a:moveTo>
                  <a:arcTo wR="143796" hR="143796" stAng="5400080" swAng="5399841"/>
                  <a:lnTo>
                    <a:pt x="0" y="143793"/>
                  </a:lnTo>
                  <a:arcTo wR="143796" hR="143796" stAng="10800082" swAng="5399841"/>
                  <a:lnTo>
                    <a:pt x="432207" y="0"/>
                  </a:lnTo>
                  <a:arcTo wR="143796" hR="143796" stAng="16200082" swAng="5399841"/>
                  <a:lnTo>
                    <a:pt x="576000" y="143793"/>
                  </a:lnTo>
                  <a:arcTo wR="143796" hR="143796" stAng="80" swAng="5399841"/>
                  <a:lnTo>
                    <a:pt x="143793" y="287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@"/>
            <p:cNvSpPr/>
            <p:nvPr/>
          </p:nvSpPr>
          <p:spPr>
            <a:xfrm>
              <a:off x="5616000" y="503833"/>
              <a:ext cx="576000" cy="28758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GO</a:t>
              </a:r>
              <a:endParaRPr kern="100" dirty="0"/>
            </a:p>
          </p:txBody>
        </p:sp>
      </p:grpSp>
      <p:grpSp>
        <p:nvGrpSpPr>
          <p:cNvPr id="173" name="H"/>
          <p:cNvGrpSpPr/>
          <p:nvPr/>
        </p:nvGrpSpPr>
        <p:grpSpPr>
          <a:xfrm>
            <a:off x="2126683" y="1185333"/>
            <a:ext cx="2107700" cy="254667"/>
            <a:chOff x="2126683" y="1185333"/>
            <a:chExt cx="2107700" cy="254667"/>
          </a:xfrm>
        </p:grpSpPr>
        <p:sp>
          <p:nvSpPr>
            <p:cNvPr id="174" name="No name"/>
            <p:cNvSpPr/>
            <p:nvPr/>
          </p:nvSpPr>
          <p:spPr>
            <a:xfrm>
              <a:off x="2126683" y="1185333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@"/>
            <p:cNvSpPr/>
            <p:nvPr/>
          </p:nvSpPr>
          <p:spPr>
            <a:xfrm>
              <a:off x="2126683" y="1185333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2023030001-1</a:t>
              </a:r>
              <a:endParaRPr kern="100" dirty="0"/>
            </a:p>
          </p:txBody>
        </p:sp>
      </p:grpSp>
      <p:grpSp>
        <p:nvGrpSpPr>
          <p:cNvPr id="176" name="H"/>
          <p:cNvGrpSpPr/>
          <p:nvPr/>
        </p:nvGrpSpPr>
        <p:grpSpPr>
          <a:xfrm>
            <a:off x="4332533" y="1176867"/>
            <a:ext cx="5328000" cy="254667"/>
            <a:chOff x="4332533" y="1176867"/>
            <a:chExt cx="5328000" cy="254667"/>
          </a:xfrm>
        </p:grpSpPr>
        <p:sp>
          <p:nvSpPr>
            <p:cNvPr id="177" name="No name"/>
            <p:cNvSpPr/>
            <p:nvPr/>
          </p:nvSpPr>
          <p:spPr>
            <a:xfrm>
              <a:off x="4332533" y="1176867"/>
              <a:ext cx="5328000" cy="254667"/>
            </a:xfrm>
            <a:custGeom>
              <a:avLst/>
              <a:gdLst/>
              <a:ahLst/>
              <a:cxnLst/>
              <a:rect l="l" t="t" r="r" b="b"/>
              <a:pathLst>
                <a:path w="5328000" h="254667">
                  <a:moveTo>
                    <a:pt x="0" y="0"/>
                  </a:moveTo>
                  <a:lnTo>
                    <a:pt x="0" y="254667"/>
                  </a:lnTo>
                  <a:lnTo>
                    <a:pt x="5328000" y="254667"/>
                  </a:lnTo>
                  <a:lnTo>
                    <a:pt x="532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@"/>
            <p:cNvSpPr/>
            <p:nvPr/>
          </p:nvSpPr>
          <p:spPr>
            <a:xfrm>
              <a:off x="4332533" y="1176867"/>
              <a:ext cx="53280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ลงคะแนนโหวตเลือกสรรหาประธานคณะทำงาน</a:t>
              </a:r>
              <a:endParaRPr kern="100" dirty="0"/>
            </a:p>
          </p:txBody>
        </p:sp>
      </p:grpSp>
      <p:grpSp>
        <p:nvGrpSpPr>
          <p:cNvPr id="179" name="H"/>
          <p:cNvGrpSpPr/>
          <p:nvPr/>
        </p:nvGrpSpPr>
        <p:grpSpPr>
          <a:xfrm>
            <a:off x="219675" y="1265767"/>
            <a:ext cx="1364325" cy="254667"/>
            <a:chOff x="219675" y="1265767"/>
            <a:chExt cx="1364325" cy="254667"/>
          </a:xfrm>
        </p:grpSpPr>
        <p:sp>
          <p:nvSpPr>
            <p:cNvPr id="180" name="No name"/>
            <p:cNvSpPr/>
            <p:nvPr/>
          </p:nvSpPr>
          <p:spPr>
            <a:xfrm>
              <a:off x="219675" y="1265767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@"/>
            <p:cNvSpPr/>
            <p:nvPr/>
          </p:nvSpPr>
          <p:spPr>
            <a:xfrm>
              <a:off x="219675" y="1265767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182" name="H"/>
          <p:cNvGrpSpPr/>
          <p:nvPr/>
        </p:nvGrpSpPr>
        <p:grpSpPr>
          <a:xfrm>
            <a:off x="2135150" y="1465400"/>
            <a:ext cx="4437850" cy="254667"/>
            <a:chOff x="2135150" y="1465400"/>
            <a:chExt cx="4437850" cy="254667"/>
          </a:xfrm>
        </p:grpSpPr>
        <p:sp>
          <p:nvSpPr>
            <p:cNvPr id="183" name="No name"/>
            <p:cNvSpPr/>
            <p:nvPr/>
          </p:nvSpPr>
          <p:spPr>
            <a:xfrm>
              <a:off x="2135150" y="1465400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@"/>
            <p:cNvSpPr/>
            <p:nvPr/>
          </p:nvSpPr>
          <p:spPr>
            <a:xfrm>
              <a:off x="2135150" y="1465400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 period : 1 Hour</a:t>
              </a:r>
              <a:endParaRPr kern="100" dirty="0"/>
            </a:p>
          </p:txBody>
        </p:sp>
      </p:grpSp>
      <p:sp>
        <p:nvSpPr>
          <p:cNvPr id="185" name="Mail"/>
          <p:cNvSpPr/>
          <p:nvPr/>
        </p:nvSpPr>
        <p:spPr>
          <a:xfrm>
            <a:off x="9553205" y="588219"/>
            <a:ext cx="454836" cy="294167"/>
          </a:xfrm>
          <a:custGeom>
            <a:avLst/>
            <a:gdLst/>
            <a:ahLst/>
            <a:cxnLst/>
            <a:rect l="l" t="t" r="r" b="b"/>
            <a:pathLst>
              <a:path w="454836" h="294167">
                <a:moveTo>
                  <a:pt x="249909" y="197514"/>
                </a:moveTo>
                <a:cubicBezTo>
                  <a:pt x="237600" y="208800"/>
                  <a:pt x="216000" y="205200"/>
                  <a:pt x="201600" y="194400"/>
                </a:cubicBezTo>
                <a:lnTo>
                  <a:pt x="7413" y="0"/>
                </a:lnTo>
                <a:lnTo>
                  <a:pt x="447423" y="0"/>
                </a:lnTo>
                <a:lnTo>
                  <a:pt x="249909" y="197514"/>
                </a:lnTo>
                <a:close/>
                <a:moveTo>
                  <a:pt x="0" y="7036"/>
                </a:moveTo>
                <a:lnTo>
                  <a:pt x="251" y="286974"/>
                </a:lnTo>
                <a:lnTo>
                  <a:pt x="139717" y="147256"/>
                </a:lnTo>
                <a:lnTo>
                  <a:pt x="0" y="7036"/>
                </a:lnTo>
                <a:moveTo>
                  <a:pt x="257321" y="205053"/>
                </a:moveTo>
                <a:cubicBezTo>
                  <a:pt x="241200" y="219600"/>
                  <a:pt x="216000" y="219600"/>
                  <a:pt x="198000" y="205200"/>
                </a:cubicBezTo>
                <a:lnTo>
                  <a:pt x="147109" y="154648"/>
                </a:lnTo>
                <a:lnTo>
                  <a:pt x="7413" y="294167"/>
                </a:lnTo>
                <a:lnTo>
                  <a:pt x="447423" y="294167"/>
                </a:lnTo>
                <a:lnTo>
                  <a:pt x="307963" y="154663"/>
                </a:lnTo>
                <a:lnTo>
                  <a:pt x="257321" y="205053"/>
                </a:lnTo>
                <a:moveTo>
                  <a:pt x="454836" y="7036"/>
                </a:moveTo>
                <a:lnTo>
                  <a:pt x="454585" y="286796"/>
                </a:lnTo>
                <a:lnTo>
                  <a:pt x="315118" y="147256"/>
                </a:lnTo>
                <a:lnTo>
                  <a:pt x="454836" y="7036"/>
                </a:lnTo>
              </a:path>
            </a:pathLst>
          </a:custGeom>
          <a:solidFill>
            <a:srgbClr val="F1C30B">
              <a:alpha val="100000"/>
            </a:srgbClr>
          </a:solidFill>
          <a:ln w="0" cap="rnd">
            <a:solidFill>
              <a:srgbClr val="FFFFFF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Warning"/>
          <p:cNvSpPr/>
          <p:nvPr/>
        </p:nvSpPr>
        <p:spPr>
          <a:xfrm>
            <a:off x="10283660" y="567028"/>
            <a:ext cx="384616" cy="336548"/>
          </a:xfrm>
          <a:custGeom>
            <a:avLst/>
            <a:gdLst/>
            <a:ahLst/>
            <a:cxnLst/>
            <a:rect l="l" t="t" r="r" b="b"/>
            <a:pathLst>
              <a:path w="384616" h="336548">
                <a:moveTo>
                  <a:pt x="32815" y="336548"/>
                </a:moveTo>
                <a:cubicBezTo>
                  <a:pt x="0" y="334800"/>
                  <a:pt x="-7200" y="313200"/>
                  <a:pt x="3600" y="288000"/>
                </a:cubicBezTo>
                <a:lnTo>
                  <a:pt x="165727" y="18730"/>
                </a:lnTo>
                <a:cubicBezTo>
                  <a:pt x="180000" y="-3600"/>
                  <a:pt x="201600" y="-3600"/>
                  <a:pt x="216000" y="18000"/>
                </a:cubicBezTo>
                <a:lnTo>
                  <a:pt x="378380" y="291148"/>
                </a:lnTo>
                <a:cubicBezTo>
                  <a:pt x="392400" y="313200"/>
                  <a:pt x="378000" y="334800"/>
                  <a:pt x="349200" y="334800"/>
                </a:cubicBezTo>
                <a:lnTo>
                  <a:pt x="32815" y="336548"/>
                </a:lnTo>
                <a:lnTo>
                  <a:pt x="32815" y="336548"/>
                </a:lnTo>
                <a:close/>
                <a:moveTo>
                  <a:pt x="167403" y="97546"/>
                </a:moveTo>
                <a:lnTo>
                  <a:pt x="174394" y="234331"/>
                </a:lnTo>
                <a:lnTo>
                  <a:pt x="210222" y="234331"/>
                </a:lnTo>
                <a:lnTo>
                  <a:pt x="217213" y="97546"/>
                </a:lnTo>
                <a:lnTo>
                  <a:pt x="167403" y="97546"/>
                </a:lnTo>
                <a:moveTo>
                  <a:pt x="166661" y="276302"/>
                </a:moveTo>
                <a:cubicBezTo>
                  <a:pt x="166660" y="274063"/>
                  <a:pt x="166954" y="271825"/>
                  <a:pt x="167534" y="269663"/>
                </a:cubicBezTo>
                <a:cubicBezTo>
                  <a:pt x="168113" y="267501"/>
                  <a:pt x="168977" y="265415"/>
                  <a:pt x="170096" y="263477"/>
                </a:cubicBezTo>
                <a:cubicBezTo>
                  <a:pt x="171215" y="261539"/>
                  <a:pt x="172590" y="259748"/>
                  <a:pt x="174173" y="258166"/>
                </a:cubicBezTo>
                <a:cubicBezTo>
                  <a:pt x="175755" y="256583"/>
                  <a:pt x="177546" y="255209"/>
                  <a:pt x="179484" y="254090"/>
                </a:cubicBezTo>
                <a:cubicBezTo>
                  <a:pt x="181423" y="252971"/>
                  <a:pt x="183508" y="252107"/>
                  <a:pt x="185670" y="251528"/>
                </a:cubicBezTo>
                <a:cubicBezTo>
                  <a:pt x="187832" y="250949"/>
                  <a:pt x="190070" y="250654"/>
                  <a:pt x="192308" y="250654"/>
                </a:cubicBezTo>
                <a:cubicBezTo>
                  <a:pt x="194546" y="250654"/>
                  <a:pt x="196784" y="250948"/>
                  <a:pt x="198945" y="251528"/>
                </a:cubicBezTo>
                <a:cubicBezTo>
                  <a:pt x="201107" y="252107"/>
                  <a:pt x="203193" y="252970"/>
                  <a:pt x="205131" y="254090"/>
                </a:cubicBezTo>
                <a:cubicBezTo>
                  <a:pt x="207070" y="255208"/>
                  <a:pt x="208861" y="256582"/>
                  <a:pt x="210443" y="258165"/>
                </a:cubicBezTo>
                <a:cubicBezTo>
                  <a:pt x="212026" y="259747"/>
                  <a:pt x="213401" y="261538"/>
                  <a:pt x="214519" y="263477"/>
                </a:cubicBezTo>
                <a:cubicBezTo>
                  <a:pt x="215639" y="265415"/>
                  <a:pt x="216503" y="267501"/>
                  <a:pt x="217082" y="269663"/>
                </a:cubicBezTo>
                <a:cubicBezTo>
                  <a:pt x="217661" y="271825"/>
                  <a:pt x="217956" y="274063"/>
                  <a:pt x="217955" y="276301"/>
                </a:cubicBezTo>
                <a:cubicBezTo>
                  <a:pt x="217957" y="279659"/>
                  <a:pt x="217289" y="283015"/>
                  <a:pt x="216002" y="286116"/>
                </a:cubicBezTo>
                <a:cubicBezTo>
                  <a:pt x="214719" y="289218"/>
                  <a:pt x="212819" y="292063"/>
                  <a:pt x="210443" y="294436"/>
                </a:cubicBezTo>
                <a:cubicBezTo>
                  <a:pt x="208071" y="296812"/>
                  <a:pt x="205226" y="298713"/>
                  <a:pt x="202123" y="299996"/>
                </a:cubicBezTo>
                <a:cubicBezTo>
                  <a:pt x="199021" y="301283"/>
                  <a:pt x="195665" y="301951"/>
                  <a:pt x="192308" y="301949"/>
                </a:cubicBezTo>
                <a:cubicBezTo>
                  <a:pt x="188950" y="301951"/>
                  <a:pt x="185594" y="301283"/>
                  <a:pt x="182493" y="299996"/>
                </a:cubicBezTo>
                <a:cubicBezTo>
                  <a:pt x="179390" y="298713"/>
                  <a:pt x="176545" y="296811"/>
                  <a:pt x="174172" y="294436"/>
                </a:cubicBezTo>
                <a:cubicBezTo>
                  <a:pt x="171797" y="292063"/>
                  <a:pt x="169896" y="289218"/>
                  <a:pt x="168613" y="286115"/>
                </a:cubicBezTo>
                <a:cubicBezTo>
                  <a:pt x="167327" y="283014"/>
                  <a:pt x="166659" y="279659"/>
                  <a:pt x="166660" y="276301"/>
                </a:cubicBezTo>
              </a:path>
            </a:pathLst>
          </a:custGeom>
          <a:solidFill>
            <a:srgbClr val="D25400">
              <a:alpha val="100000"/>
            </a:srgbClr>
          </a:solidFill>
          <a:ln w="7200" cap="rnd">
            <a:solidFill>
              <a:srgbClr val="00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7" name="H"/>
          <p:cNvGrpSpPr/>
          <p:nvPr/>
        </p:nvGrpSpPr>
        <p:grpSpPr>
          <a:xfrm>
            <a:off x="2016000" y="90866"/>
            <a:ext cx="4464000" cy="287586"/>
            <a:chOff x="2016000" y="90866"/>
            <a:chExt cx="4464000" cy="287586"/>
          </a:xfrm>
        </p:grpSpPr>
        <p:sp>
          <p:nvSpPr>
            <p:cNvPr id="188" name="No name"/>
            <p:cNvSpPr/>
            <p:nvPr/>
          </p:nvSpPr>
          <p:spPr>
            <a:xfrm>
              <a:off x="2016000" y="90866"/>
              <a:ext cx="4464000" cy="287586"/>
            </a:xfrm>
            <a:custGeom>
              <a:avLst/>
              <a:gdLst/>
              <a:ahLst/>
              <a:cxnLst/>
              <a:rect l="l" t="t" r="r" b="b"/>
              <a:pathLst>
                <a:path w="4464000" h="287586">
                  <a:moveTo>
                    <a:pt x="0" y="0"/>
                  </a:moveTo>
                  <a:lnTo>
                    <a:pt x="0" y="287586"/>
                  </a:lnTo>
                  <a:lnTo>
                    <a:pt x="4464000" y="287586"/>
                  </a:lnTo>
                  <a:lnTo>
                    <a:pt x="446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@"/>
            <p:cNvSpPr/>
            <p:nvPr/>
          </p:nvSpPr>
          <p:spPr>
            <a:xfrm>
              <a:off x="2016000" y="90866"/>
              <a:ext cx="446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Today is  2023-01-15  14:53</a:t>
              </a:r>
              <a:endParaRPr kern="100" dirty="0"/>
            </a:p>
          </p:txBody>
        </p:sp>
      </p:grpSp>
      <p:grpSp>
        <p:nvGrpSpPr>
          <p:cNvPr id="190" name="H"/>
          <p:cNvGrpSpPr/>
          <p:nvPr/>
        </p:nvGrpSpPr>
        <p:grpSpPr>
          <a:xfrm>
            <a:off x="5700534" y="1490800"/>
            <a:ext cx="3371017" cy="254667"/>
            <a:chOff x="5700534" y="1490800"/>
            <a:chExt cx="3371017" cy="254667"/>
          </a:xfrm>
        </p:grpSpPr>
        <p:sp>
          <p:nvSpPr>
            <p:cNvPr id="191" name="No name"/>
            <p:cNvSpPr/>
            <p:nvPr/>
          </p:nvSpPr>
          <p:spPr>
            <a:xfrm>
              <a:off x="5700534" y="1490800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@"/>
            <p:cNvSpPr/>
            <p:nvPr/>
          </p:nvSpPr>
          <p:spPr>
            <a:xfrm>
              <a:off x="5700534" y="1490800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grpSp>
        <p:nvGrpSpPr>
          <p:cNvPr id="193" name="H"/>
          <p:cNvGrpSpPr/>
          <p:nvPr/>
        </p:nvGrpSpPr>
        <p:grpSpPr>
          <a:xfrm>
            <a:off x="2118217" y="1913800"/>
            <a:ext cx="2107700" cy="254667"/>
            <a:chOff x="2118217" y="1913800"/>
            <a:chExt cx="2107700" cy="254667"/>
          </a:xfrm>
        </p:grpSpPr>
        <p:sp>
          <p:nvSpPr>
            <p:cNvPr id="194" name="No name"/>
            <p:cNvSpPr/>
            <p:nvPr/>
          </p:nvSpPr>
          <p:spPr>
            <a:xfrm>
              <a:off x="2118217" y="1913800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@"/>
            <p:cNvSpPr/>
            <p:nvPr/>
          </p:nvSpPr>
          <p:spPr>
            <a:xfrm>
              <a:off x="2118217" y="1913800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2023030001-2</a:t>
              </a:r>
              <a:endParaRPr kern="100" dirty="0"/>
            </a:p>
          </p:txBody>
        </p:sp>
      </p:grpSp>
      <p:grpSp>
        <p:nvGrpSpPr>
          <p:cNvPr id="196" name="H"/>
          <p:cNvGrpSpPr/>
          <p:nvPr/>
        </p:nvGrpSpPr>
        <p:grpSpPr>
          <a:xfrm>
            <a:off x="4324067" y="1905333"/>
            <a:ext cx="6332127" cy="254667"/>
            <a:chOff x="4324067" y="1905333"/>
            <a:chExt cx="6332127" cy="254667"/>
          </a:xfrm>
        </p:grpSpPr>
        <p:sp>
          <p:nvSpPr>
            <p:cNvPr id="197" name="No name"/>
            <p:cNvSpPr/>
            <p:nvPr/>
          </p:nvSpPr>
          <p:spPr>
            <a:xfrm>
              <a:off x="4324067" y="1905333"/>
              <a:ext cx="6332127" cy="254667"/>
            </a:xfrm>
            <a:custGeom>
              <a:avLst/>
              <a:gdLst/>
              <a:ahLst/>
              <a:cxnLst/>
              <a:rect l="l" t="t" r="r" b="b"/>
              <a:pathLst>
                <a:path w="6332127" h="254667">
                  <a:moveTo>
                    <a:pt x="0" y="0"/>
                  </a:moveTo>
                  <a:lnTo>
                    <a:pt x="0" y="254667"/>
                  </a:lnTo>
                  <a:lnTo>
                    <a:pt x="6332127" y="254667"/>
                  </a:lnTo>
                  <a:lnTo>
                    <a:pt x="6332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@"/>
            <p:cNvSpPr/>
            <p:nvPr/>
          </p:nvSpPr>
          <p:spPr>
            <a:xfrm>
              <a:off x="4324067" y="1905333"/>
              <a:ext cx="633212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ลงคะแนนโหวตเลือกสรรหารองประธานคณะทำงาน คนที่ 1</a:t>
              </a:r>
              <a:endParaRPr kern="100" dirty="0"/>
            </a:p>
          </p:txBody>
        </p:sp>
      </p:grpSp>
      <p:grpSp>
        <p:nvGrpSpPr>
          <p:cNvPr id="199" name="H"/>
          <p:cNvGrpSpPr/>
          <p:nvPr/>
        </p:nvGrpSpPr>
        <p:grpSpPr>
          <a:xfrm>
            <a:off x="211208" y="2028100"/>
            <a:ext cx="1364325" cy="254667"/>
            <a:chOff x="211208" y="2028100"/>
            <a:chExt cx="1364325" cy="254667"/>
          </a:xfrm>
        </p:grpSpPr>
        <p:sp>
          <p:nvSpPr>
            <p:cNvPr id="200" name="No name"/>
            <p:cNvSpPr/>
            <p:nvPr/>
          </p:nvSpPr>
          <p:spPr>
            <a:xfrm>
              <a:off x="211208" y="2028100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@"/>
            <p:cNvSpPr/>
            <p:nvPr/>
          </p:nvSpPr>
          <p:spPr>
            <a:xfrm>
              <a:off x="211208" y="2028100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202" name="H"/>
          <p:cNvGrpSpPr/>
          <p:nvPr/>
        </p:nvGrpSpPr>
        <p:grpSpPr>
          <a:xfrm>
            <a:off x="2126683" y="2193867"/>
            <a:ext cx="4437850" cy="254667"/>
            <a:chOff x="2126683" y="2193867"/>
            <a:chExt cx="4437850" cy="254667"/>
          </a:xfrm>
        </p:grpSpPr>
        <p:sp>
          <p:nvSpPr>
            <p:cNvPr id="203" name="No name"/>
            <p:cNvSpPr/>
            <p:nvPr/>
          </p:nvSpPr>
          <p:spPr>
            <a:xfrm>
              <a:off x="2126683" y="2193867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@"/>
            <p:cNvSpPr/>
            <p:nvPr/>
          </p:nvSpPr>
          <p:spPr>
            <a:xfrm>
              <a:off x="2126683" y="2193867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 period : 1 Hour</a:t>
              </a:r>
              <a:endParaRPr kern="100" dirty="0"/>
            </a:p>
          </p:txBody>
        </p:sp>
      </p:grpSp>
      <p:grpSp>
        <p:nvGrpSpPr>
          <p:cNvPr id="205" name="H"/>
          <p:cNvGrpSpPr/>
          <p:nvPr/>
        </p:nvGrpSpPr>
        <p:grpSpPr>
          <a:xfrm>
            <a:off x="5692067" y="2219267"/>
            <a:ext cx="3371017" cy="254667"/>
            <a:chOff x="5692067" y="2219267"/>
            <a:chExt cx="3371017" cy="254667"/>
          </a:xfrm>
        </p:grpSpPr>
        <p:sp>
          <p:nvSpPr>
            <p:cNvPr id="206" name="No name"/>
            <p:cNvSpPr/>
            <p:nvPr/>
          </p:nvSpPr>
          <p:spPr>
            <a:xfrm>
              <a:off x="5692067" y="2219267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@"/>
            <p:cNvSpPr/>
            <p:nvPr/>
          </p:nvSpPr>
          <p:spPr>
            <a:xfrm>
              <a:off x="5692067" y="2219267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grpSp>
        <p:nvGrpSpPr>
          <p:cNvPr id="208" name="H"/>
          <p:cNvGrpSpPr/>
          <p:nvPr/>
        </p:nvGrpSpPr>
        <p:grpSpPr>
          <a:xfrm>
            <a:off x="2126683" y="2688834"/>
            <a:ext cx="2107700" cy="254667"/>
            <a:chOff x="2126683" y="2688834"/>
            <a:chExt cx="2107700" cy="254667"/>
          </a:xfrm>
        </p:grpSpPr>
        <p:sp>
          <p:nvSpPr>
            <p:cNvPr id="209" name="No name"/>
            <p:cNvSpPr/>
            <p:nvPr/>
          </p:nvSpPr>
          <p:spPr>
            <a:xfrm>
              <a:off x="2126683" y="2688834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@"/>
            <p:cNvSpPr/>
            <p:nvPr/>
          </p:nvSpPr>
          <p:spPr>
            <a:xfrm>
              <a:off x="2126683" y="2688834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2023030001-3</a:t>
              </a:r>
              <a:endParaRPr kern="100" dirty="0"/>
            </a:p>
          </p:txBody>
        </p:sp>
      </p:grpSp>
      <p:grpSp>
        <p:nvGrpSpPr>
          <p:cNvPr id="211" name="H"/>
          <p:cNvGrpSpPr/>
          <p:nvPr/>
        </p:nvGrpSpPr>
        <p:grpSpPr>
          <a:xfrm>
            <a:off x="4332533" y="2680367"/>
            <a:ext cx="5950035" cy="254667"/>
            <a:chOff x="4332533" y="2680367"/>
            <a:chExt cx="5950035" cy="254667"/>
          </a:xfrm>
        </p:grpSpPr>
        <p:sp>
          <p:nvSpPr>
            <p:cNvPr id="212" name="No name"/>
            <p:cNvSpPr/>
            <p:nvPr/>
          </p:nvSpPr>
          <p:spPr>
            <a:xfrm>
              <a:off x="4332533" y="2680367"/>
              <a:ext cx="5950035" cy="254667"/>
            </a:xfrm>
            <a:custGeom>
              <a:avLst/>
              <a:gdLst/>
              <a:ahLst/>
              <a:cxnLst/>
              <a:rect l="l" t="t" r="r" b="b"/>
              <a:pathLst>
                <a:path w="5950035" h="254667">
                  <a:moveTo>
                    <a:pt x="0" y="0"/>
                  </a:moveTo>
                  <a:lnTo>
                    <a:pt x="0" y="254667"/>
                  </a:lnTo>
                  <a:lnTo>
                    <a:pt x="5950035" y="254667"/>
                  </a:lnTo>
                  <a:lnTo>
                    <a:pt x="5950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@"/>
            <p:cNvSpPr/>
            <p:nvPr/>
          </p:nvSpPr>
          <p:spPr>
            <a:xfrm>
              <a:off x="4332533" y="2680367"/>
              <a:ext cx="595003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ลงคะแนนโหวตเลือกสรรหารองประธานคณะทำงาน คนที่ 2</a:t>
              </a:r>
              <a:endParaRPr kern="100" dirty="0"/>
            </a:p>
          </p:txBody>
        </p:sp>
      </p:grpSp>
      <p:grpSp>
        <p:nvGrpSpPr>
          <p:cNvPr id="214" name="H"/>
          <p:cNvGrpSpPr/>
          <p:nvPr/>
        </p:nvGrpSpPr>
        <p:grpSpPr>
          <a:xfrm>
            <a:off x="219675" y="2811600"/>
            <a:ext cx="1364325" cy="254667"/>
            <a:chOff x="219675" y="2811600"/>
            <a:chExt cx="1364325" cy="254667"/>
          </a:xfrm>
        </p:grpSpPr>
        <p:sp>
          <p:nvSpPr>
            <p:cNvPr id="215" name="No name"/>
            <p:cNvSpPr/>
            <p:nvPr/>
          </p:nvSpPr>
          <p:spPr>
            <a:xfrm>
              <a:off x="219675" y="2811600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@"/>
            <p:cNvSpPr/>
            <p:nvPr/>
          </p:nvSpPr>
          <p:spPr>
            <a:xfrm>
              <a:off x="219675" y="2811600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217" name="H"/>
          <p:cNvGrpSpPr/>
          <p:nvPr/>
        </p:nvGrpSpPr>
        <p:grpSpPr>
          <a:xfrm>
            <a:off x="2135150" y="2968900"/>
            <a:ext cx="4437850" cy="254667"/>
            <a:chOff x="2135150" y="2968900"/>
            <a:chExt cx="4437850" cy="254667"/>
          </a:xfrm>
        </p:grpSpPr>
        <p:sp>
          <p:nvSpPr>
            <p:cNvPr id="218" name="No name"/>
            <p:cNvSpPr/>
            <p:nvPr/>
          </p:nvSpPr>
          <p:spPr>
            <a:xfrm>
              <a:off x="2135150" y="2968900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@"/>
            <p:cNvSpPr/>
            <p:nvPr/>
          </p:nvSpPr>
          <p:spPr>
            <a:xfrm>
              <a:off x="2135150" y="2968900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 period : 1 Hour</a:t>
              </a:r>
              <a:endParaRPr kern="100" dirty="0"/>
            </a:p>
          </p:txBody>
        </p:sp>
      </p:grpSp>
      <p:grpSp>
        <p:nvGrpSpPr>
          <p:cNvPr id="220" name="H"/>
          <p:cNvGrpSpPr/>
          <p:nvPr/>
        </p:nvGrpSpPr>
        <p:grpSpPr>
          <a:xfrm>
            <a:off x="5700534" y="2994300"/>
            <a:ext cx="3371017" cy="254667"/>
            <a:chOff x="5700534" y="2994300"/>
            <a:chExt cx="3371017" cy="254667"/>
          </a:xfrm>
        </p:grpSpPr>
        <p:sp>
          <p:nvSpPr>
            <p:cNvPr id="221" name="No name"/>
            <p:cNvSpPr/>
            <p:nvPr/>
          </p:nvSpPr>
          <p:spPr>
            <a:xfrm>
              <a:off x="5700534" y="2994300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@"/>
            <p:cNvSpPr/>
            <p:nvPr/>
          </p:nvSpPr>
          <p:spPr>
            <a:xfrm>
              <a:off x="5700534" y="2994300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sp>
        <p:nvSpPr>
          <p:cNvPr id="223" name="Clock"/>
          <p:cNvSpPr/>
          <p:nvPr/>
        </p:nvSpPr>
        <p:spPr>
          <a:xfrm>
            <a:off x="1554614" y="1209307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rgbClr val="5CACDF">
              <a:alpha val="100000"/>
            </a:srgbClr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Clock"/>
          <p:cNvSpPr/>
          <p:nvPr/>
        </p:nvSpPr>
        <p:spPr>
          <a:xfrm>
            <a:off x="1554614" y="1987148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rgbClr val="5CACDF">
              <a:alpha val="100000"/>
            </a:srgbClr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Clock"/>
          <p:cNvSpPr/>
          <p:nvPr/>
        </p:nvSpPr>
        <p:spPr>
          <a:xfrm>
            <a:off x="1554614" y="2729740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rgbClr val="5CACDF">
              <a:alpha val="100000"/>
            </a:srgbClr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6" name="H"/>
          <p:cNvGrpSpPr/>
          <p:nvPr/>
        </p:nvGrpSpPr>
        <p:grpSpPr>
          <a:xfrm>
            <a:off x="9846535" y="1393100"/>
            <a:ext cx="775791" cy="341515"/>
            <a:chOff x="9846535" y="1393100"/>
            <a:chExt cx="775791" cy="341515"/>
          </a:xfrm>
        </p:grpSpPr>
        <p:sp>
          <p:nvSpPr>
            <p:cNvPr id="227" name="Rectangle rounded"/>
            <p:cNvSpPr/>
            <p:nvPr/>
          </p:nvSpPr>
          <p:spPr>
            <a:xfrm>
              <a:off x="9846535" y="1393100"/>
              <a:ext cx="775791" cy="341515"/>
            </a:xfrm>
            <a:custGeom>
              <a:avLst/>
              <a:gdLst/>
              <a:ahLst/>
              <a:cxnLst/>
              <a:rect l="l" t="t" r="r" b="b"/>
              <a:pathLst>
                <a:path w="775791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84351" y="0"/>
                  </a:lnTo>
                  <a:arcTo wR="91442" hR="91442" stAng="16200082" swAng="5399841"/>
                  <a:lnTo>
                    <a:pt x="775791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@"/>
            <p:cNvSpPr/>
            <p:nvPr/>
          </p:nvSpPr>
          <p:spPr>
            <a:xfrm>
              <a:off x="9846535" y="1393100"/>
              <a:ext cx="775791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Access</a:t>
              </a:r>
              <a:endParaRPr kern="100" dirty="0"/>
            </a:p>
          </p:txBody>
        </p:sp>
      </p:grpSp>
      <p:grpSp>
        <p:nvGrpSpPr>
          <p:cNvPr id="229" name="H"/>
          <p:cNvGrpSpPr/>
          <p:nvPr/>
        </p:nvGrpSpPr>
        <p:grpSpPr>
          <a:xfrm>
            <a:off x="2097298" y="3477993"/>
            <a:ext cx="2107700" cy="254667"/>
            <a:chOff x="2097298" y="3477993"/>
            <a:chExt cx="2107700" cy="254667"/>
          </a:xfrm>
        </p:grpSpPr>
        <p:sp>
          <p:nvSpPr>
            <p:cNvPr id="230" name="No name"/>
            <p:cNvSpPr/>
            <p:nvPr/>
          </p:nvSpPr>
          <p:spPr>
            <a:xfrm>
              <a:off x="2097298" y="3477993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@"/>
            <p:cNvSpPr/>
            <p:nvPr/>
          </p:nvSpPr>
          <p:spPr>
            <a:xfrm>
              <a:off x="2097298" y="3477993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2023030002-1</a:t>
              </a:r>
              <a:endParaRPr kern="100" dirty="0"/>
            </a:p>
          </p:txBody>
        </p:sp>
      </p:grpSp>
      <p:grpSp>
        <p:nvGrpSpPr>
          <p:cNvPr id="232" name="H"/>
          <p:cNvGrpSpPr/>
          <p:nvPr/>
        </p:nvGrpSpPr>
        <p:grpSpPr>
          <a:xfrm>
            <a:off x="4303148" y="3469526"/>
            <a:ext cx="5950035" cy="254667"/>
            <a:chOff x="4303148" y="3469526"/>
            <a:chExt cx="5950035" cy="254667"/>
          </a:xfrm>
        </p:grpSpPr>
        <p:sp>
          <p:nvSpPr>
            <p:cNvPr id="233" name="No name"/>
            <p:cNvSpPr/>
            <p:nvPr/>
          </p:nvSpPr>
          <p:spPr>
            <a:xfrm>
              <a:off x="4303148" y="3469526"/>
              <a:ext cx="5950035" cy="254667"/>
            </a:xfrm>
            <a:custGeom>
              <a:avLst/>
              <a:gdLst/>
              <a:ahLst/>
              <a:cxnLst/>
              <a:rect l="l" t="t" r="r" b="b"/>
              <a:pathLst>
                <a:path w="5950035" h="254667">
                  <a:moveTo>
                    <a:pt x="0" y="0"/>
                  </a:moveTo>
                  <a:lnTo>
                    <a:pt x="0" y="254667"/>
                  </a:lnTo>
                  <a:lnTo>
                    <a:pt x="5950035" y="254667"/>
                  </a:lnTo>
                  <a:lnTo>
                    <a:pt x="5950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@"/>
            <p:cNvSpPr/>
            <p:nvPr/>
          </p:nvSpPr>
          <p:spPr>
            <a:xfrm>
              <a:off x="4303148" y="3469526"/>
              <a:ext cx="595003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ลงคะแนนโหวตประชุมลับคณะทำงาน</a:t>
              </a:r>
              <a:endParaRPr kern="100" dirty="0"/>
            </a:p>
          </p:txBody>
        </p:sp>
      </p:grpSp>
      <p:grpSp>
        <p:nvGrpSpPr>
          <p:cNvPr id="235" name="H"/>
          <p:cNvGrpSpPr/>
          <p:nvPr/>
        </p:nvGrpSpPr>
        <p:grpSpPr>
          <a:xfrm>
            <a:off x="190289" y="3600760"/>
            <a:ext cx="1364325" cy="254667"/>
            <a:chOff x="190289" y="3600760"/>
            <a:chExt cx="1364325" cy="254667"/>
          </a:xfrm>
        </p:grpSpPr>
        <p:sp>
          <p:nvSpPr>
            <p:cNvPr id="236" name="No name"/>
            <p:cNvSpPr/>
            <p:nvPr/>
          </p:nvSpPr>
          <p:spPr>
            <a:xfrm>
              <a:off x="190289" y="3600760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@"/>
            <p:cNvSpPr/>
            <p:nvPr/>
          </p:nvSpPr>
          <p:spPr>
            <a:xfrm>
              <a:off x="190289" y="3600760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A36209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Private Vote</a:t>
              </a:r>
              <a:endParaRPr kern="100" dirty="0"/>
            </a:p>
          </p:txBody>
        </p:sp>
      </p:grpSp>
      <p:grpSp>
        <p:nvGrpSpPr>
          <p:cNvPr id="238" name="H"/>
          <p:cNvGrpSpPr/>
          <p:nvPr/>
        </p:nvGrpSpPr>
        <p:grpSpPr>
          <a:xfrm>
            <a:off x="2105764" y="3758060"/>
            <a:ext cx="4437850" cy="254667"/>
            <a:chOff x="2105764" y="3758060"/>
            <a:chExt cx="4437850" cy="254667"/>
          </a:xfrm>
        </p:grpSpPr>
        <p:sp>
          <p:nvSpPr>
            <p:cNvPr id="239" name="No name"/>
            <p:cNvSpPr/>
            <p:nvPr/>
          </p:nvSpPr>
          <p:spPr>
            <a:xfrm>
              <a:off x="2105764" y="3758060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@"/>
            <p:cNvSpPr/>
            <p:nvPr/>
          </p:nvSpPr>
          <p:spPr>
            <a:xfrm>
              <a:off x="2105764" y="3758060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 on 2023-01-15  15:00     period : 1 Hour</a:t>
              </a:r>
              <a:endParaRPr kern="100" dirty="0"/>
            </a:p>
          </p:txBody>
        </p:sp>
      </p:grpSp>
      <p:grpSp>
        <p:nvGrpSpPr>
          <p:cNvPr id="241" name="H"/>
          <p:cNvGrpSpPr/>
          <p:nvPr/>
        </p:nvGrpSpPr>
        <p:grpSpPr>
          <a:xfrm>
            <a:off x="5671148" y="3783460"/>
            <a:ext cx="3371017" cy="254667"/>
            <a:chOff x="5671148" y="3783460"/>
            <a:chExt cx="3371017" cy="254667"/>
          </a:xfrm>
        </p:grpSpPr>
        <p:sp>
          <p:nvSpPr>
            <p:cNvPr id="242" name="No name"/>
            <p:cNvSpPr/>
            <p:nvPr/>
          </p:nvSpPr>
          <p:spPr>
            <a:xfrm>
              <a:off x="5671148" y="3783460"/>
              <a:ext cx="3371017" cy="254667"/>
            </a:xfrm>
            <a:custGeom>
              <a:avLst/>
              <a:gdLst/>
              <a:ahLst/>
              <a:cxnLst/>
              <a:rect l="l" t="t" r="r" b="b"/>
              <a:pathLst>
                <a:path w="3371017" h="254667">
                  <a:moveTo>
                    <a:pt x="0" y="0"/>
                  </a:moveTo>
                  <a:lnTo>
                    <a:pt x="0" y="254667"/>
                  </a:lnTo>
                  <a:lnTo>
                    <a:pt x="3371017" y="254667"/>
                  </a:lnTo>
                  <a:lnTo>
                    <a:pt x="3371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@"/>
            <p:cNvSpPr/>
            <p:nvPr/>
          </p:nvSpPr>
          <p:spPr>
            <a:xfrm>
              <a:off x="5671148" y="3783460"/>
              <a:ext cx="3371017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sp>
        <p:nvSpPr>
          <p:cNvPr id="244" name="Clock"/>
          <p:cNvSpPr/>
          <p:nvPr/>
        </p:nvSpPr>
        <p:spPr>
          <a:xfrm>
            <a:off x="1525228" y="3518900"/>
            <a:ext cx="461386" cy="461386"/>
          </a:xfrm>
          <a:custGeom>
            <a:avLst/>
            <a:gdLst/>
            <a:ahLst/>
            <a:cxnLst/>
            <a:rect l="l" t="t" r="r" b="b"/>
            <a:pathLst>
              <a:path w="461386" h="461386">
                <a:moveTo>
                  <a:pt x="0" y="230693"/>
                </a:moveTo>
                <a:arcTo wR="230693" hR="230693" stAng="10799998" swAng="10800006"/>
                <a:arcTo wR="230693" hR="230693" stAng="2" swAng="10799997"/>
                <a:close/>
                <a:moveTo>
                  <a:pt x="362668" y="332527"/>
                </a:moveTo>
                <a:lnTo>
                  <a:pt x="274042" y="231644"/>
                </a:lnTo>
                <a:arcTo wR="41491" hR="41491" stAng="105429" swAng="-3823938"/>
                <a:lnTo>
                  <a:pt x="246788" y="73259"/>
                </a:lnTo>
                <a:cubicBezTo>
                  <a:pt x="244800" y="57600"/>
                  <a:pt x="234000" y="54000"/>
                  <a:pt x="226800" y="54000"/>
                </a:cubicBezTo>
                <a:cubicBezTo>
                  <a:pt x="224578" y="56236"/>
                  <a:pt x="215476" y="61554"/>
                  <a:pt x="214891" y="72381"/>
                </a:cubicBezTo>
                <a:lnTo>
                  <a:pt x="208815" y="193707"/>
                </a:lnTo>
                <a:arcTo wR="43152" hR="43152" stAng="14376194" swAng="-9341615"/>
                <a:lnTo>
                  <a:pt x="333406" y="362083"/>
                </a:lnTo>
                <a:cubicBezTo>
                  <a:pt x="338400" y="367200"/>
                  <a:pt x="352800" y="363600"/>
                  <a:pt x="356400" y="356400"/>
                </a:cubicBezTo>
                <a:cubicBezTo>
                  <a:pt x="363119" y="353976"/>
                  <a:pt x="370277" y="341891"/>
                  <a:pt x="362668" y="332527"/>
                </a:cubicBezTo>
              </a:path>
            </a:pathLst>
          </a:custGeom>
          <a:solidFill>
            <a:srgbClr val="5CACDF">
              <a:alpha val="100000"/>
            </a:srgbClr>
          </a:solidFill>
          <a:ln w="0" cap="rnd">
            <a:solidFill>
              <a:srgbClr val="FF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5" name="No nam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5543" y="205932"/>
            <a:ext cx="622033" cy="595802"/>
          </a:xfrm>
          <a:prstGeom prst="rect">
            <a:avLst/>
          </a:prstGeom>
          <a:ln w="144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246" name="H"/>
          <p:cNvGrpSpPr/>
          <p:nvPr/>
        </p:nvGrpSpPr>
        <p:grpSpPr>
          <a:xfrm>
            <a:off x="9012532" y="1393100"/>
            <a:ext cx="738457" cy="341515"/>
            <a:chOff x="9012532" y="1393100"/>
            <a:chExt cx="738457" cy="341515"/>
          </a:xfrm>
        </p:grpSpPr>
        <p:sp>
          <p:nvSpPr>
            <p:cNvPr id="247" name="Rectangle rounded"/>
            <p:cNvSpPr/>
            <p:nvPr/>
          </p:nvSpPr>
          <p:spPr>
            <a:xfrm>
              <a:off x="9012532" y="1393100"/>
              <a:ext cx="738457" cy="341515"/>
            </a:xfrm>
            <a:custGeom>
              <a:avLst/>
              <a:gdLst/>
              <a:ahLst/>
              <a:cxnLst/>
              <a:rect l="l" t="t" r="r" b="b"/>
              <a:pathLst>
                <a:path w="738457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47017" y="0"/>
                  </a:lnTo>
                  <a:arcTo wR="91442" hR="91442" stAng="16200082" swAng="5399841"/>
                  <a:lnTo>
                    <a:pt x="738457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D5F30B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@"/>
            <p:cNvSpPr/>
            <p:nvPr/>
          </p:nvSpPr>
          <p:spPr>
            <a:xfrm>
              <a:off x="9012532" y="1393100"/>
              <a:ext cx="738457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Edit</a:t>
              </a:r>
              <a:endParaRPr kern="100" dirty="0"/>
            </a:p>
          </p:txBody>
        </p:sp>
      </p:grpSp>
      <p:grpSp>
        <p:nvGrpSpPr>
          <p:cNvPr id="249" name="H"/>
          <p:cNvGrpSpPr/>
          <p:nvPr/>
        </p:nvGrpSpPr>
        <p:grpSpPr>
          <a:xfrm>
            <a:off x="9846535" y="2219267"/>
            <a:ext cx="775791" cy="341515"/>
            <a:chOff x="9846535" y="2219267"/>
            <a:chExt cx="775791" cy="341515"/>
          </a:xfrm>
        </p:grpSpPr>
        <p:sp>
          <p:nvSpPr>
            <p:cNvPr id="250" name="Rectangle rounded"/>
            <p:cNvSpPr/>
            <p:nvPr/>
          </p:nvSpPr>
          <p:spPr>
            <a:xfrm>
              <a:off x="9846535" y="2219267"/>
              <a:ext cx="775791" cy="341515"/>
            </a:xfrm>
            <a:custGeom>
              <a:avLst/>
              <a:gdLst/>
              <a:ahLst/>
              <a:cxnLst/>
              <a:rect l="l" t="t" r="r" b="b"/>
              <a:pathLst>
                <a:path w="775791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84351" y="0"/>
                  </a:lnTo>
                  <a:arcTo wR="91442" hR="91442" stAng="16200082" swAng="5399841"/>
                  <a:lnTo>
                    <a:pt x="775791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@"/>
            <p:cNvSpPr/>
            <p:nvPr/>
          </p:nvSpPr>
          <p:spPr>
            <a:xfrm>
              <a:off x="9846535" y="2219267"/>
              <a:ext cx="775791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Access</a:t>
              </a:r>
              <a:endParaRPr kern="100" dirty="0"/>
            </a:p>
          </p:txBody>
        </p:sp>
      </p:grpSp>
      <p:grpSp>
        <p:nvGrpSpPr>
          <p:cNvPr id="252" name="H"/>
          <p:cNvGrpSpPr/>
          <p:nvPr/>
        </p:nvGrpSpPr>
        <p:grpSpPr>
          <a:xfrm>
            <a:off x="9012532" y="2219267"/>
            <a:ext cx="738457" cy="341515"/>
            <a:chOff x="9012532" y="2219267"/>
            <a:chExt cx="738457" cy="341515"/>
          </a:xfrm>
        </p:grpSpPr>
        <p:sp>
          <p:nvSpPr>
            <p:cNvPr id="253" name="Rectangle rounded"/>
            <p:cNvSpPr/>
            <p:nvPr/>
          </p:nvSpPr>
          <p:spPr>
            <a:xfrm>
              <a:off x="9012532" y="2219267"/>
              <a:ext cx="738457" cy="341515"/>
            </a:xfrm>
            <a:custGeom>
              <a:avLst/>
              <a:gdLst/>
              <a:ahLst/>
              <a:cxnLst/>
              <a:rect l="l" t="t" r="r" b="b"/>
              <a:pathLst>
                <a:path w="738457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47017" y="0"/>
                  </a:lnTo>
                  <a:arcTo wR="91442" hR="91442" stAng="16200082" swAng="5399841"/>
                  <a:lnTo>
                    <a:pt x="738457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D5F30B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@"/>
            <p:cNvSpPr/>
            <p:nvPr/>
          </p:nvSpPr>
          <p:spPr>
            <a:xfrm>
              <a:off x="9012532" y="2219267"/>
              <a:ext cx="738457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Edit</a:t>
              </a:r>
              <a:endParaRPr kern="100" dirty="0"/>
            </a:p>
          </p:txBody>
        </p:sp>
      </p:grpSp>
      <p:grpSp>
        <p:nvGrpSpPr>
          <p:cNvPr id="255" name="H"/>
          <p:cNvGrpSpPr/>
          <p:nvPr/>
        </p:nvGrpSpPr>
        <p:grpSpPr>
          <a:xfrm>
            <a:off x="9846535" y="3020369"/>
            <a:ext cx="775791" cy="341515"/>
            <a:chOff x="9846535" y="3020369"/>
            <a:chExt cx="775791" cy="341515"/>
          </a:xfrm>
        </p:grpSpPr>
        <p:sp>
          <p:nvSpPr>
            <p:cNvPr id="256" name="Rectangle rounded"/>
            <p:cNvSpPr/>
            <p:nvPr/>
          </p:nvSpPr>
          <p:spPr>
            <a:xfrm>
              <a:off x="9846535" y="3020369"/>
              <a:ext cx="775791" cy="341515"/>
            </a:xfrm>
            <a:custGeom>
              <a:avLst/>
              <a:gdLst/>
              <a:ahLst/>
              <a:cxnLst/>
              <a:rect l="l" t="t" r="r" b="b"/>
              <a:pathLst>
                <a:path w="775791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84351" y="0"/>
                  </a:lnTo>
                  <a:arcTo wR="91442" hR="91442" stAng="16200082" swAng="5399841"/>
                  <a:lnTo>
                    <a:pt x="775791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@"/>
            <p:cNvSpPr/>
            <p:nvPr/>
          </p:nvSpPr>
          <p:spPr>
            <a:xfrm>
              <a:off x="9846535" y="3020369"/>
              <a:ext cx="775791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Access</a:t>
              </a:r>
              <a:endParaRPr kern="100" dirty="0"/>
            </a:p>
          </p:txBody>
        </p:sp>
      </p:grpSp>
      <p:grpSp>
        <p:nvGrpSpPr>
          <p:cNvPr id="258" name="H"/>
          <p:cNvGrpSpPr/>
          <p:nvPr/>
        </p:nvGrpSpPr>
        <p:grpSpPr>
          <a:xfrm>
            <a:off x="9012532" y="3020369"/>
            <a:ext cx="738457" cy="341515"/>
            <a:chOff x="9012532" y="3020369"/>
            <a:chExt cx="738457" cy="341515"/>
          </a:xfrm>
        </p:grpSpPr>
        <p:sp>
          <p:nvSpPr>
            <p:cNvPr id="259" name="Rectangle rounded"/>
            <p:cNvSpPr/>
            <p:nvPr/>
          </p:nvSpPr>
          <p:spPr>
            <a:xfrm>
              <a:off x="9012532" y="3020369"/>
              <a:ext cx="738457" cy="341515"/>
            </a:xfrm>
            <a:custGeom>
              <a:avLst/>
              <a:gdLst/>
              <a:ahLst/>
              <a:cxnLst/>
              <a:rect l="l" t="t" r="r" b="b"/>
              <a:pathLst>
                <a:path w="738457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47017" y="0"/>
                  </a:lnTo>
                  <a:arcTo wR="91442" hR="91442" stAng="16200082" swAng="5399841"/>
                  <a:lnTo>
                    <a:pt x="738457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D5F30B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@"/>
            <p:cNvSpPr/>
            <p:nvPr/>
          </p:nvSpPr>
          <p:spPr>
            <a:xfrm>
              <a:off x="9012532" y="3020369"/>
              <a:ext cx="738457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Edit</a:t>
              </a:r>
              <a:endParaRPr kern="100" dirty="0"/>
            </a:p>
          </p:txBody>
        </p:sp>
      </p:grpSp>
      <p:grpSp>
        <p:nvGrpSpPr>
          <p:cNvPr id="261" name="H"/>
          <p:cNvGrpSpPr/>
          <p:nvPr/>
        </p:nvGrpSpPr>
        <p:grpSpPr>
          <a:xfrm>
            <a:off x="9846535" y="3663836"/>
            <a:ext cx="775791" cy="341515"/>
            <a:chOff x="9846535" y="3663836"/>
            <a:chExt cx="775791" cy="341515"/>
          </a:xfrm>
        </p:grpSpPr>
        <p:sp>
          <p:nvSpPr>
            <p:cNvPr id="262" name="Rectangle rounded"/>
            <p:cNvSpPr/>
            <p:nvPr/>
          </p:nvSpPr>
          <p:spPr>
            <a:xfrm>
              <a:off x="9846535" y="3663836"/>
              <a:ext cx="775791" cy="341515"/>
            </a:xfrm>
            <a:custGeom>
              <a:avLst/>
              <a:gdLst/>
              <a:ahLst/>
              <a:cxnLst/>
              <a:rect l="l" t="t" r="r" b="b"/>
              <a:pathLst>
                <a:path w="775791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84351" y="0"/>
                  </a:lnTo>
                  <a:arcTo wR="91442" hR="91442" stAng="16200082" swAng="5399841"/>
                  <a:lnTo>
                    <a:pt x="775791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@"/>
            <p:cNvSpPr/>
            <p:nvPr/>
          </p:nvSpPr>
          <p:spPr>
            <a:xfrm>
              <a:off x="9846535" y="3663836"/>
              <a:ext cx="775791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Access</a:t>
              </a:r>
              <a:endParaRPr kern="100" dirty="0"/>
            </a:p>
          </p:txBody>
        </p:sp>
      </p:grpSp>
      <p:grpSp>
        <p:nvGrpSpPr>
          <p:cNvPr id="264" name="H"/>
          <p:cNvGrpSpPr/>
          <p:nvPr/>
        </p:nvGrpSpPr>
        <p:grpSpPr>
          <a:xfrm>
            <a:off x="9012532" y="3663835"/>
            <a:ext cx="738457" cy="341515"/>
            <a:chOff x="9012532" y="3663835"/>
            <a:chExt cx="738457" cy="341515"/>
          </a:xfrm>
        </p:grpSpPr>
        <p:sp>
          <p:nvSpPr>
            <p:cNvPr id="265" name="Rectangle rounded"/>
            <p:cNvSpPr/>
            <p:nvPr/>
          </p:nvSpPr>
          <p:spPr>
            <a:xfrm>
              <a:off x="9012532" y="3663835"/>
              <a:ext cx="738457" cy="341515"/>
            </a:xfrm>
            <a:custGeom>
              <a:avLst/>
              <a:gdLst/>
              <a:ahLst/>
              <a:cxnLst/>
              <a:rect l="l" t="t" r="r" b="b"/>
              <a:pathLst>
                <a:path w="738457" h="341515">
                  <a:moveTo>
                    <a:pt x="91440" y="341515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47017" y="0"/>
                  </a:lnTo>
                  <a:arcTo wR="91442" hR="91442" stAng="16200082" swAng="5399841"/>
                  <a:lnTo>
                    <a:pt x="738457" y="250075"/>
                  </a:lnTo>
                  <a:arcTo wR="91442" hR="91442" stAng="80" swAng="5399841"/>
                  <a:lnTo>
                    <a:pt x="91440" y="341515"/>
                  </a:lnTo>
                  <a:close/>
                </a:path>
              </a:pathLst>
            </a:custGeom>
            <a:solidFill>
              <a:srgbClr val="D5F30B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@"/>
            <p:cNvSpPr/>
            <p:nvPr/>
          </p:nvSpPr>
          <p:spPr>
            <a:xfrm>
              <a:off x="9012532" y="3663835"/>
              <a:ext cx="738457" cy="341515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400" kern="100" spc="-9" dirty="0">
                  <a:solidFill>
                    <a:srgbClr val="252525"/>
                  </a:solidFill>
                  <a:latin typeface="Tahoma"/>
                </a:rPr>
                <a:t>Edit</a:t>
              </a:r>
              <a:endParaRPr kern="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46F4904-D9BF-2DE2-820D-BE52066E5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76" y="1027333"/>
            <a:ext cx="10668470" cy="101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2 Cop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No nam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75" y="144000"/>
            <a:ext cx="1508325" cy="863171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pic>
        <p:nvPicPr>
          <p:cNvPr id="335" name="No nam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0623" y="162414"/>
            <a:ext cx="714888" cy="711475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336" name="H"/>
          <p:cNvGrpSpPr/>
          <p:nvPr/>
        </p:nvGrpSpPr>
        <p:grpSpPr>
          <a:xfrm>
            <a:off x="7488000" y="234659"/>
            <a:ext cx="2292622" cy="566985"/>
            <a:chOff x="7488000" y="234659"/>
            <a:chExt cx="2292622" cy="566985"/>
          </a:xfrm>
        </p:grpSpPr>
        <p:sp>
          <p:nvSpPr>
            <p:cNvPr id="337" name="No name"/>
            <p:cNvSpPr/>
            <p:nvPr/>
          </p:nvSpPr>
          <p:spPr>
            <a:xfrm>
              <a:off x="7488000" y="234659"/>
              <a:ext cx="2292622" cy="566985"/>
            </a:xfrm>
            <a:custGeom>
              <a:avLst/>
              <a:gdLst/>
              <a:ahLst/>
              <a:cxnLst/>
              <a:rect l="l" t="t" r="r" b="b"/>
              <a:pathLst>
                <a:path w="2292622" h="566985">
                  <a:moveTo>
                    <a:pt x="2292622" y="566985"/>
                  </a:moveTo>
                  <a:lnTo>
                    <a:pt x="2292622" y="0"/>
                  </a:lnTo>
                  <a:lnTo>
                    <a:pt x="0" y="0"/>
                  </a:lnTo>
                  <a:lnTo>
                    <a:pt x="0" y="566985"/>
                  </a:lnTo>
                  <a:lnTo>
                    <a:pt x="2292622" y="566985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@"/>
            <p:cNvSpPr/>
            <p:nvPr/>
          </p:nvSpPr>
          <p:spPr>
            <a:xfrm>
              <a:off x="7488000" y="234659"/>
              <a:ext cx="2292622" cy="566985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0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Welcome to e-Voting</a:t>
              </a:r>
              <a:endParaRPr kern="100" dirty="0"/>
            </a:p>
          </p:txBody>
        </p:sp>
      </p:grpSp>
      <p:grpSp>
        <p:nvGrpSpPr>
          <p:cNvPr id="339" name="H"/>
          <p:cNvGrpSpPr/>
          <p:nvPr/>
        </p:nvGrpSpPr>
        <p:grpSpPr>
          <a:xfrm>
            <a:off x="7488000" y="575586"/>
            <a:ext cx="2422036" cy="290200"/>
            <a:chOff x="7488000" y="575586"/>
            <a:chExt cx="2422036" cy="290200"/>
          </a:xfrm>
        </p:grpSpPr>
        <p:sp>
          <p:nvSpPr>
            <p:cNvPr id="340" name="No name"/>
            <p:cNvSpPr/>
            <p:nvPr/>
          </p:nvSpPr>
          <p:spPr>
            <a:xfrm>
              <a:off x="7488000" y="575586"/>
              <a:ext cx="2422036" cy="290200"/>
            </a:xfrm>
            <a:custGeom>
              <a:avLst/>
              <a:gdLst/>
              <a:ahLst/>
              <a:cxnLst/>
              <a:rect l="l" t="t" r="r" b="b"/>
              <a:pathLst>
                <a:path w="2422036" h="290200">
                  <a:moveTo>
                    <a:pt x="0" y="0"/>
                  </a:moveTo>
                  <a:lnTo>
                    <a:pt x="0" y="290200"/>
                  </a:lnTo>
                  <a:lnTo>
                    <a:pt x="2422036" y="290200"/>
                  </a:lnTo>
                  <a:lnTo>
                    <a:pt x="2422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@"/>
            <p:cNvSpPr/>
            <p:nvPr/>
          </p:nvSpPr>
          <p:spPr>
            <a:xfrm>
              <a:off x="7488000" y="575586"/>
              <a:ext cx="2422036" cy="2902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7ED6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Mr.Natapat</a:t>
              </a:r>
              <a:endParaRPr kern="100" dirty="0"/>
            </a:p>
          </p:txBody>
        </p:sp>
      </p:grpSp>
      <p:sp>
        <p:nvSpPr>
          <p:cNvPr id="342" name="No name"/>
          <p:cNvSpPr/>
          <p:nvPr/>
        </p:nvSpPr>
        <p:spPr>
          <a:xfrm>
            <a:off x="-12276" y="1088220"/>
            <a:ext cx="10680552" cy="6539546"/>
          </a:xfrm>
          <a:custGeom>
            <a:avLst/>
            <a:gdLst/>
            <a:ahLst/>
            <a:cxnLst/>
            <a:rect l="l" t="t" r="r" b="b"/>
            <a:pathLst>
              <a:path w="10680552" h="6539546">
                <a:moveTo>
                  <a:pt x="10680551" y="6539546"/>
                </a:moveTo>
                <a:lnTo>
                  <a:pt x="10680551" y="0"/>
                </a:lnTo>
                <a:lnTo>
                  <a:pt x="0" y="0"/>
                </a:lnTo>
                <a:lnTo>
                  <a:pt x="0" y="6539546"/>
                </a:lnTo>
                <a:lnTo>
                  <a:pt x="10680551" y="6539546"/>
                </a:lnTo>
                <a:close/>
              </a:path>
            </a:pathLst>
          </a:custGeom>
          <a:solidFill>
            <a:srgbClr val="00688E">
              <a:alpha val="35000"/>
            </a:srgbClr>
          </a:solidFill>
          <a:ln w="36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3" name="H"/>
          <p:cNvGrpSpPr/>
          <p:nvPr/>
        </p:nvGrpSpPr>
        <p:grpSpPr>
          <a:xfrm>
            <a:off x="2016000" y="495367"/>
            <a:ext cx="1584000" cy="287586"/>
            <a:chOff x="2016000" y="495367"/>
            <a:chExt cx="1584000" cy="287586"/>
          </a:xfrm>
        </p:grpSpPr>
        <p:sp>
          <p:nvSpPr>
            <p:cNvPr id="344" name="No name"/>
            <p:cNvSpPr/>
            <p:nvPr/>
          </p:nvSpPr>
          <p:spPr>
            <a:xfrm>
              <a:off x="2016000" y="495367"/>
              <a:ext cx="1584000" cy="287586"/>
            </a:xfrm>
            <a:custGeom>
              <a:avLst/>
              <a:gdLst/>
              <a:ahLst/>
              <a:cxnLst/>
              <a:rect l="l" t="t" r="r" b="b"/>
              <a:pathLst>
                <a:path w="1584000" h="287586">
                  <a:moveTo>
                    <a:pt x="0" y="0"/>
                  </a:moveTo>
                  <a:lnTo>
                    <a:pt x="0" y="287586"/>
                  </a:lnTo>
                  <a:lnTo>
                    <a:pt x="1584000" y="287586"/>
                  </a:lnTo>
                  <a:lnTo>
                    <a:pt x="158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@"/>
            <p:cNvSpPr/>
            <p:nvPr/>
          </p:nvSpPr>
          <p:spPr>
            <a:xfrm>
              <a:off x="2016000" y="495367"/>
              <a:ext cx="158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Vote</a:t>
              </a:r>
              <a:endParaRPr kern="100" dirty="0"/>
            </a:p>
          </p:txBody>
        </p:sp>
      </p:grpSp>
      <p:sp>
        <p:nvSpPr>
          <p:cNvPr id="346" name="No name"/>
          <p:cNvSpPr/>
          <p:nvPr/>
        </p:nvSpPr>
        <p:spPr>
          <a:xfrm>
            <a:off x="3348567" y="529167"/>
            <a:ext cx="2123433" cy="236852"/>
          </a:xfrm>
          <a:custGeom>
            <a:avLst/>
            <a:gdLst/>
            <a:ahLst/>
            <a:cxnLst/>
            <a:rect l="l" t="t" r="r" b="b"/>
            <a:pathLst>
              <a:path w="2123433" h="236852">
                <a:moveTo>
                  <a:pt x="2123433" y="236852"/>
                </a:moveTo>
                <a:lnTo>
                  <a:pt x="2123433" y="0"/>
                </a:lnTo>
                <a:lnTo>
                  <a:pt x="0" y="0"/>
                </a:lnTo>
                <a:lnTo>
                  <a:pt x="0" y="236852"/>
                </a:lnTo>
                <a:lnTo>
                  <a:pt x="2123433" y="236852"/>
                </a:lnTo>
                <a:close/>
              </a:path>
            </a:pathLst>
          </a:custGeom>
          <a:solidFill>
            <a:srgbClr val="CCCCCC">
              <a:alpha val="35000"/>
            </a:srgbClr>
          </a:solidFill>
          <a:ln w="144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7" name="H"/>
          <p:cNvGrpSpPr/>
          <p:nvPr/>
        </p:nvGrpSpPr>
        <p:grpSpPr>
          <a:xfrm>
            <a:off x="5616000" y="495367"/>
            <a:ext cx="576000" cy="287586"/>
            <a:chOff x="5616000" y="495367"/>
            <a:chExt cx="576000" cy="287586"/>
          </a:xfrm>
        </p:grpSpPr>
        <p:sp>
          <p:nvSpPr>
            <p:cNvPr id="348" name="Stadium"/>
            <p:cNvSpPr/>
            <p:nvPr/>
          </p:nvSpPr>
          <p:spPr>
            <a:xfrm>
              <a:off x="5616000" y="495367"/>
              <a:ext cx="576000" cy="287586"/>
            </a:xfrm>
            <a:custGeom>
              <a:avLst/>
              <a:gdLst/>
              <a:ahLst/>
              <a:cxnLst/>
              <a:rect l="l" t="t" r="r" b="b"/>
              <a:pathLst>
                <a:path w="576000" h="287586">
                  <a:moveTo>
                    <a:pt x="143793" y="287586"/>
                  </a:moveTo>
                  <a:arcTo wR="143796" hR="143796" stAng="5400080" swAng="5399841"/>
                  <a:lnTo>
                    <a:pt x="0" y="143793"/>
                  </a:lnTo>
                  <a:arcTo wR="143796" hR="143796" stAng="10800082" swAng="5399841"/>
                  <a:lnTo>
                    <a:pt x="432207" y="0"/>
                  </a:lnTo>
                  <a:arcTo wR="143796" hR="143796" stAng="16200082" swAng="5399841"/>
                  <a:lnTo>
                    <a:pt x="576000" y="143793"/>
                  </a:lnTo>
                  <a:arcTo wR="143796" hR="143796" stAng="80" swAng="5399841"/>
                  <a:lnTo>
                    <a:pt x="143793" y="287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@"/>
            <p:cNvSpPr/>
            <p:nvPr/>
          </p:nvSpPr>
          <p:spPr>
            <a:xfrm>
              <a:off x="5616000" y="495367"/>
              <a:ext cx="576000" cy="28758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GO</a:t>
              </a:r>
              <a:endParaRPr kern="100" dirty="0"/>
            </a:p>
          </p:txBody>
        </p:sp>
      </p:grpSp>
      <p:grpSp>
        <p:nvGrpSpPr>
          <p:cNvPr id="350" name="H"/>
          <p:cNvGrpSpPr/>
          <p:nvPr/>
        </p:nvGrpSpPr>
        <p:grpSpPr>
          <a:xfrm>
            <a:off x="1754150" y="1185333"/>
            <a:ext cx="2107700" cy="254667"/>
            <a:chOff x="1754150" y="1185333"/>
            <a:chExt cx="2107700" cy="254667"/>
          </a:xfrm>
        </p:grpSpPr>
        <p:sp>
          <p:nvSpPr>
            <p:cNvPr id="351" name="No name"/>
            <p:cNvSpPr/>
            <p:nvPr/>
          </p:nvSpPr>
          <p:spPr>
            <a:xfrm>
              <a:off x="1754150" y="1185333"/>
              <a:ext cx="2107700" cy="254667"/>
            </a:xfrm>
            <a:custGeom>
              <a:avLst/>
              <a:gdLst/>
              <a:ahLst/>
              <a:cxnLst/>
              <a:rect l="l" t="t" r="r" b="b"/>
              <a:pathLst>
                <a:path w="2107700" h="254667">
                  <a:moveTo>
                    <a:pt x="2107699" y="254667"/>
                  </a:moveTo>
                  <a:lnTo>
                    <a:pt x="2107699" y="0"/>
                  </a:lnTo>
                  <a:lnTo>
                    <a:pt x="0" y="0"/>
                  </a:lnTo>
                  <a:lnTo>
                    <a:pt x="0" y="254667"/>
                  </a:lnTo>
                  <a:lnTo>
                    <a:pt x="2107699" y="2546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@"/>
            <p:cNvSpPr/>
            <p:nvPr/>
          </p:nvSpPr>
          <p:spPr>
            <a:xfrm>
              <a:off x="1754150" y="1185333"/>
              <a:ext cx="21077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2023030001-1</a:t>
              </a:r>
              <a:endParaRPr kern="100" dirty="0"/>
            </a:p>
          </p:txBody>
        </p:sp>
      </p:grpSp>
      <p:grpSp>
        <p:nvGrpSpPr>
          <p:cNvPr id="353" name="H"/>
          <p:cNvGrpSpPr/>
          <p:nvPr/>
        </p:nvGrpSpPr>
        <p:grpSpPr>
          <a:xfrm>
            <a:off x="3960000" y="1176867"/>
            <a:ext cx="5328000" cy="254667"/>
            <a:chOff x="3960000" y="1176867"/>
            <a:chExt cx="5328000" cy="254667"/>
          </a:xfrm>
        </p:grpSpPr>
        <p:sp>
          <p:nvSpPr>
            <p:cNvPr id="354" name="No name"/>
            <p:cNvSpPr/>
            <p:nvPr/>
          </p:nvSpPr>
          <p:spPr>
            <a:xfrm>
              <a:off x="3960000" y="1176867"/>
              <a:ext cx="5328000" cy="254667"/>
            </a:xfrm>
            <a:custGeom>
              <a:avLst/>
              <a:gdLst/>
              <a:ahLst/>
              <a:cxnLst/>
              <a:rect l="l" t="t" r="r" b="b"/>
              <a:pathLst>
                <a:path w="5328000" h="254667">
                  <a:moveTo>
                    <a:pt x="0" y="0"/>
                  </a:moveTo>
                  <a:lnTo>
                    <a:pt x="0" y="254667"/>
                  </a:lnTo>
                  <a:lnTo>
                    <a:pt x="5328000" y="254667"/>
                  </a:lnTo>
                  <a:lnTo>
                    <a:pt x="532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@"/>
            <p:cNvSpPr/>
            <p:nvPr/>
          </p:nvSpPr>
          <p:spPr>
            <a:xfrm>
              <a:off x="3960000" y="1176867"/>
              <a:ext cx="532800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ลงคะแนนโหวตเลือกสรรหาประธานคณะทำงาน</a:t>
              </a:r>
              <a:endParaRPr kern="100" dirty="0"/>
            </a:p>
          </p:txBody>
        </p:sp>
      </p:grpSp>
      <p:grpSp>
        <p:nvGrpSpPr>
          <p:cNvPr id="356" name="H"/>
          <p:cNvGrpSpPr/>
          <p:nvPr/>
        </p:nvGrpSpPr>
        <p:grpSpPr>
          <a:xfrm>
            <a:off x="219675" y="1185333"/>
            <a:ext cx="1364325" cy="254667"/>
            <a:chOff x="219675" y="1185333"/>
            <a:chExt cx="1364325" cy="254667"/>
          </a:xfrm>
        </p:grpSpPr>
        <p:sp>
          <p:nvSpPr>
            <p:cNvPr id="357" name="No name"/>
            <p:cNvSpPr/>
            <p:nvPr/>
          </p:nvSpPr>
          <p:spPr>
            <a:xfrm>
              <a:off x="219675" y="1185333"/>
              <a:ext cx="1364325" cy="254667"/>
            </a:xfrm>
            <a:custGeom>
              <a:avLst/>
              <a:gdLst/>
              <a:ahLst/>
              <a:cxnLst/>
              <a:rect l="l" t="t" r="r" b="b"/>
              <a:pathLst>
                <a:path w="1364325" h="254667">
                  <a:moveTo>
                    <a:pt x="0" y="0"/>
                  </a:moveTo>
                  <a:lnTo>
                    <a:pt x="0" y="254667"/>
                  </a:lnTo>
                  <a:lnTo>
                    <a:pt x="1364325" y="254667"/>
                  </a:lnTo>
                  <a:lnTo>
                    <a:pt x="1364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@"/>
            <p:cNvSpPr/>
            <p:nvPr/>
          </p:nvSpPr>
          <p:spPr>
            <a:xfrm>
              <a:off x="219675" y="1185333"/>
              <a:ext cx="1364325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1B7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Public Vote</a:t>
              </a:r>
              <a:endParaRPr kern="100" dirty="0"/>
            </a:p>
          </p:txBody>
        </p:sp>
      </p:grpSp>
      <p:grpSp>
        <p:nvGrpSpPr>
          <p:cNvPr id="359" name="H"/>
          <p:cNvGrpSpPr/>
          <p:nvPr/>
        </p:nvGrpSpPr>
        <p:grpSpPr>
          <a:xfrm>
            <a:off x="2647000" y="2863023"/>
            <a:ext cx="4841000" cy="548640"/>
            <a:chOff x="2647000" y="2863023"/>
            <a:chExt cx="4841000" cy="548640"/>
          </a:xfrm>
        </p:grpSpPr>
        <p:sp>
          <p:nvSpPr>
            <p:cNvPr id="360" name="Stadium"/>
            <p:cNvSpPr/>
            <p:nvPr/>
          </p:nvSpPr>
          <p:spPr>
            <a:xfrm>
              <a:off x="2647000" y="2863023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@"/>
            <p:cNvSpPr/>
            <p:nvPr/>
          </p:nvSpPr>
          <p:spPr>
            <a:xfrm>
              <a:off x="2647000" y="2863023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A</a:t>
              </a:r>
              <a:endParaRPr kern="100" dirty="0"/>
            </a:p>
          </p:txBody>
        </p:sp>
      </p:grpSp>
      <p:grpSp>
        <p:nvGrpSpPr>
          <p:cNvPr id="362" name="H"/>
          <p:cNvGrpSpPr/>
          <p:nvPr/>
        </p:nvGrpSpPr>
        <p:grpSpPr>
          <a:xfrm>
            <a:off x="2647000" y="3807512"/>
            <a:ext cx="4841000" cy="548640"/>
            <a:chOff x="2647000" y="3807512"/>
            <a:chExt cx="4841000" cy="548640"/>
          </a:xfrm>
        </p:grpSpPr>
        <p:sp>
          <p:nvSpPr>
            <p:cNvPr id="363" name="Stadium"/>
            <p:cNvSpPr/>
            <p:nvPr/>
          </p:nvSpPr>
          <p:spPr>
            <a:xfrm>
              <a:off x="2647000" y="3807512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@"/>
            <p:cNvSpPr/>
            <p:nvPr/>
          </p:nvSpPr>
          <p:spPr>
            <a:xfrm>
              <a:off x="2647000" y="3807512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B</a:t>
              </a:r>
              <a:endParaRPr kern="100" dirty="0"/>
            </a:p>
          </p:txBody>
        </p:sp>
      </p:grpSp>
      <p:grpSp>
        <p:nvGrpSpPr>
          <p:cNvPr id="365" name="H"/>
          <p:cNvGrpSpPr/>
          <p:nvPr/>
        </p:nvGrpSpPr>
        <p:grpSpPr>
          <a:xfrm>
            <a:off x="2647000" y="4752000"/>
            <a:ext cx="4841000" cy="548640"/>
            <a:chOff x="2647000" y="4752000"/>
            <a:chExt cx="4841000" cy="548640"/>
          </a:xfrm>
        </p:grpSpPr>
        <p:sp>
          <p:nvSpPr>
            <p:cNvPr id="366" name="Stadium"/>
            <p:cNvSpPr/>
            <p:nvPr/>
          </p:nvSpPr>
          <p:spPr>
            <a:xfrm>
              <a:off x="2647000" y="4752000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B4B4B4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@"/>
            <p:cNvSpPr/>
            <p:nvPr/>
          </p:nvSpPr>
          <p:spPr>
            <a:xfrm>
              <a:off x="2647000" y="4752000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C</a:t>
              </a:r>
              <a:endParaRPr kern="100" dirty="0"/>
            </a:p>
          </p:txBody>
        </p:sp>
      </p:grpSp>
      <p:grpSp>
        <p:nvGrpSpPr>
          <p:cNvPr id="368" name="H"/>
          <p:cNvGrpSpPr/>
          <p:nvPr/>
        </p:nvGrpSpPr>
        <p:grpSpPr>
          <a:xfrm>
            <a:off x="2647000" y="5696488"/>
            <a:ext cx="4841000" cy="548640"/>
            <a:chOff x="2647000" y="5696488"/>
            <a:chExt cx="4841000" cy="548640"/>
          </a:xfrm>
        </p:grpSpPr>
        <p:sp>
          <p:nvSpPr>
            <p:cNvPr id="369" name="Stadium"/>
            <p:cNvSpPr/>
            <p:nvPr/>
          </p:nvSpPr>
          <p:spPr>
            <a:xfrm>
              <a:off x="2647000" y="5696488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@"/>
            <p:cNvSpPr/>
            <p:nvPr/>
          </p:nvSpPr>
          <p:spPr>
            <a:xfrm>
              <a:off x="2647000" y="5696488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นาย D</a:t>
              </a:r>
              <a:endParaRPr kern="100" dirty="0"/>
            </a:p>
          </p:txBody>
        </p:sp>
      </p:grpSp>
      <p:grpSp>
        <p:nvGrpSpPr>
          <p:cNvPr id="371" name="H"/>
          <p:cNvGrpSpPr/>
          <p:nvPr/>
        </p:nvGrpSpPr>
        <p:grpSpPr>
          <a:xfrm>
            <a:off x="1728000" y="2212508"/>
            <a:ext cx="6822229" cy="523492"/>
            <a:chOff x="1728000" y="2212508"/>
            <a:chExt cx="6822229" cy="523492"/>
          </a:xfrm>
        </p:grpSpPr>
        <p:sp>
          <p:nvSpPr>
            <p:cNvPr id="372" name="No name"/>
            <p:cNvSpPr/>
            <p:nvPr/>
          </p:nvSpPr>
          <p:spPr>
            <a:xfrm>
              <a:off x="1728000" y="2212508"/>
              <a:ext cx="6822229" cy="523492"/>
            </a:xfrm>
            <a:custGeom>
              <a:avLst/>
              <a:gdLst/>
              <a:ahLst/>
              <a:cxnLst/>
              <a:rect l="l" t="t" r="r" b="b"/>
              <a:pathLst>
                <a:path w="6822229" h="523492">
                  <a:moveTo>
                    <a:pt x="0" y="0"/>
                  </a:moveTo>
                  <a:lnTo>
                    <a:pt x="0" y="523492"/>
                  </a:lnTo>
                  <a:lnTo>
                    <a:pt x="6822229" y="523492"/>
                  </a:lnTo>
                  <a:lnTo>
                    <a:pt x="6822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@"/>
            <p:cNvSpPr/>
            <p:nvPr/>
          </p:nvSpPr>
          <p:spPr>
            <a:xfrm>
              <a:off x="1728000" y="2212508"/>
              <a:ext cx="6822229" cy="523492"/>
            </a:xfrm>
          </p:spPr>
          <p:txBody>
            <a:bodyPr wrap="square" lIns="10800" tIns="0" rIns="10800" bIns="10800" rtlCol="0" anchor="t"/>
            <a:lstStyle/>
            <a:p>
              <a:pPr algn="ctr" defTabSz="457200"/>
              <a:r>
                <a:rPr sz="26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ลงคะแนนโหวตเลือกสรรหาประธานคณะทำงาน</a:t>
              </a:r>
              <a:endParaRPr kern="100" dirty="0"/>
            </a:p>
          </p:txBody>
        </p:sp>
      </p:grpSp>
      <p:sp>
        <p:nvSpPr>
          <p:cNvPr id="374" name="Check mark"/>
          <p:cNvSpPr/>
          <p:nvPr/>
        </p:nvSpPr>
        <p:spPr>
          <a:xfrm>
            <a:off x="1754150" y="4752000"/>
            <a:ext cx="586160" cy="619310"/>
          </a:xfrm>
          <a:custGeom>
            <a:avLst/>
            <a:gdLst/>
            <a:ahLst/>
            <a:cxnLst/>
            <a:rect l="l" t="t" r="r" b="b"/>
            <a:pathLst>
              <a:path w="586160" h="619310">
                <a:moveTo>
                  <a:pt x="293080" y="0"/>
                </a:moveTo>
                <a:cubicBezTo>
                  <a:pt x="129600" y="0"/>
                  <a:pt x="0" y="136800"/>
                  <a:pt x="0" y="309600"/>
                </a:cubicBezTo>
                <a:cubicBezTo>
                  <a:pt x="0" y="478800"/>
                  <a:pt x="129600" y="619200"/>
                  <a:pt x="291600" y="619200"/>
                </a:cubicBezTo>
                <a:cubicBezTo>
                  <a:pt x="453600" y="619200"/>
                  <a:pt x="583200" y="478800"/>
                  <a:pt x="583200" y="309600"/>
                </a:cubicBezTo>
                <a:cubicBezTo>
                  <a:pt x="583200" y="136800"/>
                  <a:pt x="453600" y="0"/>
                  <a:pt x="291600" y="0"/>
                </a:cubicBezTo>
                <a:lnTo>
                  <a:pt x="293080" y="0"/>
                </a:lnTo>
                <a:close/>
                <a:moveTo>
                  <a:pt x="239318" y="468719"/>
                </a:moveTo>
                <a:lnTo>
                  <a:pt x="110268" y="332378"/>
                </a:lnTo>
                <a:lnTo>
                  <a:pt x="153281" y="286933"/>
                </a:lnTo>
                <a:lnTo>
                  <a:pt x="239318" y="377829"/>
                </a:lnTo>
                <a:lnTo>
                  <a:pt x="432879" y="173314"/>
                </a:lnTo>
                <a:lnTo>
                  <a:pt x="475892" y="218759"/>
                </a:lnTo>
                <a:lnTo>
                  <a:pt x="239318" y="468719"/>
                </a:lnTo>
                <a:lnTo>
                  <a:pt x="239318" y="468719"/>
                </a:lnTo>
              </a:path>
            </a:pathLst>
          </a:custGeom>
          <a:solidFill>
            <a:srgbClr val="24AE60">
              <a:alpha val="100000"/>
            </a:srgbClr>
          </a:solidFill>
          <a:ln w="7200" cap="rnd">
            <a:solidFill>
              <a:srgbClr val="00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5" name="H"/>
          <p:cNvGrpSpPr/>
          <p:nvPr/>
        </p:nvGrpSpPr>
        <p:grpSpPr>
          <a:xfrm>
            <a:off x="3843500" y="6507360"/>
            <a:ext cx="2969000" cy="548640"/>
            <a:chOff x="3843500" y="6507360"/>
            <a:chExt cx="2969000" cy="548640"/>
          </a:xfrm>
        </p:grpSpPr>
        <p:sp>
          <p:nvSpPr>
            <p:cNvPr id="376" name="Stadium"/>
            <p:cNvSpPr/>
            <p:nvPr/>
          </p:nvSpPr>
          <p:spPr>
            <a:xfrm>
              <a:off x="3843500" y="6507360"/>
              <a:ext cx="2969000" cy="548640"/>
            </a:xfrm>
            <a:custGeom>
              <a:avLst/>
              <a:gdLst/>
              <a:ahLst/>
              <a:cxnLst/>
              <a:rect l="l" t="t" r="r" b="b"/>
              <a:pathLst>
                <a:path w="2969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2694680" y="0"/>
                  </a:lnTo>
                  <a:arcTo wR="274326" hR="274326" stAng="16200082" swAng="5399841"/>
                  <a:lnTo>
                    <a:pt x="2969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00688E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@"/>
            <p:cNvSpPr/>
            <p:nvPr/>
          </p:nvSpPr>
          <p:spPr>
            <a:xfrm>
              <a:off x="3843500" y="6507360"/>
              <a:ext cx="2969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FFFFFF"/>
                  </a:solidFill>
                  <a:latin typeface="Tahoma"/>
                </a:rPr>
                <a:t>Submit</a:t>
              </a:r>
              <a:endParaRPr kern="100" dirty="0"/>
            </a:p>
          </p:txBody>
        </p:sp>
      </p:grpSp>
      <p:grpSp>
        <p:nvGrpSpPr>
          <p:cNvPr id="378" name="H"/>
          <p:cNvGrpSpPr/>
          <p:nvPr/>
        </p:nvGrpSpPr>
        <p:grpSpPr>
          <a:xfrm>
            <a:off x="720000" y="6507360"/>
            <a:ext cx="2592000" cy="548640"/>
            <a:chOff x="720000" y="6507360"/>
            <a:chExt cx="2592000" cy="548640"/>
          </a:xfrm>
        </p:grpSpPr>
        <p:sp>
          <p:nvSpPr>
            <p:cNvPr id="379" name="Stadium"/>
            <p:cNvSpPr/>
            <p:nvPr/>
          </p:nvSpPr>
          <p:spPr>
            <a:xfrm>
              <a:off x="720000" y="6507360"/>
              <a:ext cx="2592000" cy="548640"/>
            </a:xfrm>
            <a:custGeom>
              <a:avLst/>
              <a:gdLst/>
              <a:ahLst/>
              <a:cxnLst/>
              <a:rect l="l" t="t" r="r" b="b"/>
              <a:pathLst>
                <a:path w="2592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2317680" y="0"/>
                  </a:lnTo>
                  <a:arcTo wR="274326" hR="274326" stAng="16200082" swAng="5399841"/>
                  <a:lnTo>
                    <a:pt x="2592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A0410D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@"/>
            <p:cNvSpPr/>
            <p:nvPr/>
          </p:nvSpPr>
          <p:spPr>
            <a:xfrm>
              <a:off x="720000" y="6507360"/>
              <a:ext cx="2592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FFFFFF"/>
                  </a:solidFill>
                  <a:latin typeface="Tahoma"/>
                </a:rPr>
                <a:t>Clear</a:t>
              </a:r>
              <a:endParaRPr kern="100" dirty="0"/>
            </a:p>
          </p:txBody>
        </p:sp>
      </p:grpSp>
      <p:grpSp>
        <p:nvGrpSpPr>
          <p:cNvPr id="381" name="H"/>
          <p:cNvGrpSpPr/>
          <p:nvPr/>
        </p:nvGrpSpPr>
        <p:grpSpPr>
          <a:xfrm>
            <a:off x="8534727" y="2988443"/>
            <a:ext cx="1782800" cy="297800"/>
            <a:chOff x="8534727" y="2988443"/>
            <a:chExt cx="1782800" cy="297800"/>
          </a:xfrm>
        </p:grpSpPr>
        <p:sp>
          <p:nvSpPr>
            <p:cNvPr id="382" name="No name"/>
            <p:cNvSpPr/>
            <p:nvPr/>
          </p:nvSpPr>
          <p:spPr>
            <a:xfrm>
              <a:off x="8534727" y="2988443"/>
              <a:ext cx="1782800" cy="297800"/>
            </a:xfrm>
            <a:custGeom>
              <a:avLst/>
              <a:gdLst/>
              <a:ahLst/>
              <a:cxnLst/>
              <a:rect l="l" t="t" r="r" b="b"/>
              <a:pathLst>
                <a:path w="1782800" h="297800">
                  <a:moveTo>
                    <a:pt x="0" y="0"/>
                  </a:moveTo>
                  <a:lnTo>
                    <a:pt x="0" y="297800"/>
                  </a:lnTo>
                  <a:lnTo>
                    <a:pt x="1782800" y="297800"/>
                  </a:lnTo>
                  <a:lnTo>
                    <a:pt x="1782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@"/>
            <p:cNvSpPr/>
            <p:nvPr/>
          </p:nvSpPr>
          <p:spPr>
            <a:xfrm>
              <a:off x="8534727" y="2988443"/>
              <a:ext cx="1782800" cy="2978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Remains :  0 votes</a:t>
              </a:r>
              <a:endParaRPr kern="100" dirty="0"/>
            </a:p>
          </p:txBody>
        </p:sp>
      </p:grpSp>
      <p:grpSp>
        <p:nvGrpSpPr>
          <p:cNvPr id="384" name="H"/>
          <p:cNvGrpSpPr/>
          <p:nvPr/>
        </p:nvGrpSpPr>
        <p:grpSpPr>
          <a:xfrm>
            <a:off x="7289200" y="6507360"/>
            <a:ext cx="2592000" cy="548640"/>
            <a:chOff x="7289200" y="6507360"/>
            <a:chExt cx="2592000" cy="548640"/>
          </a:xfrm>
        </p:grpSpPr>
        <p:sp>
          <p:nvSpPr>
            <p:cNvPr id="385" name="Stadium"/>
            <p:cNvSpPr/>
            <p:nvPr/>
          </p:nvSpPr>
          <p:spPr>
            <a:xfrm>
              <a:off x="7289200" y="6507360"/>
              <a:ext cx="2592000" cy="548640"/>
            </a:xfrm>
            <a:custGeom>
              <a:avLst/>
              <a:gdLst/>
              <a:ahLst/>
              <a:cxnLst/>
              <a:rect l="l" t="t" r="r" b="b"/>
              <a:pathLst>
                <a:path w="2592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2317680" y="0"/>
                  </a:lnTo>
                  <a:arcTo wR="274326" hR="274326" stAng="16200082" swAng="5399841"/>
                  <a:lnTo>
                    <a:pt x="2592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7A7A7A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@"/>
            <p:cNvSpPr/>
            <p:nvPr/>
          </p:nvSpPr>
          <p:spPr>
            <a:xfrm>
              <a:off x="7289200" y="6507360"/>
              <a:ext cx="2592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FFFFFF"/>
                  </a:solidFill>
                  <a:latin typeface="Tahoma"/>
                </a:rPr>
                <a:t>No vote</a:t>
              </a:r>
              <a:endParaRPr kern="100" dirty="0"/>
            </a:p>
          </p:txBody>
        </p:sp>
      </p:grpSp>
      <p:grpSp>
        <p:nvGrpSpPr>
          <p:cNvPr id="387" name="H"/>
          <p:cNvGrpSpPr/>
          <p:nvPr/>
        </p:nvGrpSpPr>
        <p:grpSpPr>
          <a:xfrm>
            <a:off x="1762617" y="1465400"/>
            <a:ext cx="4437850" cy="254667"/>
            <a:chOff x="1762617" y="1465400"/>
            <a:chExt cx="4437850" cy="254667"/>
          </a:xfrm>
        </p:grpSpPr>
        <p:sp>
          <p:nvSpPr>
            <p:cNvPr id="388" name="No name"/>
            <p:cNvSpPr/>
            <p:nvPr/>
          </p:nvSpPr>
          <p:spPr>
            <a:xfrm>
              <a:off x="1762617" y="1465400"/>
              <a:ext cx="4437850" cy="254667"/>
            </a:xfrm>
            <a:custGeom>
              <a:avLst/>
              <a:gdLst/>
              <a:ahLst/>
              <a:cxnLst/>
              <a:rect l="l" t="t" r="r" b="b"/>
              <a:pathLst>
                <a:path w="4437850" h="254667">
                  <a:moveTo>
                    <a:pt x="0" y="0"/>
                  </a:moveTo>
                  <a:lnTo>
                    <a:pt x="0" y="254667"/>
                  </a:lnTo>
                  <a:lnTo>
                    <a:pt x="4437850" y="254667"/>
                  </a:lnTo>
                  <a:lnTo>
                    <a:pt x="443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@"/>
            <p:cNvSpPr/>
            <p:nvPr/>
          </p:nvSpPr>
          <p:spPr>
            <a:xfrm>
              <a:off x="1762617" y="1465400"/>
              <a:ext cx="4437850" cy="2546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400" b="1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Created by  Mr. Natapat  (Vote Controller)</a:t>
              </a:r>
              <a:endParaRPr kern="100" dirty="0"/>
            </a:p>
          </p:txBody>
        </p:sp>
      </p:grpSp>
      <p:sp>
        <p:nvSpPr>
          <p:cNvPr id="390" name="Mail"/>
          <p:cNvSpPr/>
          <p:nvPr/>
        </p:nvSpPr>
        <p:spPr>
          <a:xfrm>
            <a:off x="9553205" y="588219"/>
            <a:ext cx="454836" cy="294167"/>
          </a:xfrm>
          <a:custGeom>
            <a:avLst/>
            <a:gdLst/>
            <a:ahLst/>
            <a:cxnLst/>
            <a:rect l="l" t="t" r="r" b="b"/>
            <a:pathLst>
              <a:path w="454836" h="294167">
                <a:moveTo>
                  <a:pt x="249909" y="197514"/>
                </a:moveTo>
                <a:cubicBezTo>
                  <a:pt x="237600" y="208800"/>
                  <a:pt x="216000" y="205200"/>
                  <a:pt x="201600" y="194400"/>
                </a:cubicBezTo>
                <a:lnTo>
                  <a:pt x="7413" y="0"/>
                </a:lnTo>
                <a:lnTo>
                  <a:pt x="447423" y="0"/>
                </a:lnTo>
                <a:lnTo>
                  <a:pt x="249909" y="197514"/>
                </a:lnTo>
                <a:close/>
                <a:moveTo>
                  <a:pt x="0" y="7036"/>
                </a:moveTo>
                <a:lnTo>
                  <a:pt x="251" y="286974"/>
                </a:lnTo>
                <a:lnTo>
                  <a:pt x="139717" y="147256"/>
                </a:lnTo>
                <a:lnTo>
                  <a:pt x="0" y="7036"/>
                </a:lnTo>
                <a:moveTo>
                  <a:pt x="257321" y="205053"/>
                </a:moveTo>
                <a:cubicBezTo>
                  <a:pt x="241200" y="219600"/>
                  <a:pt x="216000" y="219600"/>
                  <a:pt x="198000" y="205200"/>
                </a:cubicBezTo>
                <a:lnTo>
                  <a:pt x="147109" y="154648"/>
                </a:lnTo>
                <a:lnTo>
                  <a:pt x="7413" y="294167"/>
                </a:lnTo>
                <a:lnTo>
                  <a:pt x="447423" y="294167"/>
                </a:lnTo>
                <a:lnTo>
                  <a:pt x="307963" y="154663"/>
                </a:lnTo>
                <a:lnTo>
                  <a:pt x="257321" y="205053"/>
                </a:lnTo>
                <a:moveTo>
                  <a:pt x="454836" y="7036"/>
                </a:moveTo>
                <a:lnTo>
                  <a:pt x="454585" y="286796"/>
                </a:lnTo>
                <a:lnTo>
                  <a:pt x="315118" y="147256"/>
                </a:lnTo>
                <a:lnTo>
                  <a:pt x="454836" y="7036"/>
                </a:lnTo>
              </a:path>
            </a:pathLst>
          </a:custGeom>
          <a:solidFill>
            <a:srgbClr val="F1C30B">
              <a:alpha val="100000"/>
            </a:srgbClr>
          </a:solidFill>
          <a:ln w="0" cap="rnd">
            <a:solidFill>
              <a:srgbClr val="FFFFFF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Warning"/>
          <p:cNvSpPr/>
          <p:nvPr/>
        </p:nvSpPr>
        <p:spPr>
          <a:xfrm>
            <a:off x="10283660" y="567028"/>
            <a:ext cx="384616" cy="336548"/>
          </a:xfrm>
          <a:custGeom>
            <a:avLst/>
            <a:gdLst/>
            <a:ahLst/>
            <a:cxnLst/>
            <a:rect l="l" t="t" r="r" b="b"/>
            <a:pathLst>
              <a:path w="384616" h="336548">
                <a:moveTo>
                  <a:pt x="32815" y="336548"/>
                </a:moveTo>
                <a:cubicBezTo>
                  <a:pt x="0" y="334800"/>
                  <a:pt x="-7200" y="313200"/>
                  <a:pt x="3600" y="288000"/>
                </a:cubicBezTo>
                <a:lnTo>
                  <a:pt x="165727" y="18730"/>
                </a:lnTo>
                <a:cubicBezTo>
                  <a:pt x="180000" y="-3600"/>
                  <a:pt x="201600" y="-3600"/>
                  <a:pt x="216000" y="18000"/>
                </a:cubicBezTo>
                <a:lnTo>
                  <a:pt x="378380" y="291148"/>
                </a:lnTo>
                <a:cubicBezTo>
                  <a:pt x="392400" y="313200"/>
                  <a:pt x="378000" y="334800"/>
                  <a:pt x="349200" y="334800"/>
                </a:cubicBezTo>
                <a:lnTo>
                  <a:pt x="32815" y="336548"/>
                </a:lnTo>
                <a:lnTo>
                  <a:pt x="32815" y="336548"/>
                </a:lnTo>
                <a:close/>
                <a:moveTo>
                  <a:pt x="167403" y="97546"/>
                </a:moveTo>
                <a:lnTo>
                  <a:pt x="174394" y="234331"/>
                </a:lnTo>
                <a:lnTo>
                  <a:pt x="210222" y="234331"/>
                </a:lnTo>
                <a:lnTo>
                  <a:pt x="217213" y="97546"/>
                </a:lnTo>
                <a:lnTo>
                  <a:pt x="167403" y="97546"/>
                </a:lnTo>
                <a:moveTo>
                  <a:pt x="166661" y="276302"/>
                </a:moveTo>
                <a:cubicBezTo>
                  <a:pt x="166660" y="274063"/>
                  <a:pt x="166954" y="271825"/>
                  <a:pt x="167534" y="269663"/>
                </a:cubicBezTo>
                <a:cubicBezTo>
                  <a:pt x="168113" y="267501"/>
                  <a:pt x="168977" y="265415"/>
                  <a:pt x="170096" y="263477"/>
                </a:cubicBezTo>
                <a:cubicBezTo>
                  <a:pt x="171215" y="261539"/>
                  <a:pt x="172590" y="259748"/>
                  <a:pt x="174173" y="258166"/>
                </a:cubicBezTo>
                <a:cubicBezTo>
                  <a:pt x="175755" y="256583"/>
                  <a:pt x="177546" y="255209"/>
                  <a:pt x="179484" y="254090"/>
                </a:cubicBezTo>
                <a:cubicBezTo>
                  <a:pt x="181423" y="252971"/>
                  <a:pt x="183508" y="252107"/>
                  <a:pt x="185670" y="251528"/>
                </a:cubicBezTo>
                <a:cubicBezTo>
                  <a:pt x="187832" y="250949"/>
                  <a:pt x="190070" y="250654"/>
                  <a:pt x="192308" y="250654"/>
                </a:cubicBezTo>
                <a:cubicBezTo>
                  <a:pt x="194546" y="250654"/>
                  <a:pt x="196784" y="250948"/>
                  <a:pt x="198945" y="251528"/>
                </a:cubicBezTo>
                <a:cubicBezTo>
                  <a:pt x="201107" y="252107"/>
                  <a:pt x="203193" y="252970"/>
                  <a:pt x="205131" y="254090"/>
                </a:cubicBezTo>
                <a:cubicBezTo>
                  <a:pt x="207070" y="255208"/>
                  <a:pt x="208861" y="256582"/>
                  <a:pt x="210443" y="258165"/>
                </a:cubicBezTo>
                <a:cubicBezTo>
                  <a:pt x="212026" y="259747"/>
                  <a:pt x="213401" y="261538"/>
                  <a:pt x="214519" y="263477"/>
                </a:cubicBezTo>
                <a:cubicBezTo>
                  <a:pt x="215639" y="265415"/>
                  <a:pt x="216503" y="267501"/>
                  <a:pt x="217082" y="269663"/>
                </a:cubicBezTo>
                <a:cubicBezTo>
                  <a:pt x="217661" y="271825"/>
                  <a:pt x="217956" y="274063"/>
                  <a:pt x="217955" y="276301"/>
                </a:cubicBezTo>
                <a:cubicBezTo>
                  <a:pt x="217957" y="279659"/>
                  <a:pt x="217289" y="283015"/>
                  <a:pt x="216002" y="286116"/>
                </a:cubicBezTo>
                <a:cubicBezTo>
                  <a:pt x="214719" y="289218"/>
                  <a:pt x="212819" y="292063"/>
                  <a:pt x="210443" y="294436"/>
                </a:cubicBezTo>
                <a:cubicBezTo>
                  <a:pt x="208071" y="296812"/>
                  <a:pt x="205226" y="298713"/>
                  <a:pt x="202123" y="299996"/>
                </a:cubicBezTo>
                <a:cubicBezTo>
                  <a:pt x="199021" y="301283"/>
                  <a:pt x="195665" y="301951"/>
                  <a:pt x="192308" y="301949"/>
                </a:cubicBezTo>
                <a:cubicBezTo>
                  <a:pt x="188950" y="301951"/>
                  <a:pt x="185594" y="301283"/>
                  <a:pt x="182493" y="299996"/>
                </a:cubicBezTo>
                <a:cubicBezTo>
                  <a:pt x="179390" y="298713"/>
                  <a:pt x="176545" y="296811"/>
                  <a:pt x="174172" y="294436"/>
                </a:cubicBezTo>
                <a:cubicBezTo>
                  <a:pt x="171797" y="292063"/>
                  <a:pt x="169896" y="289218"/>
                  <a:pt x="168613" y="286115"/>
                </a:cubicBezTo>
                <a:cubicBezTo>
                  <a:pt x="167327" y="283014"/>
                  <a:pt x="166659" y="279659"/>
                  <a:pt x="166660" y="276301"/>
                </a:cubicBezTo>
              </a:path>
            </a:pathLst>
          </a:custGeom>
          <a:solidFill>
            <a:srgbClr val="D25400">
              <a:alpha val="100000"/>
            </a:srgbClr>
          </a:solidFill>
          <a:ln w="7200" cap="rnd">
            <a:solidFill>
              <a:srgbClr val="00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2" name="H"/>
          <p:cNvGrpSpPr/>
          <p:nvPr/>
        </p:nvGrpSpPr>
        <p:grpSpPr>
          <a:xfrm>
            <a:off x="8928000" y="1318413"/>
            <a:ext cx="1375933" cy="548640"/>
            <a:chOff x="8928000" y="1318413"/>
            <a:chExt cx="1375933" cy="548640"/>
          </a:xfrm>
        </p:grpSpPr>
        <p:sp>
          <p:nvSpPr>
            <p:cNvPr id="393" name="Rectangle rounded"/>
            <p:cNvSpPr/>
            <p:nvPr/>
          </p:nvSpPr>
          <p:spPr>
            <a:xfrm>
              <a:off x="8928000" y="1318413"/>
              <a:ext cx="1375933" cy="548640"/>
            </a:xfrm>
            <a:custGeom>
              <a:avLst/>
              <a:gdLst/>
              <a:ahLst/>
              <a:cxnLst/>
              <a:rect l="l" t="t" r="r" b="b"/>
              <a:pathLst>
                <a:path w="1375933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1284493" y="0"/>
                  </a:lnTo>
                  <a:arcTo wR="91442" hR="91442" stAng="16200082" swAng="5399841"/>
                  <a:lnTo>
                    <a:pt x="1375933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@"/>
            <p:cNvSpPr/>
            <p:nvPr/>
          </p:nvSpPr>
          <p:spPr>
            <a:xfrm>
              <a:off x="8928000" y="1318413"/>
              <a:ext cx="1375933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FFFFFF"/>
                  </a:solidFill>
                  <a:latin typeface="Tahoma"/>
                </a:rPr>
                <a:t>|| Pause</a:t>
              </a:r>
              <a:endParaRPr kern="100" dirty="0"/>
            </a:p>
          </p:txBody>
        </p:sp>
      </p:grpSp>
      <p:grpSp>
        <p:nvGrpSpPr>
          <p:cNvPr id="395" name="H"/>
          <p:cNvGrpSpPr/>
          <p:nvPr/>
        </p:nvGrpSpPr>
        <p:grpSpPr>
          <a:xfrm>
            <a:off x="2016000" y="90866"/>
            <a:ext cx="4464000" cy="287586"/>
            <a:chOff x="2016000" y="90866"/>
            <a:chExt cx="4464000" cy="287586"/>
          </a:xfrm>
        </p:grpSpPr>
        <p:sp>
          <p:nvSpPr>
            <p:cNvPr id="396" name="No name"/>
            <p:cNvSpPr/>
            <p:nvPr/>
          </p:nvSpPr>
          <p:spPr>
            <a:xfrm>
              <a:off x="2016000" y="90866"/>
              <a:ext cx="4464000" cy="287586"/>
            </a:xfrm>
            <a:custGeom>
              <a:avLst/>
              <a:gdLst/>
              <a:ahLst/>
              <a:cxnLst/>
              <a:rect l="l" t="t" r="r" b="b"/>
              <a:pathLst>
                <a:path w="4464000" h="287586">
                  <a:moveTo>
                    <a:pt x="0" y="0"/>
                  </a:moveTo>
                  <a:lnTo>
                    <a:pt x="0" y="287586"/>
                  </a:lnTo>
                  <a:lnTo>
                    <a:pt x="4464000" y="287586"/>
                  </a:lnTo>
                  <a:lnTo>
                    <a:pt x="446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@"/>
            <p:cNvSpPr/>
            <p:nvPr/>
          </p:nvSpPr>
          <p:spPr>
            <a:xfrm>
              <a:off x="2016000" y="90866"/>
              <a:ext cx="446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Today is  2023-01-15  15:06</a:t>
              </a:r>
              <a:endParaRPr kern="100" dirty="0"/>
            </a:p>
          </p:txBody>
        </p:sp>
      </p:grpSp>
      <p:grpSp>
        <p:nvGrpSpPr>
          <p:cNvPr id="398" name="H"/>
          <p:cNvGrpSpPr/>
          <p:nvPr/>
        </p:nvGrpSpPr>
        <p:grpSpPr>
          <a:xfrm>
            <a:off x="8927999" y="1955247"/>
            <a:ext cx="1375933" cy="548640"/>
            <a:chOff x="8927999" y="1955247"/>
            <a:chExt cx="1375933" cy="548640"/>
          </a:xfrm>
        </p:grpSpPr>
        <p:sp>
          <p:nvSpPr>
            <p:cNvPr id="399" name="Rectangle rounded"/>
            <p:cNvSpPr/>
            <p:nvPr/>
          </p:nvSpPr>
          <p:spPr>
            <a:xfrm>
              <a:off x="8927999" y="1955247"/>
              <a:ext cx="1375933" cy="548640"/>
            </a:xfrm>
            <a:custGeom>
              <a:avLst/>
              <a:gdLst/>
              <a:ahLst/>
              <a:cxnLst/>
              <a:rect l="l" t="t" r="r" b="b"/>
              <a:pathLst>
                <a:path w="1375933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1284493" y="0"/>
                  </a:lnTo>
                  <a:arcTo wR="91442" hR="91442" stAng="16200082" swAng="5399841"/>
                  <a:lnTo>
                    <a:pt x="1375933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1B7000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@"/>
            <p:cNvSpPr/>
            <p:nvPr/>
          </p:nvSpPr>
          <p:spPr>
            <a:xfrm>
              <a:off x="8927999" y="1955247"/>
              <a:ext cx="1375933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FFFFFF"/>
                  </a:solidFill>
                  <a:latin typeface="Tahoma"/>
                </a:rPr>
                <a:t>      Voting</a:t>
              </a:r>
              <a:endParaRPr kern="100" dirty="0"/>
            </a:p>
          </p:txBody>
        </p:sp>
      </p:grpSp>
      <p:sp>
        <p:nvSpPr>
          <p:cNvPr id="401" name="Triangle isosceles"/>
          <p:cNvSpPr/>
          <p:nvPr/>
        </p:nvSpPr>
        <p:spPr>
          <a:xfrm rot="5400001">
            <a:off x="9048405" y="2128825"/>
            <a:ext cx="302169" cy="261688"/>
          </a:xfrm>
          <a:custGeom>
            <a:avLst/>
            <a:gdLst/>
            <a:ahLst/>
            <a:cxnLst/>
            <a:rect l="l" t="t" r="r" b="b"/>
            <a:pathLst>
              <a:path w="302169" h="261688">
                <a:moveTo>
                  <a:pt x="0" y="261688"/>
                </a:moveTo>
                <a:lnTo>
                  <a:pt x="151085" y="0"/>
                </a:lnTo>
                <a:lnTo>
                  <a:pt x="302169" y="261688"/>
                </a:lnTo>
                <a:lnTo>
                  <a:pt x="0" y="26168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2" name="H"/>
          <p:cNvGrpSpPr/>
          <p:nvPr/>
        </p:nvGrpSpPr>
        <p:grpSpPr>
          <a:xfrm>
            <a:off x="8282266" y="2663300"/>
            <a:ext cx="2304000" cy="297800"/>
            <a:chOff x="8282266" y="2663300"/>
            <a:chExt cx="2304000" cy="297800"/>
          </a:xfrm>
        </p:grpSpPr>
        <p:sp>
          <p:nvSpPr>
            <p:cNvPr id="403" name="No name"/>
            <p:cNvSpPr/>
            <p:nvPr/>
          </p:nvSpPr>
          <p:spPr>
            <a:xfrm>
              <a:off x="8282266" y="2663300"/>
              <a:ext cx="2304000" cy="297800"/>
            </a:xfrm>
            <a:custGeom>
              <a:avLst/>
              <a:gdLst/>
              <a:ahLst/>
              <a:cxnLst/>
              <a:rect l="l" t="t" r="r" b="b"/>
              <a:pathLst>
                <a:path w="2304000" h="297800">
                  <a:moveTo>
                    <a:pt x="0" y="0"/>
                  </a:moveTo>
                  <a:lnTo>
                    <a:pt x="0" y="297800"/>
                  </a:lnTo>
                  <a:lnTo>
                    <a:pt x="2304000" y="297800"/>
                  </a:lnTo>
                  <a:lnTo>
                    <a:pt x="230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@"/>
            <p:cNvSpPr/>
            <p:nvPr/>
          </p:nvSpPr>
          <p:spPr>
            <a:xfrm>
              <a:off x="8282266" y="2663300"/>
              <a:ext cx="2304000" cy="2978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Total Voter :  3/6</a:t>
              </a:r>
              <a:r>
                <a:rPr lang="th-TH" sz="1800" b="1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 </a:t>
              </a:r>
              <a:r>
                <a:rPr lang="en-US" sz="1800" b="1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Voters</a:t>
              </a:r>
              <a:endParaRPr kern="100" dirty="0"/>
            </a:p>
          </p:txBody>
        </p:sp>
      </p:grpSp>
      <p:grpSp>
        <p:nvGrpSpPr>
          <p:cNvPr id="405" name="H"/>
          <p:cNvGrpSpPr/>
          <p:nvPr/>
        </p:nvGrpSpPr>
        <p:grpSpPr>
          <a:xfrm>
            <a:off x="219675" y="1864441"/>
            <a:ext cx="4786000" cy="348067"/>
            <a:chOff x="219675" y="1864441"/>
            <a:chExt cx="4786000" cy="348067"/>
          </a:xfrm>
        </p:grpSpPr>
        <p:sp>
          <p:nvSpPr>
            <p:cNvPr id="406" name="No name"/>
            <p:cNvSpPr/>
            <p:nvPr/>
          </p:nvSpPr>
          <p:spPr>
            <a:xfrm>
              <a:off x="219675" y="1864441"/>
              <a:ext cx="4786000" cy="348067"/>
            </a:xfrm>
            <a:custGeom>
              <a:avLst/>
              <a:gdLst/>
              <a:ahLst/>
              <a:cxnLst/>
              <a:rect l="l" t="t" r="r" b="b"/>
              <a:pathLst>
                <a:path w="4786000" h="348067">
                  <a:moveTo>
                    <a:pt x="4785999" y="0"/>
                  </a:moveTo>
                  <a:lnTo>
                    <a:pt x="4785999" y="348067"/>
                  </a:lnTo>
                  <a:lnTo>
                    <a:pt x="0" y="348067"/>
                  </a:lnTo>
                  <a:lnTo>
                    <a:pt x="0" y="0"/>
                  </a:lnTo>
                  <a:lnTo>
                    <a:pt x="4785999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@"/>
            <p:cNvSpPr/>
            <p:nvPr/>
          </p:nvSpPr>
          <p:spPr>
            <a:xfrm>
              <a:off x="219675" y="1864441"/>
              <a:ext cx="4786000" cy="3480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9D0A0F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Time Remain for Voting about 54 Minutes</a:t>
              </a:r>
              <a:endParaRPr kern="100" dirty="0"/>
            </a:p>
          </p:txBody>
        </p:sp>
      </p:grpSp>
      <p:pic>
        <p:nvPicPr>
          <p:cNvPr id="408" name="No nam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5543" y="205932"/>
            <a:ext cx="622033" cy="595802"/>
          </a:xfrm>
          <a:prstGeom prst="rect">
            <a:avLst/>
          </a:prstGeom>
          <a:ln w="14400" cap="rnd">
            <a:solidFill>
              <a:srgbClr val="323232">
                <a:alpha val="100"/>
              </a:srgb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7645EE-56BA-4E92-D6E2-8C25C72E5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76" y="1027333"/>
            <a:ext cx="10668470" cy="101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No nam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75" y="144000"/>
            <a:ext cx="1508325" cy="863171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pic>
        <p:nvPicPr>
          <p:cNvPr id="411" name="No nam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0623" y="162414"/>
            <a:ext cx="714888" cy="711475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412" name="H"/>
          <p:cNvGrpSpPr/>
          <p:nvPr/>
        </p:nvGrpSpPr>
        <p:grpSpPr>
          <a:xfrm>
            <a:off x="7488000" y="234659"/>
            <a:ext cx="2292622" cy="566985"/>
            <a:chOff x="7488000" y="234659"/>
            <a:chExt cx="2292622" cy="566985"/>
          </a:xfrm>
        </p:grpSpPr>
        <p:sp>
          <p:nvSpPr>
            <p:cNvPr id="413" name="No name"/>
            <p:cNvSpPr/>
            <p:nvPr/>
          </p:nvSpPr>
          <p:spPr>
            <a:xfrm>
              <a:off x="7488000" y="234659"/>
              <a:ext cx="2292622" cy="566985"/>
            </a:xfrm>
            <a:custGeom>
              <a:avLst/>
              <a:gdLst/>
              <a:ahLst/>
              <a:cxnLst/>
              <a:rect l="l" t="t" r="r" b="b"/>
              <a:pathLst>
                <a:path w="2292622" h="566985">
                  <a:moveTo>
                    <a:pt x="2292622" y="566985"/>
                  </a:moveTo>
                  <a:lnTo>
                    <a:pt x="2292622" y="0"/>
                  </a:lnTo>
                  <a:lnTo>
                    <a:pt x="0" y="0"/>
                  </a:lnTo>
                  <a:lnTo>
                    <a:pt x="0" y="566985"/>
                  </a:lnTo>
                  <a:lnTo>
                    <a:pt x="2292622" y="566985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@"/>
            <p:cNvSpPr/>
            <p:nvPr/>
          </p:nvSpPr>
          <p:spPr>
            <a:xfrm>
              <a:off x="7488000" y="234659"/>
              <a:ext cx="2292622" cy="566985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0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Welcome to e-Voting</a:t>
              </a:r>
              <a:endParaRPr kern="100" dirty="0"/>
            </a:p>
          </p:txBody>
        </p:sp>
      </p:grpSp>
      <p:grpSp>
        <p:nvGrpSpPr>
          <p:cNvPr id="415" name="H"/>
          <p:cNvGrpSpPr/>
          <p:nvPr/>
        </p:nvGrpSpPr>
        <p:grpSpPr>
          <a:xfrm>
            <a:off x="7488000" y="567119"/>
            <a:ext cx="2422036" cy="290200"/>
            <a:chOff x="7488000" y="567119"/>
            <a:chExt cx="2422036" cy="290200"/>
          </a:xfrm>
        </p:grpSpPr>
        <p:sp>
          <p:nvSpPr>
            <p:cNvPr id="416" name="No name"/>
            <p:cNvSpPr/>
            <p:nvPr/>
          </p:nvSpPr>
          <p:spPr>
            <a:xfrm>
              <a:off x="7488000" y="567119"/>
              <a:ext cx="2422036" cy="290200"/>
            </a:xfrm>
            <a:custGeom>
              <a:avLst/>
              <a:gdLst/>
              <a:ahLst/>
              <a:cxnLst/>
              <a:rect l="l" t="t" r="r" b="b"/>
              <a:pathLst>
                <a:path w="2422036" h="290200">
                  <a:moveTo>
                    <a:pt x="0" y="0"/>
                  </a:moveTo>
                  <a:lnTo>
                    <a:pt x="0" y="290200"/>
                  </a:lnTo>
                  <a:lnTo>
                    <a:pt x="2422036" y="290200"/>
                  </a:lnTo>
                  <a:lnTo>
                    <a:pt x="2422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@"/>
            <p:cNvSpPr/>
            <p:nvPr/>
          </p:nvSpPr>
          <p:spPr>
            <a:xfrm>
              <a:off x="7488000" y="567119"/>
              <a:ext cx="2422036" cy="29020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7ED6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Mr. Natapat</a:t>
              </a:r>
              <a:endParaRPr kern="100" dirty="0"/>
            </a:p>
          </p:txBody>
        </p:sp>
      </p:grpSp>
      <p:sp>
        <p:nvSpPr>
          <p:cNvPr id="418" name="No name"/>
          <p:cNvSpPr/>
          <p:nvPr/>
        </p:nvSpPr>
        <p:spPr>
          <a:xfrm>
            <a:off x="-12276" y="1007171"/>
            <a:ext cx="10680552" cy="6527395"/>
          </a:xfrm>
          <a:custGeom>
            <a:avLst/>
            <a:gdLst/>
            <a:ahLst/>
            <a:cxnLst/>
            <a:rect l="l" t="t" r="r" b="b"/>
            <a:pathLst>
              <a:path w="10680552" h="6527395">
                <a:moveTo>
                  <a:pt x="10680551" y="6527395"/>
                </a:moveTo>
                <a:lnTo>
                  <a:pt x="10680551" y="0"/>
                </a:lnTo>
                <a:lnTo>
                  <a:pt x="0" y="0"/>
                </a:lnTo>
                <a:lnTo>
                  <a:pt x="0" y="6527395"/>
                </a:lnTo>
                <a:lnTo>
                  <a:pt x="10680551" y="6527395"/>
                </a:lnTo>
                <a:close/>
              </a:path>
            </a:pathLst>
          </a:custGeom>
          <a:solidFill>
            <a:srgbClr val="00688E">
              <a:alpha val="35000"/>
            </a:srgbClr>
          </a:solidFill>
          <a:ln w="36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9" name="H"/>
          <p:cNvGrpSpPr/>
          <p:nvPr/>
        </p:nvGrpSpPr>
        <p:grpSpPr>
          <a:xfrm>
            <a:off x="2016000" y="461500"/>
            <a:ext cx="1584000" cy="287586"/>
            <a:chOff x="2016000" y="461500"/>
            <a:chExt cx="1584000" cy="287586"/>
          </a:xfrm>
        </p:grpSpPr>
        <p:sp>
          <p:nvSpPr>
            <p:cNvPr id="420" name="No name"/>
            <p:cNvSpPr/>
            <p:nvPr/>
          </p:nvSpPr>
          <p:spPr>
            <a:xfrm>
              <a:off x="2016000" y="461500"/>
              <a:ext cx="1584000" cy="287586"/>
            </a:xfrm>
            <a:custGeom>
              <a:avLst/>
              <a:gdLst/>
              <a:ahLst/>
              <a:cxnLst/>
              <a:rect l="l" t="t" r="r" b="b"/>
              <a:pathLst>
                <a:path w="1584000" h="287586">
                  <a:moveTo>
                    <a:pt x="0" y="0"/>
                  </a:moveTo>
                  <a:lnTo>
                    <a:pt x="0" y="287586"/>
                  </a:lnTo>
                  <a:lnTo>
                    <a:pt x="1584000" y="287586"/>
                  </a:lnTo>
                  <a:lnTo>
                    <a:pt x="158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@"/>
            <p:cNvSpPr/>
            <p:nvPr/>
          </p:nvSpPr>
          <p:spPr>
            <a:xfrm>
              <a:off x="2016000" y="461500"/>
              <a:ext cx="158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b="1" kern="100" spc="-9" dirty="0">
                  <a:solidFill>
                    <a:srgbClr val="55555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#Ticket Vote</a:t>
              </a:r>
              <a:endParaRPr kern="100" dirty="0"/>
            </a:p>
          </p:txBody>
        </p:sp>
      </p:grpSp>
      <p:sp>
        <p:nvSpPr>
          <p:cNvPr id="422" name="No name"/>
          <p:cNvSpPr/>
          <p:nvPr/>
        </p:nvSpPr>
        <p:spPr>
          <a:xfrm>
            <a:off x="3348567" y="495300"/>
            <a:ext cx="2123433" cy="236852"/>
          </a:xfrm>
          <a:custGeom>
            <a:avLst/>
            <a:gdLst/>
            <a:ahLst/>
            <a:cxnLst/>
            <a:rect l="l" t="t" r="r" b="b"/>
            <a:pathLst>
              <a:path w="2123433" h="236852">
                <a:moveTo>
                  <a:pt x="2123433" y="236852"/>
                </a:moveTo>
                <a:lnTo>
                  <a:pt x="2123433" y="0"/>
                </a:lnTo>
                <a:lnTo>
                  <a:pt x="0" y="0"/>
                </a:lnTo>
                <a:lnTo>
                  <a:pt x="0" y="236852"/>
                </a:lnTo>
                <a:lnTo>
                  <a:pt x="2123433" y="236852"/>
                </a:lnTo>
                <a:close/>
              </a:path>
            </a:pathLst>
          </a:custGeom>
          <a:solidFill>
            <a:srgbClr val="CCCCCC">
              <a:alpha val="35000"/>
            </a:srgbClr>
          </a:solidFill>
          <a:ln w="14400" cap="rnd">
            <a:solidFill>
              <a:srgbClr val="3232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3" name="H"/>
          <p:cNvGrpSpPr/>
          <p:nvPr/>
        </p:nvGrpSpPr>
        <p:grpSpPr>
          <a:xfrm>
            <a:off x="5616000" y="461500"/>
            <a:ext cx="576000" cy="287586"/>
            <a:chOff x="5616000" y="461500"/>
            <a:chExt cx="576000" cy="287586"/>
          </a:xfrm>
        </p:grpSpPr>
        <p:sp>
          <p:nvSpPr>
            <p:cNvPr id="424" name="Stadium"/>
            <p:cNvSpPr/>
            <p:nvPr/>
          </p:nvSpPr>
          <p:spPr>
            <a:xfrm>
              <a:off x="5616000" y="461500"/>
              <a:ext cx="576000" cy="287586"/>
            </a:xfrm>
            <a:custGeom>
              <a:avLst/>
              <a:gdLst/>
              <a:ahLst/>
              <a:cxnLst/>
              <a:rect l="l" t="t" r="r" b="b"/>
              <a:pathLst>
                <a:path w="576000" h="287586">
                  <a:moveTo>
                    <a:pt x="143793" y="287586"/>
                  </a:moveTo>
                  <a:arcTo wR="143796" hR="143796" stAng="5400080" swAng="5399841"/>
                  <a:lnTo>
                    <a:pt x="0" y="143793"/>
                  </a:lnTo>
                  <a:arcTo wR="143796" hR="143796" stAng="10800082" swAng="5399841"/>
                  <a:lnTo>
                    <a:pt x="432207" y="0"/>
                  </a:lnTo>
                  <a:arcTo wR="143796" hR="143796" stAng="16200082" swAng="5399841"/>
                  <a:lnTo>
                    <a:pt x="576000" y="143793"/>
                  </a:lnTo>
                  <a:arcTo wR="143796" hR="143796" stAng="80" swAng="5399841"/>
                  <a:lnTo>
                    <a:pt x="143793" y="287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@"/>
            <p:cNvSpPr/>
            <p:nvPr/>
          </p:nvSpPr>
          <p:spPr>
            <a:xfrm>
              <a:off x="5616000" y="461500"/>
              <a:ext cx="576000" cy="287586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GO</a:t>
              </a:r>
              <a:endParaRPr kern="100" dirty="0"/>
            </a:p>
          </p:txBody>
        </p:sp>
      </p:grpSp>
      <p:sp>
        <p:nvSpPr>
          <p:cNvPr id="426" name="Callout - rectangle rounded"/>
          <p:cNvSpPr/>
          <p:nvPr/>
        </p:nvSpPr>
        <p:spPr>
          <a:xfrm rot="10800000">
            <a:off x="8208000" y="1056794"/>
            <a:ext cx="2312911" cy="1106408"/>
          </a:xfrm>
          <a:custGeom>
            <a:avLst/>
            <a:gdLst>
              <a:gd name="connsiteX0" fmla="*/ 597978 w 2312911"/>
              <a:gd name="connsiteY0" fmla="*/ 1458223 h 1106408"/>
            </a:gdLst>
            <a:ahLst/>
            <a:cxnLst>
              <a:cxn ang="7300702">
                <a:pos x="connsiteX0" y="connsiteY0"/>
              </a:cxn>
            </a:cxnLst>
            <a:rect l="l" t="t" r="r" b="b"/>
            <a:pathLst>
              <a:path w="2312911" h="1106408">
                <a:moveTo>
                  <a:pt x="91440" y="1106408"/>
                </a:moveTo>
                <a:arcTo wR="91442" hR="91442" stAng="5400080" swAng="5399841"/>
                <a:lnTo>
                  <a:pt x="0" y="1014968"/>
                </a:lnTo>
                <a:lnTo>
                  <a:pt x="0" y="553204"/>
                </a:lnTo>
                <a:lnTo>
                  <a:pt x="0" y="834968"/>
                </a:lnTo>
                <a:lnTo>
                  <a:pt x="0" y="91440"/>
                </a:lnTo>
                <a:arcTo wR="91442" hR="91442" stAng="10800082" swAng="5399841"/>
                <a:lnTo>
                  <a:pt x="787217" y="0"/>
                </a:lnTo>
                <a:lnTo>
                  <a:pt x="1156456" y="0"/>
                </a:lnTo>
                <a:lnTo>
                  <a:pt x="967217" y="0"/>
                </a:lnTo>
                <a:lnTo>
                  <a:pt x="2221471" y="0"/>
                </a:lnTo>
                <a:arcTo wR="91442" hR="91442" stAng="16200082" swAng="5399841"/>
                <a:lnTo>
                  <a:pt x="2312911" y="834968"/>
                </a:lnTo>
                <a:lnTo>
                  <a:pt x="2312911" y="553204"/>
                </a:lnTo>
                <a:lnTo>
                  <a:pt x="2312911" y="1014968"/>
                </a:lnTo>
                <a:lnTo>
                  <a:pt x="2312911" y="1014968"/>
                </a:lnTo>
                <a:arcTo wR="91442" hR="91442" stAng="80" swAng="5399841"/>
                <a:lnTo>
                  <a:pt x="967217" y="1106408"/>
                </a:lnTo>
                <a:lnTo>
                  <a:pt x="597978" y="1458223"/>
                </a:lnTo>
                <a:lnTo>
                  <a:pt x="787217" y="1106408"/>
                </a:lnTo>
                <a:lnTo>
                  <a:pt x="91440" y="110640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7" name="H"/>
          <p:cNvGrpSpPr/>
          <p:nvPr/>
        </p:nvGrpSpPr>
        <p:grpSpPr>
          <a:xfrm>
            <a:off x="8288867" y="1109133"/>
            <a:ext cx="2232044" cy="330867"/>
            <a:chOff x="8288867" y="1109133"/>
            <a:chExt cx="2232044" cy="330867"/>
          </a:xfrm>
        </p:grpSpPr>
        <p:sp>
          <p:nvSpPr>
            <p:cNvPr id="428" name="No name"/>
            <p:cNvSpPr/>
            <p:nvPr/>
          </p:nvSpPr>
          <p:spPr>
            <a:xfrm>
              <a:off x="8288867" y="1109133"/>
              <a:ext cx="2232044" cy="330867"/>
            </a:xfrm>
            <a:custGeom>
              <a:avLst/>
              <a:gdLst/>
              <a:ahLst/>
              <a:cxnLst/>
              <a:rect l="l" t="t" r="r" b="b"/>
              <a:pathLst>
                <a:path w="2232044" h="330867">
                  <a:moveTo>
                    <a:pt x="2232044" y="330867"/>
                  </a:moveTo>
                  <a:lnTo>
                    <a:pt x="2232044" y="0"/>
                  </a:lnTo>
                  <a:lnTo>
                    <a:pt x="0" y="0"/>
                  </a:lnTo>
                  <a:lnTo>
                    <a:pt x="0" y="330867"/>
                  </a:lnTo>
                  <a:lnTo>
                    <a:pt x="2232044" y="3308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@"/>
            <p:cNvSpPr/>
            <p:nvPr/>
          </p:nvSpPr>
          <p:spPr>
            <a:xfrm>
              <a:off x="8288867" y="1109133"/>
              <a:ext cx="2232044" cy="3308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 Ticket Vote</a:t>
              </a:r>
              <a:endParaRPr kern="100" dirty="0"/>
            </a:p>
          </p:txBody>
        </p:sp>
      </p:grpSp>
      <p:grpSp>
        <p:nvGrpSpPr>
          <p:cNvPr id="430" name="H"/>
          <p:cNvGrpSpPr/>
          <p:nvPr/>
        </p:nvGrpSpPr>
        <p:grpSpPr>
          <a:xfrm>
            <a:off x="8288867" y="1440000"/>
            <a:ext cx="2232044" cy="330867"/>
            <a:chOff x="8288867" y="1440000"/>
            <a:chExt cx="2232044" cy="330867"/>
          </a:xfrm>
        </p:grpSpPr>
        <p:sp>
          <p:nvSpPr>
            <p:cNvPr id="431" name="No name"/>
            <p:cNvSpPr/>
            <p:nvPr/>
          </p:nvSpPr>
          <p:spPr>
            <a:xfrm>
              <a:off x="8288867" y="1440000"/>
              <a:ext cx="2232044" cy="330867"/>
            </a:xfrm>
            <a:custGeom>
              <a:avLst/>
              <a:gdLst/>
              <a:ahLst/>
              <a:cxnLst/>
              <a:rect l="l" t="t" r="r" b="b"/>
              <a:pathLst>
                <a:path w="2232044" h="330867">
                  <a:moveTo>
                    <a:pt x="2232044" y="330867"/>
                  </a:moveTo>
                  <a:lnTo>
                    <a:pt x="2232044" y="0"/>
                  </a:lnTo>
                  <a:lnTo>
                    <a:pt x="0" y="0"/>
                  </a:lnTo>
                  <a:lnTo>
                    <a:pt x="0" y="330867"/>
                  </a:lnTo>
                  <a:lnTo>
                    <a:pt x="2232044" y="3308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@"/>
            <p:cNvSpPr/>
            <p:nvPr/>
          </p:nvSpPr>
          <p:spPr>
            <a:xfrm>
              <a:off x="8288867" y="1440000"/>
              <a:ext cx="2232044" cy="3308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 From Template</a:t>
              </a:r>
              <a:endParaRPr kern="100" dirty="0"/>
            </a:p>
          </p:txBody>
        </p:sp>
      </p:grpSp>
      <p:grpSp>
        <p:nvGrpSpPr>
          <p:cNvPr id="433" name="H"/>
          <p:cNvGrpSpPr/>
          <p:nvPr/>
        </p:nvGrpSpPr>
        <p:grpSpPr>
          <a:xfrm>
            <a:off x="110067" y="1088813"/>
            <a:ext cx="2067733" cy="548640"/>
            <a:chOff x="110067" y="1088813"/>
            <a:chExt cx="2067733" cy="548640"/>
          </a:xfrm>
        </p:grpSpPr>
        <p:sp>
          <p:nvSpPr>
            <p:cNvPr id="434" name="Stadium"/>
            <p:cNvSpPr/>
            <p:nvPr/>
          </p:nvSpPr>
          <p:spPr>
            <a:xfrm>
              <a:off x="110067" y="1088813"/>
              <a:ext cx="2067733" cy="548640"/>
            </a:xfrm>
            <a:custGeom>
              <a:avLst/>
              <a:gdLst/>
              <a:ahLst/>
              <a:cxnLst/>
              <a:rect l="l" t="t" r="r" b="b"/>
              <a:pathLst>
                <a:path w="2067733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1793413" y="0"/>
                  </a:lnTo>
                  <a:arcTo wR="274326" hR="274326" stAng="16200082" swAng="5399841"/>
                  <a:lnTo>
                    <a:pt x="2067733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@"/>
            <p:cNvSpPr/>
            <p:nvPr/>
          </p:nvSpPr>
          <p:spPr>
            <a:xfrm>
              <a:off x="110067" y="1088813"/>
              <a:ext cx="2067733" cy="495187"/>
            </a:xfrm>
          </p:spPr>
          <p:txBody>
            <a:bodyPr wrap="square" lIns="50400" tIns="50400" rIns="50400" bIns="50400" rtlCol="0" anchor="ctr"/>
            <a:lstStyle/>
            <a:p>
              <a:pPr defTabSz="457200"/>
              <a:r>
                <a:rPr sz="1600" b="1" kern="100" spc="-9" dirty="0">
                  <a:solidFill>
                    <a:srgbClr val="252525"/>
                  </a:solidFill>
                  <a:latin typeface="Tahoma"/>
                </a:rPr>
                <a:t>   </a:t>
              </a:r>
              <a:r>
                <a:rPr sz="1600" b="1" kern="100" spc="-9" dirty="0">
                  <a:solidFill>
                    <a:schemeClr val="accent3">
                      <a:lumMod val="50000"/>
                    </a:schemeClr>
                  </a:solidFill>
                  <a:latin typeface="Tahoma"/>
                </a:rPr>
                <a:t>Public Vote</a:t>
              </a:r>
              <a:endParaRPr kern="1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436" name="Circle"/>
          <p:cNvSpPr/>
          <p:nvPr/>
        </p:nvSpPr>
        <p:spPr>
          <a:xfrm>
            <a:off x="1605300" y="1064953"/>
            <a:ext cx="572500" cy="572500"/>
          </a:xfrm>
          <a:custGeom>
            <a:avLst/>
            <a:gdLst/>
            <a:ahLst/>
            <a:cxnLst/>
            <a:rect l="l" t="t" r="r" b="b"/>
            <a:pathLst>
              <a:path w="572500" h="572500">
                <a:moveTo>
                  <a:pt x="0" y="286250"/>
                </a:moveTo>
                <a:arcTo wR="286250" hR="286250" stAng="10800000" swAng="10800002"/>
                <a:arcTo wR="286250" hR="286250" stAng="0" swAng="10800000"/>
                <a:close/>
              </a:path>
            </a:pathLst>
          </a:custGeom>
          <a:solidFill>
            <a:srgbClr val="989898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7" name="H"/>
          <p:cNvGrpSpPr/>
          <p:nvPr/>
        </p:nvGrpSpPr>
        <p:grpSpPr>
          <a:xfrm>
            <a:off x="110067" y="1770867"/>
            <a:ext cx="2048183" cy="548640"/>
            <a:chOff x="110067" y="1770867"/>
            <a:chExt cx="2048183" cy="548640"/>
          </a:xfrm>
        </p:grpSpPr>
        <p:sp>
          <p:nvSpPr>
            <p:cNvPr id="438" name="Stadium"/>
            <p:cNvSpPr/>
            <p:nvPr/>
          </p:nvSpPr>
          <p:spPr>
            <a:xfrm>
              <a:off x="110067" y="1770867"/>
              <a:ext cx="2048183" cy="548640"/>
            </a:xfrm>
            <a:custGeom>
              <a:avLst/>
              <a:gdLst/>
              <a:ahLst/>
              <a:cxnLst/>
              <a:rect l="l" t="t" r="r" b="b"/>
              <a:pathLst>
                <a:path w="2048183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1773863" y="0"/>
                  </a:lnTo>
                  <a:arcTo wR="274326" hR="274326" stAng="16200082" swAng="5399841"/>
                  <a:lnTo>
                    <a:pt x="2048183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@"/>
            <p:cNvSpPr/>
            <p:nvPr/>
          </p:nvSpPr>
          <p:spPr>
            <a:xfrm>
              <a:off x="110067" y="1770867"/>
              <a:ext cx="2048183" cy="495187"/>
            </a:xfrm>
          </p:spPr>
          <p:txBody>
            <a:bodyPr wrap="square" lIns="50400" tIns="50400" rIns="50400" bIns="50400" rtlCol="0" anchor="ctr"/>
            <a:lstStyle/>
            <a:p>
              <a:pPr defTabSz="457200"/>
              <a:r>
                <a:rPr sz="1600" b="1" kern="100" spc="-9" dirty="0">
                  <a:solidFill>
                    <a:srgbClr val="252525"/>
                  </a:solidFill>
                  <a:latin typeface="Tahoma"/>
                </a:rPr>
                <a:t>          </a:t>
              </a:r>
              <a:r>
                <a:rPr sz="1600" b="1" kern="100" spc="-9" dirty="0">
                  <a:solidFill>
                    <a:schemeClr val="accent6">
                      <a:lumMod val="75000"/>
                    </a:schemeClr>
                  </a:solidFill>
                  <a:latin typeface="Tahoma"/>
                </a:rPr>
                <a:t>Private Vote</a:t>
              </a:r>
              <a:endParaRPr kern="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0" name="Circle"/>
          <p:cNvSpPr/>
          <p:nvPr/>
        </p:nvSpPr>
        <p:spPr>
          <a:xfrm>
            <a:off x="110067" y="1747007"/>
            <a:ext cx="572500" cy="572500"/>
          </a:xfrm>
          <a:custGeom>
            <a:avLst/>
            <a:gdLst/>
            <a:ahLst/>
            <a:cxnLst/>
            <a:rect l="l" t="t" r="r" b="b"/>
            <a:pathLst>
              <a:path w="572500" h="572500">
                <a:moveTo>
                  <a:pt x="0" y="286250"/>
                </a:moveTo>
                <a:arcTo wR="286250" hR="286250" stAng="10800000" swAng="10800002"/>
                <a:arcTo wR="286250" hR="286250" stAng="0" swAng="10800000"/>
                <a:close/>
              </a:path>
            </a:pathLst>
          </a:custGeom>
          <a:solidFill>
            <a:srgbClr val="989898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1" name="H"/>
          <p:cNvGrpSpPr/>
          <p:nvPr/>
        </p:nvGrpSpPr>
        <p:grpSpPr>
          <a:xfrm>
            <a:off x="448275" y="3119430"/>
            <a:ext cx="5800583" cy="548640"/>
            <a:chOff x="448275" y="3119430"/>
            <a:chExt cx="5800583" cy="548640"/>
          </a:xfrm>
        </p:grpSpPr>
        <p:sp>
          <p:nvSpPr>
            <p:cNvPr id="442" name="Rectangle rounded"/>
            <p:cNvSpPr/>
            <p:nvPr/>
          </p:nvSpPr>
          <p:spPr>
            <a:xfrm>
              <a:off x="448275" y="3119430"/>
              <a:ext cx="5800583" cy="548640"/>
            </a:xfrm>
            <a:custGeom>
              <a:avLst/>
              <a:gdLst/>
              <a:ahLst/>
              <a:cxnLst/>
              <a:rect l="l" t="t" r="r" b="b"/>
              <a:pathLst>
                <a:path w="5800583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5709143" y="0"/>
                  </a:lnTo>
                  <a:arcTo wR="91442" hR="91442" stAng="16200082" swAng="5399841"/>
                  <a:lnTo>
                    <a:pt x="5800583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@"/>
            <p:cNvSpPr/>
            <p:nvPr/>
          </p:nvSpPr>
          <p:spPr>
            <a:xfrm>
              <a:off x="448275" y="3119430"/>
              <a:ext cx="5800583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800" b="1" kern="100" spc="-9" dirty="0">
                  <a:solidFill>
                    <a:srgbClr val="7A7A7A"/>
                  </a:solidFill>
                  <a:latin typeface="Tahoma"/>
                </a:rPr>
                <a:t>Input Question Vote</a:t>
              </a:r>
              <a:endParaRPr kern="100" dirty="0"/>
            </a:p>
          </p:txBody>
        </p:sp>
      </p:grpSp>
      <p:grpSp>
        <p:nvGrpSpPr>
          <p:cNvPr id="444" name="H"/>
          <p:cNvGrpSpPr/>
          <p:nvPr/>
        </p:nvGrpSpPr>
        <p:grpSpPr>
          <a:xfrm>
            <a:off x="2407417" y="1220008"/>
            <a:ext cx="1928367" cy="286250"/>
            <a:chOff x="2407417" y="1220008"/>
            <a:chExt cx="1928367" cy="286250"/>
          </a:xfrm>
        </p:grpSpPr>
        <p:sp>
          <p:nvSpPr>
            <p:cNvPr id="445" name="No name"/>
            <p:cNvSpPr/>
            <p:nvPr/>
          </p:nvSpPr>
          <p:spPr>
            <a:xfrm>
              <a:off x="2407417" y="1220008"/>
              <a:ext cx="1928367" cy="286250"/>
            </a:xfrm>
            <a:custGeom>
              <a:avLst/>
              <a:gdLst/>
              <a:ahLst/>
              <a:cxnLst/>
              <a:rect l="l" t="t" r="r" b="b"/>
              <a:pathLst>
                <a:path w="1928367" h="286250">
                  <a:moveTo>
                    <a:pt x="0" y="0"/>
                  </a:moveTo>
                  <a:lnTo>
                    <a:pt x="0" y="286250"/>
                  </a:lnTo>
                  <a:lnTo>
                    <a:pt x="1928367" y="286250"/>
                  </a:lnTo>
                  <a:lnTo>
                    <a:pt x="1928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@"/>
            <p:cNvSpPr/>
            <p:nvPr/>
          </p:nvSpPr>
          <p:spPr>
            <a:xfrm>
              <a:off x="2407417" y="1220008"/>
              <a:ext cx="1928367" cy="28625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2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Set Period Vote</a:t>
              </a:r>
              <a:endParaRPr kern="100" dirty="0"/>
            </a:p>
          </p:txBody>
        </p:sp>
      </p:grpSp>
      <p:grpSp>
        <p:nvGrpSpPr>
          <p:cNvPr id="447" name="H"/>
          <p:cNvGrpSpPr/>
          <p:nvPr/>
        </p:nvGrpSpPr>
        <p:grpSpPr>
          <a:xfrm>
            <a:off x="5511884" y="1121910"/>
            <a:ext cx="914400" cy="548640"/>
            <a:chOff x="5511884" y="1121910"/>
            <a:chExt cx="914400" cy="548640"/>
          </a:xfrm>
        </p:grpSpPr>
        <p:sp>
          <p:nvSpPr>
            <p:cNvPr id="448" name="Rectangle rounded"/>
            <p:cNvSpPr/>
            <p:nvPr/>
          </p:nvSpPr>
          <p:spPr>
            <a:xfrm>
              <a:off x="5511884" y="1121910"/>
              <a:ext cx="914400" cy="548640"/>
            </a:xfrm>
            <a:custGeom>
              <a:avLst/>
              <a:gdLst/>
              <a:ahLst/>
              <a:cxnLst/>
              <a:rect l="l" t="t" r="r" b="b"/>
              <a:pathLst>
                <a:path w="914400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22960" y="0"/>
                  </a:lnTo>
                  <a:arcTo wR="91442" hR="91442" stAng="16200082" swAng="5399841"/>
                  <a:lnTo>
                    <a:pt x="914400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@"/>
            <p:cNvSpPr/>
            <p:nvPr/>
          </p:nvSpPr>
          <p:spPr>
            <a:xfrm>
              <a:off x="5511884" y="1121910"/>
              <a:ext cx="9144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200" b="1" kern="100" spc="-9" dirty="0">
                  <a:solidFill>
                    <a:srgbClr val="989898"/>
                  </a:solidFill>
                  <a:latin typeface="Tahoma"/>
                </a:rPr>
                <a:t>HH</a:t>
              </a:r>
              <a:endParaRPr kern="100" dirty="0"/>
            </a:p>
          </p:txBody>
        </p:sp>
      </p:grpSp>
      <p:grpSp>
        <p:nvGrpSpPr>
          <p:cNvPr id="450" name="H"/>
          <p:cNvGrpSpPr/>
          <p:nvPr/>
        </p:nvGrpSpPr>
        <p:grpSpPr>
          <a:xfrm>
            <a:off x="6613484" y="1121910"/>
            <a:ext cx="914400" cy="548640"/>
            <a:chOff x="6613484" y="1121910"/>
            <a:chExt cx="914400" cy="548640"/>
          </a:xfrm>
        </p:grpSpPr>
        <p:sp>
          <p:nvSpPr>
            <p:cNvPr id="451" name="Rectangle rounded"/>
            <p:cNvSpPr/>
            <p:nvPr/>
          </p:nvSpPr>
          <p:spPr>
            <a:xfrm>
              <a:off x="6613484" y="1121910"/>
              <a:ext cx="914400" cy="548640"/>
            </a:xfrm>
            <a:custGeom>
              <a:avLst/>
              <a:gdLst/>
              <a:ahLst/>
              <a:cxnLst/>
              <a:rect l="l" t="t" r="r" b="b"/>
              <a:pathLst>
                <a:path w="914400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22960" y="0"/>
                  </a:lnTo>
                  <a:arcTo wR="91442" hR="91442" stAng="16200082" swAng="5399841"/>
                  <a:lnTo>
                    <a:pt x="914400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@"/>
            <p:cNvSpPr/>
            <p:nvPr/>
          </p:nvSpPr>
          <p:spPr>
            <a:xfrm>
              <a:off x="6613484" y="1121910"/>
              <a:ext cx="9144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200" b="1" kern="100" spc="-9" dirty="0">
                  <a:solidFill>
                    <a:srgbClr val="989898"/>
                  </a:solidFill>
                  <a:latin typeface="Tahoma"/>
                </a:rPr>
                <a:t>MM</a:t>
              </a:r>
              <a:endParaRPr kern="100" dirty="0"/>
            </a:p>
          </p:txBody>
        </p:sp>
      </p:grpSp>
      <p:grpSp>
        <p:nvGrpSpPr>
          <p:cNvPr id="453" name="H"/>
          <p:cNvGrpSpPr/>
          <p:nvPr/>
        </p:nvGrpSpPr>
        <p:grpSpPr>
          <a:xfrm>
            <a:off x="4410283" y="1121910"/>
            <a:ext cx="914400" cy="548640"/>
            <a:chOff x="4410283" y="1121910"/>
            <a:chExt cx="914400" cy="548640"/>
          </a:xfrm>
        </p:grpSpPr>
        <p:sp>
          <p:nvSpPr>
            <p:cNvPr id="454" name="Rectangle rounded"/>
            <p:cNvSpPr/>
            <p:nvPr/>
          </p:nvSpPr>
          <p:spPr>
            <a:xfrm>
              <a:off x="4410283" y="1121910"/>
              <a:ext cx="914400" cy="548640"/>
            </a:xfrm>
            <a:custGeom>
              <a:avLst/>
              <a:gdLst/>
              <a:ahLst/>
              <a:cxnLst/>
              <a:rect l="l" t="t" r="r" b="b"/>
              <a:pathLst>
                <a:path w="914400" h="548640">
                  <a:moveTo>
                    <a:pt x="91440" y="54864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822960" y="0"/>
                  </a:lnTo>
                  <a:arcTo wR="91442" hR="91442" stAng="16200082" swAng="5399841"/>
                  <a:lnTo>
                    <a:pt x="914400" y="457200"/>
                  </a:lnTo>
                  <a:arcTo wR="91442" hR="91442" stAng="80" swAng="5399841"/>
                  <a:lnTo>
                    <a:pt x="91440" y="548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@"/>
            <p:cNvSpPr/>
            <p:nvPr/>
          </p:nvSpPr>
          <p:spPr>
            <a:xfrm>
              <a:off x="4410283" y="1121910"/>
              <a:ext cx="9144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200" b="1" kern="100" spc="-9" dirty="0">
                  <a:solidFill>
                    <a:srgbClr val="989898"/>
                  </a:solidFill>
                  <a:latin typeface="Tahoma"/>
                </a:rPr>
                <a:t>DD</a:t>
              </a:r>
              <a:endParaRPr kern="100" dirty="0"/>
            </a:p>
          </p:txBody>
        </p:sp>
      </p:grpSp>
      <p:grpSp>
        <p:nvGrpSpPr>
          <p:cNvPr id="456" name="H"/>
          <p:cNvGrpSpPr/>
          <p:nvPr/>
        </p:nvGrpSpPr>
        <p:grpSpPr>
          <a:xfrm>
            <a:off x="3207884" y="1670550"/>
            <a:ext cx="432000" cy="272493"/>
            <a:chOff x="3207884" y="1670550"/>
            <a:chExt cx="432000" cy="272493"/>
          </a:xfrm>
        </p:grpSpPr>
        <p:sp>
          <p:nvSpPr>
            <p:cNvPr id="457" name="No name"/>
            <p:cNvSpPr/>
            <p:nvPr/>
          </p:nvSpPr>
          <p:spPr>
            <a:xfrm>
              <a:off x="3207884" y="1670550"/>
              <a:ext cx="432000" cy="272493"/>
            </a:xfrm>
            <a:custGeom>
              <a:avLst/>
              <a:gdLst/>
              <a:ahLst/>
              <a:cxnLst/>
              <a:rect l="l" t="t" r="r" b="b"/>
              <a:pathLst>
                <a:path w="432000" h="272493">
                  <a:moveTo>
                    <a:pt x="0" y="0"/>
                  </a:moveTo>
                  <a:lnTo>
                    <a:pt x="0" y="272493"/>
                  </a:lnTo>
                  <a:lnTo>
                    <a:pt x="432000" y="272493"/>
                  </a:lnTo>
                  <a:lnTo>
                    <a:pt x="43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@"/>
            <p:cNvSpPr/>
            <p:nvPr/>
          </p:nvSpPr>
          <p:spPr>
            <a:xfrm>
              <a:off x="3207884" y="1670550"/>
              <a:ext cx="432000" cy="272493"/>
            </a:xfrm>
          </p:spPr>
          <p:txBody>
            <a:bodyPr wrap="square" lIns="10800" tIns="0" rIns="10800" bIns="10800" rtlCol="0" anchor="ctr"/>
            <a:lstStyle/>
            <a:p>
              <a:pPr algn="ctr" defTabSz="457200"/>
              <a:r>
                <a:rPr sz="2600" b="1" kern="100" spc="-9" dirty="0">
                  <a:solidFill>
                    <a:srgbClr val="000000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or</a:t>
              </a:r>
              <a:endParaRPr kern="100" dirty="0"/>
            </a:p>
          </p:txBody>
        </p:sp>
      </p:grpSp>
      <p:grpSp>
        <p:nvGrpSpPr>
          <p:cNvPr id="459" name="H"/>
          <p:cNvGrpSpPr/>
          <p:nvPr/>
        </p:nvGrpSpPr>
        <p:grpSpPr>
          <a:xfrm>
            <a:off x="2415884" y="1968443"/>
            <a:ext cx="1368000" cy="286250"/>
            <a:chOff x="2415884" y="1968443"/>
            <a:chExt cx="1368000" cy="286250"/>
          </a:xfrm>
        </p:grpSpPr>
        <p:sp>
          <p:nvSpPr>
            <p:cNvPr id="460" name="No name"/>
            <p:cNvSpPr/>
            <p:nvPr/>
          </p:nvSpPr>
          <p:spPr>
            <a:xfrm>
              <a:off x="2415884" y="1968443"/>
              <a:ext cx="1368000" cy="286250"/>
            </a:xfrm>
            <a:custGeom>
              <a:avLst/>
              <a:gdLst/>
              <a:ahLst/>
              <a:cxnLst/>
              <a:rect l="l" t="t" r="r" b="b"/>
              <a:pathLst>
                <a:path w="1368000" h="286250">
                  <a:moveTo>
                    <a:pt x="0" y="0"/>
                  </a:moveTo>
                  <a:lnTo>
                    <a:pt x="0" y="286250"/>
                  </a:lnTo>
                  <a:lnTo>
                    <a:pt x="1368000" y="286250"/>
                  </a:lnTo>
                  <a:lnTo>
                    <a:pt x="136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@"/>
            <p:cNvSpPr/>
            <p:nvPr/>
          </p:nvSpPr>
          <p:spPr>
            <a:xfrm>
              <a:off x="2415884" y="1968443"/>
              <a:ext cx="1368000" cy="28625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2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Start Vote</a:t>
              </a:r>
              <a:endParaRPr kern="100" dirty="0"/>
            </a:p>
          </p:txBody>
        </p:sp>
      </p:grpSp>
      <p:grpSp>
        <p:nvGrpSpPr>
          <p:cNvPr id="462" name="H"/>
          <p:cNvGrpSpPr/>
          <p:nvPr/>
        </p:nvGrpSpPr>
        <p:grpSpPr>
          <a:xfrm>
            <a:off x="2415884" y="2613622"/>
            <a:ext cx="1368000" cy="286250"/>
            <a:chOff x="2415884" y="2613622"/>
            <a:chExt cx="1368000" cy="286250"/>
          </a:xfrm>
        </p:grpSpPr>
        <p:sp>
          <p:nvSpPr>
            <p:cNvPr id="463" name="No name"/>
            <p:cNvSpPr/>
            <p:nvPr/>
          </p:nvSpPr>
          <p:spPr>
            <a:xfrm>
              <a:off x="2415884" y="2613622"/>
              <a:ext cx="1368000" cy="286250"/>
            </a:xfrm>
            <a:custGeom>
              <a:avLst/>
              <a:gdLst/>
              <a:ahLst/>
              <a:cxnLst/>
              <a:rect l="l" t="t" r="r" b="b"/>
              <a:pathLst>
                <a:path w="1368000" h="286250">
                  <a:moveTo>
                    <a:pt x="0" y="0"/>
                  </a:moveTo>
                  <a:lnTo>
                    <a:pt x="0" y="286250"/>
                  </a:lnTo>
                  <a:lnTo>
                    <a:pt x="1368000" y="286250"/>
                  </a:lnTo>
                  <a:lnTo>
                    <a:pt x="136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@"/>
            <p:cNvSpPr/>
            <p:nvPr/>
          </p:nvSpPr>
          <p:spPr>
            <a:xfrm>
              <a:off x="2415884" y="2613622"/>
              <a:ext cx="1368000" cy="286250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2200" b="1" kern="100" spc="-9" dirty="0">
                  <a:solidFill>
                    <a:srgbClr val="7A7A7A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End Vote</a:t>
              </a:r>
              <a:endParaRPr kern="100" dirty="0"/>
            </a:p>
          </p:txBody>
        </p:sp>
      </p:grpSp>
      <p:grpSp>
        <p:nvGrpSpPr>
          <p:cNvPr id="465" name="H"/>
          <p:cNvGrpSpPr/>
          <p:nvPr/>
        </p:nvGrpSpPr>
        <p:grpSpPr>
          <a:xfrm>
            <a:off x="3813837" y="1943043"/>
            <a:ext cx="2001000" cy="440317"/>
            <a:chOff x="3813837" y="1943043"/>
            <a:chExt cx="2001000" cy="440317"/>
          </a:xfrm>
        </p:grpSpPr>
        <p:sp>
          <p:nvSpPr>
            <p:cNvPr id="466" name="Rectangle"/>
            <p:cNvSpPr/>
            <p:nvPr/>
          </p:nvSpPr>
          <p:spPr>
            <a:xfrm>
              <a:off x="3813837" y="1943043"/>
              <a:ext cx="2001000" cy="440317"/>
            </a:xfrm>
            <a:custGeom>
              <a:avLst/>
              <a:gdLst/>
              <a:ahLst/>
              <a:cxnLst/>
              <a:rect l="l" t="t" r="r" b="b"/>
              <a:pathLst>
                <a:path w="2001000" h="440317">
                  <a:moveTo>
                    <a:pt x="0" y="0"/>
                  </a:moveTo>
                  <a:lnTo>
                    <a:pt x="0" y="440317"/>
                  </a:lnTo>
                  <a:lnTo>
                    <a:pt x="2001000" y="440317"/>
                  </a:lnTo>
                  <a:lnTo>
                    <a:pt x="200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@"/>
            <p:cNvSpPr/>
            <p:nvPr/>
          </p:nvSpPr>
          <p:spPr>
            <a:xfrm>
              <a:off x="3813837" y="1943043"/>
              <a:ext cx="2001000" cy="440317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600" kern="100" spc="-9" dirty="0">
                  <a:solidFill>
                    <a:srgbClr val="252525"/>
                  </a:solidFill>
                  <a:latin typeface="Tahoma"/>
                </a:rPr>
                <a:t>2023-01-15  15:00</a:t>
              </a:r>
              <a:endParaRPr kern="100" dirty="0"/>
            </a:p>
          </p:txBody>
        </p:sp>
      </p:grpSp>
      <p:grpSp>
        <p:nvGrpSpPr>
          <p:cNvPr id="468" name="H"/>
          <p:cNvGrpSpPr/>
          <p:nvPr/>
        </p:nvGrpSpPr>
        <p:grpSpPr>
          <a:xfrm>
            <a:off x="3813837" y="2521835"/>
            <a:ext cx="2001000" cy="482960"/>
            <a:chOff x="3813837" y="2521835"/>
            <a:chExt cx="2001000" cy="482960"/>
          </a:xfrm>
        </p:grpSpPr>
        <p:sp>
          <p:nvSpPr>
            <p:cNvPr id="469" name="Rectangle"/>
            <p:cNvSpPr/>
            <p:nvPr/>
          </p:nvSpPr>
          <p:spPr>
            <a:xfrm>
              <a:off x="3813837" y="2521835"/>
              <a:ext cx="2001000" cy="482960"/>
            </a:xfrm>
            <a:custGeom>
              <a:avLst/>
              <a:gdLst/>
              <a:ahLst/>
              <a:cxnLst/>
              <a:rect l="l" t="t" r="r" b="b"/>
              <a:pathLst>
                <a:path w="2001000" h="482960">
                  <a:moveTo>
                    <a:pt x="0" y="0"/>
                  </a:moveTo>
                  <a:lnTo>
                    <a:pt x="0" y="482960"/>
                  </a:lnTo>
                  <a:lnTo>
                    <a:pt x="2001000" y="482960"/>
                  </a:lnTo>
                  <a:lnTo>
                    <a:pt x="200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@"/>
            <p:cNvSpPr/>
            <p:nvPr/>
          </p:nvSpPr>
          <p:spPr>
            <a:xfrm>
              <a:off x="3813837" y="2521835"/>
              <a:ext cx="2001000" cy="48296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600" kern="100" spc="-9" dirty="0">
                  <a:solidFill>
                    <a:srgbClr val="252525"/>
                  </a:solidFill>
                  <a:latin typeface="Tahoma"/>
                </a:rPr>
                <a:t>2023-01-15  16:00</a:t>
              </a:r>
              <a:endParaRPr kern="100" dirty="0"/>
            </a:p>
          </p:txBody>
        </p:sp>
      </p:grpSp>
      <p:grpSp>
        <p:nvGrpSpPr>
          <p:cNvPr id="471" name="H"/>
          <p:cNvGrpSpPr/>
          <p:nvPr/>
        </p:nvGrpSpPr>
        <p:grpSpPr>
          <a:xfrm>
            <a:off x="973837" y="3861067"/>
            <a:ext cx="4841000" cy="548640"/>
            <a:chOff x="973837" y="3861067"/>
            <a:chExt cx="4841000" cy="548640"/>
          </a:xfrm>
        </p:grpSpPr>
        <p:sp>
          <p:nvSpPr>
            <p:cNvPr id="472" name="Stadium"/>
            <p:cNvSpPr/>
            <p:nvPr/>
          </p:nvSpPr>
          <p:spPr>
            <a:xfrm>
              <a:off x="973837" y="3861067"/>
              <a:ext cx="4841000" cy="548640"/>
            </a:xfrm>
            <a:custGeom>
              <a:avLst/>
              <a:gdLst/>
              <a:ahLst/>
              <a:cxnLst/>
              <a:rect l="l" t="t" r="r" b="b"/>
              <a:pathLst>
                <a:path w="4841000" h="548640">
                  <a:moveTo>
                    <a:pt x="274320" y="548640"/>
                  </a:moveTo>
                  <a:arcTo wR="274326" hR="274326" stAng="5400080" swAng="5399841"/>
                  <a:lnTo>
                    <a:pt x="0" y="274320"/>
                  </a:lnTo>
                  <a:arcTo wR="274326" hR="274326" stAng="10800082" swAng="5399841"/>
                  <a:lnTo>
                    <a:pt x="4566680" y="0"/>
                  </a:lnTo>
                  <a:arcTo wR="274326" hR="274326" stAng="16200082" swAng="5399841"/>
                  <a:lnTo>
                    <a:pt x="4841000" y="274320"/>
                  </a:lnTo>
                  <a:arcTo wR="274326" hR="274326" stAng="80" swAng="5399841"/>
                  <a:lnTo>
                    <a:pt x="274320" y="54864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@"/>
            <p:cNvSpPr/>
            <p:nvPr/>
          </p:nvSpPr>
          <p:spPr>
            <a:xfrm>
              <a:off x="973837" y="3861067"/>
              <a:ext cx="4841000" cy="548640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2400" kern="100" spc="-9" dirty="0">
                  <a:solidFill>
                    <a:srgbClr val="252525"/>
                  </a:solidFill>
                  <a:latin typeface="Tahoma"/>
                </a:rPr>
                <a:t>Add Choice</a:t>
              </a:r>
              <a:endParaRPr kern="100" dirty="0"/>
            </a:p>
          </p:txBody>
        </p:sp>
      </p:grpSp>
      <p:sp>
        <p:nvSpPr>
          <p:cNvPr id="474" name="Rectangle"/>
          <p:cNvSpPr/>
          <p:nvPr/>
        </p:nvSpPr>
        <p:spPr>
          <a:xfrm>
            <a:off x="6818867" y="2636470"/>
            <a:ext cx="3756000" cy="3843530"/>
          </a:xfrm>
          <a:custGeom>
            <a:avLst/>
            <a:gdLst/>
            <a:ahLst/>
            <a:cxnLst/>
            <a:rect l="l" t="t" r="r" b="b"/>
            <a:pathLst>
              <a:path w="3756000" h="3843530">
                <a:moveTo>
                  <a:pt x="0" y="0"/>
                </a:moveTo>
                <a:lnTo>
                  <a:pt x="0" y="3843530"/>
                </a:lnTo>
                <a:lnTo>
                  <a:pt x="3756000" y="3843530"/>
                </a:lnTo>
                <a:lnTo>
                  <a:pt x="375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Rectangle rounded"/>
          <p:cNvSpPr/>
          <p:nvPr/>
        </p:nvSpPr>
        <p:spPr>
          <a:xfrm>
            <a:off x="6920688" y="3333643"/>
            <a:ext cx="2736356" cy="428363"/>
          </a:xfrm>
          <a:custGeom>
            <a:avLst/>
            <a:gdLst/>
            <a:ahLst/>
            <a:cxnLst/>
            <a:rect l="l" t="t" r="r" b="b"/>
            <a:pathLst>
              <a:path w="2736356" h="428363">
                <a:moveTo>
                  <a:pt x="91440" y="428363"/>
                </a:moveTo>
                <a:arcTo wR="91442" hR="91442" stAng="5400080" swAng="5399841"/>
                <a:lnTo>
                  <a:pt x="0" y="91440"/>
                </a:lnTo>
                <a:arcTo wR="91442" hR="91442" stAng="10800082" swAng="5399841"/>
                <a:lnTo>
                  <a:pt x="2644916" y="0"/>
                </a:lnTo>
                <a:arcTo wR="91442" hR="91442" stAng="16200082" swAng="5399841"/>
                <a:lnTo>
                  <a:pt x="2736356" y="336923"/>
                </a:lnTo>
                <a:arcTo wR="91442" hR="91442" stAng="80" swAng="5399841"/>
                <a:lnTo>
                  <a:pt x="91440" y="428363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riangle isosceles"/>
          <p:cNvSpPr/>
          <p:nvPr/>
        </p:nvSpPr>
        <p:spPr>
          <a:xfrm rot="10800000">
            <a:off x="7170439" y="4038551"/>
            <a:ext cx="357445" cy="309558"/>
          </a:xfrm>
          <a:custGeom>
            <a:avLst/>
            <a:gdLst/>
            <a:ahLst/>
            <a:cxnLst/>
            <a:rect l="l" t="t" r="r" b="b"/>
            <a:pathLst>
              <a:path w="357445" h="309558">
                <a:moveTo>
                  <a:pt x="0" y="309558"/>
                </a:moveTo>
                <a:lnTo>
                  <a:pt x="178722" y="0"/>
                </a:lnTo>
                <a:lnTo>
                  <a:pt x="357445" y="309558"/>
                </a:lnTo>
                <a:lnTo>
                  <a:pt x="0" y="309558"/>
                </a:lnTo>
                <a:close/>
              </a:path>
            </a:pathLst>
          </a:custGeom>
          <a:solidFill>
            <a:srgbClr val="252525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7" name="H"/>
          <p:cNvGrpSpPr/>
          <p:nvPr/>
        </p:nvGrpSpPr>
        <p:grpSpPr>
          <a:xfrm>
            <a:off x="9764749" y="3333643"/>
            <a:ext cx="746634" cy="428363"/>
            <a:chOff x="9764749" y="3333643"/>
            <a:chExt cx="746634" cy="428363"/>
          </a:xfrm>
        </p:grpSpPr>
        <p:sp>
          <p:nvSpPr>
            <p:cNvPr id="478" name="Rectangle rounded"/>
            <p:cNvSpPr/>
            <p:nvPr/>
          </p:nvSpPr>
          <p:spPr>
            <a:xfrm>
              <a:off x="9764749" y="3333643"/>
              <a:ext cx="746634" cy="428363"/>
            </a:xfrm>
            <a:custGeom>
              <a:avLst/>
              <a:gdLst/>
              <a:ahLst/>
              <a:cxnLst/>
              <a:rect l="l" t="t" r="r" b="b"/>
              <a:pathLst>
                <a:path w="746634" h="428363">
                  <a:moveTo>
                    <a:pt x="91440" y="428363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55194" y="0"/>
                  </a:lnTo>
                  <a:arcTo wR="91442" hR="91442" stAng="16200082" swAng="5399841"/>
                  <a:lnTo>
                    <a:pt x="746634" y="336923"/>
                  </a:lnTo>
                  <a:arcTo wR="91442" hR="91442" stAng="80" swAng="5399841"/>
                  <a:lnTo>
                    <a:pt x="91440" y="428363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@"/>
            <p:cNvSpPr/>
            <p:nvPr/>
          </p:nvSpPr>
          <p:spPr>
            <a:xfrm>
              <a:off x="9764749" y="3333643"/>
              <a:ext cx="746634" cy="428363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600" b="1" kern="100" spc="-9" dirty="0">
                  <a:solidFill>
                    <a:srgbClr val="252525"/>
                  </a:solidFill>
                  <a:latin typeface="Tahoma"/>
                </a:rPr>
                <a:t>Add</a:t>
              </a:r>
              <a:endParaRPr kern="100" dirty="0"/>
            </a:p>
          </p:txBody>
        </p:sp>
      </p:grpSp>
      <p:grpSp>
        <p:nvGrpSpPr>
          <p:cNvPr id="480" name="Smart table"/>
          <p:cNvGrpSpPr/>
          <p:nvPr/>
        </p:nvGrpSpPr>
        <p:grpSpPr>
          <a:xfrm>
            <a:off x="7106766" y="4508767"/>
            <a:ext cx="3261234" cy="1652400"/>
            <a:chOff x="7106766" y="4508767"/>
            <a:chExt cx="3261234" cy="1652400"/>
          </a:xfrm>
        </p:grpSpPr>
        <p:grpSp>
          <p:nvGrpSpPr>
            <p:cNvPr id="481" name="No name"/>
            <p:cNvGrpSpPr/>
            <p:nvPr/>
          </p:nvGrpSpPr>
          <p:grpSpPr>
            <a:xfrm>
              <a:off x="7106766" y="4508767"/>
              <a:ext cx="3261234" cy="226800"/>
              <a:chOff x="0" y="0"/>
              <a:chExt cx="3261234" cy="226800"/>
            </a:xfrm>
          </p:grpSpPr>
          <p:grpSp>
            <p:nvGrpSpPr>
              <p:cNvPr id="482" name="No name"/>
              <p:cNvGrpSpPr/>
              <p:nvPr/>
            </p:nvGrpSpPr>
            <p:grpSpPr>
              <a:xfrm>
                <a:off x="0" y="0"/>
                <a:ext cx="1893301" cy="226800"/>
                <a:chOff x="0" y="0"/>
                <a:chExt cx="1893301" cy="226800"/>
              </a:xfrm>
            </p:grpSpPr>
            <p:sp>
              <p:nvSpPr>
                <p:cNvPr id="483" name="No name"/>
                <p:cNvSpPr/>
                <p:nvPr/>
              </p:nvSpPr>
              <p:spPr>
                <a:xfrm>
                  <a:off x="0" y="0"/>
                  <a:ext cx="1893301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301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893301" y="226800"/>
                      </a:lnTo>
                      <a:lnTo>
                        <a:pt x="18933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C00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84" name="@"/>
                <p:cNvSpPr/>
                <p:nvPr/>
              </p:nvSpPr>
              <p:spPr>
                <a:xfrm>
                  <a:off x="0" y="0"/>
                  <a:ext cx="1893300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200" b="1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Full Name</a:t>
                  </a:r>
                  <a:endParaRPr kern="100" dirty="0"/>
                </a:p>
              </p:txBody>
            </p:sp>
          </p:grpSp>
          <p:grpSp>
            <p:nvGrpSpPr>
              <p:cNvPr id="485" name="No name"/>
              <p:cNvGrpSpPr/>
              <p:nvPr/>
            </p:nvGrpSpPr>
            <p:grpSpPr>
              <a:xfrm>
                <a:off x="1893301" y="0"/>
                <a:ext cx="1367933" cy="226800"/>
                <a:chOff x="1893301" y="0"/>
                <a:chExt cx="1367933" cy="226800"/>
              </a:xfrm>
            </p:grpSpPr>
            <p:sp>
              <p:nvSpPr>
                <p:cNvPr id="486" name="No name"/>
                <p:cNvSpPr/>
                <p:nvPr/>
              </p:nvSpPr>
              <p:spPr>
                <a:xfrm>
                  <a:off x="1893301" y="0"/>
                  <a:ext cx="1367933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33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367933" y="226800"/>
                      </a:lnTo>
                      <a:lnTo>
                        <a:pt x="13679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C00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87" name="@"/>
                <p:cNvSpPr/>
                <p:nvPr/>
              </p:nvSpPr>
              <p:spPr>
                <a:xfrm>
                  <a:off x="1893300" y="0"/>
                  <a:ext cx="1367933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200" b="1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Remain Vote</a:t>
                  </a:r>
                  <a:endParaRPr kern="100" dirty="0"/>
                </a:p>
              </p:txBody>
            </p:sp>
          </p:grpSp>
        </p:grpSp>
        <p:grpSp>
          <p:nvGrpSpPr>
            <p:cNvPr id="488" name="No name"/>
            <p:cNvGrpSpPr/>
            <p:nvPr/>
          </p:nvGrpSpPr>
          <p:grpSpPr>
            <a:xfrm>
              <a:off x="7106766" y="4735567"/>
              <a:ext cx="3261234" cy="226800"/>
              <a:chOff x="0" y="226800"/>
              <a:chExt cx="3261234" cy="226800"/>
            </a:xfrm>
          </p:grpSpPr>
          <p:grpSp>
            <p:nvGrpSpPr>
              <p:cNvPr id="489" name="No name"/>
              <p:cNvGrpSpPr/>
              <p:nvPr/>
            </p:nvGrpSpPr>
            <p:grpSpPr>
              <a:xfrm>
                <a:off x="0" y="226800"/>
                <a:ext cx="1893301" cy="226800"/>
                <a:chOff x="0" y="0"/>
                <a:chExt cx="1893301" cy="226800"/>
              </a:xfrm>
            </p:grpSpPr>
            <p:sp>
              <p:nvSpPr>
                <p:cNvPr id="490" name="No name"/>
                <p:cNvSpPr/>
                <p:nvPr/>
              </p:nvSpPr>
              <p:spPr>
                <a:xfrm>
                  <a:off x="0" y="0"/>
                  <a:ext cx="1893301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301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893301" y="226800"/>
                      </a:lnTo>
                      <a:lnTo>
                        <a:pt x="18933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91" name="@"/>
                <p:cNvSpPr/>
                <p:nvPr/>
              </p:nvSpPr>
              <p:spPr>
                <a:xfrm>
                  <a:off x="0" y="0"/>
                  <a:ext cx="1893300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นาย AA</a:t>
                  </a:r>
                  <a:endParaRPr kern="100" dirty="0"/>
                </a:p>
              </p:txBody>
            </p:sp>
          </p:grpSp>
          <p:grpSp>
            <p:nvGrpSpPr>
              <p:cNvPr id="492" name="No name"/>
              <p:cNvGrpSpPr/>
              <p:nvPr/>
            </p:nvGrpSpPr>
            <p:grpSpPr>
              <a:xfrm>
                <a:off x="1893301" y="226800"/>
                <a:ext cx="1367933" cy="226800"/>
                <a:chOff x="1893301" y="0"/>
                <a:chExt cx="1367933" cy="226800"/>
              </a:xfrm>
            </p:grpSpPr>
            <p:sp>
              <p:nvSpPr>
                <p:cNvPr id="493" name="No name"/>
                <p:cNvSpPr/>
                <p:nvPr/>
              </p:nvSpPr>
              <p:spPr>
                <a:xfrm>
                  <a:off x="1893301" y="0"/>
                  <a:ext cx="1367933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33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367933" y="226800"/>
                      </a:lnTo>
                      <a:lnTo>
                        <a:pt x="13679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94" name="@"/>
                <p:cNvSpPr/>
                <p:nvPr/>
              </p:nvSpPr>
              <p:spPr>
                <a:xfrm>
                  <a:off x="1893300" y="0"/>
                  <a:ext cx="1367933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2</a:t>
                  </a:r>
                  <a:endParaRPr kern="100" dirty="0"/>
                </a:p>
              </p:txBody>
            </p:sp>
          </p:grpSp>
        </p:grpSp>
        <p:grpSp>
          <p:nvGrpSpPr>
            <p:cNvPr id="495" name="No name"/>
            <p:cNvGrpSpPr/>
            <p:nvPr/>
          </p:nvGrpSpPr>
          <p:grpSpPr>
            <a:xfrm>
              <a:off x="7106766" y="4962367"/>
              <a:ext cx="3261234" cy="259200"/>
              <a:chOff x="0" y="453600"/>
              <a:chExt cx="3261234" cy="259200"/>
            </a:xfrm>
          </p:grpSpPr>
          <p:grpSp>
            <p:nvGrpSpPr>
              <p:cNvPr id="496" name="No name"/>
              <p:cNvGrpSpPr/>
              <p:nvPr/>
            </p:nvGrpSpPr>
            <p:grpSpPr>
              <a:xfrm>
                <a:off x="0" y="453600"/>
                <a:ext cx="1893301" cy="259200"/>
                <a:chOff x="0" y="0"/>
                <a:chExt cx="1893301" cy="259200"/>
              </a:xfrm>
            </p:grpSpPr>
            <p:sp>
              <p:nvSpPr>
                <p:cNvPr id="497" name="No name"/>
                <p:cNvSpPr/>
                <p:nvPr/>
              </p:nvSpPr>
              <p:spPr>
                <a:xfrm>
                  <a:off x="0" y="0"/>
                  <a:ext cx="1893301" cy="25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301" h="259200">
                      <a:moveTo>
                        <a:pt x="0" y="0"/>
                      </a:moveTo>
                      <a:lnTo>
                        <a:pt x="0" y="259200"/>
                      </a:lnTo>
                      <a:lnTo>
                        <a:pt x="1893301" y="259200"/>
                      </a:lnTo>
                      <a:lnTo>
                        <a:pt x="18933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98" name="@"/>
                <p:cNvSpPr/>
                <p:nvPr/>
              </p:nvSpPr>
              <p:spPr>
                <a:xfrm>
                  <a:off x="0" y="0"/>
                  <a:ext cx="1893300" cy="2592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นาย BB</a:t>
                  </a:r>
                  <a:endParaRPr kern="100" dirty="0"/>
                </a:p>
              </p:txBody>
            </p:sp>
          </p:grpSp>
          <p:grpSp>
            <p:nvGrpSpPr>
              <p:cNvPr id="499" name="No name"/>
              <p:cNvGrpSpPr/>
              <p:nvPr/>
            </p:nvGrpSpPr>
            <p:grpSpPr>
              <a:xfrm>
                <a:off x="1893301" y="453600"/>
                <a:ext cx="1367933" cy="259200"/>
                <a:chOff x="1893301" y="0"/>
                <a:chExt cx="1367933" cy="259200"/>
              </a:xfrm>
            </p:grpSpPr>
            <p:sp>
              <p:nvSpPr>
                <p:cNvPr id="500" name="No name"/>
                <p:cNvSpPr/>
                <p:nvPr/>
              </p:nvSpPr>
              <p:spPr>
                <a:xfrm>
                  <a:off x="1893301" y="0"/>
                  <a:ext cx="1367933" cy="25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33" h="259200">
                      <a:moveTo>
                        <a:pt x="0" y="0"/>
                      </a:moveTo>
                      <a:lnTo>
                        <a:pt x="0" y="259200"/>
                      </a:lnTo>
                      <a:lnTo>
                        <a:pt x="1367933" y="259200"/>
                      </a:lnTo>
                      <a:lnTo>
                        <a:pt x="13679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1" name="@"/>
                <p:cNvSpPr/>
                <p:nvPr/>
              </p:nvSpPr>
              <p:spPr>
                <a:xfrm>
                  <a:off x="1893300" y="0"/>
                  <a:ext cx="1367933" cy="2592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2</a:t>
                  </a:r>
                  <a:endParaRPr kern="100" dirty="0"/>
                </a:p>
              </p:txBody>
            </p:sp>
          </p:grpSp>
        </p:grpSp>
        <p:grpSp>
          <p:nvGrpSpPr>
            <p:cNvPr id="502" name="No name"/>
            <p:cNvGrpSpPr/>
            <p:nvPr/>
          </p:nvGrpSpPr>
          <p:grpSpPr>
            <a:xfrm>
              <a:off x="7106766" y="5221567"/>
              <a:ext cx="3261234" cy="259200"/>
              <a:chOff x="0" y="712800"/>
              <a:chExt cx="3261234" cy="259200"/>
            </a:xfrm>
          </p:grpSpPr>
          <p:grpSp>
            <p:nvGrpSpPr>
              <p:cNvPr id="503" name="No name"/>
              <p:cNvGrpSpPr/>
              <p:nvPr/>
            </p:nvGrpSpPr>
            <p:grpSpPr>
              <a:xfrm>
                <a:off x="0" y="712800"/>
                <a:ext cx="1893301" cy="259200"/>
                <a:chOff x="0" y="0"/>
                <a:chExt cx="1893301" cy="259200"/>
              </a:xfrm>
            </p:grpSpPr>
            <p:sp>
              <p:nvSpPr>
                <p:cNvPr id="504" name="No name"/>
                <p:cNvSpPr/>
                <p:nvPr/>
              </p:nvSpPr>
              <p:spPr>
                <a:xfrm>
                  <a:off x="0" y="0"/>
                  <a:ext cx="1893301" cy="25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301" h="259200">
                      <a:moveTo>
                        <a:pt x="0" y="0"/>
                      </a:moveTo>
                      <a:lnTo>
                        <a:pt x="0" y="259200"/>
                      </a:lnTo>
                      <a:lnTo>
                        <a:pt x="1893301" y="259200"/>
                      </a:lnTo>
                      <a:lnTo>
                        <a:pt x="18933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5" name="@"/>
                <p:cNvSpPr/>
                <p:nvPr/>
              </p:nvSpPr>
              <p:spPr>
                <a:xfrm>
                  <a:off x="0" y="0"/>
                  <a:ext cx="1893300" cy="2592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นาย CC</a:t>
                  </a:r>
                  <a:endParaRPr kern="100" dirty="0"/>
                </a:p>
              </p:txBody>
            </p:sp>
          </p:grpSp>
          <p:grpSp>
            <p:nvGrpSpPr>
              <p:cNvPr id="506" name="No name"/>
              <p:cNvGrpSpPr/>
              <p:nvPr/>
            </p:nvGrpSpPr>
            <p:grpSpPr>
              <a:xfrm>
                <a:off x="1893301" y="712800"/>
                <a:ext cx="1367933" cy="259200"/>
                <a:chOff x="1893301" y="0"/>
                <a:chExt cx="1367933" cy="259200"/>
              </a:xfrm>
            </p:grpSpPr>
            <p:sp>
              <p:nvSpPr>
                <p:cNvPr id="507" name="No name"/>
                <p:cNvSpPr/>
                <p:nvPr/>
              </p:nvSpPr>
              <p:spPr>
                <a:xfrm>
                  <a:off x="1893301" y="0"/>
                  <a:ext cx="1367933" cy="25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33" h="259200">
                      <a:moveTo>
                        <a:pt x="0" y="0"/>
                      </a:moveTo>
                      <a:lnTo>
                        <a:pt x="0" y="259200"/>
                      </a:lnTo>
                      <a:lnTo>
                        <a:pt x="1367933" y="259200"/>
                      </a:lnTo>
                      <a:lnTo>
                        <a:pt x="13679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8" name="@"/>
                <p:cNvSpPr/>
                <p:nvPr/>
              </p:nvSpPr>
              <p:spPr>
                <a:xfrm>
                  <a:off x="1893300" y="0"/>
                  <a:ext cx="1367933" cy="2592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1</a:t>
                  </a:r>
                  <a:endParaRPr kern="100" dirty="0"/>
                </a:p>
              </p:txBody>
            </p:sp>
          </p:grpSp>
        </p:grpSp>
        <p:grpSp>
          <p:nvGrpSpPr>
            <p:cNvPr id="509" name="No name"/>
            <p:cNvGrpSpPr/>
            <p:nvPr/>
          </p:nvGrpSpPr>
          <p:grpSpPr>
            <a:xfrm>
              <a:off x="7106766" y="5480767"/>
              <a:ext cx="3261234" cy="226800"/>
              <a:chOff x="0" y="972000"/>
              <a:chExt cx="3261234" cy="226800"/>
            </a:xfrm>
          </p:grpSpPr>
          <p:grpSp>
            <p:nvGrpSpPr>
              <p:cNvPr id="510" name="No name"/>
              <p:cNvGrpSpPr/>
              <p:nvPr/>
            </p:nvGrpSpPr>
            <p:grpSpPr>
              <a:xfrm>
                <a:off x="0" y="972000"/>
                <a:ext cx="1893301" cy="226800"/>
                <a:chOff x="0" y="0"/>
                <a:chExt cx="1893301" cy="226800"/>
              </a:xfrm>
            </p:grpSpPr>
            <p:sp>
              <p:nvSpPr>
                <p:cNvPr id="511" name="No name"/>
                <p:cNvSpPr/>
                <p:nvPr/>
              </p:nvSpPr>
              <p:spPr>
                <a:xfrm>
                  <a:off x="0" y="0"/>
                  <a:ext cx="1893301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301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893301" y="226800"/>
                      </a:lnTo>
                      <a:lnTo>
                        <a:pt x="18933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12" name="@"/>
                <p:cNvSpPr/>
                <p:nvPr/>
              </p:nvSpPr>
              <p:spPr>
                <a:xfrm>
                  <a:off x="0" y="0"/>
                  <a:ext cx="1893300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นางสาว DD</a:t>
                  </a:r>
                  <a:endParaRPr kern="100" dirty="0"/>
                </a:p>
              </p:txBody>
            </p:sp>
          </p:grpSp>
          <p:grpSp>
            <p:nvGrpSpPr>
              <p:cNvPr id="513" name="No name"/>
              <p:cNvGrpSpPr/>
              <p:nvPr/>
            </p:nvGrpSpPr>
            <p:grpSpPr>
              <a:xfrm>
                <a:off x="1893301" y="972000"/>
                <a:ext cx="1367933" cy="226800"/>
                <a:chOff x="1893301" y="0"/>
                <a:chExt cx="1367933" cy="226800"/>
              </a:xfrm>
            </p:grpSpPr>
            <p:sp>
              <p:nvSpPr>
                <p:cNvPr id="514" name="No name"/>
                <p:cNvSpPr/>
                <p:nvPr/>
              </p:nvSpPr>
              <p:spPr>
                <a:xfrm>
                  <a:off x="1893301" y="0"/>
                  <a:ext cx="1367933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33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367933" y="226800"/>
                      </a:lnTo>
                      <a:lnTo>
                        <a:pt x="13679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15" name="@"/>
                <p:cNvSpPr/>
                <p:nvPr/>
              </p:nvSpPr>
              <p:spPr>
                <a:xfrm>
                  <a:off x="1893300" y="0"/>
                  <a:ext cx="1367933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1</a:t>
                  </a:r>
                  <a:endParaRPr kern="100" dirty="0"/>
                </a:p>
              </p:txBody>
            </p:sp>
          </p:grpSp>
        </p:grpSp>
        <p:grpSp>
          <p:nvGrpSpPr>
            <p:cNvPr id="516" name="No name"/>
            <p:cNvGrpSpPr/>
            <p:nvPr/>
          </p:nvGrpSpPr>
          <p:grpSpPr>
            <a:xfrm>
              <a:off x="7106766" y="5707567"/>
              <a:ext cx="3261234" cy="226800"/>
              <a:chOff x="0" y="1198800"/>
              <a:chExt cx="3261234" cy="226800"/>
            </a:xfrm>
          </p:grpSpPr>
          <p:grpSp>
            <p:nvGrpSpPr>
              <p:cNvPr id="517" name="No name"/>
              <p:cNvGrpSpPr/>
              <p:nvPr/>
            </p:nvGrpSpPr>
            <p:grpSpPr>
              <a:xfrm>
                <a:off x="0" y="1198800"/>
                <a:ext cx="1893301" cy="226800"/>
                <a:chOff x="0" y="0"/>
                <a:chExt cx="1893301" cy="226800"/>
              </a:xfrm>
            </p:grpSpPr>
            <p:sp>
              <p:nvSpPr>
                <p:cNvPr id="518" name="No name"/>
                <p:cNvSpPr/>
                <p:nvPr/>
              </p:nvSpPr>
              <p:spPr>
                <a:xfrm>
                  <a:off x="0" y="0"/>
                  <a:ext cx="1893301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301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893301" y="226800"/>
                      </a:lnTo>
                      <a:lnTo>
                        <a:pt x="18933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19" name="@"/>
                <p:cNvSpPr/>
                <p:nvPr/>
              </p:nvSpPr>
              <p:spPr>
                <a:xfrm>
                  <a:off x="0" y="0"/>
                  <a:ext cx="1893300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นางสาว EE</a:t>
                  </a:r>
                  <a:endParaRPr kern="100" dirty="0"/>
                </a:p>
              </p:txBody>
            </p:sp>
          </p:grpSp>
          <p:grpSp>
            <p:nvGrpSpPr>
              <p:cNvPr id="520" name="No name"/>
              <p:cNvGrpSpPr/>
              <p:nvPr/>
            </p:nvGrpSpPr>
            <p:grpSpPr>
              <a:xfrm>
                <a:off x="1893301" y="1198800"/>
                <a:ext cx="1367933" cy="226800"/>
                <a:chOff x="1893301" y="0"/>
                <a:chExt cx="1367933" cy="226800"/>
              </a:xfrm>
            </p:grpSpPr>
            <p:sp>
              <p:nvSpPr>
                <p:cNvPr id="521" name="No name"/>
                <p:cNvSpPr/>
                <p:nvPr/>
              </p:nvSpPr>
              <p:spPr>
                <a:xfrm>
                  <a:off x="1893301" y="0"/>
                  <a:ext cx="1367933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33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367933" y="226800"/>
                      </a:lnTo>
                      <a:lnTo>
                        <a:pt x="13679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22" name="@"/>
                <p:cNvSpPr/>
                <p:nvPr/>
              </p:nvSpPr>
              <p:spPr>
                <a:xfrm>
                  <a:off x="1893300" y="0"/>
                  <a:ext cx="1367933" cy="226800"/>
                </a:xfrm>
              </p:spPr>
              <p:txBody>
                <a:bodyPr wrap="square" lIns="36000" tIns="36000" rIns="36000" bIns="36000" rtlCol="0" anchor="ctr"/>
                <a:lstStyle/>
                <a:p>
                  <a:pPr algn="ctr" defTabSz="457200">
                    <a:lnSpc>
                      <a:spcPct val="100000"/>
                    </a:lnSpc>
                  </a:pPr>
                  <a:r>
                    <a:rPr sz="1400" kern="100" spc="-9" dirty="0">
                      <a:solidFill>
                        <a:srgbClr val="252525"/>
                      </a:solidFill>
                      <a:highlight>
                        <a:srgbClr val="FFFFFF">
                          <a:alpha val="0"/>
                        </a:srgbClr>
                      </a:highlight>
                      <a:latin typeface="Tahoma"/>
                    </a:rPr>
                    <a:t>1</a:t>
                  </a:r>
                  <a:endParaRPr kern="100" dirty="0"/>
                </a:p>
              </p:txBody>
            </p:sp>
          </p:grpSp>
        </p:grpSp>
        <p:grpSp>
          <p:nvGrpSpPr>
            <p:cNvPr id="523" name="No name"/>
            <p:cNvGrpSpPr/>
            <p:nvPr/>
          </p:nvGrpSpPr>
          <p:grpSpPr>
            <a:xfrm>
              <a:off x="7106766" y="5934367"/>
              <a:ext cx="3261234" cy="226800"/>
              <a:chOff x="0" y="1425600"/>
              <a:chExt cx="3261234" cy="226800"/>
            </a:xfrm>
          </p:grpSpPr>
          <p:grpSp>
            <p:nvGrpSpPr>
              <p:cNvPr id="524" name="No name"/>
              <p:cNvGrpSpPr/>
              <p:nvPr/>
            </p:nvGrpSpPr>
            <p:grpSpPr>
              <a:xfrm>
                <a:off x="0" y="1425600"/>
                <a:ext cx="1893301" cy="226800"/>
                <a:chOff x="0" y="0"/>
                <a:chExt cx="1893301" cy="226800"/>
              </a:xfrm>
            </p:grpSpPr>
            <p:sp>
              <p:nvSpPr>
                <p:cNvPr id="525" name="No name"/>
                <p:cNvSpPr/>
                <p:nvPr/>
              </p:nvSpPr>
              <p:spPr>
                <a:xfrm>
                  <a:off x="0" y="0"/>
                  <a:ext cx="1893301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301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893301" y="226800"/>
                      </a:lnTo>
                      <a:lnTo>
                        <a:pt x="18933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26" name="No name"/>
              <p:cNvGrpSpPr/>
              <p:nvPr/>
            </p:nvGrpSpPr>
            <p:grpSpPr>
              <a:xfrm>
                <a:off x="1893301" y="1425600"/>
                <a:ext cx="1367933" cy="226800"/>
                <a:chOff x="1893301" y="0"/>
                <a:chExt cx="1367933" cy="226800"/>
              </a:xfrm>
            </p:grpSpPr>
            <p:sp>
              <p:nvSpPr>
                <p:cNvPr id="527" name="No name"/>
                <p:cNvSpPr/>
                <p:nvPr/>
              </p:nvSpPr>
              <p:spPr>
                <a:xfrm>
                  <a:off x="1893301" y="0"/>
                  <a:ext cx="1367933" cy="2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33" h="226800">
                      <a:moveTo>
                        <a:pt x="0" y="0"/>
                      </a:moveTo>
                      <a:lnTo>
                        <a:pt x="0" y="226800"/>
                      </a:lnTo>
                      <a:lnTo>
                        <a:pt x="1367933" y="226800"/>
                      </a:lnTo>
                      <a:lnTo>
                        <a:pt x="13679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0" cap="rnd">
                  <a:solidFill>
                    <a:srgbClr val="7A7A7A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</p:grpSp>
      <p:sp>
        <p:nvSpPr>
          <p:cNvPr id="528" name="Rectangle"/>
          <p:cNvSpPr/>
          <p:nvPr/>
        </p:nvSpPr>
        <p:spPr>
          <a:xfrm>
            <a:off x="396317" y="6666194"/>
            <a:ext cx="462808" cy="418320"/>
          </a:xfrm>
          <a:custGeom>
            <a:avLst/>
            <a:gdLst/>
            <a:ahLst/>
            <a:cxnLst/>
            <a:rect l="l" t="t" r="r" b="b"/>
            <a:pathLst>
              <a:path w="462808" h="418320">
                <a:moveTo>
                  <a:pt x="0" y="0"/>
                </a:moveTo>
                <a:lnTo>
                  <a:pt x="0" y="418320"/>
                </a:lnTo>
                <a:lnTo>
                  <a:pt x="462808" y="418320"/>
                </a:lnTo>
                <a:lnTo>
                  <a:pt x="462808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F2F2F2"/>
              </a:gs>
              <a:gs pos="100000">
                <a:srgbClr val="7A7A7A"/>
              </a:gs>
            </a:gsLst>
            <a:path path="rect">
              <a:fillToRect l="50000" t="50000" r="50000" b="50000"/>
            </a:path>
            <a:tileRect/>
          </a:gra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29" name="H"/>
          <p:cNvGrpSpPr/>
          <p:nvPr/>
        </p:nvGrpSpPr>
        <p:grpSpPr>
          <a:xfrm>
            <a:off x="1020404" y="6084026"/>
            <a:ext cx="5176495" cy="418320"/>
            <a:chOff x="1020404" y="6270840"/>
            <a:chExt cx="5176495" cy="418320"/>
          </a:xfrm>
        </p:grpSpPr>
        <p:sp>
          <p:nvSpPr>
            <p:cNvPr id="530" name="No name"/>
            <p:cNvSpPr/>
            <p:nvPr/>
          </p:nvSpPr>
          <p:spPr>
            <a:xfrm>
              <a:off x="1020404" y="6270840"/>
              <a:ext cx="5176495" cy="418320"/>
            </a:xfrm>
            <a:custGeom>
              <a:avLst/>
              <a:gdLst/>
              <a:ahLst/>
              <a:cxnLst/>
              <a:rect l="l" t="t" r="r" b="b"/>
              <a:pathLst>
                <a:path w="5176495" h="418320">
                  <a:moveTo>
                    <a:pt x="5" y="0"/>
                  </a:moveTo>
                  <a:lnTo>
                    <a:pt x="5" y="418320"/>
                  </a:lnTo>
                  <a:lnTo>
                    <a:pt x="5176495" y="418320"/>
                  </a:lnTo>
                  <a:lnTo>
                    <a:pt x="517649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@"/>
            <p:cNvSpPr/>
            <p:nvPr/>
          </p:nvSpPr>
          <p:spPr>
            <a:xfrm>
              <a:off x="1020404" y="6270840"/>
              <a:ext cx="5176495" cy="418320"/>
            </a:xfrm>
          </p:spPr>
          <p:txBody>
            <a:bodyPr wrap="square" lIns="10800" tIns="0" rIns="10800" bIns="10800" rtlCol="0" anchor="ctr"/>
            <a:lstStyle/>
            <a:p>
              <a:pPr defTabSz="457200"/>
              <a:r>
                <a:rPr sz="2000" b="1" kern="100" spc="-9" dirty="0">
                  <a:solidFill>
                    <a:srgbClr val="A0410D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Send notice to voter</a:t>
              </a:r>
              <a:r>
                <a:rPr lang="th-TH" sz="2000" b="1" kern="100" spc="-9" dirty="0">
                  <a:solidFill>
                    <a:srgbClr val="A0410D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   แจ้งเพื่อผู้ลงคะแนน เข้ามาลงคะแนน</a:t>
              </a:r>
              <a:endParaRPr kern="100" dirty="0"/>
            </a:p>
          </p:txBody>
        </p:sp>
      </p:grpSp>
      <p:sp>
        <p:nvSpPr>
          <p:cNvPr id="532" name="Rectangle"/>
          <p:cNvSpPr/>
          <p:nvPr/>
        </p:nvSpPr>
        <p:spPr>
          <a:xfrm>
            <a:off x="396317" y="6084026"/>
            <a:ext cx="462808" cy="418320"/>
          </a:xfrm>
          <a:custGeom>
            <a:avLst/>
            <a:gdLst/>
            <a:ahLst/>
            <a:cxnLst/>
            <a:rect l="l" t="t" r="r" b="b"/>
            <a:pathLst>
              <a:path w="462808" h="418320">
                <a:moveTo>
                  <a:pt x="0" y="0"/>
                </a:moveTo>
                <a:lnTo>
                  <a:pt x="0" y="418320"/>
                </a:lnTo>
                <a:lnTo>
                  <a:pt x="462808" y="418320"/>
                </a:lnTo>
                <a:lnTo>
                  <a:pt x="462808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F2F2F2"/>
              </a:gs>
              <a:gs pos="100000">
                <a:srgbClr val="7A7A7A"/>
              </a:gs>
            </a:gsLst>
            <a:path path="rect">
              <a:fillToRect l="50000" t="50000" r="50000" b="50000"/>
            </a:path>
            <a:tileRect/>
          </a:gra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33" name="H"/>
          <p:cNvGrpSpPr/>
          <p:nvPr/>
        </p:nvGrpSpPr>
        <p:grpSpPr>
          <a:xfrm>
            <a:off x="1020404" y="6666194"/>
            <a:ext cx="6658590" cy="418320"/>
            <a:chOff x="1020404" y="6912000"/>
            <a:chExt cx="5176495" cy="418320"/>
          </a:xfrm>
        </p:grpSpPr>
        <p:sp>
          <p:nvSpPr>
            <p:cNvPr id="534" name="No name"/>
            <p:cNvSpPr/>
            <p:nvPr/>
          </p:nvSpPr>
          <p:spPr>
            <a:xfrm>
              <a:off x="1020404" y="6912000"/>
              <a:ext cx="5176495" cy="418320"/>
            </a:xfrm>
            <a:custGeom>
              <a:avLst/>
              <a:gdLst/>
              <a:ahLst/>
              <a:cxnLst/>
              <a:rect l="l" t="t" r="r" b="b"/>
              <a:pathLst>
                <a:path w="5176495" h="418320">
                  <a:moveTo>
                    <a:pt x="5" y="0"/>
                  </a:moveTo>
                  <a:lnTo>
                    <a:pt x="5" y="418320"/>
                  </a:lnTo>
                  <a:lnTo>
                    <a:pt x="5176495" y="418320"/>
                  </a:lnTo>
                  <a:lnTo>
                    <a:pt x="517649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@"/>
            <p:cNvSpPr/>
            <p:nvPr/>
          </p:nvSpPr>
          <p:spPr>
            <a:xfrm>
              <a:off x="1020404" y="6912000"/>
              <a:ext cx="5176495" cy="418320"/>
            </a:xfrm>
          </p:spPr>
          <p:txBody>
            <a:bodyPr wrap="square" lIns="10800" tIns="0" rIns="10800" bIns="10800" rtlCol="0" anchor="ctr"/>
            <a:lstStyle/>
            <a:p>
              <a:pPr defTabSz="457200"/>
              <a:r>
                <a:rPr sz="2000" b="1" kern="100" spc="-9" dirty="0">
                  <a:solidFill>
                    <a:srgbClr val="A0410D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Display result voting for public</a:t>
              </a:r>
              <a:r>
                <a:rPr lang="th-TH" sz="2000" b="1" kern="100" spc="-9" dirty="0">
                  <a:solidFill>
                    <a:srgbClr val="A0410D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  แสดงผลการลงคะแนนสาธารณะ</a:t>
              </a:r>
              <a:endParaRPr kern="100" dirty="0"/>
            </a:p>
          </p:txBody>
        </p:sp>
      </p:grpSp>
      <p:grpSp>
        <p:nvGrpSpPr>
          <p:cNvPr id="536" name="H"/>
          <p:cNvGrpSpPr/>
          <p:nvPr/>
        </p:nvGrpSpPr>
        <p:grpSpPr>
          <a:xfrm>
            <a:off x="9198255" y="6692797"/>
            <a:ext cx="1322656" cy="428363"/>
            <a:chOff x="9198255" y="6692797"/>
            <a:chExt cx="1322656" cy="428363"/>
          </a:xfrm>
        </p:grpSpPr>
        <p:sp>
          <p:nvSpPr>
            <p:cNvPr id="537" name="Rectangle rounded"/>
            <p:cNvSpPr/>
            <p:nvPr/>
          </p:nvSpPr>
          <p:spPr>
            <a:xfrm>
              <a:off x="9198255" y="6692797"/>
              <a:ext cx="1322656" cy="428363"/>
            </a:xfrm>
            <a:custGeom>
              <a:avLst/>
              <a:gdLst/>
              <a:ahLst/>
              <a:cxnLst/>
              <a:rect l="l" t="t" r="r" b="b"/>
              <a:pathLst>
                <a:path w="1322656" h="428363">
                  <a:moveTo>
                    <a:pt x="91440" y="428363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1231216" y="0"/>
                  </a:lnTo>
                  <a:arcTo wR="91442" hR="91442" stAng="16200082" swAng="5399841"/>
                  <a:lnTo>
                    <a:pt x="1322656" y="336923"/>
                  </a:lnTo>
                  <a:arcTo wR="91442" hR="91442" stAng="80" swAng="5399841"/>
                  <a:lnTo>
                    <a:pt x="91440" y="428363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@"/>
            <p:cNvSpPr/>
            <p:nvPr/>
          </p:nvSpPr>
          <p:spPr>
            <a:xfrm>
              <a:off x="9198255" y="6692797"/>
              <a:ext cx="1322656" cy="428363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600" b="1" kern="100" spc="-9" dirty="0">
                  <a:solidFill>
                    <a:srgbClr val="252525"/>
                  </a:solidFill>
                  <a:latin typeface="Tahoma"/>
                </a:rPr>
                <a:t>Finish</a:t>
              </a:r>
              <a:endParaRPr kern="100" dirty="0"/>
            </a:p>
          </p:txBody>
        </p:sp>
      </p:grpSp>
      <p:grpSp>
        <p:nvGrpSpPr>
          <p:cNvPr id="539" name="H"/>
          <p:cNvGrpSpPr/>
          <p:nvPr/>
        </p:nvGrpSpPr>
        <p:grpSpPr>
          <a:xfrm>
            <a:off x="8288867" y="1770867"/>
            <a:ext cx="2232044" cy="330867"/>
            <a:chOff x="8288867" y="1770867"/>
            <a:chExt cx="2232044" cy="330867"/>
          </a:xfrm>
        </p:grpSpPr>
        <p:sp>
          <p:nvSpPr>
            <p:cNvPr id="540" name="No name"/>
            <p:cNvSpPr/>
            <p:nvPr/>
          </p:nvSpPr>
          <p:spPr>
            <a:xfrm>
              <a:off x="8288867" y="1770867"/>
              <a:ext cx="2232044" cy="330867"/>
            </a:xfrm>
            <a:custGeom>
              <a:avLst/>
              <a:gdLst/>
              <a:ahLst/>
              <a:cxnLst/>
              <a:rect l="l" t="t" r="r" b="b"/>
              <a:pathLst>
                <a:path w="2232044" h="330867">
                  <a:moveTo>
                    <a:pt x="2232044" y="330867"/>
                  </a:moveTo>
                  <a:lnTo>
                    <a:pt x="2232044" y="0"/>
                  </a:lnTo>
                  <a:lnTo>
                    <a:pt x="0" y="0"/>
                  </a:lnTo>
                  <a:lnTo>
                    <a:pt x="0" y="330867"/>
                  </a:lnTo>
                  <a:lnTo>
                    <a:pt x="2232044" y="330867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@"/>
            <p:cNvSpPr/>
            <p:nvPr/>
          </p:nvSpPr>
          <p:spPr>
            <a:xfrm>
              <a:off x="8288867" y="1770867"/>
              <a:ext cx="2232044" cy="330867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688E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Create List of Voter</a:t>
              </a:r>
              <a:endParaRPr kern="100" dirty="0"/>
            </a:p>
          </p:txBody>
        </p:sp>
      </p:grpSp>
      <p:grpSp>
        <p:nvGrpSpPr>
          <p:cNvPr id="542" name="H"/>
          <p:cNvGrpSpPr/>
          <p:nvPr/>
        </p:nvGrpSpPr>
        <p:grpSpPr>
          <a:xfrm>
            <a:off x="6942667" y="2756747"/>
            <a:ext cx="3552844" cy="447350"/>
            <a:chOff x="6942667" y="2756747"/>
            <a:chExt cx="3552844" cy="447350"/>
          </a:xfrm>
        </p:grpSpPr>
        <p:sp>
          <p:nvSpPr>
            <p:cNvPr id="543" name="Rectangle rounded"/>
            <p:cNvSpPr/>
            <p:nvPr/>
          </p:nvSpPr>
          <p:spPr>
            <a:xfrm>
              <a:off x="6942667" y="2756747"/>
              <a:ext cx="3552844" cy="447350"/>
            </a:xfrm>
            <a:custGeom>
              <a:avLst/>
              <a:gdLst/>
              <a:ahLst/>
              <a:cxnLst/>
              <a:rect l="l" t="t" r="r" b="b"/>
              <a:pathLst>
                <a:path w="3552844" h="447350">
                  <a:moveTo>
                    <a:pt x="91440" y="447350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3461404" y="0"/>
                  </a:lnTo>
                  <a:arcTo wR="91442" hR="91442" stAng="16200082" swAng="5399841"/>
                  <a:lnTo>
                    <a:pt x="3552844" y="355910"/>
                  </a:lnTo>
                  <a:arcTo wR="91442" hR="91442" stAng="80" swAng="5399841"/>
                  <a:lnTo>
                    <a:pt x="91440" y="447350"/>
                  </a:lnTo>
                  <a:close/>
                </a:path>
              </a:pathLst>
            </a:custGeom>
            <a:solidFill>
              <a:srgbClr val="1B7000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Add Voter from List</a:t>
              </a:r>
              <a:endParaRPr lang="th-TH" dirty="0"/>
            </a:p>
          </p:txBody>
        </p:sp>
        <p:sp>
          <p:nvSpPr>
            <p:cNvPr id="544" name="@"/>
            <p:cNvSpPr/>
            <p:nvPr/>
          </p:nvSpPr>
          <p:spPr>
            <a:xfrm>
              <a:off x="6942667" y="2756747"/>
              <a:ext cx="3552844" cy="447350"/>
            </a:xfrm>
          </p:spPr>
          <p:txBody>
            <a:bodyPr wrap="square" lIns="50400" tIns="50400" rIns="50400" bIns="50400" rtlCol="0" anchor="ctr"/>
            <a:lstStyle/>
            <a:p>
              <a:endParaRPr kern="100" dirty="0"/>
            </a:p>
          </p:txBody>
        </p:sp>
      </p:grpSp>
      <p:grpSp>
        <p:nvGrpSpPr>
          <p:cNvPr id="545" name="H"/>
          <p:cNvGrpSpPr/>
          <p:nvPr/>
        </p:nvGrpSpPr>
        <p:grpSpPr>
          <a:xfrm>
            <a:off x="9053794" y="4000451"/>
            <a:ext cx="603250" cy="425446"/>
            <a:chOff x="9053794" y="4000451"/>
            <a:chExt cx="603250" cy="425446"/>
          </a:xfrm>
        </p:grpSpPr>
        <p:sp>
          <p:nvSpPr>
            <p:cNvPr id="546" name="Rectangle"/>
            <p:cNvSpPr/>
            <p:nvPr/>
          </p:nvSpPr>
          <p:spPr>
            <a:xfrm>
              <a:off x="9053794" y="4000451"/>
              <a:ext cx="603250" cy="425446"/>
            </a:xfrm>
            <a:custGeom>
              <a:avLst/>
              <a:gdLst/>
              <a:ahLst/>
              <a:cxnLst/>
              <a:rect l="l" t="t" r="r" b="b"/>
              <a:pathLst>
                <a:path w="603250" h="425446">
                  <a:moveTo>
                    <a:pt x="0" y="0"/>
                  </a:moveTo>
                  <a:lnTo>
                    <a:pt x="0" y="425446"/>
                  </a:lnTo>
                  <a:lnTo>
                    <a:pt x="603250" y="425446"/>
                  </a:lnTo>
                  <a:lnTo>
                    <a:pt x="603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th-TH" sz="2400" dirty="0">
                  <a:solidFill>
                    <a:schemeClr val="tx1"/>
                  </a:solidFill>
                </a:rPr>
                <a:t>1</a:t>
              </a:r>
              <a:endParaRPr lang="th-TH" dirty="0">
                <a:solidFill>
                  <a:schemeClr val="tx1"/>
                </a:solidFill>
              </a:endParaRPr>
            </a:p>
          </p:txBody>
        </p:sp>
        <p:sp>
          <p:nvSpPr>
            <p:cNvPr id="547" name="@"/>
            <p:cNvSpPr/>
            <p:nvPr/>
          </p:nvSpPr>
          <p:spPr>
            <a:xfrm>
              <a:off x="9053794" y="4000451"/>
              <a:ext cx="603250" cy="425446"/>
            </a:xfrm>
          </p:spPr>
          <p:txBody>
            <a:bodyPr wrap="square" lIns="50400" tIns="50400" rIns="50400" bIns="50400" rtlCol="0" anchor="ctr"/>
            <a:lstStyle/>
            <a:p>
              <a:endParaRPr kern="100" dirty="0"/>
            </a:p>
          </p:txBody>
        </p:sp>
      </p:grpSp>
      <p:grpSp>
        <p:nvGrpSpPr>
          <p:cNvPr id="548" name="H"/>
          <p:cNvGrpSpPr/>
          <p:nvPr/>
        </p:nvGrpSpPr>
        <p:grpSpPr>
          <a:xfrm>
            <a:off x="7609799" y="4101023"/>
            <a:ext cx="1588456" cy="184613"/>
            <a:chOff x="7609799" y="4101023"/>
            <a:chExt cx="1588456" cy="184613"/>
          </a:xfrm>
        </p:grpSpPr>
        <p:sp>
          <p:nvSpPr>
            <p:cNvPr id="549" name="No name"/>
            <p:cNvSpPr/>
            <p:nvPr/>
          </p:nvSpPr>
          <p:spPr>
            <a:xfrm>
              <a:off x="7609799" y="4101023"/>
              <a:ext cx="1588456" cy="184613"/>
            </a:xfrm>
            <a:custGeom>
              <a:avLst/>
              <a:gdLst/>
              <a:ahLst/>
              <a:cxnLst/>
              <a:rect l="l" t="t" r="r" b="b"/>
              <a:pathLst>
                <a:path w="1588456" h="184613">
                  <a:moveTo>
                    <a:pt x="0" y="0"/>
                  </a:moveTo>
                  <a:lnTo>
                    <a:pt x="0" y="184613"/>
                  </a:lnTo>
                  <a:lnTo>
                    <a:pt x="1588456" y="184613"/>
                  </a:lnTo>
                  <a:lnTo>
                    <a:pt x="15884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0" name="@"/>
            <p:cNvSpPr/>
            <p:nvPr/>
          </p:nvSpPr>
          <p:spPr>
            <a:xfrm>
              <a:off x="7609799" y="4101023"/>
              <a:ext cx="1588456" cy="184613"/>
            </a:xfrm>
          </p:spPr>
          <p:txBody>
            <a:bodyPr wrap="square" lIns="10800" tIns="0" rIns="10800" bIns="10800" rtlCol="0" anchor="ctr"/>
            <a:lstStyle/>
            <a:p>
              <a:pPr defTabSz="457200"/>
              <a:r>
                <a:rPr sz="1600" b="1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Set </a:t>
              </a:r>
              <a:r>
                <a:rPr sz="16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default vote</a:t>
              </a:r>
              <a:endParaRPr kern="100" dirty="0"/>
            </a:p>
          </p:txBody>
        </p:sp>
      </p:grpSp>
      <p:grpSp>
        <p:nvGrpSpPr>
          <p:cNvPr id="551" name="H"/>
          <p:cNvGrpSpPr/>
          <p:nvPr/>
        </p:nvGrpSpPr>
        <p:grpSpPr>
          <a:xfrm>
            <a:off x="9748877" y="3979148"/>
            <a:ext cx="746634" cy="428363"/>
            <a:chOff x="9748877" y="3979148"/>
            <a:chExt cx="746634" cy="428363"/>
          </a:xfrm>
        </p:grpSpPr>
        <p:sp>
          <p:nvSpPr>
            <p:cNvPr id="552" name="Rectangle rounded"/>
            <p:cNvSpPr/>
            <p:nvPr/>
          </p:nvSpPr>
          <p:spPr>
            <a:xfrm>
              <a:off x="9748877" y="3979148"/>
              <a:ext cx="746634" cy="428363"/>
            </a:xfrm>
            <a:custGeom>
              <a:avLst/>
              <a:gdLst/>
              <a:ahLst/>
              <a:cxnLst/>
              <a:rect l="l" t="t" r="r" b="b"/>
              <a:pathLst>
                <a:path w="746634" h="428363">
                  <a:moveTo>
                    <a:pt x="91440" y="428363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655194" y="0"/>
                  </a:lnTo>
                  <a:arcTo wR="91442" hR="91442" stAng="16200082" swAng="5399841"/>
                  <a:lnTo>
                    <a:pt x="746634" y="336923"/>
                  </a:lnTo>
                  <a:arcTo wR="91442" hR="91442" stAng="80" swAng="5399841"/>
                  <a:lnTo>
                    <a:pt x="91440" y="428363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3" name="@"/>
            <p:cNvSpPr/>
            <p:nvPr/>
          </p:nvSpPr>
          <p:spPr>
            <a:xfrm>
              <a:off x="9748877" y="3979148"/>
              <a:ext cx="746634" cy="428363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600" b="1" kern="100" spc="-9" dirty="0">
                  <a:solidFill>
                    <a:srgbClr val="252525"/>
                  </a:solidFill>
                  <a:latin typeface="Tahoma"/>
                </a:rPr>
                <a:t>Apply</a:t>
              </a:r>
              <a:endParaRPr kern="100" dirty="0"/>
            </a:p>
          </p:txBody>
        </p:sp>
      </p:grpSp>
      <p:sp>
        <p:nvSpPr>
          <p:cNvPr id="554" name="Triangle isosceles"/>
          <p:cNvSpPr/>
          <p:nvPr/>
        </p:nvSpPr>
        <p:spPr>
          <a:xfrm rot="10800000">
            <a:off x="9258052" y="5021395"/>
            <a:ext cx="187760" cy="162606"/>
          </a:xfrm>
          <a:custGeom>
            <a:avLst/>
            <a:gdLst/>
            <a:ahLst/>
            <a:cxnLst/>
            <a:rect l="l" t="t" r="r" b="b"/>
            <a:pathLst>
              <a:path w="187760" h="162606">
                <a:moveTo>
                  <a:pt x="0" y="162606"/>
                </a:moveTo>
                <a:lnTo>
                  <a:pt x="93880" y="0"/>
                </a:lnTo>
                <a:lnTo>
                  <a:pt x="187760" y="162606"/>
                </a:lnTo>
                <a:lnTo>
                  <a:pt x="0" y="162606"/>
                </a:lnTo>
                <a:close/>
              </a:path>
            </a:pathLst>
          </a:custGeom>
          <a:solidFill>
            <a:srgbClr val="9D0A0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riangle isosceles"/>
          <p:cNvSpPr/>
          <p:nvPr/>
        </p:nvSpPr>
        <p:spPr>
          <a:xfrm rot="10800000">
            <a:off x="9250996" y="4778642"/>
            <a:ext cx="187760" cy="162606"/>
          </a:xfrm>
          <a:custGeom>
            <a:avLst/>
            <a:gdLst/>
            <a:ahLst/>
            <a:cxnLst/>
            <a:rect l="l" t="t" r="r" b="b"/>
            <a:pathLst>
              <a:path w="187760" h="162606">
                <a:moveTo>
                  <a:pt x="0" y="162606"/>
                </a:moveTo>
                <a:lnTo>
                  <a:pt x="93880" y="0"/>
                </a:lnTo>
                <a:lnTo>
                  <a:pt x="187760" y="162606"/>
                </a:lnTo>
                <a:lnTo>
                  <a:pt x="0" y="162606"/>
                </a:lnTo>
                <a:close/>
              </a:path>
            </a:pathLst>
          </a:custGeom>
          <a:solidFill>
            <a:srgbClr val="9D0A0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riangle isosceles"/>
          <p:cNvSpPr/>
          <p:nvPr/>
        </p:nvSpPr>
        <p:spPr>
          <a:xfrm>
            <a:off x="9910035" y="4786226"/>
            <a:ext cx="169965" cy="147195"/>
          </a:xfrm>
          <a:custGeom>
            <a:avLst/>
            <a:gdLst/>
            <a:ahLst/>
            <a:cxnLst/>
            <a:rect l="l" t="t" r="r" b="b"/>
            <a:pathLst>
              <a:path w="169965" h="147195">
                <a:moveTo>
                  <a:pt x="0" y="147195"/>
                </a:moveTo>
                <a:lnTo>
                  <a:pt x="84982" y="0"/>
                </a:lnTo>
                <a:lnTo>
                  <a:pt x="169965" y="147195"/>
                </a:lnTo>
                <a:lnTo>
                  <a:pt x="0" y="147195"/>
                </a:lnTo>
                <a:close/>
              </a:path>
            </a:pathLst>
          </a:custGeom>
          <a:solidFill>
            <a:srgbClr val="1B7000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riangle isosceles"/>
          <p:cNvSpPr/>
          <p:nvPr/>
        </p:nvSpPr>
        <p:spPr>
          <a:xfrm>
            <a:off x="9910035" y="5029100"/>
            <a:ext cx="169965" cy="147195"/>
          </a:xfrm>
          <a:custGeom>
            <a:avLst/>
            <a:gdLst/>
            <a:ahLst/>
            <a:cxnLst/>
            <a:rect l="l" t="t" r="r" b="b"/>
            <a:pathLst>
              <a:path w="169965" h="147195">
                <a:moveTo>
                  <a:pt x="0" y="147195"/>
                </a:moveTo>
                <a:lnTo>
                  <a:pt x="84982" y="0"/>
                </a:lnTo>
                <a:lnTo>
                  <a:pt x="169965" y="147195"/>
                </a:lnTo>
                <a:lnTo>
                  <a:pt x="0" y="147195"/>
                </a:lnTo>
                <a:close/>
              </a:path>
            </a:pathLst>
          </a:custGeom>
          <a:solidFill>
            <a:srgbClr val="1B7000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riangle isosceles"/>
          <p:cNvSpPr/>
          <p:nvPr/>
        </p:nvSpPr>
        <p:spPr>
          <a:xfrm>
            <a:off x="9910034" y="5261369"/>
            <a:ext cx="169965" cy="147195"/>
          </a:xfrm>
          <a:custGeom>
            <a:avLst/>
            <a:gdLst/>
            <a:ahLst/>
            <a:cxnLst/>
            <a:rect l="l" t="t" r="r" b="b"/>
            <a:pathLst>
              <a:path w="169965" h="147195">
                <a:moveTo>
                  <a:pt x="0" y="147195"/>
                </a:moveTo>
                <a:lnTo>
                  <a:pt x="84982" y="0"/>
                </a:lnTo>
                <a:lnTo>
                  <a:pt x="169965" y="147195"/>
                </a:lnTo>
                <a:lnTo>
                  <a:pt x="0" y="147195"/>
                </a:lnTo>
                <a:close/>
              </a:path>
            </a:pathLst>
          </a:custGeom>
          <a:solidFill>
            <a:srgbClr val="1B7000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riangle isosceles"/>
          <p:cNvSpPr/>
          <p:nvPr/>
        </p:nvSpPr>
        <p:spPr>
          <a:xfrm>
            <a:off x="9910034" y="5519039"/>
            <a:ext cx="169965" cy="147195"/>
          </a:xfrm>
          <a:custGeom>
            <a:avLst/>
            <a:gdLst/>
            <a:ahLst/>
            <a:cxnLst/>
            <a:rect l="l" t="t" r="r" b="b"/>
            <a:pathLst>
              <a:path w="169965" h="147195">
                <a:moveTo>
                  <a:pt x="0" y="147195"/>
                </a:moveTo>
                <a:lnTo>
                  <a:pt x="84982" y="0"/>
                </a:lnTo>
                <a:lnTo>
                  <a:pt x="169965" y="147195"/>
                </a:lnTo>
                <a:lnTo>
                  <a:pt x="0" y="147195"/>
                </a:lnTo>
                <a:close/>
              </a:path>
            </a:pathLst>
          </a:custGeom>
          <a:solidFill>
            <a:srgbClr val="1B7000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riangle isosceles"/>
          <p:cNvSpPr/>
          <p:nvPr/>
        </p:nvSpPr>
        <p:spPr>
          <a:xfrm>
            <a:off x="9910034" y="5738608"/>
            <a:ext cx="169965" cy="147195"/>
          </a:xfrm>
          <a:custGeom>
            <a:avLst/>
            <a:gdLst/>
            <a:ahLst/>
            <a:cxnLst/>
            <a:rect l="l" t="t" r="r" b="b"/>
            <a:pathLst>
              <a:path w="169965" h="147195">
                <a:moveTo>
                  <a:pt x="0" y="147195"/>
                </a:moveTo>
                <a:lnTo>
                  <a:pt x="84982" y="0"/>
                </a:lnTo>
                <a:lnTo>
                  <a:pt x="169965" y="147195"/>
                </a:lnTo>
                <a:lnTo>
                  <a:pt x="0" y="147195"/>
                </a:lnTo>
                <a:close/>
              </a:path>
            </a:pathLst>
          </a:custGeom>
          <a:solidFill>
            <a:srgbClr val="1B7000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rounded"/>
          <p:cNvSpPr/>
          <p:nvPr/>
        </p:nvSpPr>
        <p:spPr>
          <a:xfrm>
            <a:off x="859125" y="4685910"/>
            <a:ext cx="5596551" cy="1362090"/>
          </a:xfrm>
          <a:custGeom>
            <a:avLst/>
            <a:gdLst/>
            <a:ahLst/>
            <a:cxnLst/>
            <a:rect l="l" t="t" r="r" b="b"/>
            <a:pathLst>
              <a:path w="5596551" h="1362090">
                <a:moveTo>
                  <a:pt x="91440" y="1362090"/>
                </a:moveTo>
                <a:arcTo wR="91442" hR="91442" stAng="5400080" swAng="5399841"/>
                <a:lnTo>
                  <a:pt x="0" y="91440"/>
                </a:lnTo>
                <a:arcTo wR="91442" hR="91442" stAng="10800082" swAng="5399841"/>
                <a:lnTo>
                  <a:pt x="5505111" y="0"/>
                </a:lnTo>
                <a:arcTo wR="91442" hR="91442" stAng="16200082" swAng="5399841"/>
                <a:lnTo>
                  <a:pt x="5596551" y="1270650"/>
                </a:lnTo>
                <a:arcTo wR="91442" hR="91442" stAng="80" swAng="5399841"/>
                <a:lnTo>
                  <a:pt x="91440" y="136209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Warning"/>
          <p:cNvSpPr/>
          <p:nvPr/>
        </p:nvSpPr>
        <p:spPr>
          <a:xfrm>
            <a:off x="986782" y="4886088"/>
            <a:ext cx="905100" cy="791984"/>
          </a:xfrm>
          <a:custGeom>
            <a:avLst/>
            <a:gdLst/>
            <a:ahLst/>
            <a:cxnLst/>
            <a:rect l="l" t="t" r="r" b="b"/>
            <a:pathLst>
              <a:path w="905100" h="791984">
                <a:moveTo>
                  <a:pt x="77222" y="791984"/>
                </a:moveTo>
                <a:cubicBezTo>
                  <a:pt x="7200" y="788400"/>
                  <a:pt x="-18000" y="741600"/>
                  <a:pt x="14400" y="684000"/>
                </a:cubicBezTo>
                <a:lnTo>
                  <a:pt x="389999" y="44077"/>
                </a:lnTo>
                <a:cubicBezTo>
                  <a:pt x="421200" y="-14400"/>
                  <a:pt x="478800" y="-14400"/>
                  <a:pt x="514800" y="43200"/>
                </a:cubicBezTo>
                <a:lnTo>
                  <a:pt x="890425" y="685145"/>
                </a:lnTo>
                <a:cubicBezTo>
                  <a:pt x="921600" y="741600"/>
                  <a:pt x="896400" y="788400"/>
                  <a:pt x="824400" y="788400"/>
                </a:cubicBezTo>
                <a:lnTo>
                  <a:pt x="77222" y="791984"/>
                </a:lnTo>
                <a:lnTo>
                  <a:pt x="77222" y="791984"/>
                </a:lnTo>
                <a:close/>
                <a:moveTo>
                  <a:pt x="393942" y="229551"/>
                </a:moveTo>
                <a:lnTo>
                  <a:pt x="410394" y="551440"/>
                </a:lnTo>
                <a:lnTo>
                  <a:pt x="494707" y="551440"/>
                </a:lnTo>
                <a:lnTo>
                  <a:pt x="511158" y="229551"/>
                </a:lnTo>
                <a:lnTo>
                  <a:pt x="393942" y="229551"/>
                </a:lnTo>
                <a:moveTo>
                  <a:pt x="392196" y="650209"/>
                </a:moveTo>
                <a:cubicBezTo>
                  <a:pt x="392194" y="644941"/>
                  <a:pt x="392887" y="639674"/>
                  <a:pt x="394251" y="634587"/>
                </a:cubicBezTo>
                <a:cubicBezTo>
                  <a:pt x="395614" y="629499"/>
                  <a:pt x="397647" y="624591"/>
                  <a:pt x="400281" y="620030"/>
                </a:cubicBezTo>
                <a:cubicBezTo>
                  <a:pt x="402914" y="615468"/>
                  <a:pt x="406148" y="611254"/>
                  <a:pt x="409873" y="607530"/>
                </a:cubicBezTo>
                <a:cubicBezTo>
                  <a:pt x="413597" y="603806"/>
                  <a:pt x="417812" y="600572"/>
                  <a:pt x="422374" y="597940"/>
                </a:cubicBezTo>
                <a:cubicBezTo>
                  <a:pt x="426934" y="595306"/>
                  <a:pt x="431842" y="593273"/>
                  <a:pt x="436930" y="591911"/>
                </a:cubicBezTo>
                <a:cubicBezTo>
                  <a:pt x="442017" y="590547"/>
                  <a:pt x="447283" y="589854"/>
                  <a:pt x="452550" y="589854"/>
                </a:cubicBezTo>
                <a:cubicBezTo>
                  <a:pt x="457817" y="589853"/>
                  <a:pt x="463083" y="590546"/>
                  <a:pt x="468170" y="591910"/>
                </a:cubicBezTo>
                <a:cubicBezTo>
                  <a:pt x="473258" y="593272"/>
                  <a:pt x="478166" y="595304"/>
                  <a:pt x="482727" y="597938"/>
                </a:cubicBezTo>
                <a:cubicBezTo>
                  <a:pt x="487289" y="600571"/>
                  <a:pt x="491503" y="603804"/>
                  <a:pt x="495227" y="607529"/>
                </a:cubicBezTo>
                <a:cubicBezTo>
                  <a:pt x="498953" y="611253"/>
                  <a:pt x="502187" y="615467"/>
                  <a:pt x="504820" y="620029"/>
                </a:cubicBezTo>
                <a:cubicBezTo>
                  <a:pt x="507454" y="624590"/>
                  <a:pt x="509487" y="629498"/>
                  <a:pt x="510849" y="634586"/>
                </a:cubicBezTo>
                <a:cubicBezTo>
                  <a:pt x="512213" y="639674"/>
                  <a:pt x="512906" y="644941"/>
                  <a:pt x="512904" y="650209"/>
                </a:cubicBezTo>
                <a:cubicBezTo>
                  <a:pt x="512908" y="658109"/>
                  <a:pt x="511337" y="666006"/>
                  <a:pt x="508310" y="673304"/>
                </a:cubicBezTo>
                <a:cubicBezTo>
                  <a:pt x="505290" y="680605"/>
                  <a:pt x="500817" y="687301"/>
                  <a:pt x="495228" y="692885"/>
                </a:cubicBezTo>
                <a:cubicBezTo>
                  <a:pt x="489644" y="698475"/>
                  <a:pt x="482949" y="702949"/>
                  <a:pt x="475647" y="705969"/>
                </a:cubicBezTo>
                <a:cubicBezTo>
                  <a:pt x="468349" y="708997"/>
                  <a:pt x="460451" y="710568"/>
                  <a:pt x="452550" y="710563"/>
                </a:cubicBezTo>
                <a:cubicBezTo>
                  <a:pt x="444648" y="710568"/>
                  <a:pt x="436750" y="708996"/>
                  <a:pt x="429453" y="705968"/>
                </a:cubicBezTo>
                <a:cubicBezTo>
                  <a:pt x="422151" y="702948"/>
                  <a:pt x="415456" y="698474"/>
                  <a:pt x="409873" y="692883"/>
                </a:cubicBezTo>
                <a:cubicBezTo>
                  <a:pt x="404284" y="687299"/>
                  <a:pt x="399810" y="680604"/>
                  <a:pt x="396791" y="673303"/>
                </a:cubicBezTo>
                <a:cubicBezTo>
                  <a:pt x="393763" y="666006"/>
                  <a:pt x="392192" y="658109"/>
                  <a:pt x="392195" y="650209"/>
                </a:cubicBezTo>
              </a:path>
            </a:pathLst>
          </a:custGeom>
          <a:solidFill>
            <a:srgbClr val="D25400">
              <a:alpha val="100000"/>
            </a:srgbClr>
          </a:solidFill>
          <a:ln w="7200" cap="rnd">
            <a:solidFill>
              <a:srgbClr val="00000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63" name="H"/>
          <p:cNvGrpSpPr/>
          <p:nvPr/>
        </p:nvGrpSpPr>
        <p:grpSpPr>
          <a:xfrm>
            <a:off x="2158250" y="4743528"/>
            <a:ext cx="3954017" cy="665036"/>
            <a:chOff x="2158250" y="4743528"/>
            <a:chExt cx="3954017" cy="665036"/>
          </a:xfrm>
        </p:grpSpPr>
        <p:sp>
          <p:nvSpPr>
            <p:cNvPr id="564" name="No name"/>
            <p:cNvSpPr/>
            <p:nvPr/>
          </p:nvSpPr>
          <p:spPr>
            <a:xfrm>
              <a:off x="2158250" y="4743528"/>
              <a:ext cx="3954017" cy="665036"/>
            </a:xfrm>
            <a:custGeom>
              <a:avLst/>
              <a:gdLst/>
              <a:ahLst/>
              <a:cxnLst/>
              <a:rect l="l" t="t" r="r" b="b"/>
              <a:pathLst>
                <a:path w="3954017" h="665036">
                  <a:moveTo>
                    <a:pt x="4" y="0"/>
                  </a:moveTo>
                  <a:lnTo>
                    <a:pt x="4" y="665036"/>
                  </a:lnTo>
                  <a:lnTo>
                    <a:pt x="3954017" y="665036"/>
                  </a:lnTo>
                  <a:lnTo>
                    <a:pt x="395401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144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5" name="@"/>
            <p:cNvSpPr/>
            <p:nvPr/>
          </p:nvSpPr>
          <p:spPr>
            <a:xfrm>
              <a:off x="2158250" y="4743528"/>
              <a:ext cx="3954017" cy="665036"/>
            </a:xfrm>
          </p:spPr>
          <p:txBody>
            <a:bodyPr wrap="square" lIns="10800" tIns="0" rIns="10800" bIns="10800" rtlCol="0" anchor="ctr"/>
            <a:lstStyle/>
            <a:p>
              <a:pPr defTabSz="457200"/>
              <a:r>
                <a:rPr sz="24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ท่านยืนยันการสร้างคำถามการลงคะแนนนี้</a:t>
              </a:r>
              <a:endParaRPr sz="2400" kern="100" dirty="0"/>
            </a:p>
          </p:txBody>
        </p:sp>
      </p:grpSp>
      <p:grpSp>
        <p:nvGrpSpPr>
          <p:cNvPr id="566" name="H"/>
          <p:cNvGrpSpPr/>
          <p:nvPr/>
        </p:nvGrpSpPr>
        <p:grpSpPr>
          <a:xfrm>
            <a:off x="4666673" y="5408564"/>
            <a:ext cx="1322656" cy="428363"/>
            <a:chOff x="4666673" y="5408564"/>
            <a:chExt cx="1322656" cy="428363"/>
          </a:xfrm>
        </p:grpSpPr>
        <p:sp>
          <p:nvSpPr>
            <p:cNvPr id="567" name="Rectangle rounded"/>
            <p:cNvSpPr/>
            <p:nvPr/>
          </p:nvSpPr>
          <p:spPr>
            <a:xfrm>
              <a:off x="4666673" y="5408564"/>
              <a:ext cx="1322656" cy="428363"/>
            </a:xfrm>
            <a:custGeom>
              <a:avLst/>
              <a:gdLst/>
              <a:ahLst/>
              <a:cxnLst/>
              <a:rect l="l" t="t" r="r" b="b"/>
              <a:pathLst>
                <a:path w="1322656" h="428363">
                  <a:moveTo>
                    <a:pt x="91440" y="428363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1231216" y="0"/>
                  </a:lnTo>
                  <a:arcTo wR="91442" hR="91442" stAng="16200082" swAng="5399841"/>
                  <a:lnTo>
                    <a:pt x="1322656" y="336923"/>
                  </a:lnTo>
                  <a:arcTo wR="91442" hR="91442" stAng="80" swAng="5399841"/>
                  <a:lnTo>
                    <a:pt x="91440" y="428363"/>
                  </a:lnTo>
                  <a:close/>
                </a:path>
              </a:pathLst>
            </a:custGeom>
            <a:solidFill>
              <a:srgbClr val="1BAA2F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8" name="@"/>
            <p:cNvSpPr/>
            <p:nvPr/>
          </p:nvSpPr>
          <p:spPr>
            <a:xfrm>
              <a:off x="4666673" y="5408564"/>
              <a:ext cx="1322656" cy="428363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600" b="1" kern="100" spc="-9" dirty="0">
                  <a:solidFill>
                    <a:srgbClr val="252525"/>
                  </a:solidFill>
                  <a:latin typeface="Tahoma"/>
                </a:rPr>
                <a:t>Confirm</a:t>
              </a:r>
              <a:endParaRPr kern="100" dirty="0"/>
            </a:p>
          </p:txBody>
        </p:sp>
      </p:grpSp>
      <p:grpSp>
        <p:nvGrpSpPr>
          <p:cNvPr id="569" name="H"/>
          <p:cNvGrpSpPr/>
          <p:nvPr/>
        </p:nvGrpSpPr>
        <p:grpSpPr>
          <a:xfrm>
            <a:off x="2277344" y="5408564"/>
            <a:ext cx="1322656" cy="428363"/>
            <a:chOff x="2277344" y="5408564"/>
            <a:chExt cx="1322656" cy="428363"/>
          </a:xfrm>
        </p:grpSpPr>
        <p:sp>
          <p:nvSpPr>
            <p:cNvPr id="570" name="Rectangle rounded"/>
            <p:cNvSpPr/>
            <p:nvPr/>
          </p:nvSpPr>
          <p:spPr>
            <a:xfrm>
              <a:off x="2277344" y="5408564"/>
              <a:ext cx="1322656" cy="428363"/>
            </a:xfrm>
            <a:custGeom>
              <a:avLst/>
              <a:gdLst/>
              <a:ahLst/>
              <a:cxnLst/>
              <a:rect l="l" t="t" r="r" b="b"/>
              <a:pathLst>
                <a:path w="1322656" h="428363">
                  <a:moveTo>
                    <a:pt x="91440" y="428363"/>
                  </a:moveTo>
                  <a:arcTo wR="91442" hR="91442" stAng="5400080" swAng="5399841"/>
                  <a:lnTo>
                    <a:pt x="0" y="91440"/>
                  </a:lnTo>
                  <a:arcTo wR="91442" hR="91442" stAng="10800082" swAng="5399841"/>
                  <a:lnTo>
                    <a:pt x="1231216" y="0"/>
                  </a:lnTo>
                  <a:arcTo wR="91442" hR="91442" stAng="16200082" swAng="5399841"/>
                  <a:lnTo>
                    <a:pt x="1322656" y="336923"/>
                  </a:lnTo>
                  <a:arcTo wR="91442" hR="91442" stAng="80" swAng="5399841"/>
                  <a:lnTo>
                    <a:pt x="91440" y="428363"/>
                  </a:lnTo>
                  <a:close/>
                </a:path>
              </a:pathLst>
            </a:custGeom>
            <a:solidFill>
              <a:srgbClr val="FF7300">
                <a:alpha val="100000"/>
              </a:srgbClr>
            </a:solidFill>
            <a:ln w="3600" cap="rnd">
              <a:solidFill>
                <a:srgbClr val="7A7A7A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1" name="@"/>
            <p:cNvSpPr/>
            <p:nvPr/>
          </p:nvSpPr>
          <p:spPr>
            <a:xfrm>
              <a:off x="2277344" y="5408564"/>
              <a:ext cx="1322656" cy="428363"/>
            </a:xfrm>
          </p:spPr>
          <p:txBody>
            <a:bodyPr wrap="square" lIns="50400" tIns="50400" rIns="50400" bIns="50400" rtlCol="0" anchor="ctr"/>
            <a:lstStyle/>
            <a:p>
              <a:pPr algn="ctr" defTabSz="457200"/>
              <a:r>
                <a:rPr sz="1600" b="1" kern="100" spc="-9" dirty="0">
                  <a:solidFill>
                    <a:srgbClr val="252525"/>
                  </a:solidFill>
                  <a:latin typeface="Tahoma"/>
                </a:rPr>
                <a:t>Cancel</a:t>
              </a:r>
              <a:endParaRPr kern="100" dirty="0"/>
            </a:p>
          </p:txBody>
        </p:sp>
      </p:grpSp>
      <p:pic>
        <p:nvPicPr>
          <p:cNvPr id="572" name="No nam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5543" y="205932"/>
            <a:ext cx="622033" cy="595802"/>
          </a:xfrm>
          <a:prstGeom prst="rect">
            <a:avLst/>
          </a:prstGeom>
          <a:ln w="14400" cap="rnd">
            <a:solidFill>
              <a:srgbClr val="323232">
                <a:alpha val="100"/>
              </a:srgbClr>
            </a:solidFill>
          </a:ln>
        </p:spPr>
      </p:pic>
      <p:grpSp>
        <p:nvGrpSpPr>
          <p:cNvPr id="573" name="H"/>
          <p:cNvGrpSpPr/>
          <p:nvPr/>
        </p:nvGrpSpPr>
        <p:grpSpPr>
          <a:xfrm>
            <a:off x="2016000" y="90866"/>
            <a:ext cx="4464000" cy="287586"/>
            <a:chOff x="2016000" y="90866"/>
            <a:chExt cx="4464000" cy="287586"/>
          </a:xfrm>
        </p:grpSpPr>
        <p:sp>
          <p:nvSpPr>
            <p:cNvPr id="574" name="No name"/>
            <p:cNvSpPr/>
            <p:nvPr/>
          </p:nvSpPr>
          <p:spPr>
            <a:xfrm>
              <a:off x="2016000" y="90866"/>
              <a:ext cx="4464000" cy="287586"/>
            </a:xfrm>
            <a:custGeom>
              <a:avLst/>
              <a:gdLst/>
              <a:ahLst/>
              <a:cxnLst/>
              <a:rect l="l" t="t" r="r" b="b"/>
              <a:pathLst>
                <a:path w="4464000" h="287586">
                  <a:moveTo>
                    <a:pt x="0" y="0"/>
                  </a:moveTo>
                  <a:lnTo>
                    <a:pt x="0" y="287586"/>
                  </a:lnTo>
                  <a:lnTo>
                    <a:pt x="4464000" y="287586"/>
                  </a:lnTo>
                  <a:lnTo>
                    <a:pt x="446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5" name="@"/>
            <p:cNvSpPr/>
            <p:nvPr/>
          </p:nvSpPr>
          <p:spPr>
            <a:xfrm>
              <a:off x="2016000" y="90866"/>
              <a:ext cx="4464000" cy="287586"/>
            </a:xfrm>
          </p:spPr>
          <p:txBody>
            <a:bodyPr wrap="square" lIns="10800" tIns="0" rIns="10800" bIns="10800" rtlCol="0" anchor="t"/>
            <a:lstStyle/>
            <a:p>
              <a:pPr defTabSz="457200"/>
              <a:r>
                <a:rPr sz="1800" kern="100" spc="-9" dirty="0">
                  <a:solidFill>
                    <a:srgbClr val="00207C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Today is  2023-01-15  15:06</a:t>
              </a:r>
              <a:endParaRPr kern="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5ACEFBC-8D74-8FF3-7DC8-358FD688D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76" y="1027333"/>
            <a:ext cx="10668470" cy="1018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3273B4-866D-8015-611C-D46F9FB44AAA}"/>
              </a:ext>
            </a:extLst>
          </p:cNvPr>
          <p:cNvCxnSpPr/>
          <p:nvPr/>
        </p:nvCxnSpPr>
        <p:spPr>
          <a:xfrm flipH="1" flipV="1">
            <a:off x="6192000" y="5666234"/>
            <a:ext cx="2932335" cy="10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550</Words>
  <Application>Microsoft Office PowerPoint</Application>
  <PresentationFormat>Custom</PresentationFormat>
  <Paragraphs>172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Kritsapat Wimolcharoen</cp:lastModifiedBy>
  <cp:revision>17</cp:revision>
  <dcterms:modified xsi:type="dcterms:W3CDTF">2023-03-15T05:30:19Z</dcterms:modified>
</cp:coreProperties>
</file>