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FDB6-8FB7-2E4B-23E0-4165E153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DA2B7-88D2-8D0A-45CA-E0F6D6F65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C92C-A43B-2EA7-F262-FCB87619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BE7E-2205-34E0-DC6E-5FDF4534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D472-D9D2-4E39-6500-8BF15DF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12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A8AD-0D41-FFA5-82FF-673BD305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28FF8-1F3C-0FEA-B643-73A200822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F2A-9ECA-D984-77EC-20D27F3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B6A7-864E-CF07-9B72-93BAA0E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05D7-94C7-61E6-7E99-3373FE60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131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3BDB2-2AD8-6934-196D-5D45949C0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FC60-24AA-6765-F307-891DA6674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55AF-7B4C-3341-D710-53BAF7E2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51CA-254C-172A-9DF1-41DD6430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AB0B-BB06-261A-FBB2-418C36B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0C48-585D-401B-A086-C9867B6E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782B-EE1B-3AF3-33B9-C5A9C3C3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2AFE-10EE-9C27-815B-E51296DC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B3A9-8F33-EB87-F3E2-A5AA11F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36EF-FBF3-C397-5FC3-E421B87B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3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C8D-8D16-D348-CDBE-0260DB4D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8509-1585-7EFC-50A1-E9B5167B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C451-F5F5-2088-FE77-4B2A0237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85D4-424E-C165-BD14-A427286B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A5A6-951F-93A8-94D6-2373DAFC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7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817-D074-06C7-1367-4AAABFEF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D1AA-F6BB-4248-036B-7C1AE677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F18A-C38F-0EC8-4840-52785B10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A3D6-38F7-A9D8-0E74-AB3DB25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F63D-1100-A4B7-B520-55F899A3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2591-34A4-EDD1-14F2-8B18761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871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EC8F-CAEA-8A54-A340-3373FDD3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C06A-1390-E4F9-8E47-4EDB67C5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92BD-AD1A-DC2D-0E4B-037E9C9C0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05742-7E8A-2AA5-6993-17E7156E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ABB1B-DC29-A035-F2E7-FA45527CE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EDC93-8B1C-EE37-7D95-7B984B26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CDEB-5E5E-CC5D-BA57-3EDC2B8D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3D16C-E7AB-E615-22B4-FEF2ED9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1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5040-6F72-5EC2-9AC7-FFD636B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3A0C8-B373-A382-6E92-C720A614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6EB6-85DB-DCE6-AB07-234AA57F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333C-6211-5D15-423E-1A564C4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52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930C0-815C-0341-3421-6FEAB279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58889-DB59-763C-90D2-6EC960B1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A4A3-B415-9B2C-D756-385C612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00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6EC4-3C7E-34E4-6483-AC470CEC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7C1C-FDD2-EFDA-9668-B67DE2F9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B703D-2D85-1013-484B-952D1538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D1DB-3E21-F348-C550-99B4546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65D1-94D2-02AB-4CD1-6A6F7C2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85AFA-892C-22C1-3E1B-0E07B190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6502-9303-83DE-FB6B-AF3C2547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BE37D-B3AC-E548-0BA5-EA5798FEB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39023-3370-1094-6B70-B4CA46CE5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73D-4138-0F75-7235-AE50A76C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ECE5-561F-0989-C88B-CEC72116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A318-D335-7C99-3575-565EEA75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215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FFF89-AFD2-E2D8-785B-5E519DCE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D80E-2FA0-E0CC-3276-B4A2F407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E70-E8B0-77E1-C0F1-36049FA0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AEB8-C618-4755-95D8-9E23BDF758E7}" type="datetimeFigureOut">
              <a:rPr lang="th-TH" smtClean="0"/>
              <a:t>07/04/66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EB30-41FA-1364-92B6-C72C13F4D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4A90-34CB-D1A5-FA7A-4CF09E90E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BEF4-9803-499F-B846-F645824FF1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2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BD0F0-CCE4-0BF4-86DA-033578DC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12192000" cy="560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96E6C-F236-4533-A191-0F91BEBB98D3}"/>
              </a:ext>
            </a:extLst>
          </p:cNvPr>
          <p:cNvSpPr/>
          <p:nvPr/>
        </p:nvSpPr>
        <p:spPr>
          <a:xfrm>
            <a:off x="125835" y="1585519"/>
            <a:ext cx="11954312" cy="10570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5294C-18CB-6410-F4EF-500F9C6DF910}"/>
              </a:ext>
            </a:extLst>
          </p:cNvPr>
          <p:cNvSpPr/>
          <p:nvPr/>
        </p:nvSpPr>
        <p:spPr>
          <a:xfrm>
            <a:off x="10393960" y="5272481"/>
            <a:ext cx="1679196" cy="8612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4BB98336-6E72-F43C-2B65-1EC745ED71B1}"/>
              </a:ext>
            </a:extLst>
          </p:cNvPr>
          <p:cNvSpPr/>
          <p:nvPr/>
        </p:nvSpPr>
        <p:spPr>
          <a:xfrm>
            <a:off x="7628389" y="3037864"/>
            <a:ext cx="3248617" cy="561538"/>
          </a:xfrm>
          <a:prstGeom prst="borderCallout2">
            <a:avLst>
              <a:gd name="adj1" fmla="val 17678"/>
              <a:gd name="adj2" fmla="val -1327"/>
              <a:gd name="adj3" fmla="val 19822"/>
              <a:gd name="adj4" fmla="val -8811"/>
              <a:gd name="adj5" fmla="val -146094"/>
              <a:gd name="adj6" fmla="val -14478"/>
            </a:avLst>
          </a:prstGeom>
          <a:noFill/>
          <a:ln w="25400">
            <a:solidFill>
              <a:srgbClr val="C00000"/>
            </a:solidFill>
            <a:headEnd type="none"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ทำไมถึงยาวจัง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 </a:t>
            </a:r>
            <a:endParaRPr lang="th-TH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520D9-69A4-B250-FF0E-3C3551820F32}"/>
              </a:ext>
            </a:extLst>
          </p:cNvPr>
          <p:cNvSpPr txBox="1"/>
          <p:nvPr/>
        </p:nvSpPr>
        <p:spPr>
          <a:xfrm>
            <a:off x="211822" y="381543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ปรับตาม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Slide 2</a:t>
            </a:r>
            <a:endParaRPr lang="th-TH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63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BD0F0-CCE4-0BF4-86DA-033578DC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12192000" cy="560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C1BC6B-B800-95FA-99AD-11A3AA9E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63" y="1619075"/>
            <a:ext cx="857294" cy="553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ED0FA-7FE1-8F50-ACF0-2DF77EC49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89" y="1648952"/>
            <a:ext cx="10235967" cy="553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AC398-AA69-77BA-6916-F4061EB5E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116" y="1690827"/>
            <a:ext cx="711237" cy="46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0ECFD7-61F6-2469-B8EA-81B7DDE0B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2850" y="1708577"/>
            <a:ext cx="1073205" cy="374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FA2FE-3C06-F183-DBB2-96F13E39F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170" y="5458529"/>
            <a:ext cx="1839986" cy="5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9FBA25-261A-0EE9-4EEA-36496BA0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647557"/>
            <a:ext cx="12154525" cy="55628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246C46-70D7-383A-83BD-72D45BE6F6DF}"/>
              </a:ext>
            </a:extLst>
          </p:cNvPr>
          <p:cNvSpPr/>
          <p:nvPr/>
        </p:nvSpPr>
        <p:spPr>
          <a:xfrm>
            <a:off x="125835" y="1870745"/>
            <a:ext cx="11752976" cy="43396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8AF49079-61E6-EB0E-EBA9-85B31255C9CB}"/>
              </a:ext>
            </a:extLst>
          </p:cNvPr>
          <p:cNvSpPr/>
          <p:nvPr/>
        </p:nvSpPr>
        <p:spPr>
          <a:xfrm>
            <a:off x="6484691" y="4613945"/>
            <a:ext cx="5125672" cy="1300818"/>
          </a:xfrm>
          <a:prstGeom prst="borderCallout2">
            <a:avLst>
              <a:gd name="adj1" fmla="val 14428"/>
              <a:gd name="adj2" fmla="val -1069"/>
              <a:gd name="adj3" fmla="val 8446"/>
              <a:gd name="adj4" fmla="val -52711"/>
              <a:gd name="adj5" fmla="val -34768"/>
              <a:gd name="adj6" fmla="val -56503"/>
            </a:avLst>
          </a:prstGeom>
          <a:noFill/>
          <a:ln w="25400">
            <a:solidFill>
              <a:srgbClr val="C00000"/>
            </a:solidFill>
            <a:headEnd type="none"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ทำไมทุกช่องถึงยาวจัง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 </a:t>
            </a:r>
            <a:endParaRPr lang="th-TH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ถ้าเป็นบน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mobile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ถึงยืดเต็มจอ</a:t>
            </a:r>
            <a:endParaRPr lang="en-US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ตัวย่อ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 , H , M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ไม่สื่อเลย  มองยาก อ่านยาก</a:t>
            </a:r>
          </a:p>
        </p:txBody>
      </p:sp>
    </p:spTree>
    <p:extLst>
      <p:ext uri="{BB962C8B-B14F-4D97-AF65-F5344CB8AC3E}">
        <p14:creationId xmlns:p14="http://schemas.microsoft.com/office/powerpoint/2010/main" val="405816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824C4-0D9C-C061-9908-57F3530D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7" y="634856"/>
            <a:ext cx="11970365" cy="5588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39982E-2EC9-68A8-AA42-74AD07685A4E}"/>
              </a:ext>
            </a:extLst>
          </p:cNvPr>
          <p:cNvSpPr/>
          <p:nvPr/>
        </p:nvSpPr>
        <p:spPr>
          <a:xfrm>
            <a:off x="494950" y="3429000"/>
            <a:ext cx="11157358" cy="7822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A1149A1-CE7F-3216-497F-22875AE6B647}"/>
              </a:ext>
            </a:extLst>
          </p:cNvPr>
          <p:cNvSpPr/>
          <p:nvPr/>
        </p:nvSpPr>
        <p:spPr>
          <a:xfrm>
            <a:off x="6409189" y="2230726"/>
            <a:ext cx="3951215" cy="782273"/>
          </a:xfrm>
          <a:prstGeom prst="borderCallout2">
            <a:avLst>
              <a:gd name="adj1" fmla="val 17678"/>
              <a:gd name="adj2" fmla="val -1327"/>
              <a:gd name="adj3" fmla="val 19822"/>
              <a:gd name="adj4" fmla="val -8811"/>
              <a:gd name="adj5" fmla="val 189712"/>
              <a:gd name="adj6" fmla="val -34094"/>
            </a:avLst>
          </a:prstGeom>
          <a:noFill/>
          <a:ln w="25400">
            <a:solidFill>
              <a:srgbClr val="C00000"/>
            </a:solidFill>
            <a:headEnd type="none"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ทำไมถึงให้กรอก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Citizen ID ? </a:t>
            </a:r>
            <a:endParaRPr lang="th-TH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69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65DCB-FC71-C8C4-F2D6-B18A0606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41206"/>
            <a:ext cx="12179926" cy="5575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AA4AA-78AC-2914-5DD1-6FAF42A6D670}"/>
              </a:ext>
            </a:extLst>
          </p:cNvPr>
          <p:cNvSpPr txBox="1"/>
          <p:nvPr/>
        </p:nvSpPr>
        <p:spPr>
          <a:xfrm>
            <a:off x="4186106" y="3020037"/>
            <a:ext cx="205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created by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BB721-5EA3-F7E0-57E8-4D8742AC6F21}"/>
              </a:ext>
            </a:extLst>
          </p:cNvPr>
          <p:cNvSpPr txBox="1"/>
          <p:nvPr/>
        </p:nvSpPr>
        <p:spPr>
          <a:xfrm>
            <a:off x="3768054" y="2190926"/>
            <a:ext cx="273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Font </a:t>
            </a:r>
            <a:r>
              <a:rPr lang="th-TH" dirty="0">
                <a:solidFill>
                  <a:srgbClr val="FF0000"/>
                </a:solidFill>
              </a:rPr>
              <a:t>ยังไม่ขนาดเลย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93C9B-D36B-4F90-FF30-D36DCE48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" y="1589709"/>
            <a:ext cx="12053053" cy="55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72DF-B722-CEE5-0CFC-8FCC9AD4D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170" y="5458529"/>
            <a:ext cx="1839986" cy="553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C0B0B-9010-84D5-F57B-5129AD0E5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1239" y="1708577"/>
            <a:ext cx="1073205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A8D89-D193-D28A-E8CE-C0D978C2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650732"/>
            <a:ext cx="12141824" cy="5556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8BCED-F791-A8F9-96B3-5F17D1B6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29" y="1560223"/>
            <a:ext cx="5277776" cy="62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512CE-F2CE-890E-2361-92F1FCAA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204" y="1627464"/>
            <a:ext cx="4821219" cy="553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CA846-8A9A-21DC-432F-11A69851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170" y="5458529"/>
            <a:ext cx="1839986" cy="553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C1889-0028-23D7-4529-083DFD62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0237" y="1708577"/>
            <a:ext cx="1073205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7D5F4-CD0F-B39C-64D2-9E2890A2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650732"/>
            <a:ext cx="12141824" cy="55565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DF89B7-5494-8777-0AE6-AC8A54A64509}"/>
              </a:ext>
            </a:extLst>
          </p:cNvPr>
          <p:cNvSpPr/>
          <p:nvPr/>
        </p:nvSpPr>
        <p:spPr>
          <a:xfrm>
            <a:off x="3649210" y="3330429"/>
            <a:ext cx="8003097" cy="16190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D53-4F92-2513-381C-123057B4C70D}"/>
              </a:ext>
            </a:extLst>
          </p:cNvPr>
          <p:cNvSpPr txBox="1"/>
          <p:nvPr/>
        </p:nvSpPr>
        <p:spPr>
          <a:xfrm>
            <a:off x="310353" y="3252831"/>
            <a:ext cx="3053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ถ้าการลงคะแนนได้มากกว่า 1 คะแนนใน 1 ตัวเลือกของคนลงคะแนน 1 คน  ตรงนี้ควรเป็น </a:t>
            </a:r>
            <a:r>
              <a:rPr lang="en-US" dirty="0">
                <a:solidFill>
                  <a:srgbClr val="FF0000"/>
                </a:solidFill>
              </a:rPr>
              <a:t>option </a:t>
            </a:r>
            <a:r>
              <a:rPr lang="th-TH" dirty="0">
                <a:solidFill>
                  <a:srgbClr val="FF0000"/>
                </a:solidFill>
              </a:rPr>
              <a:t>อยู่ในการสร้าง </a:t>
            </a:r>
            <a:r>
              <a:rPr lang="en-US" dirty="0">
                <a:solidFill>
                  <a:srgbClr val="FF0000"/>
                </a:solidFill>
              </a:rPr>
              <a:t>topic </a:t>
            </a:r>
            <a:r>
              <a:rPr lang="th-TH" dirty="0">
                <a:solidFill>
                  <a:srgbClr val="FF0000"/>
                </a:solidFill>
              </a:rPr>
              <a:t>ลงคะแนน  </a:t>
            </a:r>
            <a:r>
              <a:rPr lang="en-US" dirty="0">
                <a:solidFill>
                  <a:srgbClr val="FF0000"/>
                </a:solidFill>
              </a:rPr>
              <a:t>slide 3,4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F2D17-79D1-8DA7-D3A5-F71F23B2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647557"/>
            <a:ext cx="12154525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F40237-6D24-E3BD-D2D6-AF592A46B7FA}"/>
              </a:ext>
            </a:extLst>
          </p:cNvPr>
          <p:cNvSpPr/>
          <p:nvPr/>
        </p:nvSpPr>
        <p:spPr>
          <a:xfrm>
            <a:off x="3674378" y="5238926"/>
            <a:ext cx="4890782" cy="5410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A7DEE-1F93-F804-8A08-77FDB8C50051}"/>
              </a:ext>
            </a:extLst>
          </p:cNvPr>
          <p:cNvSpPr txBox="1"/>
          <p:nvPr/>
        </p:nvSpPr>
        <p:spPr>
          <a:xfrm>
            <a:off x="4488070" y="5948833"/>
            <a:ext cx="305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ยังไม่ได้แก้ระยะห่าง ปุ่ม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20A697B-DCE0-7FD4-EC4B-7AF00DE79D29}"/>
              </a:ext>
            </a:extLst>
          </p:cNvPr>
          <p:cNvSpPr/>
          <p:nvPr/>
        </p:nvSpPr>
        <p:spPr>
          <a:xfrm>
            <a:off x="8565160" y="3429000"/>
            <a:ext cx="3173994" cy="1548316"/>
          </a:xfrm>
          <a:prstGeom prst="borderCallout2">
            <a:avLst>
              <a:gd name="adj1" fmla="val 17678"/>
              <a:gd name="adj2" fmla="val -1327"/>
              <a:gd name="adj3" fmla="val 19822"/>
              <a:gd name="adj4" fmla="val -8811"/>
              <a:gd name="adj5" fmla="val 35357"/>
              <a:gd name="adj6" fmla="val -57418"/>
            </a:avLst>
          </a:prstGeom>
          <a:noFill/>
          <a:ln w="25400">
            <a:solidFill>
              <a:srgbClr val="C00000"/>
            </a:solidFill>
            <a:headEnd type="none"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ชิดซ้ายเลยครับ ไม่ต้องชิดกลาง  ถ้าจะทำลูกเล่นไปกำหนดที่ตอนสร้าง </a:t>
            </a:r>
            <a:r>
              <a:rPr lang="en-US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topic 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96615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Kritsapat Wimolcharoen</dc:creator>
  <cp:lastModifiedBy>Kritsapat Wimolcharoen</cp:lastModifiedBy>
  <cp:revision>10</cp:revision>
  <dcterms:created xsi:type="dcterms:W3CDTF">2023-04-07T03:16:23Z</dcterms:created>
  <dcterms:modified xsi:type="dcterms:W3CDTF">2023-04-07T04:35:08Z</dcterms:modified>
</cp:coreProperties>
</file>