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8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B2FB024-F462-A74F-9DBE-FB3EB13F522D}">
          <p14:sldIdLst>
            <p14:sldId id="256"/>
            <p14:sldId id="257"/>
            <p14:sldId id="259"/>
            <p14:sldId id="260"/>
            <p14:sldId id="262"/>
            <p14:sldId id="261"/>
            <p14:sldId id="263"/>
            <p14:sldId id="264"/>
            <p14:sldId id="266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56" y="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0A2D-1359-5846-BC6E-6B5F5A6984E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85E94-5575-474F-949C-711687E24B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72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85E94-5575-474F-949C-711687E24B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12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85E94-5575-474F-949C-711687E24B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12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85E94-5575-474F-949C-711687E24B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12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85E94-5575-474F-949C-711687E24B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12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85E94-5575-474F-949C-711687E24B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12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85E94-5575-474F-949C-711687E24B0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1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 -II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/>
              <a:t>“The ratio of time spent reading (code) versus writing is well over 10 to 1 ... (therefore) making it easy to read makes it easier to write.” </a:t>
            </a:r>
          </a:p>
        </p:txBody>
      </p:sp>
    </p:spTree>
    <p:extLst>
      <p:ext uri="{BB962C8B-B14F-4D97-AF65-F5344CB8AC3E}">
        <p14:creationId xmlns:p14="http://schemas.microsoft.com/office/powerpoint/2010/main" xmlns="" val="10298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-“If there were no operating system there wouldn't</a:t>
            </a:r>
            <a:r>
              <a:rPr lang="fr-FR" dirty="0" smtClean="0"/>
              <a:t>’</a:t>
            </a:r>
            <a:r>
              <a:rPr lang="en-US" dirty="0" smtClean="0"/>
              <a:t>t have been a computer .</a:t>
            </a:r>
            <a:r>
              <a:rPr lang="en-US" dirty="0"/>
              <a:t>” </a:t>
            </a:r>
          </a:p>
        </p:txBody>
      </p:sp>
    </p:spTree>
    <p:extLst>
      <p:ext uri="{BB962C8B-B14F-4D97-AF65-F5344CB8AC3E}">
        <p14:creationId xmlns:p14="http://schemas.microsoft.com/office/powerpoint/2010/main" xmlns="" val="16667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allocation method.</a:t>
            </a:r>
            <a:endParaRPr lang="en-US" dirty="0"/>
          </a:p>
        </p:txBody>
      </p:sp>
      <p:pic>
        <p:nvPicPr>
          <p:cNvPr id="4" name="Content Placeholder 3" descr="diskblocks-contig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6358" r="-26358"/>
          <a:stretch>
            <a:fillRect/>
          </a:stretch>
        </p:blipFill>
        <p:spPr>
          <a:xfrm>
            <a:off x="739775" y="2492375"/>
            <a:ext cx="7662863" cy="3444875"/>
          </a:xfrm>
        </p:spPr>
      </p:pic>
      <p:sp>
        <p:nvSpPr>
          <p:cNvPr id="6" name="TextBox 5"/>
          <p:cNvSpPr txBox="1"/>
          <p:nvPr/>
        </p:nvSpPr>
        <p:spPr>
          <a:xfrm>
            <a:off x="992659" y="6155293"/>
            <a:ext cx="769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fit, best fit, or worst fit algorithms to manage storage</a:t>
            </a:r>
          </a:p>
        </p:txBody>
      </p:sp>
    </p:spTree>
    <p:extLst>
      <p:ext uri="{BB962C8B-B14F-4D97-AF65-F5344CB8AC3E}">
        <p14:creationId xmlns:p14="http://schemas.microsoft.com/office/powerpoint/2010/main" xmlns="" val="25571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-“</a:t>
            </a:r>
            <a:r>
              <a:rPr lang="en-US" dirty="0"/>
              <a:t>Computers themselves, and software yet to be developed, will revolutionize the way we </a:t>
            </a:r>
            <a:r>
              <a:rPr lang="en-US" dirty="0" smtClean="0"/>
              <a:t>learn.</a:t>
            </a:r>
            <a:r>
              <a:rPr lang="en-US" dirty="0"/>
              <a:t>” </a:t>
            </a:r>
          </a:p>
        </p:txBody>
      </p:sp>
    </p:spTree>
    <p:extLst>
      <p:ext uri="{BB962C8B-B14F-4D97-AF65-F5344CB8AC3E}">
        <p14:creationId xmlns:p14="http://schemas.microsoft.com/office/powerpoint/2010/main" xmlns="" val="10350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Syntax</a:t>
            </a:r>
          </a:p>
          <a:p>
            <a:r>
              <a:rPr lang="en-US" dirty="0" smtClean="0"/>
              <a:t>Programmer should be able to read your code.</a:t>
            </a:r>
          </a:p>
          <a:p>
            <a:r>
              <a:rPr lang="en-US" dirty="0" smtClean="0"/>
              <a:t>Commenting on your code.</a:t>
            </a:r>
          </a:p>
          <a:p>
            <a:r>
              <a:rPr lang="en-US" dirty="0" smtClean="0"/>
              <a:t>Giving adequate spaces or lines when a new concept or module is being coded.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2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Network-II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-“Without </a:t>
            </a:r>
            <a:r>
              <a:rPr lang="en-US" dirty="0"/>
              <a:t>Computer </a:t>
            </a:r>
            <a:r>
              <a:rPr lang="en-US" dirty="0" smtClean="0"/>
              <a:t>Networks we would never have internet.</a:t>
            </a:r>
            <a:r>
              <a:rPr lang="en-US" dirty="0"/>
              <a:t>” </a:t>
            </a:r>
          </a:p>
        </p:txBody>
      </p:sp>
    </p:spTree>
    <p:extLst>
      <p:ext uri="{BB962C8B-B14F-4D97-AF65-F5344CB8AC3E}">
        <p14:creationId xmlns:p14="http://schemas.microsoft.com/office/powerpoint/2010/main" xmlns="" val="31841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‪TCP</a:t>
            </a:r>
            <a:r>
              <a:rPr lang="en-US" dirty="0"/>
              <a:t> enables two hosts to establish a connection and exchange streams of data.‬</a:t>
            </a:r>
          </a:p>
        </p:txBody>
      </p:sp>
    </p:spTree>
    <p:extLst>
      <p:ext uri="{BB962C8B-B14F-4D97-AF65-F5344CB8AC3E}">
        <p14:creationId xmlns:p14="http://schemas.microsoft.com/office/powerpoint/2010/main" xmlns="" val="19470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Programming-II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-“Android applications and games are coded in Java.</a:t>
            </a:r>
            <a:r>
              <a:rPr lang="en-US" dirty="0"/>
              <a:t>” </a:t>
            </a:r>
          </a:p>
        </p:txBody>
      </p:sp>
    </p:spTree>
    <p:extLst>
      <p:ext uri="{BB962C8B-B14F-4D97-AF65-F5344CB8AC3E}">
        <p14:creationId xmlns:p14="http://schemas.microsoft.com/office/powerpoint/2010/main" xmlns="" val="30570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thread.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a single sequential flow of control within a program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java_thre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9000" y="3492500"/>
            <a:ext cx="7683500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38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PHP/MYSQL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-“Facebook was developed in PHP and </a:t>
            </a:r>
            <a:r>
              <a:rPr lang="en-US" dirty="0" err="1" smtClean="0"/>
              <a:t>Mysql</a:t>
            </a:r>
            <a:r>
              <a:rPr lang="en-US" dirty="0" smtClean="0"/>
              <a:t> when it was a startup.</a:t>
            </a:r>
            <a:r>
              <a:rPr lang="en-US" dirty="0"/>
              <a:t>” </a:t>
            </a:r>
          </a:p>
        </p:txBody>
      </p:sp>
    </p:spTree>
    <p:extLst>
      <p:ext uri="{BB962C8B-B14F-4D97-AF65-F5344CB8AC3E}">
        <p14:creationId xmlns:p14="http://schemas.microsoft.com/office/powerpoint/2010/main" xmlns="" val="34860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31745"/>
            <a:ext cx="7662864" cy="400875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trrev</a:t>
            </a:r>
            <a:r>
              <a:rPr lang="en-US" dirty="0" smtClean="0">
                <a:solidFill>
                  <a:schemeClr val="tx1"/>
                </a:solidFill>
              </a:rPr>
              <a:t>() - Reverses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string</a:t>
            </a:r>
            <a:r>
              <a:rPr lang="en-US" smtClean="0">
                <a:solidFill>
                  <a:schemeClr val="tx1"/>
                </a:solidFill>
              </a:rPr>
              <a:t>.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Example : Hello -&gt; </a:t>
            </a:r>
            <a:r>
              <a:rPr lang="en-US" dirty="0" err="1" smtClean="0">
                <a:solidFill>
                  <a:schemeClr val="tx1"/>
                </a:solidFill>
              </a:rPr>
              <a:t>olleH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trpos</a:t>
            </a:r>
            <a:r>
              <a:rPr lang="en-US" dirty="0" smtClean="0">
                <a:solidFill>
                  <a:schemeClr val="tx1"/>
                </a:solidFill>
              </a:rPr>
              <a:t>() - Returns </a:t>
            </a:r>
            <a:r>
              <a:rPr lang="en-US" dirty="0">
                <a:solidFill>
                  <a:schemeClr val="tx1"/>
                </a:solidFill>
              </a:rPr>
              <a:t>the position of the first occurrence of a string inside another </a:t>
            </a:r>
            <a:r>
              <a:rPr lang="en-US" dirty="0" smtClean="0">
                <a:solidFill>
                  <a:schemeClr val="tx1"/>
                </a:solidFill>
              </a:rPr>
              <a:t>string.                                                                                                         Example : Hello, e -&gt; 1 </a:t>
            </a:r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rtrim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) - Removes </a:t>
            </a:r>
            <a:r>
              <a:rPr lang="en-US" dirty="0">
                <a:solidFill>
                  <a:schemeClr val="tx1"/>
                </a:solidFill>
              </a:rPr>
              <a:t>whitespace or other characters from the right side of a </a:t>
            </a:r>
            <a:r>
              <a:rPr lang="en-US" dirty="0" smtClean="0">
                <a:solidFill>
                  <a:schemeClr val="tx1"/>
                </a:solidFill>
              </a:rPr>
              <a:t>string.                                                                                                           Example :           Hello -&gt; Hello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trim</a:t>
            </a:r>
            <a:r>
              <a:rPr lang="en-US" dirty="0" smtClean="0">
                <a:solidFill>
                  <a:schemeClr val="tx1"/>
                </a:solidFill>
              </a:rPr>
              <a:t>() -Removes </a:t>
            </a:r>
            <a:r>
              <a:rPr lang="en-US" dirty="0">
                <a:solidFill>
                  <a:schemeClr val="tx1"/>
                </a:solidFill>
              </a:rPr>
              <a:t>whitespace or other characters from the left side of a </a:t>
            </a:r>
            <a:r>
              <a:rPr lang="en-US" dirty="0" smtClean="0">
                <a:solidFill>
                  <a:schemeClr val="tx1"/>
                </a:solidFill>
              </a:rPr>
              <a:t>string</a:t>
            </a:r>
            <a:r>
              <a:rPr lang="en-US" dirty="0" smtClean="0">
                <a:solidFill>
                  <a:schemeClr val="tx1"/>
                </a:solidFill>
              </a:rPr>
              <a:t>. Example: Hello            -&gt;Hello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trim(</a:t>
            </a:r>
            <a:r>
              <a:rPr lang="en-US" dirty="0" smtClean="0">
                <a:solidFill>
                  <a:schemeClr val="tx1"/>
                </a:solidFill>
              </a:rPr>
              <a:t>) - Removes </a:t>
            </a:r>
            <a:r>
              <a:rPr lang="en-US" dirty="0">
                <a:solidFill>
                  <a:schemeClr val="tx1"/>
                </a:solidFill>
              </a:rPr>
              <a:t>whitespace or other characters from the right &amp; left side of a </a:t>
            </a:r>
            <a:r>
              <a:rPr lang="en-US" dirty="0" smtClean="0">
                <a:solidFill>
                  <a:schemeClr val="tx1"/>
                </a:solidFill>
              </a:rPr>
              <a:t>string.                                                                                                         Example :             Hello        -&gt; Hello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16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60784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</a:t>
            </a:r>
            <a:r>
              <a:rPr lang="en-US" dirty="0" err="1" smtClean="0"/>
              <a:t>trlen</a:t>
            </a:r>
            <a:r>
              <a:rPr lang="en-US" dirty="0" smtClean="0"/>
              <a:t>() -  Counts the total number of character in a string.           Example : hello -&gt; 5</a:t>
            </a:r>
          </a:p>
          <a:p>
            <a:r>
              <a:rPr lang="en-US" dirty="0" err="1" smtClean="0"/>
              <a:t>s</a:t>
            </a:r>
            <a:r>
              <a:rPr lang="en-US" dirty="0" err="1" smtClean="0"/>
              <a:t>trtolower</a:t>
            </a:r>
            <a:r>
              <a:rPr lang="en-US" dirty="0" smtClean="0"/>
              <a:t> – Converts string to lower.                                            Example : </a:t>
            </a:r>
            <a:r>
              <a:rPr lang="en-US" dirty="0" err="1" smtClean="0"/>
              <a:t>HeLLo</a:t>
            </a:r>
            <a:r>
              <a:rPr lang="en-US" dirty="0" smtClean="0"/>
              <a:t> -&gt; hello.</a:t>
            </a:r>
          </a:p>
          <a:p>
            <a:r>
              <a:rPr lang="en-US" dirty="0" err="1" smtClean="0"/>
              <a:t>s</a:t>
            </a:r>
            <a:r>
              <a:rPr lang="en-US" dirty="0" err="1" smtClean="0"/>
              <a:t>trtoupper</a:t>
            </a:r>
            <a:r>
              <a:rPr lang="en-US" dirty="0" smtClean="0"/>
              <a:t> – Converts string to upper.                                                      Example : hello -&gt; HELLO</a:t>
            </a:r>
          </a:p>
          <a:p>
            <a:r>
              <a:rPr lang="en-US" dirty="0" err="1" smtClean="0"/>
              <a:t>t</a:t>
            </a:r>
            <a:r>
              <a:rPr lang="en-US" dirty="0" err="1" smtClean="0"/>
              <a:t>oupper</a:t>
            </a:r>
            <a:r>
              <a:rPr lang="en-US" dirty="0" smtClean="0"/>
              <a:t> – Coverts 1</a:t>
            </a:r>
            <a:r>
              <a:rPr lang="en-US" baseline="30000" dirty="0" smtClean="0"/>
              <a:t>st</a:t>
            </a:r>
            <a:r>
              <a:rPr lang="en-US" dirty="0" smtClean="0"/>
              <a:t> character of string to upper. </a:t>
            </a:r>
            <a:r>
              <a:rPr lang="en-US" dirty="0" smtClean="0"/>
              <a:t> </a:t>
            </a:r>
            <a:r>
              <a:rPr lang="en-US" dirty="0" smtClean="0"/>
              <a:t>                       Example : hello -&gt; Hello</a:t>
            </a:r>
          </a:p>
          <a:p>
            <a:r>
              <a:rPr lang="en-US" dirty="0" err="1" smtClean="0"/>
              <a:t>t</a:t>
            </a:r>
            <a:r>
              <a:rPr lang="en-US" dirty="0" err="1" smtClean="0"/>
              <a:t>olower</a:t>
            </a:r>
            <a:r>
              <a:rPr lang="en-US" dirty="0" smtClean="0"/>
              <a:t> – Converts 1</a:t>
            </a:r>
            <a:r>
              <a:rPr lang="en-US" baseline="30000" dirty="0" smtClean="0"/>
              <a:t>st</a:t>
            </a:r>
            <a:r>
              <a:rPr lang="en-US" dirty="0" smtClean="0"/>
              <a:t> character of string to lower.</a:t>
            </a:r>
            <a:r>
              <a:rPr lang="en-US" dirty="0" smtClean="0"/>
              <a:t> </a:t>
            </a:r>
            <a:r>
              <a:rPr lang="en-US" dirty="0" smtClean="0"/>
              <a:t>                         Example : HELLO -&gt; </a:t>
            </a:r>
            <a:r>
              <a:rPr lang="en-US" dirty="0" err="1" smtClean="0"/>
              <a:t>hELLO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222</TotalTime>
  <Words>305</Words>
  <Application>Microsoft Macintosh PowerPoint</Application>
  <PresentationFormat>On-screen Show (4:3)</PresentationFormat>
  <Paragraphs>41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Genesis</vt:lpstr>
      <vt:lpstr>Software Engineering -II</vt:lpstr>
      <vt:lpstr>Coding Style</vt:lpstr>
      <vt:lpstr>Computer Network-II</vt:lpstr>
      <vt:lpstr>TCP Protocol</vt:lpstr>
      <vt:lpstr>Java Programming-II</vt:lpstr>
      <vt:lpstr>Concept of thread.</vt:lpstr>
      <vt:lpstr>PHP/MYSQL</vt:lpstr>
      <vt:lpstr>String Functions</vt:lpstr>
      <vt:lpstr>String Functions</vt:lpstr>
      <vt:lpstr>Operating System</vt:lpstr>
      <vt:lpstr>Disk allocation method.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 D</dc:creator>
  <cp:lastModifiedBy>Windows User</cp:lastModifiedBy>
  <cp:revision>10</cp:revision>
  <dcterms:created xsi:type="dcterms:W3CDTF">2015-02-07T14:28:57Z</dcterms:created>
  <dcterms:modified xsi:type="dcterms:W3CDTF">2015-02-09T04:13:28Z</dcterms:modified>
</cp:coreProperties>
</file>