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25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3C9D4-3BD6-4C40-B000-BE05B575F815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70DC6-6E09-4423-85FF-B0745B0C0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write tests? (hands up)</a:t>
            </a:r>
          </a:p>
          <a:p>
            <a:r>
              <a:rPr lang="en-US" dirty="0"/>
              <a:t>Who uses excel sheets to write dev tests(hands up)</a:t>
            </a:r>
          </a:p>
          <a:p>
            <a:r>
              <a:rPr lang="en-US" dirty="0"/>
              <a:t>Who re runs test after a code change (hands up)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BAD84-FD8D-44DF-839C-76EF4E440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NetJets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Blackjack</a:t>
            </a:r>
          </a:p>
          <a:p>
            <a:r>
              <a:rPr lang="en-US" dirty="0"/>
              <a:t>First load time ~2s</a:t>
            </a:r>
          </a:p>
          <a:p>
            <a:r>
              <a:rPr lang="en-US" dirty="0"/>
              <a:t>130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70DC6-6E09-4423-85FF-B0745B0C0D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4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810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41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6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1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648D00-8C27-4374-8BA4-0C168F83FBDC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76EE5-124D-4782-A5B1-F2EAD015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84634"/>
            <a:ext cx="9486154" cy="2290863"/>
          </a:xfrm>
        </p:spPr>
        <p:txBody>
          <a:bodyPr/>
          <a:lstStyle/>
          <a:p>
            <a:r>
              <a:rPr lang="en-US" dirty="0"/>
              <a:t>UNIT TESTING &amp; 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033" y="3375496"/>
            <a:ext cx="6400800" cy="194733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First…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27269" y="5322830"/>
            <a:ext cx="276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Chandima Ranaweera</a:t>
            </a:r>
          </a:p>
          <a:p>
            <a:r>
              <a:rPr lang="en-US" dirty="0"/>
              <a:t>Engineer</a:t>
            </a:r>
          </a:p>
        </p:txBody>
      </p:sp>
    </p:spTree>
    <p:extLst>
      <p:ext uri="{BB962C8B-B14F-4D97-AF65-F5344CB8AC3E}">
        <p14:creationId xmlns:p14="http://schemas.microsoft.com/office/powerpoint/2010/main" val="17017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61" y="0"/>
            <a:ext cx="5391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3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manual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16257"/>
          </a:xfrm>
        </p:spPr>
        <p:txBody>
          <a:bodyPr/>
          <a:lstStyle/>
          <a:p>
            <a:r>
              <a:rPr lang="en-US" dirty="0"/>
              <a:t>62 fields												3 * 62</a:t>
            </a:r>
          </a:p>
          <a:p>
            <a:r>
              <a:rPr lang="en-US" dirty="0"/>
              <a:t>3 forms												3 * 3 * 62</a:t>
            </a:r>
          </a:p>
          <a:p>
            <a:r>
              <a:rPr lang="en-US" dirty="0"/>
              <a:t>14 different paths									14 * 3 * 3 * 62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2915" y="4216085"/>
            <a:ext cx="46955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7812 seconds</a:t>
            </a:r>
          </a:p>
        </p:txBody>
      </p:sp>
    </p:spTree>
    <p:extLst>
      <p:ext uri="{BB962C8B-B14F-4D97-AF65-F5344CB8AC3E}">
        <p14:creationId xmlns:p14="http://schemas.microsoft.com/office/powerpoint/2010/main" val="290477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Form :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class</a:t>
            </a:r>
          </a:p>
          <a:p>
            <a:r>
              <a:rPr lang="en-US" dirty="0"/>
              <a:t>3 test methods</a:t>
            </a:r>
          </a:p>
          <a:p>
            <a:r>
              <a:rPr lang="en-US" dirty="0"/>
              <a:t>25 test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116900" y="4216085"/>
            <a:ext cx="5567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348 milliseconds</a:t>
            </a:r>
          </a:p>
        </p:txBody>
      </p:sp>
    </p:spTree>
    <p:extLst>
      <p:ext uri="{BB962C8B-B14F-4D97-AF65-F5344CB8AC3E}">
        <p14:creationId xmlns:p14="http://schemas.microsoft.com/office/powerpoint/2010/main" val="69455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</TotalTime>
  <Words>78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</vt:lpstr>
      <vt:lpstr>UNIT TESTING &amp; TDD</vt:lpstr>
      <vt:lpstr>PowerPoint Presentation</vt:lpstr>
      <vt:lpstr>Enrollment Form : manual tests</vt:lpstr>
      <vt:lpstr>Enrollment Form : 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&amp; TDD</dc:title>
  <dc:creator>Chandima Ranaweera</dc:creator>
  <cp:lastModifiedBy>Chandima Ranaweera</cp:lastModifiedBy>
  <cp:revision>7</cp:revision>
  <dcterms:created xsi:type="dcterms:W3CDTF">2017-02-13T14:01:07Z</dcterms:created>
  <dcterms:modified xsi:type="dcterms:W3CDTF">2017-02-13T16:05:34Z</dcterms:modified>
</cp:coreProperties>
</file>