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7" r:id="rId2"/>
    <p:sldId id="256" r:id="rId3"/>
    <p:sldId id="258" r:id="rId4"/>
    <p:sldId id="260" r:id="rId5"/>
    <p:sldId id="261" r:id="rId6"/>
    <p:sldId id="262" r:id="rId7"/>
    <p:sldId id="269" r:id="rId8"/>
    <p:sldId id="271" r:id="rId9"/>
    <p:sldId id="268" r:id="rId10"/>
    <p:sldId id="270" r:id="rId11"/>
    <p:sldId id="267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25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F3-4072-B879-06A8EBD2AB4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F3-4072-B879-06A8EBD2AB47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F3-4072-B879-06A8EBD2AB47}"/>
              </c:ext>
            </c:extLst>
          </c:dPt>
          <c:cat>
            <c:strRef>
              <c:f>Sheet1!$A$2:$A$4</c:f>
              <c:strCache>
                <c:ptCount val="3"/>
                <c:pt idx="0">
                  <c:v>Red</c:v>
                </c:pt>
                <c:pt idx="1">
                  <c:v>Gree</c:v>
                </c:pt>
                <c:pt idx="2">
                  <c:v>Refactor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3-4072-B879-06A8EBD2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C9D4-3BD6-4C40-B000-BE05B575F815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70DC6-6E09-4423-85FF-B0745B0C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write tests? (hands up)</a:t>
            </a:r>
          </a:p>
          <a:p>
            <a:r>
              <a:rPr lang="en-US" dirty="0"/>
              <a:t>Who uses excel sheets to write dev tests(hands up)</a:t>
            </a:r>
          </a:p>
          <a:p>
            <a:r>
              <a:rPr lang="en-US" dirty="0"/>
              <a:t>Who re runs test after a code change (hands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NetJets</a:t>
            </a:r>
            <a:endParaRPr lang="en-US" dirty="0"/>
          </a:p>
          <a:p>
            <a:r>
              <a:rPr lang="en-US" dirty="0"/>
              <a:t>How many bugs you should expect from QA ?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  <a:p>
            <a:r>
              <a:rPr lang="en-US" dirty="0"/>
              <a:t>First load time ~2s</a:t>
            </a:r>
          </a:p>
          <a:p>
            <a:r>
              <a:rPr lang="en-US" dirty="0"/>
              <a:t>130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3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9486154" cy="2290863"/>
          </a:xfrm>
        </p:spPr>
        <p:txBody>
          <a:bodyPr/>
          <a:lstStyle/>
          <a:p>
            <a:r>
              <a:rPr lang="en-US" dirty="0"/>
              <a:t>UNIT TESTING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First…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&gt; Green &gt; Refactor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91967"/>
              </p:ext>
            </p:extLst>
          </p:nvPr>
        </p:nvGraphicFramePr>
        <p:xfrm>
          <a:off x="1103684" y="1152983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280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  <a:p>
            <a:r>
              <a:rPr lang="en-US" dirty="0"/>
              <a:t>Microsoft Fakes</a:t>
            </a:r>
          </a:p>
          <a:p>
            <a:r>
              <a:rPr lang="en-US" dirty="0" err="1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7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Driven Development : Kent Beck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Clean Code :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manual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16257"/>
          </a:xfrm>
        </p:spPr>
        <p:txBody>
          <a:bodyPr/>
          <a:lstStyle/>
          <a:p>
            <a:r>
              <a:rPr lang="en-US" dirty="0"/>
              <a:t>62 fields												3 * 62</a:t>
            </a:r>
          </a:p>
          <a:p>
            <a:r>
              <a:rPr lang="en-US" dirty="0"/>
              <a:t>3 forms												3 * 3 * 62</a:t>
            </a:r>
          </a:p>
          <a:p>
            <a:r>
              <a:rPr lang="en-US" dirty="0"/>
              <a:t>14 different paths									14 * 3 * 3 * 62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2915" y="4216085"/>
            <a:ext cx="469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7812 seconds</a:t>
            </a:r>
          </a:p>
        </p:txBody>
      </p:sp>
    </p:spTree>
    <p:extLst>
      <p:ext uri="{BB962C8B-B14F-4D97-AF65-F5344CB8AC3E}">
        <p14:creationId xmlns:p14="http://schemas.microsoft.com/office/powerpoint/2010/main" val="29047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</a:t>
            </a:r>
          </a:p>
          <a:p>
            <a:r>
              <a:rPr lang="en-US" dirty="0"/>
              <a:t>3 test methods</a:t>
            </a:r>
          </a:p>
          <a:p>
            <a:r>
              <a:rPr lang="en-US" dirty="0"/>
              <a:t>25 test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900" y="4216085"/>
            <a:ext cx="5567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348 milliseconds</a:t>
            </a:r>
          </a:p>
        </p:txBody>
      </p:sp>
    </p:spTree>
    <p:extLst>
      <p:ext uri="{BB962C8B-B14F-4D97-AF65-F5344CB8AC3E}">
        <p14:creationId xmlns:p14="http://schemas.microsoft.com/office/powerpoint/2010/main" val="694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 Testing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C0128"/>
                </a:solidFill>
              </a:rPr>
              <a:t>Unit Testing</a:t>
            </a:r>
            <a:endParaRPr lang="en-US" altLang="en-US" dirty="0"/>
          </a:p>
          <a:p>
            <a:pPr lvl="1"/>
            <a:r>
              <a:rPr lang="en-US" altLang="en-US" dirty="0"/>
              <a:t>Individual component (class or subsystem)</a:t>
            </a:r>
          </a:p>
          <a:p>
            <a:pPr lvl="1"/>
            <a:r>
              <a:rPr lang="en-US" altLang="en-US" dirty="0"/>
              <a:t>Carried out by developers</a:t>
            </a:r>
          </a:p>
          <a:p>
            <a:pPr lvl="1"/>
            <a:r>
              <a:rPr lang="en-US" altLang="en-US" u="sng" dirty="0"/>
              <a:t>Goal:</a:t>
            </a:r>
            <a:r>
              <a:rPr lang="en-US" altLang="en-US" dirty="0"/>
              <a:t> Confirm that the component or subsystem is correctly coded and carries out the intended functionality</a:t>
            </a:r>
          </a:p>
          <a:p>
            <a:r>
              <a:rPr lang="en-US" altLang="en-US" dirty="0">
                <a:solidFill>
                  <a:srgbClr val="FC0128"/>
                </a:solidFill>
              </a:rPr>
              <a:t>Integration Testing</a:t>
            </a:r>
            <a:endParaRPr lang="en-US" altLang="en-US" dirty="0"/>
          </a:p>
          <a:p>
            <a:pPr lvl="1"/>
            <a:r>
              <a:rPr lang="en-US" altLang="en-US" dirty="0"/>
              <a:t>Groups of subsystems (collection of subsystems) and eventually the entire system</a:t>
            </a:r>
          </a:p>
          <a:p>
            <a:pPr lvl="1"/>
            <a:r>
              <a:rPr lang="en-US" altLang="en-US" dirty="0"/>
              <a:t>Carried out by developers</a:t>
            </a:r>
          </a:p>
          <a:p>
            <a:pPr lvl="1"/>
            <a:r>
              <a:rPr lang="en-US" altLang="en-US" u="sng" dirty="0"/>
              <a:t>Goal</a:t>
            </a:r>
            <a:r>
              <a:rPr lang="en-US" altLang="en-US" dirty="0"/>
              <a:t>:  Test the interfaces among the subsystems.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49" name="AutoShape 7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 dirty="0"/>
              <a:t>Integration</a:t>
            </a:r>
            <a:br>
              <a:rPr lang="de-DE" altLang="en-US" sz="800" dirty="0"/>
            </a:br>
            <a:r>
              <a:rPr lang="de-DE" altLang="en-US" sz="800" dirty="0"/>
              <a:t>Testing</a:t>
            </a:r>
          </a:p>
        </p:txBody>
      </p:sp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 dirty="0"/>
              <a:t>System</a:t>
            </a:r>
            <a:br>
              <a:rPr lang="de-DE" altLang="en-US" sz="800" dirty="0"/>
            </a:br>
            <a:r>
              <a:rPr lang="de-DE" altLang="en-US" sz="800" dirty="0"/>
              <a:t>Testing</a:t>
            </a:r>
          </a:p>
        </p:txBody>
      </p:sp>
      <p:cxnSp>
        <p:nvCxnSpPr>
          <p:cNvPr id="57352" name="AutoShape 10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1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2"/>
          <p:cNvCxnSpPr>
            <a:cxnSpLocks noChangeShapeType="1"/>
            <a:stCxn id="40966" idx="3"/>
            <a:endCxn id="4096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3056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Types of Testing continued...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solidFill>
                  <a:srgbClr val="FC0128"/>
                </a:solidFill>
              </a:rPr>
              <a:t>System Testing</a:t>
            </a:r>
            <a:endParaRPr lang="en-US" altLang="en-US" dirty="0"/>
          </a:p>
          <a:p>
            <a:pPr lvl="1"/>
            <a:r>
              <a:rPr lang="en-US" altLang="en-US" dirty="0"/>
              <a:t>The entire system</a:t>
            </a:r>
          </a:p>
          <a:p>
            <a:pPr lvl="1"/>
            <a:r>
              <a:rPr lang="en-US" altLang="en-US" dirty="0"/>
              <a:t>Carried out by developers</a:t>
            </a:r>
          </a:p>
          <a:p>
            <a:pPr lvl="1"/>
            <a:r>
              <a:rPr lang="en-US" altLang="en-US" u="sng" dirty="0"/>
              <a:t>Goal:</a:t>
            </a:r>
            <a:r>
              <a:rPr lang="en-US" altLang="en-US" dirty="0"/>
              <a:t>  Determine if the system meets the requirements (functional and nonfunctional)</a:t>
            </a:r>
          </a:p>
          <a:p>
            <a:r>
              <a:rPr lang="en-US" altLang="en-US" dirty="0">
                <a:solidFill>
                  <a:srgbClr val="FC0128"/>
                </a:solidFill>
              </a:rPr>
              <a:t>Acceptance Testing</a:t>
            </a:r>
            <a:endParaRPr lang="en-US" altLang="en-US" dirty="0"/>
          </a:p>
          <a:p>
            <a:pPr lvl="1"/>
            <a:r>
              <a:rPr lang="en-US" altLang="en-US" dirty="0"/>
              <a:t>Evaluates the system delivered by developers</a:t>
            </a:r>
          </a:p>
          <a:p>
            <a:pPr lvl="1"/>
            <a:r>
              <a:rPr lang="en-US" altLang="en-US" dirty="0"/>
              <a:t>Carried out by the client.  May involve executing typical transactions on site on a trial basis</a:t>
            </a:r>
          </a:p>
          <a:p>
            <a:pPr lvl="1"/>
            <a:r>
              <a:rPr lang="en-US" altLang="en-US" u="sng" dirty="0"/>
              <a:t>Goal:</a:t>
            </a:r>
            <a:r>
              <a:rPr lang="en-US" altLang="en-US" dirty="0"/>
              <a:t> Demonstrate that the system meets the requirements and is ready to use.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9400" name="AutoShape 8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9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10"/>
          <p:cNvCxnSpPr>
            <a:cxnSpLocks noChangeShapeType="1"/>
            <a:stCxn id="59396" idx="3"/>
            <a:endCxn id="5939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950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is a discipline that helps professional software developers ship clean, flexible code that works, on time.</a:t>
            </a:r>
          </a:p>
        </p:txBody>
      </p:sp>
    </p:spTree>
    <p:extLst>
      <p:ext uri="{BB962C8B-B14F-4D97-AF65-F5344CB8AC3E}">
        <p14:creationId xmlns:p14="http://schemas.microsoft.com/office/powerpoint/2010/main" val="108580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Quality</a:t>
            </a:r>
          </a:p>
          <a:p>
            <a:pPr lvl="1"/>
            <a:r>
              <a:rPr lang="en-US" dirty="0"/>
              <a:t>Fever defects</a:t>
            </a:r>
          </a:p>
          <a:p>
            <a:r>
              <a:rPr lang="en-US" dirty="0"/>
              <a:t>Living Documentation</a:t>
            </a:r>
          </a:p>
          <a:p>
            <a:r>
              <a:rPr lang="en-US" dirty="0"/>
              <a:t>Well-crafted code</a:t>
            </a:r>
          </a:p>
          <a:p>
            <a:r>
              <a:rPr lang="en-US" dirty="0"/>
              <a:t>Less Debugging( No </a:t>
            </a:r>
            <a:r>
              <a:rPr lang="en-US"/>
              <a:t>waiting till hit)</a:t>
            </a:r>
            <a:endParaRPr lang="en-US" dirty="0"/>
          </a:p>
          <a:p>
            <a:r>
              <a:rPr lang="en-US" dirty="0"/>
              <a:t>Automatic regression harness</a:t>
            </a:r>
          </a:p>
        </p:txBody>
      </p:sp>
    </p:spTree>
    <p:extLst>
      <p:ext uri="{BB962C8B-B14F-4D97-AF65-F5344CB8AC3E}">
        <p14:creationId xmlns:p14="http://schemas.microsoft.com/office/powerpoint/2010/main" val="123221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laws of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write production code unless you’ve first written a failing unit test.</a:t>
            </a:r>
          </a:p>
          <a:p>
            <a:r>
              <a:rPr lang="en-US" dirty="0"/>
              <a:t>You may not write more of a unit test than is sufficient to fail.</a:t>
            </a:r>
          </a:p>
          <a:p>
            <a:r>
              <a:rPr lang="en-US" dirty="0"/>
              <a:t> You may not write more production code than is sufficient to make the failing unit test pass.</a:t>
            </a:r>
          </a:p>
        </p:txBody>
      </p:sp>
    </p:spTree>
    <p:extLst>
      <p:ext uri="{BB962C8B-B14F-4D97-AF65-F5344CB8AC3E}">
        <p14:creationId xmlns:p14="http://schemas.microsoft.com/office/powerpoint/2010/main" val="4174976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570</TotalTime>
  <Words>358</Words>
  <Application>Microsoft Office PowerPoint</Application>
  <PresentationFormat>Widescreen</PresentationFormat>
  <Paragraphs>81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Calibri</vt:lpstr>
      <vt:lpstr>Century Gothic</vt:lpstr>
      <vt:lpstr>Times</vt:lpstr>
      <vt:lpstr>Wingdings 3</vt:lpstr>
      <vt:lpstr>Ion</vt:lpstr>
      <vt:lpstr>UNIT TESTING &amp; TDD</vt:lpstr>
      <vt:lpstr>PowerPoint Presentation</vt:lpstr>
      <vt:lpstr>Enrollment Form : manual tests</vt:lpstr>
      <vt:lpstr>Enrollment Form : unit testing</vt:lpstr>
      <vt:lpstr>Types of  Testing</vt:lpstr>
      <vt:lpstr>Types of Testing continued...</vt:lpstr>
      <vt:lpstr>Test-driven development</vt:lpstr>
      <vt:lpstr>Benefits</vt:lpstr>
      <vt:lpstr>The three laws of TDD</vt:lpstr>
      <vt:lpstr>Red &gt; Green &gt; Refactor</vt:lpstr>
      <vt:lpstr>Technologies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TDD</dc:title>
  <dc:creator>Chandima Ranaweera</dc:creator>
  <cp:lastModifiedBy>Chandima Ranaweera</cp:lastModifiedBy>
  <cp:revision>20</cp:revision>
  <dcterms:created xsi:type="dcterms:W3CDTF">2017-02-13T14:01:07Z</dcterms:created>
  <dcterms:modified xsi:type="dcterms:W3CDTF">2017-02-22T17:33:15Z</dcterms:modified>
</cp:coreProperties>
</file>