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61" r:id="rId6"/>
    <p:sldId id="259" r:id="rId7"/>
    <p:sldId id="265" r:id="rId8"/>
    <p:sldId id="260" r:id="rId9"/>
    <p:sldId id="264" r:id="rId10"/>
    <p:sldId id="262" r:id="rId11"/>
    <p:sldId id="266" r:id="rId12"/>
    <p:sldId id="271" r:id="rId13"/>
    <p:sldId id="272" r:id="rId14"/>
    <p:sldId id="273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70807" autoAdjust="0"/>
  </p:normalViewPr>
  <p:slideViewPr>
    <p:cSldViewPr snapToGrid="0">
      <p:cViewPr varScale="1">
        <p:scale>
          <a:sx n="46" d="100"/>
          <a:sy n="46" d="100"/>
        </p:scale>
        <p:origin x="3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9CC6-F528-4BE1-8853-1822F72AAB4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AD84-FD8D-44DF-839C-76EF4E44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Constructor: Returns a reference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Object constructor creates an object wrapper.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that created the instance's prototype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the addition of properties to all objects of type Object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</a:t>
            </a:r>
          </a:p>
          <a:p>
            <a:r>
              <a:rPr lang="en-US" dirty="0"/>
              <a:t>Strict superset of JavaScript</a:t>
            </a:r>
          </a:p>
          <a:p>
            <a:r>
              <a:rPr lang="en-US" dirty="0"/>
              <a:t>Strongly-typed</a:t>
            </a:r>
          </a:p>
          <a:p>
            <a:r>
              <a:rPr lang="en-US" dirty="0"/>
              <a:t>ECMAScript6 oriented</a:t>
            </a:r>
          </a:p>
          <a:p>
            <a:r>
              <a:rPr lang="en-US" dirty="0"/>
              <a:t>Produces valid ES3, ES5 or ES6 code</a:t>
            </a:r>
          </a:p>
          <a:p>
            <a:r>
              <a:rPr lang="en-US" dirty="0"/>
              <a:t>Quick</a:t>
            </a:r>
            <a:r>
              <a:rPr lang="en-US" baseline="0" dirty="0"/>
              <a:t> 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October 1, 2012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at Build April 2, 2014</a:t>
            </a:r>
            <a:endParaRPr lang="en-US" dirty="0"/>
          </a:p>
          <a:p>
            <a:r>
              <a:rPr lang="en-US" dirty="0"/>
              <a:t>https://github.com/Microsoft/TypeScript/wiki/Roadmap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http://www.typescriptlang.org/community/friends.html</a:t>
            </a:r>
          </a:p>
          <a:p>
            <a:r>
              <a:rPr lang="en-US" dirty="0" err="1"/>
              <a:t>AtScript</a:t>
            </a:r>
            <a:r>
              <a:rPr lang="en-US" dirty="0"/>
              <a:t> merged</a:t>
            </a:r>
            <a:r>
              <a:rPr lang="en-US" baseline="0" dirty="0"/>
              <a:t> with typescript 2015 march</a:t>
            </a:r>
            <a:endParaRPr lang="en-US" dirty="0"/>
          </a:p>
          <a:p>
            <a:r>
              <a:rPr lang="en-US" dirty="0"/>
              <a:t>https://blogs.office.com/2016/05/04/the-sharepoint-framework-an-open-and-connected-platform/</a:t>
            </a:r>
          </a:p>
          <a:p>
            <a:r>
              <a:rPr lang="en-US" dirty="0"/>
              <a:t>Sharepoint Workbench</a:t>
            </a:r>
          </a:p>
          <a:p>
            <a:r>
              <a:rPr lang="en-US" dirty="0"/>
              <a:t>Alternative</a:t>
            </a:r>
            <a:r>
              <a:rPr lang="en-US" baseline="0" dirty="0"/>
              <a:t> to </a:t>
            </a:r>
            <a:r>
              <a:rPr lang="en-US" baseline="0" dirty="0" err="1"/>
              <a:t>CoffeeScript</a:t>
            </a:r>
            <a:r>
              <a:rPr lang="en-US" baseline="0" dirty="0"/>
              <a:t>/Dart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Anders Hejlsberg</a:t>
            </a:r>
          </a:p>
          <a:p>
            <a:r>
              <a:rPr lang="en-US" dirty="0"/>
              <a:t>Build2016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JavaScript</a:t>
            </a:r>
            <a:r>
              <a:rPr lang="en-US" baseline="0" dirty="0"/>
              <a:t> feels About Typescript.</a:t>
            </a:r>
          </a:p>
          <a:p>
            <a:r>
              <a:rPr lang="en-US" baseline="0" dirty="0"/>
              <a:t>Babel(hands up)</a:t>
            </a:r>
          </a:p>
          <a:p>
            <a:r>
              <a:rPr lang="en-US" dirty="0"/>
              <a:t>https://babeljs.io/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Imports/exports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primitive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number, 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 type and undefined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73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1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CF9300-57DC-4B0B-8B40-5C64D2D65F4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8236052" cy="2290863"/>
          </a:xfrm>
        </p:spPr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that scales…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4212" y="1459305"/>
            <a:ext cx="7520007" cy="2068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2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"Angular"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myFramework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name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id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u="wavy" dirty="0">
                <a:solidFill>
                  <a:srgbClr val="D33682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rgbClr val="83949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529625" cy="4998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							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656263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will be presented by"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on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1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402989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338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void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253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447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(()=&gt;{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931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9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http://www.typescriptlang.org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https://angular.io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http://alm.tools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https://blogs.office.com/2016/05/04/the-sharepoint-framework-an-open-and-connected-platform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119" y="1084634"/>
            <a:ext cx="8236052" cy="2290863"/>
          </a:xfrm>
        </p:spPr>
        <p:txBody>
          <a:bodyPr/>
          <a:lstStyle/>
          <a:p>
            <a:pPr algn="ctr"/>
            <a:r>
              <a:rPr lang="en-US" cap="none" dirty="0" err="1"/>
              <a:t>npm</a:t>
            </a:r>
            <a:r>
              <a:rPr lang="en-US" cap="none" dirty="0"/>
              <a:t> install –g typescript</a:t>
            </a:r>
          </a:p>
        </p:txBody>
      </p:sp>
      <p:pic>
        <p:nvPicPr>
          <p:cNvPr id="6" name="Picture 5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Typescript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typed superset of JavaScript that compiles to plain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Any browser. Any host. Any OS. Open Source.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by Microsoft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Anders Hejlsberg (C#, Delphi, Turbo Pascal)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appeared: October 1, 2012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License: Apache License 2.0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pic>
        <p:nvPicPr>
          <p:cNvPr id="1040" name="Picture 16" descr="https://raw.githubusercontent.com/angular/angular.io/master/public/resources/images/logos/angular2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7" y="601869"/>
            <a:ext cx="3912427" cy="39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osp.fr/wp-content/uploads/2013/09/sharepoint2013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29" y="1823647"/>
            <a:ext cx="5715000" cy="18192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Picture 16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feature gap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05472" y="2294560"/>
            <a:ext cx="1573389" cy="1567396"/>
            <a:chOff x="8101855" y="2009972"/>
            <a:chExt cx="1604939" cy="2800108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8904325" y="2009972"/>
              <a:ext cx="3883" cy="1501336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101855" y="3419296"/>
              <a:ext cx="1604939" cy="139078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the art JS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3225" y="2316731"/>
            <a:ext cx="1428899" cy="1534838"/>
            <a:chOff x="6055494" y="1997231"/>
            <a:chExt cx="1457550" cy="278652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6788290" y="1997231"/>
              <a:ext cx="8742" cy="1494582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055494" y="3370357"/>
              <a:ext cx="1457550" cy="141339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 server JS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7325" y="2304384"/>
            <a:ext cx="1425011" cy="1560502"/>
            <a:chOff x="1874070" y="2016284"/>
            <a:chExt cx="1453585" cy="28062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600680" y="2016284"/>
              <a:ext cx="11286" cy="1501337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874070" y="3422563"/>
              <a:ext cx="1453585" cy="140001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web JS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448089" y="3766822"/>
            <a:ext cx="8772031" cy="2027188"/>
            <a:chOff x="3598723" y="4747616"/>
            <a:chExt cx="8947927" cy="2067836"/>
          </a:xfrm>
        </p:grpSpPr>
        <p:sp>
          <p:nvSpPr>
            <p:cNvPr id="131" name="Right Brace 130"/>
            <p:cNvSpPr/>
            <p:nvPr/>
          </p:nvSpPr>
          <p:spPr>
            <a:xfrm rot="5400000">
              <a:off x="7546437" y="3909711"/>
              <a:ext cx="1052500" cy="3359643"/>
            </a:xfrm>
            <a:prstGeom prst="rightBrace">
              <a:avLst>
                <a:gd name="adj1" fmla="val 34297"/>
                <a:gd name="adj2" fmla="val 50000"/>
              </a:avLst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96364">
                <a:defRPr/>
              </a:pPr>
              <a:endParaRPr lang="en-US" sz="1765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8723" y="6187594"/>
              <a:ext cx="8947927" cy="62785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 feature gap </a:t>
              </a:r>
            </a:p>
          </p:txBody>
        </p:sp>
        <p:sp>
          <p:nvSpPr>
            <p:cNvPr id="144" name="Right Arrow 143"/>
            <p:cNvSpPr/>
            <p:nvPr/>
          </p:nvSpPr>
          <p:spPr bwMode="auto">
            <a:xfrm>
              <a:off x="4322674" y="4747616"/>
              <a:ext cx="1894614" cy="106921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Target</a:t>
              </a:r>
            </a:p>
            <a:p>
              <a:pPr algn="ctr" defTabSz="914016">
                <a:defRPr/>
              </a:pPr>
              <a:endParaRPr lang="en-US" sz="88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Left Arrow 146"/>
            <p:cNvSpPr/>
            <p:nvPr/>
          </p:nvSpPr>
          <p:spPr bwMode="auto">
            <a:xfrm>
              <a:off x="9947704" y="4747616"/>
              <a:ext cx="1841431" cy="1048319"/>
            </a:xfrm>
            <a:prstGeom prst="leftArrow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Productivity</a:t>
              </a:r>
            </a:p>
            <a:p>
              <a:pPr algn="ctr" defTabSz="914016">
                <a:defRPr/>
              </a:pPr>
              <a:endParaRPr lang="en-US" sz="784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2153" y="963833"/>
            <a:ext cx="10092296" cy="1729309"/>
            <a:chOff x="876569" y="415568"/>
            <a:chExt cx="10294668" cy="176398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560637" y="1784287"/>
              <a:ext cx="86106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7026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680466" y="1338394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80438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2464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452783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28054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6569" y="1385433"/>
              <a:ext cx="1582716" cy="79411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Evolution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48746" y="945553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ES3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03837" y="946089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8302700">
              <a:off x="8189245" y="750331"/>
              <a:ext cx="1042104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ES2016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8302700">
              <a:off x="9096385" y="695174"/>
              <a:ext cx="1076207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ES2017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8302700">
              <a:off x="9939783" y="730190"/>
              <a:ext cx="109130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ES2018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8302700">
              <a:off x="7259539" y="720902"/>
              <a:ext cx="111399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2119" y="5965257"/>
            <a:ext cx="1663968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2015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1834" y="5965257"/>
            <a:ext cx="18742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2016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pic>
        <p:nvPicPr>
          <p:cNvPr id="34" name="Picture 3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7861E-7 -2.41943E-6 L 0.11425 0.00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6" y="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122E-7 -4.35315E-6 L 0.11144 -0.003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5" y="-1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346E-6 1.44803E-6 L 0.10952 -0.00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4.21698E-6 L 0.11463 0.003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" y="1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 Vs.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1594"/>
            <a:ext cx="12192000" cy="81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Visual Studio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VS Code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Sublime Text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89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755</Words>
  <Application>Microsoft Office PowerPoint</Application>
  <PresentationFormat>Widescreen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Century Gothic</vt:lpstr>
      <vt:lpstr>Consolas</vt:lpstr>
      <vt:lpstr>Iskoola Pota</vt:lpstr>
      <vt:lpstr>Segoe UI</vt:lpstr>
      <vt:lpstr>Wingdings 3</vt:lpstr>
      <vt:lpstr>Slice</vt:lpstr>
      <vt:lpstr>Getting started with typescript</vt:lpstr>
      <vt:lpstr>npm install –g typescript</vt:lpstr>
      <vt:lpstr>Overview</vt:lpstr>
      <vt:lpstr>Typescript</vt:lpstr>
      <vt:lpstr>Typescript</vt:lpstr>
      <vt:lpstr>Why typescript?</vt:lpstr>
      <vt:lpstr>The feature gap</vt:lpstr>
      <vt:lpstr>Typescript Vs. JavaScript</vt:lpstr>
      <vt:lpstr>Tooling</vt:lpstr>
      <vt:lpstr>Language features</vt:lpstr>
      <vt:lpstr>Language features</vt:lpstr>
      <vt:lpstr>Language features</vt:lpstr>
      <vt:lpstr>Language features</vt:lpstr>
      <vt:lpstr>Language features</vt:lpstr>
      <vt:lpstr>Language features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Chandima Ranaweera</dc:creator>
  <cp:lastModifiedBy>Chandima Ranaweera</cp:lastModifiedBy>
  <cp:revision>29</cp:revision>
  <dcterms:created xsi:type="dcterms:W3CDTF">2016-07-16T02:53:39Z</dcterms:created>
  <dcterms:modified xsi:type="dcterms:W3CDTF">2016-07-16T07:51:26Z</dcterms:modified>
</cp:coreProperties>
</file>