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25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How many bugs you should expect from QA ?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3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61" y="0"/>
            <a:ext cx="539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Unit Testing</a:t>
            </a:r>
            <a:endParaRPr lang="en-US" altLang="en-US"/>
          </a:p>
          <a:p>
            <a:pPr lvl="1"/>
            <a:r>
              <a:rPr lang="en-US" altLang="en-US"/>
              <a:t>Individual component (class or subsystem)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Confirm that the component or subsystem is correctly coded and carries out the intended functionality</a:t>
            </a:r>
          </a:p>
          <a:p>
            <a:r>
              <a:rPr lang="en-US" altLang="en-US">
                <a:solidFill>
                  <a:srgbClr val="FC0128"/>
                </a:solidFill>
              </a:rPr>
              <a:t>Integration Testing</a:t>
            </a:r>
            <a:endParaRPr lang="en-US" altLang="en-US"/>
          </a:p>
          <a:p>
            <a:pPr lvl="1"/>
            <a:r>
              <a:rPr lang="en-US" altLang="en-US"/>
              <a:t>Groups of subsystems (collection of subsystems) and eventually 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</a:t>
            </a:r>
            <a:r>
              <a:rPr lang="en-US" altLang="en-US"/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05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System Testing</a:t>
            </a:r>
            <a:endParaRPr lang="en-US" altLang="en-US"/>
          </a:p>
          <a:p>
            <a:pPr lvl="1"/>
            <a:r>
              <a:rPr lang="en-US" altLang="en-US"/>
              <a:t>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 Determine if the system meets the requirements (functional and nonfunctional)</a:t>
            </a:r>
          </a:p>
          <a:p>
            <a:r>
              <a:rPr lang="en-US" altLang="en-US">
                <a:solidFill>
                  <a:srgbClr val="FC0128"/>
                </a:solidFill>
              </a:rPr>
              <a:t>Acceptance Testing</a:t>
            </a:r>
            <a:endParaRPr lang="en-US" altLang="en-US"/>
          </a:p>
          <a:p>
            <a:pPr lvl="1"/>
            <a:r>
              <a:rPr lang="en-US" altLang="en-US"/>
              <a:t>Evaluates the system delivered by developers</a:t>
            </a:r>
          </a:p>
          <a:p>
            <a:pPr lvl="1"/>
            <a:r>
              <a:rPr lang="en-US" altLang="en-US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95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Driven Development : Kent Beck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Clean Code : Robert C. Martin</a:t>
            </a:r>
          </a:p>
        </p:txBody>
      </p:sp>
      <p:pic>
        <p:nvPicPr>
          <p:cNvPr id="4" name="Picture 3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96" y="4916314"/>
            <a:ext cx="1796155" cy="17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</TotalTime>
  <Words>329</Words>
  <Application>Microsoft Office PowerPoint</Application>
  <PresentationFormat>Widescreen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Arial</vt:lpstr>
      <vt:lpstr>Calibri</vt:lpstr>
      <vt:lpstr>Century Gothic</vt:lpstr>
      <vt:lpstr>Times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  <vt:lpstr>Types of  Testing</vt:lpstr>
      <vt:lpstr>Types of Testing continued...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10</cp:revision>
  <dcterms:created xsi:type="dcterms:W3CDTF">2017-02-13T14:01:07Z</dcterms:created>
  <dcterms:modified xsi:type="dcterms:W3CDTF">2017-02-13T17:10:59Z</dcterms:modified>
</cp:coreProperties>
</file>