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7" r:id="rId2"/>
    <p:sldId id="256" r:id="rId3"/>
    <p:sldId id="258" r:id="rId4"/>
    <p:sldId id="260" r:id="rId5"/>
    <p:sldId id="261" r:id="rId6"/>
    <p:sldId id="262" r:id="rId7"/>
    <p:sldId id="269" r:id="rId8"/>
    <p:sldId id="268" r:id="rId9"/>
    <p:sldId id="270" r:id="rId10"/>
    <p:sldId id="267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25" autoAdjust="0"/>
  </p:normalViewPr>
  <p:slideViewPr>
    <p:cSldViewPr snapToGrid="0">
      <p:cViewPr varScale="1">
        <p:scale>
          <a:sx n="55" d="100"/>
          <a:sy n="55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F3-4072-B879-06A8EBD2AB47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F3-4072-B879-06A8EBD2AB47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9F3-4072-B879-06A8EBD2AB47}"/>
              </c:ext>
            </c:extLst>
          </c:dPt>
          <c:cat>
            <c:strRef>
              <c:f>Sheet1!$A$2:$A$4</c:f>
              <c:strCache>
                <c:ptCount val="3"/>
                <c:pt idx="0">
                  <c:v>Red</c:v>
                </c:pt>
                <c:pt idx="1">
                  <c:v>Gree</c:v>
                </c:pt>
                <c:pt idx="2">
                  <c:v>Refactor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F3-4072-B879-06A8EBD2A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3C9D4-3BD6-4C40-B000-BE05B575F815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70DC6-6E09-4423-85FF-B0745B0C0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7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write tests? (hands up)</a:t>
            </a:r>
          </a:p>
          <a:p>
            <a:r>
              <a:rPr lang="en-US" dirty="0"/>
              <a:t>Who uses excel sheets to write dev tests(hands up)</a:t>
            </a:r>
          </a:p>
          <a:p>
            <a:r>
              <a:rPr lang="en-US" dirty="0"/>
              <a:t>Who re runs test after a code change (hands up)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NetJets</a:t>
            </a:r>
            <a:endParaRPr lang="en-US" dirty="0"/>
          </a:p>
          <a:p>
            <a:r>
              <a:rPr lang="en-US" dirty="0"/>
              <a:t>How many bugs you should expect from QA ?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70DC6-6E09-4423-85FF-B0745B0C0D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Blackjack</a:t>
            </a:r>
          </a:p>
          <a:p>
            <a:r>
              <a:rPr lang="en-US" dirty="0"/>
              <a:t>First load time ~2s</a:t>
            </a:r>
          </a:p>
          <a:p>
            <a:r>
              <a:rPr lang="en-US" dirty="0"/>
              <a:t>130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70DC6-6E09-4423-85FF-B0745B0C0D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49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30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2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8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18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2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http://www.typescriptlang.org/index.html#download-links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code(hands up)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http://alm.tools/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4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481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41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3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70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6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1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1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1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7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648D00-8C27-4374-8BA4-0C168F83FBD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0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1084634"/>
            <a:ext cx="9486154" cy="2290863"/>
          </a:xfrm>
        </p:spPr>
        <p:txBody>
          <a:bodyPr/>
          <a:lstStyle/>
          <a:p>
            <a:r>
              <a:rPr lang="en-US" dirty="0"/>
              <a:t>UNIT TESTING &amp; TDD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033" y="3375496"/>
            <a:ext cx="6400800" cy="194733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First…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27269" y="5322830"/>
            <a:ext cx="276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Chandima Ranaweera</a:t>
            </a:r>
          </a:p>
          <a:p>
            <a:r>
              <a:rPr lang="en-US" dirty="0"/>
              <a:t>Engineer</a:t>
            </a:r>
          </a:p>
        </p:txBody>
      </p:sp>
    </p:spTree>
    <p:extLst>
      <p:ext uri="{BB962C8B-B14F-4D97-AF65-F5344CB8AC3E}">
        <p14:creationId xmlns:p14="http://schemas.microsoft.com/office/powerpoint/2010/main" val="17017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Nunit</a:t>
            </a:r>
          </a:p>
          <a:p>
            <a:r>
              <a:rPr lang="en-US" dirty="0"/>
              <a:t>Microsoft Fakes</a:t>
            </a:r>
          </a:p>
          <a:p>
            <a:r>
              <a:rPr lang="en-US" dirty="0" err="1"/>
              <a:t>Moq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7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7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Q/A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0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Test Driven Development : Kent Beck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Clean Code : Robert C. Martin</a:t>
            </a:r>
          </a:p>
        </p:txBody>
      </p:sp>
    </p:spTree>
    <p:extLst>
      <p:ext uri="{BB962C8B-B14F-4D97-AF65-F5344CB8AC3E}">
        <p14:creationId xmlns:p14="http://schemas.microsoft.com/office/powerpoint/2010/main" val="234569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Email:	cranaweera@virtusapolaris.com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GitHub: 	https://github.com/chan4lk/k-talk</a:t>
            </a:r>
          </a:p>
        </p:txBody>
      </p:sp>
    </p:spTree>
    <p:extLst>
      <p:ext uri="{BB962C8B-B14F-4D97-AF65-F5344CB8AC3E}">
        <p14:creationId xmlns:p14="http://schemas.microsoft.com/office/powerpoint/2010/main" val="177329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3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Form : manual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616257"/>
          </a:xfrm>
        </p:spPr>
        <p:txBody>
          <a:bodyPr/>
          <a:lstStyle/>
          <a:p>
            <a:r>
              <a:rPr lang="en-US" dirty="0"/>
              <a:t>62 fields												3 * 62</a:t>
            </a:r>
          </a:p>
          <a:p>
            <a:r>
              <a:rPr lang="en-US" dirty="0"/>
              <a:t>3 forms												3 * 3 * 62</a:t>
            </a:r>
          </a:p>
          <a:p>
            <a:r>
              <a:rPr lang="en-US" dirty="0"/>
              <a:t>14 different paths									14 * 3 * 3 * 62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52915" y="4216085"/>
            <a:ext cx="4695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7812 seconds</a:t>
            </a:r>
          </a:p>
        </p:txBody>
      </p:sp>
    </p:spTree>
    <p:extLst>
      <p:ext uri="{BB962C8B-B14F-4D97-AF65-F5344CB8AC3E}">
        <p14:creationId xmlns:p14="http://schemas.microsoft.com/office/powerpoint/2010/main" val="290477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Form :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class</a:t>
            </a:r>
          </a:p>
          <a:p>
            <a:r>
              <a:rPr lang="en-US" dirty="0"/>
              <a:t>3 test methods</a:t>
            </a:r>
          </a:p>
          <a:p>
            <a:r>
              <a:rPr lang="en-US" dirty="0"/>
              <a:t>25 test cases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6900" y="4216085"/>
            <a:ext cx="5567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348 milliseconds</a:t>
            </a:r>
          </a:p>
        </p:txBody>
      </p:sp>
    </p:spTree>
    <p:extLst>
      <p:ext uri="{BB962C8B-B14F-4D97-AF65-F5344CB8AC3E}">
        <p14:creationId xmlns:p14="http://schemas.microsoft.com/office/powerpoint/2010/main" val="6945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 Testing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C0128"/>
                </a:solidFill>
              </a:rPr>
              <a:t>Unit Testing</a:t>
            </a:r>
            <a:endParaRPr lang="en-US" altLang="en-US"/>
          </a:p>
          <a:p>
            <a:pPr lvl="1"/>
            <a:r>
              <a:rPr lang="en-US" altLang="en-US"/>
              <a:t>Individual component (class or subsystem)</a:t>
            </a:r>
          </a:p>
          <a:p>
            <a:pPr lvl="1"/>
            <a:r>
              <a:rPr lang="en-US" altLang="en-US"/>
              <a:t>Carried out by developers</a:t>
            </a:r>
          </a:p>
          <a:p>
            <a:pPr lvl="1"/>
            <a:r>
              <a:rPr lang="en-US" altLang="en-US" u="sng"/>
              <a:t>Goal:</a:t>
            </a:r>
            <a:r>
              <a:rPr lang="en-US" altLang="en-US"/>
              <a:t> Confirm that the component or subsystem is correctly coded and carries out the intended functionality</a:t>
            </a:r>
          </a:p>
          <a:p>
            <a:r>
              <a:rPr lang="en-US" altLang="en-US">
                <a:solidFill>
                  <a:srgbClr val="FC0128"/>
                </a:solidFill>
              </a:rPr>
              <a:t>Integration Testing</a:t>
            </a:r>
            <a:endParaRPr lang="en-US" altLang="en-US"/>
          </a:p>
          <a:p>
            <a:pPr lvl="1"/>
            <a:r>
              <a:rPr lang="en-US" altLang="en-US"/>
              <a:t>Groups of subsystems (collection of subsystems) and eventually the entire system</a:t>
            </a:r>
          </a:p>
          <a:p>
            <a:pPr lvl="1"/>
            <a:r>
              <a:rPr lang="en-US" altLang="en-US"/>
              <a:t>Carried out by developers</a:t>
            </a:r>
          </a:p>
          <a:p>
            <a:pPr lvl="1"/>
            <a:r>
              <a:rPr lang="en-US" altLang="en-US" u="sng"/>
              <a:t>Goal</a:t>
            </a:r>
            <a:r>
              <a:rPr lang="en-US" altLang="en-US"/>
              <a:t>:  Test the interfaces among the subsystems.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7391401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Unit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57349" name="AutoShape 7"/>
          <p:cNvSpPr>
            <a:spLocks noChangeArrowheads="1"/>
          </p:cNvSpPr>
          <p:nvPr/>
        </p:nvSpPr>
        <p:spPr bwMode="auto">
          <a:xfrm>
            <a:off x="9920288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Acceptance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8234363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Integration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57351" name="AutoShape 9"/>
          <p:cNvSpPr>
            <a:spLocks noChangeArrowheads="1"/>
          </p:cNvSpPr>
          <p:nvPr/>
        </p:nvSpPr>
        <p:spPr bwMode="auto">
          <a:xfrm>
            <a:off x="9077326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System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cxnSp>
        <p:nvCxnSpPr>
          <p:cNvPr id="57352" name="AutoShape 10"/>
          <p:cNvCxnSpPr>
            <a:cxnSpLocks noChangeShapeType="1"/>
          </p:cNvCxnSpPr>
          <p:nvPr/>
        </p:nvCxnSpPr>
        <p:spPr bwMode="auto">
          <a:xfrm>
            <a:off x="9594850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3" name="AutoShape 11"/>
          <p:cNvCxnSpPr>
            <a:cxnSpLocks noChangeShapeType="1"/>
          </p:cNvCxnSpPr>
          <p:nvPr/>
        </p:nvCxnSpPr>
        <p:spPr bwMode="auto">
          <a:xfrm>
            <a:off x="8751888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4" name="AutoShape 12"/>
          <p:cNvCxnSpPr>
            <a:cxnSpLocks noChangeShapeType="1"/>
            <a:stCxn id="40966" idx="3"/>
            <a:endCxn id="40968" idx="1"/>
          </p:cNvCxnSpPr>
          <p:nvPr/>
        </p:nvCxnSpPr>
        <p:spPr bwMode="auto">
          <a:xfrm>
            <a:off x="7910513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30561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Types of Testing continued...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solidFill>
                  <a:srgbClr val="FC0128"/>
                </a:solidFill>
              </a:rPr>
              <a:t>System Testing</a:t>
            </a:r>
            <a:endParaRPr lang="en-US" altLang="en-US"/>
          </a:p>
          <a:p>
            <a:pPr lvl="1"/>
            <a:r>
              <a:rPr lang="en-US" altLang="en-US"/>
              <a:t>The entire system</a:t>
            </a:r>
          </a:p>
          <a:p>
            <a:pPr lvl="1"/>
            <a:r>
              <a:rPr lang="en-US" altLang="en-US"/>
              <a:t>Carried out by developers</a:t>
            </a:r>
          </a:p>
          <a:p>
            <a:pPr lvl="1"/>
            <a:r>
              <a:rPr lang="en-US" altLang="en-US" u="sng"/>
              <a:t>Goal:</a:t>
            </a:r>
            <a:r>
              <a:rPr lang="en-US" altLang="en-US"/>
              <a:t>  Determine if the system meets the requirements (functional and nonfunctional)</a:t>
            </a:r>
          </a:p>
          <a:p>
            <a:r>
              <a:rPr lang="en-US" altLang="en-US">
                <a:solidFill>
                  <a:srgbClr val="FC0128"/>
                </a:solidFill>
              </a:rPr>
              <a:t>Acceptance Testing</a:t>
            </a:r>
            <a:endParaRPr lang="en-US" altLang="en-US"/>
          </a:p>
          <a:p>
            <a:pPr lvl="1"/>
            <a:r>
              <a:rPr lang="en-US" altLang="en-US"/>
              <a:t>Evaluates the system delivered by developers</a:t>
            </a:r>
          </a:p>
          <a:p>
            <a:pPr lvl="1"/>
            <a:r>
              <a:rPr lang="en-US" altLang="en-US"/>
              <a:t>Carried out by the client.  May involve executing typical transactions on site on a trial basis</a:t>
            </a:r>
          </a:p>
          <a:p>
            <a:pPr lvl="1"/>
            <a:r>
              <a:rPr lang="en-US" altLang="en-US" u="sng"/>
              <a:t>Goal:</a:t>
            </a:r>
            <a:r>
              <a:rPr lang="en-US" altLang="en-US"/>
              <a:t> Demonstrate that the system meets the requirements and is ready to use.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7391401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Unit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9920288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Acceptance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8234363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Integration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auto">
          <a:xfrm>
            <a:off x="9077326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en-US" sz="800"/>
              <a:t>System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cxnSp>
        <p:nvCxnSpPr>
          <p:cNvPr id="59400" name="AutoShape 8"/>
          <p:cNvCxnSpPr>
            <a:cxnSpLocks noChangeShapeType="1"/>
          </p:cNvCxnSpPr>
          <p:nvPr/>
        </p:nvCxnSpPr>
        <p:spPr bwMode="auto">
          <a:xfrm>
            <a:off x="9594850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1" name="AutoShape 9"/>
          <p:cNvCxnSpPr>
            <a:cxnSpLocks noChangeShapeType="1"/>
          </p:cNvCxnSpPr>
          <p:nvPr/>
        </p:nvCxnSpPr>
        <p:spPr bwMode="auto">
          <a:xfrm>
            <a:off x="8751888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2" name="AutoShape 10"/>
          <p:cNvCxnSpPr>
            <a:cxnSpLocks noChangeShapeType="1"/>
            <a:stCxn id="59396" idx="3"/>
            <a:endCxn id="59398" idx="1"/>
          </p:cNvCxnSpPr>
          <p:nvPr/>
        </p:nvCxnSpPr>
        <p:spPr bwMode="auto">
          <a:xfrm>
            <a:off x="7910513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08950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Test-driven development is a discipline that helps professional software developers ship clean, flexible code that works, on time.</a:t>
            </a:r>
          </a:p>
        </p:txBody>
      </p:sp>
    </p:spTree>
    <p:extLst>
      <p:ext uri="{BB962C8B-B14F-4D97-AF65-F5344CB8AC3E}">
        <p14:creationId xmlns:p14="http://schemas.microsoft.com/office/powerpoint/2010/main" val="108580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laws of TDD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not write production code unless you’ve first written a failing unit test.</a:t>
            </a:r>
          </a:p>
          <a:p>
            <a:r>
              <a:rPr lang="en-US" dirty="0"/>
              <a:t>You may not write more of a unit test than is sufficient to fail.</a:t>
            </a:r>
          </a:p>
          <a:p>
            <a:r>
              <a:rPr lang="en-US" dirty="0"/>
              <a:t> You may not write more production code than is sufficient to make the failing unit test pass.</a:t>
            </a:r>
          </a:p>
        </p:txBody>
      </p:sp>
    </p:spTree>
    <p:extLst>
      <p:ext uri="{BB962C8B-B14F-4D97-AF65-F5344CB8AC3E}">
        <p14:creationId xmlns:p14="http://schemas.microsoft.com/office/powerpoint/2010/main" val="417497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&gt; Green &gt; Refactor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691967"/>
              </p:ext>
            </p:extLst>
          </p:nvPr>
        </p:nvGraphicFramePr>
        <p:xfrm>
          <a:off x="1103684" y="1152983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2805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385</TotalTime>
  <Words>370</Words>
  <Application>Microsoft Office PowerPoint</Application>
  <PresentationFormat>Widescreen</PresentationFormat>
  <Paragraphs>83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MS PGothic</vt:lpstr>
      <vt:lpstr>Arial</vt:lpstr>
      <vt:lpstr>Calibri</vt:lpstr>
      <vt:lpstr>Century Gothic</vt:lpstr>
      <vt:lpstr>Times</vt:lpstr>
      <vt:lpstr>Wingdings 3</vt:lpstr>
      <vt:lpstr>Ion</vt:lpstr>
      <vt:lpstr>UNIT TESTING &amp; TDD</vt:lpstr>
      <vt:lpstr>PowerPoint Presentation</vt:lpstr>
      <vt:lpstr>Enrollment Form : manual tests</vt:lpstr>
      <vt:lpstr>Enrollment Form : unit testing</vt:lpstr>
      <vt:lpstr>Types of  Testing</vt:lpstr>
      <vt:lpstr>Types of Testing continued...</vt:lpstr>
      <vt:lpstr>Test-driven development</vt:lpstr>
      <vt:lpstr>The three laws of TDD</vt:lpstr>
      <vt:lpstr>Red &gt; Green &gt; Refactor</vt:lpstr>
      <vt:lpstr>Technologies</vt:lpstr>
      <vt:lpstr>Demo</vt:lpstr>
      <vt:lpstr>Q/A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&amp; TDD</dc:title>
  <dc:creator>Chandima Ranaweera</dc:creator>
  <cp:lastModifiedBy>Chandima Ranaweera</cp:lastModifiedBy>
  <cp:revision>16</cp:revision>
  <dcterms:created xsi:type="dcterms:W3CDTF">2017-02-13T14:01:07Z</dcterms:created>
  <dcterms:modified xsi:type="dcterms:W3CDTF">2017-02-20T14:10:09Z</dcterms:modified>
</cp:coreProperties>
</file>