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61" r:id="rId6"/>
    <p:sldId id="262" r:id="rId7"/>
    <p:sldId id="269" r:id="rId8"/>
    <p:sldId id="271" r:id="rId9"/>
    <p:sldId id="268" r:id="rId10"/>
    <p:sldId id="270" r:id="rId11"/>
    <p:sldId id="267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5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F3-4072-B879-06A8EBD2AB4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F3-4072-B879-06A8EBD2AB47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F3-4072-B879-06A8EBD2AB47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Gree</c:v>
                </c:pt>
                <c:pt idx="2">
                  <c:v>Refactor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3-4072-B879-06A8EBD2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How many bugs you should expect from QA ?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3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&gt; Green &gt; Refactor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91967"/>
              </p:ext>
            </p:extLst>
          </p:nvPr>
        </p:nvGraphicFramePr>
        <p:xfrm>
          <a:off x="1103684" y="1152983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80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  <a:p>
            <a:r>
              <a:rPr lang="en-US" dirty="0"/>
              <a:t>Microsoft Fakes</a:t>
            </a:r>
          </a:p>
          <a:p>
            <a:r>
              <a:rPr lang="en-US" dirty="0" err="1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Driven Development : Kent Beck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Clean Code :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C0128"/>
                </a:solidFill>
              </a:rPr>
              <a:t>Unit Testing</a:t>
            </a:r>
            <a:endParaRPr lang="en-US" altLang="en-US" dirty="0"/>
          </a:p>
          <a:p>
            <a:pPr lvl="1"/>
            <a:r>
              <a:rPr lang="en-US" altLang="en-US" dirty="0"/>
              <a:t>Individual component (class or subsystem)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Confirm that the component or subsystem is correctly coded and carries out the intended functionality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Integration Testing</a:t>
            </a:r>
            <a:endParaRPr lang="en-US" altLang="en-US" dirty="0"/>
          </a:p>
          <a:p>
            <a:pPr lvl="1"/>
            <a:r>
              <a:rPr lang="en-US" altLang="en-US" dirty="0"/>
              <a:t>Groups of subsystems (collection of subsystems) and eventually the entire system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</a:t>
            </a:r>
            <a:r>
              <a:rPr lang="en-US" altLang="en-US" dirty="0"/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 dirty="0"/>
              <a:t>Integration</a:t>
            </a:r>
            <a:br>
              <a:rPr lang="de-DE" altLang="en-US" sz="800" dirty="0"/>
            </a:br>
            <a:r>
              <a:rPr lang="de-DE" altLang="en-US" sz="800" dirty="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 dirty="0"/>
              <a:t>System</a:t>
            </a:r>
            <a:br>
              <a:rPr lang="de-DE" altLang="en-US" sz="800" dirty="0"/>
            </a:br>
            <a:r>
              <a:rPr lang="de-DE" altLang="en-US" sz="800" dirty="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05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solidFill>
                  <a:srgbClr val="FC0128"/>
                </a:solidFill>
              </a:rPr>
              <a:t>System Testing</a:t>
            </a:r>
            <a:endParaRPr lang="en-US" altLang="en-US" dirty="0"/>
          </a:p>
          <a:p>
            <a:pPr lvl="1"/>
            <a:r>
              <a:rPr lang="en-US" altLang="en-US" dirty="0"/>
              <a:t>The entire system</a:t>
            </a:r>
          </a:p>
          <a:p>
            <a:pPr lvl="1"/>
            <a:r>
              <a:rPr lang="en-US" altLang="en-US" dirty="0"/>
              <a:t>Carried out by developers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 Determine if the system meets the requirements (functional and nonfunctional)</a:t>
            </a:r>
          </a:p>
          <a:p>
            <a:r>
              <a:rPr lang="en-US" altLang="en-US" dirty="0">
                <a:solidFill>
                  <a:srgbClr val="FC0128"/>
                </a:solidFill>
              </a:rPr>
              <a:t>Acceptance Testing</a:t>
            </a:r>
            <a:endParaRPr lang="en-US" altLang="en-US" dirty="0"/>
          </a:p>
          <a:p>
            <a:pPr lvl="1"/>
            <a:r>
              <a:rPr lang="en-US" altLang="en-US" dirty="0"/>
              <a:t>Evaluates the system delivered by developers</a:t>
            </a:r>
          </a:p>
          <a:p>
            <a:pPr lvl="1"/>
            <a:r>
              <a:rPr lang="en-US" altLang="en-US" dirty="0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 dirty="0"/>
              <a:t>Goal:</a:t>
            </a:r>
            <a:r>
              <a:rPr lang="en-US" altLang="en-US" dirty="0"/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95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discipline that helps professional software developers ship clean, flexible code that works, on time.</a:t>
            </a:r>
          </a:p>
        </p:txBody>
      </p:sp>
    </p:spTree>
    <p:extLst>
      <p:ext uri="{BB962C8B-B14F-4D97-AF65-F5344CB8AC3E}">
        <p14:creationId xmlns:p14="http://schemas.microsoft.com/office/powerpoint/2010/main" val="10858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Quality</a:t>
            </a:r>
          </a:p>
          <a:p>
            <a:pPr lvl="1"/>
            <a:r>
              <a:rPr lang="en-US" dirty="0"/>
              <a:t>Fever defects</a:t>
            </a:r>
          </a:p>
          <a:p>
            <a:r>
              <a:rPr lang="en-US" dirty="0"/>
              <a:t>Living Documentation</a:t>
            </a:r>
          </a:p>
          <a:p>
            <a:r>
              <a:rPr lang="en-US" dirty="0"/>
              <a:t>Well-crafted code</a:t>
            </a:r>
          </a:p>
          <a:p>
            <a:r>
              <a:rPr lang="en-US" dirty="0"/>
              <a:t>Automatic regression harness</a:t>
            </a:r>
          </a:p>
        </p:txBody>
      </p:sp>
    </p:spTree>
    <p:extLst>
      <p:ext uri="{BB962C8B-B14F-4D97-AF65-F5344CB8AC3E}">
        <p14:creationId xmlns:p14="http://schemas.microsoft.com/office/powerpoint/2010/main" val="123221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laws of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write production code unless you’ve first written a failing unit test.</a:t>
            </a:r>
          </a:p>
          <a:p>
            <a:r>
              <a:rPr lang="en-US" dirty="0"/>
              <a:t>You may not write more of a unit test than is sufficient to fail.</a:t>
            </a:r>
          </a:p>
          <a:p>
            <a:r>
              <a:rPr lang="en-US" dirty="0"/>
              <a:t> You may not write more production code than is sufficient to make the failing unit test pass.</a:t>
            </a:r>
          </a:p>
        </p:txBody>
      </p:sp>
    </p:spTree>
    <p:extLst>
      <p:ext uri="{BB962C8B-B14F-4D97-AF65-F5344CB8AC3E}">
        <p14:creationId xmlns:p14="http://schemas.microsoft.com/office/powerpoint/2010/main" val="417497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570</TotalTime>
  <Words>350</Words>
  <Application>Microsoft Office PowerPoint</Application>
  <PresentationFormat>Widescreen</PresentationFormat>
  <Paragraphs>80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Arial</vt:lpstr>
      <vt:lpstr>Calibri</vt:lpstr>
      <vt:lpstr>Century Gothic</vt:lpstr>
      <vt:lpstr>Times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  <vt:lpstr>Types of  Testing</vt:lpstr>
      <vt:lpstr>Types of Testing continued...</vt:lpstr>
      <vt:lpstr>Test-driven development</vt:lpstr>
      <vt:lpstr>Benefits</vt:lpstr>
      <vt:lpstr>The three laws of TDD</vt:lpstr>
      <vt:lpstr>Red &gt; Green &gt; Refactor</vt:lpstr>
      <vt:lpstr>Technologies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19</cp:revision>
  <dcterms:created xsi:type="dcterms:W3CDTF">2017-02-13T14:01:07Z</dcterms:created>
  <dcterms:modified xsi:type="dcterms:W3CDTF">2017-02-22T16:43:22Z</dcterms:modified>
</cp:coreProperties>
</file>