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122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72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64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197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717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852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796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FBB088D-5116-4CB3-91A0-EA63CC42FB8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476" y="14489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여행 관련 설문에 </a:t>
            </a:r>
            <a:r>
              <a:rPr lang="ko-KR" altLang="en-US" dirty="0" smtClean="0"/>
              <a:t>대한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6905" y="499219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추승범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김기찬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최종구</a:t>
            </a:r>
            <a:endParaRPr lang="en-US" altLang="ko-KR" dirty="0" smtClean="0"/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8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159155"/>
            <a:ext cx="7924800" cy="1143000"/>
          </a:xfrm>
        </p:spPr>
        <p:txBody>
          <a:bodyPr/>
          <a:lstStyle/>
          <a:p>
            <a:r>
              <a:rPr lang="ko-KR" altLang="en-US" dirty="0" smtClean="0"/>
              <a:t>자료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여행지 계획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여행 기간 계획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동행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7328"/>
            <a:ext cx="7924800" cy="1143000"/>
          </a:xfrm>
        </p:spPr>
        <p:txBody>
          <a:bodyPr/>
          <a:lstStyle/>
          <a:p>
            <a:r>
              <a:rPr lang="ko-KR" altLang="en-US" dirty="0" smtClean="0"/>
              <a:t>여행지 계획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969" y="4041621"/>
            <a:ext cx="5372100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756" y="756057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Jeju</a:t>
            </a:r>
            <a:r>
              <a:rPr lang="en-US" altLang="ko-KR" dirty="0" smtClean="0"/>
              <a:t> &lt;- c(21.4, 26.6, 29.1, 25.8)</a:t>
            </a:r>
          </a:p>
          <a:p>
            <a:r>
              <a:rPr lang="en-US" altLang="ko-KR" dirty="0" smtClean="0"/>
              <a:t>Japan &lt;-c(23.8, 34.2, 22.4, 21.8)</a:t>
            </a:r>
          </a:p>
          <a:p>
            <a:r>
              <a:rPr lang="en-US" altLang="ko-KR" dirty="0" smtClean="0"/>
              <a:t>Seoul &lt;-c(32.1, 27.8, 21.6, 17.7)</a:t>
            </a:r>
          </a:p>
          <a:p>
            <a:r>
              <a:rPr lang="en-US" altLang="ko-KR" dirty="0" smtClean="0"/>
              <a:t>Busan &lt;-c(14.3, 29.1, 23.1, 23.4)</a:t>
            </a:r>
          </a:p>
          <a:p>
            <a:r>
              <a:rPr lang="en-US" altLang="ko-KR" dirty="0" err="1" smtClean="0"/>
              <a:t>Southeast_Asia</a:t>
            </a:r>
            <a:r>
              <a:rPr lang="en-US" altLang="ko-KR" dirty="0" smtClean="0"/>
              <a:t> &lt;-c(3.6, 24.1, 29.1, 28.2)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755" y="2489835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Jeju_mf</a:t>
            </a:r>
            <a:r>
              <a:rPr lang="en-US" altLang="ko-KR" dirty="0" smtClean="0"/>
              <a:t> &lt;- c(21.8, 31.0)</a:t>
            </a:r>
          </a:p>
          <a:p>
            <a:r>
              <a:rPr lang="en-US" altLang="ko-KR" dirty="0" err="1" smtClean="0"/>
              <a:t>Japan_mf</a:t>
            </a:r>
            <a:r>
              <a:rPr lang="en-US" altLang="ko-KR" dirty="0" smtClean="0"/>
              <a:t> &lt;-c(32.2, 19.7)</a:t>
            </a:r>
          </a:p>
          <a:p>
            <a:r>
              <a:rPr lang="en-US" altLang="ko-KR" dirty="0" err="1" smtClean="0"/>
              <a:t>Seoul_mf</a:t>
            </a:r>
            <a:r>
              <a:rPr lang="en-US" altLang="ko-KR" dirty="0" smtClean="0"/>
              <a:t> &lt;-c(22.6, 26.4)</a:t>
            </a:r>
          </a:p>
          <a:p>
            <a:r>
              <a:rPr lang="en-US" altLang="ko-KR" dirty="0" err="1" smtClean="0"/>
              <a:t>Busan_mf</a:t>
            </a:r>
            <a:r>
              <a:rPr lang="en-US" altLang="ko-KR" dirty="0" smtClean="0"/>
              <a:t> &lt;-c(23.4, 23.8)</a:t>
            </a:r>
          </a:p>
          <a:p>
            <a:r>
              <a:rPr lang="en-US" altLang="ko-KR" dirty="0" err="1" smtClean="0"/>
              <a:t>Southeast_Asia_mf</a:t>
            </a:r>
            <a:r>
              <a:rPr lang="en-US" altLang="ko-KR" dirty="0" smtClean="0"/>
              <a:t> &lt;-c(23.8, 22.2)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" y="1698925"/>
            <a:ext cx="6574812" cy="35468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36108" y="4118919"/>
            <a:ext cx="568411" cy="1400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6108" y="5039815"/>
            <a:ext cx="436605" cy="140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470" y="121749"/>
            <a:ext cx="7924800" cy="1143000"/>
          </a:xfrm>
        </p:spPr>
        <p:txBody>
          <a:bodyPr/>
          <a:lstStyle/>
          <a:p>
            <a:r>
              <a:rPr lang="ko-KR" altLang="en-US" dirty="0" smtClean="0"/>
              <a:t>여행 기간 계획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92" y="3967163"/>
            <a:ext cx="5202064" cy="2191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754" y="763587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OneD</a:t>
            </a:r>
            <a:r>
              <a:rPr lang="en-US" altLang="ko-KR" dirty="0" smtClean="0"/>
              <a:t> &lt;- c(20.0, 10.0, 4.2, 6.4)</a:t>
            </a:r>
          </a:p>
          <a:p>
            <a:r>
              <a:rPr lang="en-US" altLang="ko-KR" dirty="0" err="1" smtClean="0"/>
              <a:t>TweD</a:t>
            </a:r>
            <a:r>
              <a:rPr lang="en-US" altLang="ko-KR" dirty="0" smtClean="0"/>
              <a:t> &lt;- c(16.7, 16.0, 20.8, 30.0)</a:t>
            </a:r>
          </a:p>
          <a:p>
            <a:r>
              <a:rPr lang="en-US" altLang="ko-KR" dirty="0" err="1" smtClean="0"/>
              <a:t>ThreeD</a:t>
            </a:r>
            <a:r>
              <a:rPr lang="en-US" altLang="ko-KR" dirty="0" smtClean="0"/>
              <a:t> &lt;- c(31.7, 26.0, 38.3, 23.6)</a:t>
            </a:r>
          </a:p>
          <a:p>
            <a:r>
              <a:rPr lang="en-US" altLang="ko-KR" dirty="0" err="1" smtClean="0"/>
              <a:t>Four_FiveD</a:t>
            </a:r>
            <a:r>
              <a:rPr lang="en-US" altLang="ko-KR" dirty="0" smtClean="0"/>
              <a:t>&lt;- c(13.3, 34.7, 26.7, 29.1)</a:t>
            </a:r>
          </a:p>
          <a:p>
            <a:r>
              <a:rPr lang="en-US" altLang="ko-KR" dirty="0" err="1" smtClean="0"/>
              <a:t>Six_moreD</a:t>
            </a:r>
            <a:r>
              <a:rPr lang="en-US" altLang="ko-KR" dirty="0" smtClean="0"/>
              <a:t> &lt;- c(13.3, 9.3, 10.0, 10.0)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755" y="2489835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OneD_mf</a:t>
            </a:r>
            <a:r>
              <a:rPr lang="en-US" altLang="ko-KR" dirty="0" smtClean="0"/>
              <a:t> &lt;- c(9.9, 7.7)</a:t>
            </a:r>
          </a:p>
          <a:p>
            <a:r>
              <a:rPr lang="en-US" altLang="ko-KR" dirty="0" err="1" smtClean="0"/>
              <a:t>TweD_mf</a:t>
            </a:r>
            <a:r>
              <a:rPr lang="en-US" altLang="ko-KR" dirty="0" smtClean="0"/>
              <a:t> &lt;- c(17.2, 25.1)</a:t>
            </a:r>
          </a:p>
          <a:p>
            <a:r>
              <a:rPr lang="en-US" altLang="ko-KR" dirty="0" err="1" smtClean="0"/>
              <a:t>ThreeD_mf</a:t>
            </a:r>
            <a:r>
              <a:rPr lang="en-US" altLang="ko-KR" dirty="0" smtClean="0"/>
              <a:t> &lt;- c(31.3, 27.5)</a:t>
            </a:r>
          </a:p>
          <a:p>
            <a:r>
              <a:rPr lang="en-US" altLang="ko-KR" dirty="0" err="1" smtClean="0"/>
              <a:t>Four_FiveD_mf</a:t>
            </a:r>
            <a:r>
              <a:rPr lang="en-US" altLang="ko-KR" dirty="0" smtClean="0"/>
              <a:t>&lt;- c(27.5, 29.0)</a:t>
            </a:r>
          </a:p>
          <a:p>
            <a:r>
              <a:rPr lang="en-US" altLang="ko-KR" dirty="0" err="1" smtClean="0"/>
              <a:t>Six_moreD_mf</a:t>
            </a:r>
            <a:r>
              <a:rPr lang="en-US" altLang="ko-KR" dirty="0" smtClean="0"/>
              <a:t> &lt;- c(11.2, 9.2)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" y="1644033"/>
            <a:ext cx="6623222" cy="36034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822" y="4094206"/>
            <a:ext cx="626075" cy="131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1970" y="5012724"/>
            <a:ext cx="345988" cy="144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동행 계획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1754" y="763587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 &lt;- c(41.7, 48.7, 31.7, 19.1)</a:t>
            </a:r>
          </a:p>
          <a:p>
            <a:r>
              <a:rPr lang="en-US" altLang="ko-KR" dirty="0" smtClean="0"/>
              <a:t>Lover &lt;- c(3.3, 20.7, 34.2, 45.5)</a:t>
            </a:r>
          </a:p>
          <a:p>
            <a:r>
              <a:rPr lang="en-US" altLang="ko-KR" dirty="0" smtClean="0"/>
              <a:t>Alone &lt;- c(5.0, 15.3, 15.0, 14.5)</a:t>
            </a:r>
          </a:p>
          <a:p>
            <a:r>
              <a:rPr lang="en-US" altLang="ko-KR" dirty="0" smtClean="0"/>
              <a:t>Mother &lt;- c(21.7, 4.0, 7.5, 8.2)</a:t>
            </a:r>
          </a:p>
          <a:p>
            <a:r>
              <a:rPr lang="en-US" altLang="ko-KR" dirty="0" smtClean="0"/>
              <a:t>Brother &lt;- c(6.7, 7.3, 6.7, 4.5)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755" y="2489835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Friend_mf</a:t>
            </a:r>
            <a:r>
              <a:rPr lang="en-US" altLang="ko-KR" dirty="0" smtClean="0"/>
              <a:t> &lt;- c(39.9, 30.9)</a:t>
            </a:r>
          </a:p>
          <a:p>
            <a:r>
              <a:rPr lang="en-US" altLang="ko-KR" dirty="0" err="1" smtClean="0"/>
              <a:t>Lover_mf</a:t>
            </a:r>
            <a:r>
              <a:rPr lang="en-US" altLang="ko-KR" dirty="0" smtClean="0"/>
              <a:t> &lt;- c(30.0, 26.1)</a:t>
            </a:r>
          </a:p>
          <a:p>
            <a:r>
              <a:rPr lang="en-US" altLang="ko-KR" dirty="0" err="1" smtClean="0"/>
              <a:t>Alone_mf</a:t>
            </a:r>
            <a:r>
              <a:rPr lang="en-US" altLang="ko-KR" dirty="0" smtClean="0"/>
              <a:t> &lt;- c(17.2, 9.7)</a:t>
            </a:r>
          </a:p>
          <a:p>
            <a:r>
              <a:rPr lang="en-US" altLang="ko-KR" dirty="0" err="1" smtClean="0"/>
              <a:t>Mother_mf</a:t>
            </a:r>
            <a:r>
              <a:rPr lang="en-US" altLang="ko-KR" dirty="0" smtClean="0"/>
              <a:t> &lt;- c(4.3, 13.0)</a:t>
            </a:r>
          </a:p>
          <a:p>
            <a:r>
              <a:rPr lang="en-US" altLang="ko-KR" dirty="0" err="1" smtClean="0"/>
              <a:t>Brother_mf</a:t>
            </a:r>
            <a:r>
              <a:rPr lang="en-US" altLang="ko-KR" dirty="0" smtClean="0"/>
              <a:t> &lt;- c(4.7, 8.2)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56" y="4110681"/>
            <a:ext cx="5529744" cy="20901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" y="1523911"/>
            <a:ext cx="6591135" cy="3565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45492" y="3967163"/>
            <a:ext cx="593124" cy="1435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44051" y="4885682"/>
            <a:ext cx="538046" cy="139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948" y="546276"/>
            <a:ext cx="10777151" cy="1325563"/>
          </a:xfrm>
        </p:spPr>
        <p:txBody>
          <a:bodyPr/>
          <a:lstStyle/>
          <a:p>
            <a:r>
              <a:rPr lang="ko-KR" altLang="en-US" dirty="0" smtClean="0"/>
              <a:t>여행기간 계획과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동행 계획 간의 상관관계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793918"/>
              </p:ext>
            </p:extLst>
          </p:nvPr>
        </p:nvGraphicFramePr>
        <p:xfrm>
          <a:off x="593124" y="1807261"/>
          <a:ext cx="109728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당일치기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박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박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~5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err="1" smtClean="0"/>
                        <a:t>일이상</a:t>
                      </a:r>
                      <a:endParaRPr lang="ko-KR" alt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0.07258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0.0006761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0.01538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0.001507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0.1465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연인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1.568e-08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0.006498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0.0001089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5.391e-05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0.0003645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혼자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0.001677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0.2288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0.04165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엄마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0.005617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0.03076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0.004028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0.06834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자매</a:t>
                      </a:r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0.1847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0.3497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0.1411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95416" marR="95416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51588" y="5928796"/>
            <a:ext cx="482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여행기간계획 모집단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동행계획 모집단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39814" y="2239375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48136" y="2259155"/>
            <a:ext cx="1033849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59456" y="2890401"/>
            <a:ext cx="1050325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35656" y="3503205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0329" y="4159065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96597" y="2880516"/>
            <a:ext cx="1017372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2425" y="4157820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77105" y="2879436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98770" y="2259155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44741" y="2880516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61486" y="2890401"/>
            <a:ext cx="1174924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97254" y="3513787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98770" y="4159065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248136" y="4159065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보고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제안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우선 </a:t>
            </a:r>
            <a:r>
              <a:rPr lang="ko-KR" altLang="en-US" dirty="0"/>
              <a:t>어머니를 동반하는 여행에는 당일치기와 </a:t>
            </a:r>
            <a:r>
              <a:rPr lang="en-US" altLang="ko-KR" dirty="0"/>
              <a:t>2</a:t>
            </a:r>
            <a:r>
              <a:rPr lang="ko-KR" altLang="en-US" dirty="0"/>
              <a:t>박 </a:t>
            </a:r>
            <a:r>
              <a:rPr lang="en-US" altLang="ko-KR" dirty="0"/>
              <a:t>3</a:t>
            </a:r>
            <a:r>
              <a:rPr lang="ko-KR" altLang="en-US" dirty="0"/>
              <a:t>일이 있는데 기간이 짧은 만큼 여행지에서 이동이 적은 형태의 여행이 알맞을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친구와의 여행에는 </a:t>
            </a:r>
            <a:r>
              <a:rPr lang="en-US" altLang="ko-KR" dirty="0"/>
              <a:t>2</a:t>
            </a:r>
            <a:r>
              <a:rPr lang="ko-KR" altLang="en-US" dirty="0"/>
              <a:t>박 </a:t>
            </a:r>
            <a:r>
              <a:rPr lang="en-US" altLang="ko-KR" dirty="0"/>
              <a:t>3</a:t>
            </a:r>
            <a:r>
              <a:rPr lang="ko-KR" altLang="en-US" dirty="0"/>
              <a:t>일과 </a:t>
            </a:r>
            <a:r>
              <a:rPr lang="en-US" altLang="ko-KR" dirty="0"/>
              <a:t>4</a:t>
            </a:r>
            <a:r>
              <a:rPr lang="ko-KR" altLang="en-US" dirty="0"/>
              <a:t>박 </a:t>
            </a:r>
            <a:r>
              <a:rPr lang="en-US" altLang="ko-KR" dirty="0"/>
              <a:t>5</a:t>
            </a:r>
            <a:r>
              <a:rPr lang="ko-KR" altLang="en-US" dirty="0"/>
              <a:t>일이 많은데 그러므로 좀 더 넓은 범위의 여행지를 선택하게 하면 좋을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연인과의 여행은 두 가지로 나뉘는데 </a:t>
            </a:r>
            <a:r>
              <a:rPr lang="en-US" altLang="ko-KR" dirty="0"/>
              <a:t>1</a:t>
            </a:r>
            <a:r>
              <a:rPr lang="ko-KR" altLang="en-US" dirty="0"/>
              <a:t>박</a:t>
            </a:r>
            <a:r>
              <a:rPr lang="en-US" altLang="ko-KR" dirty="0"/>
              <a:t>2</a:t>
            </a:r>
            <a:r>
              <a:rPr lang="ko-KR" altLang="en-US" dirty="0"/>
              <a:t>일과 </a:t>
            </a:r>
            <a:r>
              <a:rPr lang="en-US" altLang="ko-KR" dirty="0"/>
              <a:t>4</a:t>
            </a:r>
            <a:r>
              <a:rPr lang="ko-KR" altLang="en-US" dirty="0"/>
              <a:t>박 </a:t>
            </a:r>
            <a:r>
              <a:rPr lang="en-US" altLang="ko-KR" dirty="0"/>
              <a:t>5</a:t>
            </a:r>
            <a:r>
              <a:rPr lang="ko-KR" altLang="en-US" dirty="0"/>
              <a:t>일이다</a:t>
            </a:r>
            <a:r>
              <a:rPr lang="en-US" altLang="ko-KR" dirty="0"/>
              <a:t>. </a:t>
            </a:r>
            <a:r>
              <a:rPr lang="ko-KR" altLang="en-US" dirty="0"/>
              <a:t>이를 일을 다니고 있는 연인과 여유가 있는 연인으로 나뉜다고 가정하면 </a:t>
            </a:r>
            <a:r>
              <a:rPr lang="en-US" altLang="ko-KR" dirty="0"/>
              <a:t>1</a:t>
            </a:r>
            <a:r>
              <a:rPr lang="ko-KR" altLang="en-US" dirty="0"/>
              <a:t>박</a:t>
            </a:r>
            <a:r>
              <a:rPr lang="en-US" altLang="ko-KR" dirty="0"/>
              <a:t>2</a:t>
            </a:r>
            <a:r>
              <a:rPr lang="ko-KR" altLang="en-US" dirty="0"/>
              <a:t>일은 휴양과 쇼핑이 주가 되는 여행을</a:t>
            </a:r>
            <a:r>
              <a:rPr lang="en-US" altLang="ko-KR" dirty="0"/>
              <a:t>, 4</a:t>
            </a:r>
            <a:r>
              <a:rPr lang="ko-KR" altLang="en-US" dirty="0"/>
              <a:t>박 </a:t>
            </a:r>
            <a:r>
              <a:rPr lang="en-US" altLang="ko-KR" dirty="0"/>
              <a:t>5</a:t>
            </a:r>
            <a:r>
              <a:rPr lang="ko-KR" altLang="en-US" dirty="0"/>
              <a:t>일은 탐방</a:t>
            </a:r>
            <a:r>
              <a:rPr lang="en-US" altLang="ko-KR" dirty="0"/>
              <a:t>, </a:t>
            </a:r>
            <a:r>
              <a:rPr lang="ko-KR" altLang="en-US" dirty="0"/>
              <a:t>자연경관 감상 등 함께 있는 시간을 좀 더 특별하게 해 줄 여행 패키지가 선호될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304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166</TotalTime>
  <Words>444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R을 이용한 여행 관련 설문에 대한 분석</vt:lpstr>
      <vt:lpstr>자료 선정</vt:lpstr>
      <vt:lpstr>여행지 계획</vt:lpstr>
      <vt:lpstr>여행 기간 계획</vt:lpstr>
      <vt:lpstr>동행 계획</vt:lpstr>
      <vt:lpstr>여행기간 계획과 동행 계획 간의 상관관계</vt:lpstr>
      <vt:lpstr>결과 보고(예시 제안)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관련 선호도 설문에 대한 통계적 분석</dc:title>
  <dc:creator>comeng-PC</dc:creator>
  <cp:lastModifiedBy>comeng-PC</cp:lastModifiedBy>
  <cp:revision>14</cp:revision>
  <dcterms:created xsi:type="dcterms:W3CDTF">2019-06-03T11:26:44Z</dcterms:created>
  <dcterms:modified xsi:type="dcterms:W3CDTF">2019-06-04T12:02:17Z</dcterms:modified>
</cp:coreProperties>
</file>