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8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4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7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6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522" y="534557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여행 관련 선호도 설문에 대한 통계적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522" y="3097492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추승범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김기찬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최종구</a:t>
            </a:r>
            <a:endParaRPr lang="en-US" altLang="ko-KR" dirty="0" smtClean="0"/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4402584"/>
            <a:ext cx="5494638" cy="2455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79522" y="4402584"/>
            <a:ext cx="5494638" cy="2455416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4073611" y="4577919"/>
            <a:ext cx="4044778" cy="1359762"/>
          </a:xfrm>
          <a:prstGeom prst="wedgeEllipseCallout">
            <a:avLst>
              <a:gd name="adj1" fmla="val 47802"/>
              <a:gd name="adj2" fmla="val 400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형 설명선 7"/>
          <p:cNvSpPr/>
          <p:nvPr/>
        </p:nvSpPr>
        <p:spPr>
          <a:xfrm>
            <a:off x="4073611" y="4577919"/>
            <a:ext cx="4044778" cy="1359762"/>
          </a:xfrm>
          <a:prstGeom prst="wedgeEllipseCallout">
            <a:avLst>
              <a:gd name="adj1" fmla="val -45273"/>
              <a:gd name="adj2" fmla="val 419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4863" y="4796135"/>
            <a:ext cx="3674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여러분의 여행 </a:t>
            </a:r>
            <a:r>
              <a:rPr lang="ko-KR" altLang="en-US" dirty="0" err="1" smtClean="0">
                <a:solidFill>
                  <a:srgbClr val="0070C0"/>
                </a:solidFill>
              </a:rPr>
              <a:t>빅데이터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분석하여 </a:t>
            </a:r>
            <a:r>
              <a:rPr lang="ko-KR" altLang="en-US" dirty="0" smtClean="0">
                <a:solidFill>
                  <a:srgbClr val="FF0000"/>
                </a:solidFill>
              </a:rPr>
              <a:t>가장 </a:t>
            </a:r>
            <a:r>
              <a:rPr lang="ko-KR" altLang="en-US" dirty="0" err="1" smtClean="0">
                <a:solidFill>
                  <a:srgbClr val="FF0000"/>
                </a:solidFill>
              </a:rPr>
              <a:t>의미있는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값을 도출했습니다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휴먼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58681" y="5502605"/>
            <a:ext cx="691978" cy="255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여행지 계획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여행 기간 계획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동행 계획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35" y="2182255"/>
            <a:ext cx="6191250" cy="4552950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8680879" y="1919416"/>
            <a:ext cx="3311611" cy="1754660"/>
          </a:xfrm>
          <a:prstGeom prst="wedgeEllipseCallout">
            <a:avLst>
              <a:gd name="adj1" fmla="val -46395"/>
              <a:gd name="adj2" fmla="val 480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자료는 이 </a:t>
            </a:r>
            <a:r>
              <a:rPr lang="ko-KR" altLang="en-US" dirty="0" err="1" smtClean="0">
                <a:solidFill>
                  <a:schemeClr val="tx1"/>
                </a:solidFill>
              </a:rPr>
              <a:t>너굴맨이</a:t>
            </a:r>
            <a:r>
              <a:rPr lang="ko-KR" altLang="en-US" dirty="0" smtClean="0">
                <a:solidFill>
                  <a:schemeClr val="tx1"/>
                </a:solidFill>
              </a:rPr>
              <a:t> 선택 했으니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안심하라구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여행지 계획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900" y="4407835"/>
            <a:ext cx="5372100" cy="227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1756" y="756057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Jeju</a:t>
            </a:r>
            <a:r>
              <a:rPr lang="en-US" altLang="ko-KR" dirty="0" smtClean="0"/>
              <a:t> &lt;- c(21.4, 26.6, 29.1, 25.8)</a:t>
            </a:r>
          </a:p>
          <a:p>
            <a:r>
              <a:rPr lang="en-US" altLang="ko-KR" dirty="0" smtClean="0"/>
              <a:t>Japan &lt;-c(23.8, 34.2, 22.4, 21.8)</a:t>
            </a:r>
          </a:p>
          <a:p>
            <a:r>
              <a:rPr lang="en-US" altLang="ko-KR" dirty="0" smtClean="0"/>
              <a:t>Seoul &lt;-c(32.1, 27.8, 21.6, 17.7)</a:t>
            </a:r>
          </a:p>
          <a:p>
            <a:r>
              <a:rPr lang="en-US" altLang="ko-KR" dirty="0" smtClean="0"/>
              <a:t>Busan &lt;-c(14.3, 29.1, 23.1, 23.4)</a:t>
            </a:r>
          </a:p>
          <a:p>
            <a:r>
              <a:rPr lang="en-US" altLang="ko-KR" dirty="0" err="1" smtClean="0"/>
              <a:t>Southeast_Asia</a:t>
            </a:r>
            <a:r>
              <a:rPr lang="en-US" altLang="ko-KR" dirty="0" smtClean="0"/>
              <a:t> &lt;-c(3.6, 24.1, 29.1, 28.2)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1755" y="2489835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Jeju_mf</a:t>
            </a:r>
            <a:r>
              <a:rPr lang="en-US" altLang="ko-KR" dirty="0" smtClean="0"/>
              <a:t> &lt;- c(21.8, 31.0)</a:t>
            </a:r>
          </a:p>
          <a:p>
            <a:r>
              <a:rPr lang="en-US" altLang="ko-KR" dirty="0" err="1" smtClean="0"/>
              <a:t>Japan_mf</a:t>
            </a:r>
            <a:r>
              <a:rPr lang="en-US" altLang="ko-KR" dirty="0" smtClean="0"/>
              <a:t> &lt;-c(32.2, 19.7)</a:t>
            </a:r>
          </a:p>
          <a:p>
            <a:r>
              <a:rPr lang="en-US" altLang="ko-KR" dirty="0" err="1" smtClean="0"/>
              <a:t>Seoul_mf</a:t>
            </a:r>
            <a:r>
              <a:rPr lang="en-US" altLang="ko-KR" dirty="0" smtClean="0"/>
              <a:t> &lt;-c(22.6, 26.4)</a:t>
            </a:r>
          </a:p>
          <a:p>
            <a:r>
              <a:rPr lang="en-US" altLang="ko-KR" dirty="0" err="1" smtClean="0"/>
              <a:t>Busan_mf</a:t>
            </a:r>
            <a:r>
              <a:rPr lang="en-US" altLang="ko-KR" dirty="0" smtClean="0"/>
              <a:t> &lt;-c(23.4, 23.8)</a:t>
            </a:r>
          </a:p>
          <a:p>
            <a:r>
              <a:rPr lang="en-US" altLang="ko-KR" dirty="0" err="1" smtClean="0"/>
              <a:t>Southeast_Asia_mf</a:t>
            </a:r>
            <a:r>
              <a:rPr lang="en-US" altLang="ko-KR" dirty="0" smtClean="0"/>
              <a:t> &lt;-c(23.8, 22.2)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8" y="1690688"/>
            <a:ext cx="6574812" cy="35468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36108" y="4118919"/>
            <a:ext cx="568411" cy="1400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36108" y="5039816"/>
            <a:ext cx="436605" cy="140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여행 기간 계획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692" y="4465003"/>
            <a:ext cx="5202064" cy="2191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1754" y="763587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OneD</a:t>
            </a:r>
            <a:r>
              <a:rPr lang="en-US" altLang="ko-KR" dirty="0" smtClean="0"/>
              <a:t> &lt;- c(20.0, 10.0, 4.2, 6.4)</a:t>
            </a:r>
          </a:p>
          <a:p>
            <a:r>
              <a:rPr lang="en-US" altLang="ko-KR" dirty="0" err="1" smtClean="0"/>
              <a:t>TweD</a:t>
            </a:r>
            <a:r>
              <a:rPr lang="en-US" altLang="ko-KR" dirty="0" smtClean="0"/>
              <a:t> &lt;- c(16.7, 16.0, 20.8, 30.0)</a:t>
            </a:r>
          </a:p>
          <a:p>
            <a:r>
              <a:rPr lang="en-US" altLang="ko-KR" dirty="0" err="1" smtClean="0"/>
              <a:t>ThreeD</a:t>
            </a:r>
            <a:r>
              <a:rPr lang="en-US" altLang="ko-KR" dirty="0" smtClean="0"/>
              <a:t> &lt;- c(31.7, 26.0, 38.3, 23.6)</a:t>
            </a:r>
          </a:p>
          <a:p>
            <a:r>
              <a:rPr lang="en-US" altLang="ko-KR" dirty="0" err="1" smtClean="0"/>
              <a:t>Four_FiveD</a:t>
            </a:r>
            <a:r>
              <a:rPr lang="en-US" altLang="ko-KR" dirty="0" smtClean="0"/>
              <a:t>&lt;- c(13.3, 34.7, 26.7, 29.1)</a:t>
            </a:r>
          </a:p>
          <a:p>
            <a:r>
              <a:rPr lang="en-US" altLang="ko-KR" dirty="0" err="1" smtClean="0"/>
              <a:t>Six_moreD</a:t>
            </a:r>
            <a:r>
              <a:rPr lang="en-US" altLang="ko-KR" dirty="0" smtClean="0"/>
              <a:t> &lt;- c(13.3, 9.3, 10.0, 10.0)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1755" y="2489835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OneD_mf</a:t>
            </a:r>
            <a:r>
              <a:rPr lang="en-US" altLang="ko-KR" dirty="0" smtClean="0"/>
              <a:t> &lt;- c(9.9, 7.7)</a:t>
            </a:r>
          </a:p>
          <a:p>
            <a:r>
              <a:rPr lang="en-US" altLang="ko-KR" dirty="0" err="1" smtClean="0"/>
              <a:t>TweD_mf</a:t>
            </a:r>
            <a:r>
              <a:rPr lang="en-US" altLang="ko-KR" dirty="0" smtClean="0"/>
              <a:t> &lt;- c(17.2, 25.1)</a:t>
            </a:r>
          </a:p>
          <a:p>
            <a:r>
              <a:rPr lang="en-US" altLang="ko-KR" dirty="0" err="1" smtClean="0"/>
              <a:t>ThreeD_mf</a:t>
            </a:r>
            <a:r>
              <a:rPr lang="en-US" altLang="ko-KR" dirty="0" smtClean="0"/>
              <a:t> &lt;- c(31.3, 27.5)</a:t>
            </a:r>
          </a:p>
          <a:p>
            <a:r>
              <a:rPr lang="en-US" altLang="ko-KR" dirty="0" err="1" smtClean="0"/>
              <a:t>Four_FiveD_mf</a:t>
            </a:r>
            <a:r>
              <a:rPr lang="en-US" altLang="ko-KR" dirty="0" smtClean="0"/>
              <a:t>&lt;- c(27.5, 29.0)</a:t>
            </a:r>
          </a:p>
          <a:p>
            <a:r>
              <a:rPr lang="en-US" altLang="ko-KR" dirty="0" err="1" smtClean="0"/>
              <a:t>Six_moreD_mf</a:t>
            </a:r>
            <a:r>
              <a:rPr lang="en-US" altLang="ko-KR" dirty="0" smtClean="0"/>
              <a:t> &lt;- c(11.2, 9.2)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" y="1644033"/>
            <a:ext cx="6623222" cy="36034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822" y="4094206"/>
            <a:ext cx="626075" cy="1318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1970" y="5012724"/>
            <a:ext cx="345988" cy="144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동행 계획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1754" y="763587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Friend &lt;- c(41.7, 48.7, 31.7, 19.1)</a:t>
            </a:r>
          </a:p>
          <a:p>
            <a:r>
              <a:rPr lang="en-US" altLang="ko-KR" dirty="0" smtClean="0"/>
              <a:t>Lover &lt;- c(3.3, 20.7, 34.2, 45.5)</a:t>
            </a:r>
          </a:p>
          <a:p>
            <a:r>
              <a:rPr lang="en-US" altLang="ko-KR" dirty="0" smtClean="0"/>
              <a:t>Alone &lt;- c(5.0, 15.3, 15.0, 14.5)</a:t>
            </a:r>
          </a:p>
          <a:p>
            <a:r>
              <a:rPr lang="en-US" altLang="ko-KR" dirty="0" smtClean="0"/>
              <a:t>Mother &lt;- c(21.7, 4.0, 7.5, 8.2)</a:t>
            </a:r>
          </a:p>
          <a:p>
            <a:r>
              <a:rPr lang="en-US" altLang="ko-KR" dirty="0" smtClean="0"/>
              <a:t>Brother &lt;- c(6.7, 7.3, 6.7, 4.5)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1755" y="2489835"/>
            <a:ext cx="438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Friend_mf</a:t>
            </a:r>
            <a:r>
              <a:rPr lang="en-US" altLang="ko-KR" dirty="0" smtClean="0"/>
              <a:t> &lt;- c(39.9, 30.9)</a:t>
            </a:r>
          </a:p>
          <a:p>
            <a:r>
              <a:rPr lang="en-US" altLang="ko-KR" dirty="0" err="1" smtClean="0"/>
              <a:t>Lover_mf</a:t>
            </a:r>
            <a:r>
              <a:rPr lang="en-US" altLang="ko-KR" dirty="0" smtClean="0"/>
              <a:t> &lt;- c(30.0, 26.1)</a:t>
            </a:r>
          </a:p>
          <a:p>
            <a:r>
              <a:rPr lang="en-US" altLang="ko-KR" dirty="0" err="1" smtClean="0"/>
              <a:t>Alone_mf</a:t>
            </a:r>
            <a:r>
              <a:rPr lang="en-US" altLang="ko-KR" dirty="0" smtClean="0"/>
              <a:t> &lt;- c(17.2, 9.7)</a:t>
            </a:r>
          </a:p>
          <a:p>
            <a:r>
              <a:rPr lang="en-US" altLang="ko-KR" dirty="0" err="1" smtClean="0"/>
              <a:t>Mother_mf</a:t>
            </a:r>
            <a:r>
              <a:rPr lang="en-US" altLang="ko-KR" dirty="0" smtClean="0"/>
              <a:t> &lt;- c(4.3, 13.0)</a:t>
            </a:r>
          </a:p>
          <a:p>
            <a:r>
              <a:rPr lang="en-US" altLang="ko-KR" dirty="0" err="1" smtClean="0"/>
              <a:t>Brother_mf</a:t>
            </a:r>
            <a:r>
              <a:rPr lang="en-US" altLang="ko-KR" dirty="0" smtClean="0"/>
              <a:t> &lt;- c(4.7, 8.2)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256" y="4372602"/>
            <a:ext cx="5529744" cy="20901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" y="1523911"/>
            <a:ext cx="6591135" cy="35656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45492" y="3967163"/>
            <a:ext cx="593124" cy="1435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44051" y="4885682"/>
            <a:ext cx="538046" cy="139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424" y="373363"/>
            <a:ext cx="10777151" cy="1325563"/>
          </a:xfrm>
        </p:spPr>
        <p:txBody>
          <a:bodyPr/>
          <a:lstStyle/>
          <a:p>
            <a:r>
              <a:rPr lang="ko-KR" altLang="en-US" dirty="0" smtClean="0"/>
              <a:t>여행기간 계획과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동행 계획 간의 상관관계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672353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당일치기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박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박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~5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err="1" smtClean="0"/>
                        <a:t>일이상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0.07258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0.0006761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0.01538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0.001507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0.1465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1.568e-08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0.006498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0.0001089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5.391e-05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0.0003645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0.001677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0.2288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0.04165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엄마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0.005617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0.03076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0.004028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0.06834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자매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0.1847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0.3497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0.1411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0.8657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51588" y="6170140"/>
            <a:ext cx="482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여행기간계획 모집단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동행계획 모집단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130" y="2232454"/>
            <a:ext cx="89792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84291" y="2232454"/>
            <a:ext cx="1033849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67815" y="2898639"/>
            <a:ext cx="1050325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52253" y="3502047"/>
            <a:ext cx="89792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09952" y="4147752"/>
            <a:ext cx="89792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04835" y="2888754"/>
            <a:ext cx="1017372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35644" y="4147752"/>
            <a:ext cx="89792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93591" y="2898639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56436" y="2232454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550" y="2887107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63779" y="2898639"/>
            <a:ext cx="1174924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9283" y="3511663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16278" y="4167303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67815" y="4161132"/>
            <a:ext cx="1130646" cy="28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 b="15630"/>
          <a:stretch/>
        </p:blipFill>
        <p:spPr>
          <a:xfrm>
            <a:off x="1368511" y="2518719"/>
            <a:ext cx="5998636" cy="4071551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5653676" y="2518719"/>
            <a:ext cx="3426941" cy="1517822"/>
          </a:xfrm>
          <a:prstGeom prst="wedgeEllipseCallout">
            <a:avLst>
              <a:gd name="adj1" fmla="val -47756"/>
              <a:gd name="adj2" fmla="val 684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발표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성공적</a:t>
            </a:r>
            <a:r>
              <a:rPr lang="en-US" altLang="ko-KR" dirty="0" smtClean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367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궁서체</vt:lpstr>
      <vt:lpstr>맑은 고딕</vt:lpstr>
      <vt:lpstr>Arial</vt:lpstr>
      <vt:lpstr>Office 테마</vt:lpstr>
      <vt:lpstr>여행 관련 선호도 설문에 대한 통계적 분석</vt:lpstr>
      <vt:lpstr>자료 선정</vt:lpstr>
      <vt:lpstr>여행지 계획</vt:lpstr>
      <vt:lpstr>여행 기간 계획</vt:lpstr>
      <vt:lpstr>동행 계획</vt:lpstr>
      <vt:lpstr>여행기간 계획과 동행 계획 간의 상관관계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관련 선호도 설문에 대한 통계적 분석</dc:title>
  <dc:creator>comeng-PC</dc:creator>
  <cp:lastModifiedBy>comeng-PC</cp:lastModifiedBy>
  <cp:revision>11</cp:revision>
  <dcterms:created xsi:type="dcterms:W3CDTF">2019-06-03T11:26:44Z</dcterms:created>
  <dcterms:modified xsi:type="dcterms:W3CDTF">2019-06-03T13:27:04Z</dcterms:modified>
</cp:coreProperties>
</file>