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2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A155FE-38EB-44D9-A9A8-EF13E51FC348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154AD43-3F4A-4798-9D8E-544EC7F64719}">
      <dgm:prSet/>
      <dgm:spPr/>
      <dgm:t>
        <a:bodyPr/>
        <a:lstStyle/>
        <a:p>
          <a:r>
            <a:rPr lang="en-US"/>
            <a:t>Muhammad Faisal (22-NTU-CS-1355)</a:t>
          </a:r>
        </a:p>
      </dgm:t>
    </dgm:pt>
    <dgm:pt modelId="{7D8B8E70-7FA6-4014-9839-BAC105175B16}" type="parTrans" cxnId="{DAD424AE-86F2-4F73-9452-E9A9D1D9BB6B}">
      <dgm:prSet/>
      <dgm:spPr/>
      <dgm:t>
        <a:bodyPr/>
        <a:lstStyle/>
        <a:p>
          <a:endParaRPr lang="en-US"/>
        </a:p>
      </dgm:t>
    </dgm:pt>
    <dgm:pt modelId="{543CA2BE-52A3-477A-87E7-CA573F5F4FCE}" type="sibTrans" cxnId="{DAD424AE-86F2-4F73-9452-E9A9D1D9BB6B}">
      <dgm:prSet/>
      <dgm:spPr/>
      <dgm:t>
        <a:bodyPr/>
        <a:lstStyle/>
        <a:p>
          <a:endParaRPr lang="en-US"/>
        </a:p>
      </dgm:t>
    </dgm:pt>
    <dgm:pt modelId="{F76893A3-E28B-46A6-AC79-D360C2DC2C74}">
      <dgm:prSet/>
      <dgm:spPr/>
      <dgm:t>
        <a:bodyPr/>
        <a:lstStyle/>
        <a:p>
          <a:r>
            <a:rPr lang="en-US"/>
            <a:t>Sufhan Siddique (22-NTU-CS-1375)</a:t>
          </a:r>
        </a:p>
      </dgm:t>
    </dgm:pt>
    <dgm:pt modelId="{20AB1EC0-D7A0-43D5-9B8D-4F209F9C65BA}" type="parTrans" cxnId="{500B2702-6462-4019-B56A-F042C27A2A7E}">
      <dgm:prSet/>
      <dgm:spPr/>
      <dgm:t>
        <a:bodyPr/>
        <a:lstStyle/>
        <a:p>
          <a:endParaRPr lang="en-US"/>
        </a:p>
      </dgm:t>
    </dgm:pt>
    <dgm:pt modelId="{D19FC140-3420-4B8D-B126-CE857533C0C3}" type="sibTrans" cxnId="{500B2702-6462-4019-B56A-F042C27A2A7E}">
      <dgm:prSet/>
      <dgm:spPr/>
      <dgm:t>
        <a:bodyPr/>
        <a:lstStyle/>
        <a:p>
          <a:endParaRPr lang="en-US"/>
        </a:p>
      </dgm:t>
    </dgm:pt>
    <dgm:pt modelId="{43A04143-69CA-4A7C-8BBB-553420CAAF10}">
      <dgm:prSet/>
      <dgm:spPr/>
      <dgm:t>
        <a:bodyPr/>
        <a:lstStyle/>
        <a:p>
          <a:r>
            <a:rPr lang="en-US"/>
            <a:t>Hazim Waqar (22-NTU-CS-136)</a:t>
          </a:r>
        </a:p>
      </dgm:t>
    </dgm:pt>
    <dgm:pt modelId="{7D320FC1-F6DF-42A3-933D-F80E9939995D}" type="parTrans" cxnId="{AC9F429C-DC0A-4F48-8B4C-1802A71E600D}">
      <dgm:prSet/>
      <dgm:spPr/>
      <dgm:t>
        <a:bodyPr/>
        <a:lstStyle/>
        <a:p>
          <a:endParaRPr lang="en-US"/>
        </a:p>
      </dgm:t>
    </dgm:pt>
    <dgm:pt modelId="{F5DA8685-E4D7-41C9-9446-6B19E795B5B0}" type="sibTrans" cxnId="{AC9F429C-DC0A-4F48-8B4C-1802A71E600D}">
      <dgm:prSet/>
      <dgm:spPr/>
      <dgm:t>
        <a:bodyPr/>
        <a:lstStyle/>
        <a:p>
          <a:endParaRPr lang="en-US"/>
        </a:p>
      </dgm:t>
    </dgm:pt>
    <dgm:pt modelId="{B25DF9BE-AA4F-4178-8D23-3664750961D3}" type="pres">
      <dgm:prSet presAssocID="{C0A155FE-38EB-44D9-A9A8-EF13E51FC348}" presName="linear" presStyleCnt="0">
        <dgm:presLayoutVars>
          <dgm:animLvl val="lvl"/>
          <dgm:resizeHandles val="exact"/>
        </dgm:presLayoutVars>
      </dgm:prSet>
      <dgm:spPr/>
    </dgm:pt>
    <dgm:pt modelId="{E41252BF-FE4A-44AE-B523-FAFA4698D2E1}" type="pres">
      <dgm:prSet presAssocID="{1154AD43-3F4A-4798-9D8E-544EC7F6471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4D045C3-BAB3-4668-B954-888C31CEFDF0}" type="pres">
      <dgm:prSet presAssocID="{543CA2BE-52A3-477A-87E7-CA573F5F4FCE}" presName="spacer" presStyleCnt="0"/>
      <dgm:spPr/>
    </dgm:pt>
    <dgm:pt modelId="{2281D6DD-BF98-41BB-860C-B8756A072B10}" type="pres">
      <dgm:prSet presAssocID="{F76893A3-E28B-46A6-AC79-D360C2DC2C7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EFEA212-9277-4590-9B7D-49B9624BE3F7}" type="pres">
      <dgm:prSet presAssocID="{D19FC140-3420-4B8D-B126-CE857533C0C3}" presName="spacer" presStyleCnt="0"/>
      <dgm:spPr/>
    </dgm:pt>
    <dgm:pt modelId="{4AD0C270-ABAD-49DD-AEC1-0CF9229C4405}" type="pres">
      <dgm:prSet presAssocID="{43A04143-69CA-4A7C-8BBB-553420CAAF1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00B2702-6462-4019-B56A-F042C27A2A7E}" srcId="{C0A155FE-38EB-44D9-A9A8-EF13E51FC348}" destId="{F76893A3-E28B-46A6-AC79-D360C2DC2C74}" srcOrd="1" destOrd="0" parTransId="{20AB1EC0-D7A0-43D5-9B8D-4F209F9C65BA}" sibTransId="{D19FC140-3420-4B8D-B126-CE857533C0C3}"/>
    <dgm:cxn modelId="{02C7F766-AF4B-4A47-ADAC-6EA0F20127E1}" type="presOf" srcId="{43A04143-69CA-4A7C-8BBB-553420CAAF10}" destId="{4AD0C270-ABAD-49DD-AEC1-0CF9229C4405}" srcOrd="0" destOrd="0" presId="urn:microsoft.com/office/officeart/2005/8/layout/vList2"/>
    <dgm:cxn modelId="{AC9F429C-DC0A-4F48-8B4C-1802A71E600D}" srcId="{C0A155FE-38EB-44D9-A9A8-EF13E51FC348}" destId="{43A04143-69CA-4A7C-8BBB-553420CAAF10}" srcOrd="2" destOrd="0" parTransId="{7D320FC1-F6DF-42A3-933D-F80E9939995D}" sibTransId="{F5DA8685-E4D7-41C9-9446-6B19E795B5B0}"/>
    <dgm:cxn modelId="{53BFE29C-3FCE-4374-91C9-1C4F3CC40FD0}" type="presOf" srcId="{F76893A3-E28B-46A6-AC79-D360C2DC2C74}" destId="{2281D6DD-BF98-41BB-860C-B8756A072B10}" srcOrd="0" destOrd="0" presId="urn:microsoft.com/office/officeart/2005/8/layout/vList2"/>
    <dgm:cxn modelId="{DAD424AE-86F2-4F73-9452-E9A9D1D9BB6B}" srcId="{C0A155FE-38EB-44D9-A9A8-EF13E51FC348}" destId="{1154AD43-3F4A-4798-9D8E-544EC7F64719}" srcOrd="0" destOrd="0" parTransId="{7D8B8E70-7FA6-4014-9839-BAC105175B16}" sibTransId="{543CA2BE-52A3-477A-87E7-CA573F5F4FCE}"/>
    <dgm:cxn modelId="{649D39DA-698D-41C7-BF11-47619B017F04}" type="presOf" srcId="{1154AD43-3F4A-4798-9D8E-544EC7F64719}" destId="{E41252BF-FE4A-44AE-B523-FAFA4698D2E1}" srcOrd="0" destOrd="0" presId="urn:microsoft.com/office/officeart/2005/8/layout/vList2"/>
    <dgm:cxn modelId="{4CB16BFD-D90B-4A19-95E3-EBE192A4F923}" type="presOf" srcId="{C0A155FE-38EB-44D9-A9A8-EF13E51FC348}" destId="{B25DF9BE-AA4F-4178-8D23-3664750961D3}" srcOrd="0" destOrd="0" presId="urn:microsoft.com/office/officeart/2005/8/layout/vList2"/>
    <dgm:cxn modelId="{55C628CB-8DD1-4417-AA07-EF81320315B1}" type="presParOf" srcId="{B25DF9BE-AA4F-4178-8D23-3664750961D3}" destId="{E41252BF-FE4A-44AE-B523-FAFA4698D2E1}" srcOrd="0" destOrd="0" presId="urn:microsoft.com/office/officeart/2005/8/layout/vList2"/>
    <dgm:cxn modelId="{B1E8EC8D-BD84-4BE3-8E7E-1C261BE4519B}" type="presParOf" srcId="{B25DF9BE-AA4F-4178-8D23-3664750961D3}" destId="{04D045C3-BAB3-4668-B954-888C31CEFDF0}" srcOrd="1" destOrd="0" presId="urn:microsoft.com/office/officeart/2005/8/layout/vList2"/>
    <dgm:cxn modelId="{CC9BBC47-BBE7-4B20-9895-1ECE0C518773}" type="presParOf" srcId="{B25DF9BE-AA4F-4178-8D23-3664750961D3}" destId="{2281D6DD-BF98-41BB-860C-B8756A072B10}" srcOrd="2" destOrd="0" presId="urn:microsoft.com/office/officeart/2005/8/layout/vList2"/>
    <dgm:cxn modelId="{F46B07DC-6FD8-430E-A9D3-FCBCC3773DE3}" type="presParOf" srcId="{B25DF9BE-AA4F-4178-8D23-3664750961D3}" destId="{9EFEA212-9277-4590-9B7D-49B9624BE3F7}" srcOrd="3" destOrd="0" presId="urn:microsoft.com/office/officeart/2005/8/layout/vList2"/>
    <dgm:cxn modelId="{D8A84CBD-B6D2-4E58-A32F-596CC75140DC}" type="presParOf" srcId="{B25DF9BE-AA4F-4178-8D23-3664750961D3}" destId="{4AD0C270-ABAD-49DD-AEC1-0CF9229C440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1252BF-FE4A-44AE-B523-FAFA4698D2E1}">
      <dsp:nvSpPr>
        <dsp:cNvPr id="0" name=""/>
        <dsp:cNvSpPr/>
      </dsp:nvSpPr>
      <dsp:spPr>
        <a:xfrm>
          <a:off x="0" y="57990"/>
          <a:ext cx="6628804" cy="1544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Muhammad Faisal (22-NTU-CS-1355)</a:t>
          </a:r>
        </a:p>
      </dsp:txBody>
      <dsp:txXfrm>
        <a:off x="75391" y="133381"/>
        <a:ext cx="6478022" cy="1393618"/>
      </dsp:txXfrm>
    </dsp:sp>
    <dsp:sp modelId="{2281D6DD-BF98-41BB-860C-B8756A072B10}">
      <dsp:nvSpPr>
        <dsp:cNvPr id="0" name=""/>
        <dsp:cNvSpPr/>
      </dsp:nvSpPr>
      <dsp:spPr>
        <a:xfrm>
          <a:off x="0" y="1717590"/>
          <a:ext cx="6628804" cy="1544400"/>
        </a:xfrm>
        <a:prstGeom prst="roundRect">
          <a:avLst/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Sufhan Siddique (22-NTU-CS-1375)</a:t>
          </a:r>
        </a:p>
      </dsp:txBody>
      <dsp:txXfrm>
        <a:off x="75391" y="1792981"/>
        <a:ext cx="6478022" cy="1393618"/>
      </dsp:txXfrm>
    </dsp:sp>
    <dsp:sp modelId="{4AD0C270-ABAD-49DD-AEC1-0CF9229C4405}">
      <dsp:nvSpPr>
        <dsp:cNvPr id="0" name=""/>
        <dsp:cNvSpPr/>
      </dsp:nvSpPr>
      <dsp:spPr>
        <a:xfrm>
          <a:off x="0" y="3377190"/>
          <a:ext cx="6628804" cy="1544400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Hazim Waqar (22-NTU-CS-136)</a:t>
          </a:r>
        </a:p>
      </dsp:txBody>
      <dsp:txXfrm>
        <a:off x="75391" y="3452581"/>
        <a:ext cx="6478022" cy="13936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2C1E-5E58-4FF1-A4E0-E980C3F77778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B8CB-54AE-470B-AAD0-F6E445FCE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64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2C1E-5E58-4FF1-A4E0-E980C3F77778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B8CB-54AE-470B-AAD0-F6E445FCE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0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2C1E-5E58-4FF1-A4E0-E980C3F77778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B8CB-54AE-470B-AAD0-F6E445FCE94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8952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2C1E-5E58-4FF1-A4E0-E980C3F77778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B8CB-54AE-470B-AAD0-F6E445FCE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79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2C1E-5E58-4FF1-A4E0-E980C3F77778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B8CB-54AE-470B-AAD0-F6E445FCE94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5244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2C1E-5E58-4FF1-A4E0-E980C3F77778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B8CB-54AE-470B-AAD0-F6E445FCE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35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2C1E-5E58-4FF1-A4E0-E980C3F77778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B8CB-54AE-470B-AAD0-F6E445FCE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17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2C1E-5E58-4FF1-A4E0-E980C3F77778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B8CB-54AE-470B-AAD0-F6E445FCE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6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2C1E-5E58-4FF1-A4E0-E980C3F77778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B8CB-54AE-470B-AAD0-F6E445FCE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91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2C1E-5E58-4FF1-A4E0-E980C3F77778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B8CB-54AE-470B-AAD0-F6E445FCE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43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2C1E-5E58-4FF1-A4E0-E980C3F77778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B8CB-54AE-470B-AAD0-F6E445FCE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60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2C1E-5E58-4FF1-A4E0-E980C3F77778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B8CB-54AE-470B-AAD0-F6E445FCE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94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2C1E-5E58-4FF1-A4E0-E980C3F77778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B8CB-54AE-470B-AAD0-F6E445FCE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26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2C1E-5E58-4FF1-A4E0-E980C3F77778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B8CB-54AE-470B-AAD0-F6E445FCE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29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2C1E-5E58-4FF1-A4E0-E980C3F77778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B8CB-54AE-470B-AAD0-F6E445FCE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74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2C1E-5E58-4FF1-A4E0-E980C3F77778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B8CB-54AE-470B-AAD0-F6E445FCE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55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E2C1E-5E58-4FF1-A4E0-E980C3F77778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1CFB8CB-54AE-470B-AAD0-F6E445FCE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25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306166-9526-C5B4-6325-EF24EBA00D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17" r="22925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CB1630-FD83-8EDD-8CD6-D8BA9A90E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r>
              <a:rPr lang="en-US" sz="4800"/>
              <a:t>Movies Sentiment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495E4D-A00B-1DF6-C0A8-50CD004B5B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4079721" cy="1096901"/>
          </a:xfrm>
        </p:spPr>
        <p:txBody>
          <a:bodyPr>
            <a:normAutofit/>
          </a:bodyPr>
          <a:lstStyle/>
          <a:p>
            <a:r>
              <a:rPr lang="en-US" sz="1600"/>
              <a:t>Dr. Waqar Ahmad sb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8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A75A50-62AC-E0FE-9982-32A5E4B8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Group Members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67363E10-6F0D-C18F-E600-F2667E9AEA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5850619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203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9574CF-6238-EE29-7611-419329D21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</a:t>
            </a:r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2FDF2-D1E8-77BB-B589-498132B69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This program utilizes Natural Language Processing (NLP) techniques to analyze sentiments in movie reviews. By training a classifier on a dataset of movie reviews, it predicts whether a given review expresses positive or negative sentiment.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20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59B84-0B97-E7C5-1FE4-EE782E840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0" y="839788"/>
            <a:ext cx="4093963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Programming Language and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75FAE-A342-B96D-375B-3688AD95B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848837" cy="3880773"/>
          </a:xfrm>
        </p:spPr>
        <p:txBody>
          <a:bodyPr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python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NLTK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for Text Processing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scikit-learn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for Model Training</a:t>
            </a: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Naive Bayes Classifier</a:t>
            </a: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Well designed GUI with </a:t>
            </a:r>
            <a:r>
              <a:rPr lang="en-US" sz="2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streamlit</a:t>
            </a:r>
            <a:r>
              <a:rPr lang="en-US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en-US" sz="2400" dirty="0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314EDF9D-6FB5-937F-E1EE-C21806D513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9" r="43631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579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7EAD7-D596-DCC2-2C8D-715BDD231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D2632-FC6C-1A9B-1E96-D70B106E5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Data Loading and Preprocessing</a:t>
            </a:r>
          </a:p>
          <a:p>
            <a:pPr marL="800100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By downloaded data from NLTK</a:t>
            </a:r>
            <a:endParaRPr lang="en-US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Feature Extraction</a:t>
            </a:r>
          </a:p>
          <a:p>
            <a:pPr marL="800100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Convert Documents to Strings</a:t>
            </a:r>
          </a:p>
          <a:p>
            <a:pPr marL="800100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CountVectorizer</a:t>
            </a:r>
            <a:endParaRPr lang="en-US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 and Transform Data</a:t>
            </a:r>
            <a:endParaRPr lang="en-US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Model Training</a:t>
            </a:r>
          </a:p>
          <a:p>
            <a:pPr marL="800100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Data into Training and Test Sets</a:t>
            </a:r>
          </a:p>
          <a:p>
            <a:pPr marL="800100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Classifier (Multinomial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Naive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Bayes)</a:t>
            </a:r>
          </a:p>
          <a:p>
            <a:pPr marL="800100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Predictions</a:t>
            </a:r>
            <a:endParaRPr lang="en-US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922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DF03-C13D-A6F3-ADF6-ED20BCF5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43E16-C282-8783-E6A2-8F5C8C038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Evaluation</a:t>
            </a:r>
            <a:endParaRPr lang="en-US" sz="2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Accuracy Measurement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Precision </a:t>
            </a:r>
            <a:r>
              <a:rPr lang="en-US" sz="2000" kern="100" dirty="0" err="1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easuremtent</a:t>
            </a:r>
            <a:endParaRPr lang="en-US" sz="2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Prediction</a:t>
            </a:r>
            <a:endParaRPr lang="en-US" sz="2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Sentiment Function</a:t>
            </a:r>
            <a:endParaRPr lang="en-US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endParaRPr lang="en-US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well designed front-end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2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987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25F9F7-EA31-5EBF-04F0-1504C6B86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Joining Us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7C07F9-2BAD-017B-51E4-81E43C0E7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826085"/>
          </a:xfrm>
        </p:spPr>
        <p:txBody>
          <a:bodyPr>
            <a:normAutofit/>
          </a:bodyPr>
          <a:lstStyle/>
          <a:p>
            <a:r>
              <a:rPr lang="en-US" dirty="0"/>
              <a:t>Regard,</a:t>
            </a:r>
          </a:p>
          <a:p>
            <a:r>
              <a:rPr lang="en-US" dirty="0"/>
              <a:t>Muhammad Faisal</a:t>
            </a:r>
          </a:p>
          <a:p>
            <a:r>
              <a:rPr lang="en-US" dirty="0" err="1"/>
              <a:t>Sufhan</a:t>
            </a:r>
            <a:r>
              <a:rPr lang="en-US" dirty="0"/>
              <a:t> Siddique</a:t>
            </a:r>
          </a:p>
          <a:p>
            <a:r>
              <a:rPr lang="en-US" dirty="0" err="1"/>
              <a:t>Hazim</a:t>
            </a:r>
            <a:r>
              <a:rPr lang="en-US" dirty="0"/>
              <a:t> </a:t>
            </a:r>
            <a:r>
              <a:rPr lang="en-US" dirty="0" err="1"/>
              <a:t>waqar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4021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</TotalTime>
  <Words>154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Arial</vt:lpstr>
      <vt:lpstr>Symbol</vt:lpstr>
      <vt:lpstr>Times New Roman</vt:lpstr>
      <vt:lpstr>Trebuchet MS</vt:lpstr>
      <vt:lpstr>Wingdings 3</vt:lpstr>
      <vt:lpstr>Facet</vt:lpstr>
      <vt:lpstr>Movies Sentiment Analysis</vt:lpstr>
      <vt:lpstr>Group Members</vt:lpstr>
      <vt:lpstr>Introduction</vt:lpstr>
      <vt:lpstr>Programming Language and Libraries</vt:lpstr>
      <vt:lpstr>Functionalities</vt:lpstr>
      <vt:lpstr>Functionalities</vt:lpstr>
      <vt:lpstr>Thanks For Joining 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Faisal</dc:creator>
  <cp:lastModifiedBy>Muhammad Faisal</cp:lastModifiedBy>
  <cp:revision>1</cp:revision>
  <dcterms:created xsi:type="dcterms:W3CDTF">2024-06-12T22:09:35Z</dcterms:created>
  <dcterms:modified xsi:type="dcterms:W3CDTF">2024-06-12T22:29:20Z</dcterms:modified>
</cp:coreProperties>
</file>