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A1AB"/>
    <a:srgbClr val="4B757D"/>
    <a:srgbClr val="1A2E40"/>
    <a:srgbClr val="EBE7DD"/>
    <a:srgbClr val="FAFAF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76EC6A-3739-40E8-835A-84C38437DFA2}" v="695" dt="2021-12-22T08:00:26.0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5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찬우 박" userId="9b390fd1cad45554" providerId="LiveId" clId="{D476EC6A-3739-40E8-835A-84C38437DFA2}"/>
    <pc:docChg chg="undo redo custSel addSld delSld modSld sldOrd">
      <pc:chgData name="찬우 박" userId="9b390fd1cad45554" providerId="LiveId" clId="{D476EC6A-3739-40E8-835A-84C38437DFA2}" dt="2021-12-22T08:09:20.976" v="8676" actId="1076"/>
      <pc:docMkLst>
        <pc:docMk/>
      </pc:docMkLst>
      <pc:sldChg chg="modSp mod">
        <pc:chgData name="찬우 박" userId="9b390fd1cad45554" providerId="LiveId" clId="{D476EC6A-3739-40E8-835A-84C38437DFA2}" dt="2021-12-22T08:09:20.976" v="8676" actId="1076"/>
        <pc:sldMkLst>
          <pc:docMk/>
          <pc:sldMk cId="1940374323" sldId="256"/>
        </pc:sldMkLst>
        <pc:spChg chg="mod">
          <ac:chgData name="찬우 박" userId="9b390fd1cad45554" providerId="LiveId" clId="{D476EC6A-3739-40E8-835A-84C38437DFA2}" dt="2021-12-22T08:09:20.976" v="8676" actId="1076"/>
          <ac:spMkLst>
            <pc:docMk/>
            <pc:sldMk cId="1940374323" sldId="256"/>
            <ac:spMk id="2" creationId="{74C4B71D-20FC-41AC-B3A1-CC10CB7E068A}"/>
          </ac:spMkLst>
        </pc:spChg>
        <pc:spChg chg="mod">
          <ac:chgData name="찬우 박" userId="9b390fd1cad45554" providerId="LiveId" clId="{D476EC6A-3739-40E8-835A-84C38437DFA2}" dt="2021-12-22T04:03:51.310" v="54" actId="20577"/>
          <ac:spMkLst>
            <pc:docMk/>
            <pc:sldMk cId="1940374323" sldId="256"/>
            <ac:spMk id="3" creationId="{2A5CA556-CBC9-4DF3-B49B-1153F2E6AD55}"/>
          </ac:spMkLst>
        </pc:spChg>
      </pc:sldChg>
      <pc:sldChg chg="modSp mod">
        <pc:chgData name="찬우 박" userId="9b390fd1cad45554" providerId="LiveId" clId="{D476EC6A-3739-40E8-835A-84C38437DFA2}" dt="2021-12-22T06:32:09.572" v="5271" actId="1076"/>
        <pc:sldMkLst>
          <pc:docMk/>
          <pc:sldMk cId="1307620987" sldId="257"/>
        </pc:sldMkLst>
        <pc:spChg chg="mod">
          <ac:chgData name="찬우 박" userId="9b390fd1cad45554" providerId="LiveId" clId="{D476EC6A-3739-40E8-835A-84C38437DFA2}" dt="2021-12-22T06:32:05.812" v="5270" actId="1037"/>
          <ac:spMkLst>
            <pc:docMk/>
            <pc:sldMk cId="1307620987" sldId="257"/>
            <ac:spMk id="3" creationId="{A0268359-6A81-4EEF-88BF-9A9EE543E01B}"/>
          </ac:spMkLst>
        </pc:spChg>
        <pc:spChg chg="mod">
          <ac:chgData name="찬우 박" userId="9b390fd1cad45554" providerId="LiveId" clId="{D476EC6A-3739-40E8-835A-84C38437DFA2}" dt="2021-12-22T06:32:09.572" v="5271" actId="1076"/>
          <ac:spMkLst>
            <pc:docMk/>
            <pc:sldMk cId="1307620987" sldId="257"/>
            <ac:spMk id="4" creationId="{785DA0AE-435C-49DF-94C4-67D3432FC1F9}"/>
          </ac:spMkLst>
        </pc:spChg>
      </pc:sldChg>
      <pc:sldChg chg="addSp delSp modSp mod">
        <pc:chgData name="찬우 박" userId="9b390fd1cad45554" providerId="LiveId" clId="{D476EC6A-3739-40E8-835A-84C38437DFA2}" dt="2021-12-22T07:29:34.774" v="7029" actId="14100"/>
        <pc:sldMkLst>
          <pc:docMk/>
          <pc:sldMk cId="2157774804" sldId="258"/>
        </pc:sldMkLst>
        <pc:spChg chg="mod">
          <ac:chgData name="찬우 박" userId="9b390fd1cad45554" providerId="LiveId" clId="{D476EC6A-3739-40E8-835A-84C38437DFA2}" dt="2021-12-22T04:58:06.099" v="995"/>
          <ac:spMkLst>
            <pc:docMk/>
            <pc:sldMk cId="2157774804" sldId="258"/>
            <ac:spMk id="2" creationId="{67CFB7EA-A472-4ED5-B099-47BDA507B68D}"/>
          </ac:spMkLst>
        </pc:spChg>
        <pc:spChg chg="add mod">
          <ac:chgData name="찬우 박" userId="9b390fd1cad45554" providerId="LiveId" clId="{D476EC6A-3739-40E8-835A-84C38437DFA2}" dt="2021-12-22T04:18:41.648" v="556" actId="164"/>
          <ac:spMkLst>
            <pc:docMk/>
            <pc:sldMk cId="2157774804" sldId="258"/>
            <ac:spMk id="3" creationId="{E69ED340-E7D6-4C9D-AE06-71E96C4B7954}"/>
          </ac:spMkLst>
        </pc:spChg>
        <pc:spChg chg="del mod">
          <ac:chgData name="찬우 박" userId="9b390fd1cad45554" providerId="LiveId" clId="{D476EC6A-3739-40E8-835A-84C38437DFA2}" dt="2021-12-22T04:10:07.436" v="421" actId="478"/>
          <ac:spMkLst>
            <pc:docMk/>
            <pc:sldMk cId="2157774804" sldId="258"/>
            <ac:spMk id="5" creationId="{CB78CCB3-6B12-483D-B75B-11AE41B5221F}"/>
          </ac:spMkLst>
        </pc:spChg>
        <pc:spChg chg="add mod ord">
          <ac:chgData name="찬우 박" userId="9b390fd1cad45554" providerId="LiveId" clId="{D476EC6A-3739-40E8-835A-84C38437DFA2}" dt="2021-12-22T06:14:50.073" v="3749" actId="20577"/>
          <ac:spMkLst>
            <pc:docMk/>
            <pc:sldMk cId="2157774804" sldId="258"/>
            <ac:spMk id="6" creationId="{129A41B9-7F38-4EB2-9946-BD4096A764CD}"/>
          </ac:spMkLst>
        </pc:spChg>
        <pc:spChg chg="add mod">
          <ac:chgData name="찬우 박" userId="9b390fd1cad45554" providerId="LiveId" clId="{D476EC6A-3739-40E8-835A-84C38437DFA2}" dt="2021-12-22T04:18:41.648" v="556" actId="164"/>
          <ac:spMkLst>
            <pc:docMk/>
            <pc:sldMk cId="2157774804" sldId="258"/>
            <ac:spMk id="7" creationId="{AE6E95B1-046C-4D13-9859-2B48D673354B}"/>
          </ac:spMkLst>
        </pc:spChg>
        <pc:spChg chg="add del">
          <ac:chgData name="찬우 박" userId="9b390fd1cad45554" providerId="LiveId" clId="{D476EC6A-3739-40E8-835A-84C38437DFA2}" dt="2021-12-22T04:19:20.421" v="565" actId="11529"/>
          <ac:spMkLst>
            <pc:docMk/>
            <pc:sldMk cId="2157774804" sldId="258"/>
            <ac:spMk id="9" creationId="{20C26FE6-2110-49B4-9529-BEFD6D93FFD0}"/>
          </ac:spMkLst>
        </pc:spChg>
        <pc:spChg chg="add mod ord">
          <ac:chgData name="찬우 박" userId="9b390fd1cad45554" providerId="LiveId" clId="{D476EC6A-3739-40E8-835A-84C38437DFA2}" dt="2021-12-22T04:46:54.696" v="722" actId="1076"/>
          <ac:spMkLst>
            <pc:docMk/>
            <pc:sldMk cId="2157774804" sldId="258"/>
            <ac:spMk id="30" creationId="{52C87FC1-34D8-4FD0-8D92-692D63BB37D3}"/>
          </ac:spMkLst>
        </pc:spChg>
        <pc:spChg chg="add mod">
          <ac:chgData name="찬우 박" userId="9b390fd1cad45554" providerId="LiveId" clId="{D476EC6A-3739-40E8-835A-84C38437DFA2}" dt="2021-12-22T04:59:36.343" v="1006" actId="14100"/>
          <ac:spMkLst>
            <pc:docMk/>
            <pc:sldMk cId="2157774804" sldId="258"/>
            <ac:spMk id="31" creationId="{31BD31B5-D743-4A4A-8658-023448CA31AE}"/>
          </ac:spMkLst>
        </pc:spChg>
        <pc:spChg chg="add mod">
          <ac:chgData name="찬우 박" userId="9b390fd1cad45554" providerId="LiveId" clId="{D476EC6A-3739-40E8-835A-84C38437DFA2}" dt="2021-12-22T04:59:40.878" v="1007" actId="14100"/>
          <ac:spMkLst>
            <pc:docMk/>
            <pc:sldMk cId="2157774804" sldId="258"/>
            <ac:spMk id="38" creationId="{83796ECE-BDE8-4D6C-A81A-6F05F8329A93}"/>
          </ac:spMkLst>
        </pc:spChg>
        <pc:spChg chg="del">
          <ac:chgData name="찬우 박" userId="9b390fd1cad45554" providerId="LiveId" clId="{D476EC6A-3739-40E8-835A-84C38437DFA2}" dt="2021-12-22T04:10:04.951" v="418" actId="478"/>
          <ac:spMkLst>
            <pc:docMk/>
            <pc:sldMk cId="2157774804" sldId="258"/>
            <ac:spMk id="44" creationId="{C959BC41-0CBC-49F1-97CF-17BFA7AC0C05}"/>
          </ac:spMkLst>
        </pc:spChg>
        <pc:spChg chg="del">
          <ac:chgData name="찬우 박" userId="9b390fd1cad45554" providerId="LiveId" clId="{D476EC6A-3739-40E8-835A-84C38437DFA2}" dt="2021-12-22T04:10:03.759" v="416" actId="478"/>
          <ac:spMkLst>
            <pc:docMk/>
            <pc:sldMk cId="2157774804" sldId="258"/>
            <ac:spMk id="49" creationId="{2B8DE5CB-FD4E-4712-9618-72B1000DA49A}"/>
          </ac:spMkLst>
        </pc:spChg>
        <pc:spChg chg="del">
          <ac:chgData name="찬우 박" userId="9b390fd1cad45554" providerId="LiveId" clId="{D476EC6A-3739-40E8-835A-84C38437DFA2}" dt="2021-12-22T04:10:03.759" v="416" actId="478"/>
          <ac:spMkLst>
            <pc:docMk/>
            <pc:sldMk cId="2157774804" sldId="258"/>
            <ac:spMk id="50" creationId="{D74E64C0-0F41-47D7-A2E8-E3B7F0460879}"/>
          </ac:spMkLst>
        </pc:spChg>
        <pc:spChg chg="del">
          <ac:chgData name="찬우 박" userId="9b390fd1cad45554" providerId="LiveId" clId="{D476EC6A-3739-40E8-835A-84C38437DFA2}" dt="2021-12-22T04:10:03.759" v="416" actId="478"/>
          <ac:spMkLst>
            <pc:docMk/>
            <pc:sldMk cId="2157774804" sldId="258"/>
            <ac:spMk id="53" creationId="{ED4AFF45-1F7D-49CD-92CB-C5BCC9B60CB5}"/>
          </ac:spMkLst>
        </pc:spChg>
        <pc:spChg chg="del">
          <ac:chgData name="찬우 박" userId="9b390fd1cad45554" providerId="LiveId" clId="{D476EC6A-3739-40E8-835A-84C38437DFA2}" dt="2021-12-22T04:10:03.759" v="416" actId="478"/>
          <ac:spMkLst>
            <pc:docMk/>
            <pc:sldMk cId="2157774804" sldId="258"/>
            <ac:spMk id="54" creationId="{0927282B-0BD8-4EF9-A9CB-4D931C3202AE}"/>
          </ac:spMkLst>
        </pc:spChg>
        <pc:spChg chg="mod">
          <ac:chgData name="찬우 박" userId="9b390fd1cad45554" providerId="LiveId" clId="{D476EC6A-3739-40E8-835A-84C38437DFA2}" dt="2021-12-22T04:19:23.244" v="566"/>
          <ac:spMkLst>
            <pc:docMk/>
            <pc:sldMk cId="2157774804" sldId="258"/>
            <ac:spMk id="56" creationId="{6D2EF8AF-B087-40EE-A831-64D710C9583F}"/>
          </ac:spMkLst>
        </pc:spChg>
        <pc:spChg chg="del">
          <ac:chgData name="찬우 박" userId="9b390fd1cad45554" providerId="LiveId" clId="{D476EC6A-3739-40E8-835A-84C38437DFA2}" dt="2021-12-22T04:10:03.759" v="416" actId="478"/>
          <ac:spMkLst>
            <pc:docMk/>
            <pc:sldMk cId="2157774804" sldId="258"/>
            <ac:spMk id="57" creationId="{F60AD6A0-8600-40CC-80FB-F7B00564769E}"/>
          </ac:spMkLst>
        </pc:spChg>
        <pc:spChg chg="del">
          <ac:chgData name="찬우 박" userId="9b390fd1cad45554" providerId="LiveId" clId="{D476EC6A-3739-40E8-835A-84C38437DFA2}" dt="2021-12-22T04:10:03.759" v="416" actId="478"/>
          <ac:spMkLst>
            <pc:docMk/>
            <pc:sldMk cId="2157774804" sldId="258"/>
            <ac:spMk id="58" creationId="{D6C76E6D-A62E-4858-B367-F269A55C2BBE}"/>
          </ac:spMkLst>
        </pc:spChg>
        <pc:spChg chg="mod">
          <ac:chgData name="찬우 박" userId="9b390fd1cad45554" providerId="LiveId" clId="{D476EC6A-3739-40E8-835A-84C38437DFA2}" dt="2021-12-22T04:19:23.244" v="566"/>
          <ac:spMkLst>
            <pc:docMk/>
            <pc:sldMk cId="2157774804" sldId="258"/>
            <ac:spMk id="60" creationId="{B922B223-6D17-4EE0-AA2F-3880C0498B2B}"/>
          </ac:spMkLst>
        </pc:spChg>
        <pc:spChg chg="del">
          <ac:chgData name="찬우 박" userId="9b390fd1cad45554" providerId="LiveId" clId="{D476EC6A-3739-40E8-835A-84C38437DFA2}" dt="2021-12-22T04:10:03.759" v="416" actId="478"/>
          <ac:spMkLst>
            <pc:docMk/>
            <pc:sldMk cId="2157774804" sldId="258"/>
            <ac:spMk id="62" creationId="{5300267D-5A44-4AEF-A789-F115864D37EA}"/>
          </ac:spMkLst>
        </pc:spChg>
        <pc:spChg chg="mod">
          <ac:chgData name="찬우 박" userId="9b390fd1cad45554" providerId="LiveId" clId="{D476EC6A-3739-40E8-835A-84C38437DFA2}" dt="2021-12-22T04:19:25.765" v="568"/>
          <ac:spMkLst>
            <pc:docMk/>
            <pc:sldMk cId="2157774804" sldId="258"/>
            <ac:spMk id="64" creationId="{5F43CEFE-C714-465A-AF4C-30E89F028741}"/>
          </ac:spMkLst>
        </pc:spChg>
        <pc:spChg chg="mod">
          <ac:chgData name="찬우 박" userId="9b390fd1cad45554" providerId="LiveId" clId="{D476EC6A-3739-40E8-835A-84C38437DFA2}" dt="2021-12-22T04:19:25.765" v="568"/>
          <ac:spMkLst>
            <pc:docMk/>
            <pc:sldMk cId="2157774804" sldId="258"/>
            <ac:spMk id="65" creationId="{5436C51B-5B76-48A6-817C-572EA09B6669}"/>
          </ac:spMkLst>
        </pc:spChg>
        <pc:spChg chg="add mod">
          <ac:chgData name="찬우 박" userId="9b390fd1cad45554" providerId="LiveId" clId="{D476EC6A-3739-40E8-835A-84C38437DFA2}" dt="2021-12-22T04:24:08.901" v="652" actId="1076"/>
          <ac:spMkLst>
            <pc:docMk/>
            <pc:sldMk cId="2157774804" sldId="258"/>
            <ac:spMk id="66" creationId="{7C173D17-6EF6-4E77-B354-D5E1DCDA21DE}"/>
          </ac:spMkLst>
        </pc:spChg>
        <pc:spChg chg="del">
          <ac:chgData name="찬우 박" userId="9b390fd1cad45554" providerId="LiveId" clId="{D476EC6A-3739-40E8-835A-84C38437DFA2}" dt="2021-12-22T04:10:03.759" v="416" actId="478"/>
          <ac:spMkLst>
            <pc:docMk/>
            <pc:sldMk cId="2157774804" sldId="258"/>
            <ac:spMk id="71" creationId="{CE786C54-458A-4216-882B-70E5CEB72981}"/>
          </ac:spMkLst>
        </pc:spChg>
        <pc:spChg chg="del">
          <ac:chgData name="찬우 박" userId="9b390fd1cad45554" providerId="LiveId" clId="{D476EC6A-3739-40E8-835A-84C38437DFA2}" dt="2021-12-22T04:10:05.937" v="419" actId="478"/>
          <ac:spMkLst>
            <pc:docMk/>
            <pc:sldMk cId="2157774804" sldId="258"/>
            <ac:spMk id="72" creationId="{2887B448-F093-43E0-960C-5BE427867BB2}"/>
          </ac:spMkLst>
        </pc:spChg>
        <pc:spChg chg="del">
          <ac:chgData name="찬우 박" userId="9b390fd1cad45554" providerId="LiveId" clId="{D476EC6A-3739-40E8-835A-84C38437DFA2}" dt="2021-12-22T04:10:03.759" v="416" actId="478"/>
          <ac:spMkLst>
            <pc:docMk/>
            <pc:sldMk cId="2157774804" sldId="258"/>
            <ac:spMk id="73" creationId="{F74A14D7-D17C-4FAC-B305-66C0D7B4172B}"/>
          </ac:spMkLst>
        </pc:spChg>
        <pc:spChg chg="del">
          <ac:chgData name="찬우 박" userId="9b390fd1cad45554" providerId="LiveId" clId="{D476EC6A-3739-40E8-835A-84C38437DFA2}" dt="2021-12-22T04:10:03.759" v="416" actId="478"/>
          <ac:spMkLst>
            <pc:docMk/>
            <pc:sldMk cId="2157774804" sldId="258"/>
            <ac:spMk id="75" creationId="{5AC1C5EA-D4FC-4D37-BA35-A0B47DFA51FA}"/>
          </ac:spMkLst>
        </pc:spChg>
        <pc:spChg chg="add mod ord">
          <ac:chgData name="찬우 박" userId="9b390fd1cad45554" providerId="LiveId" clId="{D476EC6A-3739-40E8-835A-84C38437DFA2}" dt="2021-12-22T04:46:54.696" v="722" actId="1076"/>
          <ac:spMkLst>
            <pc:docMk/>
            <pc:sldMk cId="2157774804" sldId="258"/>
            <ac:spMk id="78" creationId="{13B7A8C6-E283-4243-80FB-337654AD597D}"/>
          </ac:spMkLst>
        </pc:spChg>
        <pc:spChg chg="add mod ord">
          <ac:chgData name="찬우 박" userId="9b390fd1cad45554" providerId="LiveId" clId="{D476EC6A-3739-40E8-835A-84C38437DFA2}" dt="2021-12-22T04:46:54.696" v="722" actId="1076"/>
          <ac:spMkLst>
            <pc:docMk/>
            <pc:sldMk cId="2157774804" sldId="258"/>
            <ac:spMk id="80" creationId="{1A143743-1CB0-46B6-8D38-C5E2A7E3261E}"/>
          </ac:spMkLst>
        </pc:spChg>
        <pc:spChg chg="add mod ord">
          <ac:chgData name="찬우 박" userId="9b390fd1cad45554" providerId="LiveId" clId="{D476EC6A-3739-40E8-835A-84C38437DFA2}" dt="2021-12-22T04:46:54.696" v="722" actId="1076"/>
          <ac:spMkLst>
            <pc:docMk/>
            <pc:sldMk cId="2157774804" sldId="258"/>
            <ac:spMk id="81" creationId="{AFDA9081-9494-4349-943F-112359C8504E}"/>
          </ac:spMkLst>
        </pc:spChg>
        <pc:spChg chg="add mod ord">
          <ac:chgData name="찬우 박" userId="9b390fd1cad45554" providerId="LiveId" clId="{D476EC6A-3739-40E8-835A-84C38437DFA2}" dt="2021-12-22T04:46:54.696" v="722" actId="1076"/>
          <ac:spMkLst>
            <pc:docMk/>
            <pc:sldMk cId="2157774804" sldId="258"/>
            <ac:spMk id="82" creationId="{D655DF33-7E2E-4462-A392-DFE5E173A7CA}"/>
          </ac:spMkLst>
        </pc:spChg>
        <pc:spChg chg="del">
          <ac:chgData name="찬우 박" userId="9b390fd1cad45554" providerId="LiveId" clId="{D476EC6A-3739-40E8-835A-84C38437DFA2}" dt="2021-12-22T04:10:03.759" v="416" actId="478"/>
          <ac:spMkLst>
            <pc:docMk/>
            <pc:sldMk cId="2157774804" sldId="258"/>
            <ac:spMk id="84" creationId="{1F4CCB4A-6548-4CAF-A1E0-F4EEF7039534}"/>
          </ac:spMkLst>
        </pc:spChg>
        <pc:spChg chg="del">
          <ac:chgData name="찬우 박" userId="9b390fd1cad45554" providerId="LiveId" clId="{D476EC6A-3739-40E8-835A-84C38437DFA2}" dt="2021-12-22T04:10:03.759" v="416" actId="478"/>
          <ac:spMkLst>
            <pc:docMk/>
            <pc:sldMk cId="2157774804" sldId="258"/>
            <ac:spMk id="85" creationId="{4C148DBF-18B6-4694-9FFE-FF4A734A5EA4}"/>
          </ac:spMkLst>
        </pc:spChg>
        <pc:spChg chg="del">
          <ac:chgData name="찬우 박" userId="9b390fd1cad45554" providerId="LiveId" clId="{D476EC6A-3739-40E8-835A-84C38437DFA2}" dt="2021-12-22T04:10:03.759" v="416" actId="478"/>
          <ac:spMkLst>
            <pc:docMk/>
            <pc:sldMk cId="2157774804" sldId="258"/>
            <ac:spMk id="86" creationId="{BCDA94C3-D907-4928-948A-4C110AF960EE}"/>
          </ac:spMkLst>
        </pc:spChg>
        <pc:spChg chg="add mod">
          <ac:chgData name="찬우 박" userId="9b390fd1cad45554" providerId="LiveId" clId="{D476EC6A-3739-40E8-835A-84C38437DFA2}" dt="2021-12-22T04:59:36.343" v="1006" actId="14100"/>
          <ac:spMkLst>
            <pc:docMk/>
            <pc:sldMk cId="2157774804" sldId="258"/>
            <ac:spMk id="96" creationId="{D977AD58-EAA9-4CF9-850E-2838F33884C8}"/>
          </ac:spMkLst>
        </pc:spChg>
        <pc:spChg chg="add del mod">
          <ac:chgData name="찬우 박" userId="9b390fd1cad45554" providerId="LiveId" clId="{D476EC6A-3739-40E8-835A-84C38437DFA2}" dt="2021-12-22T04:47:58.180" v="761" actId="478"/>
          <ac:spMkLst>
            <pc:docMk/>
            <pc:sldMk cId="2157774804" sldId="258"/>
            <ac:spMk id="97" creationId="{4408460B-9FCE-495D-ADC1-53A38BA55F64}"/>
          </ac:spMkLst>
        </pc:spChg>
        <pc:spChg chg="add mod">
          <ac:chgData name="찬우 박" userId="9b390fd1cad45554" providerId="LiveId" clId="{D476EC6A-3739-40E8-835A-84C38437DFA2}" dt="2021-12-22T07:28:49.217" v="7024" actId="20577"/>
          <ac:spMkLst>
            <pc:docMk/>
            <pc:sldMk cId="2157774804" sldId="258"/>
            <ac:spMk id="98" creationId="{574AF123-22EE-4326-ADA3-7D6D0A069B21}"/>
          </ac:spMkLst>
        </pc:spChg>
        <pc:spChg chg="add mod">
          <ac:chgData name="찬우 박" userId="9b390fd1cad45554" providerId="LiveId" clId="{D476EC6A-3739-40E8-835A-84C38437DFA2}" dt="2021-12-22T04:56:04.507" v="927" actId="1076"/>
          <ac:spMkLst>
            <pc:docMk/>
            <pc:sldMk cId="2157774804" sldId="258"/>
            <ac:spMk id="107" creationId="{E947405D-A442-4816-B8AB-F5CD5C605B2D}"/>
          </ac:spMkLst>
        </pc:spChg>
        <pc:spChg chg="add mod">
          <ac:chgData name="찬우 박" userId="9b390fd1cad45554" providerId="LiveId" clId="{D476EC6A-3739-40E8-835A-84C38437DFA2}" dt="2021-12-22T04:56:21.774" v="939" actId="1037"/>
          <ac:spMkLst>
            <pc:docMk/>
            <pc:sldMk cId="2157774804" sldId="258"/>
            <ac:spMk id="108" creationId="{9FEC8148-5110-48F0-8D98-EF4E3BB37B1D}"/>
          </ac:spMkLst>
        </pc:spChg>
        <pc:spChg chg="add mod">
          <ac:chgData name="찬우 박" userId="9b390fd1cad45554" providerId="LiveId" clId="{D476EC6A-3739-40E8-835A-84C38437DFA2}" dt="2021-12-22T04:57:48.463" v="964" actId="164"/>
          <ac:spMkLst>
            <pc:docMk/>
            <pc:sldMk cId="2157774804" sldId="258"/>
            <ac:spMk id="114" creationId="{34AF4D08-E09F-4F2E-8BF5-FC3BDD7EBC22}"/>
          </ac:spMkLst>
        </pc:spChg>
        <pc:spChg chg="add mod">
          <ac:chgData name="찬우 박" userId="9b390fd1cad45554" providerId="LiveId" clId="{D476EC6A-3739-40E8-835A-84C38437DFA2}" dt="2021-12-22T04:57:48.463" v="964" actId="164"/>
          <ac:spMkLst>
            <pc:docMk/>
            <pc:sldMk cId="2157774804" sldId="258"/>
            <ac:spMk id="122" creationId="{A605BA60-014F-498B-8FE1-7B75F644B31B}"/>
          </ac:spMkLst>
        </pc:spChg>
        <pc:spChg chg="add mod">
          <ac:chgData name="찬우 박" userId="9b390fd1cad45554" providerId="LiveId" clId="{D476EC6A-3739-40E8-835A-84C38437DFA2}" dt="2021-12-22T04:58:55.336" v="1001" actId="164"/>
          <ac:spMkLst>
            <pc:docMk/>
            <pc:sldMk cId="2157774804" sldId="258"/>
            <ac:spMk id="124" creationId="{9977374D-D9B1-4867-B907-D88DB2F6A071}"/>
          </ac:spMkLst>
        </pc:spChg>
        <pc:spChg chg="add mod">
          <ac:chgData name="찬우 박" userId="9b390fd1cad45554" providerId="LiveId" clId="{D476EC6A-3739-40E8-835A-84C38437DFA2}" dt="2021-12-22T06:14:54.093" v="3760" actId="20577"/>
          <ac:spMkLst>
            <pc:docMk/>
            <pc:sldMk cId="2157774804" sldId="258"/>
            <ac:spMk id="125" creationId="{A252DC22-C0C5-402F-83F1-0C3644B36F2C}"/>
          </ac:spMkLst>
        </pc:spChg>
        <pc:spChg chg="add mod">
          <ac:chgData name="찬우 박" userId="9b390fd1cad45554" providerId="LiveId" clId="{D476EC6A-3739-40E8-835A-84C38437DFA2}" dt="2021-12-22T04:58:55.336" v="1001" actId="164"/>
          <ac:spMkLst>
            <pc:docMk/>
            <pc:sldMk cId="2157774804" sldId="258"/>
            <ac:spMk id="126" creationId="{C51E760F-EF0E-4BCC-BF78-E97ED3643E58}"/>
          </ac:spMkLst>
        </pc:spChg>
        <pc:spChg chg="add mod">
          <ac:chgData name="찬우 박" userId="9b390fd1cad45554" providerId="LiveId" clId="{D476EC6A-3739-40E8-835A-84C38437DFA2}" dt="2021-12-22T05:00:12.047" v="1011" actId="1076"/>
          <ac:spMkLst>
            <pc:docMk/>
            <pc:sldMk cId="2157774804" sldId="258"/>
            <ac:spMk id="138" creationId="{328F12AF-8A17-441C-AF64-54D6833AD1F2}"/>
          </ac:spMkLst>
        </pc:spChg>
        <pc:spChg chg="add mod">
          <ac:chgData name="찬우 박" userId="9b390fd1cad45554" providerId="LiveId" clId="{D476EC6A-3739-40E8-835A-84C38437DFA2}" dt="2021-12-22T05:01:19.694" v="1056" actId="14100"/>
          <ac:spMkLst>
            <pc:docMk/>
            <pc:sldMk cId="2157774804" sldId="258"/>
            <ac:spMk id="139" creationId="{C0B01BB4-0568-4F2A-BB55-8C3C7A0C196C}"/>
          </ac:spMkLst>
        </pc:spChg>
        <pc:spChg chg="add mod">
          <ac:chgData name="찬우 박" userId="9b390fd1cad45554" providerId="LiveId" clId="{D476EC6A-3739-40E8-835A-84C38437DFA2}" dt="2021-12-22T05:01:35.313" v="1071" actId="1076"/>
          <ac:spMkLst>
            <pc:docMk/>
            <pc:sldMk cId="2157774804" sldId="258"/>
            <ac:spMk id="140" creationId="{16E7F399-E2E0-4F2F-A82A-136D1FF1DAEE}"/>
          </ac:spMkLst>
        </pc:spChg>
        <pc:spChg chg="add mod">
          <ac:chgData name="찬우 박" userId="9b390fd1cad45554" providerId="LiveId" clId="{D476EC6A-3739-40E8-835A-84C38437DFA2}" dt="2021-12-22T05:01:46.722" v="1073" actId="1076"/>
          <ac:spMkLst>
            <pc:docMk/>
            <pc:sldMk cId="2157774804" sldId="258"/>
            <ac:spMk id="141" creationId="{986A9159-89D2-45FB-9A6F-49FD0556E4A4}"/>
          </ac:spMkLst>
        </pc:spChg>
        <pc:spChg chg="add mod">
          <ac:chgData name="찬우 박" userId="9b390fd1cad45554" providerId="LiveId" clId="{D476EC6A-3739-40E8-835A-84C38437DFA2}" dt="2021-12-22T05:01:46.722" v="1073" actId="1076"/>
          <ac:spMkLst>
            <pc:docMk/>
            <pc:sldMk cId="2157774804" sldId="258"/>
            <ac:spMk id="142" creationId="{6A70BFF5-CF53-4531-80D0-80780226ECD4}"/>
          </ac:spMkLst>
        </pc:spChg>
        <pc:spChg chg="add mod">
          <ac:chgData name="찬우 박" userId="9b390fd1cad45554" providerId="LiveId" clId="{D476EC6A-3739-40E8-835A-84C38437DFA2}" dt="2021-12-22T05:01:46.722" v="1073" actId="1076"/>
          <ac:spMkLst>
            <pc:docMk/>
            <pc:sldMk cId="2157774804" sldId="258"/>
            <ac:spMk id="143" creationId="{716520AD-4DAB-4A58-8A80-8FCB31FAE9C8}"/>
          </ac:spMkLst>
        </pc:spChg>
        <pc:spChg chg="add mod">
          <ac:chgData name="찬우 박" userId="9b390fd1cad45554" providerId="LiveId" clId="{D476EC6A-3739-40E8-835A-84C38437DFA2}" dt="2021-12-22T05:01:46.722" v="1073" actId="1076"/>
          <ac:spMkLst>
            <pc:docMk/>
            <pc:sldMk cId="2157774804" sldId="258"/>
            <ac:spMk id="144" creationId="{7ADD6A77-813B-47DD-87F0-6F4455E573CC}"/>
          </ac:spMkLst>
        </pc:spChg>
        <pc:spChg chg="add mod">
          <ac:chgData name="찬우 박" userId="9b390fd1cad45554" providerId="LiveId" clId="{D476EC6A-3739-40E8-835A-84C38437DFA2}" dt="2021-12-22T05:01:46.722" v="1073" actId="1076"/>
          <ac:spMkLst>
            <pc:docMk/>
            <pc:sldMk cId="2157774804" sldId="258"/>
            <ac:spMk id="145" creationId="{3ABD69F6-A21A-4B11-8BEA-35861F198A96}"/>
          </ac:spMkLst>
        </pc:spChg>
        <pc:spChg chg="add mod">
          <ac:chgData name="찬우 박" userId="9b390fd1cad45554" providerId="LiveId" clId="{D476EC6A-3739-40E8-835A-84C38437DFA2}" dt="2021-12-22T05:02:00.002" v="1078" actId="1076"/>
          <ac:spMkLst>
            <pc:docMk/>
            <pc:sldMk cId="2157774804" sldId="258"/>
            <ac:spMk id="148" creationId="{91EB54F8-B49D-4F94-8D61-BCB40AB6183D}"/>
          </ac:spMkLst>
        </pc:spChg>
        <pc:spChg chg="add mod">
          <ac:chgData name="찬우 박" userId="9b390fd1cad45554" providerId="LiveId" clId="{D476EC6A-3739-40E8-835A-84C38437DFA2}" dt="2021-12-22T05:02:06.874" v="1080" actId="1076"/>
          <ac:spMkLst>
            <pc:docMk/>
            <pc:sldMk cId="2157774804" sldId="258"/>
            <ac:spMk id="149" creationId="{5CD8DADD-D968-4710-8F51-0930A1891A14}"/>
          </ac:spMkLst>
        </pc:spChg>
        <pc:spChg chg="add mod">
          <ac:chgData name="찬우 박" userId="9b390fd1cad45554" providerId="LiveId" clId="{D476EC6A-3739-40E8-835A-84C38437DFA2}" dt="2021-12-22T07:05:09.581" v="7020" actId="1076"/>
          <ac:spMkLst>
            <pc:docMk/>
            <pc:sldMk cId="2157774804" sldId="258"/>
            <ac:spMk id="159" creationId="{ACE62B3B-2CD0-4CAF-B23D-4C9A6469991B}"/>
          </ac:spMkLst>
        </pc:spChg>
        <pc:grpChg chg="add mod">
          <ac:chgData name="찬우 박" userId="9b390fd1cad45554" providerId="LiveId" clId="{D476EC6A-3739-40E8-835A-84C38437DFA2}" dt="2021-12-22T04:22:12.093" v="633" actId="164"/>
          <ac:grpSpMkLst>
            <pc:docMk/>
            <pc:sldMk cId="2157774804" sldId="258"/>
            <ac:grpSpMk id="8" creationId="{6A1554A7-2526-49E9-814B-B0C9ACEBC2B6}"/>
          </ac:grpSpMkLst>
        </pc:grpChg>
        <pc:grpChg chg="add mod">
          <ac:chgData name="찬우 박" userId="9b390fd1cad45554" providerId="LiveId" clId="{D476EC6A-3739-40E8-835A-84C38437DFA2}" dt="2021-12-22T04:23:19.162" v="648" actId="164"/>
          <ac:grpSpMkLst>
            <pc:docMk/>
            <pc:sldMk cId="2157774804" sldId="258"/>
            <ac:grpSpMk id="16" creationId="{2E317AE1-7D7A-4F1D-9486-4FB070E157D1}"/>
          </ac:grpSpMkLst>
        </pc:grpChg>
        <pc:grpChg chg="del">
          <ac:chgData name="찬우 박" userId="9b390fd1cad45554" providerId="LiveId" clId="{D476EC6A-3739-40E8-835A-84C38437DFA2}" dt="2021-12-22T04:10:03.759" v="416" actId="478"/>
          <ac:grpSpMkLst>
            <pc:docMk/>
            <pc:sldMk cId="2157774804" sldId="258"/>
            <ac:grpSpMk id="20" creationId="{150F9A98-FBB9-4C01-ACEE-163B1ECEBCCF}"/>
          </ac:grpSpMkLst>
        </pc:grpChg>
        <pc:grpChg chg="add mod">
          <ac:chgData name="찬우 박" userId="9b390fd1cad45554" providerId="LiveId" clId="{D476EC6A-3739-40E8-835A-84C38437DFA2}" dt="2021-12-22T04:46:38.842" v="717" actId="164"/>
          <ac:grpSpMkLst>
            <pc:docMk/>
            <pc:sldMk cId="2157774804" sldId="258"/>
            <ac:grpSpMk id="24" creationId="{24C6D235-0442-48C3-A63E-CD5BA695EBBA}"/>
          </ac:grpSpMkLst>
        </pc:grpChg>
        <pc:grpChg chg="del">
          <ac:chgData name="찬우 박" userId="9b390fd1cad45554" providerId="LiveId" clId="{D476EC6A-3739-40E8-835A-84C38437DFA2}" dt="2021-12-22T04:10:03.759" v="416" actId="478"/>
          <ac:grpSpMkLst>
            <pc:docMk/>
            <pc:sldMk cId="2157774804" sldId="258"/>
            <ac:grpSpMk id="28" creationId="{6382F393-1B96-4DCC-A4DA-AB5A15555F9C}"/>
          </ac:grpSpMkLst>
        </pc:grpChg>
        <pc:grpChg chg="del">
          <ac:chgData name="찬우 박" userId="9b390fd1cad45554" providerId="LiveId" clId="{D476EC6A-3739-40E8-835A-84C38437DFA2}" dt="2021-12-22T04:10:03.759" v="416" actId="478"/>
          <ac:grpSpMkLst>
            <pc:docMk/>
            <pc:sldMk cId="2157774804" sldId="258"/>
            <ac:grpSpMk id="29" creationId="{C81ABCCA-88A5-4272-B519-026A38DA2DB9}"/>
          </ac:grpSpMkLst>
        </pc:grpChg>
        <pc:grpChg chg="add mod">
          <ac:chgData name="찬우 박" userId="9b390fd1cad45554" providerId="LiveId" clId="{D476EC6A-3739-40E8-835A-84C38437DFA2}" dt="2021-12-22T04:46:45.775" v="719" actId="164"/>
          <ac:grpSpMkLst>
            <pc:docMk/>
            <pc:sldMk cId="2157774804" sldId="258"/>
            <ac:grpSpMk id="33" creationId="{C46DBAB4-1C59-4747-B103-2B5173B1FD73}"/>
          </ac:grpSpMkLst>
        </pc:grpChg>
        <pc:grpChg chg="add mod">
          <ac:chgData name="찬우 박" userId="9b390fd1cad45554" providerId="LiveId" clId="{D476EC6A-3739-40E8-835A-84C38437DFA2}" dt="2021-12-22T04:53:08.668" v="913" actId="164"/>
          <ac:grpSpMkLst>
            <pc:docMk/>
            <pc:sldMk cId="2157774804" sldId="258"/>
            <ac:grpSpMk id="34" creationId="{9D2C4E2D-6CFE-40FD-B922-B5F073254B9C}"/>
          </ac:grpSpMkLst>
        </pc:grpChg>
        <pc:grpChg chg="del">
          <ac:chgData name="찬우 박" userId="9b390fd1cad45554" providerId="LiveId" clId="{D476EC6A-3739-40E8-835A-84C38437DFA2}" dt="2021-12-22T04:10:03.759" v="416" actId="478"/>
          <ac:grpSpMkLst>
            <pc:docMk/>
            <pc:sldMk cId="2157774804" sldId="258"/>
            <ac:grpSpMk id="46" creationId="{F583446F-5F25-4A10-B5C6-E85450DC2006}"/>
          </ac:grpSpMkLst>
        </pc:grpChg>
        <pc:grpChg chg="add del mod">
          <ac:chgData name="찬우 박" userId="9b390fd1cad45554" providerId="LiveId" clId="{D476EC6A-3739-40E8-835A-84C38437DFA2}" dt="2021-12-22T04:19:24.052" v="567"/>
          <ac:grpSpMkLst>
            <pc:docMk/>
            <pc:sldMk cId="2157774804" sldId="258"/>
            <ac:grpSpMk id="55" creationId="{E5650186-D12A-43D2-8348-FA8932386F4B}"/>
          </ac:grpSpMkLst>
        </pc:grpChg>
        <pc:grpChg chg="del">
          <ac:chgData name="찬우 박" userId="9b390fd1cad45554" providerId="LiveId" clId="{D476EC6A-3739-40E8-835A-84C38437DFA2}" dt="2021-12-22T04:10:03.759" v="416" actId="478"/>
          <ac:grpSpMkLst>
            <pc:docMk/>
            <pc:sldMk cId="2157774804" sldId="258"/>
            <ac:grpSpMk id="61" creationId="{CB5FD4CE-13EF-4485-8712-C69A684675A0}"/>
          </ac:grpSpMkLst>
        </pc:grpChg>
        <pc:grpChg chg="add del mod">
          <ac:chgData name="찬우 박" userId="9b390fd1cad45554" providerId="LiveId" clId="{D476EC6A-3739-40E8-835A-84C38437DFA2}" dt="2021-12-22T04:19:26.214" v="569"/>
          <ac:grpSpMkLst>
            <pc:docMk/>
            <pc:sldMk cId="2157774804" sldId="258"/>
            <ac:grpSpMk id="63" creationId="{0DE971D4-A71D-47B0-8838-69F9DEE459D6}"/>
          </ac:grpSpMkLst>
        </pc:grpChg>
        <pc:grpChg chg="add mod">
          <ac:chgData name="찬우 박" userId="9b390fd1cad45554" providerId="LiveId" clId="{D476EC6A-3739-40E8-835A-84C38437DFA2}" dt="2021-12-22T04:57:48.463" v="964" actId="164"/>
          <ac:grpSpMkLst>
            <pc:docMk/>
            <pc:sldMk cId="2157774804" sldId="258"/>
            <ac:grpSpMk id="110" creationId="{B2F43BA7-3712-495B-BEA2-B3CF6B2E2169}"/>
          </ac:grpSpMkLst>
        </pc:grpChg>
        <pc:grpChg chg="add mod">
          <ac:chgData name="찬우 박" userId="9b390fd1cad45554" providerId="LiveId" clId="{D476EC6A-3739-40E8-835A-84C38437DFA2}" dt="2021-12-22T04:58:49.087" v="998" actId="1076"/>
          <ac:grpSpMkLst>
            <pc:docMk/>
            <pc:sldMk cId="2157774804" sldId="258"/>
            <ac:grpSpMk id="115" creationId="{9BDCAE9D-342C-497E-B32C-2A3805B89021}"/>
          </ac:grpSpMkLst>
        </pc:grpChg>
        <pc:grpChg chg="add mod">
          <ac:chgData name="찬우 박" userId="9b390fd1cad45554" providerId="LiveId" clId="{D476EC6A-3739-40E8-835A-84C38437DFA2}" dt="2021-12-22T04:59:00.402" v="1003" actId="14100"/>
          <ac:grpSpMkLst>
            <pc:docMk/>
            <pc:sldMk cId="2157774804" sldId="258"/>
            <ac:grpSpMk id="116" creationId="{6771C44D-1B90-4FF3-805D-1C4CD0B2EEA1}"/>
          </ac:grpSpMkLst>
        </pc:grpChg>
        <pc:graphicFrameChg chg="add del mod modGraphic">
          <ac:chgData name="찬우 박" userId="9b390fd1cad45554" providerId="LiveId" clId="{D476EC6A-3739-40E8-835A-84C38437DFA2}" dt="2021-12-22T04:53:44.020" v="920" actId="478"/>
          <ac:graphicFrameMkLst>
            <pc:docMk/>
            <pc:sldMk cId="2157774804" sldId="258"/>
            <ac:graphicFrameMk id="111" creationId="{A4613CF4-C553-4AA6-9268-7F6AD80EE777}"/>
          </ac:graphicFrameMkLst>
        </pc:graphicFrameChg>
        <pc:graphicFrameChg chg="add mod ord modGraphic">
          <ac:chgData name="찬우 박" userId="9b390fd1cad45554" providerId="LiveId" clId="{D476EC6A-3739-40E8-835A-84C38437DFA2}" dt="2021-12-22T05:08:51.256" v="1176" actId="20577"/>
          <ac:graphicFrameMkLst>
            <pc:docMk/>
            <pc:sldMk cId="2157774804" sldId="258"/>
            <ac:graphicFrameMk id="1029" creationId="{57A568C4-8A46-4699-9597-BC46FC124975}"/>
          </ac:graphicFrameMkLst>
        </pc:graphicFrameChg>
        <pc:picChg chg="del">
          <ac:chgData name="찬우 박" userId="9b390fd1cad45554" providerId="LiveId" clId="{D476EC6A-3739-40E8-835A-84C38437DFA2}" dt="2021-12-22T04:10:03.759" v="416" actId="478"/>
          <ac:picMkLst>
            <pc:docMk/>
            <pc:sldMk cId="2157774804" sldId="258"/>
            <ac:picMk id="67" creationId="{BFEB129D-50E7-421E-820A-E550972E4DE8}"/>
          </ac:picMkLst>
        </pc:picChg>
        <pc:picChg chg="del">
          <ac:chgData name="찬우 박" userId="9b390fd1cad45554" providerId="LiveId" clId="{D476EC6A-3739-40E8-835A-84C38437DFA2}" dt="2021-12-22T04:10:03.759" v="416" actId="478"/>
          <ac:picMkLst>
            <pc:docMk/>
            <pc:sldMk cId="2157774804" sldId="258"/>
            <ac:picMk id="68" creationId="{A0BD023B-7E4F-42BC-9578-CB9B6DA6A734}"/>
          </ac:picMkLst>
        </pc:picChg>
        <pc:picChg chg="del">
          <ac:chgData name="찬우 박" userId="9b390fd1cad45554" providerId="LiveId" clId="{D476EC6A-3739-40E8-835A-84C38437DFA2}" dt="2021-12-22T04:10:03.759" v="416" actId="478"/>
          <ac:picMkLst>
            <pc:docMk/>
            <pc:sldMk cId="2157774804" sldId="258"/>
            <ac:picMk id="70" creationId="{385AB7B8-350B-4E33-B120-A82E18A108FB}"/>
          </ac:picMkLst>
        </pc:picChg>
        <pc:picChg chg="del">
          <ac:chgData name="찬우 박" userId="9b390fd1cad45554" providerId="LiveId" clId="{D476EC6A-3739-40E8-835A-84C38437DFA2}" dt="2021-12-22T04:10:04.556" v="417" actId="478"/>
          <ac:picMkLst>
            <pc:docMk/>
            <pc:sldMk cId="2157774804" sldId="258"/>
            <ac:picMk id="1030" creationId="{A601F755-6153-4375-B353-07F35824A643}"/>
          </ac:picMkLst>
        </pc:picChg>
        <pc:picChg chg="del">
          <ac:chgData name="찬우 박" userId="9b390fd1cad45554" providerId="LiveId" clId="{D476EC6A-3739-40E8-835A-84C38437DFA2}" dt="2021-12-22T04:10:03.759" v="416" actId="478"/>
          <ac:picMkLst>
            <pc:docMk/>
            <pc:sldMk cId="2157774804" sldId="258"/>
            <ac:picMk id="1036" creationId="{759737EC-BB25-42A1-9395-23C37AD6D102}"/>
          </ac:picMkLst>
        </pc:picChg>
        <pc:picChg chg="del">
          <ac:chgData name="찬우 박" userId="9b390fd1cad45554" providerId="LiveId" clId="{D476EC6A-3739-40E8-835A-84C38437DFA2}" dt="2021-12-22T04:10:03.759" v="416" actId="478"/>
          <ac:picMkLst>
            <pc:docMk/>
            <pc:sldMk cId="2157774804" sldId="258"/>
            <ac:picMk id="1038" creationId="{D18B51AD-2BC0-4441-A26C-BCBC353915BB}"/>
          </ac:picMkLst>
        </pc:picChg>
        <pc:picChg chg="del">
          <ac:chgData name="찬우 박" userId="9b390fd1cad45554" providerId="LiveId" clId="{D476EC6A-3739-40E8-835A-84C38437DFA2}" dt="2021-12-22T04:10:03.759" v="416" actId="478"/>
          <ac:picMkLst>
            <pc:docMk/>
            <pc:sldMk cId="2157774804" sldId="258"/>
            <ac:picMk id="1040" creationId="{0586E5F0-9EA1-4280-B9AF-4436DB44B24A}"/>
          </ac:picMkLst>
        </pc:picChg>
        <pc:cxnChg chg="add mod">
          <ac:chgData name="찬우 박" userId="9b390fd1cad45554" providerId="LiveId" clId="{D476EC6A-3739-40E8-835A-84C38437DFA2}" dt="2021-12-22T04:24:08.901" v="652" actId="1076"/>
          <ac:cxnSpMkLst>
            <pc:docMk/>
            <pc:sldMk cId="2157774804" sldId="258"/>
            <ac:cxnSpMk id="11" creationId="{B58CD629-7ECB-4A69-BC2A-D61C36366523}"/>
          </ac:cxnSpMkLst>
        </pc:cxnChg>
        <pc:cxnChg chg="add mod">
          <ac:chgData name="찬우 박" userId="9b390fd1cad45554" providerId="LiveId" clId="{D476EC6A-3739-40E8-835A-84C38437DFA2}" dt="2021-12-22T04:24:02.749" v="651" actId="1076"/>
          <ac:cxnSpMkLst>
            <pc:docMk/>
            <pc:sldMk cId="2157774804" sldId="258"/>
            <ac:cxnSpMk id="22" creationId="{C3F46112-FB38-45D8-9F00-B13A3F06404E}"/>
          </ac:cxnSpMkLst>
        </pc:cxnChg>
        <pc:cxnChg chg="add mod">
          <ac:chgData name="찬우 박" userId="9b390fd1cad45554" providerId="LiveId" clId="{D476EC6A-3739-40E8-835A-84C38437DFA2}" dt="2021-12-22T04:59:36.343" v="1006" actId="14100"/>
          <ac:cxnSpMkLst>
            <pc:docMk/>
            <pc:sldMk cId="2157774804" sldId="258"/>
            <ac:cxnSpMk id="36" creationId="{DAF7C0EB-4934-4565-9CBB-A15E3D4382D7}"/>
          </ac:cxnSpMkLst>
        </pc:cxnChg>
        <pc:cxnChg chg="add mod">
          <ac:chgData name="찬우 박" userId="9b390fd1cad45554" providerId="LiveId" clId="{D476EC6A-3739-40E8-835A-84C38437DFA2}" dt="2021-12-22T04:59:49.965" v="1009" actId="14100"/>
          <ac:cxnSpMkLst>
            <pc:docMk/>
            <pc:sldMk cId="2157774804" sldId="258"/>
            <ac:cxnSpMk id="41" creationId="{69C6E2E5-FC5B-4392-B85C-6BB94E9507D3}"/>
          </ac:cxnSpMkLst>
        </pc:cxnChg>
        <pc:cxnChg chg="del">
          <ac:chgData name="찬우 박" userId="9b390fd1cad45554" providerId="LiveId" clId="{D476EC6A-3739-40E8-835A-84C38437DFA2}" dt="2021-12-22T04:10:03.759" v="416" actId="478"/>
          <ac:cxnSpMkLst>
            <pc:docMk/>
            <pc:sldMk cId="2157774804" sldId="258"/>
            <ac:cxnSpMk id="42" creationId="{F4431606-2986-4C5F-8B29-8751BBEFFA6B}"/>
          </ac:cxnSpMkLst>
        </pc:cxnChg>
        <pc:cxnChg chg="del">
          <ac:chgData name="찬우 박" userId="9b390fd1cad45554" providerId="LiveId" clId="{D476EC6A-3739-40E8-835A-84C38437DFA2}" dt="2021-12-22T04:10:08.816" v="422" actId="478"/>
          <ac:cxnSpMkLst>
            <pc:docMk/>
            <pc:sldMk cId="2157774804" sldId="258"/>
            <ac:cxnSpMk id="47" creationId="{5DBB4755-3253-49A1-AF97-33C388C68DCD}"/>
          </ac:cxnSpMkLst>
        </pc:cxnChg>
        <pc:cxnChg chg="add mod">
          <ac:chgData name="찬우 박" userId="9b390fd1cad45554" providerId="LiveId" clId="{D476EC6A-3739-40E8-835A-84C38437DFA2}" dt="2021-12-22T07:29:34.774" v="7029" actId="14100"/>
          <ac:cxnSpMkLst>
            <pc:docMk/>
            <pc:sldMk cId="2157774804" sldId="258"/>
            <ac:cxnSpMk id="65" creationId="{5199A656-C2AE-4843-A938-3A3397A52D5B}"/>
          </ac:cxnSpMkLst>
        </pc:cxnChg>
        <pc:cxnChg chg="add mod">
          <ac:chgData name="찬우 박" userId="9b390fd1cad45554" providerId="LiveId" clId="{D476EC6A-3739-40E8-835A-84C38437DFA2}" dt="2021-12-22T04:24:02.749" v="651" actId="1076"/>
          <ac:cxnSpMkLst>
            <pc:docMk/>
            <pc:sldMk cId="2157774804" sldId="258"/>
            <ac:cxnSpMk id="69" creationId="{A07637CB-2D05-4F80-A027-2E4FD26AFB89}"/>
          </ac:cxnSpMkLst>
        </pc:cxnChg>
        <pc:cxnChg chg="add mod">
          <ac:chgData name="찬우 박" userId="9b390fd1cad45554" providerId="LiveId" clId="{D476EC6A-3739-40E8-835A-84C38437DFA2}" dt="2021-12-22T04:24:02.749" v="651" actId="1076"/>
          <ac:cxnSpMkLst>
            <pc:docMk/>
            <pc:sldMk cId="2157774804" sldId="258"/>
            <ac:cxnSpMk id="74" creationId="{EC1D12FE-363D-452E-B178-C966141CAA2A}"/>
          </ac:cxnSpMkLst>
        </pc:cxnChg>
        <pc:cxnChg chg="add mod">
          <ac:chgData name="찬우 박" userId="9b390fd1cad45554" providerId="LiveId" clId="{D476EC6A-3739-40E8-835A-84C38437DFA2}" dt="2021-12-22T04:24:02.749" v="651" actId="1076"/>
          <ac:cxnSpMkLst>
            <pc:docMk/>
            <pc:sldMk cId="2157774804" sldId="258"/>
            <ac:cxnSpMk id="76" creationId="{31DFA08E-3DC8-4862-BE17-186A4BE17157}"/>
          </ac:cxnSpMkLst>
        </pc:cxnChg>
        <pc:cxnChg chg="add mod">
          <ac:chgData name="찬우 박" userId="9b390fd1cad45554" providerId="LiveId" clId="{D476EC6A-3739-40E8-835A-84C38437DFA2}" dt="2021-12-22T04:24:02.749" v="651" actId="1076"/>
          <ac:cxnSpMkLst>
            <pc:docMk/>
            <pc:sldMk cId="2157774804" sldId="258"/>
            <ac:cxnSpMk id="77" creationId="{7285C516-0AF1-42DD-87E6-383A2437A3BB}"/>
          </ac:cxnSpMkLst>
        </pc:cxnChg>
        <pc:cxnChg chg="add del mod">
          <ac:chgData name="찬우 박" userId="9b390fd1cad45554" providerId="LiveId" clId="{D476EC6A-3739-40E8-835A-84C38437DFA2}" dt="2021-12-22T04:55:52.202" v="921" actId="478"/>
          <ac:cxnSpMkLst>
            <pc:docMk/>
            <pc:sldMk cId="2157774804" sldId="258"/>
            <ac:cxnSpMk id="83" creationId="{4F6F32FE-CFBA-4C4E-8A71-0E3741928DCB}"/>
          </ac:cxnSpMkLst>
        </pc:cxnChg>
        <pc:cxnChg chg="add mod">
          <ac:chgData name="찬우 박" userId="9b390fd1cad45554" providerId="LiveId" clId="{D476EC6A-3739-40E8-835A-84C38437DFA2}" dt="2021-12-22T04:55:58.979" v="925" actId="1076"/>
          <ac:cxnSpMkLst>
            <pc:docMk/>
            <pc:sldMk cId="2157774804" sldId="258"/>
            <ac:cxnSpMk id="87" creationId="{663E91FA-8FB2-4DC8-9F3F-A8A2F40A2621}"/>
          </ac:cxnSpMkLst>
        </pc:cxnChg>
        <pc:cxnChg chg="add del mod">
          <ac:chgData name="찬우 박" userId="9b390fd1cad45554" providerId="LiveId" clId="{D476EC6A-3739-40E8-835A-84C38437DFA2}" dt="2021-12-22T04:55:55.644" v="924" actId="478"/>
          <ac:cxnSpMkLst>
            <pc:docMk/>
            <pc:sldMk cId="2157774804" sldId="258"/>
            <ac:cxnSpMk id="88" creationId="{984A9A3B-DA72-4093-B44E-8D2AAFE90B96}"/>
          </ac:cxnSpMkLst>
        </pc:cxnChg>
        <pc:cxnChg chg="add del mod">
          <ac:chgData name="찬우 박" userId="9b390fd1cad45554" providerId="LiveId" clId="{D476EC6A-3739-40E8-835A-84C38437DFA2}" dt="2021-12-22T04:55:54.564" v="923" actId="478"/>
          <ac:cxnSpMkLst>
            <pc:docMk/>
            <pc:sldMk cId="2157774804" sldId="258"/>
            <ac:cxnSpMk id="89" creationId="{94BB7428-92FE-4857-8452-D4705F4A3F90}"/>
          </ac:cxnSpMkLst>
        </pc:cxnChg>
        <pc:cxnChg chg="add del mod">
          <ac:chgData name="찬우 박" userId="9b390fd1cad45554" providerId="LiveId" clId="{D476EC6A-3739-40E8-835A-84C38437DFA2}" dt="2021-12-22T04:55:53.398" v="922" actId="478"/>
          <ac:cxnSpMkLst>
            <pc:docMk/>
            <pc:sldMk cId="2157774804" sldId="258"/>
            <ac:cxnSpMk id="90" creationId="{1F959FCB-616D-47D7-A6EF-E50A36CAA67A}"/>
          </ac:cxnSpMkLst>
        </pc:cxnChg>
        <pc:cxnChg chg="add del mod">
          <ac:chgData name="찬우 박" userId="9b390fd1cad45554" providerId="LiveId" clId="{D476EC6A-3739-40E8-835A-84C38437DFA2}" dt="2021-12-22T04:47:13.323" v="727"/>
          <ac:cxnSpMkLst>
            <pc:docMk/>
            <pc:sldMk cId="2157774804" sldId="258"/>
            <ac:cxnSpMk id="91" creationId="{BABE8180-5BB3-43A6-AC73-D5E50087CA9F}"/>
          </ac:cxnSpMkLst>
        </pc:cxnChg>
        <pc:cxnChg chg="add del mod">
          <ac:chgData name="찬우 박" userId="9b390fd1cad45554" providerId="LiveId" clId="{D476EC6A-3739-40E8-835A-84C38437DFA2}" dt="2021-12-22T04:47:13.323" v="727"/>
          <ac:cxnSpMkLst>
            <pc:docMk/>
            <pc:sldMk cId="2157774804" sldId="258"/>
            <ac:cxnSpMk id="92" creationId="{B36B5B95-DEE8-4C0A-84EA-33E9C19D1621}"/>
          </ac:cxnSpMkLst>
        </pc:cxnChg>
        <pc:cxnChg chg="add del mod">
          <ac:chgData name="찬우 박" userId="9b390fd1cad45554" providerId="LiveId" clId="{D476EC6A-3739-40E8-835A-84C38437DFA2}" dt="2021-12-22T04:47:13.323" v="727"/>
          <ac:cxnSpMkLst>
            <pc:docMk/>
            <pc:sldMk cId="2157774804" sldId="258"/>
            <ac:cxnSpMk id="93" creationId="{BB18FD55-68B8-4464-B999-46CED622328D}"/>
          </ac:cxnSpMkLst>
        </pc:cxnChg>
        <pc:cxnChg chg="add del mod">
          <ac:chgData name="찬우 박" userId="9b390fd1cad45554" providerId="LiveId" clId="{D476EC6A-3739-40E8-835A-84C38437DFA2}" dt="2021-12-22T04:47:13.323" v="727"/>
          <ac:cxnSpMkLst>
            <pc:docMk/>
            <pc:sldMk cId="2157774804" sldId="258"/>
            <ac:cxnSpMk id="94" creationId="{6395D7C9-2BA7-4D31-AAD5-EF42BB34FA85}"/>
          </ac:cxnSpMkLst>
        </pc:cxnChg>
        <pc:cxnChg chg="add del mod">
          <ac:chgData name="찬우 박" userId="9b390fd1cad45554" providerId="LiveId" clId="{D476EC6A-3739-40E8-835A-84C38437DFA2}" dt="2021-12-22T04:47:13.323" v="727"/>
          <ac:cxnSpMkLst>
            <pc:docMk/>
            <pc:sldMk cId="2157774804" sldId="258"/>
            <ac:cxnSpMk id="95" creationId="{FFDAFCBF-B4A3-4A5A-8F07-4BA565844C35}"/>
          </ac:cxnSpMkLst>
        </pc:cxnChg>
        <pc:cxnChg chg="add mod">
          <ac:chgData name="찬우 박" userId="9b390fd1cad45554" providerId="LiveId" clId="{D476EC6A-3739-40E8-835A-84C38437DFA2}" dt="2021-12-22T04:59:36.343" v="1006" actId="14100"/>
          <ac:cxnSpMkLst>
            <pc:docMk/>
            <pc:sldMk cId="2157774804" sldId="258"/>
            <ac:cxnSpMk id="100" creationId="{0545FFE0-DC91-4308-B2DF-A7D86673B740}"/>
          </ac:cxnSpMkLst>
        </pc:cxnChg>
        <pc:cxnChg chg="add mod">
          <ac:chgData name="찬우 박" userId="9b390fd1cad45554" providerId="LiveId" clId="{D476EC6A-3739-40E8-835A-84C38437DFA2}" dt="2021-12-22T04:56:21.774" v="939" actId="1037"/>
          <ac:cxnSpMkLst>
            <pc:docMk/>
            <pc:sldMk cId="2157774804" sldId="258"/>
            <ac:cxnSpMk id="109" creationId="{F2E73472-EC92-4E8A-8FF5-B1D369AE0A69}"/>
          </ac:cxnSpMkLst>
        </pc:cxnChg>
        <pc:cxnChg chg="add mod">
          <ac:chgData name="찬우 박" userId="9b390fd1cad45554" providerId="LiveId" clId="{D476EC6A-3739-40E8-835A-84C38437DFA2}" dt="2021-12-22T04:58:55.336" v="1001" actId="164"/>
          <ac:cxnSpMkLst>
            <pc:docMk/>
            <pc:sldMk cId="2157774804" sldId="258"/>
            <ac:cxnSpMk id="127" creationId="{1DEF838C-9088-4918-9EF0-C439D6A7D1B7}"/>
          </ac:cxnSpMkLst>
        </pc:cxnChg>
        <pc:cxnChg chg="add mod">
          <ac:chgData name="찬우 박" userId="9b390fd1cad45554" providerId="LiveId" clId="{D476EC6A-3739-40E8-835A-84C38437DFA2}" dt="2021-12-22T04:58:55.336" v="1001" actId="164"/>
          <ac:cxnSpMkLst>
            <pc:docMk/>
            <pc:sldMk cId="2157774804" sldId="258"/>
            <ac:cxnSpMk id="128" creationId="{0AAC8FD8-700B-48B8-A235-575D4A988097}"/>
          </ac:cxnSpMkLst>
        </pc:cxnChg>
        <pc:cxnChg chg="add mod">
          <ac:chgData name="찬우 박" userId="9b390fd1cad45554" providerId="LiveId" clId="{D476EC6A-3739-40E8-835A-84C38437DFA2}" dt="2021-12-22T04:58:55.336" v="1001" actId="164"/>
          <ac:cxnSpMkLst>
            <pc:docMk/>
            <pc:sldMk cId="2157774804" sldId="258"/>
            <ac:cxnSpMk id="129" creationId="{C339B0BD-7D27-4E67-A9D4-5399CD353D7F}"/>
          </ac:cxnSpMkLst>
        </pc:cxnChg>
        <pc:cxnChg chg="add mod">
          <ac:chgData name="찬우 박" userId="9b390fd1cad45554" providerId="LiveId" clId="{D476EC6A-3739-40E8-835A-84C38437DFA2}" dt="2021-12-22T04:58:55.336" v="1001" actId="164"/>
          <ac:cxnSpMkLst>
            <pc:docMk/>
            <pc:sldMk cId="2157774804" sldId="258"/>
            <ac:cxnSpMk id="130" creationId="{5632FF07-1AE3-4FEC-AA50-A64D1818F8A9}"/>
          </ac:cxnSpMkLst>
        </pc:cxnChg>
        <pc:cxnChg chg="add mod">
          <ac:chgData name="찬우 박" userId="9b390fd1cad45554" providerId="LiveId" clId="{D476EC6A-3739-40E8-835A-84C38437DFA2}" dt="2021-12-22T04:58:55.336" v="1001" actId="164"/>
          <ac:cxnSpMkLst>
            <pc:docMk/>
            <pc:sldMk cId="2157774804" sldId="258"/>
            <ac:cxnSpMk id="131" creationId="{B7A600DE-6D31-4C22-8DAC-A0712EC52A1A}"/>
          </ac:cxnSpMkLst>
        </pc:cxnChg>
        <pc:cxnChg chg="add mod">
          <ac:chgData name="찬우 박" userId="9b390fd1cad45554" providerId="LiveId" clId="{D476EC6A-3739-40E8-835A-84C38437DFA2}" dt="2021-12-22T04:58:55.336" v="1001" actId="164"/>
          <ac:cxnSpMkLst>
            <pc:docMk/>
            <pc:sldMk cId="2157774804" sldId="258"/>
            <ac:cxnSpMk id="132" creationId="{A270DD53-16DE-4D1C-B928-E1045EBD5834}"/>
          </ac:cxnSpMkLst>
        </pc:cxnChg>
        <pc:cxnChg chg="add mod">
          <ac:chgData name="찬우 박" userId="9b390fd1cad45554" providerId="LiveId" clId="{D476EC6A-3739-40E8-835A-84C38437DFA2}" dt="2021-12-22T05:01:55.361" v="1076" actId="14100"/>
          <ac:cxnSpMkLst>
            <pc:docMk/>
            <pc:sldMk cId="2157774804" sldId="258"/>
            <ac:cxnSpMk id="146" creationId="{44AD1B0B-6BEF-4772-9CEF-EE880CA65981}"/>
          </ac:cxnSpMkLst>
        </pc:cxnChg>
        <pc:cxnChg chg="add mod">
          <ac:chgData name="찬우 박" userId="9b390fd1cad45554" providerId="LiveId" clId="{D476EC6A-3739-40E8-835A-84C38437DFA2}" dt="2021-12-22T05:02:12.369" v="1082" actId="1076"/>
          <ac:cxnSpMkLst>
            <pc:docMk/>
            <pc:sldMk cId="2157774804" sldId="258"/>
            <ac:cxnSpMk id="150" creationId="{68AADCF7-00AB-4FB4-99D8-6DFC35877B7E}"/>
          </ac:cxnSpMkLst>
        </pc:cxnChg>
        <pc:cxnChg chg="add mod">
          <ac:chgData name="찬우 박" userId="9b390fd1cad45554" providerId="LiveId" clId="{D476EC6A-3739-40E8-835A-84C38437DFA2}" dt="2021-12-22T05:02:35.793" v="1087" actId="1076"/>
          <ac:cxnSpMkLst>
            <pc:docMk/>
            <pc:sldMk cId="2157774804" sldId="258"/>
            <ac:cxnSpMk id="152" creationId="{1CD843C2-9C0B-4FEC-9A77-62C8F999AB68}"/>
          </ac:cxnSpMkLst>
        </pc:cxnChg>
        <pc:cxnChg chg="add mod">
          <ac:chgData name="찬우 박" userId="9b390fd1cad45554" providerId="LiveId" clId="{D476EC6A-3739-40E8-835A-84C38437DFA2}" dt="2021-12-22T05:02:26.754" v="1085" actId="14100"/>
          <ac:cxnSpMkLst>
            <pc:docMk/>
            <pc:sldMk cId="2157774804" sldId="258"/>
            <ac:cxnSpMk id="153" creationId="{14E1C1EB-F744-49B7-9732-474A1056D5B5}"/>
          </ac:cxnSpMkLst>
        </pc:cxnChg>
        <pc:cxnChg chg="add mod">
          <ac:chgData name="찬우 박" userId="9b390fd1cad45554" providerId="LiveId" clId="{D476EC6A-3739-40E8-835A-84C38437DFA2}" dt="2021-12-22T05:02:40.577" v="1089" actId="1076"/>
          <ac:cxnSpMkLst>
            <pc:docMk/>
            <pc:sldMk cId="2157774804" sldId="258"/>
            <ac:cxnSpMk id="154" creationId="{5EDE3B46-44C5-48AD-A56F-069F97392DB6}"/>
          </ac:cxnSpMkLst>
        </pc:cxnChg>
      </pc:sldChg>
      <pc:sldChg chg="addSp delSp modSp add mod">
        <pc:chgData name="찬우 박" userId="9b390fd1cad45554" providerId="LiveId" clId="{D476EC6A-3739-40E8-835A-84C38437DFA2}" dt="2021-12-22T05:37:17.518" v="3194" actId="1076"/>
        <pc:sldMkLst>
          <pc:docMk/>
          <pc:sldMk cId="837368343" sldId="259"/>
        </pc:sldMkLst>
        <pc:spChg chg="mod">
          <ac:chgData name="찬우 박" userId="9b390fd1cad45554" providerId="LiveId" clId="{D476EC6A-3739-40E8-835A-84C38437DFA2}" dt="2021-12-22T04:11:42.063" v="469" actId="20577"/>
          <ac:spMkLst>
            <pc:docMk/>
            <pc:sldMk cId="837368343" sldId="259"/>
            <ac:spMk id="2" creationId="{67CFB7EA-A472-4ED5-B099-47BDA507B68D}"/>
          </ac:spMkLst>
        </pc:spChg>
        <pc:spChg chg="add mod">
          <ac:chgData name="찬우 박" userId="9b390fd1cad45554" providerId="LiveId" clId="{D476EC6A-3739-40E8-835A-84C38437DFA2}" dt="2021-12-22T05:35:36.779" v="3068" actId="1076"/>
          <ac:spMkLst>
            <pc:docMk/>
            <pc:sldMk cId="837368343" sldId="259"/>
            <ac:spMk id="4" creationId="{12E287A0-5722-4273-8A68-D6D4799992E2}"/>
          </ac:spMkLst>
        </pc:spChg>
        <pc:spChg chg="add del">
          <ac:chgData name="찬우 박" userId="9b390fd1cad45554" providerId="LiveId" clId="{D476EC6A-3739-40E8-835A-84C38437DFA2}" dt="2021-12-22T05:12:09.801" v="1279"/>
          <ac:spMkLst>
            <pc:docMk/>
            <pc:sldMk cId="837368343" sldId="259"/>
            <ac:spMk id="5" creationId="{F6B03008-4C82-489C-84F5-542D8BBB2F63}"/>
          </ac:spMkLst>
        </pc:spChg>
        <pc:spChg chg="add del">
          <ac:chgData name="찬우 박" userId="9b390fd1cad45554" providerId="LiveId" clId="{D476EC6A-3739-40E8-835A-84C38437DFA2}" dt="2021-12-22T05:12:11.056" v="1281"/>
          <ac:spMkLst>
            <pc:docMk/>
            <pc:sldMk cId="837368343" sldId="259"/>
            <ac:spMk id="6" creationId="{F860197C-4B9E-41BE-B47B-EF63693DBCA6}"/>
          </ac:spMkLst>
        </pc:spChg>
        <pc:spChg chg="add del">
          <ac:chgData name="찬우 박" userId="9b390fd1cad45554" providerId="LiveId" clId="{D476EC6A-3739-40E8-835A-84C38437DFA2}" dt="2021-12-22T05:12:14.180" v="1283"/>
          <ac:spMkLst>
            <pc:docMk/>
            <pc:sldMk cId="837368343" sldId="259"/>
            <ac:spMk id="7" creationId="{2C15AD97-BC65-4132-B9F1-D8EFABA66EDA}"/>
          </ac:spMkLst>
        </pc:spChg>
        <pc:spChg chg="add mod">
          <ac:chgData name="찬우 박" userId="9b390fd1cad45554" providerId="LiveId" clId="{D476EC6A-3739-40E8-835A-84C38437DFA2}" dt="2021-12-22T05:35:36.779" v="3068" actId="1076"/>
          <ac:spMkLst>
            <pc:docMk/>
            <pc:sldMk cId="837368343" sldId="259"/>
            <ac:spMk id="9" creationId="{36D118A8-A343-480F-B259-87C313070BD7}"/>
          </ac:spMkLst>
        </pc:spChg>
        <pc:graphicFrameChg chg="add mod ord modGraphic">
          <ac:chgData name="찬우 박" userId="9b390fd1cad45554" providerId="LiveId" clId="{D476EC6A-3739-40E8-835A-84C38437DFA2}" dt="2021-12-22T05:37:17.518" v="3194" actId="1076"/>
          <ac:graphicFrameMkLst>
            <pc:docMk/>
            <pc:sldMk cId="837368343" sldId="259"/>
            <ac:graphicFrameMk id="8" creationId="{3B3A1A7E-4317-4A5D-B8D2-8DCB598A54F4}"/>
          </ac:graphicFrameMkLst>
        </pc:graphicFrameChg>
        <pc:picChg chg="add mod">
          <ac:chgData name="찬우 박" userId="9b390fd1cad45554" providerId="LiveId" clId="{D476EC6A-3739-40E8-835A-84C38437DFA2}" dt="2021-12-22T05:35:36.779" v="3068" actId="1076"/>
          <ac:picMkLst>
            <pc:docMk/>
            <pc:sldMk cId="837368343" sldId="259"/>
            <ac:picMk id="11" creationId="{8CC98B60-5E7F-40C6-935C-DAE4DF787416}"/>
          </ac:picMkLst>
        </pc:picChg>
        <pc:picChg chg="add del mod">
          <ac:chgData name="찬우 박" userId="9b390fd1cad45554" providerId="LiveId" clId="{D476EC6A-3739-40E8-835A-84C38437DFA2}" dt="2021-12-22T05:20:28.877" v="1964" actId="478"/>
          <ac:picMkLst>
            <pc:docMk/>
            <pc:sldMk cId="837368343" sldId="259"/>
            <ac:picMk id="13" creationId="{CB346F14-E16C-4D1E-B9E3-13AA36D0A145}"/>
          </ac:picMkLst>
        </pc:picChg>
        <pc:picChg chg="add del mod">
          <ac:chgData name="찬우 박" userId="9b390fd1cad45554" providerId="LiveId" clId="{D476EC6A-3739-40E8-835A-84C38437DFA2}" dt="2021-12-22T05:20:31.664" v="1966" actId="478"/>
          <ac:picMkLst>
            <pc:docMk/>
            <pc:sldMk cId="837368343" sldId="259"/>
            <ac:picMk id="15" creationId="{DC4497BE-CA5A-4466-A050-532D69AE2053}"/>
          </ac:picMkLst>
        </pc:picChg>
        <pc:picChg chg="add del mod">
          <ac:chgData name="찬우 박" userId="9b390fd1cad45554" providerId="LiveId" clId="{D476EC6A-3739-40E8-835A-84C38437DFA2}" dt="2021-12-22T05:20:11.145" v="1962" actId="478"/>
          <ac:picMkLst>
            <pc:docMk/>
            <pc:sldMk cId="837368343" sldId="259"/>
            <ac:picMk id="17" creationId="{154F3CAF-9012-4488-99A7-3F2B1E0BCD42}"/>
          </ac:picMkLst>
        </pc:picChg>
        <pc:picChg chg="add mod">
          <ac:chgData name="찬우 박" userId="9b390fd1cad45554" providerId="LiveId" clId="{D476EC6A-3739-40E8-835A-84C38437DFA2}" dt="2021-12-22T05:35:36.779" v="3068" actId="1076"/>
          <ac:picMkLst>
            <pc:docMk/>
            <pc:sldMk cId="837368343" sldId="259"/>
            <ac:picMk id="19" creationId="{FDE511B5-158C-4C95-8B4D-872CD7977E74}"/>
          </ac:picMkLst>
        </pc:picChg>
      </pc:sldChg>
      <pc:sldChg chg="modSp del mod">
        <pc:chgData name="찬우 박" userId="9b390fd1cad45554" providerId="LiveId" clId="{D476EC6A-3739-40E8-835A-84C38437DFA2}" dt="2021-12-22T04:10:49.016" v="446" actId="47"/>
        <pc:sldMkLst>
          <pc:docMk/>
          <pc:sldMk cId="1530005165" sldId="259"/>
        </pc:sldMkLst>
        <pc:spChg chg="mod">
          <ac:chgData name="찬우 박" userId="9b390fd1cad45554" providerId="LiveId" clId="{D476EC6A-3739-40E8-835A-84C38437DFA2}" dt="2021-12-22T04:10:36.628" v="442"/>
          <ac:spMkLst>
            <pc:docMk/>
            <pc:sldMk cId="1530005165" sldId="259"/>
            <ac:spMk id="2" creationId="{67CFB7EA-A472-4ED5-B099-47BDA507B68D}"/>
          </ac:spMkLst>
        </pc:spChg>
      </pc:sldChg>
      <pc:sldChg chg="del">
        <pc:chgData name="찬우 박" userId="9b390fd1cad45554" providerId="LiveId" clId="{D476EC6A-3739-40E8-835A-84C38437DFA2}" dt="2021-12-22T04:10:50.225" v="447" actId="47"/>
        <pc:sldMkLst>
          <pc:docMk/>
          <pc:sldMk cId="2177252406" sldId="260"/>
        </pc:sldMkLst>
      </pc:sldChg>
      <pc:sldChg chg="addSp delSp modSp add mod">
        <pc:chgData name="찬우 박" userId="9b390fd1cad45554" providerId="LiveId" clId="{D476EC6A-3739-40E8-835A-84C38437DFA2}" dt="2021-12-22T05:40:16.398" v="3323" actId="14100"/>
        <pc:sldMkLst>
          <pc:docMk/>
          <pc:sldMk cId="3981243837" sldId="260"/>
        </pc:sldMkLst>
        <pc:spChg chg="mod">
          <ac:chgData name="찬우 박" userId="9b390fd1cad45554" providerId="LiveId" clId="{D476EC6A-3739-40E8-835A-84C38437DFA2}" dt="2021-12-22T04:11:44.915" v="470" actId="20577"/>
          <ac:spMkLst>
            <pc:docMk/>
            <pc:sldMk cId="3981243837" sldId="260"/>
            <ac:spMk id="2" creationId="{67CFB7EA-A472-4ED5-B099-47BDA507B68D}"/>
          </ac:spMkLst>
        </pc:spChg>
        <pc:spChg chg="add mod">
          <ac:chgData name="찬우 박" userId="9b390fd1cad45554" providerId="LiveId" clId="{D476EC6A-3739-40E8-835A-84C38437DFA2}" dt="2021-12-22T05:38:34.396" v="3247"/>
          <ac:spMkLst>
            <pc:docMk/>
            <pc:sldMk cId="3981243837" sldId="260"/>
            <ac:spMk id="7" creationId="{4A7CE5E4-B6F3-4D64-9C0B-D9C386A819E5}"/>
          </ac:spMkLst>
        </pc:spChg>
        <pc:spChg chg="add mod">
          <ac:chgData name="찬우 박" userId="9b390fd1cad45554" providerId="LiveId" clId="{D476EC6A-3739-40E8-835A-84C38437DFA2}" dt="2021-12-22T05:39:47.245" v="3318" actId="20577"/>
          <ac:spMkLst>
            <pc:docMk/>
            <pc:sldMk cId="3981243837" sldId="260"/>
            <ac:spMk id="10" creationId="{21B28522-B96C-40EF-BCD4-7EED51207D63}"/>
          </ac:spMkLst>
        </pc:spChg>
        <pc:graphicFrameChg chg="add mod ord modGraphic">
          <ac:chgData name="찬우 박" userId="9b390fd1cad45554" providerId="LiveId" clId="{D476EC6A-3739-40E8-835A-84C38437DFA2}" dt="2021-12-22T05:40:16.398" v="3323" actId="14100"/>
          <ac:graphicFrameMkLst>
            <pc:docMk/>
            <pc:sldMk cId="3981243837" sldId="260"/>
            <ac:graphicFrameMk id="11" creationId="{C05142DD-2BBC-4C99-9FCF-AFC8544AFA00}"/>
          </ac:graphicFrameMkLst>
        </pc:graphicFrameChg>
        <pc:picChg chg="add mod">
          <ac:chgData name="찬우 박" userId="9b390fd1cad45554" providerId="LiveId" clId="{D476EC6A-3739-40E8-835A-84C38437DFA2}" dt="2021-12-22T05:38:07.182" v="3230" actId="1076"/>
          <ac:picMkLst>
            <pc:docMk/>
            <pc:sldMk cId="3981243837" sldId="260"/>
            <ac:picMk id="4" creationId="{9CFDE7B7-D3F0-4769-99C5-4B39BEA8B4CC}"/>
          </ac:picMkLst>
        </pc:picChg>
        <pc:picChg chg="add del mod">
          <ac:chgData name="찬우 박" userId="9b390fd1cad45554" providerId="LiveId" clId="{D476EC6A-3739-40E8-835A-84C38437DFA2}" dt="2021-12-22T05:31:23.379" v="2632" actId="478"/>
          <ac:picMkLst>
            <pc:docMk/>
            <pc:sldMk cId="3981243837" sldId="260"/>
            <ac:picMk id="6" creationId="{A6D96DFA-63D0-4DEF-BDFC-3575030B39A8}"/>
          </ac:picMkLst>
        </pc:picChg>
        <pc:picChg chg="add mod">
          <ac:chgData name="찬우 박" userId="9b390fd1cad45554" providerId="LiveId" clId="{D476EC6A-3739-40E8-835A-84C38437DFA2}" dt="2021-12-22T05:38:09.738" v="3231" actId="1076"/>
          <ac:picMkLst>
            <pc:docMk/>
            <pc:sldMk cId="3981243837" sldId="260"/>
            <ac:picMk id="9" creationId="{6D032E98-EB8F-438B-A4BC-FE91D10BE399}"/>
          </ac:picMkLst>
        </pc:picChg>
      </pc:sldChg>
      <pc:sldChg chg="del">
        <pc:chgData name="찬우 박" userId="9b390fd1cad45554" providerId="LiveId" clId="{D476EC6A-3739-40E8-835A-84C38437DFA2}" dt="2021-12-22T04:10:50.762" v="448" actId="47"/>
        <pc:sldMkLst>
          <pc:docMk/>
          <pc:sldMk cId="835283372" sldId="261"/>
        </pc:sldMkLst>
      </pc:sldChg>
      <pc:sldChg chg="addSp modSp add mod">
        <pc:chgData name="찬우 박" userId="9b390fd1cad45554" providerId="LiveId" clId="{D476EC6A-3739-40E8-835A-84C38437DFA2}" dt="2021-12-22T07:36:49.514" v="7142" actId="20577"/>
        <pc:sldMkLst>
          <pc:docMk/>
          <pc:sldMk cId="3272160105" sldId="261"/>
        </pc:sldMkLst>
        <pc:spChg chg="mod">
          <ac:chgData name="찬우 박" userId="9b390fd1cad45554" providerId="LiveId" clId="{D476EC6A-3739-40E8-835A-84C38437DFA2}" dt="2021-12-22T04:11:46.918" v="471" actId="20577"/>
          <ac:spMkLst>
            <pc:docMk/>
            <pc:sldMk cId="3272160105" sldId="261"/>
            <ac:spMk id="2" creationId="{67CFB7EA-A472-4ED5-B099-47BDA507B68D}"/>
          </ac:spMkLst>
        </pc:spChg>
        <pc:spChg chg="add mod">
          <ac:chgData name="찬우 박" userId="9b390fd1cad45554" providerId="LiveId" clId="{D476EC6A-3739-40E8-835A-84C38437DFA2}" dt="2021-12-22T07:36:49.514" v="7142" actId="20577"/>
          <ac:spMkLst>
            <pc:docMk/>
            <pc:sldMk cId="3272160105" sldId="261"/>
            <ac:spMk id="3" creationId="{6A7AB769-53F3-48B8-93CA-1334F6806225}"/>
          </ac:spMkLst>
        </pc:spChg>
        <pc:picChg chg="add mod">
          <ac:chgData name="찬우 박" userId="9b390fd1cad45554" providerId="LiveId" clId="{D476EC6A-3739-40E8-835A-84C38437DFA2}" dt="2021-12-22T06:25:44.097" v="4491" actId="14100"/>
          <ac:picMkLst>
            <pc:docMk/>
            <pc:sldMk cId="3272160105" sldId="261"/>
            <ac:picMk id="5" creationId="{F273D418-B2B3-4C37-B9E0-DA127747095E}"/>
          </ac:picMkLst>
        </pc:picChg>
        <pc:picChg chg="add mod">
          <ac:chgData name="찬우 박" userId="9b390fd1cad45554" providerId="LiveId" clId="{D476EC6A-3739-40E8-835A-84C38437DFA2}" dt="2021-12-22T06:25:46.521" v="4492" actId="1076"/>
          <ac:picMkLst>
            <pc:docMk/>
            <pc:sldMk cId="3272160105" sldId="261"/>
            <ac:picMk id="7" creationId="{6CA2CCA4-DB65-402E-AEF5-48905A647549}"/>
          </ac:picMkLst>
        </pc:picChg>
      </pc:sldChg>
      <pc:sldChg chg="del">
        <pc:chgData name="찬우 박" userId="9b390fd1cad45554" providerId="LiveId" clId="{D476EC6A-3739-40E8-835A-84C38437DFA2}" dt="2021-12-22T04:10:51.090" v="449" actId="47"/>
        <pc:sldMkLst>
          <pc:docMk/>
          <pc:sldMk cId="2619524" sldId="262"/>
        </pc:sldMkLst>
      </pc:sldChg>
      <pc:sldChg chg="addSp modSp add mod">
        <pc:chgData name="찬우 박" userId="9b390fd1cad45554" providerId="LiveId" clId="{D476EC6A-3739-40E8-835A-84C38437DFA2}" dt="2021-12-22T08:00:26.006" v="8634"/>
        <pc:sldMkLst>
          <pc:docMk/>
          <pc:sldMk cId="2572230226" sldId="262"/>
        </pc:sldMkLst>
        <pc:spChg chg="mod">
          <ac:chgData name="찬우 박" userId="9b390fd1cad45554" providerId="LiveId" clId="{D476EC6A-3739-40E8-835A-84C38437DFA2}" dt="2021-12-22T06:32:18.113" v="5295" actId="20577"/>
          <ac:spMkLst>
            <pc:docMk/>
            <pc:sldMk cId="2572230226" sldId="262"/>
            <ac:spMk id="2" creationId="{67CFB7EA-A472-4ED5-B099-47BDA507B68D}"/>
          </ac:spMkLst>
        </pc:spChg>
        <pc:spChg chg="add mod">
          <ac:chgData name="찬우 박" userId="9b390fd1cad45554" providerId="LiveId" clId="{D476EC6A-3739-40E8-835A-84C38437DFA2}" dt="2021-12-22T07:58:48.537" v="8620" actId="1035"/>
          <ac:spMkLst>
            <pc:docMk/>
            <pc:sldMk cId="2572230226" sldId="262"/>
            <ac:spMk id="3" creationId="{E6618EB1-AF39-44F5-AE23-171B84423D42}"/>
          </ac:spMkLst>
        </pc:spChg>
        <pc:spChg chg="add mod">
          <ac:chgData name="찬우 박" userId="9b390fd1cad45554" providerId="LiveId" clId="{D476EC6A-3739-40E8-835A-84C38437DFA2}" dt="2021-12-22T06:46:58.421" v="5848" actId="1076"/>
          <ac:spMkLst>
            <pc:docMk/>
            <pc:sldMk cId="2572230226" sldId="262"/>
            <ac:spMk id="6" creationId="{7300CE17-20B2-4852-B2B8-44C2A3128809}"/>
          </ac:spMkLst>
        </pc:spChg>
        <pc:spChg chg="add mod">
          <ac:chgData name="찬우 박" userId="9b390fd1cad45554" providerId="LiveId" clId="{D476EC6A-3739-40E8-835A-84C38437DFA2}" dt="2021-12-22T06:53:30.908" v="6732" actId="1038"/>
          <ac:spMkLst>
            <pc:docMk/>
            <pc:sldMk cId="2572230226" sldId="262"/>
            <ac:spMk id="9" creationId="{D5EB8067-E144-4A1E-A37E-BD59A15F7398}"/>
          </ac:spMkLst>
        </pc:spChg>
        <pc:spChg chg="add mod">
          <ac:chgData name="찬우 박" userId="9b390fd1cad45554" providerId="LiveId" clId="{D476EC6A-3739-40E8-835A-84C38437DFA2}" dt="2021-12-22T08:00:26.006" v="8634"/>
          <ac:spMkLst>
            <pc:docMk/>
            <pc:sldMk cId="2572230226" sldId="262"/>
            <ac:spMk id="10" creationId="{C0B7DE2E-94BC-4B02-8702-8FD6E8AADD75}"/>
          </ac:spMkLst>
        </pc:spChg>
        <pc:picChg chg="add mod">
          <ac:chgData name="찬우 박" userId="9b390fd1cad45554" providerId="LiveId" clId="{D476EC6A-3739-40E8-835A-84C38437DFA2}" dt="2021-12-22T06:32:43.767" v="5299" actId="1076"/>
          <ac:picMkLst>
            <pc:docMk/>
            <pc:sldMk cId="2572230226" sldId="262"/>
            <ac:picMk id="5" creationId="{92E8840A-6952-4430-83AE-83DBF1ADA515}"/>
          </ac:picMkLst>
        </pc:picChg>
        <pc:picChg chg="add mod">
          <ac:chgData name="찬우 박" userId="9b390fd1cad45554" providerId="LiveId" clId="{D476EC6A-3739-40E8-835A-84C38437DFA2}" dt="2021-12-22T06:47:24.244" v="5851" actId="14100"/>
          <ac:picMkLst>
            <pc:docMk/>
            <pc:sldMk cId="2572230226" sldId="262"/>
            <ac:picMk id="8" creationId="{196F7761-98BB-4236-8FA3-ADEEC779127D}"/>
          </ac:picMkLst>
        </pc:picChg>
      </pc:sldChg>
      <pc:sldChg chg="addSp delSp modSp add mod">
        <pc:chgData name="찬우 박" userId="9b390fd1cad45554" providerId="LiveId" clId="{D476EC6A-3739-40E8-835A-84C38437DFA2}" dt="2021-12-22T07:03:37.812" v="7016" actId="20577"/>
        <pc:sldMkLst>
          <pc:docMk/>
          <pc:sldMk cId="36152564" sldId="263"/>
        </pc:sldMkLst>
        <pc:spChg chg="del">
          <ac:chgData name="찬우 박" userId="9b390fd1cad45554" providerId="LiveId" clId="{D476EC6A-3739-40E8-835A-84C38437DFA2}" dt="2021-12-22T07:01:52.517" v="6953" actId="478"/>
          <ac:spMkLst>
            <pc:docMk/>
            <pc:sldMk cId="36152564" sldId="263"/>
            <ac:spMk id="2" creationId="{67CFB7EA-A472-4ED5-B099-47BDA507B68D}"/>
          </ac:spMkLst>
        </pc:spChg>
        <pc:spChg chg="del">
          <ac:chgData name="찬우 박" userId="9b390fd1cad45554" providerId="LiveId" clId="{D476EC6A-3739-40E8-835A-84C38437DFA2}" dt="2021-12-22T07:01:52.517" v="6953" actId="478"/>
          <ac:spMkLst>
            <pc:docMk/>
            <pc:sldMk cId="36152564" sldId="263"/>
            <ac:spMk id="3" creationId="{E6618EB1-AF39-44F5-AE23-171B84423D42}"/>
          </ac:spMkLst>
        </pc:spChg>
        <pc:spChg chg="del">
          <ac:chgData name="찬우 박" userId="9b390fd1cad45554" providerId="LiveId" clId="{D476EC6A-3739-40E8-835A-84C38437DFA2}" dt="2021-12-22T07:01:52.517" v="6953" actId="478"/>
          <ac:spMkLst>
            <pc:docMk/>
            <pc:sldMk cId="36152564" sldId="263"/>
            <ac:spMk id="6" creationId="{7300CE17-20B2-4852-B2B8-44C2A3128809}"/>
          </ac:spMkLst>
        </pc:spChg>
        <pc:spChg chg="add del mod">
          <ac:chgData name="찬우 박" userId="9b390fd1cad45554" providerId="LiveId" clId="{D476EC6A-3739-40E8-835A-84C38437DFA2}" dt="2021-12-22T07:01:54.154" v="6954" actId="478"/>
          <ac:spMkLst>
            <pc:docMk/>
            <pc:sldMk cId="36152564" sldId="263"/>
            <ac:spMk id="7" creationId="{BB80E096-0794-4ABA-B934-2B7CB1AA4F48}"/>
          </ac:spMkLst>
        </pc:spChg>
        <pc:spChg chg="del mod">
          <ac:chgData name="찬우 박" userId="9b390fd1cad45554" providerId="LiveId" clId="{D476EC6A-3739-40E8-835A-84C38437DFA2}" dt="2021-12-22T07:01:55.475" v="6957" actId="478"/>
          <ac:spMkLst>
            <pc:docMk/>
            <pc:sldMk cId="36152564" sldId="263"/>
            <ac:spMk id="9" creationId="{D5EB8067-E144-4A1E-A37E-BD59A15F7398}"/>
          </ac:spMkLst>
        </pc:spChg>
        <pc:spChg chg="del">
          <ac:chgData name="찬우 박" userId="9b390fd1cad45554" providerId="LiveId" clId="{D476EC6A-3739-40E8-835A-84C38437DFA2}" dt="2021-12-22T07:01:56.824" v="6958" actId="478"/>
          <ac:spMkLst>
            <pc:docMk/>
            <pc:sldMk cId="36152564" sldId="263"/>
            <ac:spMk id="10" creationId="{C0B7DE2E-94BC-4B02-8702-8FD6E8AADD75}"/>
          </ac:spMkLst>
        </pc:spChg>
        <pc:spChg chg="add mod">
          <ac:chgData name="찬우 박" userId="9b390fd1cad45554" providerId="LiveId" clId="{D476EC6A-3739-40E8-835A-84C38437DFA2}" dt="2021-12-22T07:03:37.812" v="7016" actId="20577"/>
          <ac:spMkLst>
            <pc:docMk/>
            <pc:sldMk cId="36152564" sldId="263"/>
            <ac:spMk id="11" creationId="{29277544-A084-4539-9B9E-B740F2979426}"/>
          </ac:spMkLst>
        </pc:spChg>
        <pc:picChg chg="del">
          <ac:chgData name="찬우 박" userId="9b390fd1cad45554" providerId="LiveId" clId="{D476EC6A-3739-40E8-835A-84C38437DFA2}" dt="2021-12-22T07:01:52.517" v="6953" actId="478"/>
          <ac:picMkLst>
            <pc:docMk/>
            <pc:sldMk cId="36152564" sldId="263"/>
            <ac:picMk id="5" creationId="{92E8840A-6952-4430-83AE-83DBF1ADA515}"/>
          </ac:picMkLst>
        </pc:picChg>
        <pc:picChg chg="del">
          <ac:chgData name="찬우 박" userId="9b390fd1cad45554" providerId="LiveId" clId="{D476EC6A-3739-40E8-835A-84C38437DFA2}" dt="2021-12-22T07:01:52.517" v="6953" actId="478"/>
          <ac:picMkLst>
            <pc:docMk/>
            <pc:sldMk cId="36152564" sldId="263"/>
            <ac:picMk id="8" creationId="{196F7761-98BB-4236-8FA3-ADEEC779127D}"/>
          </ac:picMkLst>
        </pc:picChg>
      </pc:sldChg>
      <pc:sldChg chg="add del">
        <pc:chgData name="찬우 박" userId="9b390fd1cad45554" providerId="LiveId" clId="{D476EC6A-3739-40E8-835A-84C38437DFA2}" dt="2021-12-22T06:31:43.960" v="5205" actId="47"/>
        <pc:sldMkLst>
          <pc:docMk/>
          <pc:sldMk cId="1243111116" sldId="263"/>
        </pc:sldMkLst>
      </pc:sldChg>
      <pc:sldChg chg="add del">
        <pc:chgData name="찬우 박" userId="9b390fd1cad45554" providerId="LiveId" clId="{D476EC6A-3739-40E8-835A-84C38437DFA2}" dt="2021-12-22T05:40:40.807" v="3324" actId="47"/>
        <pc:sldMkLst>
          <pc:docMk/>
          <pc:sldMk cId="3858089923" sldId="263"/>
        </pc:sldMkLst>
      </pc:sldChg>
      <pc:sldChg chg="addSp delSp modSp add mod ord">
        <pc:chgData name="찬우 박" userId="9b390fd1cad45554" providerId="LiveId" clId="{D476EC6A-3739-40E8-835A-84C38437DFA2}" dt="2021-12-22T07:50:47.522" v="8567" actId="20577"/>
        <pc:sldMkLst>
          <pc:docMk/>
          <pc:sldMk cId="1593535994" sldId="264"/>
        </pc:sldMkLst>
        <pc:spChg chg="del">
          <ac:chgData name="찬우 박" userId="9b390fd1cad45554" providerId="LiveId" clId="{D476EC6A-3739-40E8-835A-84C38437DFA2}" dt="2021-12-22T07:44:22.757" v="7954" actId="478"/>
          <ac:spMkLst>
            <pc:docMk/>
            <pc:sldMk cId="1593535994" sldId="264"/>
            <ac:spMk id="2" creationId="{BAB907E4-59E1-4EF0-8666-3B10F18AA4D2}"/>
          </ac:spMkLst>
        </pc:spChg>
        <pc:spChg chg="del">
          <ac:chgData name="찬우 박" userId="9b390fd1cad45554" providerId="LiveId" clId="{D476EC6A-3739-40E8-835A-84C38437DFA2}" dt="2021-12-22T07:43:25.130" v="7737" actId="478"/>
          <ac:spMkLst>
            <pc:docMk/>
            <pc:sldMk cId="1593535994" sldId="264"/>
            <ac:spMk id="3" creationId="{A0268359-6A81-4EEF-88BF-9A9EE543E01B}"/>
          </ac:spMkLst>
        </pc:spChg>
        <pc:spChg chg="del">
          <ac:chgData name="찬우 박" userId="9b390fd1cad45554" providerId="LiveId" clId="{D476EC6A-3739-40E8-835A-84C38437DFA2}" dt="2021-12-22T07:43:26.168" v="7738" actId="478"/>
          <ac:spMkLst>
            <pc:docMk/>
            <pc:sldMk cId="1593535994" sldId="264"/>
            <ac:spMk id="4" creationId="{785DA0AE-435C-49DF-94C4-67D3432FC1F9}"/>
          </ac:spMkLst>
        </pc:spChg>
        <pc:spChg chg="add mod">
          <ac:chgData name="찬우 박" userId="9b390fd1cad45554" providerId="LiveId" clId="{D476EC6A-3739-40E8-835A-84C38437DFA2}" dt="2021-12-22T07:47:51.305" v="8388" actId="14100"/>
          <ac:spMkLst>
            <pc:docMk/>
            <pc:sldMk cId="1593535994" sldId="264"/>
            <ac:spMk id="6" creationId="{015BC183-231C-4F81-A093-D4B3C9E2D59C}"/>
          </ac:spMkLst>
        </pc:spChg>
        <pc:spChg chg="add del mod">
          <ac:chgData name="찬우 박" userId="9b390fd1cad45554" providerId="LiveId" clId="{D476EC6A-3739-40E8-835A-84C38437DFA2}" dt="2021-12-22T07:44:25.395" v="7955" actId="478"/>
          <ac:spMkLst>
            <pc:docMk/>
            <pc:sldMk cId="1593535994" sldId="264"/>
            <ac:spMk id="8" creationId="{3829F335-3ACB-4CD8-8FE3-C4B45580B03C}"/>
          </ac:spMkLst>
        </pc:spChg>
        <pc:spChg chg="add mod">
          <ac:chgData name="찬우 박" userId="9b390fd1cad45554" providerId="LiveId" clId="{D476EC6A-3739-40E8-835A-84C38437DFA2}" dt="2021-12-22T07:50:47.522" v="8567" actId="20577"/>
          <ac:spMkLst>
            <pc:docMk/>
            <pc:sldMk cId="1593535994" sldId="264"/>
            <ac:spMk id="9" creationId="{7A2A8DE6-5BE6-4A05-92D2-BC23EAFC2B16}"/>
          </ac:spMkLst>
        </pc:spChg>
        <pc:picChg chg="add mod">
          <ac:chgData name="찬우 박" userId="9b390fd1cad45554" providerId="LiveId" clId="{D476EC6A-3739-40E8-835A-84C38437DFA2}" dt="2021-12-22T07:48:32.526" v="8397" actId="1076"/>
          <ac:picMkLst>
            <pc:docMk/>
            <pc:sldMk cId="1593535994" sldId="264"/>
            <ac:picMk id="1026" creationId="{6732489C-87A7-4B1F-8001-BCA9064E5DFB}"/>
          </ac:picMkLst>
        </pc:picChg>
        <pc:picChg chg="add mod">
          <ac:chgData name="찬우 박" userId="9b390fd1cad45554" providerId="LiveId" clId="{D476EC6A-3739-40E8-835A-84C38437DFA2}" dt="2021-12-22T07:50:12.872" v="8500" actId="1076"/>
          <ac:picMkLst>
            <pc:docMk/>
            <pc:sldMk cId="1593535994" sldId="264"/>
            <ac:picMk id="1028" creationId="{ABFB9FDA-DEB3-4824-9AD5-2C6DEF88BDF9}"/>
          </ac:picMkLst>
        </pc:picChg>
      </pc:sldChg>
      <pc:sldChg chg="new del">
        <pc:chgData name="찬우 박" userId="9b390fd1cad45554" providerId="LiveId" clId="{D476EC6A-3739-40E8-835A-84C38437DFA2}" dt="2021-12-22T07:28:57.489" v="7026" actId="47"/>
        <pc:sldMkLst>
          <pc:docMk/>
          <pc:sldMk cId="3100808380" sldId="264"/>
        </pc:sldMkLst>
      </pc:sldChg>
      <pc:sldChg chg="del">
        <pc:chgData name="찬우 박" userId="9b390fd1cad45554" providerId="LiveId" clId="{D476EC6A-3739-40E8-835A-84C38437DFA2}" dt="2021-12-22T04:10:51.569" v="450" actId="47"/>
        <pc:sldMkLst>
          <pc:docMk/>
          <pc:sldMk cId="3861086246" sldId="264"/>
        </pc:sldMkLst>
      </pc:sldChg>
    </pc:docChg>
  </pc:docChgLst>
  <pc:docChgLst>
    <pc:chgData name="찬우 박" userId="9b390fd1cad45554" providerId="LiveId" clId="{CF1839EB-9F47-4F4B-BEC2-CF6BC7AA2035}"/>
    <pc:docChg chg="undo redo custSel addSld delSld modSld">
      <pc:chgData name="찬우 박" userId="9b390fd1cad45554" providerId="LiveId" clId="{CF1839EB-9F47-4F4B-BEC2-CF6BC7AA2035}" dt="2021-10-12T07:24:47.119" v="3993" actId="1076"/>
      <pc:docMkLst>
        <pc:docMk/>
      </pc:docMkLst>
      <pc:sldChg chg="modSp mod">
        <pc:chgData name="찬우 박" userId="9b390fd1cad45554" providerId="LiveId" clId="{CF1839EB-9F47-4F4B-BEC2-CF6BC7AA2035}" dt="2021-10-12T05:15:37.503" v="50" actId="20577"/>
        <pc:sldMkLst>
          <pc:docMk/>
          <pc:sldMk cId="1940374323" sldId="256"/>
        </pc:sldMkLst>
        <pc:spChg chg="mod">
          <ac:chgData name="찬우 박" userId="9b390fd1cad45554" providerId="LiveId" clId="{CF1839EB-9F47-4F4B-BEC2-CF6BC7AA2035}" dt="2021-10-12T05:15:27.906" v="3"/>
          <ac:spMkLst>
            <pc:docMk/>
            <pc:sldMk cId="1940374323" sldId="256"/>
            <ac:spMk id="2" creationId="{74C4B71D-20FC-41AC-B3A1-CC10CB7E068A}"/>
          </ac:spMkLst>
        </pc:spChg>
        <pc:spChg chg="mod">
          <ac:chgData name="찬우 박" userId="9b390fd1cad45554" providerId="LiveId" clId="{CF1839EB-9F47-4F4B-BEC2-CF6BC7AA2035}" dt="2021-10-12T05:15:37.503" v="50" actId="20577"/>
          <ac:spMkLst>
            <pc:docMk/>
            <pc:sldMk cId="1940374323" sldId="256"/>
            <ac:spMk id="3" creationId="{2A5CA556-CBC9-4DF3-B49B-1153F2E6AD55}"/>
          </ac:spMkLst>
        </pc:spChg>
      </pc:sldChg>
      <pc:sldChg chg="addSp delSp modSp mod">
        <pc:chgData name="찬우 박" userId="9b390fd1cad45554" providerId="LiveId" clId="{CF1839EB-9F47-4F4B-BEC2-CF6BC7AA2035}" dt="2021-10-12T07:24:42.884" v="3991" actId="21"/>
        <pc:sldMkLst>
          <pc:docMk/>
          <pc:sldMk cId="1307620987" sldId="257"/>
        </pc:sldMkLst>
        <pc:spChg chg="mod">
          <ac:chgData name="찬우 박" userId="9b390fd1cad45554" providerId="LiveId" clId="{CF1839EB-9F47-4F4B-BEC2-CF6BC7AA2035}" dt="2021-10-12T07:10:06.866" v="3902" actId="1076"/>
          <ac:spMkLst>
            <pc:docMk/>
            <pc:sldMk cId="1307620987" sldId="257"/>
            <ac:spMk id="2" creationId="{BAB907E4-59E1-4EF0-8666-3B10F18AA4D2}"/>
          </ac:spMkLst>
        </pc:spChg>
        <pc:spChg chg="mod">
          <ac:chgData name="찬우 박" userId="9b390fd1cad45554" providerId="LiveId" clId="{CF1839EB-9F47-4F4B-BEC2-CF6BC7AA2035}" dt="2021-10-12T07:10:43.664" v="3910" actId="20577"/>
          <ac:spMkLst>
            <pc:docMk/>
            <pc:sldMk cId="1307620987" sldId="257"/>
            <ac:spMk id="3" creationId="{A0268359-6A81-4EEF-88BF-9A9EE543E01B}"/>
          </ac:spMkLst>
        </pc:spChg>
        <pc:spChg chg="add mod ord">
          <ac:chgData name="찬우 박" userId="9b390fd1cad45554" providerId="LiveId" clId="{CF1839EB-9F47-4F4B-BEC2-CF6BC7AA2035}" dt="2021-10-12T07:10:24.978" v="3905" actId="208"/>
          <ac:spMkLst>
            <pc:docMk/>
            <pc:sldMk cId="1307620987" sldId="257"/>
            <ac:spMk id="4" creationId="{785DA0AE-435C-49DF-94C4-67D3432FC1F9}"/>
          </ac:spMkLst>
        </pc:spChg>
        <pc:spChg chg="add del mod">
          <ac:chgData name="찬우 박" userId="9b390fd1cad45554" providerId="LiveId" clId="{CF1839EB-9F47-4F4B-BEC2-CF6BC7AA2035}" dt="2021-10-12T07:24:42.884" v="3991" actId="21"/>
          <ac:spMkLst>
            <pc:docMk/>
            <pc:sldMk cId="1307620987" sldId="257"/>
            <ac:spMk id="5" creationId="{41910323-C130-4517-A0B7-2DD25E7CC60B}"/>
          </ac:spMkLst>
        </pc:spChg>
      </pc:sldChg>
      <pc:sldChg chg="addSp delSp modSp mod">
        <pc:chgData name="찬우 박" userId="9b390fd1cad45554" providerId="LiveId" clId="{CF1839EB-9F47-4F4B-BEC2-CF6BC7AA2035}" dt="2021-10-12T06:29:09.219" v="2127" actId="1076"/>
        <pc:sldMkLst>
          <pc:docMk/>
          <pc:sldMk cId="2157774804" sldId="258"/>
        </pc:sldMkLst>
        <pc:spChg chg="mod">
          <ac:chgData name="찬우 박" userId="9b390fd1cad45554" providerId="LiveId" clId="{CF1839EB-9F47-4F4B-BEC2-CF6BC7AA2035}" dt="2021-10-12T05:48:15.095" v="1216" actId="20577"/>
          <ac:spMkLst>
            <pc:docMk/>
            <pc:sldMk cId="2157774804" sldId="258"/>
            <ac:spMk id="2" creationId="{67CFB7EA-A472-4ED5-B099-47BDA507B68D}"/>
          </ac:spMkLst>
        </pc:spChg>
        <pc:spChg chg="add mod">
          <ac:chgData name="찬우 박" userId="9b390fd1cad45554" providerId="LiveId" clId="{CF1839EB-9F47-4F4B-BEC2-CF6BC7AA2035}" dt="2021-10-12T05:50:52.175" v="1305" actId="1076"/>
          <ac:spMkLst>
            <pc:docMk/>
            <pc:sldMk cId="2157774804" sldId="258"/>
            <ac:spMk id="5" creationId="{CB78CCB3-6B12-483D-B75B-11AE41B5221F}"/>
          </ac:spMkLst>
        </pc:spChg>
        <pc:spChg chg="add mod">
          <ac:chgData name="찬우 박" userId="9b390fd1cad45554" providerId="LiveId" clId="{CF1839EB-9F47-4F4B-BEC2-CF6BC7AA2035}" dt="2021-10-12T05:34:13.853" v="844" actId="165"/>
          <ac:spMkLst>
            <pc:docMk/>
            <pc:sldMk cId="2157774804" sldId="258"/>
            <ac:spMk id="19" creationId="{FA19994B-28E9-4855-AF95-608467874A5D}"/>
          </ac:spMkLst>
        </pc:spChg>
        <pc:spChg chg="add mod">
          <ac:chgData name="찬우 박" userId="9b390fd1cad45554" providerId="LiveId" clId="{CF1839EB-9F47-4F4B-BEC2-CF6BC7AA2035}" dt="2021-10-12T05:34:13.853" v="844" actId="165"/>
          <ac:spMkLst>
            <pc:docMk/>
            <pc:sldMk cId="2157774804" sldId="258"/>
            <ac:spMk id="23" creationId="{C7C66B6A-0F39-4677-8193-0CD83F9FB9A4}"/>
          </ac:spMkLst>
        </pc:spChg>
        <pc:spChg chg="add mod">
          <ac:chgData name="찬우 박" userId="9b390fd1cad45554" providerId="LiveId" clId="{CF1839EB-9F47-4F4B-BEC2-CF6BC7AA2035}" dt="2021-10-12T05:34:13.853" v="844" actId="165"/>
          <ac:spMkLst>
            <pc:docMk/>
            <pc:sldMk cId="2157774804" sldId="258"/>
            <ac:spMk id="26" creationId="{C6B3C5F9-CAF8-494D-B186-90EFA645FB31}"/>
          </ac:spMkLst>
        </pc:spChg>
        <pc:spChg chg="add mod">
          <ac:chgData name="찬우 박" userId="9b390fd1cad45554" providerId="LiveId" clId="{CF1839EB-9F47-4F4B-BEC2-CF6BC7AA2035}" dt="2021-10-12T05:34:13.853" v="844" actId="165"/>
          <ac:spMkLst>
            <pc:docMk/>
            <pc:sldMk cId="2157774804" sldId="258"/>
            <ac:spMk id="27" creationId="{A90BD62A-F004-4923-B63D-BBE5B86E5EB6}"/>
          </ac:spMkLst>
        </pc:spChg>
        <pc:spChg chg="del">
          <ac:chgData name="찬우 박" userId="9b390fd1cad45554" providerId="LiveId" clId="{CF1839EB-9F47-4F4B-BEC2-CF6BC7AA2035}" dt="2021-10-12T05:17:47.305" v="158" actId="478"/>
          <ac:spMkLst>
            <pc:docMk/>
            <pc:sldMk cId="2157774804" sldId="258"/>
            <ac:spMk id="30" creationId="{72F20C27-F92D-4A3B-90AC-CE139CBE7EC3}"/>
          </ac:spMkLst>
        </pc:spChg>
        <pc:spChg chg="del mod">
          <ac:chgData name="찬우 박" userId="9b390fd1cad45554" providerId="LiveId" clId="{CF1839EB-9F47-4F4B-BEC2-CF6BC7AA2035}" dt="2021-10-12T05:17:48.367" v="161"/>
          <ac:spMkLst>
            <pc:docMk/>
            <pc:sldMk cId="2157774804" sldId="258"/>
            <ac:spMk id="31" creationId="{B173E2A9-A5CA-4E51-A0E6-1015AB4F7077}"/>
          </ac:spMkLst>
        </pc:spChg>
        <pc:spChg chg="add mod">
          <ac:chgData name="찬우 박" userId="9b390fd1cad45554" providerId="LiveId" clId="{CF1839EB-9F47-4F4B-BEC2-CF6BC7AA2035}" dt="2021-10-12T05:34:13.853" v="844" actId="165"/>
          <ac:spMkLst>
            <pc:docMk/>
            <pc:sldMk cId="2157774804" sldId="258"/>
            <ac:spMk id="32" creationId="{D5941541-544C-4EED-9B13-5CAF8955FF08}"/>
          </ac:spMkLst>
        </pc:spChg>
        <pc:spChg chg="add del mod">
          <ac:chgData name="찬우 박" userId="9b390fd1cad45554" providerId="LiveId" clId="{CF1839EB-9F47-4F4B-BEC2-CF6BC7AA2035}" dt="2021-10-12T05:32:02.927" v="784"/>
          <ac:spMkLst>
            <pc:docMk/>
            <pc:sldMk cId="2157774804" sldId="258"/>
            <ac:spMk id="38" creationId="{0C9CE8F3-015A-478D-A8DF-87C53D2B8490}"/>
          </ac:spMkLst>
        </pc:spChg>
        <pc:spChg chg="add del mod">
          <ac:chgData name="찬우 박" userId="9b390fd1cad45554" providerId="LiveId" clId="{CF1839EB-9F47-4F4B-BEC2-CF6BC7AA2035}" dt="2021-10-12T05:35:58.159" v="875" actId="478"/>
          <ac:spMkLst>
            <pc:docMk/>
            <pc:sldMk cId="2157774804" sldId="258"/>
            <ac:spMk id="39" creationId="{25853123-514E-490E-B67A-711E03D65F82}"/>
          </ac:spMkLst>
        </pc:spChg>
        <pc:spChg chg="add mod ord">
          <ac:chgData name="찬우 박" userId="9b390fd1cad45554" providerId="LiveId" clId="{CF1839EB-9F47-4F4B-BEC2-CF6BC7AA2035}" dt="2021-10-12T06:05:58.040" v="1453" actId="208"/>
          <ac:spMkLst>
            <pc:docMk/>
            <pc:sldMk cId="2157774804" sldId="258"/>
            <ac:spMk id="40" creationId="{875F5582-0986-4DF7-8C7B-1F29E2DD12F8}"/>
          </ac:spMkLst>
        </pc:spChg>
        <pc:spChg chg="add mod ord">
          <ac:chgData name="찬우 박" userId="9b390fd1cad45554" providerId="LiveId" clId="{CF1839EB-9F47-4F4B-BEC2-CF6BC7AA2035}" dt="2021-10-12T06:05:46.886" v="1452" actId="208"/>
          <ac:spMkLst>
            <pc:docMk/>
            <pc:sldMk cId="2157774804" sldId="258"/>
            <ac:spMk id="44" creationId="{C959BC41-0CBC-49F1-97CF-17BFA7AC0C05}"/>
          </ac:spMkLst>
        </pc:spChg>
        <pc:spChg chg="add del mod">
          <ac:chgData name="찬우 박" userId="9b390fd1cad45554" providerId="LiveId" clId="{CF1839EB-9F47-4F4B-BEC2-CF6BC7AA2035}" dt="2021-10-12T05:36:18.392" v="882" actId="11529"/>
          <ac:spMkLst>
            <pc:docMk/>
            <pc:sldMk cId="2157774804" sldId="258"/>
            <ac:spMk id="48" creationId="{14CF5011-DBE5-47FF-89BF-4E7817E36449}"/>
          </ac:spMkLst>
        </pc:spChg>
        <pc:spChg chg="add mod">
          <ac:chgData name="찬우 박" userId="9b390fd1cad45554" providerId="LiveId" clId="{CF1839EB-9F47-4F4B-BEC2-CF6BC7AA2035}" dt="2021-10-12T05:51:12.066" v="1313" actId="1076"/>
          <ac:spMkLst>
            <pc:docMk/>
            <pc:sldMk cId="2157774804" sldId="258"/>
            <ac:spMk id="49" creationId="{2B8DE5CB-FD4E-4712-9618-72B1000DA49A}"/>
          </ac:spMkLst>
        </pc:spChg>
        <pc:spChg chg="add mod">
          <ac:chgData name="찬우 박" userId="9b390fd1cad45554" providerId="LiveId" clId="{CF1839EB-9F47-4F4B-BEC2-CF6BC7AA2035}" dt="2021-10-12T05:37:22.346" v="948" actId="1076"/>
          <ac:spMkLst>
            <pc:docMk/>
            <pc:sldMk cId="2157774804" sldId="258"/>
            <ac:spMk id="50" creationId="{D74E64C0-0F41-47D7-A2E8-E3B7F0460879}"/>
          </ac:spMkLst>
        </pc:spChg>
        <pc:spChg chg="add del mod">
          <ac:chgData name="찬우 박" userId="9b390fd1cad45554" providerId="LiveId" clId="{CF1839EB-9F47-4F4B-BEC2-CF6BC7AA2035}" dt="2021-10-12T05:38:03.918" v="955" actId="478"/>
          <ac:spMkLst>
            <pc:docMk/>
            <pc:sldMk cId="2157774804" sldId="258"/>
            <ac:spMk id="51" creationId="{9BE4F686-36E1-403D-8444-76C7AA3DF40D}"/>
          </ac:spMkLst>
        </pc:spChg>
        <pc:spChg chg="add mod">
          <ac:chgData name="찬우 박" userId="9b390fd1cad45554" providerId="LiveId" clId="{CF1839EB-9F47-4F4B-BEC2-CF6BC7AA2035}" dt="2021-10-12T05:51:10.688" v="1312" actId="1076"/>
          <ac:spMkLst>
            <pc:docMk/>
            <pc:sldMk cId="2157774804" sldId="258"/>
            <ac:spMk id="53" creationId="{ED4AFF45-1F7D-49CD-92CB-C5BCC9B60CB5}"/>
          </ac:spMkLst>
        </pc:spChg>
        <pc:spChg chg="add mod">
          <ac:chgData name="찬우 박" userId="9b390fd1cad45554" providerId="LiveId" clId="{CF1839EB-9F47-4F4B-BEC2-CF6BC7AA2035}" dt="2021-10-12T05:51:09.420" v="1311" actId="1076"/>
          <ac:spMkLst>
            <pc:docMk/>
            <pc:sldMk cId="2157774804" sldId="258"/>
            <ac:spMk id="54" creationId="{0927282B-0BD8-4EF9-A9CB-4D931C3202AE}"/>
          </ac:spMkLst>
        </pc:spChg>
        <pc:spChg chg="add mod">
          <ac:chgData name="찬우 박" userId="9b390fd1cad45554" providerId="LiveId" clId="{CF1839EB-9F47-4F4B-BEC2-CF6BC7AA2035}" dt="2021-10-12T06:29:09.219" v="2127" actId="1076"/>
          <ac:spMkLst>
            <pc:docMk/>
            <pc:sldMk cId="2157774804" sldId="258"/>
            <ac:spMk id="57" creationId="{F60AD6A0-8600-40CC-80FB-F7B00564769E}"/>
          </ac:spMkLst>
        </pc:spChg>
        <pc:spChg chg="add mod">
          <ac:chgData name="찬우 박" userId="9b390fd1cad45554" providerId="LiveId" clId="{CF1839EB-9F47-4F4B-BEC2-CF6BC7AA2035}" dt="2021-10-12T06:01:19.682" v="1419" actId="1076"/>
          <ac:spMkLst>
            <pc:docMk/>
            <pc:sldMk cId="2157774804" sldId="258"/>
            <ac:spMk id="58" creationId="{D6C76E6D-A62E-4858-B367-F269A55C2BBE}"/>
          </ac:spMkLst>
        </pc:spChg>
        <pc:spChg chg="add mod">
          <ac:chgData name="찬우 박" userId="9b390fd1cad45554" providerId="LiveId" clId="{CF1839EB-9F47-4F4B-BEC2-CF6BC7AA2035}" dt="2021-10-12T06:03:34.801" v="1448" actId="1076"/>
          <ac:spMkLst>
            <pc:docMk/>
            <pc:sldMk cId="2157774804" sldId="258"/>
            <ac:spMk id="59" creationId="{F20EE114-29B9-4A14-A26A-0026119A95B3}"/>
          </ac:spMkLst>
        </pc:spChg>
        <pc:spChg chg="add del mod">
          <ac:chgData name="찬우 박" userId="9b390fd1cad45554" providerId="LiveId" clId="{CF1839EB-9F47-4F4B-BEC2-CF6BC7AA2035}" dt="2021-10-12T06:00:45.872" v="1407" actId="478"/>
          <ac:spMkLst>
            <pc:docMk/>
            <pc:sldMk cId="2157774804" sldId="258"/>
            <ac:spMk id="60" creationId="{86B935C7-C63C-40B8-B949-C988B160A6CD}"/>
          </ac:spMkLst>
        </pc:spChg>
        <pc:spChg chg="add mod">
          <ac:chgData name="찬우 박" userId="9b390fd1cad45554" providerId="LiveId" clId="{CF1839EB-9F47-4F4B-BEC2-CF6BC7AA2035}" dt="2021-10-12T06:08:03.550" v="1495" actId="1076"/>
          <ac:spMkLst>
            <pc:docMk/>
            <pc:sldMk cId="2157774804" sldId="258"/>
            <ac:spMk id="62" creationId="{5300267D-5A44-4AEF-A789-F115864D37EA}"/>
          </ac:spMkLst>
        </pc:spChg>
        <pc:spChg chg="add mod">
          <ac:chgData name="찬우 박" userId="9b390fd1cad45554" providerId="LiveId" clId="{CF1839EB-9F47-4F4B-BEC2-CF6BC7AA2035}" dt="2021-10-12T06:01:45.703" v="1431" actId="1076"/>
          <ac:spMkLst>
            <pc:docMk/>
            <pc:sldMk cId="2157774804" sldId="258"/>
            <ac:spMk id="71" creationId="{CE786C54-458A-4216-882B-70E5CEB72981}"/>
          </ac:spMkLst>
        </pc:spChg>
        <pc:spChg chg="add mod ord">
          <ac:chgData name="찬우 박" userId="9b390fd1cad45554" providerId="LiveId" clId="{CF1839EB-9F47-4F4B-BEC2-CF6BC7AA2035}" dt="2021-10-12T05:50:47.557" v="1304" actId="1076"/>
          <ac:spMkLst>
            <pc:docMk/>
            <pc:sldMk cId="2157774804" sldId="258"/>
            <ac:spMk id="72" creationId="{2887B448-F093-43E0-960C-5BE427867BB2}"/>
          </ac:spMkLst>
        </pc:spChg>
        <pc:spChg chg="add mod ord">
          <ac:chgData name="찬우 박" userId="9b390fd1cad45554" providerId="LiveId" clId="{CF1839EB-9F47-4F4B-BEC2-CF6BC7AA2035}" dt="2021-10-12T06:06:02.345" v="1454" actId="208"/>
          <ac:spMkLst>
            <pc:docMk/>
            <pc:sldMk cId="2157774804" sldId="258"/>
            <ac:spMk id="73" creationId="{F74A14D7-D17C-4FAC-B305-66C0D7B4172B}"/>
          </ac:spMkLst>
        </pc:spChg>
        <pc:spChg chg="add mod ord">
          <ac:chgData name="찬우 박" userId="9b390fd1cad45554" providerId="LiveId" clId="{CF1839EB-9F47-4F4B-BEC2-CF6BC7AA2035}" dt="2021-10-12T06:06:02.345" v="1454" actId="208"/>
          <ac:spMkLst>
            <pc:docMk/>
            <pc:sldMk cId="2157774804" sldId="258"/>
            <ac:spMk id="75" creationId="{5AC1C5EA-D4FC-4D37-BA35-A0B47DFA51FA}"/>
          </ac:spMkLst>
        </pc:spChg>
        <pc:spChg chg="mod ord topLvl">
          <ac:chgData name="찬우 박" userId="9b390fd1cad45554" providerId="LiveId" clId="{CF1839EB-9F47-4F4B-BEC2-CF6BC7AA2035}" dt="2021-10-12T06:06:23.551" v="1455" actId="208"/>
          <ac:spMkLst>
            <pc:docMk/>
            <pc:sldMk cId="2157774804" sldId="258"/>
            <ac:spMk id="79" creationId="{F2BF9AD2-C1F5-4B81-A213-6B50C38AB296}"/>
          </ac:spMkLst>
        </pc:spChg>
        <pc:spChg chg="add mod">
          <ac:chgData name="찬우 박" userId="9b390fd1cad45554" providerId="LiveId" clId="{CF1839EB-9F47-4F4B-BEC2-CF6BC7AA2035}" dt="2021-10-12T06:08:07.885" v="1496" actId="1076"/>
          <ac:spMkLst>
            <pc:docMk/>
            <pc:sldMk cId="2157774804" sldId="258"/>
            <ac:spMk id="84" creationId="{1F4CCB4A-6548-4CAF-A1E0-F4EEF7039534}"/>
          </ac:spMkLst>
        </pc:spChg>
        <pc:spChg chg="add mod">
          <ac:chgData name="찬우 박" userId="9b390fd1cad45554" providerId="LiveId" clId="{CF1839EB-9F47-4F4B-BEC2-CF6BC7AA2035}" dt="2021-10-12T06:07:50.795" v="1492" actId="1076"/>
          <ac:spMkLst>
            <pc:docMk/>
            <pc:sldMk cId="2157774804" sldId="258"/>
            <ac:spMk id="85" creationId="{4C148DBF-18B6-4694-9FFE-FF4A734A5EA4}"/>
          </ac:spMkLst>
        </pc:spChg>
        <pc:spChg chg="add mod">
          <ac:chgData name="찬우 박" userId="9b390fd1cad45554" providerId="LiveId" clId="{CF1839EB-9F47-4F4B-BEC2-CF6BC7AA2035}" dt="2021-10-12T06:07:48.156" v="1491" actId="1076"/>
          <ac:spMkLst>
            <pc:docMk/>
            <pc:sldMk cId="2157774804" sldId="258"/>
            <ac:spMk id="86" creationId="{BCDA94C3-D907-4928-948A-4C110AF960EE}"/>
          </ac:spMkLst>
        </pc:spChg>
        <pc:grpChg chg="add mod">
          <ac:chgData name="찬우 박" userId="9b390fd1cad45554" providerId="LiveId" clId="{CF1839EB-9F47-4F4B-BEC2-CF6BC7AA2035}" dt="2021-10-12T05:34:13.853" v="844" actId="165"/>
          <ac:grpSpMkLst>
            <pc:docMk/>
            <pc:sldMk cId="2157774804" sldId="258"/>
            <ac:grpSpMk id="12" creationId="{2256A101-873D-4232-A984-CDA6AEA2CFB0}"/>
          </ac:grpSpMkLst>
        </pc:grpChg>
        <pc:grpChg chg="add mod">
          <ac:chgData name="찬우 박" userId="9b390fd1cad45554" providerId="LiveId" clId="{CF1839EB-9F47-4F4B-BEC2-CF6BC7AA2035}" dt="2021-10-12T05:34:13.853" v="844" actId="165"/>
          <ac:grpSpMkLst>
            <pc:docMk/>
            <pc:sldMk cId="2157774804" sldId="258"/>
            <ac:grpSpMk id="18" creationId="{89DBFB34-4716-4BAA-9947-F618566516A4}"/>
          </ac:grpSpMkLst>
        </pc:grpChg>
        <pc:grpChg chg="add mod topLvl">
          <ac:chgData name="찬우 박" userId="9b390fd1cad45554" providerId="LiveId" clId="{CF1839EB-9F47-4F4B-BEC2-CF6BC7AA2035}" dt="2021-10-12T05:34:13.853" v="844" actId="165"/>
          <ac:grpSpMkLst>
            <pc:docMk/>
            <pc:sldMk cId="2157774804" sldId="258"/>
            <ac:grpSpMk id="20" creationId="{150F9A98-FBB9-4C01-ACEE-163B1ECEBCCF}"/>
          </ac:grpSpMkLst>
        </pc:grpChg>
        <pc:grpChg chg="del">
          <ac:chgData name="찬우 박" userId="9b390fd1cad45554" providerId="LiveId" clId="{CF1839EB-9F47-4F4B-BEC2-CF6BC7AA2035}" dt="2021-10-12T05:17:47.305" v="158" actId="478"/>
          <ac:grpSpMkLst>
            <pc:docMk/>
            <pc:sldMk cId="2157774804" sldId="258"/>
            <ac:grpSpMk id="22" creationId="{120A50FE-4579-435A-8BA5-7FB86F217EA0}"/>
          </ac:grpSpMkLst>
        </pc:grpChg>
        <pc:grpChg chg="add mod topLvl">
          <ac:chgData name="찬우 박" userId="9b390fd1cad45554" providerId="LiveId" clId="{CF1839EB-9F47-4F4B-BEC2-CF6BC7AA2035}" dt="2021-10-12T05:34:13.853" v="844" actId="165"/>
          <ac:grpSpMkLst>
            <pc:docMk/>
            <pc:sldMk cId="2157774804" sldId="258"/>
            <ac:grpSpMk id="28" creationId="{6382F393-1B96-4DCC-A4DA-AB5A15555F9C}"/>
          </ac:grpSpMkLst>
        </pc:grpChg>
        <pc:grpChg chg="add mod topLvl">
          <ac:chgData name="찬우 박" userId="9b390fd1cad45554" providerId="LiveId" clId="{CF1839EB-9F47-4F4B-BEC2-CF6BC7AA2035}" dt="2021-10-12T05:34:13.853" v="844" actId="165"/>
          <ac:grpSpMkLst>
            <pc:docMk/>
            <pc:sldMk cId="2157774804" sldId="258"/>
            <ac:grpSpMk id="29" creationId="{C81ABCCA-88A5-4272-B519-026A38DA2DB9}"/>
          </ac:grpSpMkLst>
        </pc:grpChg>
        <pc:grpChg chg="add del mod">
          <ac:chgData name="찬우 박" userId="9b390fd1cad45554" providerId="LiveId" clId="{CF1839EB-9F47-4F4B-BEC2-CF6BC7AA2035}" dt="2021-10-12T05:30:13.953" v="764" actId="165"/>
          <ac:grpSpMkLst>
            <pc:docMk/>
            <pc:sldMk cId="2157774804" sldId="258"/>
            <ac:grpSpMk id="33" creationId="{3696D6C0-9106-4C86-A8E9-7CC2C6256A7C}"/>
          </ac:grpSpMkLst>
        </pc:grpChg>
        <pc:grpChg chg="add del mod">
          <ac:chgData name="찬우 박" userId="9b390fd1cad45554" providerId="LiveId" clId="{CF1839EB-9F47-4F4B-BEC2-CF6BC7AA2035}" dt="2021-10-12T05:34:13.853" v="844" actId="165"/>
          <ac:grpSpMkLst>
            <pc:docMk/>
            <pc:sldMk cId="2157774804" sldId="258"/>
            <ac:grpSpMk id="35" creationId="{AAF30EDB-D114-4A60-B4C9-DA2666F162D7}"/>
          </ac:grpSpMkLst>
        </pc:grpChg>
        <pc:grpChg chg="add mod">
          <ac:chgData name="찬우 박" userId="9b390fd1cad45554" providerId="LiveId" clId="{CF1839EB-9F47-4F4B-BEC2-CF6BC7AA2035}" dt="2021-10-12T05:51:13.197" v="1314" actId="1076"/>
          <ac:grpSpMkLst>
            <pc:docMk/>
            <pc:sldMk cId="2157774804" sldId="258"/>
            <ac:grpSpMk id="46" creationId="{F583446F-5F25-4A10-B5C6-E85450DC2006}"/>
          </ac:grpSpMkLst>
        </pc:grpChg>
        <pc:grpChg chg="add mod">
          <ac:chgData name="찬우 박" userId="9b390fd1cad45554" providerId="LiveId" clId="{CF1839EB-9F47-4F4B-BEC2-CF6BC7AA2035}" dt="2021-10-12T06:03:42.668" v="1449" actId="208"/>
          <ac:grpSpMkLst>
            <pc:docMk/>
            <pc:sldMk cId="2157774804" sldId="258"/>
            <ac:grpSpMk id="61" creationId="{CB5FD4CE-13EF-4485-8712-C69A684675A0}"/>
          </ac:grpSpMkLst>
        </pc:grpChg>
        <pc:grpChg chg="add del mod">
          <ac:chgData name="찬우 박" userId="9b390fd1cad45554" providerId="LiveId" clId="{CF1839EB-9F47-4F4B-BEC2-CF6BC7AA2035}" dt="2021-10-12T06:03:20.665" v="1442" actId="478"/>
          <ac:grpSpMkLst>
            <pc:docMk/>
            <pc:sldMk cId="2157774804" sldId="258"/>
            <ac:grpSpMk id="78" creationId="{BEDD00F5-544E-4DF1-B888-3EB09B1DE5C3}"/>
          </ac:grpSpMkLst>
        </pc:grpChg>
        <pc:graphicFrameChg chg="add del mod ord modGraphic">
          <ac:chgData name="찬우 박" userId="9b390fd1cad45554" providerId="LiveId" clId="{CF1839EB-9F47-4F4B-BEC2-CF6BC7AA2035}" dt="2021-10-12T05:34:10.886" v="843" actId="478"/>
          <ac:graphicFrameMkLst>
            <pc:docMk/>
            <pc:sldMk cId="2157774804" sldId="258"/>
            <ac:graphicFrameMk id="34" creationId="{62E92405-C77D-47B4-BAE0-6C68B9701FC1}"/>
          </ac:graphicFrameMkLst>
        </pc:graphicFrameChg>
        <pc:picChg chg="add mod">
          <ac:chgData name="찬우 박" userId="9b390fd1cad45554" providerId="LiveId" clId="{CF1839EB-9F47-4F4B-BEC2-CF6BC7AA2035}" dt="2021-10-12T05:34:13.853" v="844" actId="165"/>
          <ac:picMkLst>
            <pc:docMk/>
            <pc:sldMk cId="2157774804" sldId="258"/>
            <ac:picMk id="4" creationId="{63543119-3BD2-437A-AD87-759F69C7B8EA}"/>
          </ac:picMkLst>
        </pc:picChg>
        <pc:picChg chg="add mod">
          <ac:chgData name="찬우 박" userId="9b390fd1cad45554" providerId="LiveId" clId="{CF1839EB-9F47-4F4B-BEC2-CF6BC7AA2035}" dt="2021-10-12T05:34:13.853" v="844" actId="165"/>
          <ac:picMkLst>
            <pc:docMk/>
            <pc:sldMk cId="2157774804" sldId="258"/>
            <ac:picMk id="17" creationId="{CAC8CCE2-FB1E-4B01-85FD-B077434B0155}"/>
          </ac:picMkLst>
        </pc:picChg>
        <pc:picChg chg="add mod">
          <ac:chgData name="찬우 박" userId="9b390fd1cad45554" providerId="LiveId" clId="{CF1839EB-9F47-4F4B-BEC2-CF6BC7AA2035}" dt="2021-10-12T05:51:13.197" v="1314" actId="1076"/>
          <ac:picMkLst>
            <pc:docMk/>
            <pc:sldMk cId="2157774804" sldId="258"/>
            <ac:picMk id="37" creationId="{F3A17311-40E9-4DAE-807A-9E2F84FAA7A4}"/>
          </ac:picMkLst>
        </pc:picChg>
        <pc:picChg chg="add del mod">
          <ac:chgData name="찬우 박" userId="9b390fd1cad45554" providerId="LiveId" clId="{CF1839EB-9F47-4F4B-BEC2-CF6BC7AA2035}" dt="2021-10-12T05:46:01.979" v="1142" actId="478"/>
          <ac:picMkLst>
            <pc:docMk/>
            <pc:sldMk cId="2157774804" sldId="258"/>
            <ac:picMk id="64" creationId="{AD2829B0-8A93-45A9-86ED-197D5278D586}"/>
          </ac:picMkLst>
        </pc:picChg>
        <pc:picChg chg="add mod">
          <ac:chgData name="찬우 박" userId="9b390fd1cad45554" providerId="LiveId" clId="{CF1839EB-9F47-4F4B-BEC2-CF6BC7AA2035}" dt="2021-10-12T06:01:55.218" v="1432" actId="1076"/>
          <ac:picMkLst>
            <pc:docMk/>
            <pc:sldMk cId="2157774804" sldId="258"/>
            <ac:picMk id="67" creationId="{BFEB129D-50E7-421E-820A-E550972E4DE8}"/>
          </ac:picMkLst>
        </pc:picChg>
        <pc:picChg chg="add mod">
          <ac:chgData name="찬우 박" userId="9b390fd1cad45554" providerId="LiveId" clId="{CF1839EB-9F47-4F4B-BEC2-CF6BC7AA2035}" dt="2021-10-12T05:51:37.004" v="1321" actId="1076"/>
          <ac:picMkLst>
            <pc:docMk/>
            <pc:sldMk cId="2157774804" sldId="258"/>
            <ac:picMk id="68" creationId="{A0BD023B-7E4F-42BC-9578-CB9B6DA6A734}"/>
          </ac:picMkLst>
        </pc:picChg>
        <pc:picChg chg="add mod">
          <ac:chgData name="찬우 박" userId="9b390fd1cad45554" providerId="LiveId" clId="{CF1839EB-9F47-4F4B-BEC2-CF6BC7AA2035}" dt="2021-10-12T05:53:06.109" v="1325" actId="1076"/>
          <ac:picMkLst>
            <pc:docMk/>
            <pc:sldMk cId="2157774804" sldId="258"/>
            <ac:picMk id="70" creationId="{385AB7B8-350B-4E33-B120-A82E18A108FB}"/>
          </ac:picMkLst>
        </pc:picChg>
        <pc:picChg chg="del mod">
          <ac:chgData name="찬우 박" userId="9b390fd1cad45554" providerId="LiveId" clId="{CF1839EB-9F47-4F4B-BEC2-CF6BC7AA2035}" dt="2021-10-12T06:03:19.954" v="1441" actId="478"/>
          <ac:picMkLst>
            <pc:docMk/>
            <pc:sldMk cId="2157774804" sldId="258"/>
            <ac:picMk id="80" creationId="{B00F08A2-602D-4F1A-8E3C-639A89DEDF66}"/>
          </ac:picMkLst>
        </pc:picChg>
        <pc:picChg chg="del mod topLvl">
          <ac:chgData name="찬우 박" userId="9b390fd1cad45554" providerId="LiveId" clId="{CF1839EB-9F47-4F4B-BEC2-CF6BC7AA2035}" dt="2021-10-12T06:03:20.665" v="1442" actId="478"/>
          <ac:picMkLst>
            <pc:docMk/>
            <pc:sldMk cId="2157774804" sldId="258"/>
            <ac:picMk id="81" creationId="{F86F688E-C2AC-4BA2-85E2-CEE3C0520F37}"/>
          </ac:picMkLst>
        </pc:picChg>
        <pc:picChg chg="add mod">
          <ac:chgData name="찬우 박" userId="9b390fd1cad45554" providerId="LiveId" clId="{CF1839EB-9F47-4F4B-BEC2-CF6BC7AA2035}" dt="2021-10-12T05:34:13.853" v="844" actId="165"/>
          <ac:picMkLst>
            <pc:docMk/>
            <pc:sldMk cId="2157774804" sldId="258"/>
            <ac:picMk id="1026" creationId="{8116CF6F-B465-48C0-A06B-84DA3221FBE3}"/>
          </ac:picMkLst>
        </pc:picChg>
        <pc:picChg chg="add mod">
          <ac:chgData name="찬우 박" userId="9b390fd1cad45554" providerId="LiveId" clId="{CF1839EB-9F47-4F4B-BEC2-CF6BC7AA2035}" dt="2021-10-12T05:51:13.197" v="1314" actId="1076"/>
          <ac:picMkLst>
            <pc:docMk/>
            <pc:sldMk cId="2157774804" sldId="258"/>
            <ac:picMk id="1028" creationId="{4C3C3B26-ED7F-403A-BBE6-593927C6DE95}"/>
          </ac:picMkLst>
        </pc:picChg>
        <pc:picChg chg="add mod">
          <ac:chgData name="찬우 박" userId="9b390fd1cad45554" providerId="LiveId" clId="{CF1839EB-9F47-4F4B-BEC2-CF6BC7AA2035}" dt="2021-10-12T05:51:06.238" v="1310" actId="1076"/>
          <ac:picMkLst>
            <pc:docMk/>
            <pc:sldMk cId="2157774804" sldId="258"/>
            <ac:picMk id="1030" creationId="{A601F755-6153-4375-B353-07F35824A643}"/>
          </ac:picMkLst>
        </pc:picChg>
        <pc:picChg chg="add del">
          <ac:chgData name="찬우 박" userId="9b390fd1cad45554" providerId="LiveId" clId="{CF1839EB-9F47-4F4B-BEC2-CF6BC7AA2035}" dt="2021-10-12T05:38:57.522" v="960" actId="478"/>
          <ac:picMkLst>
            <pc:docMk/>
            <pc:sldMk cId="2157774804" sldId="258"/>
            <ac:picMk id="1032" creationId="{EC11DC0C-BB28-46AA-B691-1B475C537A92}"/>
          </ac:picMkLst>
        </pc:picChg>
        <pc:picChg chg="add del">
          <ac:chgData name="찬우 박" userId="9b390fd1cad45554" providerId="LiveId" clId="{CF1839EB-9F47-4F4B-BEC2-CF6BC7AA2035}" dt="2021-10-12T05:39:13.399" v="962"/>
          <ac:picMkLst>
            <pc:docMk/>
            <pc:sldMk cId="2157774804" sldId="258"/>
            <ac:picMk id="1034" creationId="{69AAC030-07B0-48CB-84DD-F7FA8438C8F8}"/>
          </ac:picMkLst>
        </pc:picChg>
        <pc:picChg chg="add mod">
          <ac:chgData name="찬우 박" userId="9b390fd1cad45554" providerId="LiveId" clId="{CF1839EB-9F47-4F4B-BEC2-CF6BC7AA2035}" dt="2021-10-12T05:41:54.259" v="1068" actId="1076"/>
          <ac:picMkLst>
            <pc:docMk/>
            <pc:sldMk cId="2157774804" sldId="258"/>
            <ac:picMk id="1036" creationId="{759737EC-BB25-42A1-9395-23C37AD6D102}"/>
          </ac:picMkLst>
        </pc:picChg>
        <pc:picChg chg="add mod">
          <ac:chgData name="찬우 박" userId="9b390fd1cad45554" providerId="LiveId" clId="{CF1839EB-9F47-4F4B-BEC2-CF6BC7AA2035}" dt="2021-10-12T05:51:41.178" v="1323" actId="1076"/>
          <ac:picMkLst>
            <pc:docMk/>
            <pc:sldMk cId="2157774804" sldId="258"/>
            <ac:picMk id="1038" creationId="{D18B51AD-2BC0-4441-A26C-BCBC353915BB}"/>
          </ac:picMkLst>
        </pc:picChg>
        <pc:picChg chg="add mod">
          <ac:chgData name="찬우 박" userId="9b390fd1cad45554" providerId="LiveId" clId="{CF1839EB-9F47-4F4B-BEC2-CF6BC7AA2035}" dt="2021-10-12T06:01:19.682" v="1419" actId="1076"/>
          <ac:picMkLst>
            <pc:docMk/>
            <pc:sldMk cId="2157774804" sldId="258"/>
            <ac:picMk id="1040" creationId="{0586E5F0-9EA1-4280-B9AF-4436DB44B24A}"/>
          </ac:picMkLst>
        </pc:picChg>
        <pc:picChg chg="add mod">
          <ac:chgData name="찬우 박" userId="9b390fd1cad45554" providerId="LiveId" clId="{CF1839EB-9F47-4F4B-BEC2-CF6BC7AA2035}" dt="2021-10-12T06:03:34.801" v="1448" actId="1076"/>
          <ac:picMkLst>
            <pc:docMk/>
            <pc:sldMk cId="2157774804" sldId="258"/>
            <ac:picMk id="1042" creationId="{4B830448-2A25-487A-92B5-936A142F2000}"/>
          </ac:picMkLst>
        </pc:picChg>
        <pc:cxnChg chg="add mod">
          <ac:chgData name="찬우 박" userId="9b390fd1cad45554" providerId="LiveId" clId="{CF1839EB-9F47-4F4B-BEC2-CF6BC7AA2035}" dt="2021-10-12T05:35:04.985" v="857" actId="1582"/>
          <ac:cxnSpMkLst>
            <pc:docMk/>
            <pc:sldMk cId="2157774804" sldId="258"/>
            <ac:cxnSpMk id="42" creationId="{F4431606-2986-4C5F-8B29-8751BBEFFA6B}"/>
          </ac:cxnSpMkLst>
        </pc:cxnChg>
        <pc:cxnChg chg="add mod">
          <ac:chgData name="찬우 박" userId="9b390fd1cad45554" providerId="LiveId" clId="{CF1839EB-9F47-4F4B-BEC2-CF6BC7AA2035}" dt="2021-10-12T05:35:04.985" v="857" actId="1582"/>
          <ac:cxnSpMkLst>
            <pc:docMk/>
            <pc:sldMk cId="2157774804" sldId="258"/>
            <ac:cxnSpMk id="47" creationId="{5DBB4755-3253-49A1-AF97-33C388C68DCD}"/>
          </ac:cxnSpMkLst>
        </pc:cxnChg>
        <pc:cxnChg chg="add del mod">
          <ac:chgData name="찬우 박" userId="9b390fd1cad45554" providerId="LiveId" clId="{CF1839EB-9F47-4F4B-BEC2-CF6BC7AA2035}" dt="2021-10-12T05:38:26.050" v="958" actId="478"/>
          <ac:cxnSpMkLst>
            <pc:docMk/>
            <pc:sldMk cId="2157774804" sldId="258"/>
            <ac:cxnSpMk id="55" creationId="{0355727F-7B8D-4BDA-B95D-B7C7D604F3E9}"/>
          </ac:cxnSpMkLst>
        </pc:cxnChg>
      </pc:sldChg>
      <pc:sldChg chg="addSp delSp modSp mod">
        <pc:chgData name="찬우 박" userId="9b390fd1cad45554" providerId="LiveId" clId="{CF1839EB-9F47-4F4B-BEC2-CF6BC7AA2035}" dt="2021-10-12T07:23:37.117" v="3943" actId="208"/>
        <pc:sldMkLst>
          <pc:docMk/>
          <pc:sldMk cId="1530005165" sldId="259"/>
        </pc:sldMkLst>
        <pc:spChg chg="mod">
          <ac:chgData name="찬우 박" userId="9b390fd1cad45554" providerId="LiveId" clId="{CF1839EB-9F47-4F4B-BEC2-CF6BC7AA2035}" dt="2021-10-12T05:48:17.422" v="1218" actId="20577"/>
          <ac:spMkLst>
            <pc:docMk/>
            <pc:sldMk cId="1530005165" sldId="259"/>
            <ac:spMk id="2" creationId="{67CFB7EA-A472-4ED5-B099-47BDA507B68D}"/>
          </ac:spMkLst>
        </pc:spChg>
        <pc:spChg chg="del">
          <ac:chgData name="찬우 박" userId="9b390fd1cad45554" providerId="LiveId" clId="{CF1839EB-9F47-4F4B-BEC2-CF6BC7AA2035}" dt="2021-10-12T05:17:25.018" v="152" actId="478"/>
          <ac:spMkLst>
            <pc:docMk/>
            <pc:sldMk cId="1530005165" sldId="259"/>
            <ac:spMk id="3" creationId="{7889FC14-2D6A-4A8F-A2CB-125E96C4EE08}"/>
          </ac:spMkLst>
        </pc:spChg>
        <pc:spChg chg="add del mod">
          <ac:chgData name="찬우 박" userId="9b390fd1cad45554" providerId="LiveId" clId="{CF1839EB-9F47-4F4B-BEC2-CF6BC7AA2035}" dt="2021-10-12T06:10:00.730" v="1498" actId="478"/>
          <ac:spMkLst>
            <pc:docMk/>
            <pc:sldMk cId="1530005165" sldId="259"/>
            <ac:spMk id="5" creationId="{19E465D7-DC3F-4C2E-95A4-A76CFA6E4412}"/>
          </ac:spMkLst>
        </pc:spChg>
        <pc:spChg chg="add mod">
          <ac:chgData name="찬우 박" userId="9b390fd1cad45554" providerId="LiveId" clId="{CF1839EB-9F47-4F4B-BEC2-CF6BC7AA2035}" dt="2021-10-12T06:10:54.641" v="1521" actId="164"/>
          <ac:spMkLst>
            <pc:docMk/>
            <pc:sldMk cId="1530005165" sldId="259"/>
            <ac:spMk id="14" creationId="{EFF89B01-DA32-478D-A30C-58B32ADA64A1}"/>
          </ac:spMkLst>
        </pc:spChg>
        <pc:spChg chg="del">
          <ac:chgData name="찬우 박" userId="9b390fd1cad45554" providerId="LiveId" clId="{CF1839EB-9F47-4F4B-BEC2-CF6BC7AA2035}" dt="2021-10-12T05:17:25.018" v="152" actId="478"/>
          <ac:spMkLst>
            <pc:docMk/>
            <pc:sldMk cId="1530005165" sldId="259"/>
            <ac:spMk id="18" creationId="{E6C25279-DE9A-465C-A12D-D78170E31AE1}"/>
          </ac:spMkLst>
        </pc:spChg>
        <pc:spChg chg="add del mod">
          <ac:chgData name="찬우 박" userId="9b390fd1cad45554" providerId="LiveId" clId="{CF1839EB-9F47-4F4B-BEC2-CF6BC7AA2035}" dt="2021-10-12T06:13:55.764" v="1535"/>
          <ac:spMkLst>
            <pc:docMk/>
            <pc:sldMk cId="1530005165" sldId="259"/>
            <ac:spMk id="22" creationId="{5FF220F7-1181-4C7F-AD6B-85F3A4401EBB}"/>
          </ac:spMkLst>
        </pc:spChg>
        <pc:spChg chg="add mod">
          <ac:chgData name="찬우 박" userId="9b390fd1cad45554" providerId="LiveId" clId="{CF1839EB-9F47-4F4B-BEC2-CF6BC7AA2035}" dt="2021-10-12T07:04:05.266" v="3423" actId="113"/>
          <ac:spMkLst>
            <pc:docMk/>
            <pc:sldMk cId="1530005165" sldId="259"/>
            <ac:spMk id="25" creationId="{C7FCCADB-1398-4D61-A847-B64E19068E67}"/>
          </ac:spMkLst>
        </pc:spChg>
        <pc:grpChg chg="del">
          <ac:chgData name="찬우 박" userId="9b390fd1cad45554" providerId="LiveId" clId="{CF1839EB-9F47-4F4B-BEC2-CF6BC7AA2035}" dt="2021-10-12T05:17:25.018" v="152" actId="478"/>
          <ac:grpSpMkLst>
            <pc:docMk/>
            <pc:sldMk cId="1530005165" sldId="259"/>
            <ac:grpSpMk id="13" creationId="{4E431F36-EE61-4CA4-BE81-0ABA3E44005A}"/>
          </ac:grpSpMkLst>
        </pc:grpChg>
        <pc:grpChg chg="add mod">
          <ac:chgData name="찬우 박" userId="9b390fd1cad45554" providerId="LiveId" clId="{CF1839EB-9F47-4F4B-BEC2-CF6BC7AA2035}" dt="2021-10-12T06:10:54.641" v="1521" actId="164"/>
          <ac:grpSpMkLst>
            <pc:docMk/>
            <pc:sldMk cId="1530005165" sldId="259"/>
            <ac:grpSpMk id="16" creationId="{F8D3CF04-D285-4D06-8572-D7E126BBDAFB}"/>
          </ac:grpSpMkLst>
        </pc:grpChg>
        <pc:graphicFrameChg chg="del">
          <ac:chgData name="찬우 박" userId="9b390fd1cad45554" providerId="LiveId" clId="{CF1839EB-9F47-4F4B-BEC2-CF6BC7AA2035}" dt="2021-10-12T05:17:23.124" v="151" actId="478"/>
          <ac:graphicFrameMkLst>
            <pc:docMk/>
            <pc:sldMk cId="1530005165" sldId="259"/>
            <ac:graphicFrameMk id="15" creationId="{71D24661-928E-4E7F-8D53-8CB56B58B79B}"/>
          </ac:graphicFrameMkLst>
        </pc:graphicFrameChg>
        <pc:picChg chg="add del mod">
          <ac:chgData name="찬우 박" userId="9b390fd1cad45554" providerId="LiveId" clId="{CF1839EB-9F47-4F4B-BEC2-CF6BC7AA2035}" dt="2021-10-12T06:10:04.545" v="1501" actId="478"/>
          <ac:picMkLst>
            <pc:docMk/>
            <pc:sldMk cId="1530005165" sldId="259"/>
            <ac:picMk id="9" creationId="{7FFF9779-BCE4-4D4E-9AAB-3F77D7D6C8ED}"/>
          </ac:picMkLst>
        </pc:picChg>
        <pc:picChg chg="add mod">
          <ac:chgData name="찬우 박" userId="9b390fd1cad45554" providerId="LiveId" clId="{CF1839EB-9F47-4F4B-BEC2-CF6BC7AA2035}" dt="2021-10-12T06:10:54.641" v="1521" actId="164"/>
          <ac:picMkLst>
            <pc:docMk/>
            <pc:sldMk cId="1530005165" sldId="259"/>
            <ac:picMk id="11" creationId="{10DD0CF5-9C8B-45FE-8C8D-5D1953C215CF}"/>
          </ac:picMkLst>
        </pc:picChg>
        <pc:picChg chg="add mod">
          <ac:chgData name="찬우 박" userId="9b390fd1cad45554" providerId="LiveId" clId="{CF1839EB-9F47-4F4B-BEC2-CF6BC7AA2035}" dt="2021-10-12T06:13:51.997" v="1531" actId="1076"/>
          <ac:picMkLst>
            <pc:docMk/>
            <pc:sldMk cId="1530005165" sldId="259"/>
            <ac:picMk id="19" creationId="{A1E1FA42-5F04-4FAC-B0F7-36C8EB196544}"/>
          </ac:picMkLst>
        </pc:picChg>
        <pc:picChg chg="add del mod">
          <ac:chgData name="찬우 박" userId="9b390fd1cad45554" providerId="LiveId" clId="{CF1839EB-9F47-4F4B-BEC2-CF6BC7AA2035}" dt="2021-10-12T06:13:55.764" v="1533" actId="478"/>
          <ac:picMkLst>
            <pc:docMk/>
            <pc:sldMk cId="1530005165" sldId="259"/>
            <ac:picMk id="21" creationId="{984341F4-7947-4F5A-BF1F-EE993A9282AA}"/>
          </ac:picMkLst>
        </pc:picChg>
        <pc:picChg chg="add mod">
          <ac:chgData name="찬우 박" userId="9b390fd1cad45554" providerId="LiveId" clId="{CF1839EB-9F47-4F4B-BEC2-CF6BC7AA2035}" dt="2021-10-12T06:14:20.445" v="1540" actId="14100"/>
          <ac:picMkLst>
            <pc:docMk/>
            <pc:sldMk cId="1530005165" sldId="259"/>
            <ac:picMk id="24" creationId="{DAE852DA-AC20-45B8-817A-D2A6832CF747}"/>
          </ac:picMkLst>
        </pc:picChg>
        <pc:cxnChg chg="add mod">
          <ac:chgData name="찬우 박" userId="9b390fd1cad45554" providerId="LiveId" clId="{CF1839EB-9F47-4F4B-BEC2-CF6BC7AA2035}" dt="2021-10-12T07:23:37.117" v="3943" actId="208"/>
          <ac:cxnSpMkLst>
            <pc:docMk/>
            <pc:sldMk cId="1530005165" sldId="259"/>
            <ac:cxnSpMk id="27" creationId="{8E3BF669-81F3-4A3E-B928-592A387722B2}"/>
          </ac:cxnSpMkLst>
        </pc:cxnChg>
      </pc:sldChg>
      <pc:sldChg chg="addSp delSp modSp add mod">
        <pc:chgData name="찬우 박" userId="9b390fd1cad45554" providerId="LiveId" clId="{CF1839EB-9F47-4F4B-BEC2-CF6BC7AA2035}" dt="2021-10-12T07:24:05.475" v="3955" actId="1036"/>
        <pc:sldMkLst>
          <pc:docMk/>
          <pc:sldMk cId="2177252406" sldId="260"/>
        </pc:sldMkLst>
        <pc:spChg chg="mod">
          <ac:chgData name="찬우 박" userId="9b390fd1cad45554" providerId="LiveId" clId="{CF1839EB-9F47-4F4B-BEC2-CF6BC7AA2035}" dt="2021-10-12T05:48:19.745" v="1220" actId="20577"/>
          <ac:spMkLst>
            <pc:docMk/>
            <pc:sldMk cId="2177252406" sldId="260"/>
            <ac:spMk id="2" creationId="{67CFB7EA-A472-4ED5-B099-47BDA507B68D}"/>
          </ac:spMkLst>
        </pc:spChg>
        <pc:spChg chg="del">
          <ac:chgData name="찬우 박" userId="9b390fd1cad45554" providerId="LiveId" clId="{CF1839EB-9F47-4F4B-BEC2-CF6BC7AA2035}" dt="2021-10-12T06:17:17.945" v="1900" actId="478"/>
          <ac:spMkLst>
            <pc:docMk/>
            <pc:sldMk cId="2177252406" sldId="260"/>
            <ac:spMk id="5" creationId="{19E465D7-DC3F-4C2E-95A4-A76CFA6E4412}"/>
          </ac:spMkLst>
        </pc:spChg>
        <pc:spChg chg="mod">
          <ac:chgData name="찬우 박" userId="9b390fd1cad45554" providerId="LiveId" clId="{CF1839EB-9F47-4F4B-BEC2-CF6BC7AA2035}" dt="2021-10-12T06:17:26.254" v="1903" actId="1076"/>
          <ac:spMkLst>
            <pc:docMk/>
            <pc:sldMk cId="2177252406" sldId="260"/>
            <ac:spMk id="7" creationId="{0F854C6C-C329-47F8-A898-64D470208FC6}"/>
          </ac:spMkLst>
        </pc:spChg>
        <pc:spChg chg="add mod">
          <ac:chgData name="찬우 박" userId="9b390fd1cad45554" providerId="LiveId" clId="{CF1839EB-9F47-4F4B-BEC2-CF6BC7AA2035}" dt="2021-10-12T07:04:14.131" v="3427" actId="1076"/>
          <ac:spMkLst>
            <pc:docMk/>
            <pc:sldMk cId="2177252406" sldId="260"/>
            <ac:spMk id="8" creationId="{2B5B4244-09AA-43B8-B0BA-BB9FE9930B78}"/>
          </ac:spMkLst>
        </pc:spChg>
        <pc:spChg chg="add mod">
          <ac:chgData name="찬우 박" userId="9b390fd1cad45554" providerId="LiveId" clId="{CF1839EB-9F47-4F4B-BEC2-CF6BC7AA2035}" dt="2021-10-12T07:24:01.802" v="3949" actId="1076"/>
          <ac:spMkLst>
            <pc:docMk/>
            <pc:sldMk cId="2177252406" sldId="260"/>
            <ac:spMk id="16" creationId="{18454B45-9F6D-404E-A9D1-537BAEB1674E}"/>
          </ac:spMkLst>
        </pc:spChg>
        <pc:grpChg chg="add mod">
          <ac:chgData name="찬우 박" userId="9b390fd1cad45554" providerId="LiveId" clId="{CF1839EB-9F47-4F4B-BEC2-CF6BC7AA2035}" dt="2021-10-12T06:17:16.488" v="1899"/>
          <ac:grpSpMkLst>
            <pc:docMk/>
            <pc:sldMk cId="2177252406" sldId="260"/>
            <ac:grpSpMk id="4" creationId="{481AB9F9-C739-417B-BC81-4974969F22AB}"/>
          </ac:grpSpMkLst>
        </pc:grpChg>
        <pc:picChg chg="mod">
          <ac:chgData name="찬우 박" userId="9b390fd1cad45554" providerId="LiveId" clId="{CF1839EB-9F47-4F4B-BEC2-CF6BC7AA2035}" dt="2021-10-12T06:17:22.778" v="1902" actId="1076"/>
          <ac:picMkLst>
            <pc:docMk/>
            <pc:sldMk cId="2177252406" sldId="260"/>
            <ac:picMk id="6" creationId="{C4FA0BCA-B2E8-4366-966E-15D9B4DF981B}"/>
          </ac:picMkLst>
        </pc:picChg>
        <pc:picChg chg="add mod">
          <ac:chgData name="찬우 박" userId="9b390fd1cad45554" providerId="LiveId" clId="{CF1839EB-9F47-4F4B-BEC2-CF6BC7AA2035}" dt="2021-10-12T07:24:01.802" v="3949" actId="1076"/>
          <ac:picMkLst>
            <pc:docMk/>
            <pc:sldMk cId="2177252406" sldId="260"/>
            <ac:picMk id="9" creationId="{7EE609B4-8298-4CC9-988F-E0261ACA5F7D}"/>
          </ac:picMkLst>
        </pc:picChg>
        <pc:picChg chg="add mod modCrop">
          <ac:chgData name="찬우 박" userId="9b390fd1cad45554" providerId="LiveId" clId="{CF1839EB-9F47-4F4B-BEC2-CF6BC7AA2035}" dt="2021-10-12T07:24:01.802" v="3949" actId="1076"/>
          <ac:picMkLst>
            <pc:docMk/>
            <pc:sldMk cId="2177252406" sldId="260"/>
            <ac:picMk id="11" creationId="{510F89B6-81C4-4C68-BB10-FD40BDC25CB6}"/>
          </ac:picMkLst>
        </pc:picChg>
        <pc:picChg chg="add mod">
          <ac:chgData name="찬우 박" userId="9b390fd1cad45554" providerId="LiveId" clId="{CF1839EB-9F47-4F4B-BEC2-CF6BC7AA2035}" dt="2021-10-12T07:24:01.802" v="3949" actId="1076"/>
          <ac:picMkLst>
            <pc:docMk/>
            <pc:sldMk cId="2177252406" sldId="260"/>
            <ac:picMk id="13" creationId="{77A54CFE-A1A4-42C5-9B73-E233C079E20E}"/>
          </ac:picMkLst>
        </pc:picChg>
        <pc:picChg chg="add mod modCrop">
          <ac:chgData name="찬우 박" userId="9b390fd1cad45554" providerId="LiveId" clId="{CF1839EB-9F47-4F4B-BEC2-CF6BC7AA2035}" dt="2021-10-12T07:24:01.802" v="3949" actId="1076"/>
          <ac:picMkLst>
            <pc:docMk/>
            <pc:sldMk cId="2177252406" sldId="260"/>
            <ac:picMk id="15" creationId="{3D752016-77FB-48B1-8771-2AA886CF72E0}"/>
          </ac:picMkLst>
        </pc:picChg>
        <pc:picChg chg="add mod">
          <ac:chgData name="찬우 박" userId="9b390fd1cad45554" providerId="LiveId" clId="{CF1839EB-9F47-4F4B-BEC2-CF6BC7AA2035}" dt="2021-10-12T07:24:01.802" v="3949" actId="1076"/>
          <ac:picMkLst>
            <pc:docMk/>
            <pc:sldMk cId="2177252406" sldId="260"/>
            <ac:picMk id="18" creationId="{146C718E-CAB7-471A-A415-03B4E735CE5E}"/>
          </ac:picMkLst>
        </pc:picChg>
        <pc:cxnChg chg="add mod">
          <ac:chgData name="찬우 박" userId="9b390fd1cad45554" providerId="LiveId" clId="{CF1839EB-9F47-4F4B-BEC2-CF6BC7AA2035}" dt="2021-10-12T07:24:05.475" v="3955" actId="1036"/>
          <ac:cxnSpMkLst>
            <pc:docMk/>
            <pc:sldMk cId="2177252406" sldId="260"/>
            <ac:cxnSpMk id="19" creationId="{FBCF84CA-093A-49DF-8290-526C12764263}"/>
          </ac:cxnSpMkLst>
        </pc:cxnChg>
      </pc:sldChg>
      <pc:sldChg chg="del">
        <pc:chgData name="찬우 박" userId="9b390fd1cad45554" providerId="LiveId" clId="{CF1839EB-9F47-4F4B-BEC2-CF6BC7AA2035}" dt="2021-10-12T05:17:34.803" v="154" actId="47"/>
        <pc:sldMkLst>
          <pc:docMk/>
          <pc:sldMk cId="4055459107" sldId="260"/>
        </pc:sldMkLst>
      </pc:sldChg>
      <pc:sldChg chg="addSp delSp modSp add mod">
        <pc:chgData name="찬우 박" userId="9b390fd1cad45554" providerId="LiveId" clId="{CF1839EB-9F47-4F4B-BEC2-CF6BC7AA2035}" dt="2021-10-12T07:23:43.991" v="3945"/>
        <pc:sldMkLst>
          <pc:docMk/>
          <pc:sldMk cId="835283372" sldId="261"/>
        </pc:sldMkLst>
        <pc:spChg chg="mod">
          <ac:chgData name="찬우 박" userId="9b390fd1cad45554" providerId="LiveId" clId="{CF1839EB-9F47-4F4B-BEC2-CF6BC7AA2035}" dt="2021-10-12T05:48:22.469" v="1222" actId="20577"/>
          <ac:spMkLst>
            <pc:docMk/>
            <pc:sldMk cId="835283372" sldId="261"/>
            <ac:spMk id="2" creationId="{67CFB7EA-A472-4ED5-B099-47BDA507B68D}"/>
          </ac:spMkLst>
        </pc:spChg>
        <pc:spChg chg="del">
          <ac:chgData name="찬우 박" userId="9b390fd1cad45554" providerId="LiveId" clId="{CF1839EB-9F47-4F4B-BEC2-CF6BC7AA2035}" dt="2021-10-12T06:35:33.262" v="2835" actId="478"/>
          <ac:spMkLst>
            <pc:docMk/>
            <pc:sldMk cId="835283372" sldId="261"/>
            <ac:spMk id="5" creationId="{19E465D7-DC3F-4C2E-95A4-A76CFA6E4412}"/>
          </ac:spMkLst>
        </pc:spChg>
        <pc:spChg chg="mod">
          <ac:chgData name="찬우 박" userId="9b390fd1cad45554" providerId="LiveId" clId="{CF1839EB-9F47-4F4B-BEC2-CF6BC7AA2035}" dt="2021-10-12T06:35:37.568" v="2853" actId="1036"/>
          <ac:spMkLst>
            <pc:docMk/>
            <pc:sldMk cId="835283372" sldId="261"/>
            <ac:spMk id="7" creationId="{B3464717-BF6B-4AB1-BB14-56DC5C14248B}"/>
          </ac:spMkLst>
        </pc:spChg>
        <pc:spChg chg="add mod">
          <ac:chgData name="찬우 박" userId="9b390fd1cad45554" providerId="LiveId" clId="{CF1839EB-9F47-4F4B-BEC2-CF6BC7AA2035}" dt="2021-10-12T07:05:09.084" v="3632" actId="113"/>
          <ac:spMkLst>
            <pc:docMk/>
            <pc:sldMk cId="835283372" sldId="261"/>
            <ac:spMk id="8" creationId="{6990DB6A-C70E-4FD7-9C62-D3FEE3054CF4}"/>
          </ac:spMkLst>
        </pc:spChg>
        <pc:grpChg chg="add mod">
          <ac:chgData name="찬우 박" userId="9b390fd1cad45554" providerId="LiveId" clId="{CF1839EB-9F47-4F4B-BEC2-CF6BC7AA2035}" dt="2021-10-12T06:35:31.484" v="2834"/>
          <ac:grpSpMkLst>
            <pc:docMk/>
            <pc:sldMk cId="835283372" sldId="261"/>
            <ac:grpSpMk id="4" creationId="{DF3FF63F-3776-4305-944C-9F879070A630}"/>
          </ac:grpSpMkLst>
        </pc:grpChg>
        <pc:picChg chg="mod">
          <ac:chgData name="찬우 박" userId="9b390fd1cad45554" providerId="LiveId" clId="{CF1839EB-9F47-4F4B-BEC2-CF6BC7AA2035}" dt="2021-10-12T06:35:31.484" v="2834"/>
          <ac:picMkLst>
            <pc:docMk/>
            <pc:sldMk cId="835283372" sldId="261"/>
            <ac:picMk id="6" creationId="{B649B9C8-A4D2-4021-B4B0-5F0BD1405BB4}"/>
          </ac:picMkLst>
        </pc:picChg>
        <pc:picChg chg="add del mod">
          <ac:chgData name="찬우 박" userId="9b390fd1cad45554" providerId="LiveId" clId="{CF1839EB-9F47-4F4B-BEC2-CF6BC7AA2035}" dt="2021-10-12T06:57:25.118" v="3062" actId="478"/>
          <ac:picMkLst>
            <pc:docMk/>
            <pc:sldMk cId="835283372" sldId="261"/>
            <ac:picMk id="9" creationId="{256DEC9F-4AE8-4E01-AEFB-90641A93EC38}"/>
          </ac:picMkLst>
        </pc:picChg>
        <pc:picChg chg="add del mod">
          <ac:chgData name="찬우 박" userId="9b390fd1cad45554" providerId="LiveId" clId="{CF1839EB-9F47-4F4B-BEC2-CF6BC7AA2035}" dt="2021-10-12T07:05:25.379" v="3634" actId="478"/>
          <ac:picMkLst>
            <pc:docMk/>
            <pc:sldMk cId="835283372" sldId="261"/>
            <ac:picMk id="11" creationId="{15CC68CD-E0AB-4539-90B5-173D491CECC1}"/>
          </ac:picMkLst>
        </pc:picChg>
        <pc:picChg chg="add mod">
          <ac:chgData name="찬우 박" userId="9b390fd1cad45554" providerId="LiveId" clId="{CF1839EB-9F47-4F4B-BEC2-CF6BC7AA2035}" dt="2021-10-12T07:05:52.528" v="3637" actId="1076"/>
          <ac:picMkLst>
            <pc:docMk/>
            <pc:sldMk cId="835283372" sldId="261"/>
            <ac:picMk id="13" creationId="{B568A1AE-A5C4-4A05-A3F3-1AF153F34D68}"/>
          </ac:picMkLst>
        </pc:picChg>
        <pc:cxnChg chg="add mod">
          <ac:chgData name="찬우 박" userId="9b390fd1cad45554" providerId="LiveId" clId="{CF1839EB-9F47-4F4B-BEC2-CF6BC7AA2035}" dt="2021-10-12T07:23:43.991" v="3945"/>
          <ac:cxnSpMkLst>
            <pc:docMk/>
            <pc:sldMk cId="835283372" sldId="261"/>
            <ac:cxnSpMk id="14" creationId="{1C040CCC-83E3-485B-89E0-68C00C9FF073}"/>
          </ac:cxnSpMkLst>
        </pc:cxnChg>
      </pc:sldChg>
      <pc:sldChg chg="del">
        <pc:chgData name="찬우 박" userId="9b390fd1cad45554" providerId="LiveId" clId="{CF1839EB-9F47-4F4B-BEC2-CF6BC7AA2035}" dt="2021-10-12T05:17:34.803" v="154" actId="47"/>
        <pc:sldMkLst>
          <pc:docMk/>
          <pc:sldMk cId="3662132654" sldId="261"/>
        </pc:sldMkLst>
      </pc:sldChg>
      <pc:sldChg chg="addSp delSp modSp add mod">
        <pc:chgData name="찬우 박" userId="9b390fd1cad45554" providerId="LiveId" clId="{CF1839EB-9F47-4F4B-BEC2-CF6BC7AA2035}" dt="2021-10-12T07:24:25.985" v="3990" actId="2711"/>
        <pc:sldMkLst>
          <pc:docMk/>
          <pc:sldMk cId="2619524" sldId="262"/>
        </pc:sldMkLst>
        <pc:spChg chg="mod">
          <ac:chgData name="찬우 박" userId="9b390fd1cad45554" providerId="LiveId" clId="{CF1839EB-9F47-4F4B-BEC2-CF6BC7AA2035}" dt="2021-10-12T05:48:24.464" v="1224" actId="20577"/>
          <ac:spMkLst>
            <pc:docMk/>
            <pc:sldMk cId="2619524" sldId="262"/>
            <ac:spMk id="2" creationId="{67CFB7EA-A472-4ED5-B099-47BDA507B68D}"/>
          </ac:spMkLst>
        </pc:spChg>
        <pc:spChg chg="del">
          <ac:chgData name="찬우 박" userId="9b390fd1cad45554" providerId="LiveId" clId="{CF1839EB-9F47-4F4B-BEC2-CF6BC7AA2035}" dt="2021-10-12T07:05:57.548" v="3638" actId="478"/>
          <ac:spMkLst>
            <pc:docMk/>
            <pc:sldMk cId="2619524" sldId="262"/>
            <ac:spMk id="5" creationId="{19E465D7-DC3F-4C2E-95A4-A76CFA6E4412}"/>
          </ac:spMkLst>
        </pc:spChg>
        <pc:spChg chg="mod">
          <ac:chgData name="찬우 박" userId="9b390fd1cad45554" providerId="LiveId" clId="{CF1839EB-9F47-4F4B-BEC2-CF6BC7AA2035}" dt="2021-10-12T07:07:24.216" v="3702" actId="1035"/>
          <ac:spMkLst>
            <pc:docMk/>
            <pc:sldMk cId="2619524" sldId="262"/>
            <ac:spMk id="10" creationId="{FBD22E3D-A14A-41DE-9240-FEB2D62105F1}"/>
          </ac:spMkLst>
        </pc:spChg>
        <pc:spChg chg="add mod">
          <ac:chgData name="찬우 박" userId="9b390fd1cad45554" providerId="LiveId" clId="{CF1839EB-9F47-4F4B-BEC2-CF6BC7AA2035}" dt="2021-10-12T07:11:50.547" v="3920" actId="164"/>
          <ac:spMkLst>
            <pc:docMk/>
            <pc:sldMk cId="2619524" sldId="262"/>
            <ac:spMk id="13" creationId="{16EA963B-1C3E-412C-B1F4-DD24E81883B9}"/>
          </ac:spMkLst>
        </pc:spChg>
        <pc:spChg chg="add mod">
          <ac:chgData name="찬우 박" userId="9b390fd1cad45554" providerId="LiveId" clId="{CF1839EB-9F47-4F4B-BEC2-CF6BC7AA2035}" dt="2021-10-12T07:12:22.936" v="3928" actId="1035"/>
          <ac:spMkLst>
            <pc:docMk/>
            <pc:sldMk cId="2619524" sldId="262"/>
            <ac:spMk id="15" creationId="{DDD0606B-21CE-4284-ADBA-515074ED4F0A}"/>
          </ac:spMkLst>
        </pc:spChg>
        <pc:spChg chg="add mod">
          <ac:chgData name="찬우 박" userId="9b390fd1cad45554" providerId="LiveId" clId="{CF1839EB-9F47-4F4B-BEC2-CF6BC7AA2035}" dt="2021-10-12T07:24:25.985" v="3990" actId="2711"/>
          <ac:spMkLst>
            <pc:docMk/>
            <pc:sldMk cId="2619524" sldId="262"/>
            <ac:spMk id="17" creationId="{138B5E34-3EBC-4382-9C07-C2943F553E76}"/>
          </ac:spMkLst>
        </pc:spChg>
        <pc:grpChg chg="add mod">
          <ac:chgData name="찬우 박" userId="9b390fd1cad45554" providerId="LiveId" clId="{CF1839EB-9F47-4F4B-BEC2-CF6BC7AA2035}" dt="2021-10-12T07:07:17.463" v="3654"/>
          <ac:grpSpMkLst>
            <pc:docMk/>
            <pc:sldMk cId="2619524" sldId="262"/>
            <ac:grpSpMk id="8" creationId="{989FCFA5-C161-48F0-A805-7409CE74B657}"/>
          </ac:grpSpMkLst>
        </pc:grpChg>
        <pc:grpChg chg="add mod">
          <ac:chgData name="찬우 박" userId="9b390fd1cad45554" providerId="LiveId" clId="{CF1839EB-9F47-4F4B-BEC2-CF6BC7AA2035}" dt="2021-10-12T07:11:57.610" v="3922" actId="1076"/>
          <ac:grpSpMkLst>
            <pc:docMk/>
            <pc:sldMk cId="2619524" sldId="262"/>
            <ac:grpSpMk id="14" creationId="{50AA3687-E83A-437A-B66E-881321D8EA24}"/>
          </ac:grpSpMkLst>
        </pc:grpChg>
        <pc:picChg chg="add mod">
          <ac:chgData name="찬우 박" userId="9b390fd1cad45554" providerId="LiveId" clId="{CF1839EB-9F47-4F4B-BEC2-CF6BC7AA2035}" dt="2021-10-12T07:11:59.354" v="3924" actId="1076"/>
          <ac:picMkLst>
            <pc:docMk/>
            <pc:sldMk cId="2619524" sldId="262"/>
            <ac:picMk id="4" creationId="{6333CB91-9556-4F18-B670-6D34460D7261}"/>
          </ac:picMkLst>
        </pc:picChg>
        <pc:picChg chg="add mod">
          <ac:chgData name="찬우 박" userId="9b390fd1cad45554" providerId="LiveId" clId="{CF1839EB-9F47-4F4B-BEC2-CF6BC7AA2035}" dt="2021-10-12T07:07:11.200" v="3653" actId="14100"/>
          <ac:picMkLst>
            <pc:docMk/>
            <pc:sldMk cId="2619524" sldId="262"/>
            <ac:picMk id="7" creationId="{A7AAEBC8-D2FE-443D-B637-8479B572581D}"/>
          </ac:picMkLst>
        </pc:picChg>
        <pc:picChg chg="mod">
          <ac:chgData name="찬우 박" userId="9b390fd1cad45554" providerId="LiveId" clId="{CF1839EB-9F47-4F4B-BEC2-CF6BC7AA2035}" dt="2021-10-12T07:07:17.463" v="3654"/>
          <ac:picMkLst>
            <pc:docMk/>
            <pc:sldMk cId="2619524" sldId="262"/>
            <ac:picMk id="9" creationId="{FBB6B944-9E13-4698-9126-2E678C40EAF0}"/>
          </ac:picMkLst>
        </pc:picChg>
        <pc:picChg chg="add mod">
          <ac:chgData name="찬우 박" userId="9b390fd1cad45554" providerId="LiveId" clId="{CF1839EB-9F47-4F4B-BEC2-CF6BC7AA2035}" dt="2021-10-12T07:11:50.547" v="3920" actId="164"/>
          <ac:picMkLst>
            <pc:docMk/>
            <pc:sldMk cId="2619524" sldId="262"/>
            <ac:picMk id="12" creationId="{C120B13D-59AB-46A5-AD34-C1E0DFB8DED8}"/>
          </ac:picMkLst>
        </pc:picChg>
        <pc:cxnChg chg="add mod">
          <ac:chgData name="찬우 박" userId="9b390fd1cad45554" providerId="LiveId" clId="{CF1839EB-9F47-4F4B-BEC2-CF6BC7AA2035}" dt="2021-10-12T07:23:44.527" v="3946"/>
          <ac:cxnSpMkLst>
            <pc:docMk/>
            <pc:sldMk cId="2619524" sldId="262"/>
            <ac:cxnSpMk id="16" creationId="{A4A76A0B-3B78-483E-B56B-A243112499B6}"/>
          </ac:cxnSpMkLst>
        </pc:cxnChg>
      </pc:sldChg>
      <pc:sldChg chg="del">
        <pc:chgData name="찬우 박" userId="9b390fd1cad45554" providerId="LiveId" clId="{CF1839EB-9F47-4F4B-BEC2-CF6BC7AA2035}" dt="2021-10-12T05:17:34.803" v="154" actId="47"/>
        <pc:sldMkLst>
          <pc:docMk/>
          <pc:sldMk cId="1728149698" sldId="262"/>
        </pc:sldMkLst>
      </pc:sldChg>
      <pc:sldChg chg="addSp modSp add del">
        <pc:chgData name="찬우 박" userId="9b390fd1cad45554" providerId="LiveId" clId="{CF1839EB-9F47-4F4B-BEC2-CF6BC7AA2035}" dt="2021-10-12T07:23:49.696" v="3948" actId="47"/>
        <pc:sldMkLst>
          <pc:docMk/>
          <pc:sldMk cId="1007526909" sldId="263"/>
        </pc:sldMkLst>
        <pc:cxnChg chg="add mod">
          <ac:chgData name="찬우 박" userId="9b390fd1cad45554" providerId="LiveId" clId="{CF1839EB-9F47-4F4B-BEC2-CF6BC7AA2035}" dt="2021-10-12T07:23:45.374" v="3947"/>
          <ac:cxnSpMkLst>
            <pc:docMk/>
            <pc:sldMk cId="1007526909" sldId="263"/>
            <ac:cxnSpMk id="16" creationId="{C1727B94-06FB-4116-B55E-CAE2BD0F42DF}"/>
          </ac:cxnSpMkLst>
        </pc:cxnChg>
      </pc:sldChg>
      <pc:sldChg chg="add del">
        <pc:chgData name="찬우 박" userId="9b390fd1cad45554" providerId="LiveId" clId="{CF1839EB-9F47-4F4B-BEC2-CF6BC7AA2035}" dt="2021-10-12T05:19:07.743" v="187" actId="47"/>
        <pc:sldMkLst>
          <pc:docMk/>
          <pc:sldMk cId="3409752160" sldId="263"/>
        </pc:sldMkLst>
      </pc:sldChg>
      <pc:sldChg chg="del">
        <pc:chgData name="찬우 박" userId="9b390fd1cad45554" providerId="LiveId" clId="{CF1839EB-9F47-4F4B-BEC2-CF6BC7AA2035}" dt="2021-10-12T05:17:28.447" v="153" actId="47"/>
        <pc:sldMkLst>
          <pc:docMk/>
          <pc:sldMk cId="3471623797" sldId="263"/>
        </pc:sldMkLst>
      </pc:sldChg>
      <pc:sldChg chg="addSp delSp modSp add del mod">
        <pc:chgData name="찬우 박" userId="9b390fd1cad45554" providerId="LiveId" clId="{CF1839EB-9F47-4F4B-BEC2-CF6BC7AA2035}" dt="2021-10-12T07:24:47.119" v="3993" actId="1076"/>
        <pc:sldMkLst>
          <pc:docMk/>
          <pc:sldMk cId="3861086246" sldId="264"/>
        </pc:sldMkLst>
        <pc:spChg chg="add del mod">
          <ac:chgData name="찬우 박" userId="9b390fd1cad45554" providerId="LiveId" clId="{CF1839EB-9F47-4F4B-BEC2-CF6BC7AA2035}" dt="2021-10-12T07:15:16.944" v="3936" actId="21"/>
          <ac:spMkLst>
            <pc:docMk/>
            <pc:sldMk cId="3861086246" sldId="264"/>
            <ac:spMk id="2" creationId="{3BA78A45-F34D-470C-A099-A52DD7373AF6}"/>
          </ac:spMkLst>
        </pc:spChg>
        <pc:spChg chg="add mod">
          <ac:chgData name="찬우 박" userId="9b390fd1cad45554" providerId="LiveId" clId="{CF1839EB-9F47-4F4B-BEC2-CF6BC7AA2035}" dt="2021-10-12T07:24:47.119" v="3993" actId="1076"/>
          <ac:spMkLst>
            <pc:docMk/>
            <pc:sldMk cId="3861086246" sldId="264"/>
            <ac:spMk id="5" creationId="{AE1EEA3C-6771-4005-8D3D-3E1A6DEBF74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F6452-C747-4A25-B146-77736B22AA91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558D4-6C61-4BDF-BDBD-96A05B7C4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53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c/wikipedia-image-cap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tensorflow.org/tutorials/text/image_caption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4B71D-20FC-41AC-B3A1-CC10CB7E0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8843" y="1788454"/>
            <a:ext cx="9753796" cy="2098226"/>
          </a:xfrm>
        </p:spPr>
        <p:txBody>
          <a:bodyPr/>
          <a:lstStyle/>
          <a:p>
            <a:r>
              <a:rPr lang="en-US" altLang="ko-KR" cap="non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AI_05_</a:t>
            </a:r>
            <a:r>
              <a:rPr lang="ko-KR" altLang="en-US" cap="none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박찬우</a:t>
            </a:r>
            <a:br>
              <a:rPr lang="en-US" altLang="ko-KR" cap="none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cap="non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Code states_Project_1</a:t>
            </a:r>
            <a:endParaRPr lang="ko-KR" altLang="en-US" cap="none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5CA556-CBC9-4DF3-B49B-1153F2E6A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4448648"/>
            <a:ext cx="6831673" cy="1086237"/>
          </a:xfrm>
        </p:spPr>
        <p:txBody>
          <a:bodyPr/>
          <a:lstStyle/>
          <a:p>
            <a:r>
              <a:rPr lang="ko-KR" altLang="en-US" dirty="0"/>
              <a:t>이미지 </a:t>
            </a:r>
            <a:r>
              <a:rPr lang="ko-KR" altLang="en-US" dirty="0" err="1"/>
              <a:t>캡셔닝</a:t>
            </a:r>
            <a:endParaRPr lang="en-US" altLang="ko-KR" dirty="0"/>
          </a:p>
          <a:p>
            <a:r>
              <a:rPr lang="en-US" altLang="ko-KR" dirty="0"/>
              <a:t>with Wiki</a:t>
            </a:r>
          </a:p>
        </p:txBody>
      </p:sp>
    </p:spTree>
    <p:extLst>
      <p:ext uri="{BB962C8B-B14F-4D97-AF65-F5344CB8AC3E}">
        <p14:creationId xmlns:p14="http://schemas.microsoft.com/office/powerpoint/2010/main" val="1940374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5BC183-231C-4F81-A093-D4B3C9E2D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0164" y="722672"/>
            <a:ext cx="9601200" cy="220930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이미지 </a:t>
            </a:r>
            <a:r>
              <a:rPr lang="ko-KR" altLang="en-US" dirty="0" err="1"/>
              <a:t>캡셔닝</a:t>
            </a:r>
            <a:r>
              <a:rPr lang="en-US" altLang="ko-KR" dirty="0"/>
              <a:t>?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이미지      </a:t>
            </a:r>
            <a:r>
              <a:rPr lang="en-US" altLang="ko-KR" dirty="0"/>
              <a:t>-&gt;      </a:t>
            </a:r>
            <a:r>
              <a:rPr lang="ko-KR" altLang="en-US" dirty="0"/>
              <a:t>설명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범용의 일을 하는 로봇의 경우 사물만 인식할 것이 아니라 어떤 상황인지 인식하는 기술이 필요할 것이다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 descr="사람처럼 &amp;#39;고통&amp;#39; 느끼는 로봇 등장 – Sciencetimes">
            <a:extLst>
              <a:ext uri="{FF2B5EF4-FFF2-40B4-BE49-F238E27FC236}">
                <a16:creationId xmlns:a16="http://schemas.microsoft.com/office/drawing/2014/main" id="{6732489C-87A7-4B1F-8001-BCA9064E5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28800" y="3780235"/>
            <a:ext cx="3014079" cy="2558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생각 풍선: 구름 모양 8">
            <a:extLst>
              <a:ext uri="{FF2B5EF4-FFF2-40B4-BE49-F238E27FC236}">
                <a16:creationId xmlns:a16="http://schemas.microsoft.com/office/drawing/2014/main" id="{7A2A8DE6-5BE6-4A05-92D2-BC23EAFC2B16}"/>
              </a:ext>
            </a:extLst>
          </p:cNvPr>
          <p:cNvSpPr/>
          <p:nvPr/>
        </p:nvSpPr>
        <p:spPr>
          <a:xfrm>
            <a:off x="4943167" y="3073564"/>
            <a:ext cx="5580789" cy="1704914"/>
          </a:xfrm>
          <a:prstGeom prst="cloudCallout">
            <a:avLst>
              <a:gd name="adj1" fmla="val -68402"/>
              <a:gd name="adj2" fmla="val 496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저건 빵</a:t>
            </a:r>
            <a:r>
              <a:rPr lang="en-US" altLang="ko-KR" dirty="0"/>
              <a:t>,</a:t>
            </a:r>
            <a:r>
              <a:rPr lang="ko-KR" altLang="en-US" dirty="0"/>
              <a:t> 저건 칼</a:t>
            </a:r>
            <a:endParaRPr lang="en-US" altLang="ko-KR" dirty="0"/>
          </a:p>
          <a:p>
            <a:pPr algn="ctr"/>
            <a:r>
              <a:rPr lang="en-US" altLang="ko-KR" dirty="0"/>
              <a:t>Vs</a:t>
            </a:r>
          </a:p>
          <a:p>
            <a:pPr algn="ctr"/>
            <a:r>
              <a:rPr lang="ko-KR" altLang="en-US" dirty="0"/>
              <a:t>    칼로 빵을 자르다</a:t>
            </a:r>
            <a:r>
              <a:rPr lang="en-US" altLang="ko-KR" dirty="0"/>
              <a:t>.</a:t>
            </a:r>
          </a:p>
        </p:txBody>
      </p:sp>
      <p:pic>
        <p:nvPicPr>
          <p:cNvPr id="1028" name="Picture 4" descr="이렇게 하면 빵이 예쁘게 잘린다 | 1boon">
            <a:extLst>
              <a:ext uri="{FF2B5EF4-FFF2-40B4-BE49-F238E27FC236}">
                <a16:creationId xmlns:a16="http://schemas.microsoft.com/office/drawing/2014/main" id="{ABFB9FDA-DEB3-4824-9AD5-2C6DEF88B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012" y="4961357"/>
            <a:ext cx="2070562" cy="137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535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85DA0AE-435C-49DF-94C4-67D3432FC1F9}"/>
              </a:ext>
            </a:extLst>
          </p:cNvPr>
          <p:cNvSpPr/>
          <p:nvPr/>
        </p:nvSpPr>
        <p:spPr>
          <a:xfrm>
            <a:off x="3014845" y="1945716"/>
            <a:ext cx="5197331" cy="3664569"/>
          </a:xfrm>
          <a:prstGeom prst="roundRect">
            <a:avLst/>
          </a:prstGeom>
          <a:solidFill>
            <a:srgbClr val="EBE7D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AB907E4-59E1-4EF0-8666-3B10F18AA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690" y="674123"/>
            <a:ext cx="9601200" cy="842554"/>
          </a:xfrm>
        </p:spPr>
        <p:txBody>
          <a:bodyPr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268359-6A81-4EEF-88BF-9A9EE543E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9553" y="1817844"/>
            <a:ext cx="4652623" cy="422148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학습 및 평가 모델 개요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학습 데이터 개요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 구현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아쉬운 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~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보완할 점</a:t>
            </a:r>
          </a:p>
        </p:txBody>
      </p:sp>
    </p:spTree>
    <p:extLst>
      <p:ext uri="{BB962C8B-B14F-4D97-AF65-F5344CB8AC3E}">
        <p14:creationId xmlns:p14="http://schemas.microsoft.com/office/powerpoint/2010/main" val="1307620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9" name="표 1030">
            <a:extLst>
              <a:ext uri="{FF2B5EF4-FFF2-40B4-BE49-F238E27FC236}">
                <a16:creationId xmlns:a16="http://schemas.microsoft.com/office/drawing/2014/main" id="{57A568C4-8A46-4699-9597-BC46FC124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055313"/>
              </p:ext>
            </p:extLst>
          </p:nvPr>
        </p:nvGraphicFramePr>
        <p:xfrm>
          <a:off x="987814" y="576439"/>
          <a:ext cx="10751902" cy="60603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2421">
                  <a:extLst>
                    <a:ext uri="{9D8B030D-6E8A-4147-A177-3AD203B41FA5}">
                      <a16:colId xmlns:a16="http://schemas.microsoft.com/office/drawing/2014/main" val="241335355"/>
                    </a:ext>
                  </a:extLst>
                </a:gridCol>
                <a:gridCol w="10229481">
                  <a:extLst>
                    <a:ext uri="{9D8B030D-6E8A-4147-A177-3AD203B41FA5}">
                      <a16:colId xmlns:a16="http://schemas.microsoft.com/office/drawing/2014/main" val="2914100913"/>
                    </a:ext>
                  </a:extLst>
                </a:gridCol>
              </a:tblGrid>
              <a:tr h="328171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</a:rPr>
                        <a:t>               학습</a:t>
                      </a:r>
                    </a:p>
                  </a:txBody>
                  <a:tcPr vert="eaVert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581236"/>
                  </a:ext>
                </a:extLst>
              </a:tr>
              <a:tr h="277862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</a:rPr>
                        <a:t>            테스트</a:t>
                      </a:r>
                    </a:p>
                  </a:txBody>
                  <a:tcPr vert="eaVert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7284441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67CFB7EA-A472-4ED5-B099-47BDA507B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053" y="45720"/>
            <a:ext cx="4062548" cy="391886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0)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2E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학습 및 테스트 모델 개요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9BDCAE9D-342C-497E-B32C-2A3805B89021}"/>
              </a:ext>
            </a:extLst>
          </p:cNvPr>
          <p:cNvGrpSpPr/>
          <p:nvPr/>
        </p:nvGrpSpPr>
        <p:grpSpPr>
          <a:xfrm>
            <a:off x="1543190" y="605657"/>
            <a:ext cx="10131112" cy="3111908"/>
            <a:chOff x="1726069" y="684327"/>
            <a:chExt cx="10131112" cy="3111908"/>
          </a:xfrm>
        </p:grpSpPr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B2F43BA7-3712-495B-BEA2-B3CF6B2E2169}"/>
                </a:ext>
              </a:extLst>
            </p:cNvPr>
            <p:cNvGrpSpPr/>
            <p:nvPr/>
          </p:nvGrpSpPr>
          <p:grpSpPr>
            <a:xfrm>
              <a:off x="1726069" y="684327"/>
              <a:ext cx="10131112" cy="3111908"/>
              <a:chOff x="835267" y="979294"/>
              <a:chExt cx="10131112" cy="3111908"/>
            </a:xfrm>
          </p:grpSpPr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9D2C4E2D-6CFE-40FD-B922-B5F073254B9C}"/>
                  </a:ext>
                </a:extLst>
              </p:cNvPr>
              <p:cNvGrpSpPr/>
              <p:nvPr/>
            </p:nvGrpSpPr>
            <p:grpSpPr>
              <a:xfrm>
                <a:off x="3433992" y="979294"/>
                <a:ext cx="5858961" cy="3111908"/>
                <a:chOff x="3285940" y="2542623"/>
                <a:chExt cx="6070248" cy="3111908"/>
              </a:xfrm>
            </p:grpSpPr>
            <p:grpSp>
              <p:nvGrpSpPr>
                <p:cNvPr id="33" name="그룹 32">
                  <a:extLst>
                    <a:ext uri="{FF2B5EF4-FFF2-40B4-BE49-F238E27FC236}">
                      <a16:creationId xmlns:a16="http://schemas.microsoft.com/office/drawing/2014/main" id="{C46DBAB4-1C59-4747-B103-2B5173B1FD73}"/>
                    </a:ext>
                  </a:extLst>
                </p:cNvPr>
                <p:cNvGrpSpPr/>
                <p:nvPr/>
              </p:nvGrpSpPr>
              <p:grpSpPr>
                <a:xfrm>
                  <a:off x="3285940" y="2542623"/>
                  <a:ext cx="6070248" cy="3111908"/>
                  <a:chOff x="3297739" y="1468940"/>
                  <a:chExt cx="6070248" cy="3111908"/>
                </a:xfrm>
              </p:grpSpPr>
              <p:grpSp>
                <p:nvGrpSpPr>
                  <p:cNvPr id="24" name="그룹 23">
                    <a:extLst>
                      <a:ext uri="{FF2B5EF4-FFF2-40B4-BE49-F238E27FC236}">
                        <a16:creationId xmlns:a16="http://schemas.microsoft.com/office/drawing/2014/main" id="{24C6D235-0442-48C3-A63E-CD5BA695EBBA}"/>
                      </a:ext>
                    </a:extLst>
                  </p:cNvPr>
                  <p:cNvGrpSpPr/>
                  <p:nvPr/>
                </p:nvGrpSpPr>
                <p:grpSpPr>
                  <a:xfrm>
                    <a:off x="3297739" y="1468940"/>
                    <a:ext cx="5722373" cy="3111908"/>
                    <a:chOff x="2996871" y="1244764"/>
                    <a:chExt cx="5993745" cy="3111908"/>
                  </a:xfrm>
                </p:grpSpPr>
                <p:grpSp>
                  <p:nvGrpSpPr>
                    <p:cNvPr id="16" name="그룹 15">
                      <a:extLst>
                        <a:ext uri="{FF2B5EF4-FFF2-40B4-BE49-F238E27FC236}">
                          <a16:creationId xmlns:a16="http://schemas.microsoft.com/office/drawing/2014/main" id="{2E317AE1-7D7A-4F1D-9486-4FB070E157D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96871" y="1244764"/>
                      <a:ext cx="5993745" cy="3111908"/>
                      <a:chOff x="3244644" y="1380449"/>
                      <a:chExt cx="5993745" cy="3111908"/>
                    </a:xfrm>
                  </p:grpSpPr>
                  <p:grpSp>
                    <p:nvGrpSpPr>
                      <p:cNvPr id="8" name="그룹 7">
                        <a:extLst>
                          <a:ext uri="{FF2B5EF4-FFF2-40B4-BE49-F238E27FC236}">
                            <a16:creationId xmlns:a16="http://schemas.microsoft.com/office/drawing/2014/main" id="{6A1554A7-2526-49E9-814B-B0C9ACEBC2B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44644" y="1380449"/>
                        <a:ext cx="5993745" cy="3111908"/>
                        <a:chOff x="2601616" y="1114977"/>
                        <a:chExt cx="7368294" cy="3846381"/>
                      </a:xfrm>
                    </p:grpSpPr>
                    <p:sp>
                      <p:nvSpPr>
                        <p:cNvPr id="3" name="직사각형 2">
                          <a:extLst>
                            <a:ext uri="{FF2B5EF4-FFF2-40B4-BE49-F238E27FC236}">
                              <a16:creationId xmlns:a16="http://schemas.microsoft.com/office/drawing/2014/main" id="{E69ED340-E7D6-4C9D-AE06-71E96C4B795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601616" y="1362751"/>
                          <a:ext cx="7368294" cy="3598607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dirty="0"/>
                        </a:p>
                      </p:txBody>
                    </p:sp>
                    <p:sp>
                      <p:nvSpPr>
                        <p:cNvPr id="7" name="사각형: 둥근 모서리 6">
                          <a:extLst>
                            <a:ext uri="{FF2B5EF4-FFF2-40B4-BE49-F238E27FC236}">
                              <a16:creationId xmlns:a16="http://schemas.microsoft.com/office/drawing/2014/main" id="{AE6E95B1-046C-4D13-9859-2B48D673354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583739" y="1114977"/>
                          <a:ext cx="1404047" cy="607634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chemeClr val="accent4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ko-KR" dirty="0"/>
                            <a:t>MODEL</a:t>
                          </a:r>
                          <a:endParaRPr lang="ko-KR" altLang="en-US" dirty="0"/>
                        </a:p>
                      </p:txBody>
                    </p:sp>
                  </p:grpSp>
                  <p:sp>
                    <p:nvSpPr>
                      <p:cNvPr id="6" name="사각형: 둥근 모서리 5">
                        <a:extLst>
                          <a:ext uri="{FF2B5EF4-FFF2-40B4-BE49-F238E27FC236}">
                            <a16:creationId xmlns:a16="http://schemas.microsoft.com/office/drawing/2014/main" id="{129A41B9-7F38-4EB2-9946-BD4096A764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28435" y="2658601"/>
                        <a:ext cx="2147365" cy="1280160"/>
                      </a:xfrm>
                      <a:prstGeom prst="roundRect">
                        <a:avLst/>
                      </a:prstGeom>
                      <a:solidFill>
                        <a:srgbClr val="69A1AB"/>
                      </a:solidFill>
                      <a:ln>
                        <a:solidFill>
                          <a:schemeClr val="tx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dirty="0"/>
                          <a:t>One to Many</a:t>
                        </a:r>
                      </a:p>
                      <a:p>
                        <a:pPr algn="ctr"/>
                        <a:r>
                          <a:rPr lang="en-US" altLang="ko-KR" dirty="0"/>
                          <a:t>GRU</a:t>
                        </a:r>
                      </a:p>
                      <a:p>
                        <a:pPr algn="ctr"/>
                        <a:r>
                          <a:rPr lang="en-US" altLang="ko-KR" dirty="0"/>
                          <a:t>With Attention</a:t>
                        </a:r>
                        <a:endParaRPr lang="ko-KR" altLang="en-US" dirty="0"/>
                      </a:p>
                    </p:txBody>
                  </p:sp>
                  <p:sp>
                    <p:nvSpPr>
                      <p:cNvPr id="66" name="사각형: 둥근 모서리 65">
                        <a:extLst>
                          <a:ext uri="{FF2B5EF4-FFF2-40B4-BE49-F238E27FC236}">
                            <a16:creationId xmlns:a16="http://schemas.microsoft.com/office/drawing/2014/main" id="{7C173D17-6EF6-4E77-B354-D5E1DCDA21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8307" y="2595300"/>
                        <a:ext cx="1033370" cy="745209"/>
                      </a:xfrm>
                      <a:prstGeom prst="roundRect">
                        <a:avLst/>
                      </a:prstGeom>
                      <a:solidFill>
                        <a:srgbClr val="69A1AB"/>
                      </a:solidFill>
                      <a:ln>
                        <a:solidFill>
                          <a:schemeClr val="tx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dirty="0"/>
                          <a:t>CNN</a:t>
                        </a:r>
                        <a:endParaRPr lang="ko-KR" altLang="en-US" dirty="0"/>
                      </a:p>
                    </p:txBody>
                  </p:sp>
                  <p:cxnSp>
                    <p:nvCxnSpPr>
                      <p:cNvPr id="11" name="연결선: 꺾임 10">
                        <a:extLst>
                          <a:ext uri="{FF2B5EF4-FFF2-40B4-BE49-F238E27FC236}">
                            <a16:creationId xmlns:a16="http://schemas.microsoft.com/office/drawing/2014/main" id="{B58CD629-7ECB-4A69-BC2A-D61C36366523}"/>
                          </a:ext>
                        </a:extLst>
                      </p:cNvPr>
                      <p:cNvCxnSpPr>
                        <a:cxnSpLocks/>
                        <a:stCxn id="66" idx="3"/>
                        <a:endCxn id="6" idx="2"/>
                      </p:cNvCxnSpPr>
                      <p:nvPr/>
                    </p:nvCxnSpPr>
                    <p:spPr>
                      <a:xfrm>
                        <a:off x="5071676" y="2967905"/>
                        <a:ext cx="2330442" cy="970856"/>
                      </a:xfrm>
                      <a:prstGeom prst="bentConnector4">
                        <a:avLst>
                          <a:gd name="adj1" fmla="val 26964"/>
                          <a:gd name="adj2" fmla="val 123546"/>
                        </a:avLst>
                      </a:prstGeom>
                      <a:ln w="38100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2" name="직선 화살표 연결선 21">
                      <a:extLst>
                        <a:ext uri="{FF2B5EF4-FFF2-40B4-BE49-F238E27FC236}">
                          <a16:creationId xmlns:a16="http://schemas.microsoft.com/office/drawing/2014/main" id="{C3F46112-FB38-45D8-9F00-B13A3F06404E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43759" y="2194560"/>
                      <a:ext cx="0" cy="330363"/>
                    </a:xfrm>
                    <a:prstGeom prst="straightConnector1">
                      <a:avLst/>
                    </a:prstGeom>
                    <a:ln w="28575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직선 화살표 연결선 68">
                      <a:extLst>
                        <a:ext uri="{FF2B5EF4-FFF2-40B4-BE49-F238E27FC236}">
                          <a16:creationId xmlns:a16="http://schemas.microsoft.com/office/drawing/2014/main" id="{A07637CB-2D05-4F80-A027-2E4FD26AFB89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752145" y="2194560"/>
                      <a:ext cx="0" cy="330363"/>
                    </a:xfrm>
                    <a:prstGeom prst="straightConnector1">
                      <a:avLst/>
                    </a:prstGeom>
                    <a:ln w="28575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" name="직선 화살표 연결선 73">
                      <a:extLst>
                        <a:ext uri="{FF2B5EF4-FFF2-40B4-BE49-F238E27FC236}">
                          <a16:creationId xmlns:a16="http://schemas.microsoft.com/office/drawing/2014/main" id="{EC1D12FE-363D-452E-B178-C966141CAA2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456194" y="2194560"/>
                      <a:ext cx="0" cy="330363"/>
                    </a:xfrm>
                    <a:prstGeom prst="straightConnector1">
                      <a:avLst/>
                    </a:prstGeom>
                    <a:ln w="28575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직선 화살표 연결선 75">
                      <a:extLst>
                        <a:ext uri="{FF2B5EF4-FFF2-40B4-BE49-F238E27FC236}">
                          <a16:creationId xmlns:a16="http://schemas.microsoft.com/office/drawing/2014/main" id="{31DFA08E-3DC8-4862-BE17-186A4BE1715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157294" y="2194560"/>
                      <a:ext cx="0" cy="330363"/>
                    </a:xfrm>
                    <a:prstGeom prst="straightConnector1">
                      <a:avLst/>
                    </a:prstGeom>
                    <a:ln w="28575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직선 화살표 연결선 76">
                      <a:extLst>
                        <a:ext uri="{FF2B5EF4-FFF2-40B4-BE49-F238E27FC236}">
                          <a16:creationId xmlns:a16="http://schemas.microsoft.com/office/drawing/2014/main" id="{7285C516-0AF1-42DD-87E6-383A2437A3B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854460" y="2194560"/>
                      <a:ext cx="0" cy="330363"/>
                    </a:xfrm>
                    <a:prstGeom prst="straightConnector1">
                      <a:avLst/>
                    </a:prstGeom>
                    <a:ln w="28575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87" name="직선 화살표 연결선 86">
                    <a:extLst>
                      <a:ext uri="{FF2B5EF4-FFF2-40B4-BE49-F238E27FC236}">
                        <a16:creationId xmlns:a16="http://schemas.microsoft.com/office/drawing/2014/main" id="{663E91FA-8FB2-4DC8-9F3F-A8A2F40A26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292050" y="2264730"/>
                    <a:ext cx="1075937" cy="0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0" name="타원 29">
                  <a:extLst>
                    <a:ext uri="{FF2B5EF4-FFF2-40B4-BE49-F238E27FC236}">
                      <a16:creationId xmlns:a16="http://schemas.microsoft.com/office/drawing/2014/main" id="{52C87FC1-34D8-4FD0-8D92-692D63BB37D3}"/>
                    </a:ext>
                  </a:extLst>
                </p:cNvPr>
                <p:cNvSpPr/>
                <p:nvPr/>
              </p:nvSpPr>
              <p:spPr>
                <a:xfrm>
                  <a:off x="6498215" y="3227774"/>
                  <a:ext cx="348050" cy="20938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타원 77">
                  <a:extLst>
                    <a:ext uri="{FF2B5EF4-FFF2-40B4-BE49-F238E27FC236}">
                      <a16:creationId xmlns:a16="http://schemas.microsoft.com/office/drawing/2014/main" id="{13B7A8C6-E283-4243-80FB-337654AD597D}"/>
                    </a:ext>
                  </a:extLst>
                </p:cNvPr>
                <p:cNvSpPr/>
                <p:nvPr/>
              </p:nvSpPr>
              <p:spPr>
                <a:xfrm>
                  <a:off x="6794848" y="3227774"/>
                  <a:ext cx="348050" cy="20938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타원 79">
                  <a:extLst>
                    <a:ext uri="{FF2B5EF4-FFF2-40B4-BE49-F238E27FC236}">
                      <a16:creationId xmlns:a16="http://schemas.microsoft.com/office/drawing/2014/main" id="{1A143743-1CB0-46B6-8D38-C5E2A7E3261E}"/>
                    </a:ext>
                  </a:extLst>
                </p:cNvPr>
                <p:cNvSpPr/>
                <p:nvPr/>
              </p:nvSpPr>
              <p:spPr>
                <a:xfrm>
                  <a:off x="7091481" y="3221826"/>
                  <a:ext cx="348050" cy="20938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타원 80">
                  <a:extLst>
                    <a:ext uri="{FF2B5EF4-FFF2-40B4-BE49-F238E27FC236}">
                      <a16:creationId xmlns:a16="http://schemas.microsoft.com/office/drawing/2014/main" id="{AFDA9081-9494-4349-943F-112359C8504E}"/>
                    </a:ext>
                  </a:extLst>
                </p:cNvPr>
                <p:cNvSpPr/>
                <p:nvPr/>
              </p:nvSpPr>
              <p:spPr>
                <a:xfrm>
                  <a:off x="7369338" y="3227774"/>
                  <a:ext cx="348050" cy="20938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타원 81">
                  <a:extLst>
                    <a:ext uri="{FF2B5EF4-FFF2-40B4-BE49-F238E27FC236}">
                      <a16:creationId xmlns:a16="http://schemas.microsoft.com/office/drawing/2014/main" id="{D655DF33-7E2E-4462-A392-DFE5E173A7CA}"/>
                    </a:ext>
                  </a:extLst>
                </p:cNvPr>
                <p:cNvSpPr/>
                <p:nvPr/>
              </p:nvSpPr>
              <p:spPr>
                <a:xfrm>
                  <a:off x="7651890" y="3233722"/>
                  <a:ext cx="348050" cy="20938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31BD31B5-D743-4A4A-8658-023448CA31AE}"/>
                  </a:ext>
                </a:extLst>
              </p:cNvPr>
              <p:cNvSpPr/>
              <p:nvPr/>
            </p:nvSpPr>
            <p:spPr>
              <a:xfrm>
                <a:off x="982952" y="1215495"/>
                <a:ext cx="1209368" cy="3835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Image_url</a:t>
                </a:r>
                <a:endParaRPr lang="ko-KR" altLang="en-US" dirty="0"/>
              </a:p>
            </p:txBody>
          </p: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DAF7C0EB-4934-4565-9CBB-A15E3D4382D7}"/>
                  </a:ext>
                </a:extLst>
              </p:cNvPr>
              <p:cNvCxnSpPr>
                <a:stCxn id="31" idx="2"/>
              </p:cNvCxnSpPr>
              <p:nvPr/>
            </p:nvCxnSpPr>
            <p:spPr>
              <a:xfrm>
                <a:off x="1587636" y="1599054"/>
                <a:ext cx="567" cy="34998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D977AD58-EAA9-4CF9-850E-2838F33884C8}"/>
                  </a:ext>
                </a:extLst>
              </p:cNvPr>
              <p:cNvSpPr/>
              <p:nvPr/>
            </p:nvSpPr>
            <p:spPr>
              <a:xfrm>
                <a:off x="1007777" y="1979291"/>
                <a:ext cx="1209368" cy="5898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Img</a:t>
                </a:r>
                <a:endParaRPr lang="en-US" altLang="ko-KR" dirty="0"/>
              </a:p>
              <a:p>
                <a:pPr algn="ctr"/>
                <a:r>
                  <a:rPr lang="en-US" altLang="ko-KR" dirty="0" err="1"/>
                  <a:t>ndarray</a:t>
                </a:r>
                <a:endParaRPr lang="ko-KR" altLang="en-US" dirty="0"/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83796ECE-BDE8-4D6C-A81A-6F05F8329A93}"/>
                  </a:ext>
                </a:extLst>
              </p:cNvPr>
              <p:cNvSpPr/>
              <p:nvPr/>
            </p:nvSpPr>
            <p:spPr>
              <a:xfrm>
                <a:off x="835267" y="2883749"/>
                <a:ext cx="1553819" cy="1207453"/>
              </a:xfrm>
              <a:prstGeom prst="roundRect">
                <a:avLst>
                  <a:gd name="adj" fmla="val 30388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Imagenet</a:t>
                </a:r>
                <a:endParaRPr lang="en-US" altLang="ko-KR" dirty="0"/>
              </a:p>
              <a:p>
                <a:pPr algn="ctr"/>
                <a:r>
                  <a:rPr lang="en-US" altLang="ko-KR" dirty="0"/>
                  <a:t>Weight</a:t>
                </a:r>
              </a:p>
              <a:p>
                <a:pPr algn="ctr"/>
                <a:r>
                  <a:rPr lang="en-US" altLang="ko-KR" dirty="0"/>
                  <a:t>Final single</a:t>
                </a:r>
              </a:p>
              <a:p>
                <a:pPr algn="ctr"/>
                <a:r>
                  <a:rPr lang="en-US" altLang="ko-KR" dirty="0"/>
                  <a:t>dense</a:t>
                </a:r>
                <a:endParaRPr lang="ko-KR" altLang="en-US" dirty="0"/>
              </a:p>
            </p:txBody>
          </p:sp>
          <p:cxnSp>
            <p:nvCxnSpPr>
              <p:cNvPr id="41" name="연결선: 꺾임 40">
                <a:extLst>
                  <a:ext uri="{FF2B5EF4-FFF2-40B4-BE49-F238E27FC236}">
                    <a16:creationId xmlns:a16="http://schemas.microsoft.com/office/drawing/2014/main" id="{69C6E2E5-FC5B-4392-B85C-6BB94E9507D3}"/>
                  </a:ext>
                </a:extLst>
              </p:cNvPr>
              <p:cNvCxnSpPr>
                <a:cxnSpLocks/>
                <a:stCxn id="38" idx="3"/>
              </p:cNvCxnSpPr>
              <p:nvPr/>
            </p:nvCxnSpPr>
            <p:spPr>
              <a:xfrm flipV="1">
                <a:off x="2389086" y="2566750"/>
                <a:ext cx="1739112" cy="920726"/>
              </a:xfrm>
              <a:prstGeom prst="bentConnector3">
                <a:avLst>
                  <a:gd name="adj1" fmla="val 10990"/>
                </a:avLst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화살표 연결선 99">
                <a:extLst>
                  <a:ext uri="{FF2B5EF4-FFF2-40B4-BE49-F238E27FC236}">
                    <a16:creationId xmlns:a16="http://schemas.microsoft.com/office/drawing/2014/main" id="{0545FFE0-DC91-4308-B2DF-A7D86673B7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77" y="2523268"/>
                <a:ext cx="1274" cy="370628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74AF123-22EE-4326-ADA3-7D6D0A069B21}"/>
                  </a:ext>
                </a:extLst>
              </p:cNvPr>
              <p:cNvSpPr txBox="1"/>
              <p:nvPr/>
            </p:nvSpPr>
            <p:spPr>
              <a:xfrm>
                <a:off x="2453657" y="2273258"/>
                <a:ext cx="16931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64 x 2048 feature map</a:t>
                </a:r>
                <a:endParaRPr lang="ko-KR" altLang="en-US" dirty="0"/>
              </a:p>
            </p:txBody>
          </p:sp>
          <p:sp>
            <p:nvSpPr>
              <p:cNvPr id="107" name="사각형: 둥근 모서리 106">
                <a:extLst>
                  <a:ext uri="{FF2B5EF4-FFF2-40B4-BE49-F238E27FC236}">
                    <a16:creationId xmlns:a16="http://schemas.microsoft.com/office/drawing/2014/main" id="{E947405D-A442-4816-B8AB-F5CD5C605B2D}"/>
                  </a:ext>
                </a:extLst>
              </p:cNvPr>
              <p:cNvSpPr/>
              <p:nvPr/>
            </p:nvSpPr>
            <p:spPr>
              <a:xfrm>
                <a:off x="9412560" y="1085077"/>
                <a:ext cx="1553819" cy="1380014"/>
              </a:xfrm>
              <a:prstGeom prst="roundRect">
                <a:avLst>
                  <a:gd name="adj" fmla="val 30388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Tokenizer</a:t>
                </a:r>
                <a:endParaRPr lang="ko-KR" altLang="en-US" dirty="0"/>
              </a:p>
            </p:txBody>
          </p: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9FEC8148-5110-48F0-8D98-EF4E3BB37B1D}"/>
                  </a:ext>
                </a:extLst>
              </p:cNvPr>
              <p:cNvSpPr/>
              <p:nvPr/>
            </p:nvSpPr>
            <p:spPr>
              <a:xfrm>
                <a:off x="9587044" y="2883750"/>
                <a:ext cx="1209368" cy="3730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caption</a:t>
                </a:r>
                <a:endParaRPr lang="ko-KR" altLang="en-US" dirty="0"/>
              </a:p>
            </p:txBody>
          </p:sp>
          <p:cxnSp>
            <p:nvCxnSpPr>
              <p:cNvPr id="109" name="직선 화살표 연결선 108">
                <a:extLst>
                  <a:ext uri="{FF2B5EF4-FFF2-40B4-BE49-F238E27FC236}">
                    <a16:creationId xmlns:a16="http://schemas.microsoft.com/office/drawing/2014/main" id="{F2E73472-EC92-4E8A-8FF5-B1D369AE0A69}"/>
                  </a:ext>
                </a:extLst>
              </p:cNvPr>
              <p:cNvCxnSpPr>
                <a:cxnSpLocks/>
                <a:stCxn id="108" idx="0"/>
                <a:endCxn id="107" idx="2"/>
              </p:cNvCxnSpPr>
              <p:nvPr/>
            </p:nvCxnSpPr>
            <p:spPr>
              <a:xfrm flipH="1" flipV="1">
                <a:off x="10189470" y="2465091"/>
                <a:ext cx="2258" cy="418659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34AF4D08-E09F-4F2E-8BF5-FC3BDD7EBC22}"/>
                </a:ext>
              </a:extLst>
            </p:cNvPr>
            <p:cNvSpPr/>
            <p:nvPr/>
          </p:nvSpPr>
          <p:spPr>
            <a:xfrm>
              <a:off x="7260781" y="1014411"/>
              <a:ext cx="1836727" cy="855421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605BA60-014F-498B-8FE1-7B75F644B31B}"/>
                </a:ext>
              </a:extLst>
            </p:cNvPr>
            <p:cNvSpPr txBox="1"/>
            <p:nvPr/>
          </p:nvSpPr>
          <p:spPr>
            <a:xfrm>
              <a:off x="8169759" y="947698"/>
              <a:ext cx="16931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Loss function</a:t>
              </a:r>
              <a:endParaRPr lang="ko-KR" altLang="en-US" b="1" dirty="0"/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6771C44D-1B90-4FF3-805D-1C4CD0B2EEA1}"/>
              </a:ext>
            </a:extLst>
          </p:cNvPr>
          <p:cNvGrpSpPr/>
          <p:nvPr/>
        </p:nvGrpSpPr>
        <p:grpSpPr>
          <a:xfrm>
            <a:off x="4156801" y="4086078"/>
            <a:ext cx="5523194" cy="2338320"/>
            <a:chOff x="4334097" y="3599196"/>
            <a:chExt cx="5523194" cy="2911447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9977374D-D9B1-4867-B907-D88DB2F6A071}"/>
                </a:ext>
              </a:extLst>
            </p:cNvPr>
            <p:cNvSpPr/>
            <p:nvPr/>
          </p:nvSpPr>
          <p:spPr>
            <a:xfrm>
              <a:off x="4334097" y="3599196"/>
              <a:ext cx="5523194" cy="29114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5" name="사각형: 둥근 모서리 124">
              <a:extLst>
                <a:ext uri="{FF2B5EF4-FFF2-40B4-BE49-F238E27FC236}">
                  <a16:creationId xmlns:a16="http://schemas.microsoft.com/office/drawing/2014/main" id="{A252DC22-C0C5-402F-83F1-0C3644B36F2C}"/>
                </a:ext>
              </a:extLst>
            </p:cNvPr>
            <p:cNvSpPr/>
            <p:nvPr/>
          </p:nvSpPr>
          <p:spPr>
            <a:xfrm>
              <a:off x="7175789" y="4676887"/>
              <a:ext cx="1978782" cy="1280160"/>
            </a:xfrm>
            <a:prstGeom prst="roundRect">
              <a:avLst/>
            </a:prstGeom>
            <a:solidFill>
              <a:srgbClr val="69A1AB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One to Many</a:t>
              </a:r>
            </a:p>
            <a:p>
              <a:pPr algn="ctr"/>
              <a:r>
                <a:rPr lang="en-US" altLang="ko-KR" dirty="0"/>
                <a:t>GRU</a:t>
              </a:r>
            </a:p>
            <a:p>
              <a:pPr algn="ctr"/>
              <a:r>
                <a:rPr lang="en-US" altLang="ko-KR" dirty="0"/>
                <a:t>With Attention</a:t>
              </a:r>
              <a:endParaRPr lang="ko-KR" altLang="en-US" dirty="0"/>
            </a:p>
          </p:txBody>
        </p:sp>
        <p:sp>
          <p:nvSpPr>
            <p:cNvPr id="126" name="사각형: 둥근 모서리 125">
              <a:extLst>
                <a:ext uri="{FF2B5EF4-FFF2-40B4-BE49-F238E27FC236}">
                  <a16:creationId xmlns:a16="http://schemas.microsoft.com/office/drawing/2014/main" id="{C51E760F-EF0E-4BCC-BF78-E97ED3643E58}"/>
                </a:ext>
              </a:extLst>
            </p:cNvPr>
            <p:cNvSpPr/>
            <p:nvPr/>
          </p:nvSpPr>
          <p:spPr>
            <a:xfrm>
              <a:off x="5065452" y="4613586"/>
              <a:ext cx="952243" cy="745209"/>
            </a:xfrm>
            <a:prstGeom prst="roundRect">
              <a:avLst/>
            </a:prstGeom>
            <a:solidFill>
              <a:srgbClr val="69A1AB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CNN</a:t>
              </a:r>
              <a:endParaRPr lang="ko-KR" altLang="en-US" dirty="0"/>
            </a:p>
          </p:txBody>
        </p:sp>
        <p:cxnSp>
          <p:nvCxnSpPr>
            <p:cNvPr id="127" name="연결선: 꺾임 126">
              <a:extLst>
                <a:ext uri="{FF2B5EF4-FFF2-40B4-BE49-F238E27FC236}">
                  <a16:creationId xmlns:a16="http://schemas.microsoft.com/office/drawing/2014/main" id="{1DEF838C-9088-4918-9EF0-C439D6A7D1B7}"/>
                </a:ext>
              </a:extLst>
            </p:cNvPr>
            <p:cNvCxnSpPr>
              <a:cxnSpLocks/>
              <a:stCxn id="126" idx="3"/>
              <a:endCxn id="125" idx="2"/>
            </p:cNvCxnSpPr>
            <p:nvPr/>
          </p:nvCxnSpPr>
          <p:spPr>
            <a:xfrm>
              <a:off x="6017694" y="4986191"/>
              <a:ext cx="2147486" cy="970856"/>
            </a:xfrm>
            <a:prstGeom prst="bentConnector4">
              <a:avLst>
                <a:gd name="adj1" fmla="val 26964"/>
                <a:gd name="adj2" fmla="val 123546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0AAC8FD8-700B-48B8-A235-575D4A988097}"/>
                </a:ext>
              </a:extLst>
            </p:cNvPr>
            <p:cNvCxnSpPr/>
            <p:nvPr/>
          </p:nvCxnSpPr>
          <p:spPr>
            <a:xfrm flipV="1">
              <a:off x="7602529" y="4348531"/>
              <a:ext cx="0" cy="33036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C339B0BD-7D27-4E67-A9D4-5399CD353D7F}"/>
                </a:ext>
              </a:extLst>
            </p:cNvPr>
            <p:cNvCxnSpPr/>
            <p:nvPr/>
          </p:nvCxnSpPr>
          <p:spPr>
            <a:xfrm flipV="1">
              <a:off x="8716049" y="4348531"/>
              <a:ext cx="0" cy="33036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>
              <a:extLst>
                <a:ext uri="{FF2B5EF4-FFF2-40B4-BE49-F238E27FC236}">
                  <a16:creationId xmlns:a16="http://schemas.microsoft.com/office/drawing/2014/main" id="{5632FF07-1AE3-4FEC-AA50-A64D1818F8A9}"/>
                </a:ext>
              </a:extLst>
            </p:cNvPr>
            <p:cNvCxnSpPr/>
            <p:nvPr/>
          </p:nvCxnSpPr>
          <p:spPr>
            <a:xfrm flipV="1">
              <a:off x="8443332" y="4348531"/>
              <a:ext cx="0" cy="33036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B7A600DE-6D31-4C22-8DAC-A0712EC52A1A}"/>
                </a:ext>
              </a:extLst>
            </p:cNvPr>
            <p:cNvCxnSpPr/>
            <p:nvPr/>
          </p:nvCxnSpPr>
          <p:spPr>
            <a:xfrm flipV="1">
              <a:off x="8167898" y="4348531"/>
              <a:ext cx="0" cy="33036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화살표 연결선 131">
              <a:extLst>
                <a:ext uri="{FF2B5EF4-FFF2-40B4-BE49-F238E27FC236}">
                  <a16:creationId xmlns:a16="http://schemas.microsoft.com/office/drawing/2014/main" id="{A270DD53-16DE-4D1C-B928-E1045EBD5834}"/>
                </a:ext>
              </a:extLst>
            </p:cNvPr>
            <p:cNvCxnSpPr/>
            <p:nvPr/>
          </p:nvCxnSpPr>
          <p:spPr>
            <a:xfrm flipV="1">
              <a:off x="7888838" y="4348531"/>
              <a:ext cx="0" cy="33036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328F12AF-8A17-441C-AF64-54D6833AD1F2}"/>
              </a:ext>
            </a:extLst>
          </p:cNvPr>
          <p:cNvSpPr/>
          <p:nvPr/>
        </p:nvSpPr>
        <p:spPr>
          <a:xfrm>
            <a:off x="2384670" y="5002260"/>
            <a:ext cx="1553819" cy="1207453"/>
          </a:xfrm>
          <a:prstGeom prst="roundRect">
            <a:avLst>
              <a:gd name="adj" fmla="val 30388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Imagenet</a:t>
            </a:r>
            <a:endParaRPr lang="en-US" altLang="ko-KR" dirty="0"/>
          </a:p>
          <a:p>
            <a:pPr algn="ctr"/>
            <a:r>
              <a:rPr lang="en-US" altLang="ko-KR" dirty="0"/>
              <a:t>Weight</a:t>
            </a:r>
          </a:p>
          <a:p>
            <a:pPr algn="ctr"/>
            <a:r>
              <a:rPr lang="en-US" altLang="ko-KR" dirty="0"/>
              <a:t>Final single</a:t>
            </a:r>
          </a:p>
          <a:p>
            <a:pPr algn="ctr"/>
            <a:r>
              <a:rPr lang="en-US" altLang="ko-KR" dirty="0"/>
              <a:t>dense</a:t>
            </a:r>
            <a:endParaRPr lang="ko-KR" altLang="en-US" dirty="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C0B01BB4-0568-4F2A-BB55-8C3C7A0C196C}"/>
              </a:ext>
            </a:extLst>
          </p:cNvPr>
          <p:cNvSpPr/>
          <p:nvPr/>
        </p:nvSpPr>
        <p:spPr>
          <a:xfrm>
            <a:off x="1543190" y="4134816"/>
            <a:ext cx="968815" cy="553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FLASK</a:t>
            </a:r>
          </a:p>
          <a:p>
            <a:pPr algn="ctr"/>
            <a:r>
              <a:rPr lang="en-US" altLang="ko-KR" dirty="0"/>
              <a:t>upload</a:t>
            </a:r>
            <a:endParaRPr lang="ko-KR" altLang="en-US" dirty="0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16E7F399-E2E0-4F2F-A82A-136D1FF1DAEE}"/>
              </a:ext>
            </a:extLst>
          </p:cNvPr>
          <p:cNvSpPr/>
          <p:nvPr/>
        </p:nvSpPr>
        <p:spPr>
          <a:xfrm>
            <a:off x="2798313" y="4134816"/>
            <a:ext cx="968815" cy="553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Img</a:t>
            </a:r>
            <a:endParaRPr lang="en-US" altLang="ko-KR" dirty="0"/>
          </a:p>
          <a:p>
            <a:pPr algn="ctr"/>
            <a:r>
              <a:rPr lang="en-US" altLang="ko-KR" dirty="0" err="1"/>
              <a:t>ndarray</a:t>
            </a:r>
            <a:endParaRPr lang="ko-KR" altLang="en-US" dirty="0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986A9159-89D2-45FB-9A6F-49FD0556E4A4}"/>
              </a:ext>
            </a:extLst>
          </p:cNvPr>
          <p:cNvSpPr/>
          <p:nvPr/>
        </p:nvSpPr>
        <p:spPr>
          <a:xfrm>
            <a:off x="7232413" y="4447047"/>
            <a:ext cx="335935" cy="209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6A70BFF5-CF53-4531-80D0-80780226ECD4}"/>
              </a:ext>
            </a:extLst>
          </p:cNvPr>
          <p:cNvSpPr/>
          <p:nvPr/>
        </p:nvSpPr>
        <p:spPr>
          <a:xfrm>
            <a:off x="7518722" y="4447047"/>
            <a:ext cx="335935" cy="209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716520AD-4DAB-4A58-8A80-8FCB31FAE9C8}"/>
              </a:ext>
            </a:extLst>
          </p:cNvPr>
          <p:cNvSpPr/>
          <p:nvPr/>
        </p:nvSpPr>
        <p:spPr>
          <a:xfrm>
            <a:off x="7805030" y="4441099"/>
            <a:ext cx="335935" cy="209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7ADD6A77-813B-47DD-87F0-6F4455E573CC}"/>
              </a:ext>
            </a:extLst>
          </p:cNvPr>
          <p:cNvSpPr/>
          <p:nvPr/>
        </p:nvSpPr>
        <p:spPr>
          <a:xfrm>
            <a:off x="8073215" y="4447047"/>
            <a:ext cx="335935" cy="209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3ABD69F6-A21A-4B11-8BEA-35861F198A96}"/>
              </a:ext>
            </a:extLst>
          </p:cNvPr>
          <p:cNvSpPr/>
          <p:nvPr/>
        </p:nvSpPr>
        <p:spPr>
          <a:xfrm>
            <a:off x="8345932" y="4452995"/>
            <a:ext cx="335935" cy="209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44AD1B0B-6BEF-4772-9CEF-EE880CA65981}"/>
              </a:ext>
            </a:extLst>
          </p:cNvPr>
          <p:cNvCxnSpPr>
            <a:cxnSpLocks/>
          </p:cNvCxnSpPr>
          <p:nvPr/>
        </p:nvCxnSpPr>
        <p:spPr>
          <a:xfrm>
            <a:off x="8735144" y="4533021"/>
            <a:ext cx="126573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91EB54F8-B49D-4F94-8D61-BCB40AB6183D}"/>
              </a:ext>
            </a:extLst>
          </p:cNvPr>
          <p:cNvSpPr/>
          <p:nvPr/>
        </p:nvSpPr>
        <p:spPr>
          <a:xfrm>
            <a:off x="10038072" y="4086078"/>
            <a:ext cx="1553819" cy="1380014"/>
          </a:xfrm>
          <a:prstGeom prst="roundRect">
            <a:avLst>
              <a:gd name="adj" fmla="val 30388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Tokenizer</a:t>
            </a:r>
            <a:endParaRPr lang="ko-KR" altLang="en-US" dirty="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5CD8DADD-D968-4710-8F51-0930A1891A14}"/>
              </a:ext>
            </a:extLst>
          </p:cNvPr>
          <p:cNvSpPr/>
          <p:nvPr/>
        </p:nvSpPr>
        <p:spPr>
          <a:xfrm>
            <a:off x="10154224" y="5917953"/>
            <a:ext cx="1209368" cy="37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caption</a:t>
            </a:r>
            <a:endParaRPr lang="ko-KR" altLang="en-US" dirty="0"/>
          </a:p>
        </p:txBody>
      </p: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68AADCF7-00AB-4FB4-99D8-6DFC35877B7E}"/>
              </a:ext>
            </a:extLst>
          </p:cNvPr>
          <p:cNvCxnSpPr>
            <a:cxnSpLocks/>
          </p:cNvCxnSpPr>
          <p:nvPr/>
        </p:nvCxnSpPr>
        <p:spPr>
          <a:xfrm>
            <a:off x="10750750" y="5499294"/>
            <a:ext cx="0" cy="3432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1CD843C2-9C0B-4FEC-9A77-62C8F999AB68}"/>
              </a:ext>
            </a:extLst>
          </p:cNvPr>
          <p:cNvCxnSpPr>
            <a:cxnSpLocks/>
          </p:cNvCxnSpPr>
          <p:nvPr/>
        </p:nvCxnSpPr>
        <p:spPr>
          <a:xfrm>
            <a:off x="2506966" y="4386127"/>
            <a:ext cx="296386" cy="115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연결선: 꺾임 152">
            <a:extLst>
              <a:ext uri="{FF2B5EF4-FFF2-40B4-BE49-F238E27FC236}">
                <a16:creationId xmlns:a16="http://schemas.microsoft.com/office/drawing/2014/main" id="{14E1C1EB-F744-49B7-9732-474A1056D5B5}"/>
              </a:ext>
            </a:extLst>
          </p:cNvPr>
          <p:cNvCxnSpPr>
            <a:cxnSpLocks/>
            <a:endCxn id="126" idx="1"/>
          </p:cNvCxnSpPr>
          <p:nvPr/>
        </p:nvCxnSpPr>
        <p:spPr>
          <a:xfrm flipV="1">
            <a:off x="3938489" y="5200038"/>
            <a:ext cx="949667" cy="42807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EDE3B46-44C5-48AD-A56F-069F97392DB6}"/>
              </a:ext>
            </a:extLst>
          </p:cNvPr>
          <p:cNvCxnSpPr>
            <a:cxnSpLocks/>
          </p:cNvCxnSpPr>
          <p:nvPr/>
        </p:nvCxnSpPr>
        <p:spPr>
          <a:xfrm>
            <a:off x="3167003" y="4715856"/>
            <a:ext cx="4181" cy="2584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사각형: 둥근 모서리 158">
            <a:extLst>
              <a:ext uri="{FF2B5EF4-FFF2-40B4-BE49-F238E27FC236}">
                <a16:creationId xmlns:a16="http://schemas.microsoft.com/office/drawing/2014/main" id="{ACE62B3B-2CD0-4CAF-B23D-4C9A6469991B}"/>
              </a:ext>
            </a:extLst>
          </p:cNvPr>
          <p:cNvSpPr/>
          <p:nvPr/>
        </p:nvSpPr>
        <p:spPr>
          <a:xfrm>
            <a:off x="6457377" y="3913348"/>
            <a:ext cx="1052459" cy="49160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</a:t>
            </a:r>
            <a:endParaRPr lang="ko-KR" altLang="en-US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199A656-C2AE-4843-A938-3A3397A52D5B}"/>
              </a:ext>
            </a:extLst>
          </p:cNvPr>
          <p:cNvCxnSpPr>
            <a:cxnSpLocks/>
          </p:cNvCxnSpPr>
          <p:nvPr/>
        </p:nvCxnSpPr>
        <p:spPr>
          <a:xfrm flipH="1">
            <a:off x="8977275" y="1605654"/>
            <a:ext cx="1060797" cy="7599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774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3B3A1A7E-4317-4A5D-B8D2-8DCB598A5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642207"/>
              </p:ext>
            </p:extLst>
          </p:nvPr>
        </p:nvGraphicFramePr>
        <p:xfrm>
          <a:off x="896983" y="620777"/>
          <a:ext cx="11018662" cy="5986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475">
                  <a:extLst>
                    <a:ext uri="{9D8B030D-6E8A-4147-A177-3AD203B41FA5}">
                      <a16:colId xmlns:a16="http://schemas.microsoft.com/office/drawing/2014/main" val="4292994396"/>
                    </a:ext>
                  </a:extLst>
                </a:gridCol>
                <a:gridCol w="10435187">
                  <a:extLst>
                    <a:ext uri="{9D8B030D-6E8A-4147-A177-3AD203B41FA5}">
                      <a16:colId xmlns:a16="http://schemas.microsoft.com/office/drawing/2014/main" val="3897328077"/>
                    </a:ext>
                  </a:extLst>
                </a:gridCol>
              </a:tblGrid>
              <a:tr h="3038960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데이터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생김새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957573"/>
                  </a:ext>
                </a:extLst>
              </a:tr>
              <a:tr h="2947686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데이터 </a:t>
                      </a:r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소분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for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메모리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0423614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67CFB7EA-A472-4ED5-B099-47BDA507B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053" y="45720"/>
            <a:ext cx="4062548" cy="391886"/>
          </a:xfrm>
        </p:spPr>
        <p:txBody>
          <a:bodyPr>
            <a:normAutofit fontScale="90000"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2E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학습 데이터 개요</a:t>
            </a:r>
            <a:b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E287A0-5722-4273-8A68-D6D4799992E2}"/>
              </a:ext>
            </a:extLst>
          </p:cNvPr>
          <p:cNvSpPr txBox="1"/>
          <p:nvPr/>
        </p:nvSpPr>
        <p:spPr>
          <a:xfrm>
            <a:off x="1671977" y="594692"/>
            <a:ext cx="1052002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dirty="0">
                <a:hlinkClick r:id="rId2"/>
              </a:rPr>
              <a:t>https://www.kaggle.com/c/wikipedia-image-caption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Feature : language, </a:t>
            </a:r>
            <a:r>
              <a:rPr lang="en-US" altLang="ko-KR" dirty="0" err="1"/>
              <a:t>page_url</a:t>
            </a:r>
            <a:r>
              <a:rPr lang="en-US" altLang="ko-KR" dirty="0"/>
              <a:t>, </a:t>
            </a:r>
            <a:r>
              <a:rPr lang="en-US" altLang="ko-KR" dirty="0" err="1"/>
              <a:t>image_url</a:t>
            </a:r>
            <a:r>
              <a:rPr lang="en-US" altLang="ko-KR" dirty="0"/>
              <a:t>, </a:t>
            </a:r>
            <a:r>
              <a:rPr lang="en-US" altLang="ko-KR" dirty="0" err="1"/>
              <a:t>section_title</a:t>
            </a:r>
            <a:r>
              <a:rPr lang="en-US" altLang="ko-KR" dirty="0"/>
              <a:t>, </a:t>
            </a:r>
            <a:r>
              <a:rPr lang="en-US" altLang="ko-KR" dirty="0" err="1"/>
              <a:t>caption_title_and_reference_description</a:t>
            </a:r>
            <a:r>
              <a:rPr lang="en-US" altLang="ko-KR" dirty="0"/>
              <a:t> </a:t>
            </a:r>
            <a:r>
              <a:rPr lang="ko-KR" altLang="en-US" dirty="0"/>
              <a:t>등 </a:t>
            </a:r>
            <a:r>
              <a:rPr lang="en-US" altLang="ko-KR" dirty="0"/>
              <a:t>18</a:t>
            </a:r>
            <a:r>
              <a:rPr lang="ko-KR" altLang="en-US" dirty="0"/>
              <a:t>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크기 </a:t>
            </a:r>
            <a:r>
              <a:rPr lang="en-US" altLang="ko-KR" dirty="0"/>
              <a:t>: </a:t>
            </a:r>
            <a:r>
              <a:rPr lang="ko-KR" altLang="en-US" dirty="0"/>
              <a:t>각 </a:t>
            </a:r>
            <a:r>
              <a:rPr lang="en-US" altLang="ko-KR" dirty="0"/>
              <a:t>14GB</a:t>
            </a:r>
            <a:r>
              <a:rPr lang="ko-KR" altLang="en-US" dirty="0"/>
              <a:t>이상의 </a:t>
            </a:r>
            <a:r>
              <a:rPr lang="en-US" altLang="ko-KR" dirty="0"/>
              <a:t>5</a:t>
            </a:r>
            <a:r>
              <a:rPr lang="ko-KR" altLang="en-US" dirty="0"/>
              <a:t>개 </a:t>
            </a:r>
            <a:r>
              <a:rPr lang="en-US" altLang="ko-KR" dirty="0"/>
              <a:t>TSV (csv</a:t>
            </a:r>
            <a:r>
              <a:rPr lang="ko-KR" altLang="en-US" dirty="0"/>
              <a:t>는 콤마의</a:t>
            </a:r>
            <a:r>
              <a:rPr lang="en-US" altLang="ko-KR" dirty="0"/>
              <a:t>c, </a:t>
            </a:r>
            <a:r>
              <a:rPr lang="en-US" altLang="ko-KR" dirty="0" err="1"/>
              <a:t>tsv</a:t>
            </a:r>
            <a:r>
              <a:rPr lang="ko-KR" altLang="en-US" dirty="0"/>
              <a:t>는 </a:t>
            </a:r>
            <a:r>
              <a:rPr lang="en-US" altLang="ko-KR" dirty="0"/>
              <a:t>tab</a:t>
            </a:r>
            <a:r>
              <a:rPr lang="ko-KR" altLang="en-US" dirty="0"/>
              <a:t>의 </a:t>
            </a:r>
            <a:r>
              <a:rPr lang="en-US" altLang="ko-KR" dirty="0"/>
              <a:t>t)</a:t>
            </a:r>
          </a:p>
          <a:p>
            <a:endParaRPr lang="en-US" altLang="ko-KR" dirty="0"/>
          </a:p>
          <a:p>
            <a:r>
              <a:rPr lang="ko-KR" altLang="en-US" dirty="0"/>
              <a:t>특징</a:t>
            </a:r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언어가 </a:t>
            </a:r>
            <a:r>
              <a:rPr lang="en-US" altLang="ko-KR" dirty="0" err="1"/>
              <a:t>en</a:t>
            </a:r>
            <a:r>
              <a:rPr lang="ko-KR" altLang="en-US" dirty="0"/>
              <a:t>외 </a:t>
            </a:r>
            <a:r>
              <a:rPr lang="en-US" altLang="ko-KR" dirty="0" err="1"/>
              <a:t>fr</a:t>
            </a:r>
            <a:r>
              <a:rPr lang="en-US" altLang="ko-KR" dirty="0"/>
              <a:t>, </a:t>
            </a:r>
            <a:r>
              <a:rPr lang="en-US" altLang="ko-KR" dirty="0" err="1"/>
              <a:t>tg</a:t>
            </a:r>
            <a:r>
              <a:rPr lang="en-US" altLang="ko-KR" dirty="0"/>
              <a:t>, </a:t>
            </a:r>
            <a:r>
              <a:rPr lang="en-US" altLang="ko-KR" dirty="0" err="1"/>
              <a:t>pt</a:t>
            </a:r>
            <a:r>
              <a:rPr lang="en-US" altLang="ko-KR" dirty="0"/>
              <a:t>, ne hu </a:t>
            </a:r>
            <a:r>
              <a:rPr lang="en-US" altLang="ko-KR" dirty="0" err="1"/>
              <a:t>sc</a:t>
            </a:r>
            <a:r>
              <a:rPr lang="en-US" altLang="ko-KR" dirty="0"/>
              <a:t> </a:t>
            </a:r>
            <a:r>
              <a:rPr lang="ko-KR" altLang="en-US" dirty="0"/>
              <a:t>등 다양함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이미지파일대신 </a:t>
            </a:r>
            <a:r>
              <a:rPr lang="en-US" altLang="ko-KR" dirty="0" err="1"/>
              <a:t>url</a:t>
            </a:r>
            <a:r>
              <a:rPr lang="ko-KR" altLang="en-US" dirty="0"/>
              <a:t> 의 </a:t>
            </a:r>
            <a:r>
              <a:rPr lang="en-US" altLang="ko-KR" dirty="0"/>
              <a:t>str</a:t>
            </a:r>
            <a:r>
              <a:rPr lang="ko-KR" altLang="en-US" dirty="0"/>
              <a:t>형태로 되어있음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Caption</a:t>
            </a:r>
            <a:r>
              <a:rPr lang="ko-KR" altLang="en-US" dirty="0"/>
              <a:t>의 종류가 많음</a:t>
            </a:r>
            <a:r>
              <a:rPr lang="en-US" altLang="ko-KR" dirty="0"/>
              <a:t>. (title, description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D118A8-A343-480F-B259-87C313070BD7}"/>
              </a:ext>
            </a:extLst>
          </p:cNvPr>
          <p:cNvSpPr txBox="1"/>
          <p:nvPr/>
        </p:nvSpPr>
        <p:spPr>
          <a:xfrm>
            <a:off x="1489097" y="3893319"/>
            <a:ext cx="1052002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레포지토리</a:t>
            </a:r>
            <a:r>
              <a:rPr lang="ko-KR" altLang="en-US" dirty="0"/>
              <a:t> 내</a:t>
            </a:r>
            <a:r>
              <a:rPr lang="en-US" altLang="ko-KR" dirty="0"/>
              <a:t>, </a:t>
            </a:r>
            <a:r>
              <a:rPr lang="en-US" altLang="ko-KR" dirty="0" err="1"/>
              <a:t>small_data.ipynb</a:t>
            </a:r>
            <a:r>
              <a:rPr lang="ko-KR" altLang="en-US" dirty="0"/>
              <a:t> 를 통해 필요한 데이터 셋으로 변형하여 저장</a:t>
            </a:r>
            <a:endParaRPr lang="en-US" altLang="ko-KR" dirty="0"/>
          </a:p>
          <a:p>
            <a:r>
              <a:rPr lang="ko-KR" altLang="en-US" sz="1200" dirty="0"/>
              <a:t>정제 방식 </a:t>
            </a:r>
            <a:r>
              <a:rPr lang="en-US" altLang="ko-KR" sz="1200" dirty="0"/>
              <a:t>: ‘</a:t>
            </a:r>
            <a:r>
              <a:rPr lang="ko-KR" altLang="en-US" sz="1200" dirty="0"/>
              <a:t>영어만 사용</a:t>
            </a:r>
            <a:r>
              <a:rPr lang="en-US" altLang="ko-KR" sz="1200" dirty="0"/>
              <a:t>’  ,  ‘</a:t>
            </a:r>
            <a:r>
              <a:rPr lang="ko-KR" altLang="en-US" sz="1200" dirty="0" err="1"/>
              <a:t>레포지토리</a:t>
            </a:r>
            <a:r>
              <a:rPr lang="ko-KR" altLang="en-US" sz="1200" dirty="0"/>
              <a:t> 업로드를 위해 </a:t>
            </a:r>
            <a:r>
              <a:rPr lang="en-US" altLang="ko-KR" sz="1200" dirty="0"/>
              <a:t>100MB</a:t>
            </a:r>
            <a:r>
              <a:rPr lang="ko-KR" altLang="en-US" sz="1200" dirty="0"/>
              <a:t>이하로 쪼개기</a:t>
            </a:r>
            <a:r>
              <a:rPr lang="en-US" altLang="ko-KR" sz="1200" dirty="0"/>
              <a:t>’  ,  feature</a:t>
            </a:r>
            <a:r>
              <a:rPr lang="ko-KR" altLang="en-US" sz="1200" dirty="0"/>
              <a:t>는 </a:t>
            </a:r>
            <a:r>
              <a:rPr lang="en-US" altLang="ko-KR" sz="1200" dirty="0" err="1"/>
              <a:t>image_url</a:t>
            </a:r>
            <a:r>
              <a:rPr lang="ko-KR" altLang="en-US" sz="1200" dirty="0"/>
              <a:t>과 캡션</a:t>
            </a:r>
            <a:endParaRPr lang="en-US" altLang="ko-KR" sz="1200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CC98B60-5E7F-40C6-935C-DAE4DF787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057" y="4529266"/>
            <a:ext cx="9486900" cy="11525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DE511B5-158C-4C95-8B4D-872CD7977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0057" y="5755763"/>
            <a:ext cx="70389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368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8">
            <a:extLst>
              <a:ext uri="{FF2B5EF4-FFF2-40B4-BE49-F238E27FC236}">
                <a16:creationId xmlns:a16="http://schemas.microsoft.com/office/drawing/2014/main" id="{C05142DD-2BBC-4C99-9FCF-AFC8544AF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218558"/>
              </p:ext>
            </p:extLst>
          </p:nvPr>
        </p:nvGraphicFramePr>
        <p:xfrm>
          <a:off x="870857" y="674192"/>
          <a:ext cx="11018662" cy="613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475">
                  <a:extLst>
                    <a:ext uri="{9D8B030D-6E8A-4147-A177-3AD203B41FA5}">
                      <a16:colId xmlns:a16="http://schemas.microsoft.com/office/drawing/2014/main" val="4292994396"/>
                    </a:ext>
                  </a:extLst>
                </a:gridCol>
                <a:gridCol w="10435187">
                  <a:extLst>
                    <a:ext uri="{9D8B030D-6E8A-4147-A177-3AD203B41FA5}">
                      <a16:colId xmlns:a16="http://schemas.microsoft.com/office/drawing/2014/main" val="3897328077"/>
                    </a:ext>
                  </a:extLst>
                </a:gridCol>
              </a:tblGrid>
              <a:tr h="3115836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캡션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957573"/>
                  </a:ext>
                </a:extLst>
              </a:tr>
              <a:tr h="3022252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이미지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0423614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67CFB7EA-A472-4ED5-B099-47BDA507B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053" y="45720"/>
            <a:ext cx="4062548" cy="391886"/>
          </a:xfrm>
        </p:spPr>
        <p:txBody>
          <a:bodyPr>
            <a:normAutofit fontScale="90000"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2E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A2E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전처리</a:t>
            </a:r>
            <a:b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FDE7B7-D3F0-4769-99C5-4B39BEA8B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384" y="1826680"/>
            <a:ext cx="6605586" cy="18873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7CE5E4-B6F3-4D64-9C0B-D9C386A819E5}"/>
              </a:ext>
            </a:extLst>
          </p:cNvPr>
          <p:cNvSpPr txBox="1"/>
          <p:nvPr/>
        </p:nvSpPr>
        <p:spPr>
          <a:xfrm>
            <a:off x="1470298" y="626351"/>
            <a:ext cx="87457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캡션에서 </a:t>
            </a:r>
            <a:r>
              <a:rPr lang="en-US" altLang="ko-KR" dirty="0"/>
              <a:t>[SEP]</a:t>
            </a:r>
            <a:r>
              <a:rPr lang="ko-KR" altLang="en-US" dirty="0"/>
              <a:t>로 구분된 </a:t>
            </a:r>
            <a:r>
              <a:rPr lang="ko-KR" altLang="en-US" dirty="0" err="1"/>
              <a:t>문장중</a:t>
            </a:r>
            <a:r>
              <a:rPr lang="ko-KR" altLang="en-US" dirty="0"/>
              <a:t> 뒤쪽 문장을 사용</a:t>
            </a:r>
            <a:r>
              <a:rPr lang="en-US" altLang="ko-KR" dirty="0"/>
              <a:t>. (wiki</a:t>
            </a:r>
            <a:r>
              <a:rPr lang="ko-KR" altLang="en-US" dirty="0"/>
              <a:t>에서 </a:t>
            </a:r>
            <a:r>
              <a:rPr lang="en-US" altLang="ko-KR" dirty="0"/>
              <a:t>BERT</a:t>
            </a:r>
            <a:r>
              <a:rPr lang="ko-KR" altLang="en-US" dirty="0"/>
              <a:t> 사용을 위해 만들어 </a:t>
            </a:r>
            <a:r>
              <a:rPr lang="ko-KR" altLang="en-US" dirty="0" err="1"/>
              <a:t>놨나보다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특수토큰을</a:t>
            </a:r>
            <a:r>
              <a:rPr lang="ko-KR" altLang="en-US" dirty="0"/>
              <a:t> 제거하고 </a:t>
            </a:r>
            <a:r>
              <a:rPr lang="en-US" altLang="ko-KR" dirty="0"/>
              <a:t>&lt;start&gt;, &lt;end&gt;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소문자로 변환 및 숫자는 제거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D032E98-EB8F-438B-A4BC-FE91D10BE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714" y="4807962"/>
            <a:ext cx="6863256" cy="18736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B28522-B96C-40EF-BCD4-7EED51207D63}"/>
              </a:ext>
            </a:extLst>
          </p:cNvPr>
          <p:cNvSpPr txBox="1"/>
          <p:nvPr/>
        </p:nvSpPr>
        <p:spPr>
          <a:xfrm>
            <a:off x="1497808" y="3827360"/>
            <a:ext cx="8745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Url</a:t>
            </a:r>
            <a:r>
              <a:rPr lang="ko-KR" altLang="en-US" dirty="0"/>
              <a:t>로부터 이미지파일을 추출한다</a:t>
            </a:r>
            <a:r>
              <a:rPr lang="en-US" altLang="ko-KR" dirty="0"/>
              <a:t>. </a:t>
            </a:r>
            <a:r>
              <a:rPr lang="en-US" altLang="ko-KR" dirty="0" err="1"/>
              <a:t>Request.urlopen</a:t>
            </a:r>
            <a:r>
              <a:rPr lang="en-US" altLang="ko-KR" dirty="0"/>
              <a:t> , </a:t>
            </a:r>
            <a:r>
              <a:rPr lang="en-US" altLang="ko-KR" dirty="0" err="1"/>
              <a:t>np.asarray</a:t>
            </a:r>
            <a:r>
              <a:rPr lang="en-US" altLang="ko-KR" dirty="0"/>
              <a:t>, cv2.imdecode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가로세로 비율이 </a:t>
            </a:r>
            <a:r>
              <a:rPr lang="en-US" altLang="ko-KR" dirty="0"/>
              <a:t>1:2, 2:1 </a:t>
            </a:r>
            <a:r>
              <a:rPr lang="ko-KR" altLang="en-US" dirty="0"/>
              <a:t>에서 </a:t>
            </a:r>
            <a:r>
              <a:rPr lang="ko-KR" altLang="en-US" dirty="0" err="1"/>
              <a:t>벗어나는건</a:t>
            </a:r>
            <a:r>
              <a:rPr lang="ko-KR" altLang="en-US" dirty="0"/>
              <a:t> </a:t>
            </a:r>
            <a:r>
              <a:rPr lang="ko-KR" altLang="en-US" dirty="0" err="1"/>
              <a:t>사용하지말자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일정한 사이즈</a:t>
            </a:r>
            <a:r>
              <a:rPr lang="en-US" altLang="ko-KR" dirty="0"/>
              <a:t>(299,299,3)</a:t>
            </a:r>
            <a:r>
              <a:rPr lang="ko-KR" altLang="en-US" dirty="0"/>
              <a:t>로 만들어 데이터셋을 구성하자 </a:t>
            </a:r>
          </a:p>
        </p:txBody>
      </p:sp>
    </p:spTree>
    <p:extLst>
      <p:ext uri="{BB962C8B-B14F-4D97-AF65-F5344CB8AC3E}">
        <p14:creationId xmlns:p14="http://schemas.microsoft.com/office/powerpoint/2010/main" val="3981243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CFB7EA-A472-4ED5-B099-47BDA507B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053" y="45720"/>
            <a:ext cx="4062548" cy="391886"/>
          </a:xfrm>
        </p:spPr>
        <p:txBody>
          <a:bodyPr>
            <a:normAutofit fontScale="90000"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2E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모델 구현</a:t>
            </a:r>
            <a:b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7AB769-53F3-48B8-93CA-1334F6806225}"/>
              </a:ext>
            </a:extLst>
          </p:cNvPr>
          <p:cNvSpPr txBox="1"/>
          <p:nvPr/>
        </p:nvSpPr>
        <p:spPr>
          <a:xfrm>
            <a:off x="1018903" y="437606"/>
            <a:ext cx="102064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Tensorflow</a:t>
            </a:r>
            <a:r>
              <a:rPr lang="ko-KR" altLang="en-US" sz="1400" dirty="0"/>
              <a:t> 튜토리얼의 모델을 사용하였다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(</a:t>
            </a:r>
            <a:r>
              <a:rPr lang="en-US" altLang="ko-KR" sz="1400" dirty="0">
                <a:hlinkClick r:id="rId2"/>
              </a:rPr>
              <a:t>https://www.tensorflow.org/tutorials/text/image_captioning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CNN_encoder</a:t>
            </a:r>
            <a:r>
              <a:rPr lang="en-US" altLang="ko-KR" sz="1400" dirty="0"/>
              <a:t>  : </a:t>
            </a:r>
          </a:p>
          <a:p>
            <a:r>
              <a:rPr lang="ko-KR" altLang="en-US" sz="1400" dirty="0"/>
              <a:t> </a:t>
            </a:r>
            <a:r>
              <a:rPr lang="ko-KR" altLang="en-US" sz="1400" dirty="0" err="1"/>
              <a:t>피쳐맵</a:t>
            </a:r>
            <a:r>
              <a:rPr lang="en-US" altLang="ko-KR" sz="1400" dirty="0"/>
              <a:t> (64, 2048) </a:t>
            </a:r>
            <a:r>
              <a:rPr lang="ko-KR" altLang="en-US" sz="1400" dirty="0"/>
              <a:t>에 </a:t>
            </a:r>
            <a:r>
              <a:rPr lang="en-US" altLang="ko-KR" sz="1400" dirty="0" err="1"/>
              <a:t>embedding_dim</a:t>
            </a:r>
            <a:r>
              <a:rPr lang="ko-KR" altLang="en-US" sz="1400" dirty="0"/>
              <a:t>의 </a:t>
            </a:r>
            <a:r>
              <a:rPr lang="en-US" altLang="ko-KR" sz="1400" dirty="0"/>
              <a:t>node</a:t>
            </a:r>
            <a:r>
              <a:rPr lang="ko-KR" altLang="en-US" sz="1400" dirty="0"/>
              <a:t>를 갖는 </a:t>
            </a:r>
            <a:r>
              <a:rPr lang="en-US" altLang="ko-KR" sz="1400" dirty="0"/>
              <a:t>dense</a:t>
            </a:r>
            <a:r>
              <a:rPr lang="ko-KR" altLang="en-US" sz="1400" dirty="0"/>
              <a:t>에 </a:t>
            </a:r>
            <a:r>
              <a:rPr lang="en-US" altLang="ko-KR" sz="1400" dirty="0" err="1"/>
              <a:t>relu</a:t>
            </a:r>
            <a:r>
              <a:rPr lang="en-US" altLang="ko-KR" sz="1400" dirty="0"/>
              <a:t> </a:t>
            </a:r>
            <a:r>
              <a:rPr lang="ko-KR" altLang="en-US" sz="1400" dirty="0"/>
              <a:t>적용하여 선형벡터를 만들어내는 과정에서 가중치를 가짐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BadanauAttention</a:t>
            </a:r>
            <a:r>
              <a:rPr lang="en-US" altLang="ko-KR" sz="1400" dirty="0"/>
              <a:t> :</a:t>
            </a:r>
          </a:p>
          <a:p>
            <a:r>
              <a:rPr lang="en-US" altLang="ko-KR" sz="1400" dirty="0"/>
              <a:t> dot</a:t>
            </a:r>
            <a:r>
              <a:rPr lang="ko-KR" altLang="en-US" sz="1400" dirty="0"/>
              <a:t> </a:t>
            </a:r>
            <a:r>
              <a:rPr lang="en-US" altLang="ko-KR" sz="1400" dirty="0"/>
              <a:t>product</a:t>
            </a:r>
            <a:r>
              <a:rPr lang="ko-KR" altLang="en-US" sz="1400" dirty="0"/>
              <a:t> </a:t>
            </a:r>
            <a:r>
              <a:rPr lang="en-US" altLang="ko-KR" sz="1400" dirty="0"/>
              <a:t>attention</a:t>
            </a:r>
            <a:r>
              <a:rPr lang="ko-KR" altLang="en-US" sz="1400" dirty="0"/>
              <a:t>의 발전 형태 </a:t>
            </a:r>
            <a:r>
              <a:rPr lang="en-US" altLang="ko-KR" sz="1400" dirty="0"/>
              <a:t>( </a:t>
            </a:r>
            <a:r>
              <a:rPr lang="en-US" altLang="ko-KR" sz="1400" dirty="0" err="1"/>
              <a:t>CNN_encoder</a:t>
            </a:r>
            <a:r>
              <a:rPr lang="ko-KR" altLang="en-US" sz="1400" dirty="0"/>
              <a:t>의 아웃풋으로부터 </a:t>
            </a:r>
            <a:r>
              <a:rPr lang="en-US" altLang="ko-KR" sz="1400" dirty="0" err="1"/>
              <a:t>context_vector</a:t>
            </a:r>
            <a:r>
              <a:rPr lang="ko-KR" altLang="en-US" sz="1400" dirty="0"/>
              <a:t>를 생성시키는 과정에서의 가중치를 가짐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RNN_decoder</a:t>
            </a:r>
            <a:r>
              <a:rPr lang="en-US" altLang="ko-KR" sz="1400" dirty="0"/>
              <a:t> :</a:t>
            </a:r>
          </a:p>
          <a:p>
            <a:r>
              <a:rPr lang="en-US" altLang="ko-KR" sz="1400" dirty="0"/>
              <a:t> </a:t>
            </a:r>
            <a:r>
              <a:rPr lang="ko-KR" altLang="en-US" sz="1400" dirty="0" err="1"/>
              <a:t>바다나우어텐션을</a:t>
            </a:r>
            <a:r>
              <a:rPr lang="ko-KR" altLang="en-US" sz="1400" dirty="0"/>
              <a:t> 포함시켜 클래스생성</a:t>
            </a:r>
            <a:endParaRPr lang="en-US" altLang="ko-KR" sz="1400" dirty="0"/>
          </a:p>
          <a:p>
            <a:r>
              <a:rPr lang="ko-KR" altLang="en-US" sz="1400" dirty="0"/>
              <a:t> </a:t>
            </a:r>
            <a:r>
              <a:rPr lang="ko-KR" altLang="en-US" sz="1400" dirty="0" err="1"/>
              <a:t>바다나우어텐션의</a:t>
            </a:r>
            <a:r>
              <a:rPr lang="ko-KR" altLang="en-US" sz="1400" dirty="0"/>
              <a:t> </a:t>
            </a:r>
            <a:r>
              <a:rPr lang="en-US" altLang="ko-KR" sz="1400" dirty="0" err="1"/>
              <a:t>context_vector</a:t>
            </a:r>
            <a:r>
              <a:rPr lang="ko-KR" altLang="en-US" sz="1400" dirty="0"/>
              <a:t>를 </a:t>
            </a:r>
            <a:r>
              <a:rPr lang="en-US" altLang="ko-KR" sz="1400" dirty="0" err="1"/>
              <a:t>keras.GRU</a:t>
            </a:r>
            <a:r>
              <a:rPr lang="ko-KR" altLang="en-US" sz="1400" dirty="0"/>
              <a:t>를 이용하여 토큰 문장 생성시키는 과정에서 가중치</a:t>
            </a:r>
            <a:r>
              <a:rPr lang="en-US" altLang="ko-KR" sz="1400" dirty="0"/>
              <a:t> </a:t>
            </a:r>
            <a:r>
              <a:rPr lang="ko-KR" altLang="en-US" sz="1400" dirty="0"/>
              <a:t>가짐</a:t>
            </a:r>
            <a:r>
              <a:rPr lang="en-US" altLang="ko-KR" sz="14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73D418-B2B3-4C37-B9E0-DA1277470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903" y="3204978"/>
            <a:ext cx="3910148" cy="34817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CA2CCA4-DB65-402E-AEF5-48905A647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3059" y="3233728"/>
            <a:ext cx="5982290" cy="345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160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CFB7EA-A472-4ED5-B099-47BDA507B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053" y="45720"/>
            <a:ext cx="4062548" cy="391886"/>
          </a:xfrm>
        </p:spPr>
        <p:txBody>
          <a:bodyPr>
            <a:normAutofit fontScale="90000"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4)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2E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아쉬운 점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1A2E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~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2E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보완할 점</a:t>
            </a:r>
            <a:b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618EB1-AF39-44F5-AE23-171B84423D42}"/>
              </a:ext>
            </a:extLst>
          </p:cNvPr>
          <p:cNvSpPr txBox="1"/>
          <p:nvPr/>
        </p:nvSpPr>
        <p:spPr>
          <a:xfrm>
            <a:off x="1010194" y="4321981"/>
            <a:ext cx="52628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사실상 이 사용한 구조는 사진을 통째로 분류한 것에 가까운데</a:t>
            </a:r>
            <a:endParaRPr lang="en-US" altLang="ko-KR" sz="1600" dirty="0"/>
          </a:p>
          <a:p>
            <a:r>
              <a:rPr lang="ko-KR" altLang="en-US" sz="1600" b="1" dirty="0"/>
              <a:t>객체탐지</a:t>
            </a:r>
            <a:r>
              <a:rPr lang="ko-KR" altLang="en-US" sz="1600" dirty="0"/>
              <a:t>를 하면 더 정확하게 </a:t>
            </a:r>
            <a:r>
              <a:rPr lang="ko-KR" altLang="en-US" sz="1600" dirty="0" err="1"/>
              <a:t>캡셔닝이</a:t>
            </a:r>
            <a:r>
              <a:rPr lang="ko-KR" altLang="en-US" sz="1600" dirty="0"/>
              <a:t> 가능할 것 같다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err="1"/>
              <a:t>튜토리얼에서는</a:t>
            </a:r>
            <a:r>
              <a:rPr lang="ko-KR" altLang="en-US" sz="1600" dirty="0"/>
              <a:t> 이미지를 </a:t>
            </a:r>
            <a:r>
              <a:rPr lang="en-US" altLang="ko-KR" sz="1600" dirty="0"/>
              <a:t>(</a:t>
            </a:r>
            <a:r>
              <a:rPr lang="ko-KR" altLang="en-US" sz="1600" dirty="0" err="1"/>
              <a:t>해시태이블</a:t>
            </a:r>
            <a:r>
              <a:rPr lang="ko-KR" altLang="en-US" sz="1600" dirty="0"/>
              <a:t> 처럼</a:t>
            </a:r>
            <a:r>
              <a:rPr lang="en-US" altLang="ko-KR" sz="1600" dirty="0"/>
              <a:t>)</a:t>
            </a:r>
          </a:p>
          <a:p>
            <a:r>
              <a:rPr lang="en-US" altLang="ko-KR" sz="1600" b="1" dirty="0"/>
              <a:t>‘</a:t>
            </a:r>
            <a:r>
              <a:rPr lang="ko-KR" altLang="en-US" sz="1600" b="1" dirty="0"/>
              <a:t>이미지파일이름</a:t>
            </a:r>
            <a:r>
              <a:rPr lang="en-US" altLang="ko-KR" sz="1600" b="1" dirty="0"/>
              <a:t>’ -&gt; ‘</a:t>
            </a:r>
            <a:r>
              <a:rPr lang="ko-KR" altLang="en-US" sz="1600" b="1" dirty="0"/>
              <a:t>로컬 내 이미지 파일</a:t>
            </a:r>
            <a:r>
              <a:rPr lang="en-US" altLang="ko-KR" sz="1600" b="1" dirty="0"/>
              <a:t>’ </a:t>
            </a:r>
            <a:r>
              <a:rPr lang="ko-KR" altLang="en-US" sz="1600" b="1" dirty="0"/>
              <a:t>로 </a:t>
            </a:r>
            <a:r>
              <a:rPr lang="ko-KR" altLang="en-US" sz="1600" b="1" dirty="0" err="1"/>
              <a:t>캐싱</a:t>
            </a:r>
            <a:r>
              <a:rPr lang="ko-KR" altLang="en-US" sz="1600" dirty="0" err="1"/>
              <a:t>하여</a:t>
            </a:r>
            <a:endParaRPr lang="en-US" altLang="ko-KR" sz="1600" dirty="0"/>
          </a:p>
          <a:p>
            <a:r>
              <a:rPr lang="ko-KR" altLang="en-US" sz="1600" dirty="0"/>
              <a:t>학습시의 </a:t>
            </a:r>
            <a:r>
              <a:rPr lang="ko-KR" altLang="en-US" sz="1600" b="1" dirty="0"/>
              <a:t>메모리사용을 최소화</a:t>
            </a:r>
            <a:r>
              <a:rPr lang="ko-KR" altLang="en-US" sz="1600" dirty="0"/>
              <a:t>하였지만</a:t>
            </a:r>
            <a:r>
              <a:rPr lang="en-US" altLang="ko-KR" sz="1600" dirty="0"/>
              <a:t>,  </a:t>
            </a:r>
          </a:p>
          <a:p>
            <a:r>
              <a:rPr lang="ko-KR" altLang="en-US" sz="1600" dirty="0"/>
              <a:t>이번 프로젝트의 경우 </a:t>
            </a:r>
            <a:r>
              <a:rPr lang="en-US" altLang="ko-KR" sz="1600" dirty="0" err="1"/>
              <a:t>url</a:t>
            </a:r>
            <a:r>
              <a:rPr lang="ko-KR" altLang="en-US" sz="1600" dirty="0"/>
              <a:t>로 주어져 불러오는 과정에서의 오류 처리도 </a:t>
            </a:r>
            <a:r>
              <a:rPr lang="ko-KR" altLang="en-US" sz="1600" dirty="0" err="1"/>
              <a:t>해야하고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/>
              <a:t>따로 </a:t>
            </a:r>
            <a:r>
              <a:rPr lang="ko-KR" altLang="en-US" sz="1600" dirty="0" err="1"/>
              <a:t>저장하는데에</a:t>
            </a:r>
            <a:r>
              <a:rPr lang="ko-KR" altLang="en-US" sz="1600" dirty="0"/>
              <a:t> 시간이 많이 소요되어 </a:t>
            </a:r>
            <a:r>
              <a:rPr lang="ko-KR" altLang="en-US" sz="1600" b="1" dirty="0"/>
              <a:t>그러지 못함</a:t>
            </a:r>
            <a:r>
              <a:rPr lang="en-US" altLang="ko-KR" sz="1600" b="1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E8840A-6952-4430-83AE-83DBF1ADA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94" y="567662"/>
            <a:ext cx="5262834" cy="36478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00CE17-20B2-4852-B2B8-44C2A3128809}"/>
              </a:ext>
            </a:extLst>
          </p:cNvPr>
          <p:cNvSpPr txBox="1"/>
          <p:nvPr/>
        </p:nvSpPr>
        <p:spPr>
          <a:xfrm>
            <a:off x="4275907" y="1233562"/>
            <a:ext cx="18897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학습 시키기 및 테스트는 성공</a:t>
            </a:r>
            <a:r>
              <a:rPr lang="en-US" altLang="ko-KR" dirty="0"/>
              <a:t>.. </a:t>
            </a:r>
            <a:r>
              <a:rPr lang="ko-KR" altLang="en-US" dirty="0"/>
              <a:t>그런데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en-US" altLang="ko-KR" dirty="0"/>
              <a:t>River…?</a:t>
            </a:r>
          </a:p>
          <a:p>
            <a:r>
              <a:rPr lang="ko-KR" altLang="en-US" dirty="0"/>
              <a:t>데이터 증강의 필요성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96F7761-98BB-4236-8FA3-ADEEC7791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031" y="567662"/>
            <a:ext cx="4867116" cy="36478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EB8067-E144-4A1E-A37E-BD59A15F7398}"/>
              </a:ext>
            </a:extLst>
          </p:cNvPr>
          <p:cNvSpPr txBox="1"/>
          <p:nvPr/>
        </p:nvSpPr>
        <p:spPr>
          <a:xfrm>
            <a:off x="9060515" y="1914198"/>
            <a:ext cx="24120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FLASK</a:t>
            </a:r>
            <a:r>
              <a:rPr lang="ko-KR" altLang="en-US" dirty="0"/>
              <a:t>를 이용하여 로컬로 파일 저장하기는 성공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그러나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학습된 모델로 캡션 예측하여 보여주기는 실패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B7DE2E-94BC-4B02-8702-8FD6E8AADD75}"/>
              </a:ext>
            </a:extLst>
          </p:cNvPr>
          <p:cNvSpPr txBox="1"/>
          <p:nvPr/>
        </p:nvSpPr>
        <p:spPr>
          <a:xfrm>
            <a:off x="6355829" y="4345577"/>
            <a:ext cx="52628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모델을 통째로 저장하는 과정을 넣었어야 했는데</a:t>
            </a:r>
            <a:r>
              <a:rPr lang="en-US" altLang="ko-KR" sz="1600" dirty="0"/>
              <a:t>, </a:t>
            </a:r>
          </a:p>
          <a:p>
            <a:r>
              <a:rPr lang="en-US" altLang="ko-KR" sz="1600" dirty="0" err="1"/>
              <a:t>tf.train.Saver</a:t>
            </a:r>
            <a:r>
              <a:rPr lang="en-US" altLang="ko-KR" sz="1600" dirty="0"/>
              <a:t>().save()</a:t>
            </a:r>
          </a:p>
          <a:p>
            <a:r>
              <a:rPr lang="ko-KR" altLang="en-US" sz="1600" dirty="0"/>
              <a:t>그런 </a:t>
            </a:r>
            <a:r>
              <a:rPr lang="ko-KR" altLang="en-US" sz="1600" dirty="0" err="1"/>
              <a:t>과정없이</a:t>
            </a:r>
            <a:r>
              <a:rPr lang="ko-KR" altLang="en-US" sz="1600" dirty="0"/>
              <a:t> 긴 시간동안 학습을 시킨 후에 </a:t>
            </a:r>
            <a:endParaRPr lang="en-US" altLang="ko-KR" sz="1600" dirty="0"/>
          </a:p>
          <a:p>
            <a:r>
              <a:rPr lang="en-US" altLang="ko-KR" sz="1600" dirty="0"/>
              <a:t>flask</a:t>
            </a:r>
            <a:r>
              <a:rPr lang="ko-KR" altLang="en-US" sz="1600" dirty="0"/>
              <a:t>앱을 </a:t>
            </a:r>
            <a:r>
              <a:rPr lang="ko-KR" altLang="en-US" sz="1600" dirty="0" err="1"/>
              <a:t>기획했다보니</a:t>
            </a:r>
            <a:r>
              <a:rPr lang="ko-KR" altLang="en-US" sz="1600" dirty="0"/>
              <a:t> 학습을 다시 할 수 없었다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느낀 점 </a:t>
            </a:r>
            <a:r>
              <a:rPr lang="en-US" altLang="ko-KR" sz="1600" dirty="0"/>
              <a:t>: GAN</a:t>
            </a:r>
            <a:r>
              <a:rPr lang="ko-KR" altLang="en-US" sz="1600" dirty="0"/>
              <a:t>을 </a:t>
            </a:r>
            <a:r>
              <a:rPr lang="ko-KR" altLang="en-US" sz="1600" dirty="0" err="1"/>
              <a:t>배울때</a:t>
            </a:r>
            <a:r>
              <a:rPr lang="ko-KR" altLang="en-US" sz="1600" dirty="0"/>
              <a:t> 처럼 </a:t>
            </a:r>
            <a:r>
              <a:rPr lang="en-US" altLang="ko-KR" sz="1600" dirty="0"/>
              <a:t>(</a:t>
            </a:r>
            <a:r>
              <a:rPr lang="ko-KR" altLang="en-US" sz="1600" dirty="0"/>
              <a:t>생성자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판별자</a:t>
            </a:r>
            <a:r>
              <a:rPr lang="en-US" altLang="ko-KR" sz="1600" dirty="0"/>
              <a:t>) </a:t>
            </a:r>
            <a:r>
              <a:rPr lang="ko-KR" altLang="en-US" sz="1600" dirty="0"/>
              <a:t>두개의 모델을 이어주어 새로운 모델을 짜는 데에 조금은 익숙해진 느낌이 들었고</a:t>
            </a:r>
            <a:r>
              <a:rPr lang="en-US" altLang="ko-KR" sz="1600" dirty="0"/>
              <a:t>, </a:t>
            </a:r>
            <a:r>
              <a:rPr lang="ko-KR" altLang="en-US" sz="1600" dirty="0"/>
              <a:t>이번 프로젝트로 새로운 형태를 공부하면서 뿌듯함이 더 크게 다가왔다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2230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9277544-A084-4539-9B9E-B740F2979426}"/>
              </a:ext>
            </a:extLst>
          </p:cNvPr>
          <p:cNvSpPr txBox="1"/>
          <p:nvPr/>
        </p:nvSpPr>
        <p:spPr>
          <a:xfrm>
            <a:off x="4972593" y="2868079"/>
            <a:ext cx="3239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Thanks for Listening !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152564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873</TotalTime>
  <Words>638</Words>
  <Application>Microsoft Office PowerPoint</Application>
  <PresentationFormat>와이드스크린</PresentationFormat>
  <Paragraphs>128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Franklin Gothic Book</vt:lpstr>
      <vt:lpstr>자르기</vt:lpstr>
      <vt:lpstr>AI_05_박찬우 Code states_Project_1</vt:lpstr>
      <vt:lpstr>PowerPoint 프레젠테이션</vt:lpstr>
      <vt:lpstr>목차</vt:lpstr>
      <vt:lpstr>0) 학습 및 테스트 모델 개요</vt:lpstr>
      <vt:lpstr>1) 학습 데이터 개요 </vt:lpstr>
      <vt:lpstr>2) 데이터 전처리 </vt:lpstr>
      <vt:lpstr>3) 모델 구현 </vt:lpstr>
      <vt:lpstr>4) 테스트, 아쉬운 점 ~ 보완할 점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AI_05_박찬우 Section2_Project</dc:title>
  <dc:creator>qaa</dc:creator>
  <cp:lastModifiedBy>찬우 박</cp:lastModifiedBy>
  <cp:revision>11</cp:revision>
  <dcterms:created xsi:type="dcterms:W3CDTF">2021-09-02T20:20:16Z</dcterms:created>
  <dcterms:modified xsi:type="dcterms:W3CDTF">2021-12-22T08:09:28Z</dcterms:modified>
</cp:coreProperties>
</file>