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51309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 설명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안녕하세요! 저희 제품을 소개해드릴게요. 이제부터 제품의 목적, 특징, 구성, 사용 방법, 장점과 이점, Use Case, 그리고 개선 방향에 대해 알려드리겠습니다.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49860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4983956"/>
            <a:ext cx="94118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찬 허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45525"/>
            <a:ext cx="47835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목적 및 필요성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 제품은 고객들의 일상을 더욱 편리하고 효율적으로 만들어주기 위해 만들어졌습니다. 이제 고객들이 어떤 문제를 겪고 있는지 알아보겠습니다.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018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특징 및 기능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4053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 제품은 혁신적인 기술을 사용하여 강력한 기능을 제공합니다. 이제 제품의 주요 특징과 기능에 대해 자세히 알아보겠습니다.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301246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73975" y="35372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고화질 스크린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73975" y="41065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선명한 화면과 생동감 있는 색감으로 탁월한 시각적 경험을 제공합니다.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1246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2267" y="35372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긴 배터리 수명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62267" y="41065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번 충전으로 오랜 시간 동안 사용할 수 있어 사용자의 편리성을 높입니다.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275540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975" y="5511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빠른 응답 시간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273975" y="6080879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최신 기술로 지원되어 빠른 반응 속도를 보여줍니다.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275540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267" y="5511522"/>
            <a:ext cx="28635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친화적 인터페이스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662267" y="6080879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직관적이고 간편한 사용 방법으로 누구나 쉽게 사용할 수 있습니다.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220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구성 요소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494966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 제품은 몇 가지 주요한 구성 요소로 이루어져 있습니다. 이제 제품의 구성 요소에 대해 알아보겠습니다.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57285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577024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58048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부품 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6374249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고품질 소재로 제작된 주요 부품입니다.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57285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577024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58048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부품 2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6374249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강화된 내구성을 가진 주요 부품입니다.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57285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577024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58048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부품 3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6374249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고성능을 위해 공학적으로 설계된 주요 부품입니다.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542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사용 방법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238184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 제품을 사용하는 방법은 매우 간단합니다. 이제 제품의 사용 방법을 순서대로 안내하겠습니다.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293054" y="2987159"/>
            <a:ext cx="44410" cy="388822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7565172" y="338845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0" name="Shape 7"/>
          <p:cNvSpPr/>
          <p:nvPr/>
        </p:nvSpPr>
        <p:spPr>
          <a:xfrm>
            <a:off x="7065228" y="31607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33583" y="320242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537258" y="32093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단계 1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537258" y="3778687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제품을 편안한 자세로 위치시킵니다.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631" y="449931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5" name="Shape 12"/>
          <p:cNvSpPr/>
          <p:nvPr/>
        </p:nvSpPr>
        <p:spPr>
          <a:xfrm>
            <a:off x="7065228" y="42716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214533" y="431327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3871198" y="43201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단계 2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2037993" y="4889540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전원을 켜고 사용자 인증을 완료합니다.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7565172" y="549908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20" name="Shape 17"/>
          <p:cNvSpPr/>
          <p:nvPr/>
        </p:nvSpPr>
        <p:spPr>
          <a:xfrm>
            <a:off x="7065228" y="52713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210723" y="531304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9"/>
          <p:cNvSpPr/>
          <p:nvPr/>
        </p:nvSpPr>
        <p:spPr>
          <a:xfrm>
            <a:off x="8537258" y="53199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단계 3</a:t>
            </a:r>
            <a:endParaRPr lang="en-US" sz="2187" dirty="0"/>
          </a:p>
        </p:txBody>
      </p:sp>
      <p:sp>
        <p:nvSpPr>
          <p:cNvPr id="23" name="Text 20"/>
          <p:cNvSpPr/>
          <p:nvPr/>
        </p:nvSpPr>
        <p:spPr>
          <a:xfrm>
            <a:off x="8537258" y="5889308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기능을 선택하여 사용합니다.</a:t>
            </a:r>
            <a:endParaRPr lang="en-US" sz="1750" dirty="0"/>
          </a:p>
        </p:txBody>
      </p:sp>
      <p:pic>
        <p:nvPicPr>
          <p:cNvPr id="2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7932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장점과 이점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1803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 제품은 많은 장점과 이점을 가지고 있습니다. 이제 그 중 몇 가지를 소개해드리겠습니다.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1455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편리함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037993" y="478416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 사용이 간편하고 편리하여 일상 생활을 더욱 편안하게 만들어줍니다.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41455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고품질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743932" y="478416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품질은 우수하며, 오랜 사용을 위한 내구성이 뛰어납니다.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449872" y="41455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생산성 향상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449872" y="478416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 사용으로 시간과 노력을 절약하여 생산성을 향상시킬 수 있습니다.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4530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840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 제품은 다양한 사용 사례에 적합합니다. 이제 몇 가지 Use Case를 살펴보겠습니다.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89327"/>
            <a:ext cx="3295888" cy="203692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5039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 1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6073259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제품을 사용하여 업무 생산성을 향상시킵니다.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189327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55040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 2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6073378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제품을 사용하여 건강과 웰빙을 증진시킵니다.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189327"/>
            <a:ext cx="3296007" cy="2037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5040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 3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6073378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제품을 사용하여 취미 생활을 더욱 풍부하게 만듭니다.</a:t>
            </a:r>
            <a:endParaRPr lang="en-US" sz="1750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FFFFF"/>
          </a:solidFill>
          <a:ln w="1262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30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3191" y="559713"/>
            <a:ext cx="4070747" cy="63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08"/>
              </a:lnSpc>
              <a:buNone/>
            </a:pPr>
            <a:r>
              <a:rPr lang="en-US" sz="4007" b="1" spc="-12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개선 방향</a:t>
            </a:r>
            <a:endParaRPr lang="en-US" sz="4007" dirty="0"/>
          </a:p>
        </p:txBody>
      </p:sp>
      <p:sp>
        <p:nvSpPr>
          <p:cNvPr id="6" name="Text 3"/>
          <p:cNvSpPr/>
          <p:nvPr/>
        </p:nvSpPr>
        <p:spPr>
          <a:xfrm>
            <a:off x="763191" y="1501021"/>
            <a:ext cx="9446419" cy="651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64"/>
              </a:lnSpc>
              <a:buNone/>
            </a:pPr>
            <a:r>
              <a:rPr lang="en-US" sz="1603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우리는 고객들의 의견을 반영하여 제품을 지속적으로 개선하고 발전시킬 것입니다. 이제 제품의 개선 방향에 대해 알아보겠습니다.</a:t>
            </a:r>
            <a:endParaRPr lang="en-US" sz="1603" dirty="0"/>
          </a:p>
        </p:txBody>
      </p:sp>
      <p:sp>
        <p:nvSpPr>
          <p:cNvPr id="7" name="Shape 4"/>
          <p:cNvSpPr/>
          <p:nvPr/>
        </p:nvSpPr>
        <p:spPr>
          <a:xfrm>
            <a:off x="1048226" y="2381488"/>
            <a:ext cx="40600" cy="5291852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1297424" y="2749094"/>
            <a:ext cx="712351" cy="4060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839510" y="2540556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94291" y="2578656"/>
            <a:ext cx="148352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5"/>
              </a:lnSpc>
              <a:buNone/>
            </a:pPr>
            <a:r>
              <a:rPr lang="en-US" sz="2404" b="1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04" dirty="0"/>
          </a:p>
        </p:txBody>
      </p:sp>
      <p:sp>
        <p:nvSpPr>
          <p:cNvPr id="11" name="Text 8"/>
          <p:cNvSpPr/>
          <p:nvPr/>
        </p:nvSpPr>
        <p:spPr>
          <a:xfrm>
            <a:off x="2187893" y="2584966"/>
            <a:ext cx="2035373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4"/>
              </a:lnSpc>
              <a:buNone/>
            </a:pPr>
            <a:r>
              <a:rPr lang="en-US" sz="2003" b="1" spc="-6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개선 방향 1</a:t>
            </a:r>
            <a:endParaRPr lang="en-US" sz="2003" dirty="0"/>
          </a:p>
        </p:txBody>
      </p:sp>
      <p:sp>
        <p:nvSpPr>
          <p:cNvPr id="12" name="Text 9"/>
          <p:cNvSpPr/>
          <p:nvPr/>
        </p:nvSpPr>
        <p:spPr>
          <a:xfrm>
            <a:off x="2187893" y="3106460"/>
            <a:ext cx="802171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4"/>
              </a:lnSpc>
              <a:buNone/>
            </a:pPr>
            <a:r>
              <a:rPr lang="en-US" sz="1603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인터페이스를 더욱 직관적으로 개선합니다.</a:t>
            </a:r>
            <a:endParaRPr lang="en-US" sz="1603" dirty="0"/>
          </a:p>
        </p:txBody>
      </p:sp>
      <p:sp>
        <p:nvSpPr>
          <p:cNvPr id="13" name="Shape 10"/>
          <p:cNvSpPr/>
          <p:nvPr/>
        </p:nvSpPr>
        <p:spPr>
          <a:xfrm>
            <a:off x="1297424" y="4580870"/>
            <a:ext cx="712351" cy="4060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839510" y="4372332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5241" y="4410432"/>
            <a:ext cx="186452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5"/>
              </a:lnSpc>
              <a:buNone/>
            </a:pPr>
            <a:r>
              <a:rPr lang="en-US" sz="2404" b="1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04" dirty="0"/>
          </a:p>
        </p:txBody>
      </p:sp>
      <p:sp>
        <p:nvSpPr>
          <p:cNvPr id="16" name="Text 13"/>
          <p:cNvSpPr/>
          <p:nvPr/>
        </p:nvSpPr>
        <p:spPr>
          <a:xfrm>
            <a:off x="2187893" y="4416743"/>
            <a:ext cx="2035373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4"/>
              </a:lnSpc>
              <a:buNone/>
            </a:pPr>
            <a:r>
              <a:rPr lang="en-US" sz="2003" b="1" spc="-6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개선 방향 2</a:t>
            </a:r>
            <a:endParaRPr lang="en-US" sz="2003" dirty="0"/>
          </a:p>
        </p:txBody>
      </p:sp>
      <p:sp>
        <p:nvSpPr>
          <p:cNvPr id="17" name="Text 14"/>
          <p:cNvSpPr/>
          <p:nvPr/>
        </p:nvSpPr>
        <p:spPr>
          <a:xfrm>
            <a:off x="2187893" y="4938236"/>
            <a:ext cx="802171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4"/>
              </a:lnSpc>
              <a:buNone/>
            </a:pPr>
            <a:r>
              <a:rPr lang="en-US" sz="1603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추가적인 기능을 제공하여 다양한 Bedienbarkeit를 확보합니다.</a:t>
            </a:r>
            <a:endParaRPr lang="en-US" sz="1603" dirty="0"/>
          </a:p>
        </p:txBody>
      </p:sp>
      <p:sp>
        <p:nvSpPr>
          <p:cNvPr id="18" name="Shape 15"/>
          <p:cNvSpPr/>
          <p:nvPr/>
        </p:nvSpPr>
        <p:spPr>
          <a:xfrm>
            <a:off x="1297424" y="6412647"/>
            <a:ext cx="712351" cy="4060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839510" y="6204109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971431" y="6242209"/>
            <a:ext cx="194072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5"/>
              </a:lnSpc>
              <a:buNone/>
            </a:pPr>
            <a:r>
              <a:rPr lang="en-US" sz="2404" b="1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04" dirty="0"/>
          </a:p>
        </p:txBody>
      </p:sp>
      <p:sp>
        <p:nvSpPr>
          <p:cNvPr id="21" name="Text 18"/>
          <p:cNvSpPr/>
          <p:nvPr/>
        </p:nvSpPr>
        <p:spPr>
          <a:xfrm>
            <a:off x="2187893" y="6248519"/>
            <a:ext cx="2035373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4"/>
              </a:lnSpc>
              <a:buNone/>
            </a:pPr>
            <a:r>
              <a:rPr lang="en-US" sz="2003" b="1" spc="-6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개선 방향 3</a:t>
            </a:r>
            <a:endParaRPr lang="en-US" sz="2003" dirty="0"/>
          </a:p>
        </p:txBody>
      </p:sp>
      <p:sp>
        <p:nvSpPr>
          <p:cNvPr id="22" name="Text 19"/>
          <p:cNvSpPr/>
          <p:nvPr/>
        </p:nvSpPr>
        <p:spPr>
          <a:xfrm>
            <a:off x="2187893" y="6770013"/>
            <a:ext cx="802171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4"/>
              </a:lnSpc>
              <a:buNone/>
            </a:pPr>
            <a:r>
              <a:rPr lang="en-US" sz="1603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제품의 성능을 높이기 위해 최적화 작업을 진행합니다.</a:t>
            </a:r>
            <a:endParaRPr lang="en-US" sz="1603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2023-12-06T20:22:52Z</dcterms:created>
  <dcterms:modified xsi:type="dcterms:W3CDTF">2023-12-06T20:22:52Z</dcterms:modified>
</cp:coreProperties>
</file>