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0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73730" y="4742617"/>
            <a:ext cx="82829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Sensor-Powered Stopwatch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1760220" y="590907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Discover the Power of Sensor Technology in Stopwatch Innovation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1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2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3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155621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Interview Loop 2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215538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760702"/>
            <a:ext cx="11109960" cy="1215628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4281726"/>
            <a:ext cx="11109960" cy="1215628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5802749"/>
            <a:ext cx="11109960" cy="1215628"/>
          </a:xfrm>
          <a:prstGeom prst="rect">
            <a:avLst/>
          </a:prstGeom>
        </p:spPr>
      </p:pic>
      <p:pic>
        <p:nvPicPr>
          <p:cNvPr id="9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1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2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4035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Evaluator 3</a:t>
            </a:r>
            <a:endParaRPr lang="en-US" sz="2624" dirty="0"/>
          </a:p>
        </p:txBody>
      </p:sp>
      <p:sp>
        <p:nvSpPr>
          <p:cNvPr id="5" name="Text 2"/>
          <p:cNvSpPr/>
          <p:nvPr/>
        </p:nvSpPr>
        <p:spPr>
          <a:xfrm>
            <a:off x="2115622" y="370117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[$EVALUATOR NAME] Testing for $CRITERIA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14539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$INTERVIEW FORMAT/TIME NEEDED (ex- 30 min call)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58962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3384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question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956798"/>
            <a:ext cx="591312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Communication to Candidates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3956566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561880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Copy/pastable comms that can go out to candidates for moving to the next round/not, expectation setting, etc.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46626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5035034" y="522446"/>
            <a:ext cx="4560094" cy="7125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610"/>
              </a:lnSpc>
              <a:buNone/>
            </a:pPr>
            <a:r>
              <a:rPr lang="en-US" sz="448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[Job Title]</a:t>
            </a:r>
            <a:endParaRPr lang="en-US" sz="4488" dirty="0"/>
          </a:p>
        </p:txBody>
      </p:sp>
      <p:sp>
        <p:nvSpPr>
          <p:cNvPr id="5" name="Text 2"/>
          <p:cNvSpPr/>
          <p:nvPr/>
        </p:nvSpPr>
        <p:spPr>
          <a:xfrm>
            <a:off x="2755106" y="1736527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About this role</a:t>
            </a:r>
            <a:endParaRPr lang="en-US" sz="1496" dirty="0"/>
          </a:p>
        </p:txBody>
      </p:sp>
      <p:sp>
        <p:nvSpPr>
          <p:cNvPr id="6" name="Text 3"/>
          <p:cNvSpPr/>
          <p:nvPr/>
        </p:nvSpPr>
        <p:spPr>
          <a:xfrm>
            <a:off x="6353651" y="1736527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few high-level sentences about the nature of the role</a:t>
            </a:r>
            <a:endParaRPr lang="en-US" sz="1496" dirty="0"/>
          </a:p>
        </p:txBody>
      </p:sp>
      <p:sp>
        <p:nvSpPr>
          <p:cNvPr id="7" name="Shape 4"/>
          <p:cNvSpPr/>
          <p:nvPr/>
        </p:nvSpPr>
        <p:spPr>
          <a:xfrm>
            <a:off x="2565083" y="2162056"/>
            <a:ext cx="9500116" cy="1382911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755106" y="2283619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might be a good fit if</a:t>
            </a:r>
            <a:endParaRPr lang="en-US" sz="1496" dirty="0"/>
          </a:p>
        </p:txBody>
      </p:sp>
      <p:sp>
        <p:nvSpPr>
          <p:cNvPr id="9" name="Text 6"/>
          <p:cNvSpPr/>
          <p:nvPr/>
        </p:nvSpPr>
        <p:spPr>
          <a:xfrm>
            <a:off x="6353651" y="2283619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Things they’ve done</a:t>
            </a:r>
            <a:endParaRPr lang="en-US" sz="1496" dirty="0"/>
          </a:p>
        </p:txBody>
      </p:sp>
      <p:sp>
        <p:nvSpPr>
          <p:cNvPr id="10" name="Text 7"/>
          <p:cNvSpPr/>
          <p:nvPr/>
        </p:nvSpPr>
        <p:spPr>
          <a:xfrm>
            <a:off x="6353651" y="2701528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they care about</a:t>
            </a:r>
            <a:endParaRPr lang="en-US" sz="1496" dirty="0"/>
          </a:p>
        </p:txBody>
      </p:sp>
      <p:sp>
        <p:nvSpPr>
          <p:cNvPr id="11" name="Text 8"/>
          <p:cNvSpPr/>
          <p:nvPr/>
        </p:nvSpPr>
        <p:spPr>
          <a:xfrm>
            <a:off x="6353651" y="3119438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they collaborate</a:t>
            </a:r>
            <a:endParaRPr lang="en-US" sz="1496" dirty="0"/>
          </a:p>
        </p:txBody>
      </p:sp>
      <p:sp>
        <p:nvSpPr>
          <p:cNvPr id="12" name="Text 9"/>
          <p:cNvSpPr/>
          <p:nvPr/>
        </p:nvSpPr>
        <p:spPr>
          <a:xfrm>
            <a:off x="2755106" y="3666530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Bonus points if you are</a:t>
            </a:r>
            <a:endParaRPr lang="en-US" sz="1496" dirty="0"/>
          </a:p>
        </p:txBody>
      </p:sp>
      <p:sp>
        <p:nvSpPr>
          <p:cNvPr id="13" name="Text 10"/>
          <p:cNvSpPr/>
          <p:nvPr/>
        </p:nvSpPr>
        <p:spPr>
          <a:xfrm>
            <a:off x="6353651" y="3666530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Things they’ve done</a:t>
            </a:r>
            <a:endParaRPr lang="en-US" sz="1496" dirty="0"/>
          </a:p>
        </p:txBody>
      </p:sp>
      <p:sp>
        <p:nvSpPr>
          <p:cNvPr id="14" name="Text 11"/>
          <p:cNvSpPr/>
          <p:nvPr/>
        </p:nvSpPr>
        <p:spPr>
          <a:xfrm>
            <a:off x="6353651" y="4084439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they care about</a:t>
            </a:r>
            <a:endParaRPr lang="en-US" sz="1496" dirty="0"/>
          </a:p>
        </p:txBody>
      </p:sp>
      <p:sp>
        <p:nvSpPr>
          <p:cNvPr id="15" name="Text 12"/>
          <p:cNvSpPr/>
          <p:nvPr/>
        </p:nvSpPr>
        <p:spPr>
          <a:xfrm>
            <a:off x="6353651" y="4502348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they collaborate</a:t>
            </a:r>
            <a:endParaRPr lang="en-US" sz="1496" dirty="0"/>
          </a:p>
        </p:txBody>
      </p:sp>
      <p:sp>
        <p:nvSpPr>
          <p:cNvPr id="16" name="Shape 13"/>
          <p:cNvSpPr/>
          <p:nvPr/>
        </p:nvSpPr>
        <p:spPr>
          <a:xfrm>
            <a:off x="2565083" y="4927878"/>
            <a:ext cx="9500116" cy="547092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2755106" y="5049441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you’ll teach us</a:t>
            </a:r>
            <a:endParaRPr lang="en-US" sz="1496" dirty="0"/>
          </a:p>
        </p:txBody>
      </p:sp>
      <p:sp>
        <p:nvSpPr>
          <p:cNvPr id="18" name="Text 15"/>
          <p:cNvSpPr/>
          <p:nvPr/>
        </p:nvSpPr>
        <p:spPr>
          <a:xfrm>
            <a:off x="6353651" y="5049441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special thing you bring to our team/company</a:t>
            </a:r>
            <a:endParaRPr lang="en-US" sz="1496" dirty="0"/>
          </a:p>
        </p:txBody>
      </p:sp>
      <p:sp>
        <p:nvSpPr>
          <p:cNvPr id="19" name="Text 16"/>
          <p:cNvSpPr/>
          <p:nvPr/>
        </p:nvSpPr>
        <p:spPr>
          <a:xfrm>
            <a:off x="2755106" y="5596533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you’ll learn from us</a:t>
            </a:r>
            <a:endParaRPr lang="en-US" sz="1496" dirty="0"/>
          </a:p>
        </p:txBody>
      </p:sp>
      <p:sp>
        <p:nvSpPr>
          <p:cNvPr id="20" name="Text 17"/>
          <p:cNvSpPr/>
          <p:nvPr/>
        </p:nvSpPr>
        <p:spPr>
          <a:xfrm>
            <a:off x="6353651" y="5596533"/>
            <a:ext cx="5521643" cy="607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you’ll grow by working on this team/at this company</a:t>
            </a:r>
            <a:endParaRPr lang="en-US" sz="1496" dirty="0"/>
          </a:p>
        </p:txBody>
      </p:sp>
      <p:sp>
        <p:nvSpPr>
          <p:cNvPr id="21" name="Shape 18"/>
          <p:cNvSpPr/>
          <p:nvPr/>
        </p:nvSpPr>
        <p:spPr>
          <a:xfrm>
            <a:off x="2565083" y="6326029"/>
            <a:ext cx="9500116" cy="851059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2755106" y="6447592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to apply</a:t>
            </a:r>
            <a:endParaRPr lang="en-US" sz="1496" dirty="0"/>
          </a:p>
        </p:txBody>
      </p:sp>
      <p:sp>
        <p:nvSpPr>
          <p:cNvPr id="23" name="Text 20"/>
          <p:cNvSpPr/>
          <p:nvPr/>
        </p:nvSpPr>
        <p:spPr>
          <a:xfrm>
            <a:off x="6353651" y="6447592"/>
            <a:ext cx="5521643" cy="607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Tactically, what to do (send email with resume, send portfolio, use this portal)</a:t>
            </a:r>
            <a:endParaRPr lang="en-US" sz="1496" dirty="0"/>
          </a:p>
        </p:txBody>
      </p:sp>
      <p:sp>
        <p:nvSpPr>
          <p:cNvPr id="24" name="Text 21"/>
          <p:cNvSpPr/>
          <p:nvPr/>
        </p:nvSpPr>
        <p:spPr>
          <a:xfrm>
            <a:off x="2755106" y="7298650"/>
            <a:ext cx="3211116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</a:t>
            </a:r>
            <a:endParaRPr lang="en-US" sz="1496" dirty="0"/>
          </a:p>
        </p:txBody>
      </p:sp>
      <p:sp>
        <p:nvSpPr>
          <p:cNvPr id="25" name="Text 22"/>
          <p:cNvSpPr/>
          <p:nvPr/>
        </p:nvSpPr>
        <p:spPr>
          <a:xfrm>
            <a:off x="6353651" y="7298650"/>
            <a:ext cx="5521643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4"/>
              </a:lnSpc>
              <a:buNone/>
            </a:pPr>
            <a:r>
              <a:rPr lang="en-US" sz="1496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 to public-facing JD once it’s live</a:t>
            </a:r>
            <a:endParaRPr lang="en-US" sz="1496" dirty="0"/>
          </a:p>
        </p:txBody>
      </p:sp>
      <p:pic>
        <p:nvPicPr>
          <p:cNvPr id="2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4567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2265164" y="555427"/>
            <a:ext cx="403991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970"/>
              </a:lnSpc>
              <a:buNone/>
            </a:pPr>
            <a:r>
              <a:rPr lang="en-US" sz="397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Hiring Plan</a:t>
            </a:r>
            <a:endParaRPr lang="en-US" sz="3976" dirty="0"/>
          </a:p>
        </p:txBody>
      </p:sp>
      <p:sp>
        <p:nvSpPr>
          <p:cNvPr id="5" name="Text 2"/>
          <p:cNvSpPr/>
          <p:nvPr/>
        </p:nvSpPr>
        <p:spPr>
          <a:xfrm>
            <a:off x="2265164" y="1590556"/>
            <a:ext cx="10099953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Things everyone should know about the role</a:t>
            </a:r>
            <a:endParaRPr lang="en-US" sz="1591" dirty="0"/>
          </a:p>
        </p:txBody>
      </p:sp>
      <p:sp>
        <p:nvSpPr>
          <p:cNvPr id="6" name="Text 3"/>
          <p:cNvSpPr/>
          <p:nvPr/>
        </p:nvSpPr>
        <p:spPr>
          <a:xfrm>
            <a:off x="2467213" y="2269688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Role Charter</a:t>
            </a:r>
            <a:pPr algn="l" indent="0" marL="0">
              <a:lnSpc>
                <a:spcPts val="2545"/>
              </a:lnSpc>
              <a:buNone/>
            </a:pPr>
            <a:r>
              <a:rPr lang="en-US" sz="159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 </a:t>
            </a:r>
            <a:endParaRPr lang="en-US" sz="1591" dirty="0"/>
          </a:p>
        </p:txBody>
      </p:sp>
      <p:sp>
        <p:nvSpPr>
          <p:cNvPr id="7" name="Text 4"/>
          <p:cNvSpPr/>
          <p:nvPr/>
        </p:nvSpPr>
        <p:spPr>
          <a:xfrm>
            <a:off x="6305907" y="2269688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1-2 sentences on what success looks like</a:t>
            </a:r>
            <a:endParaRPr lang="en-US" sz="1591" dirty="0"/>
          </a:p>
        </p:txBody>
      </p:sp>
      <p:sp>
        <p:nvSpPr>
          <p:cNvPr id="8" name="Shape 5"/>
          <p:cNvSpPr/>
          <p:nvPr/>
        </p:nvSpPr>
        <p:spPr>
          <a:xfrm>
            <a:off x="2265164" y="2721650"/>
            <a:ext cx="10099953" cy="580668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2467213" y="2850356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Level responsibilities</a:t>
            </a:r>
            <a:endParaRPr lang="en-US" sz="1591" dirty="0"/>
          </a:p>
        </p:txBody>
      </p:sp>
      <p:sp>
        <p:nvSpPr>
          <p:cNvPr id="10" name="Text 7"/>
          <p:cNvSpPr/>
          <p:nvPr/>
        </p:nvSpPr>
        <p:spPr>
          <a:xfrm>
            <a:off x="6305907" y="2850356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3-5 bullets on role activities</a:t>
            </a:r>
            <a:endParaRPr lang="en-US" sz="1591" dirty="0"/>
          </a:p>
        </p:txBody>
      </p:sp>
      <p:sp>
        <p:nvSpPr>
          <p:cNvPr id="11" name="Text 8"/>
          <p:cNvSpPr/>
          <p:nvPr/>
        </p:nvSpPr>
        <p:spPr>
          <a:xfrm>
            <a:off x="2467213" y="3431024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Sourcing Constraints</a:t>
            </a:r>
            <a:endParaRPr lang="en-US" sz="1591" dirty="0"/>
          </a:p>
        </p:txBody>
      </p:sp>
      <p:sp>
        <p:nvSpPr>
          <p:cNvPr id="12" name="Text 9"/>
          <p:cNvSpPr/>
          <p:nvPr/>
        </p:nvSpPr>
        <p:spPr>
          <a:xfrm>
            <a:off x="6305907" y="3431024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Anything you cannot accommodate? (ex- geography)</a:t>
            </a:r>
            <a:endParaRPr lang="en-US" sz="1591" dirty="0"/>
          </a:p>
        </p:txBody>
      </p:sp>
      <p:sp>
        <p:nvSpPr>
          <p:cNvPr id="13" name="Shape 10"/>
          <p:cNvSpPr/>
          <p:nvPr/>
        </p:nvSpPr>
        <p:spPr>
          <a:xfrm>
            <a:off x="2265164" y="3882985"/>
            <a:ext cx="10099953" cy="580668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2467213" y="4011692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Evaluation Criteria</a:t>
            </a:r>
            <a:endParaRPr lang="en-US" sz="1591" dirty="0"/>
          </a:p>
        </p:txBody>
      </p:sp>
      <p:sp>
        <p:nvSpPr>
          <p:cNvPr id="15" name="Text 12"/>
          <p:cNvSpPr/>
          <p:nvPr/>
        </p:nvSpPr>
        <p:spPr>
          <a:xfrm>
            <a:off x="6305907" y="4011692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3-5 qualities you are looking for (experience &amp; behaviors)</a:t>
            </a:r>
            <a:endParaRPr lang="en-US" sz="1591" dirty="0"/>
          </a:p>
        </p:txBody>
      </p:sp>
      <p:sp>
        <p:nvSpPr>
          <p:cNvPr id="16" name="Text 13"/>
          <p:cNvSpPr/>
          <p:nvPr/>
        </p:nvSpPr>
        <p:spPr>
          <a:xfrm>
            <a:off x="2467213" y="4592360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Hiring Manager</a:t>
            </a:r>
            <a:endParaRPr lang="en-US" sz="1591" dirty="0"/>
          </a:p>
        </p:txBody>
      </p:sp>
      <p:sp>
        <p:nvSpPr>
          <p:cNvPr id="17" name="Text 14"/>
          <p:cNvSpPr/>
          <p:nvPr/>
        </p:nvSpPr>
        <p:spPr>
          <a:xfrm>
            <a:off x="6305907" y="4592360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 is overseeing hiring this role</a:t>
            </a:r>
            <a:endParaRPr lang="en-US" sz="1591" dirty="0"/>
          </a:p>
        </p:txBody>
      </p:sp>
      <p:sp>
        <p:nvSpPr>
          <p:cNvPr id="18" name="Shape 15"/>
          <p:cNvSpPr/>
          <p:nvPr/>
        </p:nvSpPr>
        <p:spPr>
          <a:xfrm>
            <a:off x="2265164" y="5044321"/>
            <a:ext cx="10099953" cy="580668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467213" y="5173028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Reporting Structure</a:t>
            </a:r>
            <a:endParaRPr lang="en-US" sz="1591" dirty="0"/>
          </a:p>
        </p:txBody>
      </p:sp>
      <p:sp>
        <p:nvSpPr>
          <p:cNvPr id="20" name="Text 17"/>
          <p:cNvSpPr/>
          <p:nvPr/>
        </p:nvSpPr>
        <p:spPr>
          <a:xfrm>
            <a:off x="6305907" y="5173028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 will manage this person, where in the org they sit</a:t>
            </a:r>
            <a:endParaRPr lang="en-US" sz="1591" dirty="0"/>
          </a:p>
        </p:txBody>
      </p:sp>
      <p:sp>
        <p:nvSpPr>
          <p:cNvPr id="21" name="Text 18"/>
          <p:cNvSpPr/>
          <p:nvPr/>
        </p:nvSpPr>
        <p:spPr>
          <a:xfrm>
            <a:off x="2467213" y="5753695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People Manager?</a:t>
            </a:r>
            <a:endParaRPr lang="en-US" sz="1591" dirty="0"/>
          </a:p>
        </p:txBody>
      </p:sp>
      <p:sp>
        <p:nvSpPr>
          <p:cNvPr id="22" name="Text 19"/>
          <p:cNvSpPr/>
          <p:nvPr/>
        </p:nvSpPr>
        <p:spPr>
          <a:xfrm>
            <a:off x="6305907" y="5753695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Y/N, if Y: what the expectations of team growth would be</a:t>
            </a:r>
            <a:endParaRPr lang="en-US" sz="1591" dirty="0"/>
          </a:p>
        </p:txBody>
      </p:sp>
      <p:sp>
        <p:nvSpPr>
          <p:cNvPr id="23" name="Shape 20"/>
          <p:cNvSpPr/>
          <p:nvPr/>
        </p:nvSpPr>
        <p:spPr>
          <a:xfrm>
            <a:off x="2265164" y="6205657"/>
            <a:ext cx="10099953" cy="903923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467213" y="6334363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Ladder/Level</a:t>
            </a:r>
            <a:endParaRPr lang="en-US" sz="1591" dirty="0"/>
          </a:p>
        </p:txBody>
      </p:sp>
      <p:sp>
        <p:nvSpPr>
          <p:cNvPr id="25" name="Text 22"/>
          <p:cNvSpPr/>
          <p:nvPr/>
        </p:nvSpPr>
        <p:spPr>
          <a:xfrm>
            <a:off x="6305907" y="6334363"/>
            <a:ext cx="5857280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team/function &amp; how experienced (okay if it’s a range)</a:t>
            </a:r>
            <a:endParaRPr lang="en-US" sz="1591" dirty="0"/>
          </a:p>
        </p:txBody>
      </p:sp>
      <p:sp>
        <p:nvSpPr>
          <p:cNvPr id="26" name="Text 23"/>
          <p:cNvSpPr/>
          <p:nvPr/>
        </p:nvSpPr>
        <p:spPr>
          <a:xfrm>
            <a:off x="2467213" y="7238286"/>
            <a:ext cx="3427214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ideal candidates</a:t>
            </a:r>
            <a:endParaRPr lang="en-US" sz="1591" dirty="0"/>
          </a:p>
        </p:txBody>
      </p:sp>
      <p:sp>
        <p:nvSpPr>
          <p:cNvPr id="27" name="Text 24"/>
          <p:cNvSpPr/>
          <p:nvPr/>
        </p:nvSpPr>
        <p:spPr>
          <a:xfrm>
            <a:off x="6305907" y="7238286"/>
            <a:ext cx="58572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5"/>
              </a:lnSpc>
              <a:buNone/>
            </a:pPr>
            <a:r>
              <a:rPr lang="en-US" sz="1591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Actual people</a:t>
            </a:r>
            <a:endParaRPr lang="en-US" sz="1591" dirty="0"/>
          </a:p>
        </p:txBody>
      </p:sp>
      <p:pic>
        <p:nvPicPr>
          <p:cNvPr id="2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352836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3426738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Interview Plan</a:t>
            </a:r>
            <a:endParaRPr lang="en-US" sz="3062" dirty="0"/>
          </a:p>
        </p:txBody>
      </p:sp>
      <p:sp>
        <p:nvSpPr>
          <p:cNvPr id="5" name="Text 2"/>
          <p:cNvSpPr/>
          <p:nvPr/>
        </p:nvSpPr>
        <p:spPr>
          <a:xfrm>
            <a:off x="3426738" y="1224677"/>
            <a:ext cx="777692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 is evaluating what with the candidate</a:t>
            </a:r>
            <a:endParaRPr lang="en-US" sz="12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38" y="1648301"/>
            <a:ext cx="7776924" cy="850821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38" y="2712839"/>
            <a:ext cx="7776924" cy="850821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738" y="3777377"/>
            <a:ext cx="7776924" cy="850821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38" y="4841915"/>
            <a:ext cx="7776924" cy="850821"/>
          </a:xfrm>
          <a:prstGeom prst="rect">
            <a:avLst/>
          </a:prstGeom>
        </p:spPr>
      </p:pic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738" y="5906453"/>
            <a:ext cx="7776924" cy="850821"/>
          </a:xfrm>
          <a:prstGeom prst="rect">
            <a:avLst/>
          </a:prstGeom>
        </p:spPr>
      </p:pic>
      <p:pic>
        <p:nvPicPr>
          <p:cNvPr id="1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738" y="6970990"/>
            <a:ext cx="7776924" cy="850821"/>
          </a:xfrm>
          <a:prstGeom prst="rect">
            <a:avLst/>
          </a:prstGeom>
        </p:spPr>
      </p:pic>
      <p:pic>
        <p:nvPicPr>
          <p:cNvPr id="1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6738" y="8035528"/>
            <a:ext cx="7776924" cy="850821"/>
          </a:xfrm>
          <a:prstGeom prst="rect">
            <a:avLst/>
          </a:prstGeom>
        </p:spPr>
      </p:pic>
      <p:pic>
        <p:nvPicPr>
          <p:cNvPr id="13" name="Image 8" descr="preencoded.png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134558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Sourcing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4134326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739640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And, link to list of candidates, and where everyone is in the pipeline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90336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Resume Screen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3690104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1760220" y="4361974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115622" y="4295418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1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760220" y="4806196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115622" y="4739640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2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760220" y="5250418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15622" y="518386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3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90336"/>
            <a:ext cx="51054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Written/Technical Project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3690104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1760220" y="4361974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115622" y="4295418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1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760220" y="4806196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115622" y="4739640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2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760220" y="5250418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15622" y="518386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3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87679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Phone Screen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3387447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3992761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Details of project/work review: included in resume screen?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760220" y="4664631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15622" y="4598075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1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0220" y="5108853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115622" y="504229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2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5553075"/>
            <a:ext cx="222171" cy="222171"/>
          </a:xfrm>
          <a:prstGeom prst="roundRect">
            <a:avLst>
              <a:gd name="adj" fmla="val 120015"/>
            </a:avLst>
          </a:prstGeom>
          <a:noFill/>
          <a:ln w="27742">
            <a:solidFill>
              <a:srgbClr val="4B54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115622" y="548651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Criteria 3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155621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Interview Loop 1</a:t>
            </a:r>
            <a:endParaRPr lang="en-US" sz="3499" dirty="0"/>
          </a:p>
        </p:txBody>
      </p:sp>
      <p:sp>
        <p:nvSpPr>
          <p:cNvPr id="5" name="Text 2"/>
          <p:cNvSpPr/>
          <p:nvPr/>
        </p:nvSpPr>
        <p:spPr>
          <a:xfrm>
            <a:off x="1760220" y="215538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@mention team members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760702"/>
            <a:ext cx="11109960" cy="1215628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4281726"/>
            <a:ext cx="11109960" cy="1215628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5802749"/>
            <a:ext cx="11109960" cy="1215628"/>
          </a:xfrm>
          <a:prstGeom prst="rect">
            <a:avLst/>
          </a:prstGeom>
        </p:spPr>
      </p:pic>
      <p:pic>
        <p:nvPicPr>
          <p:cNvPr id="9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2023-12-06T21:03:44Z</dcterms:created>
  <dcterms:modified xsi:type="dcterms:W3CDTF">2023-12-06T21:03:44Z</dcterms:modified>
</cp:coreProperties>
</file>