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자동 얼굴 모자이크 시스템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방송인 및 유튜버를 위한 자동 얼굴 모자이크 처리</a:t>
            </a:r>
          </a:p>
          <a:p/>
          <a:p>
            <a:r>
              <a:t>팀명: 팀명</a:t>
            </a:r>
          </a:p>
          <a:p>
            <a:r>
              <a:t>작성자: 이름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**배경 및 목적**: 방송인 및 유튜버가 외부 인물의 얼굴을 일일이 모자이크 처리하는 번거로움을 해결하기 위해 이 시스템을 개발했습니다.</a:t>
            </a:r>
          </a:p>
          <a:p>
            <a:r>
              <a:t>- **사용 기술**: </a:t>
            </a:r>
          </a:p>
          <a:p>
            <a:r>
              <a:t>  - OpenCV: 실시간 컴퓨터 비전 처리를 위한 라이브러리.</a:t>
            </a:r>
          </a:p>
          <a:p>
            <a:r>
              <a:t>  - dlib: 고성능 기계 학습 도구.</a:t>
            </a:r>
          </a:p>
          <a:p>
            <a:r>
              <a:t>  - face_recognition: 얼굴 인식을 위한 간단한 Python 라이브러리.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데이터 수집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**데이터 수집 방법 설명**: </a:t>
            </a:r>
          </a:p>
          <a:p>
            <a:r>
              <a:t>  - collection.py 파일을 사용하여 얼굴 데이터를 수집합니다.</a:t>
            </a:r>
          </a:p>
          <a:p>
            <a:r>
              <a:t>  - 웹캠을 통해 사용자의 얼굴 이미지를 캡처하고 저장합니다.</a:t>
            </a:r>
          </a:p>
          <a:p>
            <a:r>
              <a:t>- **주요 코드 설명**:</a:t>
            </a:r>
          </a:p>
          <a:p>
            <a:r>
              <a:t>  - `collect_face_data(user_name)`: 주어진 사용자 이름으로 얼굴 데이터를 수집하여 'face_dataset' 폴더에 저장합니다.</a:t>
            </a:r>
          </a:p>
          <a:p>
            <a:r>
              <a:t>  - `cv2.VideoCapture(0)`: 웹캠을 열어 실시간 영상을 캡처합니다.</a:t>
            </a:r>
          </a:p>
          <a:p>
            <a:r>
              <a:t>  - `face_recognition.face_locations(frame)`: 프레임에서 얼굴의 위치를 감지합니다.</a:t>
            </a:r>
          </a:p>
          <a:p>
            <a:r>
              <a:t>  - `cv2.imwrite(os.path.join(user_dir, f'{user_name}_{count}.jpg'), frame)`: 얼굴 이미지를 파일로 저장합니다.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얼굴 인식 및 모자이크 처리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**얼굴 데이터 로드 및 인식**:</a:t>
            </a:r>
          </a:p>
          <a:p>
            <a:r>
              <a:t>  - main.py 파일을 사용하여 저장된 얼굴 데이터를 로드하고, 실시간으로 얼굴을 인식합니다.</a:t>
            </a:r>
          </a:p>
          <a:p>
            <a:r>
              <a:t>- **모자이크 처리 알고리즘 설명**:</a:t>
            </a:r>
          </a:p>
          <a:p>
            <a:r>
              <a:t>  - `load_face_data()`: 'face_dataset' 폴더에서 얼굴 데이터를 로드합니다.</a:t>
            </a:r>
          </a:p>
          <a:p>
            <a:r>
              <a:t>  - `recognize_faces()`: 실시간 비디오 스트림에서 얼굴을 인식하고, 인식되지 않은 얼굴에 모자이크를 적용합니다.</a:t>
            </a:r>
          </a:p>
          <a:p>
            <a:r>
              <a:t>  - `face_recognition.compare_faces(known_faces, face_encoding)`: 인식된 얼굴과 알려진 얼굴을 비교합니다.</a:t>
            </a:r>
          </a:p>
          <a:p>
            <a:r>
              <a:t>  - `cv2.GaussianBlur(face_region, (99, 99), 30)`: 인식되지 않은 얼굴을 모자이크 처리합니다.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face_recognition 라이브러리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**소개**: face_recognition은 Python에서 얼굴 인식을 쉽게 할 수 있도록 도와주는 라이브러리입니다.</a:t>
            </a:r>
          </a:p>
          <a:p>
            <a:r>
              <a:t>- **특징**:</a:t>
            </a:r>
          </a:p>
          <a:p>
            <a:r>
              <a:t>  - **간편한 사용**: 간단한 함수 호출로 얼굴 인식을 구현할 수 있습니다.</a:t>
            </a:r>
          </a:p>
          <a:p>
            <a:r>
              <a:t>  - **정확성**: dlib의 깊이 학습 모델을 기반으로 하여 높은 정확성을 자랑합니다.</a:t>
            </a:r>
          </a:p>
          <a:p>
            <a:r>
              <a:t>  - **다양한 기능**: 얼굴 탐지, 얼굴 인식, 얼굴 랜드마크 추출 등의 다양한 기능을 제공합니다.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결과 및 시연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**결과 이미지 및 설명**: 프로젝트 실행 결과를 이미지로 보여줍니다. 얼굴이 모자이크 처리된 예시 이미지를 포함합니다.</a:t>
            </a:r>
          </a:p>
          <a:p>
            <a:r>
              <a:t>- **시연 영상 링크 또는 요약**: 프로젝트 시연 영상을 제공하거나 주요 기능을 요약합니다.</a:t>
            </a:r>
          </a:p>
        </p:txBody>
      </p:sp>
      <p:pic>
        <p:nvPicPr>
          <p:cNvPr id="4" name="Picture 3" descr="04latenight-superJumbo-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904346" cy="2743200"/>
          </a:xfrm>
          <a:prstGeom prst="rect">
            <a:avLst/>
          </a:prstGeom>
        </p:spPr>
      </p:pic>
      <p:pic>
        <p:nvPicPr>
          <p:cNvPr id="5" name="Picture 4" descr="2024-03-09_SXSW_Conan_Nick-Kroll_Office-Space_events_07123_(cropped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314937" cy="2743200"/>
          </a:xfrm>
          <a:prstGeom prst="rect">
            <a:avLst/>
          </a:prstGeom>
        </p:spPr>
      </p:pic>
      <p:pic>
        <p:nvPicPr>
          <p:cNvPr id="6" name="Picture 5" descr="conan-obrien-siblings-1-c08d3d35a03147b4b39c193d222fe4b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828800"/>
            <a:ext cx="4114800" cy="2743200"/>
          </a:xfrm>
          <a:prstGeom prst="rect">
            <a:avLst/>
          </a:prstGeom>
        </p:spPr>
      </p:pic>
      <p:pic>
        <p:nvPicPr>
          <p:cNvPr id="7" name="Picture 6" descr="gettyimages-119394049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 및 향후 계획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**프로젝트 결과 요약**: 프로젝트의 주요 결과를 요약합니다. 얼굴 인식 및 모자이크 처리의 성공 사례를 포함합니다.</a:t>
            </a:r>
          </a:p>
          <a:p>
            <a:r>
              <a:t>- **향후 개선 방향 및 계획**: 향후 시스템 개선 방향을 제시합니다. 더 많은 얼굴 데이터 수집, 알고리즘 성능 향상 등을 포함합니다.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