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Libre Franklin Medium"/>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ibreFranklinMedium-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ibreFranklinMedium-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Medium-bold.fntdata"/><Relationship Id="rId6" Type="http://schemas.openxmlformats.org/officeDocument/2006/relationships/slide" Target="slides/slide2.xml"/><Relationship Id="rId18" Type="http://schemas.openxmlformats.org/officeDocument/2006/relationships/font" Target="fonts/LibreFranklinMedium-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1pPr>
            <a:lvl2pPr indent="-228600" lvl="1" marL="9144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2pPr>
            <a:lvl3pPr indent="-228600" lvl="2" marL="13716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3pPr>
            <a:lvl4pPr indent="-228600" lvl="3" marL="18288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4pPr>
            <a:lvl5pPr indent="-228600" lvl="4" marL="22860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5pPr>
            <a:lvl6pPr indent="-228600" lvl="5" marL="27432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6pPr>
            <a:lvl7pPr indent="-228600" lvl="6" marL="32004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7pPr>
            <a:lvl8pPr indent="-228600" lvl="7" marL="36576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8pPr>
            <a:lvl9pPr indent="-228600" lvl="8" marL="41148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ibre Franklin Medium"/>
                <a:ea typeface="Libre Franklin Medium"/>
                <a:cs typeface="Libre Franklin Medium"/>
                <a:sym typeface="Libre Franklin Medium"/>
              </a:rPr>
              <a:t>‹#›</a:t>
            </a:fld>
            <a:endParaRPr b="0" i="0" sz="1200" u="none" cap="none" strike="noStrike">
              <a:solidFill>
                <a:schemeClr val="dk1"/>
              </a:solidFill>
              <a:latin typeface="Libre Franklin Medium"/>
              <a:ea typeface="Libre Franklin Medium"/>
              <a:cs typeface="Libre Franklin Medium"/>
              <a:sym typeface="Libre Franklin Medium"/>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820da418f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820da418f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7820da418f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820da418f_7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820da418f_7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7820da418f_7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820da418f_3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820da418f_3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7820da418f_3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820da418f_7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7820da418f_7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7820da418f_7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820da418f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820da418f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400"/>
              <a:t>Note: Three point attempts only indicate the number of shots taken, and does not indicate the number of shots that actually go into the basket.  We can see here that simply shooting more threes - regardless of whether or not they actually result in points - is already a viable strategy (although making the shots is always a bonus).</a:t>
            </a:r>
            <a:endParaRPr/>
          </a:p>
        </p:txBody>
      </p:sp>
      <p:sp>
        <p:nvSpPr>
          <p:cNvPr id="107" name="Google Shape;107;g7820da418f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820da418f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820da418f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saw in the previous visualization that the NBA as a whole committed to increasing the number of fraction of shots taken from behind the three point line, but it took a while for the </a:t>
            </a:r>
            <a:endParaRPr/>
          </a:p>
        </p:txBody>
      </p:sp>
      <p:sp>
        <p:nvSpPr>
          <p:cNvPr id="120" name="Google Shape;120;g7820da418f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820da418f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820da418f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7820da418f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820da418f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820da418f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7820da418f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820da418f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820da418f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7820da418f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820da418f_3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820da418f_3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7820da418f_3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820da418f_3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820da418f_3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7820da418f_3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5638800" y="304801"/>
            <a:ext cx="5486400" cy="251459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5400"/>
              <a:buFont typeface="Impact"/>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5638800" y="2895600"/>
            <a:ext cx="5486400" cy="9144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Clr>
                <a:srgbClr val="F5C09F"/>
              </a:buClr>
              <a:buSzPts val="2400"/>
              <a:buNone/>
              <a:defRPr sz="2400">
                <a:solidFill>
                  <a:srgbClr val="F5C09F"/>
                </a:solidFill>
              </a:defRPr>
            </a:lvl1pPr>
            <a:lvl2pPr lvl="1" algn="ctr">
              <a:lnSpc>
                <a:spcPct val="90000"/>
              </a:lnSpc>
              <a:spcBef>
                <a:spcPts val="1200"/>
              </a:spcBef>
              <a:spcAft>
                <a:spcPts val="0"/>
              </a:spcAft>
              <a:buClr>
                <a:schemeClr val="lt1"/>
              </a:buClr>
              <a:buSzPts val="2000"/>
              <a:buNone/>
              <a:defRPr sz="2000"/>
            </a:lvl2pPr>
            <a:lvl3pPr lvl="2" algn="ctr">
              <a:lnSpc>
                <a:spcPct val="90000"/>
              </a:lnSpc>
              <a:spcBef>
                <a:spcPts val="600"/>
              </a:spcBef>
              <a:spcAft>
                <a:spcPts val="0"/>
              </a:spcAft>
              <a:buClr>
                <a:schemeClr val="lt1"/>
              </a:buClr>
              <a:buSzPts val="1800"/>
              <a:buNone/>
              <a:defRPr sz="1800"/>
            </a:lvl3pPr>
            <a:lvl4pPr lvl="3" algn="ctr">
              <a:lnSpc>
                <a:spcPct val="90000"/>
              </a:lnSpc>
              <a:spcBef>
                <a:spcPts val="600"/>
              </a:spcBef>
              <a:spcAft>
                <a:spcPts val="0"/>
              </a:spcAft>
              <a:buClr>
                <a:schemeClr val="lt1"/>
              </a:buClr>
              <a:buSzPts val="1600"/>
              <a:buNone/>
              <a:defRPr sz="1600"/>
            </a:lvl4pPr>
            <a:lvl5pPr lvl="4" algn="ctr">
              <a:lnSpc>
                <a:spcPct val="90000"/>
              </a:lnSpc>
              <a:spcBef>
                <a:spcPts val="600"/>
              </a:spcBef>
              <a:spcAft>
                <a:spcPts val="0"/>
              </a:spcAft>
              <a:buClr>
                <a:schemeClr val="lt1"/>
              </a:buClr>
              <a:buSzPts val="1600"/>
              <a:buNone/>
              <a:defRPr sz="1600"/>
            </a:lvl5pPr>
            <a:lvl6pPr lvl="5" algn="ctr">
              <a:lnSpc>
                <a:spcPct val="90000"/>
              </a:lnSpc>
              <a:spcBef>
                <a:spcPts val="600"/>
              </a:spcBef>
              <a:spcAft>
                <a:spcPts val="0"/>
              </a:spcAft>
              <a:buClr>
                <a:schemeClr val="lt1"/>
              </a:buClr>
              <a:buSzPts val="1600"/>
              <a:buNone/>
              <a:defRPr sz="1600"/>
            </a:lvl6pPr>
            <a:lvl7pPr lvl="6" algn="ctr">
              <a:lnSpc>
                <a:spcPct val="90000"/>
              </a:lnSpc>
              <a:spcBef>
                <a:spcPts val="600"/>
              </a:spcBef>
              <a:spcAft>
                <a:spcPts val="0"/>
              </a:spcAft>
              <a:buClr>
                <a:schemeClr val="lt1"/>
              </a:buClr>
              <a:buSzPts val="1600"/>
              <a:buNone/>
              <a:defRPr sz="1600"/>
            </a:lvl7pPr>
            <a:lvl8pPr lvl="7" algn="ctr">
              <a:lnSpc>
                <a:spcPct val="90000"/>
              </a:lnSpc>
              <a:spcBef>
                <a:spcPts val="600"/>
              </a:spcBef>
              <a:spcAft>
                <a:spcPts val="0"/>
              </a:spcAft>
              <a:buClr>
                <a:schemeClr val="lt1"/>
              </a:buClr>
              <a:buSzPts val="1600"/>
              <a:buNone/>
              <a:defRPr sz="1600"/>
            </a:lvl8pPr>
            <a:lvl9pPr lvl="8" algn="ctr">
              <a:lnSpc>
                <a:spcPct val="90000"/>
              </a:lnSpc>
              <a:spcBef>
                <a:spcPts val="600"/>
              </a:spcBef>
              <a:spcAft>
                <a:spcPts val="0"/>
              </a:spcAft>
              <a:buClr>
                <a:schemeClr val="lt1"/>
              </a:buClr>
              <a:buSzPts val="1600"/>
              <a:buNone/>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5" name="Shape 65"/>
        <p:cNvGrpSpPr/>
        <p:nvPr/>
      </p:nvGrpSpPr>
      <p:grpSpPr>
        <a:xfrm>
          <a:off x="0" y="0"/>
          <a:ext cx="0" cy="0"/>
          <a:chOff x="0" y="0"/>
          <a:chExt cx="0" cy="0"/>
        </a:xfrm>
      </p:grpSpPr>
      <p:sp>
        <p:nvSpPr>
          <p:cNvPr id="66" name="Google Shape;66;p11"/>
          <p:cNvSpPr txBox="1"/>
          <p:nvPr>
            <p:ph type="title"/>
          </p:nvPr>
        </p:nvSpPr>
        <p:spPr>
          <a:xfrm>
            <a:off x="1066800" y="304800"/>
            <a:ext cx="10058400" cy="114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txBox="1"/>
          <p:nvPr>
            <p:ph idx="1" type="body"/>
          </p:nvPr>
        </p:nvSpPr>
        <p:spPr>
          <a:xfrm rot="5400000">
            <a:off x="3924300" y="-1181100"/>
            <a:ext cx="4343400" cy="10058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Clr>
                <a:schemeClr val="lt1"/>
              </a:buClr>
              <a:buSzPts val="1800"/>
              <a:buChar char="•"/>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42900" lvl="4" marL="2286000" algn="l">
              <a:lnSpc>
                <a:spcPct val="90000"/>
              </a:lnSpc>
              <a:spcBef>
                <a:spcPts val="600"/>
              </a:spcBef>
              <a:spcAft>
                <a:spcPts val="0"/>
              </a:spcAft>
              <a:buClr>
                <a:schemeClr val="lt1"/>
              </a:buClr>
              <a:buSzPts val="1800"/>
              <a:buChar char="•"/>
              <a:defRPr/>
            </a:lvl5pPr>
            <a:lvl6pPr indent="-342900" lvl="5" marL="2743200" algn="l">
              <a:lnSpc>
                <a:spcPct val="90000"/>
              </a:lnSpc>
              <a:spcBef>
                <a:spcPts val="600"/>
              </a:spcBef>
              <a:spcAft>
                <a:spcPts val="0"/>
              </a:spcAft>
              <a:buClr>
                <a:schemeClr val="lt1"/>
              </a:buClr>
              <a:buSzPts val="1800"/>
              <a:buChar char="•"/>
              <a:defRPr/>
            </a:lvl6pPr>
            <a:lvl7pPr indent="-342900" lvl="6" marL="3200400" algn="l">
              <a:lnSpc>
                <a:spcPct val="90000"/>
              </a:lnSpc>
              <a:spcBef>
                <a:spcPts val="600"/>
              </a:spcBef>
              <a:spcAft>
                <a:spcPts val="0"/>
              </a:spcAft>
              <a:buClr>
                <a:schemeClr val="lt1"/>
              </a:buClr>
              <a:buSzPts val="1800"/>
              <a:buChar char="•"/>
              <a:defRPr/>
            </a:lvl7pPr>
            <a:lvl8pPr indent="-342900" lvl="7" marL="3657600" algn="l">
              <a:lnSpc>
                <a:spcPct val="90000"/>
              </a:lnSpc>
              <a:spcBef>
                <a:spcPts val="600"/>
              </a:spcBef>
              <a:spcAft>
                <a:spcPts val="0"/>
              </a:spcAft>
              <a:buClr>
                <a:schemeClr val="lt1"/>
              </a:buClr>
              <a:buSzPts val="1800"/>
              <a:buChar char="•"/>
              <a:defRPr/>
            </a:lvl8pPr>
            <a:lvl9pPr indent="-342900" lvl="8" marL="4114800" algn="l">
              <a:lnSpc>
                <a:spcPct val="90000"/>
              </a:lnSpc>
              <a:spcBef>
                <a:spcPts val="600"/>
              </a:spcBef>
              <a:spcAft>
                <a:spcPts val="0"/>
              </a:spcAft>
              <a:buClr>
                <a:schemeClr val="lt1"/>
              </a:buClr>
              <a:buSzPts val="1800"/>
              <a:buChar char="•"/>
              <a:defRPr/>
            </a:lvl9pPr>
          </a:lstStyle>
          <a:p/>
        </p:txBody>
      </p:sp>
      <p:sp>
        <p:nvSpPr>
          <p:cNvPr id="68" name="Google Shape;68;p11"/>
          <p:cNvSpPr txBox="1"/>
          <p:nvPr>
            <p:ph idx="11" type="ftr"/>
          </p:nvPr>
        </p:nvSpPr>
        <p:spPr>
          <a:xfrm>
            <a:off x="1070918" y="6392562"/>
            <a:ext cx="7082481" cy="1809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0" type="dt"/>
          </p:nvPr>
        </p:nvSpPr>
        <p:spPr>
          <a:xfrm>
            <a:off x="8534400" y="6392562"/>
            <a:ext cx="1295400" cy="180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2" type="sldNum"/>
          </p:nvPr>
        </p:nvSpPr>
        <p:spPr>
          <a:xfrm>
            <a:off x="10058400" y="6392562"/>
            <a:ext cx="1066800" cy="1809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12"/>
          <p:cNvSpPr txBox="1"/>
          <p:nvPr>
            <p:ph type="title"/>
          </p:nvPr>
        </p:nvSpPr>
        <p:spPr>
          <a:xfrm rot="5400000">
            <a:off x="7383463" y="2278062"/>
            <a:ext cx="5654675" cy="18288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2"/>
          <p:cNvSpPr txBox="1"/>
          <p:nvPr>
            <p:ph idx="1" type="body"/>
          </p:nvPr>
        </p:nvSpPr>
        <p:spPr>
          <a:xfrm rot="5400000">
            <a:off x="2239962" y="-808038"/>
            <a:ext cx="5654675" cy="80010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Clr>
                <a:schemeClr val="lt1"/>
              </a:buClr>
              <a:buSzPts val="1800"/>
              <a:buChar char="•"/>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42900" lvl="4" marL="2286000" algn="l">
              <a:lnSpc>
                <a:spcPct val="90000"/>
              </a:lnSpc>
              <a:spcBef>
                <a:spcPts val="600"/>
              </a:spcBef>
              <a:spcAft>
                <a:spcPts val="0"/>
              </a:spcAft>
              <a:buClr>
                <a:schemeClr val="lt1"/>
              </a:buClr>
              <a:buSzPts val="1800"/>
              <a:buChar char="•"/>
              <a:defRPr/>
            </a:lvl5pPr>
            <a:lvl6pPr indent="-342900" lvl="5" marL="2743200" algn="l">
              <a:lnSpc>
                <a:spcPct val="90000"/>
              </a:lnSpc>
              <a:spcBef>
                <a:spcPts val="600"/>
              </a:spcBef>
              <a:spcAft>
                <a:spcPts val="0"/>
              </a:spcAft>
              <a:buClr>
                <a:schemeClr val="lt1"/>
              </a:buClr>
              <a:buSzPts val="1800"/>
              <a:buChar char="•"/>
              <a:defRPr/>
            </a:lvl6pPr>
            <a:lvl7pPr indent="-342900" lvl="6" marL="3200400" algn="l">
              <a:lnSpc>
                <a:spcPct val="90000"/>
              </a:lnSpc>
              <a:spcBef>
                <a:spcPts val="600"/>
              </a:spcBef>
              <a:spcAft>
                <a:spcPts val="0"/>
              </a:spcAft>
              <a:buClr>
                <a:schemeClr val="lt1"/>
              </a:buClr>
              <a:buSzPts val="1800"/>
              <a:buChar char="•"/>
              <a:defRPr/>
            </a:lvl7pPr>
            <a:lvl8pPr indent="-342900" lvl="7" marL="3657600" algn="l">
              <a:lnSpc>
                <a:spcPct val="90000"/>
              </a:lnSpc>
              <a:spcBef>
                <a:spcPts val="600"/>
              </a:spcBef>
              <a:spcAft>
                <a:spcPts val="0"/>
              </a:spcAft>
              <a:buClr>
                <a:schemeClr val="lt1"/>
              </a:buClr>
              <a:buSzPts val="1800"/>
              <a:buChar char="•"/>
              <a:defRPr/>
            </a:lvl8pPr>
            <a:lvl9pPr indent="-342900" lvl="8" marL="4114800" algn="l">
              <a:lnSpc>
                <a:spcPct val="90000"/>
              </a:lnSpc>
              <a:spcBef>
                <a:spcPts val="600"/>
              </a:spcBef>
              <a:spcAft>
                <a:spcPts val="0"/>
              </a:spcAft>
              <a:buClr>
                <a:schemeClr val="lt1"/>
              </a:buClr>
              <a:buSzPts val="1800"/>
              <a:buChar char="•"/>
              <a:defRPr/>
            </a:lvl9pPr>
          </a:lstStyle>
          <a:p/>
        </p:txBody>
      </p:sp>
      <p:sp>
        <p:nvSpPr>
          <p:cNvPr id="74" name="Google Shape;74;p12"/>
          <p:cNvSpPr txBox="1"/>
          <p:nvPr>
            <p:ph idx="11" type="ftr"/>
          </p:nvPr>
        </p:nvSpPr>
        <p:spPr>
          <a:xfrm>
            <a:off x="1070918" y="6392562"/>
            <a:ext cx="7082481" cy="1809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0" type="dt"/>
          </p:nvPr>
        </p:nvSpPr>
        <p:spPr>
          <a:xfrm>
            <a:off x="8534400" y="6392562"/>
            <a:ext cx="1295400" cy="180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2" type="sldNum"/>
          </p:nvPr>
        </p:nvSpPr>
        <p:spPr>
          <a:xfrm>
            <a:off x="10058400" y="6392562"/>
            <a:ext cx="1066800" cy="1809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8" name="Shape 18"/>
        <p:cNvGrpSpPr/>
        <p:nvPr/>
      </p:nvGrpSpPr>
      <p:grpSpPr>
        <a:xfrm>
          <a:off x="0" y="0"/>
          <a:ext cx="0" cy="0"/>
          <a:chOff x="0" y="0"/>
          <a:chExt cx="0" cy="0"/>
        </a:xfrm>
      </p:grpSpPr>
      <p:sp>
        <p:nvSpPr>
          <p:cNvPr id="19" name="Google Shape;19;p3"/>
          <p:cNvSpPr txBox="1"/>
          <p:nvPr>
            <p:ph type="title"/>
          </p:nvPr>
        </p:nvSpPr>
        <p:spPr>
          <a:xfrm>
            <a:off x="7924800" y="838200"/>
            <a:ext cx="3657600" cy="2133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20" name="Google Shape;20;p3"/>
          <p:cNvSpPr/>
          <p:nvPr>
            <p:ph idx="2" type="pic"/>
          </p:nvPr>
        </p:nvSpPr>
        <p:spPr>
          <a:xfrm>
            <a:off x="0" y="0"/>
            <a:ext cx="7239000" cy="6858000"/>
          </a:xfrm>
          <a:prstGeom prst="rect">
            <a:avLst/>
          </a:prstGeom>
          <a:solidFill>
            <a:schemeClr val="dk1"/>
          </a:solidFill>
          <a:ln>
            <a:noFill/>
          </a:ln>
        </p:spPr>
        <p:txBody>
          <a:bodyPr anchorCtr="0" anchor="t" bIns="45700" lIns="91425" spcFirstLastPara="1" rIns="91425" wrap="square" tIns="365750">
            <a:noAutofit/>
          </a:bodyPr>
          <a:lstStyle>
            <a:lvl1pPr lvl="0" marR="0" rtl="0" algn="ctr">
              <a:lnSpc>
                <a:spcPct val="90000"/>
              </a:lnSpc>
              <a:spcBef>
                <a:spcPts val="1800"/>
              </a:spcBef>
              <a:spcAft>
                <a:spcPts val="0"/>
              </a:spcAft>
              <a:buClr>
                <a:schemeClr val="lt1"/>
              </a:buClr>
              <a:buSzPts val="2400"/>
              <a:buFont typeface="Arial"/>
              <a:buNone/>
              <a:defRPr b="0" i="0" sz="2400" u="none" cap="none" strike="noStrike">
                <a:solidFill>
                  <a:schemeClr val="lt1"/>
                </a:solidFill>
                <a:latin typeface="Libre Franklin Medium"/>
                <a:ea typeface="Libre Franklin Medium"/>
                <a:cs typeface="Libre Franklin Medium"/>
                <a:sym typeface="Libre Franklin Medium"/>
              </a:defRPr>
            </a:lvl1pPr>
            <a:lvl2pPr lvl="1" marR="0" rtl="0" algn="l">
              <a:lnSpc>
                <a:spcPct val="90000"/>
              </a:lnSpc>
              <a:spcBef>
                <a:spcPts val="1200"/>
              </a:spcBef>
              <a:spcAft>
                <a:spcPts val="0"/>
              </a:spcAft>
              <a:buClr>
                <a:schemeClr val="lt1"/>
              </a:buClr>
              <a:buSzPts val="2800"/>
              <a:buFont typeface="Arial"/>
              <a:buNone/>
              <a:defRPr b="0" i="0" sz="2800" u="none" cap="none" strike="noStrike">
                <a:solidFill>
                  <a:schemeClr val="lt1"/>
                </a:solidFill>
                <a:latin typeface="Libre Franklin Medium"/>
                <a:ea typeface="Libre Franklin Medium"/>
                <a:cs typeface="Libre Franklin Medium"/>
                <a:sym typeface="Libre Franklin Medium"/>
              </a:defRPr>
            </a:lvl2pPr>
            <a:lvl3pPr lvl="2" marR="0" rtl="0" algn="l">
              <a:lnSpc>
                <a:spcPct val="90000"/>
              </a:lnSpc>
              <a:spcBef>
                <a:spcPts val="600"/>
              </a:spcBef>
              <a:spcAft>
                <a:spcPts val="0"/>
              </a:spcAft>
              <a:buClr>
                <a:schemeClr val="lt1"/>
              </a:buClr>
              <a:buSzPts val="2400"/>
              <a:buFont typeface="Arial"/>
              <a:buNone/>
              <a:defRPr b="0" i="0" sz="2400" u="none" cap="none" strike="noStrike">
                <a:solidFill>
                  <a:schemeClr val="lt1"/>
                </a:solidFill>
                <a:latin typeface="Libre Franklin Medium"/>
                <a:ea typeface="Libre Franklin Medium"/>
                <a:cs typeface="Libre Franklin Medium"/>
                <a:sym typeface="Libre Franklin Medium"/>
              </a:defRPr>
            </a:lvl3pPr>
            <a:lvl4pPr lvl="3" marR="0" rtl="0" algn="l">
              <a:lnSpc>
                <a:spcPct val="90000"/>
              </a:lnSpc>
              <a:spcBef>
                <a:spcPts val="600"/>
              </a:spcBef>
              <a:spcAft>
                <a:spcPts val="0"/>
              </a:spcAft>
              <a:buClr>
                <a:schemeClr val="lt1"/>
              </a:buClr>
              <a:buSzPts val="2000"/>
              <a:buFont typeface="Arial"/>
              <a:buNone/>
              <a:defRPr b="0" i="0" sz="2000" u="none" cap="none" strike="noStrike">
                <a:solidFill>
                  <a:schemeClr val="lt1"/>
                </a:solidFill>
                <a:latin typeface="Libre Franklin Medium"/>
                <a:ea typeface="Libre Franklin Medium"/>
                <a:cs typeface="Libre Franklin Medium"/>
                <a:sym typeface="Libre Franklin Medium"/>
              </a:defRPr>
            </a:lvl4pPr>
            <a:lvl5pPr lvl="4" marR="0" rtl="0" algn="l">
              <a:lnSpc>
                <a:spcPct val="90000"/>
              </a:lnSpc>
              <a:spcBef>
                <a:spcPts val="600"/>
              </a:spcBef>
              <a:spcAft>
                <a:spcPts val="0"/>
              </a:spcAft>
              <a:buClr>
                <a:schemeClr val="lt1"/>
              </a:buClr>
              <a:buSzPts val="2000"/>
              <a:buFont typeface="Arial"/>
              <a:buNone/>
              <a:defRPr b="0" i="0" sz="2000" u="none" cap="none" strike="noStrike">
                <a:solidFill>
                  <a:schemeClr val="lt1"/>
                </a:solidFill>
                <a:latin typeface="Libre Franklin Medium"/>
                <a:ea typeface="Libre Franklin Medium"/>
                <a:cs typeface="Libre Franklin Medium"/>
                <a:sym typeface="Libre Franklin Medium"/>
              </a:defRPr>
            </a:lvl5pPr>
            <a:lvl6pPr lvl="5" marR="0" rtl="0" algn="l">
              <a:lnSpc>
                <a:spcPct val="90000"/>
              </a:lnSpc>
              <a:spcBef>
                <a:spcPts val="600"/>
              </a:spcBef>
              <a:spcAft>
                <a:spcPts val="0"/>
              </a:spcAft>
              <a:buClr>
                <a:schemeClr val="lt1"/>
              </a:buClr>
              <a:buSzPts val="2000"/>
              <a:buFont typeface="Arial"/>
              <a:buNone/>
              <a:defRPr b="0" i="0" sz="2000" u="none" cap="none" strike="noStrike">
                <a:solidFill>
                  <a:schemeClr val="lt1"/>
                </a:solidFill>
                <a:latin typeface="Libre Franklin Medium"/>
                <a:ea typeface="Libre Franklin Medium"/>
                <a:cs typeface="Libre Franklin Medium"/>
                <a:sym typeface="Libre Franklin Medium"/>
              </a:defRPr>
            </a:lvl6pPr>
            <a:lvl7pPr lvl="6" marR="0" rtl="0" algn="l">
              <a:lnSpc>
                <a:spcPct val="90000"/>
              </a:lnSpc>
              <a:spcBef>
                <a:spcPts val="600"/>
              </a:spcBef>
              <a:spcAft>
                <a:spcPts val="0"/>
              </a:spcAft>
              <a:buClr>
                <a:schemeClr val="lt1"/>
              </a:buClr>
              <a:buSzPts val="2000"/>
              <a:buFont typeface="Arial"/>
              <a:buNone/>
              <a:defRPr b="0" i="0" sz="2000" u="none" cap="none" strike="noStrike">
                <a:solidFill>
                  <a:schemeClr val="lt1"/>
                </a:solidFill>
                <a:latin typeface="Libre Franklin Medium"/>
                <a:ea typeface="Libre Franklin Medium"/>
                <a:cs typeface="Libre Franklin Medium"/>
                <a:sym typeface="Libre Franklin Medium"/>
              </a:defRPr>
            </a:lvl7pPr>
            <a:lvl8pPr lvl="7" marR="0" rtl="0" algn="l">
              <a:lnSpc>
                <a:spcPct val="90000"/>
              </a:lnSpc>
              <a:spcBef>
                <a:spcPts val="600"/>
              </a:spcBef>
              <a:spcAft>
                <a:spcPts val="0"/>
              </a:spcAft>
              <a:buClr>
                <a:schemeClr val="lt1"/>
              </a:buClr>
              <a:buSzPts val="2000"/>
              <a:buFont typeface="Arial"/>
              <a:buNone/>
              <a:defRPr b="0" i="0" sz="2000" u="none" cap="none" strike="noStrike">
                <a:solidFill>
                  <a:schemeClr val="lt1"/>
                </a:solidFill>
                <a:latin typeface="Libre Franklin Medium"/>
                <a:ea typeface="Libre Franklin Medium"/>
                <a:cs typeface="Libre Franklin Medium"/>
                <a:sym typeface="Libre Franklin Medium"/>
              </a:defRPr>
            </a:lvl8pPr>
            <a:lvl9pPr lvl="8" marR="0" rtl="0" algn="l">
              <a:lnSpc>
                <a:spcPct val="90000"/>
              </a:lnSpc>
              <a:spcBef>
                <a:spcPts val="600"/>
              </a:spcBef>
              <a:spcAft>
                <a:spcPts val="0"/>
              </a:spcAft>
              <a:buClr>
                <a:schemeClr val="lt1"/>
              </a:buClr>
              <a:buSzPts val="2000"/>
              <a:buFont typeface="Arial"/>
              <a:buNone/>
              <a:defRPr b="0" i="0" sz="2000" u="none" cap="none" strike="noStrike">
                <a:solidFill>
                  <a:schemeClr val="lt1"/>
                </a:solidFill>
                <a:latin typeface="Libre Franklin Medium"/>
                <a:ea typeface="Libre Franklin Medium"/>
                <a:cs typeface="Libre Franklin Medium"/>
                <a:sym typeface="Libre Franklin Medium"/>
              </a:defRPr>
            </a:lvl9pPr>
          </a:lstStyle>
          <a:p/>
        </p:txBody>
      </p:sp>
      <p:sp>
        <p:nvSpPr>
          <p:cNvPr id="21" name="Google Shape;21;p3"/>
          <p:cNvSpPr txBox="1"/>
          <p:nvPr>
            <p:ph idx="1" type="body"/>
          </p:nvPr>
        </p:nvSpPr>
        <p:spPr>
          <a:xfrm>
            <a:off x="7924801" y="3124200"/>
            <a:ext cx="3657600" cy="2895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Clr>
                <a:schemeClr val="lt1"/>
              </a:buClr>
              <a:buSzPts val="2400"/>
              <a:buNone/>
              <a:defRPr sz="2400"/>
            </a:lvl1pPr>
            <a:lvl2pPr indent="-228600" lvl="1" marL="914400" algn="l">
              <a:lnSpc>
                <a:spcPct val="90000"/>
              </a:lnSpc>
              <a:spcBef>
                <a:spcPts val="1200"/>
              </a:spcBef>
              <a:spcAft>
                <a:spcPts val="0"/>
              </a:spcAft>
              <a:buClr>
                <a:schemeClr val="lt1"/>
              </a:buClr>
              <a:buSzPts val="1400"/>
              <a:buNone/>
              <a:defRPr sz="1400"/>
            </a:lvl2pPr>
            <a:lvl3pPr indent="-228600" lvl="2" marL="1371600" algn="l">
              <a:lnSpc>
                <a:spcPct val="90000"/>
              </a:lnSpc>
              <a:spcBef>
                <a:spcPts val="600"/>
              </a:spcBef>
              <a:spcAft>
                <a:spcPts val="0"/>
              </a:spcAft>
              <a:buClr>
                <a:schemeClr val="lt1"/>
              </a:buClr>
              <a:buSzPts val="1200"/>
              <a:buNone/>
              <a:defRPr sz="1200"/>
            </a:lvl3pPr>
            <a:lvl4pPr indent="-228600" lvl="3" marL="1828800" algn="l">
              <a:lnSpc>
                <a:spcPct val="90000"/>
              </a:lnSpc>
              <a:spcBef>
                <a:spcPts val="600"/>
              </a:spcBef>
              <a:spcAft>
                <a:spcPts val="0"/>
              </a:spcAft>
              <a:buClr>
                <a:schemeClr val="lt1"/>
              </a:buClr>
              <a:buSzPts val="1000"/>
              <a:buNone/>
              <a:defRPr sz="1000"/>
            </a:lvl4pPr>
            <a:lvl5pPr indent="-228600" lvl="4" marL="2286000" algn="l">
              <a:lnSpc>
                <a:spcPct val="90000"/>
              </a:lnSpc>
              <a:spcBef>
                <a:spcPts val="600"/>
              </a:spcBef>
              <a:spcAft>
                <a:spcPts val="0"/>
              </a:spcAft>
              <a:buClr>
                <a:schemeClr val="lt1"/>
              </a:buClr>
              <a:buSzPts val="1000"/>
              <a:buNone/>
              <a:defRPr sz="1000"/>
            </a:lvl5pPr>
            <a:lvl6pPr indent="-228600" lvl="5" marL="2743200" algn="l">
              <a:lnSpc>
                <a:spcPct val="90000"/>
              </a:lnSpc>
              <a:spcBef>
                <a:spcPts val="600"/>
              </a:spcBef>
              <a:spcAft>
                <a:spcPts val="0"/>
              </a:spcAft>
              <a:buClr>
                <a:schemeClr val="lt1"/>
              </a:buClr>
              <a:buSzPts val="1000"/>
              <a:buNone/>
              <a:defRPr sz="1000"/>
            </a:lvl6pPr>
            <a:lvl7pPr indent="-228600" lvl="6" marL="3200400" algn="l">
              <a:lnSpc>
                <a:spcPct val="90000"/>
              </a:lnSpc>
              <a:spcBef>
                <a:spcPts val="600"/>
              </a:spcBef>
              <a:spcAft>
                <a:spcPts val="0"/>
              </a:spcAft>
              <a:buClr>
                <a:schemeClr val="lt1"/>
              </a:buClr>
              <a:buSzPts val="1000"/>
              <a:buNone/>
              <a:defRPr sz="1000"/>
            </a:lvl7pPr>
            <a:lvl8pPr indent="-228600" lvl="7" marL="3657600" algn="l">
              <a:lnSpc>
                <a:spcPct val="90000"/>
              </a:lnSpc>
              <a:spcBef>
                <a:spcPts val="600"/>
              </a:spcBef>
              <a:spcAft>
                <a:spcPts val="0"/>
              </a:spcAft>
              <a:buClr>
                <a:schemeClr val="lt1"/>
              </a:buClr>
              <a:buSzPts val="1000"/>
              <a:buNone/>
              <a:defRPr sz="1000"/>
            </a:lvl8pPr>
            <a:lvl9pPr indent="-228600" lvl="8" marL="4114800" algn="l">
              <a:lnSpc>
                <a:spcPct val="90000"/>
              </a:lnSpc>
              <a:spcBef>
                <a:spcPts val="600"/>
              </a:spcBef>
              <a:spcAft>
                <a:spcPts val="0"/>
              </a:spcAft>
              <a:buClr>
                <a:schemeClr val="lt1"/>
              </a:buClr>
              <a:buSzPts val="1000"/>
              <a:buNone/>
              <a:defRPr sz="1000"/>
            </a:lvl9pPr>
          </a:lstStyle>
          <a:p/>
        </p:txBody>
      </p:sp>
      <p:sp>
        <p:nvSpPr>
          <p:cNvPr id="22" name="Google Shape;22;p3"/>
          <p:cNvSpPr/>
          <p:nvPr/>
        </p:nvSpPr>
        <p:spPr>
          <a:xfrm>
            <a:off x="7239000" y="0"/>
            <a:ext cx="228600" cy="6858000"/>
          </a:xfrm>
          <a:prstGeom prst="rect">
            <a:avLst/>
          </a:prstGeom>
          <a:solidFill>
            <a:schemeClr val="dk1">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1066800" y="304800"/>
            <a:ext cx="10058400" cy="114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1066800" y="1676400"/>
            <a:ext cx="10058400" cy="434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Clr>
                <a:schemeClr val="lt1"/>
              </a:buClr>
              <a:buSzPts val="1800"/>
              <a:buChar char="•"/>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42900" lvl="4" marL="2286000" algn="l">
              <a:lnSpc>
                <a:spcPct val="90000"/>
              </a:lnSpc>
              <a:spcBef>
                <a:spcPts val="600"/>
              </a:spcBef>
              <a:spcAft>
                <a:spcPts val="0"/>
              </a:spcAft>
              <a:buClr>
                <a:schemeClr val="lt1"/>
              </a:buClr>
              <a:buSzPts val="1800"/>
              <a:buChar char="•"/>
              <a:defRPr/>
            </a:lvl5pPr>
            <a:lvl6pPr indent="-342900" lvl="5" marL="2743200" algn="l">
              <a:lnSpc>
                <a:spcPct val="90000"/>
              </a:lnSpc>
              <a:spcBef>
                <a:spcPts val="600"/>
              </a:spcBef>
              <a:spcAft>
                <a:spcPts val="0"/>
              </a:spcAft>
              <a:buClr>
                <a:schemeClr val="lt1"/>
              </a:buClr>
              <a:buSzPts val="1800"/>
              <a:buChar char="•"/>
              <a:defRPr/>
            </a:lvl6pPr>
            <a:lvl7pPr indent="-342900" lvl="6" marL="3200400" algn="l">
              <a:lnSpc>
                <a:spcPct val="90000"/>
              </a:lnSpc>
              <a:spcBef>
                <a:spcPts val="600"/>
              </a:spcBef>
              <a:spcAft>
                <a:spcPts val="0"/>
              </a:spcAft>
              <a:buClr>
                <a:schemeClr val="lt1"/>
              </a:buClr>
              <a:buSzPts val="1800"/>
              <a:buChar char="•"/>
              <a:defRPr/>
            </a:lvl7pPr>
            <a:lvl8pPr indent="-342900" lvl="7" marL="3657600" algn="l">
              <a:lnSpc>
                <a:spcPct val="90000"/>
              </a:lnSpc>
              <a:spcBef>
                <a:spcPts val="600"/>
              </a:spcBef>
              <a:spcAft>
                <a:spcPts val="0"/>
              </a:spcAft>
              <a:buClr>
                <a:schemeClr val="lt1"/>
              </a:buClr>
              <a:buSzPts val="1800"/>
              <a:buChar char="•"/>
              <a:defRPr/>
            </a:lvl8pPr>
            <a:lvl9pPr indent="-342900" lvl="8" marL="4114800" algn="l">
              <a:lnSpc>
                <a:spcPct val="90000"/>
              </a:lnSpc>
              <a:spcBef>
                <a:spcPts val="600"/>
              </a:spcBef>
              <a:spcAft>
                <a:spcPts val="0"/>
              </a:spcAft>
              <a:buClr>
                <a:schemeClr val="lt1"/>
              </a:buClr>
              <a:buSzPts val="1800"/>
              <a:buChar char="•"/>
              <a:defRPr/>
            </a:lvl9pPr>
          </a:lstStyle>
          <a:p/>
        </p:txBody>
      </p:sp>
      <p:sp>
        <p:nvSpPr>
          <p:cNvPr id="26" name="Google Shape;26;p4"/>
          <p:cNvSpPr txBox="1"/>
          <p:nvPr>
            <p:ph idx="11" type="ftr"/>
          </p:nvPr>
        </p:nvSpPr>
        <p:spPr>
          <a:xfrm>
            <a:off x="1070918" y="6392562"/>
            <a:ext cx="7082481" cy="1809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0" type="dt"/>
          </p:nvPr>
        </p:nvSpPr>
        <p:spPr>
          <a:xfrm>
            <a:off x="8534400" y="6392562"/>
            <a:ext cx="1295400" cy="180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10058400" y="6392562"/>
            <a:ext cx="1066800" cy="1809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9" name="Shape 29"/>
        <p:cNvGrpSpPr/>
        <p:nvPr/>
      </p:nvGrpSpPr>
      <p:grpSpPr>
        <a:xfrm>
          <a:off x="0" y="0"/>
          <a:ext cx="0" cy="0"/>
          <a:chOff x="0" y="0"/>
          <a:chExt cx="0" cy="0"/>
        </a:xfrm>
      </p:grpSpPr>
      <p:sp>
        <p:nvSpPr>
          <p:cNvPr id="30" name="Google Shape;30;p5"/>
          <p:cNvSpPr/>
          <p:nvPr/>
        </p:nvSpPr>
        <p:spPr>
          <a:xfrm>
            <a:off x="0" y="0"/>
            <a:ext cx="7467600" cy="6858000"/>
          </a:xfrm>
          <a:prstGeom prst="rect">
            <a:avLst/>
          </a:prstGeom>
          <a:solidFill>
            <a:schemeClr val="dk1">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sp>
        <p:nvSpPr>
          <p:cNvPr id="31" name="Google Shape;31;p5"/>
          <p:cNvSpPr txBox="1"/>
          <p:nvPr>
            <p:ph type="title"/>
          </p:nvPr>
        </p:nvSpPr>
        <p:spPr>
          <a:xfrm>
            <a:off x="7924800" y="838200"/>
            <a:ext cx="3657600" cy="2133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609600" y="838200"/>
            <a:ext cx="6172200" cy="5181601"/>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12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55600" lvl="5" marL="2743200" algn="l">
              <a:lnSpc>
                <a:spcPct val="90000"/>
              </a:lnSpc>
              <a:spcBef>
                <a:spcPts val="600"/>
              </a:spcBef>
              <a:spcAft>
                <a:spcPts val="0"/>
              </a:spcAft>
              <a:buClr>
                <a:schemeClr val="lt1"/>
              </a:buClr>
              <a:buSzPts val="2000"/>
              <a:buChar char="•"/>
              <a:defRPr sz="2000"/>
            </a:lvl6pPr>
            <a:lvl7pPr indent="-355600" lvl="6" marL="3200400" algn="l">
              <a:lnSpc>
                <a:spcPct val="90000"/>
              </a:lnSpc>
              <a:spcBef>
                <a:spcPts val="600"/>
              </a:spcBef>
              <a:spcAft>
                <a:spcPts val="0"/>
              </a:spcAft>
              <a:buClr>
                <a:schemeClr val="lt1"/>
              </a:buClr>
              <a:buSzPts val="2000"/>
              <a:buChar char="•"/>
              <a:defRPr sz="2000"/>
            </a:lvl7pPr>
            <a:lvl8pPr indent="-355600" lvl="7" marL="3657600" algn="l">
              <a:lnSpc>
                <a:spcPct val="90000"/>
              </a:lnSpc>
              <a:spcBef>
                <a:spcPts val="600"/>
              </a:spcBef>
              <a:spcAft>
                <a:spcPts val="0"/>
              </a:spcAft>
              <a:buClr>
                <a:schemeClr val="lt1"/>
              </a:buClr>
              <a:buSzPts val="2000"/>
              <a:buChar char="•"/>
              <a:defRPr sz="2000"/>
            </a:lvl8pPr>
            <a:lvl9pPr indent="-355600" lvl="8" marL="4114800" algn="l">
              <a:lnSpc>
                <a:spcPct val="90000"/>
              </a:lnSpc>
              <a:spcBef>
                <a:spcPts val="600"/>
              </a:spcBef>
              <a:spcAft>
                <a:spcPts val="0"/>
              </a:spcAft>
              <a:buClr>
                <a:schemeClr val="lt1"/>
              </a:buClr>
              <a:buSzPts val="2000"/>
              <a:buChar char="•"/>
              <a:defRPr sz="2000"/>
            </a:lvl9pPr>
          </a:lstStyle>
          <a:p/>
        </p:txBody>
      </p:sp>
      <p:sp>
        <p:nvSpPr>
          <p:cNvPr id="33" name="Google Shape;33;p5"/>
          <p:cNvSpPr txBox="1"/>
          <p:nvPr>
            <p:ph idx="2" type="body"/>
          </p:nvPr>
        </p:nvSpPr>
        <p:spPr>
          <a:xfrm>
            <a:off x="7924802" y="3124200"/>
            <a:ext cx="3657600" cy="2895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Clr>
                <a:schemeClr val="lt1"/>
              </a:buClr>
              <a:buSzPts val="2400"/>
              <a:buNone/>
              <a:defRPr sz="2400"/>
            </a:lvl1pPr>
            <a:lvl2pPr indent="-228600" lvl="1" marL="914400" algn="l">
              <a:lnSpc>
                <a:spcPct val="90000"/>
              </a:lnSpc>
              <a:spcBef>
                <a:spcPts val="1200"/>
              </a:spcBef>
              <a:spcAft>
                <a:spcPts val="0"/>
              </a:spcAft>
              <a:buClr>
                <a:schemeClr val="lt1"/>
              </a:buClr>
              <a:buSzPts val="1400"/>
              <a:buNone/>
              <a:defRPr sz="1400"/>
            </a:lvl2pPr>
            <a:lvl3pPr indent="-228600" lvl="2" marL="1371600" algn="l">
              <a:lnSpc>
                <a:spcPct val="90000"/>
              </a:lnSpc>
              <a:spcBef>
                <a:spcPts val="600"/>
              </a:spcBef>
              <a:spcAft>
                <a:spcPts val="0"/>
              </a:spcAft>
              <a:buClr>
                <a:schemeClr val="lt1"/>
              </a:buClr>
              <a:buSzPts val="1200"/>
              <a:buNone/>
              <a:defRPr sz="1200"/>
            </a:lvl3pPr>
            <a:lvl4pPr indent="-228600" lvl="3" marL="1828800" algn="l">
              <a:lnSpc>
                <a:spcPct val="90000"/>
              </a:lnSpc>
              <a:spcBef>
                <a:spcPts val="600"/>
              </a:spcBef>
              <a:spcAft>
                <a:spcPts val="0"/>
              </a:spcAft>
              <a:buClr>
                <a:schemeClr val="lt1"/>
              </a:buClr>
              <a:buSzPts val="1000"/>
              <a:buNone/>
              <a:defRPr sz="1000"/>
            </a:lvl4pPr>
            <a:lvl5pPr indent="-228600" lvl="4" marL="2286000" algn="l">
              <a:lnSpc>
                <a:spcPct val="90000"/>
              </a:lnSpc>
              <a:spcBef>
                <a:spcPts val="600"/>
              </a:spcBef>
              <a:spcAft>
                <a:spcPts val="0"/>
              </a:spcAft>
              <a:buClr>
                <a:schemeClr val="lt1"/>
              </a:buClr>
              <a:buSzPts val="1000"/>
              <a:buNone/>
              <a:defRPr sz="1000"/>
            </a:lvl5pPr>
            <a:lvl6pPr indent="-228600" lvl="5" marL="2743200" algn="l">
              <a:lnSpc>
                <a:spcPct val="90000"/>
              </a:lnSpc>
              <a:spcBef>
                <a:spcPts val="600"/>
              </a:spcBef>
              <a:spcAft>
                <a:spcPts val="0"/>
              </a:spcAft>
              <a:buClr>
                <a:schemeClr val="lt1"/>
              </a:buClr>
              <a:buSzPts val="1000"/>
              <a:buNone/>
              <a:defRPr sz="1000"/>
            </a:lvl6pPr>
            <a:lvl7pPr indent="-228600" lvl="6" marL="3200400" algn="l">
              <a:lnSpc>
                <a:spcPct val="90000"/>
              </a:lnSpc>
              <a:spcBef>
                <a:spcPts val="600"/>
              </a:spcBef>
              <a:spcAft>
                <a:spcPts val="0"/>
              </a:spcAft>
              <a:buClr>
                <a:schemeClr val="lt1"/>
              </a:buClr>
              <a:buSzPts val="1000"/>
              <a:buNone/>
              <a:defRPr sz="1000"/>
            </a:lvl7pPr>
            <a:lvl8pPr indent="-228600" lvl="7" marL="3657600" algn="l">
              <a:lnSpc>
                <a:spcPct val="90000"/>
              </a:lnSpc>
              <a:spcBef>
                <a:spcPts val="600"/>
              </a:spcBef>
              <a:spcAft>
                <a:spcPts val="0"/>
              </a:spcAft>
              <a:buClr>
                <a:schemeClr val="lt1"/>
              </a:buClr>
              <a:buSzPts val="1000"/>
              <a:buNone/>
              <a:defRPr sz="1000"/>
            </a:lvl8pPr>
            <a:lvl9pPr indent="-228600" lvl="8" marL="4114800" algn="l">
              <a:lnSpc>
                <a:spcPct val="90000"/>
              </a:lnSpc>
              <a:spcBef>
                <a:spcPts val="600"/>
              </a:spcBef>
              <a:spcAft>
                <a:spcPts val="0"/>
              </a:spcAft>
              <a:buClr>
                <a:schemeClr val="lt1"/>
              </a:buClr>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1066800" y="304800"/>
            <a:ext cx="10058400" cy="114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1066800" y="1676401"/>
            <a:ext cx="4846320" cy="434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Clr>
                <a:schemeClr val="lt1"/>
              </a:buClr>
              <a:buSzPts val="1800"/>
              <a:buChar char="•"/>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42900" lvl="4" marL="2286000" algn="l">
              <a:lnSpc>
                <a:spcPct val="90000"/>
              </a:lnSpc>
              <a:spcBef>
                <a:spcPts val="600"/>
              </a:spcBef>
              <a:spcAft>
                <a:spcPts val="0"/>
              </a:spcAft>
              <a:buClr>
                <a:schemeClr val="lt1"/>
              </a:buClr>
              <a:buSzPts val="1800"/>
              <a:buChar char="•"/>
              <a:defRPr/>
            </a:lvl5pPr>
            <a:lvl6pPr indent="-342900" lvl="5" marL="2743200" algn="l">
              <a:lnSpc>
                <a:spcPct val="90000"/>
              </a:lnSpc>
              <a:spcBef>
                <a:spcPts val="600"/>
              </a:spcBef>
              <a:spcAft>
                <a:spcPts val="0"/>
              </a:spcAft>
              <a:buClr>
                <a:schemeClr val="lt1"/>
              </a:buClr>
              <a:buSzPts val="1800"/>
              <a:buChar char="•"/>
              <a:defRPr/>
            </a:lvl6pPr>
            <a:lvl7pPr indent="-342900" lvl="6" marL="3200400" algn="l">
              <a:lnSpc>
                <a:spcPct val="90000"/>
              </a:lnSpc>
              <a:spcBef>
                <a:spcPts val="600"/>
              </a:spcBef>
              <a:spcAft>
                <a:spcPts val="0"/>
              </a:spcAft>
              <a:buClr>
                <a:schemeClr val="lt1"/>
              </a:buClr>
              <a:buSzPts val="1800"/>
              <a:buChar char="•"/>
              <a:defRPr/>
            </a:lvl7pPr>
            <a:lvl8pPr indent="-342900" lvl="7" marL="3657600" algn="l">
              <a:lnSpc>
                <a:spcPct val="90000"/>
              </a:lnSpc>
              <a:spcBef>
                <a:spcPts val="600"/>
              </a:spcBef>
              <a:spcAft>
                <a:spcPts val="0"/>
              </a:spcAft>
              <a:buClr>
                <a:schemeClr val="lt1"/>
              </a:buClr>
              <a:buSzPts val="1800"/>
              <a:buChar char="•"/>
              <a:defRPr/>
            </a:lvl8pPr>
            <a:lvl9pPr indent="-342900" lvl="8" marL="4114800" algn="l">
              <a:lnSpc>
                <a:spcPct val="90000"/>
              </a:lnSpc>
              <a:spcBef>
                <a:spcPts val="600"/>
              </a:spcBef>
              <a:spcAft>
                <a:spcPts val="0"/>
              </a:spcAft>
              <a:buClr>
                <a:schemeClr val="lt1"/>
              </a:buClr>
              <a:buSzPts val="1800"/>
              <a:buChar char="•"/>
              <a:defRPr/>
            </a:lvl9pPr>
          </a:lstStyle>
          <a:p/>
        </p:txBody>
      </p:sp>
      <p:sp>
        <p:nvSpPr>
          <p:cNvPr id="37" name="Google Shape;37;p6"/>
          <p:cNvSpPr txBox="1"/>
          <p:nvPr>
            <p:ph idx="2" type="body"/>
          </p:nvPr>
        </p:nvSpPr>
        <p:spPr>
          <a:xfrm>
            <a:off x="6278880" y="1676401"/>
            <a:ext cx="4846320" cy="434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Clr>
                <a:schemeClr val="lt1"/>
              </a:buClr>
              <a:buSzPts val="1800"/>
              <a:buChar char="•"/>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42900" lvl="4" marL="2286000" algn="l">
              <a:lnSpc>
                <a:spcPct val="90000"/>
              </a:lnSpc>
              <a:spcBef>
                <a:spcPts val="600"/>
              </a:spcBef>
              <a:spcAft>
                <a:spcPts val="0"/>
              </a:spcAft>
              <a:buClr>
                <a:schemeClr val="lt1"/>
              </a:buClr>
              <a:buSzPts val="1800"/>
              <a:buChar char="•"/>
              <a:defRPr/>
            </a:lvl5pPr>
            <a:lvl6pPr indent="-342900" lvl="5" marL="2743200" algn="l">
              <a:lnSpc>
                <a:spcPct val="90000"/>
              </a:lnSpc>
              <a:spcBef>
                <a:spcPts val="600"/>
              </a:spcBef>
              <a:spcAft>
                <a:spcPts val="0"/>
              </a:spcAft>
              <a:buClr>
                <a:schemeClr val="lt1"/>
              </a:buClr>
              <a:buSzPts val="1800"/>
              <a:buChar char="•"/>
              <a:defRPr/>
            </a:lvl6pPr>
            <a:lvl7pPr indent="-342900" lvl="6" marL="3200400" algn="l">
              <a:lnSpc>
                <a:spcPct val="90000"/>
              </a:lnSpc>
              <a:spcBef>
                <a:spcPts val="600"/>
              </a:spcBef>
              <a:spcAft>
                <a:spcPts val="0"/>
              </a:spcAft>
              <a:buClr>
                <a:schemeClr val="lt1"/>
              </a:buClr>
              <a:buSzPts val="1800"/>
              <a:buChar char="•"/>
              <a:defRPr/>
            </a:lvl7pPr>
            <a:lvl8pPr indent="-342900" lvl="7" marL="3657600" algn="l">
              <a:lnSpc>
                <a:spcPct val="90000"/>
              </a:lnSpc>
              <a:spcBef>
                <a:spcPts val="600"/>
              </a:spcBef>
              <a:spcAft>
                <a:spcPts val="0"/>
              </a:spcAft>
              <a:buClr>
                <a:schemeClr val="lt1"/>
              </a:buClr>
              <a:buSzPts val="1800"/>
              <a:buChar char="•"/>
              <a:defRPr/>
            </a:lvl8pPr>
            <a:lvl9pPr indent="-342900" lvl="8" marL="4114800" algn="l">
              <a:lnSpc>
                <a:spcPct val="90000"/>
              </a:lnSpc>
              <a:spcBef>
                <a:spcPts val="600"/>
              </a:spcBef>
              <a:spcAft>
                <a:spcPts val="0"/>
              </a:spcAft>
              <a:buClr>
                <a:schemeClr val="lt1"/>
              </a:buClr>
              <a:buSzPts val="1800"/>
              <a:buChar char="•"/>
              <a:defRPr/>
            </a:lvl9pPr>
          </a:lstStyle>
          <a:p/>
        </p:txBody>
      </p:sp>
      <p:sp>
        <p:nvSpPr>
          <p:cNvPr id="38" name="Google Shape;38;p6"/>
          <p:cNvSpPr txBox="1"/>
          <p:nvPr>
            <p:ph idx="11" type="ftr"/>
          </p:nvPr>
        </p:nvSpPr>
        <p:spPr>
          <a:xfrm>
            <a:off x="1070918" y="6392562"/>
            <a:ext cx="7082481" cy="1809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0" type="dt"/>
          </p:nvPr>
        </p:nvSpPr>
        <p:spPr>
          <a:xfrm>
            <a:off x="8534400" y="6392562"/>
            <a:ext cx="1295400" cy="180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10058400" y="6392562"/>
            <a:ext cx="1066800" cy="1809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1060450" y="1676401"/>
            <a:ext cx="10058400" cy="1752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1060450" y="3581400"/>
            <a:ext cx="100584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Clr>
                <a:schemeClr val="lt1"/>
              </a:buClr>
              <a:buSzPts val="2400"/>
              <a:buNone/>
              <a:defRPr sz="2400">
                <a:solidFill>
                  <a:schemeClr val="lt1"/>
                </a:solidFill>
              </a:defRPr>
            </a:lvl1pPr>
            <a:lvl2pPr indent="-228600" lvl="1" marL="914400" algn="l">
              <a:lnSpc>
                <a:spcPct val="90000"/>
              </a:lnSpc>
              <a:spcBef>
                <a:spcPts val="1200"/>
              </a:spcBef>
              <a:spcAft>
                <a:spcPts val="0"/>
              </a:spcAft>
              <a:buClr>
                <a:schemeClr val="lt1"/>
              </a:buClr>
              <a:buSzPts val="2000"/>
              <a:buNone/>
              <a:defRPr sz="2000">
                <a:solidFill>
                  <a:schemeClr val="lt1"/>
                </a:solidFill>
              </a:defRPr>
            </a:lvl2pPr>
            <a:lvl3pPr indent="-228600" lvl="2" marL="1371600" algn="l">
              <a:lnSpc>
                <a:spcPct val="90000"/>
              </a:lnSpc>
              <a:spcBef>
                <a:spcPts val="600"/>
              </a:spcBef>
              <a:spcAft>
                <a:spcPts val="0"/>
              </a:spcAft>
              <a:buClr>
                <a:schemeClr val="lt1"/>
              </a:buClr>
              <a:buSzPts val="1800"/>
              <a:buNone/>
              <a:defRPr sz="1800">
                <a:solidFill>
                  <a:schemeClr val="lt1"/>
                </a:solidFill>
              </a:defRPr>
            </a:lvl3pPr>
            <a:lvl4pPr indent="-228600" lvl="3" marL="1828800" algn="l">
              <a:lnSpc>
                <a:spcPct val="90000"/>
              </a:lnSpc>
              <a:spcBef>
                <a:spcPts val="600"/>
              </a:spcBef>
              <a:spcAft>
                <a:spcPts val="0"/>
              </a:spcAft>
              <a:buClr>
                <a:schemeClr val="lt1"/>
              </a:buClr>
              <a:buSzPts val="1600"/>
              <a:buNone/>
              <a:defRPr sz="1600">
                <a:solidFill>
                  <a:schemeClr val="lt1"/>
                </a:solidFill>
              </a:defRPr>
            </a:lvl4pPr>
            <a:lvl5pPr indent="-228600" lvl="4" marL="2286000" algn="l">
              <a:lnSpc>
                <a:spcPct val="90000"/>
              </a:lnSpc>
              <a:spcBef>
                <a:spcPts val="600"/>
              </a:spcBef>
              <a:spcAft>
                <a:spcPts val="0"/>
              </a:spcAft>
              <a:buClr>
                <a:schemeClr val="lt1"/>
              </a:buClr>
              <a:buSzPts val="1600"/>
              <a:buNone/>
              <a:defRPr sz="1600">
                <a:solidFill>
                  <a:schemeClr val="lt1"/>
                </a:solidFill>
              </a:defRPr>
            </a:lvl5pPr>
            <a:lvl6pPr indent="-228600" lvl="5" marL="2743200" algn="l">
              <a:lnSpc>
                <a:spcPct val="90000"/>
              </a:lnSpc>
              <a:spcBef>
                <a:spcPts val="600"/>
              </a:spcBef>
              <a:spcAft>
                <a:spcPts val="0"/>
              </a:spcAft>
              <a:buClr>
                <a:schemeClr val="lt1"/>
              </a:buClr>
              <a:buSzPts val="1600"/>
              <a:buNone/>
              <a:defRPr sz="1600">
                <a:solidFill>
                  <a:schemeClr val="lt1"/>
                </a:solidFill>
              </a:defRPr>
            </a:lvl6pPr>
            <a:lvl7pPr indent="-228600" lvl="6" marL="3200400" algn="l">
              <a:lnSpc>
                <a:spcPct val="90000"/>
              </a:lnSpc>
              <a:spcBef>
                <a:spcPts val="600"/>
              </a:spcBef>
              <a:spcAft>
                <a:spcPts val="0"/>
              </a:spcAft>
              <a:buClr>
                <a:schemeClr val="lt1"/>
              </a:buClr>
              <a:buSzPts val="1600"/>
              <a:buNone/>
              <a:defRPr sz="1600">
                <a:solidFill>
                  <a:schemeClr val="lt1"/>
                </a:solidFill>
              </a:defRPr>
            </a:lvl7pPr>
            <a:lvl8pPr indent="-228600" lvl="7" marL="3657600" algn="l">
              <a:lnSpc>
                <a:spcPct val="90000"/>
              </a:lnSpc>
              <a:spcBef>
                <a:spcPts val="600"/>
              </a:spcBef>
              <a:spcAft>
                <a:spcPts val="0"/>
              </a:spcAft>
              <a:buClr>
                <a:schemeClr val="lt1"/>
              </a:buClr>
              <a:buSzPts val="1600"/>
              <a:buNone/>
              <a:defRPr sz="1600">
                <a:solidFill>
                  <a:schemeClr val="lt1"/>
                </a:solidFill>
              </a:defRPr>
            </a:lvl8pPr>
            <a:lvl9pPr indent="-228600" lvl="8" marL="4114800" algn="l">
              <a:lnSpc>
                <a:spcPct val="90000"/>
              </a:lnSpc>
              <a:spcBef>
                <a:spcPts val="600"/>
              </a:spcBef>
              <a:spcAft>
                <a:spcPts val="0"/>
              </a:spcAft>
              <a:buClr>
                <a:schemeClr val="lt1"/>
              </a:buClr>
              <a:buSzPts val="1600"/>
              <a:buNone/>
              <a:defRPr sz="1600">
                <a:solidFill>
                  <a:schemeClr val="lt1"/>
                </a:solidFill>
              </a:defRPr>
            </a:lvl9pPr>
          </a:lstStyle>
          <a:p/>
        </p:txBody>
      </p:sp>
      <p:sp>
        <p:nvSpPr>
          <p:cNvPr id="44" name="Google Shape;44;p7"/>
          <p:cNvSpPr txBox="1"/>
          <p:nvPr>
            <p:ph idx="11" type="ftr"/>
          </p:nvPr>
        </p:nvSpPr>
        <p:spPr>
          <a:xfrm>
            <a:off x="1070918" y="6392562"/>
            <a:ext cx="7082481" cy="1809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0" type="dt"/>
          </p:nvPr>
        </p:nvSpPr>
        <p:spPr>
          <a:xfrm>
            <a:off x="8534400" y="6392562"/>
            <a:ext cx="1295400" cy="180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10058400" y="6392562"/>
            <a:ext cx="1066800" cy="1809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8"/>
          <p:cNvSpPr txBox="1"/>
          <p:nvPr>
            <p:ph type="title"/>
          </p:nvPr>
        </p:nvSpPr>
        <p:spPr>
          <a:xfrm>
            <a:off x="1066800" y="304800"/>
            <a:ext cx="10058400" cy="114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1066800" y="1681163"/>
            <a:ext cx="4846320"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800"/>
              </a:spcBef>
              <a:spcAft>
                <a:spcPts val="0"/>
              </a:spcAft>
              <a:buClr>
                <a:srgbClr val="E78544"/>
              </a:buClr>
              <a:buSzPts val="2400"/>
              <a:buNone/>
              <a:defRPr b="0" sz="2400">
                <a:solidFill>
                  <a:srgbClr val="E78544"/>
                </a:solidFill>
              </a:defRPr>
            </a:lvl1pPr>
            <a:lvl2pPr indent="-228600" lvl="1" marL="914400" algn="l">
              <a:lnSpc>
                <a:spcPct val="90000"/>
              </a:lnSpc>
              <a:spcBef>
                <a:spcPts val="1200"/>
              </a:spcBef>
              <a:spcAft>
                <a:spcPts val="0"/>
              </a:spcAft>
              <a:buClr>
                <a:schemeClr val="lt1"/>
              </a:buClr>
              <a:buSzPts val="2000"/>
              <a:buNone/>
              <a:defRPr b="1" sz="2000"/>
            </a:lvl2pPr>
            <a:lvl3pPr indent="-228600" lvl="2" marL="1371600" algn="l">
              <a:lnSpc>
                <a:spcPct val="90000"/>
              </a:lnSpc>
              <a:spcBef>
                <a:spcPts val="600"/>
              </a:spcBef>
              <a:spcAft>
                <a:spcPts val="0"/>
              </a:spcAft>
              <a:buClr>
                <a:schemeClr val="lt1"/>
              </a:buClr>
              <a:buSzPts val="1800"/>
              <a:buNone/>
              <a:defRPr b="1" sz="1800"/>
            </a:lvl3pPr>
            <a:lvl4pPr indent="-228600" lvl="3" marL="1828800" algn="l">
              <a:lnSpc>
                <a:spcPct val="90000"/>
              </a:lnSpc>
              <a:spcBef>
                <a:spcPts val="600"/>
              </a:spcBef>
              <a:spcAft>
                <a:spcPts val="0"/>
              </a:spcAft>
              <a:buClr>
                <a:schemeClr val="lt1"/>
              </a:buClr>
              <a:buSzPts val="1600"/>
              <a:buNone/>
              <a:defRPr b="1" sz="1600"/>
            </a:lvl4pPr>
            <a:lvl5pPr indent="-228600" lvl="4" marL="2286000" algn="l">
              <a:lnSpc>
                <a:spcPct val="90000"/>
              </a:lnSpc>
              <a:spcBef>
                <a:spcPts val="600"/>
              </a:spcBef>
              <a:spcAft>
                <a:spcPts val="0"/>
              </a:spcAft>
              <a:buClr>
                <a:schemeClr val="lt1"/>
              </a:buClr>
              <a:buSzPts val="1600"/>
              <a:buNone/>
              <a:defRPr b="1" sz="1600"/>
            </a:lvl5pPr>
            <a:lvl6pPr indent="-228600" lvl="5" marL="2743200" algn="l">
              <a:lnSpc>
                <a:spcPct val="90000"/>
              </a:lnSpc>
              <a:spcBef>
                <a:spcPts val="600"/>
              </a:spcBef>
              <a:spcAft>
                <a:spcPts val="0"/>
              </a:spcAft>
              <a:buClr>
                <a:schemeClr val="lt1"/>
              </a:buClr>
              <a:buSzPts val="1600"/>
              <a:buNone/>
              <a:defRPr b="1" sz="1600"/>
            </a:lvl6pPr>
            <a:lvl7pPr indent="-228600" lvl="6" marL="3200400" algn="l">
              <a:lnSpc>
                <a:spcPct val="90000"/>
              </a:lnSpc>
              <a:spcBef>
                <a:spcPts val="600"/>
              </a:spcBef>
              <a:spcAft>
                <a:spcPts val="0"/>
              </a:spcAft>
              <a:buClr>
                <a:schemeClr val="lt1"/>
              </a:buClr>
              <a:buSzPts val="1600"/>
              <a:buNone/>
              <a:defRPr b="1" sz="1600"/>
            </a:lvl7pPr>
            <a:lvl8pPr indent="-228600" lvl="7" marL="3657600" algn="l">
              <a:lnSpc>
                <a:spcPct val="90000"/>
              </a:lnSpc>
              <a:spcBef>
                <a:spcPts val="600"/>
              </a:spcBef>
              <a:spcAft>
                <a:spcPts val="0"/>
              </a:spcAft>
              <a:buClr>
                <a:schemeClr val="lt1"/>
              </a:buClr>
              <a:buSzPts val="1600"/>
              <a:buNone/>
              <a:defRPr b="1" sz="1600"/>
            </a:lvl8pPr>
            <a:lvl9pPr indent="-228600" lvl="8" marL="4114800" algn="l">
              <a:lnSpc>
                <a:spcPct val="90000"/>
              </a:lnSpc>
              <a:spcBef>
                <a:spcPts val="600"/>
              </a:spcBef>
              <a:spcAft>
                <a:spcPts val="0"/>
              </a:spcAft>
              <a:buClr>
                <a:schemeClr val="lt1"/>
              </a:buClr>
              <a:buSzPts val="1600"/>
              <a:buNone/>
              <a:defRPr b="1" sz="1600"/>
            </a:lvl9pPr>
          </a:lstStyle>
          <a:p/>
        </p:txBody>
      </p:sp>
      <p:sp>
        <p:nvSpPr>
          <p:cNvPr id="50" name="Google Shape;50;p8"/>
          <p:cNvSpPr txBox="1"/>
          <p:nvPr>
            <p:ph idx="2" type="body"/>
          </p:nvPr>
        </p:nvSpPr>
        <p:spPr>
          <a:xfrm>
            <a:off x="1066800" y="2505075"/>
            <a:ext cx="4846320" cy="3514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Clr>
                <a:schemeClr val="lt1"/>
              </a:buClr>
              <a:buSzPts val="1800"/>
              <a:buChar char="•"/>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42900" lvl="4" marL="2286000" algn="l">
              <a:lnSpc>
                <a:spcPct val="90000"/>
              </a:lnSpc>
              <a:spcBef>
                <a:spcPts val="600"/>
              </a:spcBef>
              <a:spcAft>
                <a:spcPts val="0"/>
              </a:spcAft>
              <a:buClr>
                <a:schemeClr val="lt1"/>
              </a:buClr>
              <a:buSzPts val="1800"/>
              <a:buChar char="•"/>
              <a:defRPr/>
            </a:lvl5pPr>
            <a:lvl6pPr indent="-342900" lvl="5" marL="2743200" algn="l">
              <a:lnSpc>
                <a:spcPct val="90000"/>
              </a:lnSpc>
              <a:spcBef>
                <a:spcPts val="600"/>
              </a:spcBef>
              <a:spcAft>
                <a:spcPts val="0"/>
              </a:spcAft>
              <a:buClr>
                <a:schemeClr val="lt1"/>
              </a:buClr>
              <a:buSzPts val="1800"/>
              <a:buChar char="•"/>
              <a:defRPr/>
            </a:lvl6pPr>
            <a:lvl7pPr indent="-342900" lvl="6" marL="3200400" algn="l">
              <a:lnSpc>
                <a:spcPct val="90000"/>
              </a:lnSpc>
              <a:spcBef>
                <a:spcPts val="600"/>
              </a:spcBef>
              <a:spcAft>
                <a:spcPts val="0"/>
              </a:spcAft>
              <a:buClr>
                <a:schemeClr val="lt1"/>
              </a:buClr>
              <a:buSzPts val="1800"/>
              <a:buChar char="•"/>
              <a:defRPr/>
            </a:lvl7pPr>
            <a:lvl8pPr indent="-342900" lvl="7" marL="3657600" algn="l">
              <a:lnSpc>
                <a:spcPct val="90000"/>
              </a:lnSpc>
              <a:spcBef>
                <a:spcPts val="600"/>
              </a:spcBef>
              <a:spcAft>
                <a:spcPts val="0"/>
              </a:spcAft>
              <a:buClr>
                <a:schemeClr val="lt1"/>
              </a:buClr>
              <a:buSzPts val="1800"/>
              <a:buChar char="•"/>
              <a:defRPr/>
            </a:lvl8pPr>
            <a:lvl9pPr indent="-342900" lvl="8" marL="4114800" algn="l">
              <a:lnSpc>
                <a:spcPct val="90000"/>
              </a:lnSpc>
              <a:spcBef>
                <a:spcPts val="600"/>
              </a:spcBef>
              <a:spcAft>
                <a:spcPts val="0"/>
              </a:spcAft>
              <a:buClr>
                <a:schemeClr val="lt1"/>
              </a:buClr>
              <a:buSzPts val="1800"/>
              <a:buChar char="•"/>
              <a:defRPr/>
            </a:lvl9pPr>
          </a:lstStyle>
          <a:p/>
        </p:txBody>
      </p:sp>
      <p:sp>
        <p:nvSpPr>
          <p:cNvPr id="51" name="Google Shape;51;p8"/>
          <p:cNvSpPr txBox="1"/>
          <p:nvPr>
            <p:ph idx="3" type="body"/>
          </p:nvPr>
        </p:nvSpPr>
        <p:spPr>
          <a:xfrm>
            <a:off x="6278880" y="1681163"/>
            <a:ext cx="4846320"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800"/>
              </a:spcBef>
              <a:spcAft>
                <a:spcPts val="0"/>
              </a:spcAft>
              <a:buClr>
                <a:srgbClr val="E78544"/>
              </a:buClr>
              <a:buSzPts val="2400"/>
              <a:buNone/>
              <a:defRPr b="0" sz="2400">
                <a:solidFill>
                  <a:srgbClr val="E78544"/>
                </a:solidFill>
              </a:defRPr>
            </a:lvl1pPr>
            <a:lvl2pPr indent="-228600" lvl="1" marL="914400" algn="l">
              <a:lnSpc>
                <a:spcPct val="90000"/>
              </a:lnSpc>
              <a:spcBef>
                <a:spcPts val="1200"/>
              </a:spcBef>
              <a:spcAft>
                <a:spcPts val="0"/>
              </a:spcAft>
              <a:buClr>
                <a:schemeClr val="lt1"/>
              </a:buClr>
              <a:buSzPts val="2000"/>
              <a:buNone/>
              <a:defRPr b="1" sz="2000"/>
            </a:lvl2pPr>
            <a:lvl3pPr indent="-228600" lvl="2" marL="1371600" algn="l">
              <a:lnSpc>
                <a:spcPct val="90000"/>
              </a:lnSpc>
              <a:spcBef>
                <a:spcPts val="600"/>
              </a:spcBef>
              <a:spcAft>
                <a:spcPts val="0"/>
              </a:spcAft>
              <a:buClr>
                <a:schemeClr val="lt1"/>
              </a:buClr>
              <a:buSzPts val="1800"/>
              <a:buNone/>
              <a:defRPr b="1" sz="1800"/>
            </a:lvl3pPr>
            <a:lvl4pPr indent="-228600" lvl="3" marL="1828800" algn="l">
              <a:lnSpc>
                <a:spcPct val="90000"/>
              </a:lnSpc>
              <a:spcBef>
                <a:spcPts val="600"/>
              </a:spcBef>
              <a:spcAft>
                <a:spcPts val="0"/>
              </a:spcAft>
              <a:buClr>
                <a:schemeClr val="lt1"/>
              </a:buClr>
              <a:buSzPts val="1600"/>
              <a:buNone/>
              <a:defRPr b="1" sz="1600"/>
            </a:lvl4pPr>
            <a:lvl5pPr indent="-228600" lvl="4" marL="2286000" algn="l">
              <a:lnSpc>
                <a:spcPct val="90000"/>
              </a:lnSpc>
              <a:spcBef>
                <a:spcPts val="600"/>
              </a:spcBef>
              <a:spcAft>
                <a:spcPts val="0"/>
              </a:spcAft>
              <a:buClr>
                <a:schemeClr val="lt1"/>
              </a:buClr>
              <a:buSzPts val="1600"/>
              <a:buNone/>
              <a:defRPr b="1" sz="1600"/>
            </a:lvl5pPr>
            <a:lvl6pPr indent="-228600" lvl="5" marL="2743200" algn="l">
              <a:lnSpc>
                <a:spcPct val="90000"/>
              </a:lnSpc>
              <a:spcBef>
                <a:spcPts val="600"/>
              </a:spcBef>
              <a:spcAft>
                <a:spcPts val="0"/>
              </a:spcAft>
              <a:buClr>
                <a:schemeClr val="lt1"/>
              </a:buClr>
              <a:buSzPts val="1600"/>
              <a:buNone/>
              <a:defRPr b="1" sz="1600"/>
            </a:lvl6pPr>
            <a:lvl7pPr indent="-228600" lvl="6" marL="3200400" algn="l">
              <a:lnSpc>
                <a:spcPct val="90000"/>
              </a:lnSpc>
              <a:spcBef>
                <a:spcPts val="600"/>
              </a:spcBef>
              <a:spcAft>
                <a:spcPts val="0"/>
              </a:spcAft>
              <a:buClr>
                <a:schemeClr val="lt1"/>
              </a:buClr>
              <a:buSzPts val="1600"/>
              <a:buNone/>
              <a:defRPr b="1" sz="1600"/>
            </a:lvl7pPr>
            <a:lvl8pPr indent="-228600" lvl="7" marL="3657600" algn="l">
              <a:lnSpc>
                <a:spcPct val="90000"/>
              </a:lnSpc>
              <a:spcBef>
                <a:spcPts val="600"/>
              </a:spcBef>
              <a:spcAft>
                <a:spcPts val="0"/>
              </a:spcAft>
              <a:buClr>
                <a:schemeClr val="lt1"/>
              </a:buClr>
              <a:buSzPts val="1600"/>
              <a:buNone/>
              <a:defRPr b="1" sz="1600"/>
            </a:lvl8pPr>
            <a:lvl9pPr indent="-228600" lvl="8" marL="4114800" algn="l">
              <a:lnSpc>
                <a:spcPct val="90000"/>
              </a:lnSpc>
              <a:spcBef>
                <a:spcPts val="600"/>
              </a:spcBef>
              <a:spcAft>
                <a:spcPts val="0"/>
              </a:spcAft>
              <a:buClr>
                <a:schemeClr val="lt1"/>
              </a:buClr>
              <a:buSzPts val="1600"/>
              <a:buNone/>
              <a:defRPr b="1" sz="1600"/>
            </a:lvl9pPr>
          </a:lstStyle>
          <a:p/>
        </p:txBody>
      </p:sp>
      <p:sp>
        <p:nvSpPr>
          <p:cNvPr id="52" name="Google Shape;52;p8"/>
          <p:cNvSpPr txBox="1"/>
          <p:nvPr>
            <p:ph idx="4" type="body"/>
          </p:nvPr>
        </p:nvSpPr>
        <p:spPr>
          <a:xfrm>
            <a:off x="6278880" y="2505075"/>
            <a:ext cx="4846320" cy="3514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Clr>
                <a:schemeClr val="lt1"/>
              </a:buClr>
              <a:buSzPts val="1800"/>
              <a:buChar char="•"/>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42900" lvl="4" marL="2286000" algn="l">
              <a:lnSpc>
                <a:spcPct val="90000"/>
              </a:lnSpc>
              <a:spcBef>
                <a:spcPts val="600"/>
              </a:spcBef>
              <a:spcAft>
                <a:spcPts val="0"/>
              </a:spcAft>
              <a:buClr>
                <a:schemeClr val="lt1"/>
              </a:buClr>
              <a:buSzPts val="1800"/>
              <a:buChar char="•"/>
              <a:defRPr/>
            </a:lvl5pPr>
            <a:lvl6pPr indent="-342900" lvl="5" marL="2743200" algn="l">
              <a:lnSpc>
                <a:spcPct val="90000"/>
              </a:lnSpc>
              <a:spcBef>
                <a:spcPts val="600"/>
              </a:spcBef>
              <a:spcAft>
                <a:spcPts val="0"/>
              </a:spcAft>
              <a:buClr>
                <a:schemeClr val="lt1"/>
              </a:buClr>
              <a:buSzPts val="1800"/>
              <a:buChar char="•"/>
              <a:defRPr/>
            </a:lvl6pPr>
            <a:lvl7pPr indent="-342900" lvl="6" marL="3200400" algn="l">
              <a:lnSpc>
                <a:spcPct val="90000"/>
              </a:lnSpc>
              <a:spcBef>
                <a:spcPts val="600"/>
              </a:spcBef>
              <a:spcAft>
                <a:spcPts val="0"/>
              </a:spcAft>
              <a:buClr>
                <a:schemeClr val="lt1"/>
              </a:buClr>
              <a:buSzPts val="1800"/>
              <a:buChar char="•"/>
              <a:defRPr/>
            </a:lvl7pPr>
            <a:lvl8pPr indent="-342900" lvl="7" marL="3657600" algn="l">
              <a:lnSpc>
                <a:spcPct val="90000"/>
              </a:lnSpc>
              <a:spcBef>
                <a:spcPts val="600"/>
              </a:spcBef>
              <a:spcAft>
                <a:spcPts val="0"/>
              </a:spcAft>
              <a:buClr>
                <a:schemeClr val="lt1"/>
              </a:buClr>
              <a:buSzPts val="1800"/>
              <a:buChar char="•"/>
              <a:defRPr/>
            </a:lvl8pPr>
            <a:lvl9pPr indent="-342900" lvl="8" marL="4114800" algn="l">
              <a:lnSpc>
                <a:spcPct val="90000"/>
              </a:lnSpc>
              <a:spcBef>
                <a:spcPts val="600"/>
              </a:spcBef>
              <a:spcAft>
                <a:spcPts val="0"/>
              </a:spcAft>
              <a:buClr>
                <a:schemeClr val="lt1"/>
              </a:buClr>
              <a:buSzPts val="1800"/>
              <a:buChar char="•"/>
              <a:defRPr/>
            </a:lvl9pPr>
          </a:lstStyle>
          <a:p/>
        </p:txBody>
      </p:sp>
      <p:sp>
        <p:nvSpPr>
          <p:cNvPr id="53" name="Google Shape;53;p8"/>
          <p:cNvSpPr txBox="1"/>
          <p:nvPr>
            <p:ph idx="11" type="ftr"/>
          </p:nvPr>
        </p:nvSpPr>
        <p:spPr>
          <a:xfrm>
            <a:off x="1070918" y="6392562"/>
            <a:ext cx="7082481" cy="1809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0" type="dt"/>
          </p:nvPr>
        </p:nvSpPr>
        <p:spPr>
          <a:xfrm>
            <a:off x="8534400" y="6392562"/>
            <a:ext cx="1295400" cy="180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10058400" y="6392562"/>
            <a:ext cx="1066800" cy="1809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1066800" y="304800"/>
            <a:ext cx="10058400" cy="114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1" type="ftr"/>
          </p:nvPr>
        </p:nvSpPr>
        <p:spPr>
          <a:xfrm>
            <a:off x="1070918" y="6392562"/>
            <a:ext cx="7082481" cy="1809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0" type="dt"/>
          </p:nvPr>
        </p:nvSpPr>
        <p:spPr>
          <a:xfrm>
            <a:off x="8534400" y="6392562"/>
            <a:ext cx="1295400" cy="180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10058400" y="6392562"/>
            <a:ext cx="1066800" cy="1809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10"/>
          <p:cNvSpPr txBox="1"/>
          <p:nvPr>
            <p:ph idx="11" type="ftr"/>
          </p:nvPr>
        </p:nvSpPr>
        <p:spPr>
          <a:xfrm>
            <a:off x="1070918" y="6392562"/>
            <a:ext cx="7082481" cy="1809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0" type="dt"/>
          </p:nvPr>
        </p:nvSpPr>
        <p:spPr>
          <a:xfrm>
            <a:off x="8534400" y="6392562"/>
            <a:ext cx="1295400" cy="180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10058400" y="6392562"/>
            <a:ext cx="1066800" cy="1809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66800" y="304800"/>
            <a:ext cx="10058400" cy="11430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Impact"/>
              <a:buNone/>
              <a:defRPr b="0" i="0" sz="3600" u="none" cap="none" strike="noStrike">
                <a:solidFill>
                  <a:schemeClr val="lt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066800" y="1676400"/>
            <a:ext cx="10058400" cy="43434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800"/>
              </a:spcBef>
              <a:spcAft>
                <a:spcPts val="0"/>
              </a:spcAft>
              <a:buClr>
                <a:schemeClr val="lt1"/>
              </a:buClr>
              <a:buSzPts val="2400"/>
              <a:buFont typeface="Arial"/>
              <a:buChar char="•"/>
              <a:defRPr b="0" i="0" sz="2400" u="none" cap="none" strike="noStrike">
                <a:solidFill>
                  <a:schemeClr val="lt1"/>
                </a:solidFill>
                <a:latin typeface="Libre Franklin Medium"/>
                <a:ea typeface="Libre Franklin Medium"/>
                <a:cs typeface="Libre Franklin Medium"/>
                <a:sym typeface="Libre Franklin Medium"/>
              </a:defRPr>
            </a:lvl1pPr>
            <a:lvl2pPr indent="-355600" lvl="1" marL="914400" marR="0" rtl="0" algn="l">
              <a:lnSpc>
                <a:spcPct val="90000"/>
              </a:lnSpc>
              <a:spcBef>
                <a:spcPts val="1200"/>
              </a:spcBef>
              <a:spcAft>
                <a:spcPts val="0"/>
              </a:spcAft>
              <a:buClr>
                <a:schemeClr val="lt1"/>
              </a:buClr>
              <a:buSzPts val="2000"/>
              <a:buFont typeface="Arial"/>
              <a:buChar char="•"/>
              <a:defRPr b="0" i="0" sz="2000" u="none" cap="none" strike="noStrike">
                <a:solidFill>
                  <a:schemeClr val="lt1"/>
                </a:solidFill>
                <a:latin typeface="Libre Franklin Medium"/>
                <a:ea typeface="Libre Franklin Medium"/>
                <a:cs typeface="Libre Franklin Medium"/>
                <a:sym typeface="Libre Franklin Medium"/>
              </a:defRPr>
            </a:lvl2pPr>
            <a:lvl3pPr indent="-342900" lvl="2" marL="13716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Libre Franklin Medium"/>
                <a:ea typeface="Libre Franklin Medium"/>
                <a:cs typeface="Libre Franklin Medium"/>
                <a:sym typeface="Libre Franklin Medium"/>
              </a:defRPr>
            </a:lvl3pPr>
            <a:lvl4pPr indent="-330200" lvl="3" marL="1828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Libre Franklin Medium"/>
                <a:ea typeface="Libre Franklin Medium"/>
                <a:cs typeface="Libre Franklin Medium"/>
                <a:sym typeface="Libre Franklin Medium"/>
              </a:defRPr>
            </a:lvl4pPr>
            <a:lvl5pPr indent="-330200" lvl="4" marL="22860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Libre Franklin Medium"/>
                <a:ea typeface="Libre Franklin Medium"/>
                <a:cs typeface="Libre Franklin Medium"/>
                <a:sym typeface="Libre Franklin Medium"/>
              </a:defRPr>
            </a:lvl5pPr>
            <a:lvl6pPr indent="-330200" lvl="5" marL="27432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Libre Franklin Medium"/>
                <a:ea typeface="Libre Franklin Medium"/>
                <a:cs typeface="Libre Franklin Medium"/>
                <a:sym typeface="Libre Franklin Medium"/>
              </a:defRPr>
            </a:lvl6pPr>
            <a:lvl7pPr indent="-330200" lvl="6" marL="32004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Libre Franklin Medium"/>
                <a:ea typeface="Libre Franklin Medium"/>
                <a:cs typeface="Libre Franklin Medium"/>
                <a:sym typeface="Libre Franklin Medium"/>
              </a:defRPr>
            </a:lvl7pPr>
            <a:lvl8pPr indent="-330200" lvl="7" marL="36576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Libre Franklin Medium"/>
                <a:ea typeface="Libre Franklin Medium"/>
                <a:cs typeface="Libre Franklin Medium"/>
                <a:sym typeface="Libre Franklin Medium"/>
              </a:defRPr>
            </a:lvl8pPr>
            <a:lvl9pPr indent="-330200" lvl="8" marL="4114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Libre Franklin Medium"/>
                <a:ea typeface="Libre Franklin Medium"/>
                <a:cs typeface="Libre Franklin Medium"/>
                <a:sym typeface="Libre Franklin Medium"/>
              </a:defRPr>
            </a:lvl9pPr>
          </a:lstStyle>
          <a:p/>
        </p:txBody>
      </p:sp>
      <p:sp>
        <p:nvSpPr>
          <p:cNvPr id="12" name="Google Shape;12;p1"/>
          <p:cNvSpPr txBox="1"/>
          <p:nvPr>
            <p:ph idx="11" type="ftr"/>
          </p:nvPr>
        </p:nvSpPr>
        <p:spPr>
          <a:xfrm>
            <a:off x="1070918" y="6392562"/>
            <a:ext cx="7082481" cy="18097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9pPr>
          </a:lstStyle>
          <a:p/>
        </p:txBody>
      </p:sp>
      <p:sp>
        <p:nvSpPr>
          <p:cNvPr id="13" name="Google Shape;13;p1"/>
          <p:cNvSpPr txBox="1"/>
          <p:nvPr>
            <p:ph idx="10" type="dt"/>
          </p:nvPr>
        </p:nvSpPr>
        <p:spPr>
          <a:xfrm>
            <a:off x="8534400" y="6392562"/>
            <a:ext cx="1295400" cy="18097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9pPr>
          </a:lstStyle>
          <a:p/>
        </p:txBody>
      </p:sp>
      <p:sp>
        <p:nvSpPr>
          <p:cNvPr id="14" name="Google Shape;14;p1"/>
          <p:cNvSpPr txBox="1"/>
          <p:nvPr>
            <p:ph idx="12" type="sldNum"/>
          </p:nvPr>
        </p:nvSpPr>
        <p:spPr>
          <a:xfrm>
            <a:off x="10058400" y="6392562"/>
            <a:ext cx="1066800" cy="1809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Libre Franklin Medium"/>
                <a:ea typeface="Libre Franklin Medium"/>
                <a:cs typeface="Libre Franklin Medium"/>
                <a:sym typeface="Libre Franklin Medium"/>
              </a:defRPr>
            </a:lvl1pPr>
            <a:lvl2pPr indent="0" lvl="1" marL="0" marR="0" rtl="0" algn="r">
              <a:spcBef>
                <a:spcPts val="0"/>
              </a:spcBef>
              <a:buNone/>
              <a:defRPr b="0" i="0" sz="1100" u="none" cap="none" strike="noStrike">
                <a:solidFill>
                  <a:schemeClr val="lt1"/>
                </a:solidFill>
                <a:latin typeface="Libre Franklin Medium"/>
                <a:ea typeface="Libre Franklin Medium"/>
                <a:cs typeface="Libre Franklin Medium"/>
                <a:sym typeface="Libre Franklin Medium"/>
              </a:defRPr>
            </a:lvl2pPr>
            <a:lvl3pPr indent="0" lvl="2" marL="0" marR="0" rtl="0" algn="r">
              <a:spcBef>
                <a:spcPts val="0"/>
              </a:spcBef>
              <a:buNone/>
              <a:defRPr b="0" i="0" sz="1100" u="none" cap="none" strike="noStrike">
                <a:solidFill>
                  <a:schemeClr val="lt1"/>
                </a:solidFill>
                <a:latin typeface="Libre Franklin Medium"/>
                <a:ea typeface="Libre Franklin Medium"/>
                <a:cs typeface="Libre Franklin Medium"/>
                <a:sym typeface="Libre Franklin Medium"/>
              </a:defRPr>
            </a:lvl3pPr>
            <a:lvl4pPr indent="0" lvl="3" marL="0" marR="0" rtl="0" algn="r">
              <a:spcBef>
                <a:spcPts val="0"/>
              </a:spcBef>
              <a:buNone/>
              <a:defRPr b="0" i="0" sz="1100" u="none" cap="none" strike="noStrike">
                <a:solidFill>
                  <a:schemeClr val="lt1"/>
                </a:solidFill>
                <a:latin typeface="Libre Franklin Medium"/>
                <a:ea typeface="Libre Franklin Medium"/>
                <a:cs typeface="Libre Franklin Medium"/>
                <a:sym typeface="Libre Franklin Medium"/>
              </a:defRPr>
            </a:lvl4pPr>
            <a:lvl5pPr indent="0" lvl="4" marL="0" marR="0" rtl="0" algn="r">
              <a:spcBef>
                <a:spcPts val="0"/>
              </a:spcBef>
              <a:buNone/>
              <a:defRPr b="0" i="0" sz="1100" u="none" cap="none" strike="noStrike">
                <a:solidFill>
                  <a:schemeClr val="lt1"/>
                </a:solidFill>
                <a:latin typeface="Libre Franklin Medium"/>
                <a:ea typeface="Libre Franklin Medium"/>
                <a:cs typeface="Libre Franklin Medium"/>
                <a:sym typeface="Libre Franklin Medium"/>
              </a:defRPr>
            </a:lvl5pPr>
            <a:lvl6pPr indent="0" lvl="5" marL="0" marR="0" rtl="0" algn="r">
              <a:spcBef>
                <a:spcPts val="0"/>
              </a:spcBef>
              <a:buNone/>
              <a:defRPr b="0" i="0" sz="1100" u="none" cap="none" strike="noStrike">
                <a:solidFill>
                  <a:schemeClr val="lt1"/>
                </a:solidFill>
                <a:latin typeface="Libre Franklin Medium"/>
                <a:ea typeface="Libre Franklin Medium"/>
                <a:cs typeface="Libre Franklin Medium"/>
                <a:sym typeface="Libre Franklin Medium"/>
              </a:defRPr>
            </a:lvl6pPr>
            <a:lvl7pPr indent="0" lvl="6" marL="0" marR="0" rtl="0" algn="r">
              <a:spcBef>
                <a:spcPts val="0"/>
              </a:spcBef>
              <a:buNone/>
              <a:defRPr b="0" i="0" sz="1100" u="none" cap="none" strike="noStrike">
                <a:solidFill>
                  <a:schemeClr val="lt1"/>
                </a:solidFill>
                <a:latin typeface="Libre Franklin Medium"/>
                <a:ea typeface="Libre Franklin Medium"/>
                <a:cs typeface="Libre Franklin Medium"/>
                <a:sym typeface="Libre Franklin Medium"/>
              </a:defRPr>
            </a:lvl7pPr>
            <a:lvl8pPr indent="0" lvl="7" marL="0" marR="0" rtl="0" algn="r">
              <a:spcBef>
                <a:spcPts val="0"/>
              </a:spcBef>
              <a:buNone/>
              <a:defRPr b="0" i="0" sz="1100" u="none" cap="none" strike="noStrike">
                <a:solidFill>
                  <a:schemeClr val="lt1"/>
                </a:solidFill>
                <a:latin typeface="Libre Franklin Medium"/>
                <a:ea typeface="Libre Franklin Medium"/>
                <a:cs typeface="Libre Franklin Medium"/>
                <a:sym typeface="Libre Franklin Medium"/>
              </a:defRPr>
            </a:lvl8pPr>
            <a:lvl9pPr indent="0" lvl="8" marL="0" marR="0" rtl="0" algn="r">
              <a:spcBef>
                <a:spcPts val="0"/>
              </a:spcBef>
              <a:buNone/>
              <a:defRPr b="0" i="0" sz="1100" u="none" cap="none" strike="noStrike">
                <a:solidFill>
                  <a:schemeClr val="lt1"/>
                </a:solidFill>
                <a:latin typeface="Libre Franklin Medium"/>
                <a:ea typeface="Libre Franklin Medium"/>
                <a:cs typeface="Libre Franklin Medium"/>
                <a:sym typeface="Libre Franklin Medium"/>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www.kaggle.com/drgilermo/nba-players-stats" TargetMode="External"/><Relationship Id="rId4" Type="http://schemas.openxmlformats.org/officeDocument/2006/relationships/hyperlink" Target="https://www.kaggle.com/boonpalipatana/nba-season-records-from-every-yea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3.jpg"/><Relationship Id="rId5" Type="http://schemas.openxmlformats.org/officeDocument/2006/relationships/image" Target="../media/image11.jpg"/><Relationship Id="rId6"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3"/>
          <p:cNvSpPr txBox="1"/>
          <p:nvPr>
            <p:ph type="ctrTitle"/>
          </p:nvPr>
        </p:nvSpPr>
        <p:spPr>
          <a:xfrm>
            <a:off x="5107025" y="304800"/>
            <a:ext cx="6287700" cy="25146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Impact"/>
              <a:buNone/>
            </a:pPr>
            <a:r>
              <a:rPr b="1" lang="en-US" sz="5800">
                <a:solidFill>
                  <a:srgbClr val="000000"/>
                </a:solidFill>
                <a:latin typeface="Cambria"/>
                <a:ea typeface="Cambria"/>
                <a:cs typeface="Cambria"/>
                <a:sym typeface="Cambria"/>
              </a:rPr>
              <a:t>Evolution of the Three Point Shot</a:t>
            </a:r>
            <a:endParaRPr b="1" sz="5800">
              <a:solidFill>
                <a:srgbClr val="000000"/>
              </a:solidFill>
              <a:latin typeface="Cambria"/>
              <a:ea typeface="Cambria"/>
              <a:cs typeface="Cambria"/>
              <a:sym typeface="Cambria"/>
            </a:endParaRPr>
          </a:p>
        </p:txBody>
      </p:sp>
      <p:sp>
        <p:nvSpPr>
          <p:cNvPr id="82" name="Google Shape;82;p13"/>
          <p:cNvSpPr txBox="1"/>
          <p:nvPr>
            <p:ph idx="1" type="subTitle"/>
          </p:nvPr>
        </p:nvSpPr>
        <p:spPr>
          <a:xfrm>
            <a:off x="5908200" y="2971800"/>
            <a:ext cx="5486400" cy="9144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5C09F"/>
              </a:buClr>
              <a:buSzPts val="2400"/>
              <a:buNone/>
            </a:pPr>
            <a:r>
              <a:rPr b="1" lang="en-US">
                <a:solidFill>
                  <a:srgbClr val="000000"/>
                </a:solidFill>
                <a:latin typeface="Cambria"/>
                <a:ea typeface="Cambria"/>
                <a:cs typeface="Cambria"/>
                <a:sym typeface="Cambria"/>
              </a:rPr>
              <a:t>Cole Fingerut</a:t>
            </a:r>
            <a:br>
              <a:rPr b="1" lang="en-US">
                <a:solidFill>
                  <a:srgbClr val="000000"/>
                </a:solidFill>
                <a:latin typeface="Cambria"/>
                <a:ea typeface="Cambria"/>
                <a:cs typeface="Cambria"/>
                <a:sym typeface="Cambria"/>
              </a:rPr>
            </a:br>
            <a:r>
              <a:rPr b="1" lang="en-US">
                <a:solidFill>
                  <a:srgbClr val="000000"/>
                </a:solidFill>
                <a:latin typeface="Cambria"/>
                <a:ea typeface="Cambria"/>
                <a:cs typeface="Cambria"/>
                <a:sym typeface="Cambria"/>
              </a:rPr>
              <a:t>Chris Hanafin</a:t>
            </a:r>
            <a:endParaRPr b="1">
              <a:solidFill>
                <a:srgbClr val="000000"/>
              </a:solidFill>
              <a:latin typeface="Cambria"/>
              <a:ea typeface="Cambria"/>
              <a:cs typeface="Cambria"/>
              <a:sym typeface="Cambria"/>
            </a:endParaRPr>
          </a:p>
          <a:p>
            <a:pPr indent="0" lvl="0" marL="0" rtl="0" algn="r">
              <a:lnSpc>
                <a:spcPct val="90000"/>
              </a:lnSpc>
              <a:spcBef>
                <a:spcPts val="0"/>
              </a:spcBef>
              <a:spcAft>
                <a:spcPts val="0"/>
              </a:spcAft>
              <a:buClr>
                <a:srgbClr val="F5C09F"/>
              </a:buClr>
              <a:buSzPts val="2400"/>
              <a:buNone/>
            </a:pPr>
            <a:r>
              <a:rPr b="1" lang="en-US">
                <a:solidFill>
                  <a:srgbClr val="000000"/>
                </a:solidFill>
                <a:latin typeface="Cambria"/>
                <a:ea typeface="Cambria"/>
                <a:cs typeface="Cambria"/>
                <a:sym typeface="Cambria"/>
              </a:rPr>
              <a:t>Chris Mikus</a:t>
            </a:r>
            <a:endParaRPr b="1">
              <a:solidFill>
                <a:srgbClr val="000000"/>
              </a:solidFill>
              <a:latin typeface="Cambria"/>
              <a:ea typeface="Cambria"/>
              <a:cs typeface="Cambria"/>
              <a:sym typeface="Cambria"/>
            </a:endParaRPr>
          </a:p>
          <a:p>
            <a:pPr indent="0" lvl="0" marL="0" rtl="0" algn="r">
              <a:lnSpc>
                <a:spcPct val="90000"/>
              </a:lnSpc>
              <a:spcBef>
                <a:spcPts val="0"/>
              </a:spcBef>
              <a:spcAft>
                <a:spcPts val="0"/>
              </a:spcAft>
              <a:buClr>
                <a:srgbClr val="F5C09F"/>
              </a:buClr>
              <a:buSzPts val="2400"/>
              <a:buNone/>
            </a:pPr>
            <a:r>
              <a:rPr b="1" lang="en-US">
                <a:solidFill>
                  <a:srgbClr val="000000"/>
                </a:solidFill>
                <a:latin typeface="Cambria"/>
                <a:ea typeface="Cambria"/>
                <a:cs typeface="Cambria"/>
                <a:sym typeface="Cambria"/>
              </a:rPr>
              <a:t>Sarah Schulte</a:t>
            </a:r>
            <a:endParaRPr b="1">
              <a:solidFill>
                <a:srgbClr val="000000"/>
              </a:solidFill>
              <a:latin typeface="Cambria"/>
              <a:ea typeface="Cambria"/>
              <a:cs typeface="Cambria"/>
              <a:sym typeface="Cambria"/>
            </a:endParaRPr>
          </a:p>
        </p:txBody>
      </p:sp>
      <p:sp>
        <p:nvSpPr>
          <p:cNvPr id="83" name="Google Shape;83;p13"/>
          <p:cNvSpPr txBox="1"/>
          <p:nvPr/>
        </p:nvSpPr>
        <p:spPr>
          <a:xfrm>
            <a:off x="312025" y="6480975"/>
            <a:ext cx="2008500" cy="2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bre Franklin Medium"/>
              <a:ea typeface="Libre Franklin Medium"/>
              <a:cs typeface="Libre Franklin Medium"/>
              <a:sym typeface="Libre Franklin Medium"/>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066800" y="304800"/>
            <a:ext cx="100584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2"/>
          <p:cNvSpPr txBox="1"/>
          <p:nvPr>
            <p:ph idx="1" type="body"/>
          </p:nvPr>
        </p:nvSpPr>
        <p:spPr>
          <a:xfrm>
            <a:off x="1066800" y="1676401"/>
            <a:ext cx="4846200" cy="43434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sp>
        <p:nvSpPr>
          <p:cNvPr id="189" name="Google Shape;189;p22"/>
          <p:cNvSpPr txBox="1"/>
          <p:nvPr>
            <p:ph idx="2" type="body"/>
          </p:nvPr>
        </p:nvSpPr>
        <p:spPr>
          <a:xfrm>
            <a:off x="6278880" y="1676401"/>
            <a:ext cx="4846200" cy="43434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pic>
        <p:nvPicPr>
          <p:cNvPr id="190" name="Google Shape;190;p22"/>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6541975" y="1599763"/>
            <a:ext cx="5362300" cy="4919025"/>
          </a:xfrm>
          <a:prstGeom prst="rect">
            <a:avLst/>
          </a:prstGeom>
          <a:noFill/>
          <a:ln>
            <a:noFill/>
          </a:ln>
        </p:spPr>
      </p:pic>
      <p:sp>
        <p:nvSpPr>
          <p:cNvPr id="196" name="Google Shape;196;p23"/>
          <p:cNvSpPr txBox="1"/>
          <p:nvPr>
            <p:ph type="title"/>
          </p:nvPr>
        </p:nvSpPr>
        <p:spPr>
          <a:xfrm>
            <a:off x="475750" y="323850"/>
            <a:ext cx="6279300" cy="1019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000">
                <a:solidFill>
                  <a:srgbClr val="000000"/>
                </a:solidFill>
                <a:latin typeface="Cambria"/>
                <a:ea typeface="Cambria"/>
                <a:cs typeface="Cambria"/>
                <a:sym typeface="Cambria"/>
              </a:rPr>
              <a:t>A Tale of Two Eras</a:t>
            </a:r>
            <a:r>
              <a:rPr b="1" lang="en-US" sz="3000">
                <a:solidFill>
                  <a:srgbClr val="000000"/>
                </a:solidFill>
                <a:latin typeface="Cambria"/>
                <a:ea typeface="Cambria"/>
                <a:cs typeface="Cambria"/>
                <a:sym typeface="Cambria"/>
              </a:rPr>
              <a:t>: </a:t>
            </a:r>
            <a:br>
              <a:rPr b="1" lang="en-US" sz="3000">
                <a:solidFill>
                  <a:srgbClr val="000000"/>
                </a:solidFill>
                <a:latin typeface="Cambria"/>
                <a:ea typeface="Cambria"/>
                <a:cs typeface="Cambria"/>
                <a:sym typeface="Cambria"/>
              </a:rPr>
            </a:br>
            <a:r>
              <a:rPr b="1" lang="en-US" sz="2200">
                <a:solidFill>
                  <a:srgbClr val="000000"/>
                </a:solidFill>
                <a:latin typeface="Cambria"/>
                <a:ea typeface="Cambria"/>
                <a:cs typeface="Cambria"/>
                <a:sym typeface="Cambria"/>
              </a:rPr>
              <a:t>Basically One NBA-Shoe-Sized Learning Process</a:t>
            </a:r>
            <a:endParaRPr b="1" sz="2200">
              <a:solidFill>
                <a:srgbClr val="000000"/>
              </a:solidFill>
              <a:latin typeface="Cambria"/>
              <a:ea typeface="Cambria"/>
              <a:cs typeface="Cambria"/>
              <a:sym typeface="Cambria"/>
            </a:endParaRPr>
          </a:p>
        </p:txBody>
      </p:sp>
      <p:sp>
        <p:nvSpPr>
          <p:cNvPr id="197" name="Google Shape;197;p23"/>
          <p:cNvSpPr txBox="1"/>
          <p:nvPr/>
        </p:nvSpPr>
        <p:spPr>
          <a:xfrm>
            <a:off x="475750" y="1511850"/>
            <a:ext cx="5667900" cy="5074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Cambria"/>
              <a:buChar char="●"/>
            </a:pPr>
            <a:r>
              <a:rPr lang="en-US" sz="1900">
                <a:latin typeface="Cambria"/>
                <a:ea typeface="Cambria"/>
                <a:cs typeface="Cambria"/>
                <a:sym typeface="Cambria"/>
              </a:rPr>
              <a:t>Much of the work on the project was devoted to finding good datasets and learning how to draw</a:t>
            </a:r>
            <a:endParaRPr sz="1900">
              <a:latin typeface="Cambria"/>
              <a:ea typeface="Cambria"/>
              <a:cs typeface="Cambria"/>
              <a:sym typeface="Cambria"/>
            </a:endParaRPr>
          </a:p>
          <a:p>
            <a:pPr indent="-336550" lvl="1" marL="914400" rtl="0" algn="l">
              <a:spcBef>
                <a:spcPts val="0"/>
              </a:spcBef>
              <a:spcAft>
                <a:spcPts val="0"/>
              </a:spcAft>
              <a:buSzPts val="1700"/>
              <a:buFont typeface="Cambria"/>
              <a:buChar char="○"/>
            </a:pPr>
            <a:r>
              <a:rPr lang="en-US" sz="1700">
                <a:latin typeface="Cambria"/>
                <a:ea typeface="Cambria"/>
                <a:cs typeface="Cambria"/>
                <a:sym typeface="Cambria"/>
              </a:rPr>
              <a:t>Compiling and merging the Player Data CSV and Season Data CSV required lots of cleanup</a:t>
            </a:r>
            <a:r>
              <a:rPr lang="en-US" sz="1700">
                <a:latin typeface="Cambria"/>
                <a:ea typeface="Cambria"/>
                <a:cs typeface="Cambria"/>
                <a:sym typeface="Cambria"/>
              </a:rPr>
              <a:t>.</a:t>
            </a:r>
            <a:endParaRPr sz="1700">
              <a:latin typeface="Cambria"/>
              <a:ea typeface="Cambria"/>
              <a:cs typeface="Cambria"/>
              <a:sym typeface="Cambria"/>
            </a:endParaRPr>
          </a:p>
          <a:p>
            <a:pPr indent="-336550" lvl="2" marL="1371600" rtl="0" algn="l">
              <a:spcBef>
                <a:spcPts val="0"/>
              </a:spcBef>
              <a:spcAft>
                <a:spcPts val="0"/>
              </a:spcAft>
              <a:buSzPts val="1700"/>
              <a:buFont typeface="Cambria"/>
              <a:buChar char="■"/>
            </a:pPr>
            <a:r>
              <a:rPr lang="en-US" sz="1500">
                <a:latin typeface="Cambria"/>
                <a:ea typeface="Cambria"/>
                <a:cs typeface="Cambria"/>
                <a:sym typeface="Cambria"/>
              </a:rPr>
              <a:t>“Year” indication needed to be changed from str(“2017-18”) to int(2018).</a:t>
            </a:r>
            <a:endParaRPr sz="1500">
              <a:latin typeface="Cambria"/>
              <a:ea typeface="Cambria"/>
              <a:cs typeface="Cambria"/>
              <a:sym typeface="Cambria"/>
            </a:endParaRPr>
          </a:p>
          <a:p>
            <a:pPr indent="-336550" lvl="2" marL="1371600" rtl="0" algn="l">
              <a:spcBef>
                <a:spcPts val="0"/>
              </a:spcBef>
              <a:spcAft>
                <a:spcPts val="0"/>
              </a:spcAft>
              <a:buSzPts val="1700"/>
              <a:buFont typeface="Cambria"/>
              <a:buChar char="■"/>
            </a:pPr>
            <a:r>
              <a:rPr lang="en-US" sz="1500">
                <a:latin typeface="Cambria"/>
                <a:ea typeface="Cambria"/>
                <a:cs typeface="Cambria"/>
                <a:sym typeface="Cambria"/>
              </a:rPr>
              <a:t>Franchises have changed locations and names over the years, so some teams needed to be grouped to improve data continuity.</a:t>
            </a:r>
            <a:endParaRPr sz="1500">
              <a:latin typeface="Cambria"/>
              <a:ea typeface="Cambria"/>
              <a:cs typeface="Cambria"/>
              <a:sym typeface="Cambria"/>
            </a:endParaRPr>
          </a:p>
          <a:p>
            <a:pPr indent="-349250" lvl="1" marL="914400" rtl="0" algn="l">
              <a:spcBef>
                <a:spcPts val="0"/>
              </a:spcBef>
              <a:spcAft>
                <a:spcPts val="0"/>
              </a:spcAft>
              <a:buSzPts val="1900"/>
              <a:buFont typeface="Cambria"/>
              <a:buChar char="○"/>
            </a:pPr>
            <a:r>
              <a:rPr lang="en-US" sz="1700">
                <a:latin typeface="Cambria"/>
                <a:ea typeface="Cambria"/>
                <a:cs typeface="Cambria"/>
                <a:sym typeface="Cambria"/>
              </a:rPr>
              <a:t>Finding a reliable API or quick player reference required lots of searching, and learning how to use said API took even longer.</a:t>
            </a:r>
            <a:endParaRPr sz="1700">
              <a:latin typeface="Cambria"/>
              <a:ea typeface="Cambria"/>
              <a:cs typeface="Cambria"/>
              <a:sym typeface="Cambria"/>
            </a:endParaRPr>
          </a:p>
          <a:p>
            <a:pPr indent="-349250" lvl="0" marL="457200" rtl="0" algn="l">
              <a:spcBef>
                <a:spcPts val="0"/>
              </a:spcBef>
              <a:spcAft>
                <a:spcPts val="0"/>
              </a:spcAft>
              <a:buSzPts val="1900"/>
              <a:buFont typeface="Cambria"/>
              <a:buChar char="●"/>
            </a:pPr>
            <a:r>
              <a:rPr lang="en-US" sz="1900">
                <a:latin typeface="Cambria"/>
                <a:ea typeface="Cambria"/>
                <a:cs typeface="Cambria"/>
                <a:sym typeface="Cambria"/>
              </a:rPr>
              <a:t>Learning how to present data meaningfully presented an unforeseen challenge.	</a:t>
            </a:r>
            <a:endParaRPr sz="1900">
              <a:latin typeface="Cambria"/>
              <a:ea typeface="Cambria"/>
              <a:cs typeface="Cambria"/>
              <a:sym typeface="Cambria"/>
            </a:endParaRPr>
          </a:p>
          <a:p>
            <a:pPr indent="-336550" lvl="1" marL="914400" rtl="0" algn="l">
              <a:spcBef>
                <a:spcPts val="0"/>
              </a:spcBef>
              <a:spcAft>
                <a:spcPts val="0"/>
              </a:spcAft>
              <a:buSzPts val="1700"/>
              <a:buFont typeface="Cambria"/>
              <a:buChar char="○"/>
            </a:pPr>
            <a:r>
              <a:rPr lang="en-US" sz="1700">
                <a:latin typeface="Cambria"/>
                <a:ea typeface="Cambria"/>
                <a:cs typeface="Cambria"/>
                <a:sym typeface="Cambria"/>
              </a:rPr>
              <a:t>Comparing data with different scales on the same visual carries additional insight, but is difficult to visualize and program</a:t>
            </a:r>
            <a:endParaRPr sz="1700">
              <a:latin typeface="Cambria"/>
              <a:ea typeface="Cambria"/>
              <a:cs typeface="Cambria"/>
              <a:sym typeface="Cambria"/>
            </a:endParaRPr>
          </a:p>
          <a:p>
            <a:pPr indent="-336550" lvl="1" marL="914400" rtl="0" algn="l">
              <a:spcBef>
                <a:spcPts val="0"/>
              </a:spcBef>
              <a:spcAft>
                <a:spcPts val="0"/>
              </a:spcAft>
              <a:buSzPts val="1700"/>
              <a:buFont typeface="Cambria"/>
              <a:buChar char="○"/>
            </a:pPr>
            <a:r>
              <a:rPr lang="en-US" sz="1700">
                <a:latin typeface="Cambria"/>
                <a:ea typeface="Cambria"/>
                <a:cs typeface="Cambria"/>
                <a:sym typeface="Cambria"/>
              </a:rPr>
              <a:t>At the end of the day, some data isn’t meant to be visualized in a plot.</a:t>
            </a:r>
            <a:endParaRPr sz="1700">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idx="1" type="body"/>
          </p:nvPr>
        </p:nvSpPr>
        <p:spPr>
          <a:xfrm>
            <a:off x="1066800" y="4366581"/>
            <a:ext cx="9693900" cy="22452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sp>
        <p:nvSpPr>
          <p:cNvPr id="204" name="Google Shape;204;p24"/>
          <p:cNvSpPr txBox="1"/>
          <p:nvPr>
            <p:ph idx="2" type="body"/>
          </p:nvPr>
        </p:nvSpPr>
        <p:spPr>
          <a:xfrm>
            <a:off x="6278880" y="4366582"/>
            <a:ext cx="4846200" cy="22452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sp>
        <p:nvSpPr>
          <p:cNvPr id="205" name="Google Shape;205;p24"/>
          <p:cNvSpPr txBox="1"/>
          <p:nvPr/>
        </p:nvSpPr>
        <p:spPr>
          <a:xfrm>
            <a:off x="2205875" y="5188453"/>
            <a:ext cx="81447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bre Franklin Medium"/>
              <a:ea typeface="Libre Franklin Medium"/>
              <a:cs typeface="Libre Franklin Medium"/>
              <a:sym typeface="Libre Franklin Medium"/>
            </a:endParaRPr>
          </a:p>
        </p:txBody>
      </p:sp>
      <p:sp>
        <p:nvSpPr>
          <p:cNvPr id="206" name="Google Shape;206;p24"/>
          <p:cNvSpPr txBox="1"/>
          <p:nvPr/>
        </p:nvSpPr>
        <p:spPr>
          <a:xfrm>
            <a:off x="2085725" y="2971750"/>
            <a:ext cx="8144700" cy="49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200">
                <a:latin typeface="Cambria"/>
                <a:ea typeface="Cambria"/>
                <a:cs typeface="Cambria"/>
                <a:sym typeface="Cambria"/>
              </a:rPr>
              <a:t>Questions?</a:t>
            </a:r>
            <a:r>
              <a:rPr b="1" lang="en-US" sz="3200">
                <a:latin typeface="Cambria"/>
                <a:ea typeface="Cambria"/>
                <a:cs typeface="Cambria"/>
                <a:sym typeface="Cambria"/>
              </a:rPr>
              <a:t> </a:t>
            </a:r>
            <a:endParaRPr b="1" sz="3200">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066800" y="304800"/>
            <a:ext cx="100584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5"/>
          <p:cNvSpPr txBox="1"/>
          <p:nvPr/>
        </p:nvSpPr>
        <p:spPr>
          <a:xfrm>
            <a:off x="2143800" y="472200"/>
            <a:ext cx="8144700" cy="49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200">
                <a:latin typeface="Cambria"/>
                <a:ea typeface="Cambria"/>
                <a:cs typeface="Cambria"/>
                <a:sym typeface="Cambria"/>
              </a:rPr>
              <a:t>Sources </a:t>
            </a:r>
            <a:endParaRPr b="1" sz="3200">
              <a:latin typeface="Cambria"/>
              <a:ea typeface="Cambria"/>
              <a:cs typeface="Cambria"/>
              <a:sym typeface="Cambria"/>
            </a:endParaRPr>
          </a:p>
        </p:txBody>
      </p:sp>
      <p:sp>
        <p:nvSpPr>
          <p:cNvPr id="214" name="Google Shape;214;p25"/>
          <p:cNvSpPr txBox="1"/>
          <p:nvPr/>
        </p:nvSpPr>
        <p:spPr>
          <a:xfrm>
            <a:off x="828750" y="1023630"/>
            <a:ext cx="10534500" cy="25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latin typeface="Cambria"/>
                <a:ea typeface="Cambria"/>
                <a:cs typeface="Cambria"/>
                <a:sym typeface="Cambria"/>
              </a:rPr>
              <a:t>Mather, V. (2016, January, 20). </a:t>
            </a:r>
            <a:r>
              <a:rPr lang="en-US" sz="1300">
                <a:solidFill>
                  <a:srgbClr val="121212"/>
                </a:solidFill>
                <a:latin typeface="Cambria"/>
                <a:ea typeface="Cambria"/>
                <a:cs typeface="Cambria"/>
                <a:sym typeface="Cambria"/>
              </a:rPr>
              <a:t>How the N.B.A. 3-Point Shot Went From Gimmick to Game Changer. </a:t>
            </a:r>
            <a:r>
              <a:rPr i="1" lang="en-US" sz="1300">
                <a:solidFill>
                  <a:srgbClr val="121212"/>
                </a:solidFill>
                <a:latin typeface="Cambria"/>
                <a:ea typeface="Cambria"/>
                <a:cs typeface="Cambria"/>
                <a:sym typeface="Cambria"/>
              </a:rPr>
              <a:t>New York Times. </a:t>
            </a:r>
            <a:r>
              <a:rPr lang="en-US" sz="1300">
                <a:solidFill>
                  <a:srgbClr val="121212"/>
                </a:solidFill>
                <a:latin typeface="Cambria"/>
                <a:ea typeface="Cambria"/>
                <a:cs typeface="Cambria"/>
                <a:sym typeface="Cambria"/>
              </a:rPr>
              <a:t>Retrieved from URL: https://www.nytimes.com/2016/01/21/sports/basketball/how-the-nba-3-point-shot-went-from-gimmick-to-game-changer.html  </a:t>
            </a:r>
            <a:endParaRPr sz="1300">
              <a:solidFill>
                <a:srgbClr val="121212"/>
              </a:solidFill>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lang="en-US" sz="1300">
                <a:solidFill>
                  <a:schemeClr val="dk1"/>
                </a:solidFill>
                <a:latin typeface="Cambria"/>
                <a:ea typeface="Cambria"/>
                <a:cs typeface="Cambria"/>
                <a:sym typeface="Cambria"/>
              </a:rPr>
              <a:t>“Sportsreference NBA API.” </a:t>
            </a:r>
            <a:r>
              <a:rPr i="1" lang="en-US" sz="1300">
                <a:solidFill>
                  <a:schemeClr val="dk1"/>
                </a:solidFill>
                <a:latin typeface="Cambria"/>
                <a:ea typeface="Cambria"/>
                <a:cs typeface="Cambria"/>
                <a:sym typeface="Cambria"/>
              </a:rPr>
              <a:t>API Documentation - Sportsreference 0.1.0 Documentation</a:t>
            </a:r>
            <a:r>
              <a:rPr lang="en-US" sz="1300">
                <a:solidFill>
                  <a:schemeClr val="dk1"/>
                </a:solidFill>
                <a:latin typeface="Cambria"/>
                <a:ea typeface="Cambria"/>
                <a:cs typeface="Cambria"/>
                <a:sym typeface="Cambria"/>
              </a:rPr>
              <a:t>, Robert Clark, 2018, sportsreference.readthedocs.io/en/stable/sportsreference.html. </a:t>
            </a:r>
            <a:endParaRPr sz="1300">
              <a:solidFill>
                <a:schemeClr val="dk1"/>
              </a:solidFill>
              <a:latin typeface="Cambria"/>
              <a:ea typeface="Cambria"/>
              <a:cs typeface="Cambria"/>
              <a:sym typeface="Cambria"/>
            </a:endParaRPr>
          </a:p>
          <a:p>
            <a:pPr indent="0" lvl="0" marL="0" rtl="0" algn="l">
              <a:lnSpc>
                <a:spcPct val="115000"/>
              </a:lnSpc>
              <a:spcBef>
                <a:spcPts val="1200"/>
              </a:spcBef>
              <a:spcAft>
                <a:spcPts val="0"/>
              </a:spcAft>
              <a:buNone/>
            </a:pPr>
            <a:r>
              <a:rPr lang="en-US" sz="1300">
                <a:solidFill>
                  <a:schemeClr val="dk1"/>
                </a:solidFill>
                <a:latin typeface="Cambria"/>
                <a:ea typeface="Cambria"/>
                <a:cs typeface="Cambria"/>
                <a:sym typeface="Cambria"/>
              </a:rPr>
              <a:t>Goldstein, Omri. “NBA Players Stats since 1950.” </a:t>
            </a:r>
            <a:r>
              <a:rPr i="1" lang="en-US" sz="1300">
                <a:solidFill>
                  <a:schemeClr val="dk1"/>
                </a:solidFill>
                <a:latin typeface="Cambria"/>
                <a:ea typeface="Cambria"/>
                <a:cs typeface="Cambria"/>
                <a:sym typeface="Cambria"/>
              </a:rPr>
              <a:t>Kaggle</a:t>
            </a:r>
            <a:r>
              <a:rPr lang="en-US" sz="1300">
                <a:solidFill>
                  <a:schemeClr val="dk1"/>
                </a:solidFill>
                <a:latin typeface="Cambria"/>
                <a:ea typeface="Cambria"/>
                <a:cs typeface="Cambria"/>
                <a:sym typeface="Cambria"/>
              </a:rPr>
              <a:t>, 27 Apr. 2018, </a:t>
            </a:r>
            <a:r>
              <a:rPr lang="en-US" sz="1300">
                <a:uFill>
                  <a:noFill/>
                </a:uFill>
                <a:latin typeface="Cambria"/>
                <a:ea typeface="Cambria"/>
                <a:cs typeface="Cambria"/>
                <a:sym typeface="Cambria"/>
                <a:hlinkClick r:id="rId3"/>
              </a:rPr>
              <a:t>www.kaggle.com/drgilermo/nba-players-stats</a:t>
            </a:r>
            <a:endParaRPr sz="1300">
              <a:solidFill>
                <a:schemeClr val="dk1"/>
              </a:solidFill>
              <a:latin typeface="Cambria"/>
              <a:ea typeface="Cambria"/>
              <a:cs typeface="Cambria"/>
              <a:sym typeface="Cambria"/>
            </a:endParaRPr>
          </a:p>
          <a:p>
            <a:pPr indent="0" lvl="0" marL="0" rtl="0" algn="l">
              <a:lnSpc>
                <a:spcPct val="115000"/>
              </a:lnSpc>
              <a:spcBef>
                <a:spcPts val="1200"/>
              </a:spcBef>
              <a:spcAft>
                <a:spcPts val="0"/>
              </a:spcAft>
              <a:buNone/>
            </a:pPr>
            <a:r>
              <a:rPr lang="en-US" sz="1300">
                <a:solidFill>
                  <a:schemeClr val="dk1"/>
                </a:solidFill>
                <a:latin typeface="Cambria"/>
                <a:ea typeface="Cambria"/>
                <a:cs typeface="Cambria"/>
                <a:sym typeface="Cambria"/>
              </a:rPr>
              <a:t>Boon, P. “NBA Season Records From Every Year.” </a:t>
            </a:r>
            <a:r>
              <a:rPr i="1" lang="en-US" sz="1300">
                <a:solidFill>
                  <a:schemeClr val="dk1"/>
                </a:solidFill>
                <a:latin typeface="Cambria"/>
                <a:ea typeface="Cambria"/>
                <a:cs typeface="Cambria"/>
                <a:sym typeface="Cambria"/>
              </a:rPr>
              <a:t>Kaggle</a:t>
            </a:r>
            <a:r>
              <a:rPr lang="en-US" sz="1300">
                <a:solidFill>
                  <a:schemeClr val="dk1"/>
                </a:solidFill>
                <a:latin typeface="Cambria"/>
                <a:ea typeface="Cambria"/>
                <a:cs typeface="Cambria"/>
                <a:sym typeface="Cambria"/>
              </a:rPr>
              <a:t>, 31 Dec. 2017, </a:t>
            </a:r>
            <a:r>
              <a:rPr lang="en-US" sz="1300">
                <a:uFill>
                  <a:noFill/>
                </a:uFill>
                <a:latin typeface="Cambria"/>
                <a:ea typeface="Cambria"/>
                <a:cs typeface="Cambria"/>
                <a:sym typeface="Cambria"/>
                <a:hlinkClick r:id="rId4"/>
              </a:rPr>
              <a:t>https://www.kaggle.com/boonpalipatana/nba-season-records-from-every-year</a:t>
            </a:r>
            <a:endParaRPr sz="1300">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Libre Franklin Medium"/>
              <a:ea typeface="Libre Franklin Medium"/>
              <a:cs typeface="Libre Franklin Medium"/>
              <a:sym typeface="Libre Frankli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4"/>
          <p:cNvSpPr txBox="1"/>
          <p:nvPr/>
        </p:nvSpPr>
        <p:spPr>
          <a:xfrm>
            <a:off x="1187775" y="446975"/>
            <a:ext cx="9601200" cy="15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2400">
                <a:solidFill>
                  <a:srgbClr val="0B5394"/>
                </a:solidFill>
                <a:latin typeface="Cambria"/>
                <a:ea typeface="Cambria"/>
                <a:cs typeface="Cambria"/>
                <a:sym typeface="Cambria"/>
              </a:rPr>
              <a:t>There are many reasons for the rise of the 3-point shot, but one may simply be math. It took a while, but coaches finally stopped listening to the traditionalist naysayers and realized that a shot that is worth 50 percent more pays off, even if that shot is a little harder to make.</a:t>
            </a:r>
            <a:endParaRPr i="1" sz="2400">
              <a:solidFill>
                <a:srgbClr val="0B5394"/>
              </a:solidFill>
              <a:latin typeface="Cambria"/>
              <a:ea typeface="Cambria"/>
              <a:cs typeface="Cambria"/>
              <a:sym typeface="Cambria"/>
            </a:endParaRPr>
          </a:p>
          <a:p>
            <a:pPr indent="0" lvl="0" marL="0" rtl="0" algn="l">
              <a:spcBef>
                <a:spcPts val="0"/>
              </a:spcBef>
              <a:spcAft>
                <a:spcPts val="0"/>
              </a:spcAft>
              <a:buNone/>
            </a:pPr>
            <a:r>
              <a:t/>
            </a:r>
            <a:endParaRPr sz="2600">
              <a:solidFill>
                <a:srgbClr val="0B5394"/>
              </a:solidFill>
              <a:latin typeface="Cambria"/>
              <a:ea typeface="Cambria"/>
              <a:cs typeface="Cambria"/>
              <a:sym typeface="Cambria"/>
            </a:endParaRPr>
          </a:p>
        </p:txBody>
      </p:sp>
      <p:sp>
        <p:nvSpPr>
          <p:cNvPr id="90" name="Google Shape;90;p14"/>
          <p:cNvSpPr txBox="1"/>
          <p:nvPr/>
        </p:nvSpPr>
        <p:spPr>
          <a:xfrm>
            <a:off x="5772925" y="2119775"/>
            <a:ext cx="53964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US" sz="2400">
                <a:solidFill>
                  <a:srgbClr val="0B5394"/>
                </a:solidFill>
                <a:latin typeface="Cambria"/>
                <a:ea typeface="Cambria"/>
                <a:cs typeface="Cambria"/>
                <a:sym typeface="Cambria"/>
              </a:rPr>
              <a:t>-</a:t>
            </a:r>
            <a:r>
              <a:rPr lang="en-US" sz="2400">
                <a:solidFill>
                  <a:srgbClr val="0B5394"/>
                </a:solidFill>
                <a:latin typeface="Cambria"/>
                <a:ea typeface="Cambria"/>
                <a:cs typeface="Cambria"/>
                <a:sym typeface="Cambria"/>
              </a:rPr>
              <a:t>Victor Mather</a:t>
            </a:r>
            <a:r>
              <a:rPr i="1" lang="en-US" sz="2400">
                <a:solidFill>
                  <a:srgbClr val="0B5394"/>
                </a:solidFill>
                <a:latin typeface="Cambria"/>
                <a:ea typeface="Cambria"/>
                <a:cs typeface="Cambria"/>
                <a:sym typeface="Cambria"/>
              </a:rPr>
              <a:t>, New York Times </a:t>
            </a:r>
            <a:endParaRPr>
              <a:solidFill>
                <a:srgbClr val="0B5394"/>
              </a:solidFill>
              <a:latin typeface="Libre Franklin Medium"/>
              <a:ea typeface="Libre Franklin Medium"/>
              <a:cs typeface="Libre Franklin Medium"/>
              <a:sym typeface="Libre Franklin Medium"/>
            </a:endParaRPr>
          </a:p>
        </p:txBody>
      </p:sp>
      <p:sp>
        <p:nvSpPr>
          <p:cNvPr id="91" name="Google Shape;91;p14"/>
          <p:cNvSpPr txBox="1"/>
          <p:nvPr/>
        </p:nvSpPr>
        <p:spPr>
          <a:xfrm>
            <a:off x="599600" y="160525"/>
            <a:ext cx="880800" cy="10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0">
                <a:solidFill>
                  <a:srgbClr val="3D85C6"/>
                </a:solidFill>
                <a:latin typeface="Cambria"/>
                <a:ea typeface="Cambria"/>
                <a:cs typeface="Cambria"/>
                <a:sym typeface="Cambria"/>
              </a:rPr>
              <a:t>“</a:t>
            </a:r>
            <a:endParaRPr sz="10000">
              <a:solidFill>
                <a:srgbClr val="3D85C6"/>
              </a:solidFill>
              <a:latin typeface="Cambria"/>
              <a:ea typeface="Cambria"/>
              <a:cs typeface="Cambria"/>
              <a:sym typeface="Cambria"/>
            </a:endParaRPr>
          </a:p>
        </p:txBody>
      </p:sp>
      <p:sp>
        <p:nvSpPr>
          <p:cNvPr id="92" name="Google Shape;92;p14"/>
          <p:cNvSpPr txBox="1"/>
          <p:nvPr/>
        </p:nvSpPr>
        <p:spPr>
          <a:xfrm>
            <a:off x="10788975" y="1181725"/>
            <a:ext cx="880800" cy="10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0">
                <a:solidFill>
                  <a:srgbClr val="3D85C6"/>
                </a:solidFill>
                <a:latin typeface="Cambria"/>
                <a:ea typeface="Cambria"/>
                <a:cs typeface="Cambria"/>
                <a:sym typeface="Cambria"/>
              </a:rPr>
              <a:t>”</a:t>
            </a:r>
            <a:endParaRPr sz="10000">
              <a:solidFill>
                <a:srgbClr val="3D85C6"/>
              </a:solidFill>
              <a:latin typeface="Cambria"/>
              <a:ea typeface="Cambria"/>
              <a:cs typeface="Cambria"/>
              <a:sym typeface="Cambria"/>
            </a:endParaRPr>
          </a:p>
        </p:txBody>
      </p:sp>
      <p:sp>
        <p:nvSpPr>
          <p:cNvPr id="93" name="Google Shape;93;p14"/>
          <p:cNvSpPr txBox="1"/>
          <p:nvPr>
            <p:ph idx="4294967295" type="title"/>
          </p:nvPr>
        </p:nvSpPr>
        <p:spPr>
          <a:xfrm>
            <a:off x="599600" y="2901875"/>
            <a:ext cx="6202200" cy="1019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000">
                <a:solidFill>
                  <a:srgbClr val="000000"/>
                </a:solidFill>
                <a:latin typeface="Cambria"/>
                <a:ea typeface="Cambria"/>
                <a:cs typeface="Cambria"/>
                <a:sym typeface="Cambria"/>
              </a:rPr>
              <a:t>Data, Methodology, and Questions</a:t>
            </a:r>
            <a:br>
              <a:rPr b="1" lang="en-US" sz="3000">
                <a:solidFill>
                  <a:srgbClr val="000000"/>
                </a:solidFill>
                <a:latin typeface="Cambria"/>
                <a:ea typeface="Cambria"/>
                <a:cs typeface="Cambria"/>
                <a:sym typeface="Cambria"/>
              </a:rPr>
            </a:br>
            <a:endParaRPr b="1" sz="2200">
              <a:solidFill>
                <a:srgbClr val="000000"/>
              </a:solidFill>
              <a:latin typeface="Cambria"/>
              <a:ea typeface="Cambria"/>
              <a:cs typeface="Cambria"/>
              <a:sym typeface="Cambria"/>
            </a:endParaRPr>
          </a:p>
        </p:txBody>
      </p:sp>
      <p:sp>
        <p:nvSpPr>
          <p:cNvPr id="94" name="Google Shape;94;p14"/>
          <p:cNvSpPr txBox="1"/>
          <p:nvPr/>
        </p:nvSpPr>
        <p:spPr>
          <a:xfrm>
            <a:off x="552750" y="4158475"/>
            <a:ext cx="2436000" cy="62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274E13"/>
                </a:solidFill>
                <a:latin typeface="Cambria"/>
                <a:ea typeface="Cambria"/>
                <a:cs typeface="Cambria"/>
                <a:sym typeface="Cambria"/>
              </a:rPr>
              <a:t>CSV</a:t>
            </a:r>
            <a:r>
              <a:rPr lang="en-US">
                <a:latin typeface="Cambria"/>
                <a:ea typeface="Cambria"/>
                <a:cs typeface="Cambria"/>
                <a:sym typeface="Cambria"/>
              </a:rPr>
              <a:t>: Annual NBA Player Data (1950-2018)</a:t>
            </a:r>
            <a:endParaRPr>
              <a:latin typeface="Cambria"/>
              <a:ea typeface="Cambria"/>
              <a:cs typeface="Cambria"/>
              <a:sym typeface="Cambria"/>
            </a:endParaRPr>
          </a:p>
        </p:txBody>
      </p:sp>
      <p:sp>
        <p:nvSpPr>
          <p:cNvPr id="95" name="Google Shape;95;p14"/>
          <p:cNvSpPr txBox="1"/>
          <p:nvPr/>
        </p:nvSpPr>
        <p:spPr>
          <a:xfrm>
            <a:off x="552800" y="6026950"/>
            <a:ext cx="2436000" cy="62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274E13"/>
                </a:solidFill>
                <a:latin typeface="Cambria"/>
                <a:ea typeface="Cambria"/>
                <a:cs typeface="Cambria"/>
                <a:sym typeface="Cambria"/>
              </a:rPr>
              <a:t>CSV</a:t>
            </a:r>
            <a:r>
              <a:rPr lang="en-US">
                <a:latin typeface="Cambria"/>
                <a:ea typeface="Cambria"/>
                <a:cs typeface="Cambria"/>
                <a:sym typeface="Cambria"/>
              </a:rPr>
              <a:t>: Annual </a:t>
            </a:r>
            <a:r>
              <a:rPr lang="en-US">
                <a:latin typeface="Cambria"/>
                <a:ea typeface="Cambria"/>
                <a:cs typeface="Cambria"/>
                <a:sym typeface="Cambria"/>
              </a:rPr>
              <a:t>NBA Team Data (1946-2017)</a:t>
            </a:r>
            <a:endParaRPr>
              <a:latin typeface="Cambria"/>
              <a:ea typeface="Cambria"/>
              <a:cs typeface="Cambria"/>
              <a:sym typeface="Cambria"/>
            </a:endParaRPr>
          </a:p>
        </p:txBody>
      </p:sp>
      <p:sp>
        <p:nvSpPr>
          <p:cNvPr id="96" name="Google Shape;96;p14"/>
          <p:cNvSpPr txBox="1"/>
          <p:nvPr/>
        </p:nvSpPr>
        <p:spPr>
          <a:xfrm>
            <a:off x="3461700" y="5016525"/>
            <a:ext cx="2389200" cy="7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274E13"/>
                </a:solidFill>
                <a:latin typeface="Cambria"/>
                <a:ea typeface="Cambria"/>
                <a:cs typeface="Cambria"/>
                <a:sym typeface="Cambria"/>
              </a:rPr>
              <a:t>Our </a:t>
            </a:r>
            <a:r>
              <a:rPr b="1" lang="en-US">
                <a:solidFill>
                  <a:srgbClr val="274E13"/>
                </a:solidFill>
                <a:latin typeface="Cambria"/>
                <a:ea typeface="Cambria"/>
                <a:cs typeface="Cambria"/>
                <a:sym typeface="Cambria"/>
              </a:rPr>
              <a:t>CSV</a:t>
            </a:r>
            <a:r>
              <a:rPr lang="en-US">
                <a:latin typeface="Cambria"/>
                <a:ea typeface="Cambria"/>
                <a:cs typeface="Cambria"/>
                <a:sym typeface="Cambria"/>
              </a:rPr>
              <a:t>: Annual NBA Franchise and Player Data</a:t>
            </a:r>
            <a:br>
              <a:rPr lang="en-US">
                <a:latin typeface="Cambria"/>
                <a:ea typeface="Cambria"/>
                <a:cs typeface="Cambria"/>
                <a:sym typeface="Cambria"/>
              </a:rPr>
            </a:br>
            <a:r>
              <a:rPr lang="en-US">
                <a:latin typeface="Cambria"/>
                <a:ea typeface="Cambria"/>
                <a:cs typeface="Cambria"/>
                <a:sym typeface="Cambria"/>
              </a:rPr>
              <a:t>(1990-2017)</a:t>
            </a:r>
            <a:endParaRPr>
              <a:latin typeface="Cambria"/>
              <a:ea typeface="Cambria"/>
              <a:cs typeface="Cambria"/>
              <a:sym typeface="Cambria"/>
            </a:endParaRPr>
          </a:p>
        </p:txBody>
      </p:sp>
      <p:sp>
        <p:nvSpPr>
          <p:cNvPr id="97" name="Google Shape;97;p14"/>
          <p:cNvSpPr txBox="1"/>
          <p:nvPr/>
        </p:nvSpPr>
        <p:spPr>
          <a:xfrm>
            <a:off x="2184950" y="5178813"/>
            <a:ext cx="1508400" cy="4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latin typeface="Cambria"/>
                <a:ea typeface="Cambria"/>
                <a:cs typeface="Cambria"/>
                <a:sym typeface="Cambria"/>
              </a:rPr>
              <a:t>Jupyter Notebook</a:t>
            </a:r>
            <a:br>
              <a:rPr lang="en-US" sz="1000">
                <a:latin typeface="Cambria"/>
                <a:ea typeface="Cambria"/>
                <a:cs typeface="Cambria"/>
                <a:sym typeface="Cambria"/>
              </a:rPr>
            </a:br>
            <a:r>
              <a:rPr lang="en-US" sz="1000">
                <a:latin typeface="Cambria"/>
                <a:ea typeface="Cambria"/>
                <a:cs typeface="Cambria"/>
                <a:sym typeface="Cambria"/>
              </a:rPr>
              <a:t>pd.merge(on = “Team”)*</a:t>
            </a:r>
            <a:endParaRPr sz="1000">
              <a:latin typeface="Cambria"/>
              <a:ea typeface="Cambria"/>
              <a:cs typeface="Cambria"/>
              <a:sym typeface="Cambria"/>
            </a:endParaRPr>
          </a:p>
        </p:txBody>
      </p:sp>
      <p:cxnSp>
        <p:nvCxnSpPr>
          <p:cNvPr id="98" name="Google Shape;98;p14"/>
          <p:cNvCxnSpPr>
            <a:stCxn id="95" idx="3"/>
            <a:endCxn id="96" idx="2"/>
          </p:cNvCxnSpPr>
          <p:nvPr/>
        </p:nvCxnSpPr>
        <p:spPr>
          <a:xfrm flipH="1" rot="10800000">
            <a:off x="2988800" y="5769700"/>
            <a:ext cx="1667400" cy="572100"/>
          </a:xfrm>
          <a:prstGeom prst="bentConnector2">
            <a:avLst/>
          </a:prstGeom>
          <a:noFill/>
          <a:ln cap="flat" cmpd="sng" w="9525">
            <a:solidFill>
              <a:srgbClr val="000000"/>
            </a:solidFill>
            <a:prstDash val="solid"/>
            <a:round/>
            <a:headEnd len="med" w="med" type="none"/>
            <a:tailEnd len="med" w="med" type="none"/>
          </a:ln>
        </p:spPr>
      </p:cxnSp>
      <p:cxnSp>
        <p:nvCxnSpPr>
          <p:cNvPr id="99" name="Google Shape;99;p14"/>
          <p:cNvCxnSpPr>
            <a:stCxn id="94" idx="3"/>
            <a:endCxn id="96" idx="0"/>
          </p:cNvCxnSpPr>
          <p:nvPr/>
        </p:nvCxnSpPr>
        <p:spPr>
          <a:xfrm>
            <a:off x="2988750" y="4473325"/>
            <a:ext cx="1667700" cy="543300"/>
          </a:xfrm>
          <a:prstGeom prst="bentConnector2">
            <a:avLst/>
          </a:prstGeom>
          <a:noFill/>
          <a:ln cap="flat" cmpd="sng" w="9525">
            <a:solidFill>
              <a:srgbClr val="000000"/>
            </a:solidFill>
            <a:prstDash val="solid"/>
            <a:round/>
            <a:headEnd len="med" w="med" type="none"/>
            <a:tailEnd len="med" w="med" type="none"/>
          </a:ln>
        </p:spPr>
      </p:cxnSp>
      <p:sp>
        <p:nvSpPr>
          <p:cNvPr id="100" name="Google Shape;100;p14"/>
          <p:cNvSpPr txBox="1"/>
          <p:nvPr/>
        </p:nvSpPr>
        <p:spPr>
          <a:xfrm>
            <a:off x="5565550" y="4240000"/>
            <a:ext cx="2436000" cy="45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274E13"/>
                </a:solidFill>
                <a:latin typeface="Cambria"/>
                <a:ea typeface="Cambria"/>
                <a:cs typeface="Cambria"/>
                <a:sym typeface="Cambria"/>
              </a:rPr>
              <a:t>API</a:t>
            </a:r>
            <a:r>
              <a:rPr lang="en-US">
                <a:latin typeface="Cambria"/>
                <a:ea typeface="Cambria"/>
                <a:cs typeface="Cambria"/>
                <a:sym typeface="Cambria"/>
              </a:rPr>
              <a:t>: SportsReference NBA</a:t>
            </a:r>
            <a:endParaRPr>
              <a:latin typeface="Cambria"/>
              <a:ea typeface="Cambria"/>
              <a:cs typeface="Cambria"/>
              <a:sym typeface="Cambria"/>
            </a:endParaRPr>
          </a:p>
        </p:txBody>
      </p:sp>
      <p:cxnSp>
        <p:nvCxnSpPr>
          <p:cNvPr id="101" name="Google Shape;101;p14"/>
          <p:cNvCxnSpPr>
            <a:endCxn id="100" idx="2"/>
          </p:cNvCxnSpPr>
          <p:nvPr/>
        </p:nvCxnSpPr>
        <p:spPr>
          <a:xfrm flipH="1" rot="10800000">
            <a:off x="5769850" y="4697500"/>
            <a:ext cx="1013700" cy="780600"/>
          </a:xfrm>
          <a:prstGeom prst="bentConnector2">
            <a:avLst/>
          </a:prstGeom>
          <a:noFill/>
          <a:ln cap="flat" cmpd="sng" w="9525">
            <a:solidFill>
              <a:srgbClr val="000000"/>
            </a:solidFill>
            <a:prstDash val="solid"/>
            <a:round/>
            <a:headEnd len="med" w="med" type="none"/>
            <a:tailEnd len="med" w="med" type="none"/>
          </a:ln>
        </p:spPr>
      </p:cxnSp>
      <p:cxnSp>
        <p:nvCxnSpPr>
          <p:cNvPr id="102" name="Google Shape;102;p14"/>
          <p:cNvCxnSpPr/>
          <p:nvPr/>
        </p:nvCxnSpPr>
        <p:spPr>
          <a:xfrm flipH="1" rot="10800000">
            <a:off x="6801775" y="5463425"/>
            <a:ext cx="1798800" cy="18600"/>
          </a:xfrm>
          <a:prstGeom prst="straightConnector1">
            <a:avLst/>
          </a:prstGeom>
          <a:noFill/>
          <a:ln cap="flat" cmpd="sng" w="9525">
            <a:solidFill>
              <a:srgbClr val="000000"/>
            </a:solidFill>
            <a:prstDash val="solid"/>
            <a:round/>
            <a:headEnd len="med" w="med" type="none"/>
            <a:tailEnd len="med" w="med" type="triangle"/>
          </a:ln>
        </p:spPr>
      </p:cxnSp>
      <p:sp>
        <p:nvSpPr>
          <p:cNvPr id="103" name="Google Shape;103;p14"/>
          <p:cNvSpPr txBox="1"/>
          <p:nvPr/>
        </p:nvSpPr>
        <p:spPr>
          <a:xfrm>
            <a:off x="8703675" y="4238325"/>
            <a:ext cx="2966100" cy="230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mbria"/>
              <a:buAutoNum type="arabicPeriod"/>
            </a:pPr>
            <a:r>
              <a:rPr lang="en-US">
                <a:solidFill>
                  <a:schemeClr val="dk1"/>
                </a:solidFill>
                <a:latin typeface="Cambria"/>
                <a:ea typeface="Cambria"/>
                <a:cs typeface="Cambria"/>
                <a:sym typeface="Cambria"/>
              </a:rPr>
              <a:t>How has the changing attitude towards shooting three point </a:t>
            </a:r>
            <a:r>
              <a:rPr lang="en-US">
                <a:solidFill>
                  <a:schemeClr val="dk1"/>
                </a:solidFill>
                <a:latin typeface="Cambria"/>
                <a:ea typeface="Cambria"/>
                <a:cs typeface="Cambria"/>
                <a:sym typeface="Cambria"/>
              </a:rPr>
              <a:t>attempts affected the way game is played?</a:t>
            </a:r>
            <a:endParaRPr>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AutoNum type="arabicPeriod"/>
            </a:pPr>
            <a:r>
              <a:rPr lang="en-US">
                <a:solidFill>
                  <a:schemeClr val="dk1"/>
                </a:solidFill>
                <a:latin typeface="Cambria"/>
                <a:ea typeface="Cambria"/>
                <a:cs typeface="Cambria"/>
                <a:sym typeface="Cambria"/>
              </a:rPr>
              <a:t>“Dream Teams” are rarely on the court during the same seasons (or even eras).  How, using data, can we compare these teams more comprehensively?</a:t>
            </a:r>
            <a:endParaRPr>
              <a:latin typeface="Libre Franklin Medium"/>
              <a:ea typeface="Libre Franklin Medium"/>
              <a:cs typeface="Libre Franklin Medium"/>
              <a:sym typeface="Libre Franklin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5"/>
          <p:cNvPicPr preferRelativeResize="0"/>
          <p:nvPr/>
        </p:nvPicPr>
        <p:blipFill>
          <a:blip r:embed="rId3">
            <a:alphaModFix/>
          </a:blip>
          <a:stretch>
            <a:fillRect/>
          </a:stretch>
        </p:blipFill>
        <p:spPr>
          <a:xfrm>
            <a:off x="6524100" y="276282"/>
            <a:ext cx="5392850" cy="4012761"/>
          </a:xfrm>
          <a:prstGeom prst="rect">
            <a:avLst/>
          </a:prstGeom>
          <a:noFill/>
          <a:ln>
            <a:noFill/>
          </a:ln>
        </p:spPr>
      </p:pic>
      <p:sp>
        <p:nvSpPr>
          <p:cNvPr id="110" name="Google Shape;110;p15"/>
          <p:cNvSpPr txBox="1"/>
          <p:nvPr/>
        </p:nvSpPr>
        <p:spPr>
          <a:xfrm>
            <a:off x="475750" y="1511850"/>
            <a:ext cx="5667900" cy="4879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Cambria"/>
              <a:buChar char="●"/>
            </a:pPr>
            <a:r>
              <a:rPr lang="en-US" sz="1900">
                <a:latin typeface="Cambria"/>
                <a:ea typeface="Cambria"/>
                <a:cs typeface="Cambria"/>
                <a:sym typeface="Cambria"/>
              </a:rPr>
              <a:t>The entire NBA (both teams that made and missed the season playoffs) is shifting towards a strategy of higher rates of three point attempts as a </a:t>
            </a:r>
            <a:r>
              <a:rPr lang="en-US" sz="1900">
                <a:latin typeface="Cambria"/>
                <a:ea typeface="Cambria"/>
                <a:cs typeface="Cambria"/>
                <a:sym typeface="Cambria"/>
              </a:rPr>
              <a:t>fraction </a:t>
            </a:r>
            <a:r>
              <a:rPr lang="en-US" sz="1900">
                <a:latin typeface="Cambria"/>
                <a:ea typeface="Cambria"/>
                <a:cs typeface="Cambria"/>
                <a:sym typeface="Cambria"/>
              </a:rPr>
              <a:t>of total shots.</a:t>
            </a:r>
            <a:endParaRPr sz="1900">
              <a:latin typeface="Cambria"/>
              <a:ea typeface="Cambria"/>
              <a:cs typeface="Cambria"/>
              <a:sym typeface="Cambria"/>
            </a:endParaRPr>
          </a:p>
          <a:p>
            <a:pPr indent="-336550" lvl="1" marL="914400" rtl="0" algn="l">
              <a:spcBef>
                <a:spcPts val="0"/>
              </a:spcBef>
              <a:spcAft>
                <a:spcPts val="0"/>
              </a:spcAft>
              <a:buSzPts val="1700"/>
              <a:buFont typeface="Cambria"/>
              <a:buChar char="○"/>
            </a:pPr>
            <a:r>
              <a:rPr lang="en-US" sz="1700">
                <a:latin typeface="Cambria"/>
                <a:ea typeface="Cambria"/>
                <a:cs typeface="Cambria"/>
                <a:sym typeface="Cambria"/>
              </a:rPr>
              <a:t>Since the mid-1990s, teams that shoot a higher percentage of their shots from behind the three point line are enjoying an increased probability of a playoff appearance.</a:t>
            </a:r>
            <a:endParaRPr sz="1900">
              <a:latin typeface="Cambria"/>
              <a:ea typeface="Cambria"/>
              <a:cs typeface="Cambria"/>
              <a:sym typeface="Cambria"/>
            </a:endParaRPr>
          </a:p>
          <a:p>
            <a:pPr indent="0" lvl="0" marL="0" rtl="0" algn="l">
              <a:spcBef>
                <a:spcPts val="0"/>
              </a:spcBef>
              <a:spcAft>
                <a:spcPts val="0"/>
              </a:spcAft>
              <a:buNone/>
            </a:pPr>
            <a:r>
              <a:t/>
            </a:r>
            <a:endParaRPr sz="1900">
              <a:latin typeface="Cambria"/>
              <a:ea typeface="Cambria"/>
              <a:cs typeface="Cambria"/>
              <a:sym typeface="Cambria"/>
            </a:endParaRPr>
          </a:p>
          <a:p>
            <a:pPr indent="-349250" lvl="0" marL="457200" rtl="0" algn="l">
              <a:spcBef>
                <a:spcPts val="0"/>
              </a:spcBef>
              <a:spcAft>
                <a:spcPts val="0"/>
              </a:spcAft>
              <a:buClr>
                <a:schemeClr val="dk1"/>
              </a:buClr>
              <a:buSzPts val="1900"/>
              <a:buFont typeface="Cambria"/>
              <a:buChar char="●"/>
            </a:pPr>
            <a:r>
              <a:rPr lang="en-US" sz="1900">
                <a:solidFill>
                  <a:schemeClr val="dk1"/>
                </a:solidFill>
                <a:latin typeface="Cambria"/>
                <a:ea typeface="Cambria"/>
                <a:cs typeface="Cambria"/>
                <a:sym typeface="Cambria"/>
              </a:rPr>
              <a:t>Observations from the visual:</a:t>
            </a:r>
            <a:endParaRPr sz="1900">
              <a:solidFill>
                <a:schemeClr val="dk1"/>
              </a:solidFill>
              <a:latin typeface="Cambria"/>
              <a:ea typeface="Cambria"/>
              <a:cs typeface="Cambria"/>
              <a:sym typeface="Cambria"/>
            </a:endParaRPr>
          </a:p>
          <a:p>
            <a:pPr indent="-336550" lvl="0" marL="914400" rtl="0" algn="l">
              <a:spcBef>
                <a:spcPts val="0"/>
              </a:spcBef>
              <a:spcAft>
                <a:spcPts val="0"/>
              </a:spcAft>
              <a:buClr>
                <a:schemeClr val="dk1"/>
              </a:buClr>
              <a:buSzPts val="1700"/>
              <a:buFont typeface="Cambria"/>
              <a:buAutoNum type="arabicPeriod"/>
            </a:pPr>
            <a:r>
              <a:rPr lang="en-US" sz="1700">
                <a:solidFill>
                  <a:schemeClr val="dk1"/>
                </a:solidFill>
                <a:latin typeface="Cambria"/>
                <a:ea typeface="Cambria"/>
                <a:cs typeface="Cambria"/>
                <a:sym typeface="Cambria"/>
              </a:rPr>
              <a:t>Kenny Smith and Vernon Maxwell (</a:t>
            </a:r>
            <a:r>
              <a:rPr i="1" lang="en-US" sz="1700">
                <a:solidFill>
                  <a:schemeClr val="dk1"/>
                </a:solidFill>
                <a:latin typeface="Cambria"/>
                <a:ea typeface="Cambria"/>
                <a:cs typeface="Cambria"/>
                <a:sym typeface="Cambria"/>
              </a:rPr>
              <a:t>pictured</a:t>
            </a:r>
            <a:r>
              <a:rPr lang="en-US" sz="1700">
                <a:solidFill>
                  <a:schemeClr val="dk1"/>
                </a:solidFill>
                <a:latin typeface="Cambria"/>
                <a:ea typeface="Cambria"/>
                <a:cs typeface="Cambria"/>
                <a:sym typeface="Cambria"/>
              </a:rPr>
              <a:t>) helped the Houston Rockets win consecutive championships in 1994 and 1995 with three point attempts well above league average.</a:t>
            </a:r>
            <a:endParaRPr sz="1700">
              <a:solidFill>
                <a:schemeClr val="dk1"/>
              </a:solidFill>
              <a:latin typeface="Cambria"/>
              <a:ea typeface="Cambria"/>
              <a:cs typeface="Cambria"/>
              <a:sym typeface="Cambria"/>
            </a:endParaRPr>
          </a:p>
          <a:p>
            <a:pPr indent="-336550" lvl="0" marL="914400" rtl="0" algn="l">
              <a:spcBef>
                <a:spcPts val="0"/>
              </a:spcBef>
              <a:spcAft>
                <a:spcPts val="0"/>
              </a:spcAft>
              <a:buClr>
                <a:schemeClr val="dk1"/>
              </a:buClr>
              <a:buSzPts val="1700"/>
              <a:buFont typeface="Cambria"/>
              <a:buAutoNum type="arabicPeriod"/>
            </a:pPr>
            <a:r>
              <a:rPr lang="en-US" sz="1700">
                <a:solidFill>
                  <a:schemeClr val="dk1"/>
                </a:solidFill>
                <a:latin typeface="Cambria"/>
                <a:ea typeface="Cambria"/>
                <a:cs typeface="Cambria"/>
                <a:sym typeface="Cambria"/>
              </a:rPr>
              <a:t>For the 1997-98 season, NBA Official Regulation permanently increased the distance of the three point line from 22 ft. to its current value of 23 ft. 9 in.</a:t>
            </a:r>
            <a:endParaRPr sz="1700">
              <a:latin typeface="Cambria"/>
              <a:ea typeface="Cambria"/>
              <a:cs typeface="Cambria"/>
              <a:sym typeface="Cambria"/>
            </a:endParaRPr>
          </a:p>
        </p:txBody>
      </p:sp>
      <p:sp>
        <p:nvSpPr>
          <p:cNvPr id="111" name="Google Shape;111;p15"/>
          <p:cNvSpPr txBox="1"/>
          <p:nvPr>
            <p:ph idx="4294967295" type="title"/>
          </p:nvPr>
        </p:nvSpPr>
        <p:spPr>
          <a:xfrm>
            <a:off x="475750" y="323850"/>
            <a:ext cx="5667900" cy="1019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000">
                <a:solidFill>
                  <a:srgbClr val="000000"/>
                </a:solidFill>
                <a:latin typeface="Cambria"/>
                <a:ea typeface="Cambria"/>
                <a:cs typeface="Cambria"/>
                <a:sym typeface="Cambria"/>
              </a:rPr>
              <a:t>A Shot in the Dark</a:t>
            </a:r>
            <a:r>
              <a:rPr b="1" lang="en-US" sz="3000">
                <a:solidFill>
                  <a:srgbClr val="000000"/>
                </a:solidFill>
                <a:latin typeface="Cambria"/>
                <a:ea typeface="Cambria"/>
                <a:cs typeface="Cambria"/>
                <a:sym typeface="Cambria"/>
              </a:rPr>
              <a:t>:</a:t>
            </a:r>
            <a:br>
              <a:rPr b="1" lang="en-US" sz="3000">
                <a:solidFill>
                  <a:srgbClr val="000000"/>
                </a:solidFill>
                <a:latin typeface="Cambria"/>
                <a:ea typeface="Cambria"/>
                <a:cs typeface="Cambria"/>
                <a:sym typeface="Cambria"/>
              </a:rPr>
            </a:br>
            <a:r>
              <a:rPr b="1" lang="en-US" sz="2200">
                <a:solidFill>
                  <a:srgbClr val="000000"/>
                </a:solidFill>
                <a:latin typeface="Cambria"/>
                <a:ea typeface="Cambria"/>
                <a:cs typeface="Cambria"/>
                <a:sym typeface="Cambria"/>
              </a:rPr>
              <a:t>Three Point Shooting Rates are Increasing</a:t>
            </a:r>
            <a:endParaRPr b="1" sz="2200">
              <a:solidFill>
                <a:srgbClr val="000000"/>
              </a:solidFill>
              <a:latin typeface="Cambria"/>
              <a:ea typeface="Cambria"/>
              <a:cs typeface="Cambria"/>
              <a:sym typeface="Cambria"/>
            </a:endParaRPr>
          </a:p>
        </p:txBody>
      </p:sp>
      <p:sp>
        <p:nvSpPr>
          <p:cNvPr id="112" name="Google Shape;112;p15"/>
          <p:cNvSpPr/>
          <p:nvPr/>
        </p:nvSpPr>
        <p:spPr>
          <a:xfrm>
            <a:off x="7430406" y="1551982"/>
            <a:ext cx="377100" cy="295200"/>
          </a:xfrm>
          <a:prstGeom prst="wedgeEllipseCallout">
            <a:avLst>
              <a:gd fmla="val 91952" name="adj1"/>
              <a:gd fmla="val 42347"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1</a:t>
            </a:r>
            <a:endParaRPr sz="1200"/>
          </a:p>
        </p:txBody>
      </p:sp>
      <p:sp>
        <p:nvSpPr>
          <p:cNvPr id="113" name="Google Shape;113;p15"/>
          <p:cNvSpPr/>
          <p:nvPr/>
        </p:nvSpPr>
        <p:spPr>
          <a:xfrm>
            <a:off x="8334440" y="2921322"/>
            <a:ext cx="377100" cy="295200"/>
          </a:xfrm>
          <a:prstGeom prst="wedgeEllipseCallout">
            <a:avLst>
              <a:gd fmla="val 10243" name="adj1"/>
              <a:gd fmla="val -74876"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2</a:t>
            </a:r>
            <a:endParaRPr/>
          </a:p>
        </p:txBody>
      </p:sp>
      <p:pic>
        <p:nvPicPr>
          <p:cNvPr id="114" name="Google Shape;114;p15"/>
          <p:cNvPicPr preferRelativeResize="0"/>
          <p:nvPr/>
        </p:nvPicPr>
        <p:blipFill rotWithShape="1">
          <a:blip r:embed="rId4">
            <a:alphaModFix/>
          </a:blip>
          <a:srcRect b="118260" l="47926" r="-1019" t="-120103"/>
          <a:stretch/>
        </p:blipFill>
        <p:spPr>
          <a:xfrm>
            <a:off x="7607827" y="-644775"/>
            <a:ext cx="4584174" cy="5807325"/>
          </a:xfrm>
          <a:prstGeom prst="rect">
            <a:avLst/>
          </a:prstGeom>
          <a:noFill/>
          <a:ln>
            <a:noFill/>
          </a:ln>
        </p:spPr>
      </p:pic>
      <p:pic>
        <p:nvPicPr>
          <p:cNvPr id="115" name="Google Shape;115;p15"/>
          <p:cNvPicPr preferRelativeResize="0"/>
          <p:nvPr/>
        </p:nvPicPr>
        <p:blipFill rotWithShape="1">
          <a:blip r:embed="rId5">
            <a:alphaModFix/>
          </a:blip>
          <a:srcRect b="0" l="37810" r="27982" t="1390"/>
          <a:stretch/>
        </p:blipFill>
        <p:spPr>
          <a:xfrm>
            <a:off x="9686996" y="4330418"/>
            <a:ext cx="1430874" cy="1982975"/>
          </a:xfrm>
          <a:prstGeom prst="rect">
            <a:avLst/>
          </a:prstGeom>
          <a:noFill/>
          <a:ln>
            <a:noFill/>
          </a:ln>
        </p:spPr>
      </p:pic>
      <p:pic>
        <p:nvPicPr>
          <p:cNvPr id="116" name="Google Shape;116;p15"/>
          <p:cNvPicPr preferRelativeResize="0"/>
          <p:nvPr/>
        </p:nvPicPr>
        <p:blipFill>
          <a:blip r:embed="rId6">
            <a:alphaModFix/>
          </a:blip>
          <a:stretch>
            <a:fillRect/>
          </a:stretch>
        </p:blipFill>
        <p:spPr>
          <a:xfrm>
            <a:off x="7992921" y="4330418"/>
            <a:ext cx="1430875" cy="1982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6"/>
          <p:cNvSpPr txBox="1"/>
          <p:nvPr/>
        </p:nvSpPr>
        <p:spPr>
          <a:xfrm>
            <a:off x="475750" y="1588050"/>
            <a:ext cx="5667900" cy="41247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Cambria"/>
              <a:buChar char="●"/>
            </a:pPr>
            <a:r>
              <a:rPr lang="en-US" sz="1900">
                <a:latin typeface="Cambria"/>
                <a:ea typeface="Cambria"/>
                <a:cs typeface="Cambria"/>
                <a:sym typeface="Cambria"/>
              </a:rPr>
              <a:t>NBA teams must commit to a significant increase in three point shooting in order to see a “return on investment” in their three point shooting.</a:t>
            </a:r>
            <a:endParaRPr sz="1900">
              <a:latin typeface="Cambria"/>
              <a:ea typeface="Cambria"/>
              <a:cs typeface="Cambria"/>
              <a:sym typeface="Cambria"/>
            </a:endParaRPr>
          </a:p>
          <a:p>
            <a:pPr indent="-336550" lvl="1" marL="914400" rtl="0" algn="l">
              <a:spcBef>
                <a:spcPts val="0"/>
              </a:spcBef>
              <a:spcAft>
                <a:spcPts val="0"/>
              </a:spcAft>
              <a:buSzPts val="1700"/>
              <a:buFont typeface="Cambria"/>
              <a:buChar char="○"/>
            </a:pPr>
            <a:r>
              <a:rPr lang="en-US" sz="1700">
                <a:latin typeface="Cambria"/>
                <a:ea typeface="Cambria"/>
                <a:cs typeface="Cambria"/>
                <a:sym typeface="Cambria"/>
              </a:rPr>
              <a:t>As teams shoot more threes, the number of possessions per game - the amount of times a team is in control of the ball and thus capable of scoring points - is decreased.</a:t>
            </a:r>
            <a:endParaRPr sz="1900">
              <a:solidFill>
                <a:schemeClr val="dk1"/>
              </a:solidFill>
              <a:latin typeface="Cambria"/>
              <a:ea typeface="Cambria"/>
              <a:cs typeface="Cambria"/>
              <a:sym typeface="Cambria"/>
            </a:endParaRPr>
          </a:p>
          <a:p>
            <a:pPr indent="0" lvl="0" marL="0" rtl="0" algn="l">
              <a:spcBef>
                <a:spcPts val="0"/>
              </a:spcBef>
              <a:spcAft>
                <a:spcPts val="0"/>
              </a:spcAft>
              <a:buNone/>
            </a:pPr>
            <a:r>
              <a:t/>
            </a:r>
            <a:endParaRPr sz="1900">
              <a:solidFill>
                <a:schemeClr val="dk1"/>
              </a:solidFill>
              <a:latin typeface="Cambria"/>
              <a:ea typeface="Cambria"/>
              <a:cs typeface="Cambria"/>
              <a:sym typeface="Cambria"/>
            </a:endParaRPr>
          </a:p>
          <a:p>
            <a:pPr indent="-349250" lvl="0" marL="457200" rtl="0" algn="l">
              <a:spcBef>
                <a:spcPts val="0"/>
              </a:spcBef>
              <a:spcAft>
                <a:spcPts val="0"/>
              </a:spcAft>
              <a:buSzPts val="1900"/>
              <a:buFont typeface="Cambria"/>
              <a:buChar char="●"/>
            </a:pPr>
            <a:r>
              <a:rPr lang="en-US" sz="1900">
                <a:solidFill>
                  <a:schemeClr val="dk1"/>
                </a:solidFill>
                <a:latin typeface="Cambria"/>
                <a:ea typeface="Cambria"/>
                <a:cs typeface="Cambria"/>
                <a:sym typeface="Cambria"/>
              </a:rPr>
              <a:t>Observations from the visual: </a:t>
            </a:r>
            <a:endParaRPr sz="1900">
              <a:solidFill>
                <a:schemeClr val="dk1"/>
              </a:solidFill>
              <a:latin typeface="Cambria"/>
              <a:ea typeface="Cambria"/>
              <a:cs typeface="Cambria"/>
              <a:sym typeface="Cambria"/>
            </a:endParaRPr>
          </a:p>
          <a:p>
            <a:pPr indent="-336550" lvl="0" marL="914400" rtl="0" algn="l">
              <a:spcBef>
                <a:spcPts val="0"/>
              </a:spcBef>
              <a:spcAft>
                <a:spcPts val="0"/>
              </a:spcAft>
              <a:buClr>
                <a:schemeClr val="dk1"/>
              </a:buClr>
              <a:buSzPts val="1700"/>
              <a:buFont typeface="Cambria"/>
              <a:buAutoNum type="arabicPeriod"/>
            </a:pPr>
            <a:r>
              <a:rPr lang="en-US" sz="1700">
                <a:solidFill>
                  <a:schemeClr val="dk1"/>
                </a:solidFill>
                <a:latin typeface="Cambria"/>
                <a:ea typeface="Cambria"/>
                <a:cs typeface="Cambria"/>
                <a:sym typeface="Cambria"/>
              </a:rPr>
              <a:t>Game pace (possessions per game) stops decreasing as a function of three point attempt percentage when around 21% of all shots come from behind the arc.</a:t>
            </a:r>
            <a:endParaRPr sz="1700">
              <a:solidFill>
                <a:schemeClr val="dk1"/>
              </a:solidFill>
              <a:latin typeface="Cambria"/>
              <a:ea typeface="Cambria"/>
              <a:cs typeface="Cambria"/>
              <a:sym typeface="Cambria"/>
            </a:endParaRPr>
          </a:p>
          <a:p>
            <a:pPr indent="-336550" lvl="0" marL="914400" rtl="0" algn="l">
              <a:spcBef>
                <a:spcPts val="0"/>
              </a:spcBef>
              <a:spcAft>
                <a:spcPts val="0"/>
              </a:spcAft>
              <a:buClr>
                <a:schemeClr val="dk1"/>
              </a:buClr>
              <a:buSzPts val="1700"/>
              <a:buFont typeface="Cambria"/>
              <a:buAutoNum type="arabicPeriod"/>
            </a:pPr>
            <a:r>
              <a:rPr lang="en-US" sz="1700">
                <a:solidFill>
                  <a:schemeClr val="dk1"/>
                </a:solidFill>
                <a:latin typeface="Cambria"/>
                <a:ea typeface="Cambria"/>
                <a:cs typeface="Cambria"/>
                <a:sym typeface="Cambria"/>
              </a:rPr>
              <a:t>The effect of the increase in the three point line during the 1997-98 season is still apparent, and it took nearly a decade before teams attempted three pointers at the same rate.</a:t>
            </a:r>
            <a:endParaRPr sz="1700">
              <a:latin typeface="Cambria"/>
              <a:ea typeface="Cambria"/>
              <a:cs typeface="Cambria"/>
              <a:sym typeface="Cambria"/>
            </a:endParaRPr>
          </a:p>
        </p:txBody>
      </p:sp>
      <p:pic>
        <p:nvPicPr>
          <p:cNvPr id="123" name="Google Shape;123;p16"/>
          <p:cNvPicPr preferRelativeResize="0"/>
          <p:nvPr/>
        </p:nvPicPr>
        <p:blipFill>
          <a:blip r:embed="rId3">
            <a:alphaModFix/>
          </a:blip>
          <a:stretch>
            <a:fillRect/>
          </a:stretch>
        </p:blipFill>
        <p:spPr>
          <a:xfrm>
            <a:off x="6834300" y="181275"/>
            <a:ext cx="4433775" cy="3247725"/>
          </a:xfrm>
          <a:prstGeom prst="rect">
            <a:avLst/>
          </a:prstGeom>
          <a:noFill/>
          <a:ln>
            <a:noFill/>
          </a:ln>
        </p:spPr>
      </p:pic>
      <p:sp>
        <p:nvSpPr>
          <p:cNvPr id="124" name="Google Shape;124;p16"/>
          <p:cNvSpPr/>
          <p:nvPr/>
        </p:nvSpPr>
        <p:spPr>
          <a:xfrm>
            <a:off x="9281725" y="1577288"/>
            <a:ext cx="386100" cy="303300"/>
          </a:xfrm>
          <a:prstGeom prst="wedgeEllipseCallout">
            <a:avLst>
              <a:gd fmla="val -16110" name="adj1"/>
              <a:gd fmla="val 89959"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1</a:t>
            </a:r>
            <a:endParaRPr sz="1200"/>
          </a:p>
        </p:txBody>
      </p:sp>
      <p:pic>
        <p:nvPicPr>
          <p:cNvPr id="125" name="Google Shape;125;p16"/>
          <p:cNvPicPr preferRelativeResize="0"/>
          <p:nvPr/>
        </p:nvPicPr>
        <p:blipFill>
          <a:blip r:embed="rId4">
            <a:alphaModFix/>
          </a:blip>
          <a:stretch>
            <a:fillRect/>
          </a:stretch>
        </p:blipFill>
        <p:spPr>
          <a:xfrm>
            <a:off x="6669925" y="3581400"/>
            <a:ext cx="4910451" cy="3247725"/>
          </a:xfrm>
          <a:prstGeom prst="rect">
            <a:avLst/>
          </a:prstGeom>
          <a:noFill/>
          <a:ln>
            <a:noFill/>
          </a:ln>
        </p:spPr>
      </p:pic>
      <p:sp>
        <p:nvSpPr>
          <p:cNvPr id="126" name="Google Shape;126;p16"/>
          <p:cNvSpPr/>
          <p:nvPr/>
        </p:nvSpPr>
        <p:spPr>
          <a:xfrm>
            <a:off x="8206550" y="5409450"/>
            <a:ext cx="386100" cy="303300"/>
          </a:xfrm>
          <a:prstGeom prst="wedgeEllipseCallout">
            <a:avLst>
              <a:gd fmla="val 10243" name="adj1"/>
              <a:gd fmla="val -74876"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2</a:t>
            </a:r>
            <a:endParaRPr/>
          </a:p>
        </p:txBody>
      </p:sp>
      <p:cxnSp>
        <p:nvCxnSpPr>
          <p:cNvPr id="127" name="Google Shape;127;p16"/>
          <p:cNvCxnSpPr/>
          <p:nvPr/>
        </p:nvCxnSpPr>
        <p:spPr>
          <a:xfrm flipH="1" rot="10800000">
            <a:off x="7361775" y="4943475"/>
            <a:ext cx="2334600" cy="11700"/>
          </a:xfrm>
          <a:prstGeom prst="straightConnector1">
            <a:avLst/>
          </a:prstGeom>
          <a:noFill/>
          <a:ln cap="flat" cmpd="sng" w="9525">
            <a:solidFill>
              <a:srgbClr val="999999"/>
            </a:solidFill>
            <a:prstDash val="solid"/>
            <a:round/>
            <a:headEnd len="med" w="med" type="none"/>
            <a:tailEnd len="med" w="med" type="none"/>
          </a:ln>
        </p:spPr>
      </p:cxnSp>
      <p:cxnSp>
        <p:nvCxnSpPr>
          <p:cNvPr id="128" name="Google Shape;128;p16"/>
          <p:cNvCxnSpPr/>
          <p:nvPr/>
        </p:nvCxnSpPr>
        <p:spPr>
          <a:xfrm flipH="1" rot="10800000">
            <a:off x="9648825" y="4953000"/>
            <a:ext cx="19200" cy="1485900"/>
          </a:xfrm>
          <a:prstGeom prst="straightConnector1">
            <a:avLst/>
          </a:prstGeom>
          <a:noFill/>
          <a:ln cap="flat" cmpd="sng" w="9525">
            <a:solidFill>
              <a:srgbClr val="999999"/>
            </a:solidFill>
            <a:prstDash val="solid"/>
            <a:round/>
            <a:headEnd len="med" w="med" type="none"/>
            <a:tailEnd len="med" w="med" type="none"/>
          </a:ln>
        </p:spPr>
      </p:cxnSp>
      <p:sp>
        <p:nvSpPr>
          <p:cNvPr id="129" name="Google Shape;129;p16"/>
          <p:cNvSpPr/>
          <p:nvPr/>
        </p:nvSpPr>
        <p:spPr>
          <a:xfrm>
            <a:off x="9891775" y="5031375"/>
            <a:ext cx="386100" cy="303300"/>
          </a:xfrm>
          <a:prstGeom prst="wedgeEllipseCallout">
            <a:avLst>
              <a:gd fmla="val -9855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1</a:t>
            </a:r>
            <a:endParaRPr sz="1200"/>
          </a:p>
        </p:txBody>
      </p:sp>
      <p:sp>
        <p:nvSpPr>
          <p:cNvPr id="130" name="Google Shape;130;p16"/>
          <p:cNvSpPr txBox="1"/>
          <p:nvPr>
            <p:ph type="title"/>
          </p:nvPr>
        </p:nvSpPr>
        <p:spPr>
          <a:xfrm>
            <a:off x="475750" y="323850"/>
            <a:ext cx="5667900" cy="1019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000">
                <a:solidFill>
                  <a:srgbClr val="000000"/>
                </a:solidFill>
                <a:latin typeface="Cambria"/>
                <a:ea typeface="Cambria"/>
                <a:cs typeface="Cambria"/>
                <a:sym typeface="Cambria"/>
              </a:rPr>
              <a:t>All or Nothing: </a:t>
            </a:r>
            <a:br>
              <a:rPr b="1" lang="en-US" sz="3000">
                <a:solidFill>
                  <a:srgbClr val="000000"/>
                </a:solidFill>
                <a:latin typeface="Cambria"/>
                <a:ea typeface="Cambria"/>
                <a:cs typeface="Cambria"/>
                <a:sym typeface="Cambria"/>
              </a:rPr>
            </a:br>
            <a:r>
              <a:rPr b="1" lang="en-US" sz="2200">
                <a:solidFill>
                  <a:srgbClr val="000000"/>
                </a:solidFill>
                <a:latin typeface="Cambria"/>
                <a:ea typeface="Cambria"/>
                <a:cs typeface="Cambria"/>
                <a:sym typeface="Cambria"/>
              </a:rPr>
              <a:t>Caveat to Increased Three Point Shooting</a:t>
            </a:r>
            <a:endParaRPr b="1" sz="2200">
              <a:solidFill>
                <a:srgbClr val="000000"/>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17"/>
          <p:cNvPicPr preferRelativeResize="0"/>
          <p:nvPr/>
        </p:nvPicPr>
        <p:blipFill>
          <a:blip r:embed="rId3">
            <a:alphaModFix/>
          </a:blip>
          <a:stretch>
            <a:fillRect/>
          </a:stretch>
        </p:blipFill>
        <p:spPr>
          <a:xfrm>
            <a:off x="6298525" y="679125"/>
            <a:ext cx="5667900" cy="4040595"/>
          </a:xfrm>
          <a:prstGeom prst="rect">
            <a:avLst/>
          </a:prstGeom>
          <a:noFill/>
          <a:ln>
            <a:noFill/>
          </a:ln>
        </p:spPr>
      </p:pic>
      <p:sp>
        <p:nvSpPr>
          <p:cNvPr id="137" name="Google Shape;137;p17"/>
          <p:cNvSpPr txBox="1"/>
          <p:nvPr/>
        </p:nvSpPr>
        <p:spPr>
          <a:xfrm>
            <a:off x="428100" y="1125725"/>
            <a:ext cx="5527800" cy="48951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Cambria"/>
              <a:buChar char="●"/>
            </a:pPr>
            <a:r>
              <a:rPr lang="en-US" sz="1900">
                <a:latin typeface="Cambria"/>
                <a:ea typeface="Cambria"/>
                <a:cs typeface="Cambria"/>
                <a:sym typeface="Cambria"/>
              </a:rPr>
              <a:t>Early 2000s basketball strategy was dominated by teams with players in rigid offensive roles.</a:t>
            </a:r>
            <a:endParaRPr sz="1900">
              <a:latin typeface="Cambria"/>
              <a:ea typeface="Cambria"/>
              <a:cs typeface="Cambria"/>
              <a:sym typeface="Cambria"/>
            </a:endParaRPr>
          </a:p>
          <a:p>
            <a:pPr indent="-336550" lvl="1" marL="914400" rtl="0" algn="l">
              <a:spcBef>
                <a:spcPts val="0"/>
              </a:spcBef>
              <a:spcAft>
                <a:spcPts val="0"/>
              </a:spcAft>
              <a:buSzPts val="1700"/>
              <a:buFont typeface="Cambria"/>
              <a:buChar char="○"/>
            </a:pPr>
            <a:r>
              <a:rPr lang="en-US" sz="1700">
                <a:latin typeface="Cambria"/>
                <a:ea typeface="Cambria"/>
                <a:cs typeface="Cambria"/>
                <a:sym typeface="Cambria"/>
              </a:rPr>
              <a:t>Centers provided short-range, high-accuracy shots from under the basket.</a:t>
            </a:r>
            <a:endParaRPr sz="1700">
              <a:latin typeface="Cambria"/>
              <a:ea typeface="Cambria"/>
              <a:cs typeface="Cambria"/>
              <a:sym typeface="Cambria"/>
            </a:endParaRPr>
          </a:p>
          <a:p>
            <a:pPr indent="-336550" lvl="1" marL="914400" rtl="0" algn="l">
              <a:spcBef>
                <a:spcPts val="0"/>
              </a:spcBef>
              <a:spcAft>
                <a:spcPts val="0"/>
              </a:spcAft>
              <a:buSzPts val="1700"/>
              <a:buFont typeface="Cambria"/>
              <a:buChar char="○"/>
            </a:pPr>
            <a:r>
              <a:rPr lang="en-US" sz="1700">
                <a:latin typeface="Cambria"/>
                <a:ea typeface="Cambria"/>
                <a:cs typeface="Cambria"/>
                <a:sym typeface="Cambria"/>
              </a:rPr>
              <a:t>Point guards and shooting guards would try passing the ball closer to the basket and take an occasional long-range shot if they had a chance.</a:t>
            </a:r>
            <a:endParaRPr sz="1700">
              <a:latin typeface="Cambria"/>
              <a:ea typeface="Cambria"/>
              <a:cs typeface="Cambria"/>
              <a:sym typeface="Cambria"/>
            </a:endParaRPr>
          </a:p>
          <a:p>
            <a:pPr indent="-349250" lvl="0" marL="457200" rtl="0" algn="l">
              <a:spcBef>
                <a:spcPts val="0"/>
              </a:spcBef>
              <a:spcAft>
                <a:spcPts val="0"/>
              </a:spcAft>
              <a:buSzPts val="1900"/>
              <a:buFont typeface="Cambria"/>
              <a:buChar char="●"/>
            </a:pPr>
            <a:r>
              <a:rPr lang="en-US" sz="1900">
                <a:latin typeface="Cambria"/>
                <a:ea typeface="Cambria"/>
                <a:cs typeface="Cambria"/>
                <a:sym typeface="Cambria"/>
              </a:rPr>
              <a:t>To increase unpredictability and improve shooting opportunities, teams tried developing a roster where all players could shoot three pointers, rather than just certain positions.</a:t>
            </a:r>
            <a:endParaRPr sz="1900">
              <a:latin typeface="Cambria"/>
              <a:ea typeface="Cambria"/>
              <a:cs typeface="Cambria"/>
              <a:sym typeface="Cambria"/>
            </a:endParaRPr>
          </a:p>
          <a:p>
            <a:pPr indent="0" lvl="0" marL="0" rtl="0" algn="l">
              <a:spcBef>
                <a:spcPts val="0"/>
              </a:spcBef>
              <a:spcAft>
                <a:spcPts val="0"/>
              </a:spcAft>
              <a:buNone/>
            </a:pPr>
            <a:r>
              <a:t/>
            </a:r>
            <a:endParaRPr sz="1900">
              <a:latin typeface="Cambria"/>
              <a:ea typeface="Cambria"/>
              <a:cs typeface="Cambria"/>
              <a:sym typeface="Cambria"/>
            </a:endParaRPr>
          </a:p>
          <a:p>
            <a:pPr indent="-349250" lvl="0" marL="457200" rtl="0" algn="l">
              <a:spcBef>
                <a:spcPts val="0"/>
              </a:spcBef>
              <a:spcAft>
                <a:spcPts val="0"/>
              </a:spcAft>
              <a:buSzPts val="1900"/>
              <a:buFont typeface="Cambria"/>
              <a:buChar char="●"/>
            </a:pPr>
            <a:r>
              <a:rPr lang="en-US" sz="1900">
                <a:solidFill>
                  <a:schemeClr val="dk1"/>
                </a:solidFill>
                <a:latin typeface="Cambria"/>
                <a:ea typeface="Cambria"/>
                <a:cs typeface="Cambria"/>
                <a:sym typeface="Cambria"/>
              </a:rPr>
              <a:t>Observations from the visual:</a:t>
            </a:r>
            <a:endParaRPr sz="1900">
              <a:latin typeface="Cambria"/>
              <a:ea typeface="Cambria"/>
              <a:cs typeface="Cambria"/>
              <a:sym typeface="Cambria"/>
            </a:endParaRPr>
          </a:p>
          <a:p>
            <a:pPr indent="-336550" lvl="0" marL="914400" rtl="0" algn="l">
              <a:spcBef>
                <a:spcPts val="0"/>
              </a:spcBef>
              <a:spcAft>
                <a:spcPts val="0"/>
              </a:spcAft>
              <a:buSzPts val="1700"/>
              <a:buFont typeface="Cambria"/>
              <a:buAutoNum type="arabicPeriod"/>
            </a:pPr>
            <a:r>
              <a:rPr lang="en-US" sz="1700">
                <a:latin typeface="Cambria"/>
                <a:ea typeface="Cambria"/>
                <a:cs typeface="Cambria"/>
                <a:sym typeface="Cambria"/>
              </a:rPr>
              <a:t>Since the mid 2000s, the variance in three point accuracy between positions for all teams is on a downward trend, but does not indicate whether a team will have a successful season.</a:t>
            </a:r>
            <a:endParaRPr sz="1700">
              <a:latin typeface="Cambria"/>
              <a:ea typeface="Cambria"/>
              <a:cs typeface="Cambria"/>
              <a:sym typeface="Cambria"/>
            </a:endParaRPr>
          </a:p>
          <a:p>
            <a:pPr indent="-336550" lvl="0" marL="914400" rtl="0" algn="l">
              <a:spcBef>
                <a:spcPts val="0"/>
              </a:spcBef>
              <a:spcAft>
                <a:spcPts val="0"/>
              </a:spcAft>
              <a:buSzPts val="1700"/>
              <a:buFont typeface="Cambria"/>
              <a:buAutoNum type="arabicPeriod"/>
            </a:pPr>
            <a:r>
              <a:rPr lang="en-US" sz="1700">
                <a:latin typeface="Cambria"/>
                <a:ea typeface="Cambria"/>
                <a:cs typeface="Cambria"/>
                <a:sym typeface="Cambria"/>
              </a:rPr>
              <a:t>Fluctuations in variance from season to season appear to be greater for unsuccessful teams.</a:t>
            </a:r>
            <a:endParaRPr sz="1700">
              <a:latin typeface="Cambria"/>
              <a:ea typeface="Cambria"/>
              <a:cs typeface="Cambria"/>
              <a:sym typeface="Cambria"/>
            </a:endParaRPr>
          </a:p>
        </p:txBody>
      </p:sp>
      <p:sp>
        <p:nvSpPr>
          <p:cNvPr id="138" name="Google Shape;138;p17"/>
          <p:cNvSpPr txBox="1"/>
          <p:nvPr>
            <p:ph idx="4294967295" type="title"/>
          </p:nvPr>
        </p:nvSpPr>
        <p:spPr>
          <a:xfrm>
            <a:off x="428100" y="0"/>
            <a:ext cx="5667900" cy="1019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000">
                <a:solidFill>
                  <a:srgbClr val="000000"/>
                </a:solidFill>
                <a:latin typeface="Cambria"/>
                <a:ea typeface="Cambria"/>
                <a:cs typeface="Cambria"/>
                <a:sym typeface="Cambria"/>
              </a:rPr>
              <a:t>Maximizing Team Potential</a:t>
            </a:r>
            <a:r>
              <a:rPr b="1" lang="en-US" sz="3000">
                <a:solidFill>
                  <a:srgbClr val="000000"/>
                </a:solidFill>
                <a:latin typeface="Cambria"/>
                <a:ea typeface="Cambria"/>
                <a:cs typeface="Cambria"/>
                <a:sym typeface="Cambria"/>
              </a:rPr>
              <a:t>: </a:t>
            </a:r>
            <a:br>
              <a:rPr b="1" lang="en-US" sz="3000">
                <a:solidFill>
                  <a:srgbClr val="000000"/>
                </a:solidFill>
                <a:latin typeface="Cambria"/>
                <a:ea typeface="Cambria"/>
                <a:cs typeface="Cambria"/>
                <a:sym typeface="Cambria"/>
              </a:rPr>
            </a:br>
            <a:r>
              <a:rPr b="1" lang="en-US" sz="2200">
                <a:solidFill>
                  <a:srgbClr val="000000"/>
                </a:solidFill>
                <a:latin typeface="Cambria"/>
                <a:ea typeface="Cambria"/>
                <a:cs typeface="Cambria"/>
                <a:sym typeface="Cambria"/>
              </a:rPr>
              <a:t>Challenging All Positions to Shoot Threes</a:t>
            </a:r>
            <a:endParaRPr b="1" sz="2200">
              <a:solidFill>
                <a:srgbClr val="000000"/>
              </a:solidFill>
              <a:latin typeface="Cambria"/>
              <a:ea typeface="Cambria"/>
              <a:cs typeface="Cambria"/>
              <a:sym typeface="Cambria"/>
            </a:endParaRPr>
          </a:p>
        </p:txBody>
      </p:sp>
      <p:pic>
        <p:nvPicPr>
          <p:cNvPr id="139" name="Google Shape;139;p17"/>
          <p:cNvPicPr preferRelativeResize="0"/>
          <p:nvPr/>
        </p:nvPicPr>
        <p:blipFill>
          <a:blip r:embed="rId4">
            <a:alphaModFix/>
          </a:blip>
          <a:stretch>
            <a:fillRect/>
          </a:stretch>
        </p:blipFill>
        <p:spPr>
          <a:xfrm>
            <a:off x="7551325" y="4719720"/>
            <a:ext cx="3162300" cy="428625"/>
          </a:xfrm>
          <a:prstGeom prst="rect">
            <a:avLst/>
          </a:prstGeom>
          <a:noFill/>
          <a:ln>
            <a:noFill/>
          </a:ln>
        </p:spPr>
      </p:pic>
      <p:pic>
        <p:nvPicPr>
          <p:cNvPr id="140" name="Google Shape;140;p17"/>
          <p:cNvPicPr preferRelativeResize="0"/>
          <p:nvPr/>
        </p:nvPicPr>
        <p:blipFill>
          <a:blip r:embed="rId5">
            <a:alphaModFix/>
          </a:blip>
          <a:stretch>
            <a:fillRect/>
          </a:stretch>
        </p:blipFill>
        <p:spPr>
          <a:xfrm>
            <a:off x="6965538" y="5376945"/>
            <a:ext cx="4333875" cy="533400"/>
          </a:xfrm>
          <a:prstGeom prst="rect">
            <a:avLst/>
          </a:prstGeom>
          <a:noFill/>
          <a:ln>
            <a:noFill/>
          </a:ln>
        </p:spPr>
      </p:pic>
      <p:pic>
        <p:nvPicPr>
          <p:cNvPr id="141" name="Google Shape;141;p17"/>
          <p:cNvPicPr preferRelativeResize="0"/>
          <p:nvPr/>
        </p:nvPicPr>
        <p:blipFill>
          <a:blip r:embed="rId6">
            <a:alphaModFix/>
          </a:blip>
          <a:stretch>
            <a:fillRect/>
          </a:stretch>
        </p:blipFill>
        <p:spPr>
          <a:xfrm>
            <a:off x="6660738" y="6020820"/>
            <a:ext cx="4943475" cy="561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18"/>
          <p:cNvPicPr preferRelativeResize="0"/>
          <p:nvPr/>
        </p:nvPicPr>
        <p:blipFill>
          <a:blip r:embed="rId3">
            <a:alphaModFix/>
          </a:blip>
          <a:stretch>
            <a:fillRect/>
          </a:stretch>
        </p:blipFill>
        <p:spPr>
          <a:xfrm>
            <a:off x="6143650" y="598675"/>
            <a:ext cx="6048350" cy="4249975"/>
          </a:xfrm>
          <a:prstGeom prst="rect">
            <a:avLst/>
          </a:prstGeom>
          <a:noFill/>
          <a:ln>
            <a:noFill/>
          </a:ln>
        </p:spPr>
      </p:pic>
      <p:sp>
        <p:nvSpPr>
          <p:cNvPr id="148" name="Google Shape;148;p18"/>
          <p:cNvSpPr txBox="1"/>
          <p:nvPr/>
        </p:nvSpPr>
        <p:spPr>
          <a:xfrm>
            <a:off x="475750" y="1426000"/>
            <a:ext cx="5540100" cy="50343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Cambria"/>
              <a:buChar char="●"/>
            </a:pPr>
            <a:r>
              <a:rPr b="1" lang="en-US" sz="1900">
                <a:solidFill>
                  <a:schemeClr val="dk1"/>
                </a:solidFill>
                <a:latin typeface="Cambria"/>
                <a:ea typeface="Cambria"/>
                <a:cs typeface="Cambria"/>
                <a:sym typeface="Cambria"/>
              </a:rPr>
              <a:t>Effective Field Goal Percentage (eFG%)</a:t>
            </a:r>
            <a:r>
              <a:rPr lang="en-US" sz="1900">
                <a:solidFill>
                  <a:schemeClr val="dk1"/>
                </a:solidFill>
                <a:latin typeface="Cambria"/>
                <a:ea typeface="Cambria"/>
                <a:cs typeface="Cambria"/>
                <a:sym typeface="Cambria"/>
              </a:rPr>
              <a:t> is a measurement of how successful your team is at shooting the ball from the field.</a:t>
            </a:r>
            <a:endParaRPr sz="1900">
              <a:solidFill>
                <a:schemeClr val="dk1"/>
              </a:solidFill>
              <a:latin typeface="Cambria"/>
              <a:ea typeface="Cambria"/>
              <a:cs typeface="Cambria"/>
              <a:sym typeface="Cambria"/>
            </a:endParaRPr>
          </a:p>
          <a:p>
            <a:pPr indent="-336550" lvl="1" marL="914400" rtl="0" algn="l">
              <a:lnSpc>
                <a:spcPct val="115000"/>
              </a:lnSpc>
              <a:spcBef>
                <a:spcPts val="0"/>
              </a:spcBef>
              <a:spcAft>
                <a:spcPts val="0"/>
              </a:spcAft>
              <a:buClr>
                <a:schemeClr val="dk1"/>
              </a:buClr>
              <a:buSzPts val="1700"/>
              <a:buFont typeface="Cambria"/>
              <a:buChar char="○"/>
            </a:pPr>
            <a:r>
              <a:rPr lang="en-US" sz="1700">
                <a:solidFill>
                  <a:schemeClr val="dk1"/>
                </a:solidFill>
                <a:latin typeface="Cambria"/>
                <a:ea typeface="Cambria"/>
                <a:cs typeface="Cambria"/>
                <a:sym typeface="Cambria"/>
              </a:rPr>
              <a:t>Provides a more complete picture than standard field goal percentages because three point shots are given extra weight.</a:t>
            </a:r>
            <a:endParaRPr sz="1700">
              <a:solidFill>
                <a:schemeClr val="dk1"/>
              </a:solidFill>
              <a:latin typeface="Cambria"/>
              <a:ea typeface="Cambria"/>
              <a:cs typeface="Cambria"/>
              <a:sym typeface="Cambria"/>
            </a:endParaRPr>
          </a:p>
          <a:p>
            <a:pPr indent="-349250" lvl="0" marL="457200" rtl="0" algn="l">
              <a:lnSpc>
                <a:spcPct val="115000"/>
              </a:lnSpc>
              <a:spcBef>
                <a:spcPts val="0"/>
              </a:spcBef>
              <a:spcAft>
                <a:spcPts val="0"/>
              </a:spcAft>
              <a:buClr>
                <a:schemeClr val="dk1"/>
              </a:buClr>
              <a:buSzPts val="1900"/>
              <a:buFont typeface="Cambria"/>
              <a:buChar char="●"/>
            </a:pPr>
            <a:r>
              <a:rPr b="1" lang="en-US" sz="1900">
                <a:solidFill>
                  <a:schemeClr val="dk1"/>
                </a:solidFill>
                <a:latin typeface="Cambria"/>
                <a:ea typeface="Cambria"/>
                <a:cs typeface="Cambria"/>
                <a:sym typeface="Cambria"/>
              </a:rPr>
              <a:t>Win Shares per 48 Minutes:</a:t>
            </a:r>
            <a:r>
              <a:rPr lang="en-US" sz="1900">
                <a:solidFill>
                  <a:schemeClr val="dk1"/>
                </a:solidFill>
                <a:latin typeface="Cambria"/>
                <a:ea typeface="Cambria"/>
                <a:cs typeface="Cambria"/>
                <a:sym typeface="Cambria"/>
              </a:rPr>
              <a:t> This is an advanced stat that builds on win shares, used to determine how much a player contributes to a given win.</a:t>
            </a:r>
            <a:endParaRPr sz="1900">
              <a:solidFill>
                <a:schemeClr val="dk1"/>
              </a:solidFill>
              <a:latin typeface="Cambria"/>
              <a:ea typeface="Cambria"/>
              <a:cs typeface="Cambria"/>
              <a:sym typeface="Cambria"/>
            </a:endParaRPr>
          </a:p>
          <a:p>
            <a:pPr indent="-336550" lvl="1" marL="914400" rtl="0" algn="l">
              <a:lnSpc>
                <a:spcPct val="115000"/>
              </a:lnSpc>
              <a:spcBef>
                <a:spcPts val="0"/>
              </a:spcBef>
              <a:spcAft>
                <a:spcPts val="0"/>
              </a:spcAft>
              <a:buClr>
                <a:schemeClr val="dk1"/>
              </a:buClr>
              <a:buSzPts val="1700"/>
              <a:buFont typeface="Cambria"/>
              <a:buChar char="○"/>
            </a:pPr>
            <a:r>
              <a:rPr lang="en-US" sz="1700">
                <a:solidFill>
                  <a:schemeClr val="dk1"/>
                </a:solidFill>
                <a:latin typeface="Cambria"/>
                <a:ea typeface="Cambria"/>
                <a:cs typeface="Cambria"/>
                <a:sym typeface="Cambria"/>
              </a:rPr>
              <a:t>This statistic takes into account everything a player does and converts it to a percentage of wins for the team.</a:t>
            </a:r>
            <a:endParaRPr sz="1700">
              <a:solidFill>
                <a:schemeClr val="dk1"/>
              </a:solidFill>
              <a:latin typeface="Cambria"/>
              <a:ea typeface="Cambria"/>
              <a:cs typeface="Cambria"/>
              <a:sym typeface="Cambria"/>
            </a:endParaRPr>
          </a:p>
          <a:p>
            <a:pPr indent="-349250" lvl="0" marL="457200" rtl="0" algn="l">
              <a:lnSpc>
                <a:spcPct val="115000"/>
              </a:lnSpc>
              <a:spcBef>
                <a:spcPts val="0"/>
              </a:spcBef>
              <a:spcAft>
                <a:spcPts val="0"/>
              </a:spcAft>
              <a:buClr>
                <a:schemeClr val="dk1"/>
              </a:buClr>
              <a:buSzPts val="1900"/>
              <a:buFont typeface="Cambria"/>
              <a:buChar char="●"/>
            </a:pPr>
            <a:r>
              <a:rPr lang="en-US" sz="1900">
                <a:solidFill>
                  <a:schemeClr val="dk1"/>
                </a:solidFill>
                <a:latin typeface="Cambria"/>
                <a:ea typeface="Cambria"/>
                <a:cs typeface="Cambria"/>
                <a:sym typeface="Cambria"/>
              </a:rPr>
              <a:t>Each point on the figure represents an individual NBA franchise, serving as their average from 1990-2017</a:t>
            </a:r>
            <a:endParaRPr sz="1900">
              <a:solidFill>
                <a:schemeClr val="dk1"/>
              </a:solidFill>
              <a:latin typeface="Cambria"/>
              <a:ea typeface="Cambria"/>
              <a:cs typeface="Cambria"/>
              <a:sym typeface="Cambria"/>
            </a:endParaRPr>
          </a:p>
          <a:p>
            <a:pPr indent="0" lvl="0" marL="0" rtl="0" algn="l">
              <a:spcBef>
                <a:spcPts val="1200"/>
              </a:spcBef>
              <a:spcAft>
                <a:spcPts val="0"/>
              </a:spcAft>
              <a:buNone/>
            </a:pPr>
            <a:r>
              <a:t/>
            </a:r>
            <a:endParaRPr>
              <a:latin typeface="Cambria"/>
              <a:ea typeface="Cambria"/>
              <a:cs typeface="Cambria"/>
              <a:sym typeface="Cambria"/>
            </a:endParaRPr>
          </a:p>
        </p:txBody>
      </p:sp>
      <p:sp>
        <p:nvSpPr>
          <p:cNvPr id="149" name="Google Shape;149;p18"/>
          <p:cNvSpPr txBox="1"/>
          <p:nvPr>
            <p:ph type="title"/>
          </p:nvPr>
        </p:nvSpPr>
        <p:spPr>
          <a:xfrm>
            <a:off x="475750" y="323850"/>
            <a:ext cx="5667900" cy="1019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000">
                <a:solidFill>
                  <a:srgbClr val="000000"/>
                </a:solidFill>
                <a:latin typeface="Cambria"/>
                <a:ea typeface="Cambria"/>
                <a:cs typeface="Cambria"/>
                <a:sym typeface="Cambria"/>
              </a:rPr>
              <a:t>A Well-Oiled Machine</a:t>
            </a:r>
            <a:r>
              <a:rPr b="1" lang="en-US" sz="3000">
                <a:solidFill>
                  <a:srgbClr val="000000"/>
                </a:solidFill>
                <a:latin typeface="Cambria"/>
                <a:ea typeface="Cambria"/>
                <a:cs typeface="Cambria"/>
                <a:sym typeface="Cambria"/>
              </a:rPr>
              <a:t>: </a:t>
            </a:r>
            <a:br>
              <a:rPr b="1" lang="en-US" sz="3000">
                <a:solidFill>
                  <a:srgbClr val="000000"/>
                </a:solidFill>
                <a:latin typeface="Cambria"/>
                <a:ea typeface="Cambria"/>
                <a:cs typeface="Cambria"/>
                <a:sym typeface="Cambria"/>
              </a:rPr>
            </a:br>
            <a:r>
              <a:rPr b="1" lang="en-US" sz="2200">
                <a:solidFill>
                  <a:srgbClr val="000000"/>
                </a:solidFill>
                <a:latin typeface="Cambria"/>
                <a:ea typeface="Cambria"/>
                <a:cs typeface="Cambria"/>
                <a:sym typeface="Cambria"/>
              </a:rPr>
              <a:t>Converting Increased Shot Count into Wins</a:t>
            </a:r>
            <a:endParaRPr b="1" sz="2200">
              <a:solidFill>
                <a:srgbClr val="000000"/>
              </a:solidFill>
              <a:latin typeface="Cambria"/>
              <a:ea typeface="Cambria"/>
              <a:cs typeface="Cambria"/>
              <a:sym typeface="Cambria"/>
            </a:endParaRPr>
          </a:p>
        </p:txBody>
      </p:sp>
      <p:sp>
        <p:nvSpPr>
          <p:cNvPr id="150" name="Google Shape;150;p18"/>
          <p:cNvSpPr/>
          <p:nvPr/>
        </p:nvSpPr>
        <p:spPr>
          <a:xfrm>
            <a:off x="10385800" y="1335138"/>
            <a:ext cx="386100" cy="303300"/>
          </a:xfrm>
          <a:prstGeom prst="wedgeEllipseCallout">
            <a:avLst>
              <a:gd fmla="val 78095" name="adj1"/>
              <a:gd fmla="val 46625"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1</a:t>
            </a:r>
            <a:endParaRPr sz="1200"/>
          </a:p>
        </p:txBody>
      </p:sp>
      <p:sp>
        <p:nvSpPr>
          <p:cNvPr id="151" name="Google Shape;151;p18"/>
          <p:cNvSpPr/>
          <p:nvPr/>
        </p:nvSpPr>
        <p:spPr>
          <a:xfrm>
            <a:off x="7545288" y="3200154"/>
            <a:ext cx="386100" cy="303300"/>
          </a:xfrm>
          <a:prstGeom prst="wedgeEllipseCallout">
            <a:avLst>
              <a:gd fmla="val 55154" name="adj1"/>
              <a:gd fmla="val 65311"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2</a:t>
            </a:r>
            <a:endParaRPr sz="1200"/>
          </a:p>
        </p:txBody>
      </p:sp>
      <p:sp>
        <p:nvSpPr>
          <p:cNvPr id="152" name="Google Shape;152;p18"/>
          <p:cNvSpPr txBox="1"/>
          <p:nvPr/>
        </p:nvSpPr>
        <p:spPr>
          <a:xfrm>
            <a:off x="6884500" y="5067225"/>
            <a:ext cx="5207400" cy="5703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Cambria"/>
              <a:buChar char="●"/>
            </a:pPr>
            <a:r>
              <a:rPr lang="en-US" sz="1900">
                <a:solidFill>
                  <a:schemeClr val="dk1"/>
                </a:solidFill>
                <a:latin typeface="Cambria"/>
                <a:ea typeface="Cambria"/>
                <a:cs typeface="Cambria"/>
                <a:sym typeface="Cambria"/>
              </a:rPr>
              <a:t>Observations from the visual:</a:t>
            </a:r>
            <a:endParaRPr sz="1900">
              <a:solidFill>
                <a:schemeClr val="dk1"/>
              </a:solidFill>
              <a:latin typeface="Cambria"/>
              <a:ea typeface="Cambria"/>
              <a:cs typeface="Cambria"/>
              <a:sym typeface="Cambria"/>
            </a:endParaRPr>
          </a:p>
          <a:p>
            <a:pPr indent="-336550" lvl="0" marL="914400" rtl="0" algn="l">
              <a:spcBef>
                <a:spcPts val="0"/>
              </a:spcBef>
              <a:spcAft>
                <a:spcPts val="0"/>
              </a:spcAft>
              <a:buClr>
                <a:schemeClr val="dk1"/>
              </a:buClr>
              <a:buSzPts val="1700"/>
              <a:buFont typeface="Cambria"/>
              <a:buAutoNum type="arabicPeriod"/>
            </a:pPr>
            <a:r>
              <a:rPr lang="en-US" sz="1700">
                <a:solidFill>
                  <a:schemeClr val="dk1"/>
                </a:solidFill>
                <a:latin typeface="Cambria"/>
                <a:ea typeface="Cambria"/>
                <a:cs typeface="Cambria"/>
                <a:sym typeface="Cambria"/>
              </a:rPr>
              <a:t>San Antonio Spurs:</a:t>
            </a:r>
            <a:endParaRPr sz="1700">
              <a:solidFill>
                <a:schemeClr val="dk1"/>
              </a:solidFill>
              <a:latin typeface="Cambria"/>
              <a:ea typeface="Cambria"/>
              <a:cs typeface="Cambria"/>
              <a:sym typeface="Cambria"/>
            </a:endParaRPr>
          </a:p>
          <a:p>
            <a:pPr indent="-336550" lvl="1" marL="1371600" rtl="0" algn="l">
              <a:spcBef>
                <a:spcPts val="0"/>
              </a:spcBef>
              <a:spcAft>
                <a:spcPts val="0"/>
              </a:spcAft>
              <a:buClr>
                <a:schemeClr val="dk1"/>
              </a:buClr>
              <a:buSzPts val="1700"/>
              <a:buFont typeface="Cambria"/>
              <a:buAutoNum type="alphaLcPeriod"/>
            </a:pPr>
            <a:r>
              <a:rPr lang="en-US" sz="1700">
                <a:solidFill>
                  <a:schemeClr val="dk1"/>
                </a:solidFill>
                <a:latin typeface="Cambria"/>
                <a:ea typeface="Cambria"/>
                <a:cs typeface="Cambria"/>
                <a:sym typeface="Cambria"/>
              </a:rPr>
              <a:t>Franchise W/L Record:  1480/686</a:t>
            </a:r>
            <a:endParaRPr sz="1700">
              <a:solidFill>
                <a:schemeClr val="dk1"/>
              </a:solidFill>
              <a:latin typeface="Cambria"/>
              <a:ea typeface="Cambria"/>
              <a:cs typeface="Cambria"/>
              <a:sym typeface="Cambria"/>
            </a:endParaRPr>
          </a:p>
          <a:p>
            <a:pPr indent="-336550" lvl="0" marL="914400" rtl="0" algn="l">
              <a:spcBef>
                <a:spcPts val="0"/>
              </a:spcBef>
              <a:spcAft>
                <a:spcPts val="0"/>
              </a:spcAft>
              <a:buClr>
                <a:schemeClr val="dk1"/>
              </a:buClr>
              <a:buSzPts val="1700"/>
              <a:buFont typeface="Cambria"/>
              <a:buAutoNum type="arabicPeriod"/>
            </a:pPr>
            <a:r>
              <a:rPr lang="en-US" sz="1700">
                <a:solidFill>
                  <a:schemeClr val="dk1"/>
                </a:solidFill>
                <a:latin typeface="Cambria"/>
                <a:ea typeface="Cambria"/>
                <a:cs typeface="Cambria"/>
                <a:sym typeface="Cambria"/>
              </a:rPr>
              <a:t>Brooklyn / New Jersey Nets:</a:t>
            </a:r>
            <a:endParaRPr sz="1700">
              <a:solidFill>
                <a:schemeClr val="dk1"/>
              </a:solidFill>
              <a:latin typeface="Cambria"/>
              <a:ea typeface="Cambria"/>
              <a:cs typeface="Cambria"/>
              <a:sym typeface="Cambria"/>
            </a:endParaRPr>
          </a:p>
          <a:p>
            <a:pPr indent="-336550" lvl="1" marL="1371600" rtl="0" algn="l">
              <a:spcBef>
                <a:spcPts val="0"/>
              </a:spcBef>
              <a:spcAft>
                <a:spcPts val="0"/>
              </a:spcAft>
              <a:buClr>
                <a:schemeClr val="dk1"/>
              </a:buClr>
              <a:buSzPts val="1700"/>
              <a:buFont typeface="Cambria"/>
              <a:buAutoNum type="alphaLcPeriod"/>
            </a:pPr>
            <a:r>
              <a:rPr lang="en-US" sz="1700">
                <a:solidFill>
                  <a:schemeClr val="dk1"/>
                </a:solidFill>
                <a:latin typeface="Cambria"/>
                <a:ea typeface="Cambria"/>
                <a:cs typeface="Cambria"/>
                <a:sym typeface="Cambria"/>
              </a:rPr>
              <a:t>Franchise W/L Record: 934/1232</a:t>
            </a:r>
            <a:endParaRPr>
              <a:latin typeface="Libre Franklin Medium"/>
              <a:ea typeface="Libre Franklin Medium"/>
              <a:cs typeface="Libre Franklin Medium"/>
              <a:sym typeface="Libre Franklin Medium"/>
            </a:endParaRPr>
          </a:p>
        </p:txBody>
      </p:sp>
      <p:sp>
        <p:nvSpPr>
          <p:cNvPr id="153" name="Google Shape;153;p18"/>
          <p:cNvSpPr txBox="1"/>
          <p:nvPr/>
        </p:nvSpPr>
        <p:spPr>
          <a:xfrm>
            <a:off x="10278125" y="3186750"/>
            <a:ext cx="13131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mbria"/>
                <a:ea typeface="Cambria"/>
                <a:cs typeface="Cambria"/>
                <a:sym typeface="Cambria"/>
              </a:rPr>
              <a:t>r-value = 0.82</a:t>
            </a:r>
            <a:endParaRPr>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19"/>
          <p:cNvPicPr preferRelativeResize="0"/>
          <p:nvPr/>
        </p:nvPicPr>
        <p:blipFill>
          <a:blip r:embed="rId3">
            <a:alphaModFix/>
          </a:blip>
          <a:stretch>
            <a:fillRect/>
          </a:stretch>
        </p:blipFill>
        <p:spPr>
          <a:xfrm>
            <a:off x="5891000" y="1326775"/>
            <a:ext cx="6052350" cy="4465894"/>
          </a:xfrm>
          <a:prstGeom prst="rect">
            <a:avLst/>
          </a:prstGeom>
          <a:noFill/>
          <a:ln>
            <a:noFill/>
          </a:ln>
        </p:spPr>
      </p:pic>
      <p:sp>
        <p:nvSpPr>
          <p:cNvPr id="160" name="Google Shape;160;p19"/>
          <p:cNvSpPr txBox="1"/>
          <p:nvPr>
            <p:ph idx="4294967295" type="title"/>
          </p:nvPr>
        </p:nvSpPr>
        <p:spPr>
          <a:xfrm>
            <a:off x="475750" y="323850"/>
            <a:ext cx="5511000" cy="1019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000">
                <a:solidFill>
                  <a:srgbClr val="000000"/>
                </a:solidFill>
                <a:latin typeface="Cambria"/>
                <a:ea typeface="Cambria"/>
                <a:cs typeface="Cambria"/>
                <a:sym typeface="Cambria"/>
              </a:rPr>
              <a:t>Shooting at a Cost</a:t>
            </a:r>
            <a:r>
              <a:rPr b="1" lang="en-US" sz="3000">
                <a:solidFill>
                  <a:srgbClr val="000000"/>
                </a:solidFill>
                <a:latin typeface="Cambria"/>
                <a:ea typeface="Cambria"/>
                <a:cs typeface="Cambria"/>
                <a:sym typeface="Cambria"/>
              </a:rPr>
              <a:t>: </a:t>
            </a:r>
            <a:br>
              <a:rPr b="1" lang="en-US" sz="3000">
                <a:solidFill>
                  <a:srgbClr val="000000"/>
                </a:solidFill>
                <a:latin typeface="Cambria"/>
                <a:ea typeface="Cambria"/>
                <a:cs typeface="Cambria"/>
                <a:sym typeface="Cambria"/>
              </a:rPr>
            </a:br>
            <a:r>
              <a:rPr b="1" lang="en-US" sz="2200">
                <a:solidFill>
                  <a:srgbClr val="000000"/>
                </a:solidFill>
                <a:latin typeface="Cambria"/>
                <a:ea typeface="Cambria"/>
                <a:cs typeface="Cambria"/>
                <a:sym typeface="Cambria"/>
              </a:rPr>
              <a:t>Three Pointers Affect Offensive Rebounds</a:t>
            </a:r>
            <a:endParaRPr b="1" sz="2200">
              <a:solidFill>
                <a:srgbClr val="000000"/>
              </a:solidFill>
              <a:latin typeface="Cambria"/>
              <a:ea typeface="Cambria"/>
              <a:cs typeface="Cambria"/>
              <a:sym typeface="Cambria"/>
            </a:endParaRPr>
          </a:p>
        </p:txBody>
      </p:sp>
      <p:sp>
        <p:nvSpPr>
          <p:cNvPr id="161" name="Google Shape;161;p19"/>
          <p:cNvSpPr txBox="1"/>
          <p:nvPr/>
        </p:nvSpPr>
        <p:spPr>
          <a:xfrm>
            <a:off x="10201925" y="3186750"/>
            <a:ext cx="13131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mbria"/>
                <a:ea typeface="Cambria"/>
                <a:cs typeface="Cambria"/>
                <a:sym typeface="Cambria"/>
              </a:rPr>
              <a:t>r-value = -0.66</a:t>
            </a:r>
            <a:endParaRPr>
              <a:latin typeface="Cambria"/>
              <a:ea typeface="Cambria"/>
              <a:cs typeface="Cambria"/>
              <a:sym typeface="Cambria"/>
            </a:endParaRPr>
          </a:p>
        </p:txBody>
      </p:sp>
      <p:sp>
        <p:nvSpPr>
          <p:cNvPr id="162" name="Google Shape;162;p19"/>
          <p:cNvSpPr txBox="1"/>
          <p:nvPr/>
        </p:nvSpPr>
        <p:spPr>
          <a:xfrm>
            <a:off x="475750" y="1511850"/>
            <a:ext cx="5042400" cy="4879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Cambria"/>
              <a:buChar char="●"/>
            </a:pPr>
            <a:r>
              <a:rPr lang="en-US" sz="1900">
                <a:solidFill>
                  <a:schemeClr val="dk1"/>
                </a:solidFill>
                <a:latin typeface="Cambria"/>
                <a:ea typeface="Cambria"/>
                <a:cs typeface="Cambria"/>
                <a:sym typeface="Cambria"/>
              </a:rPr>
              <a:t>While shooting the three-pointer has proven to be a successful team strategy,  having teammates in position to attempt these shots - and therefore away from the rim of the basket - hinders that player’s ability to offensively rebound the ball.</a:t>
            </a:r>
            <a:endParaRPr sz="1900">
              <a:solidFill>
                <a:schemeClr val="dk1"/>
              </a:solidFill>
              <a:latin typeface="Cambria"/>
              <a:ea typeface="Cambria"/>
              <a:cs typeface="Cambria"/>
              <a:sym typeface="Cambria"/>
            </a:endParaRPr>
          </a:p>
          <a:p>
            <a:pPr indent="0" lvl="0" marL="457200" rtl="0" algn="l">
              <a:spcBef>
                <a:spcPts val="0"/>
              </a:spcBef>
              <a:spcAft>
                <a:spcPts val="0"/>
              </a:spcAft>
              <a:buNone/>
            </a:pPr>
            <a:r>
              <a:t/>
            </a:r>
            <a:endParaRPr sz="1900">
              <a:solidFill>
                <a:schemeClr val="dk1"/>
              </a:solidFill>
              <a:latin typeface="Cambria"/>
              <a:ea typeface="Cambria"/>
              <a:cs typeface="Cambria"/>
              <a:sym typeface="Cambria"/>
            </a:endParaRPr>
          </a:p>
          <a:p>
            <a:pPr indent="-349250" lvl="0" marL="457200" rtl="0" algn="l">
              <a:spcBef>
                <a:spcPts val="0"/>
              </a:spcBef>
              <a:spcAft>
                <a:spcPts val="0"/>
              </a:spcAft>
              <a:buClr>
                <a:schemeClr val="dk1"/>
              </a:buClr>
              <a:buSzPts val="1900"/>
              <a:buFont typeface="Cambria"/>
              <a:buChar char="●"/>
            </a:pPr>
            <a:r>
              <a:rPr lang="en-US" sz="1900">
                <a:solidFill>
                  <a:schemeClr val="dk1"/>
                </a:solidFill>
                <a:latin typeface="Cambria"/>
                <a:ea typeface="Cambria"/>
                <a:cs typeface="Cambria"/>
                <a:sym typeface="Cambria"/>
              </a:rPr>
              <a:t>Teams and players have both made the decision to adjust  strategy and personal skill-sets to adapt to a rapidly-changing offensive environment.</a:t>
            </a:r>
            <a:endParaRPr sz="17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0"/>
          <p:cNvSpPr txBox="1"/>
          <p:nvPr>
            <p:ph idx="4294967295" type="title"/>
          </p:nvPr>
        </p:nvSpPr>
        <p:spPr>
          <a:xfrm>
            <a:off x="475750" y="323850"/>
            <a:ext cx="5667900" cy="1019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000">
                <a:solidFill>
                  <a:srgbClr val="000000"/>
                </a:solidFill>
                <a:latin typeface="Cambria"/>
                <a:ea typeface="Cambria"/>
                <a:cs typeface="Cambria"/>
                <a:sym typeface="Cambria"/>
              </a:rPr>
              <a:t>Shooting at a Cost, Part 2: </a:t>
            </a:r>
            <a:br>
              <a:rPr b="1" lang="en-US" sz="3000">
                <a:solidFill>
                  <a:srgbClr val="000000"/>
                </a:solidFill>
                <a:latin typeface="Cambria"/>
                <a:ea typeface="Cambria"/>
                <a:cs typeface="Cambria"/>
                <a:sym typeface="Cambria"/>
              </a:rPr>
            </a:br>
            <a:r>
              <a:rPr b="1" lang="en-US" sz="2200">
                <a:solidFill>
                  <a:srgbClr val="000000"/>
                </a:solidFill>
                <a:latin typeface="Cambria"/>
                <a:ea typeface="Cambria"/>
                <a:cs typeface="Cambria"/>
                <a:sym typeface="Cambria"/>
              </a:rPr>
              <a:t>A More Personal Look at Changing Roles</a:t>
            </a:r>
            <a:endParaRPr b="1" sz="2200">
              <a:solidFill>
                <a:srgbClr val="000000"/>
              </a:solidFill>
              <a:latin typeface="Cambria"/>
              <a:ea typeface="Cambria"/>
              <a:cs typeface="Cambria"/>
              <a:sym typeface="Cambria"/>
            </a:endParaRPr>
          </a:p>
        </p:txBody>
      </p:sp>
      <p:pic>
        <p:nvPicPr>
          <p:cNvPr id="169" name="Google Shape;169;p20"/>
          <p:cNvPicPr preferRelativeResize="0"/>
          <p:nvPr/>
        </p:nvPicPr>
        <p:blipFill>
          <a:blip r:embed="rId3">
            <a:alphaModFix/>
          </a:blip>
          <a:stretch>
            <a:fillRect/>
          </a:stretch>
        </p:blipFill>
        <p:spPr>
          <a:xfrm>
            <a:off x="635075" y="1992400"/>
            <a:ext cx="6052350" cy="4465894"/>
          </a:xfrm>
          <a:prstGeom prst="rect">
            <a:avLst/>
          </a:prstGeom>
          <a:noFill/>
          <a:ln>
            <a:noFill/>
          </a:ln>
        </p:spPr>
      </p:pic>
      <p:sp>
        <p:nvSpPr>
          <p:cNvPr id="170" name="Google Shape;170;p20"/>
          <p:cNvSpPr txBox="1"/>
          <p:nvPr/>
        </p:nvSpPr>
        <p:spPr>
          <a:xfrm>
            <a:off x="4902275" y="3657600"/>
            <a:ext cx="13131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mbria"/>
                <a:ea typeface="Cambria"/>
                <a:cs typeface="Cambria"/>
                <a:sym typeface="Cambria"/>
              </a:rPr>
              <a:t>r-value = -0.66</a:t>
            </a:r>
            <a:endParaRPr>
              <a:latin typeface="Cambria"/>
              <a:ea typeface="Cambria"/>
              <a:cs typeface="Cambria"/>
              <a:sym typeface="Cambria"/>
            </a:endParaRPr>
          </a:p>
        </p:txBody>
      </p:sp>
      <p:pic>
        <p:nvPicPr>
          <p:cNvPr id="171" name="Google Shape;171;p20"/>
          <p:cNvPicPr preferRelativeResize="0"/>
          <p:nvPr/>
        </p:nvPicPr>
        <p:blipFill>
          <a:blip r:embed="rId4">
            <a:alphaModFix/>
          </a:blip>
          <a:stretch>
            <a:fillRect/>
          </a:stretch>
        </p:blipFill>
        <p:spPr>
          <a:xfrm>
            <a:off x="7562325" y="3589245"/>
            <a:ext cx="4097175" cy="2869055"/>
          </a:xfrm>
          <a:prstGeom prst="rect">
            <a:avLst/>
          </a:prstGeom>
          <a:noFill/>
          <a:ln>
            <a:noFill/>
          </a:ln>
        </p:spPr>
      </p:pic>
      <p:pic>
        <p:nvPicPr>
          <p:cNvPr id="172" name="Google Shape;172;p20"/>
          <p:cNvPicPr preferRelativeResize="0"/>
          <p:nvPr/>
        </p:nvPicPr>
        <p:blipFill>
          <a:blip r:embed="rId5">
            <a:alphaModFix/>
          </a:blip>
          <a:stretch>
            <a:fillRect/>
          </a:stretch>
        </p:blipFill>
        <p:spPr>
          <a:xfrm>
            <a:off x="7562325" y="672370"/>
            <a:ext cx="4097175" cy="28690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235225" y="125675"/>
            <a:ext cx="10058400" cy="11430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b="1" lang="en-US" sz="3000">
                <a:solidFill>
                  <a:srgbClr val="000000"/>
                </a:solidFill>
                <a:latin typeface="Cambria"/>
                <a:ea typeface="Cambria"/>
                <a:cs typeface="Cambria"/>
                <a:sym typeface="Cambria"/>
              </a:rPr>
              <a:t>A Traditional Look at Two of the Best Teams</a:t>
            </a:r>
            <a:endParaRPr b="1" sz="2200">
              <a:solidFill>
                <a:srgbClr val="000000"/>
              </a:solidFill>
              <a:latin typeface="Cambria"/>
              <a:ea typeface="Cambria"/>
              <a:cs typeface="Cambria"/>
              <a:sym typeface="Cambria"/>
            </a:endParaRPr>
          </a:p>
          <a:p>
            <a:pPr indent="0" lvl="0" marL="0" rtl="0" algn="l">
              <a:spcBef>
                <a:spcPts val="0"/>
              </a:spcBef>
              <a:spcAft>
                <a:spcPts val="0"/>
              </a:spcAft>
              <a:buNone/>
            </a:pPr>
            <a:r>
              <a:t/>
            </a:r>
            <a:endParaRPr/>
          </a:p>
        </p:txBody>
      </p:sp>
      <p:sp>
        <p:nvSpPr>
          <p:cNvPr id="179" name="Google Shape;179;p21"/>
          <p:cNvSpPr txBox="1"/>
          <p:nvPr>
            <p:ph idx="1" type="body"/>
          </p:nvPr>
        </p:nvSpPr>
        <p:spPr>
          <a:xfrm>
            <a:off x="1066800" y="1676401"/>
            <a:ext cx="4846200" cy="43434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sp>
        <p:nvSpPr>
          <p:cNvPr id="180" name="Google Shape;180;p21"/>
          <p:cNvSpPr txBox="1"/>
          <p:nvPr>
            <p:ph idx="2" type="body"/>
          </p:nvPr>
        </p:nvSpPr>
        <p:spPr>
          <a:xfrm>
            <a:off x="6278880" y="1676401"/>
            <a:ext cx="4846200" cy="43434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pic>
        <p:nvPicPr>
          <p:cNvPr id="181" name="Google Shape;181;p21"/>
          <p:cNvPicPr preferRelativeResize="0"/>
          <p:nvPr/>
        </p:nvPicPr>
        <p:blipFill>
          <a:blip r:embed="rId3">
            <a:alphaModFix/>
          </a:blip>
          <a:stretch>
            <a:fillRect/>
          </a:stretch>
        </p:blipFill>
        <p:spPr>
          <a:xfrm>
            <a:off x="2980996" y="1059627"/>
            <a:ext cx="6230003" cy="571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asketball">
      <a:dk1>
        <a:srgbClr val="000000"/>
      </a:dk1>
      <a:lt1>
        <a:srgbClr val="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ketball 16x9">
  <a:themeElements>
    <a:clrScheme name="Basketball">
      <a:dk1>
        <a:srgbClr val="000000"/>
      </a:dk1>
      <a:lt1>
        <a:srgbClr val="FFFFFF"/>
      </a:lt1>
      <a:dk2>
        <a:srgbClr val="51270B"/>
      </a:dk2>
      <a:lt2>
        <a:srgbClr val="CAAF92"/>
      </a:lt2>
      <a:accent1>
        <a:srgbClr val="8C061E"/>
      </a:accent1>
      <a:accent2>
        <a:srgbClr val="CD0205"/>
      </a:accent2>
      <a:accent3>
        <a:srgbClr val="974919"/>
      </a:accent3>
      <a:accent4>
        <a:srgbClr val="052A5E"/>
      </a:accent4>
      <a:accent5>
        <a:srgbClr val="1A559C"/>
      </a:accent5>
      <a:accent6>
        <a:srgbClr val="156645"/>
      </a:accent6>
      <a:hlink>
        <a:srgbClr val="D0500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