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672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2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5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605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197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10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64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437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835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80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207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0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0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126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804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9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417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BE14A-31BA-4521-A39A-FE6EBABF0654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731E0-7495-4EEE-891E-240DC142F4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8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4EC1B4-6C2A-C297-6D95-70739C8D3121}"/>
              </a:ext>
            </a:extLst>
          </p:cNvPr>
          <p:cNvSpPr txBox="1"/>
          <p:nvPr/>
        </p:nvSpPr>
        <p:spPr>
          <a:xfrm>
            <a:off x="304800" y="196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Title Slide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07B14C2-8E61-BA45-3770-F45F8DB2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915204"/>
            <a:ext cx="9961766" cy="293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Inference on CPU and Fine-Tuning of LLM Model to Create a Custom Chatbot</a:t>
            </a: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Innovative Approach for Efficient AI Deployment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Bugata Chanakya Sri Vinayaka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15 July 2024</a:t>
            </a:r>
          </a:p>
        </p:txBody>
      </p:sp>
    </p:spTree>
    <p:extLst>
      <p:ext uri="{BB962C8B-B14F-4D97-AF65-F5344CB8AC3E}">
        <p14:creationId xmlns:p14="http://schemas.microsoft.com/office/powerpoint/2010/main" val="339637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51724-B2AE-061C-CDC5-3FC7F38FD921}"/>
              </a:ext>
            </a:extLst>
          </p:cNvPr>
          <p:cNvSpPr txBox="1"/>
          <p:nvPr/>
        </p:nvSpPr>
        <p:spPr>
          <a:xfrm>
            <a:off x="143933" y="947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0A286F-B7A9-7E0D-3E1E-606FFCFCE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33" y="1275301"/>
            <a:ext cx="10795000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efficient inference of large language models (LLMs) on CPUs due to the high cost and limited availability of GPUs.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for fine-tuning pre-trained LLMs to create custom chatbots tailored to specific domains and use cases.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the chatbot can perform well in real-time applications with the computational constraints of CPUs. </a:t>
            </a:r>
          </a:p>
        </p:txBody>
      </p:sp>
    </p:spTree>
    <p:extLst>
      <p:ext uri="{BB962C8B-B14F-4D97-AF65-F5344CB8AC3E}">
        <p14:creationId xmlns:p14="http://schemas.microsoft.com/office/powerpoint/2010/main" val="7634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2A5D5-C991-1F3B-3728-B7A2E595268F}"/>
              </a:ext>
            </a:extLst>
          </p:cNvPr>
          <p:cNvSpPr txBox="1"/>
          <p:nvPr/>
        </p:nvSpPr>
        <p:spPr>
          <a:xfrm>
            <a:off x="186266" y="1185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Unique Idea Brief (Solution)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750F79-0122-A4D1-3EC5-F713A9D35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67" y="1046694"/>
            <a:ext cx="11015134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optimized inference techniques to deploy LLMs on CPUs.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Fine-tune a pre-trained LLM on domain-specific data to create a custom chatbot.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techniques such as quantization and model pruning to reduce model size and increase inference speed.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knowledge distillation to transfer the capabilities of larger models to smaller, more efficient ones suitable for CPU deployment. </a:t>
            </a:r>
          </a:p>
        </p:txBody>
      </p:sp>
    </p:spTree>
    <p:extLst>
      <p:ext uri="{BB962C8B-B14F-4D97-AF65-F5344CB8AC3E}">
        <p14:creationId xmlns:p14="http://schemas.microsoft.com/office/powerpoint/2010/main" val="1299913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2A60C3-E962-D19D-C600-CAA9E99481EC}"/>
              </a:ext>
            </a:extLst>
          </p:cNvPr>
          <p:cNvSpPr txBox="1"/>
          <p:nvPr/>
        </p:nvSpPr>
        <p:spPr>
          <a:xfrm>
            <a:off x="220133" y="1794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Features Offered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C05C11-E7AF-AC1E-2DDD-27E58CE0E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90632"/>
            <a:ext cx="10259540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Inference on CPUs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Efficiently run LLMs without the need for GPUs.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Fine-Tuning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Tailor the chatbot to specific industry needs and user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Latency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Real-time performance improvements through model optimization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scalable to different environments and use cases.</a:t>
            </a:r>
          </a:p>
        </p:txBody>
      </p:sp>
    </p:spTree>
    <p:extLst>
      <p:ext uri="{BB962C8B-B14F-4D97-AF65-F5344CB8AC3E}">
        <p14:creationId xmlns:p14="http://schemas.microsoft.com/office/powerpoint/2010/main" val="3732919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64E70D-DFFE-C0D1-5F34-717529BB6EB2}"/>
              </a:ext>
            </a:extLst>
          </p:cNvPr>
          <p:cNvSpPr txBox="1"/>
          <p:nvPr/>
        </p:nvSpPr>
        <p:spPr>
          <a:xfrm>
            <a:off x="228600" y="1709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Process 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5777D1-051C-C23D-9931-25335AE6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" y="1213915"/>
            <a:ext cx="10793339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Gather domain-specific data for fine-tuning.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Clean and prepare the data for training.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Adapt the pre-trained LLM using the domain-specific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Apply techniques like quantization, pruning, and distillation.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optimized model on CPU infrastructure.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monitor performance and make necessary adjustments. </a:t>
            </a:r>
          </a:p>
        </p:txBody>
      </p:sp>
    </p:spTree>
    <p:extLst>
      <p:ext uri="{BB962C8B-B14F-4D97-AF65-F5344CB8AC3E}">
        <p14:creationId xmlns:p14="http://schemas.microsoft.com/office/powerpoint/2010/main" val="398447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EB5314-322F-2F0B-EAD5-5846D2A3D4D5}"/>
              </a:ext>
            </a:extLst>
          </p:cNvPr>
          <p:cNvSpPr txBox="1"/>
          <p:nvPr/>
        </p:nvSpPr>
        <p:spPr>
          <a:xfrm>
            <a:off x="194733" y="8626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Architecture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96AA89-DB95-725D-C78B-F42380F2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639" y="609488"/>
            <a:ext cx="4698722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pre-processing pipeline.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Fine-tuning process on pre-trained LLM.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 steps.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framework for CPU inference.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feedback loop. </a:t>
            </a:r>
          </a:p>
        </p:txBody>
      </p:sp>
    </p:spTree>
    <p:extLst>
      <p:ext uri="{BB962C8B-B14F-4D97-AF65-F5344CB8AC3E}">
        <p14:creationId xmlns:p14="http://schemas.microsoft.com/office/powerpoint/2010/main" val="3972658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0EE60-EFCF-0423-0047-CF75C00C571E}"/>
              </a:ext>
            </a:extLst>
          </p:cNvPr>
          <p:cNvSpPr/>
          <p:nvPr/>
        </p:nvSpPr>
        <p:spPr>
          <a:xfrm>
            <a:off x="1888068" y="931334"/>
            <a:ext cx="3285067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Collection &amp; Pre- Processing Pipeline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EAFD4-E710-4667-49EE-D507776B4B36}"/>
              </a:ext>
            </a:extLst>
          </p:cNvPr>
          <p:cNvSpPr/>
          <p:nvPr/>
        </p:nvSpPr>
        <p:spPr>
          <a:xfrm>
            <a:off x="1888068" y="3052233"/>
            <a:ext cx="3285067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Fine-Tunning Process on Pre Trained LLM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DD6159-7919-DBDE-67F4-64B5BCC50FE2}"/>
              </a:ext>
            </a:extLst>
          </p:cNvPr>
          <p:cNvSpPr/>
          <p:nvPr/>
        </p:nvSpPr>
        <p:spPr>
          <a:xfrm>
            <a:off x="1888068" y="5173133"/>
            <a:ext cx="3285067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Model Optimization Steps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DDB39-FA04-9E8E-D35F-053C2107B32D}"/>
              </a:ext>
            </a:extLst>
          </p:cNvPr>
          <p:cNvSpPr/>
          <p:nvPr/>
        </p:nvSpPr>
        <p:spPr>
          <a:xfrm>
            <a:off x="7061208" y="1991783"/>
            <a:ext cx="3285067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Monitoring &amp; Feedback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370D77-CE5B-5B5F-D9A4-53A77859903B}"/>
              </a:ext>
            </a:extLst>
          </p:cNvPr>
          <p:cNvSpPr/>
          <p:nvPr/>
        </p:nvSpPr>
        <p:spPr>
          <a:xfrm>
            <a:off x="7061207" y="4112685"/>
            <a:ext cx="3285067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Deployment Framework For CPU Inference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E06C7-80A4-E8D9-BA63-06AD59B7F2F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3530602" y="1684867"/>
            <a:ext cx="0" cy="136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03055E-B3B0-69BC-FE74-73DDFA296617}"/>
              </a:ext>
            </a:extLst>
          </p:cNvPr>
          <p:cNvCxnSpPr/>
          <p:nvPr/>
        </p:nvCxnSpPr>
        <p:spPr>
          <a:xfrm>
            <a:off x="3530603" y="3805768"/>
            <a:ext cx="0" cy="136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A42B70-B2D8-7798-1046-33DCFCB9D49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173135" y="5549900"/>
            <a:ext cx="35306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52DCB2-426F-31BB-BE88-3F596DC9C1A4}"/>
              </a:ext>
            </a:extLst>
          </p:cNvPr>
          <p:cNvCxnSpPr>
            <a:cxnSpLocks/>
          </p:cNvCxnSpPr>
          <p:nvPr/>
        </p:nvCxnSpPr>
        <p:spPr>
          <a:xfrm flipV="1">
            <a:off x="8703738" y="4866218"/>
            <a:ext cx="2" cy="683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BBE131-ED0F-612C-DE91-D54B25AAB268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8703741" y="2745316"/>
            <a:ext cx="1" cy="1367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551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F5FA6F-EB7A-1EEC-6111-50790602B7EA}"/>
              </a:ext>
            </a:extLst>
          </p:cNvPr>
          <p:cNvSpPr txBox="1"/>
          <p:nvPr/>
        </p:nvSpPr>
        <p:spPr>
          <a:xfrm>
            <a:off x="279400" y="16246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76D0A3-ABC0-CBBB-BA29-5ACE22C5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51277"/>
            <a:ext cx="6246390" cy="184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Hugging Face Transformers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Intel Neural Compressor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2C2778-E8C3-8CD3-F5D7-A5B174184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14" y="2603240"/>
            <a:ext cx="5813986" cy="383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1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50AF77-B60D-3354-4662-67058F930912}"/>
              </a:ext>
            </a:extLst>
          </p:cNvPr>
          <p:cNvSpPr txBox="1"/>
          <p:nvPr/>
        </p:nvSpPr>
        <p:spPr>
          <a:xfrm>
            <a:off x="237066" y="12860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Team Members and Contribution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254749-A364-628F-AB49-FB2E64785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66" y="909934"/>
            <a:ext cx="37996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Chanakya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Lead and AI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9B1ED-0CDE-D056-1885-41FD4B42FC24}"/>
              </a:ext>
            </a:extLst>
          </p:cNvPr>
          <p:cNvSpPr txBox="1"/>
          <p:nvPr/>
        </p:nvSpPr>
        <p:spPr>
          <a:xfrm>
            <a:off x="237066" y="186426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0C96D1-7B35-3832-5175-864F1422A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66" y="1784381"/>
            <a:ext cx="11006667" cy="4307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addresses the challenge of running LLMs efficiently on CPUs while providing a customizable and scalable chatbot solution.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model optimization techniques, the solution ensures real-time performance and cost-effectiveness.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has the potential to democratize access to advanced AI capabilities by making them more accessible and deployable on widely available hardware. </a:t>
            </a:r>
          </a:p>
        </p:txBody>
      </p:sp>
    </p:spTree>
    <p:extLst>
      <p:ext uri="{BB962C8B-B14F-4D97-AF65-F5344CB8AC3E}">
        <p14:creationId xmlns:p14="http://schemas.microsoft.com/office/powerpoint/2010/main" val="39652127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231</TotalTime>
  <Words>424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Chanakya Bugata</dc:creator>
  <cp:lastModifiedBy>Chanakya Bugata</cp:lastModifiedBy>
  <cp:revision>1</cp:revision>
  <dcterms:created xsi:type="dcterms:W3CDTF">2024-07-15T14:10:01Z</dcterms:created>
  <dcterms:modified xsi:type="dcterms:W3CDTF">2024-07-15T18:01:11Z</dcterms:modified>
</cp:coreProperties>
</file>