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59" r:id="rId6"/>
    <p:sldId id="262" r:id="rId7"/>
    <p:sldId id="264" r:id="rId8"/>
    <p:sldId id="267" r:id="rId9"/>
    <p:sldId id="268" r:id="rId10"/>
    <p:sldId id="269" r:id="rId11"/>
    <p:sldId id="271" r:id="rId12"/>
    <p:sldId id="270" r:id="rId13"/>
    <p:sldId id="274" r:id="rId14"/>
    <p:sldId id="272" r:id="rId15"/>
    <p:sldId id="273" r:id="rId16"/>
    <p:sldId id="275" r:id="rId17"/>
    <p:sldId id="278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E915-4B3E-470E-9888-E81C7DCEA93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8EFA-8B87-4E05-B039-29948CE5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E8EFA-8B87-4E05-B039-29948CE591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est Data Science &amp; Big Data EdTech Company Hyderabad,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Best Data Science &amp; Big Data EdTech Company Hyderabad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" y="381000"/>
            <a:ext cx="452653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Best Data Science &amp; Big Data EdTech Company Hyderabad, In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Best Data Science &amp; Big Data EdTech Company Hyderabad,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" y="2995056"/>
            <a:ext cx="4624198" cy="3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Science Training and Machine Learning Training in A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937"/>
            <a:ext cx="4343400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Science – Piriyakum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24" y="2895600"/>
            <a:ext cx="4586676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between before &amp; after cleaning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419600" cy="4572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50" y="1600200"/>
            <a:ext cx="4672550" cy="4419600"/>
          </a:xfrm>
        </p:spPr>
      </p:pic>
    </p:spTree>
    <p:extLst>
      <p:ext uri="{BB962C8B-B14F-4D97-AF65-F5344CB8AC3E}">
        <p14:creationId xmlns:p14="http://schemas.microsoft.com/office/powerpoint/2010/main" val="19408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0 Types of Data Visualization Made Simple (Graphs &amp; Chart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995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489718" y="-76200"/>
            <a:ext cx="60523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Data 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isualization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 Chart </a:t>
            </a:r>
            <a:r>
              <a:rPr lang="en-US" dirty="0" smtClean="0"/>
              <a:t>for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72221"/>
            <a:ext cx="5943600" cy="5381920"/>
          </a:xfrm>
        </p:spPr>
      </p:pic>
    </p:spTree>
    <p:extLst>
      <p:ext uri="{BB962C8B-B14F-4D97-AF65-F5344CB8AC3E}">
        <p14:creationId xmlns:p14="http://schemas.microsoft.com/office/powerpoint/2010/main" val="32529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Distplot</a:t>
            </a:r>
            <a:r>
              <a:rPr lang="en-US" dirty="0" smtClean="0"/>
              <a:t> for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1" y="1371600"/>
            <a:ext cx="7003177" cy="4876800"/>
          </a:xfrm>
        </p:spPr>
      </p:pic>
    </p:spTree>
    <p:extLst>
      <p:ext uri="{BB962C8B-B14F-4D97-AF65-F5344CB8AC3E}">
        <p14:creationId xmlns:p14="http://schemas.microsoft.com/office/powerpoint/2010/main" val="1839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Barplot</a:t>
            </a:r>
            <a:r>
              <a:rPr lang="en-US" dirty="0" smtClean="0"/>
              <a:t> for Model &amp;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12044"/>
            <a:ext cx="8305800" cy="5769756"/>
          </a:xfrm>
        </p:spPr>
      </p:pic>
    </p:spTree>
    <p:extLst>
      <p:ext uri="{BB962C8B-B14F-4D97-AF65-F5344CB8AC3E}">
        <p14:creationId xmlns:p14="http://schemas.microsoft.com/office/powerpoint/2010/main" val="3057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Boxplot of Model &amp; Prices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6605"/>
            <a:ext cx="8915400" cy="5865195"/>
          </a:xfrm>
        </p:spPr>
      </p:pic>
    </p:spTree>
    <p:extLst>
      <p:ext uri="{BB962C8B-B14F-4D97-AF65-F5344CB8AC3E}">
        <p14:creationId xmlns:p14="http://schemas.microsoft.com/office/powerpoint/2010/main" val="626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1" y="1371600"/>
            <a:ext cx="7573819" cy="4572000"/>
          </a:xfrm>
        </p:spPr>
      </p:pic>
    </p:spTree>
    <p:extLst>
      <p:ext uri="{BB962C8B-B14F-4D97-AF65-F5344CB8AC3E}">
        <p14:creationId xmlns:p14="http://schemas.microsoft.com/office/powerpoint/2010/main" val="2803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/>
          <a:p>
            <a:r>
              <a:rPr lang="en-US" dirty="0" smtClean="0"/>
              <a:t>One of the customer ask for prices between 10,000 to 50,000  and Inch less than 24 which models are there.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6" y="1371600"/>
            <a:ext cx="3341324" cy="4495800"/>
          </a:xfrm>
        </p:spPr>
      </p:pic>
    </p:spTree>
    <p:extLst>
      <p:ext uri="{BB962C8B-B14F-4D97-AF65-F5344CB8AC3E}">
        <p14:creationId xmlns:p14="http://schemas.microsoft.com/office/powerpoint/2010/main" val="4398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est Thank You For PPT Slide | Powerpoint presentation, Powerpoint  presentation templates, Wellness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Science Course in Mumbai with Placement | Practical Training on Live 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9244585" cy="69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1003" y="4739748"/>
            <a:ext cx="599299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CH.ANAND</a:t>
            </a:r>
          </a:p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Qualification : B.TECH(ECE</a:t>
            </a:r>
            <a:r>
              <a:rPr lang="en-US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" y="15240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4400" b="1" dirty="0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Analysis on Television</a:t>
            </a:r>
            <a:endParaRPr lang="en-US" sz="4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Television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Television is a system for transmitting visual images and sound that are reproduced on screens, chiefly used to broadcast programs for entertainment, information, and education.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television set has become a </a:t>
            </a:r>
            <a:r>
              <a:rPr lang="en-US" sz="2800" dirty="0" smtClean="0"/>
              <a:t>common place </a:t>
            </a:r>
            <a:r>
              <a:rPr lang="en-US" sz="2800" dirty="0"/>
              <a:t>in many households, businesses, and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234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1" y="76200"/>
            <a:ext cx="26730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Keys: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8" y="1143000"/>
            <a:ext cx="8744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Website used for Analysis on Television is  </a:t>
            </a:r>
            <a:r>
              <a:rPr lang="en-US" sz="2800" dirty="0" smtClean="0"/>
              <a:t>(</a:t>
            </a:r>
            <a:r>
              <a:rPr lang="en-US" sz="2800" dirty="0" err="1" smtClean="0"/>
              <a:t>Flipkart</a:t>
            </a:r>
            <a:r>
              <a:rPr lang="en-US" sz="2800" dirty="0" smtClean="0"/>
              <a:t>)</a:t>
            </a:r>
            <a:endParaRPr lang="en-US" sz="32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Features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Data </a:t>
            </a:r>
            <a:r>
              <a:rPr lang="en-US" sz="3200" dirty="0" smtClean="0"/>
              <a:t>Frame for web scrapping </a:t>
            </a:r>
            <a:r>
              <a:rPr lang="en-US" sz="3200" dirty="0" smtClean="0"/>
              <a:t>by using class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Data Cleaning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Visualization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Conclusion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70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Website used for Analysis is Flip kart</a:t>
            </a:r>
            <a:endParaRPr lang="en-US" sz="3600" dirty="0"/>
          </a:p>
        </p:txBody>
      </p:sp>
      <p:pic>
        <p:nvPicPr>
          <p:cNvPr id="1026" name="Picture 2" descr="C:\Users\arun\Downloads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686800" cy="536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smtClean="0"/>
              <a:t>Analysis on Television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Prices</a:t>
            </a:r>
          </a:p>
          <a:p>
            <a:r>
              <a:rPr lang="en-US" dirty="0"/>
              <a:t>Inch</a:t>
            </a:r>
          </a:p>
          <a:p>
            <a:r>
              <a:rPr lang="en-US" dirty="0"/>
              <a:t>Operating</a:t>
            </a:r>
          </a:p>
          <a:p>
            <a:r>
              <a:rPr lang="en-US" dirty="0"/>
              <a:t>Speaker</a:t>
            </a:r>
          </a:p>
          <a:p>
            <a:r>
              <a:rPr lang="en-US" dirty="0" smtClean="0"/>
              <a:t>Ultra HD</a:t>
            </a:r>
            <a:endParaRPr lang="en-US" dirty="0"/>
          </a:p>
          <a:p>
            <a:r>
              <a:rPr lang="en-US" dirty="0" smtClean="0"/>
              <a:t>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3" y="457200"/>
            <a:ext cx="3008313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Web scrapping for Data Frame by using class for different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scrapping</a:t>
            </a:r>
            <a:r>
              <a:rPr lang="en-US" sz="2800" dirty="0" smtClean="0"/>
              <a:t> for data frame </a:t>
            </a:r>
            <a:r>
              <a:rPr lang="en-US" sz="2800" dirty="0" smtClean="0"/>
              <a:t>which we collect the information by using different </a:t>
            </a:r>
            <a:r>
              <a:rPr lang="en-US" sz="2800" dirty="0" smtClean="0"/>
              <a:t>class  </a:t>
            </a:r>
            <a:r>
              <a:rPr lang="en-US" sz="2800" dirty="0" smtClean="0"/>
              <a:t>from (</a:t>
            </a:r>
            <a:r>
              <a:rPr lang="en-US" sz="2800" dirty="0" smtClean="0"/>
              <a:t>Flip kart) for different features.</a:t>
            </a:r>
            <a:endParaRPr lang="en-US" sz="2800" dirty="0"/>
          </a:p>
        </p:txBody>
      </p:sp>
      <p:pic>
        <p:nvPicPr>
          <p:cNvPr id="2050" name="Picture 2" descr="C:\Users\arun\Pictures\Screenshots\Capture 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8" y="0"/>
            <a:ext cx="5111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un\Pictures\Screenshots\Capture3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76" y="2438400"/>
            <a:ext cx="506882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Analysing </a:t>
            </a:r>
            <a:r>
              <a:rPr lang="en-US" dirty="0" smtClean="0"/>
              <a:t>the null values and missing values.</a:t>
            </a:r>
          </a:p>
          <a:p>
            <a:r>
              <a:rPr lang="en-US" dirty="0" smtClean="0"/>
              <a:t>Fill the missing and null values by (Nan).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data frame </a:t>
            </a:r>
            <a:r>
              <a:rPr lang="en-US" dirty="0" smtClean="0"/>
              <a:t>removing the square brackets, commas , symbols etc…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Data Frame</a:t>
            </a:r>
            <a:endParaRPr lang="en-US" dirty="0"/>
          </a:p>
        </p:txBody>
      </p:sp>
      <p:pic>
        <p:nvPicPr>
          <p:cNvPr id="4098" name="Picture 2" descr="C:\Users\arun\Pictures\Screenshots\Screenshot 2022-06-21 1508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906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179</Words>
  <Application>Microsoft Office PowerPoint</Application>
  <PresentationFormat>On-screen Show (4:3)</PresentationFormat>
  <Paragraphs>40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Introduction of Television</vt:lpstr>
      <vt:lpstr>PowerPoint Presentation</vt:lpstr>
      <vt:lpstr>Website used for Analysis is Flip kart</vt:lpstr>
      <vt:lpstr>Features of Analysis on Television</vt:lpstr>
      <vt:lpstr>Web scrapping for Data Frame by using class for different features</vt:lpstr>
      <vt:lpstr>Data Cleaning</vt:lpstr>
      <vt:lpstr>Statistics of Data Frame</vt:lpstr>
      <vt:lpstr>Comparision between before &amp; after cleaning</vt:lpstr>
      <vt:lpstr>PowerPoint Presentation</vt:lpstr>
      <vt:lpstr>Pie Chart for Model</vt:lpstr>
      <vt:lpstr>Distplot for Prices</vt:lpstr>
      <vt:lpstr>Barplot for Model &amp; Prices</vt:lpstr>
      <vt:lpstr>Boxplot of Model &amp; Prices</vt:lpstr>
      <vt:lpstr>Heatmap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 ARUN KUMAR</dc:creator>
  <cp:lastModifiedBy>Windows User</cp:lastModifiedBy>
  <cp:revision>37</cp:revision>
  <dcterms:created xsi:type="dcterms:W3CDTF">2006-08-16T00:00:00Z</dcterms:created>
  <dcterms:modified xsi:type="dcterms:W3CDTF">2022-06-22T11:00:47Z</dcterms:modified>
</cp:coreProperties>
</file>