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나의 소망 되신 주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바라봅니다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다시 오실 나의 왕 예수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기다립니다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나의 소망 되신 주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바라봅니다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다시 오실 나의 왕 예수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주를 기다립니다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00"/>
            <a:ext cx="9144000" cy="72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주만 찬양하겠네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