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찬양가사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000" y="3600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찬양 제목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