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4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032199"/>
            <a:ext cx="9144000" cy="108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나의 소망 되신 주 주를 바라봅니다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다시 오실 나의 왕 예수 주를 기다립니다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032199"/>
            <a:ext cx="9144000" cy="108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나의 소망 되신 주 주를 바라봅니다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다시 오실 나의 왕 예수 주를 기다립니다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032199"/>
            <a:ext cx="9144000" cy="108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밤이나 낮이나 어제나 오늘도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영원히 주만 찬양해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괴롭고 슬플 때 낙망하여 넘어져도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언제나 주만 찬양하겠네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032199"/>
            <a:ext cx="9144000" cy="108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밤이나 낮이나 어제나 오늘도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영원히 주만 찬양해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괴롭고 슬플 때 낙망하여 넘어져도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언제나 주만 찬양하겠네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032199"/>
            <a:ext cx="9144000" cy="108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밤이나 낮이나 어제나 오늘도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영원히 주만 찬양해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괴롭고 슬플 때 낙망하여 넘어져도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언제나 주만 찬양하겠네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6800" y="291600"/>
            <a:ext cx="36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1750">
                <a:solidFill>
                  <a:srgbClr val="595959"/>
                </a:solidFill>
                <a:latin typeface="Malgun Gothic"/>
              </a:defRPr>
            </a:pPr>
            <a:r>
              <a:t>밤이나 낮이나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032199"/>
            <a:ext cx="9144000" cy="1080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밤이나 낮이나 어제나 오늘도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영원히 주만 찬양해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괴롭고 슬플 때 낙망하여 넘어져도</a:t>
            </a:r>
          </a:p>
          <a:p>
            <a:pPr algn="ctr">
              <a:defRPr sz="4000" b="1">
                <a:solidFill>
                  <a:srgbClr val="1F3864"/>
                </a:solidFill>
                <a:latin typeface="Malgun Gothic"/>
              </a:defRPr>
            </a:pPr>
            <a:r>
              <a:t>언제나 주만 찬양하겠네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