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5144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6800" y="291600"/>
            <a:ext cx="36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750">
                <a:solidFill>
                  <a:srgbClr val="595959"/>
                </a:solidFill>
                <a:latin typeface="Malgun Gothic"/>
              </a:defRPr>
            </a:pPr>
            <a:r>
              <a:t>밤이나 낮이나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212200"/>
            <a:ext cx="9144000" cy="720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나의 소망 되신 주</a:t>
            </a:r>
          </a:p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주를 바라봅니다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6800" y="291600"/>
            <a:ext cx="36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750">
                <a:solidFill>
                  <a:srgbClr val="595959"/>
                </a:solidFill>
                <a:latin typeface="Malgun Gothic"/>
              </a:defRPr>
            </a:pPr>
            <a:r>
              <a:t>밤이나 낮이나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212200"/>
            <a:ext cx="9144000" cy="720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다시 오실 나의 왕 예수</a:t>
            </a:r>
          </a:p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주를 기다립니다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6800" y="291600"/>
            <a:ext cx="36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750">
                <a:solidFill>
                  <a:srgbClr val="595959"/>
                </a:solidFill>
                <a:latin typeface="Malgun Gothic"/>
              </a:defRPr>
            </a:pPr>
            <a:r>
              <a:t>밤이나 낮이나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212200"/>
            <a:ext cx="9144000" cy="720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나의 소망 되신 주</a:t>
            </a:r>
          </a:p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주를 바라봅니다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6800" y="291600"/>
            <a:ext cx="36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750">
                <a:solidFill>
                  <a:srgbClr val="595959"/>
                </a:solidFill>
                <a:latin typeface="Malgun Gothic"/>
              </a:defRPr>
            </a:pPr>
            <a:r>
              <a:t>밤이나 낮이나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212200"/>
            <a:ext cx="9144000" cy="720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다시 오실 나의 왕 예수</a:t>
            </a:r>
          </a:p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주를 기다립니다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6800" y="291600"/>
            <a:ext cx="36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750">
                <a:solidFill>
                  <a:srgbClr val="595959"/>
                </a:solidFill>
                <a:latin typeface="Malgun Gothic"/>
              </a:defRPr>
            </a:pPr>
            <a:r>
              <a:t>밤이나 낮이나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212200"/>
            <a:ext cx="9144000" cy="720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밤이나 낮이나 어제나 오늘도</a:t>
            </a:r>
          </a:p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영원히 주만 찬양해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6800" y="291600"/>
            <a:ext cx="36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750">
                <a:solidFill>
                  <a:srgbClr val="595959"/>
                </a:solidFill>
                <a:latin typeface="Malgun Gothic"/>
              </a:defRPr>
            </a:pPr>
            <a:r>
              <a:t>밤이나 낮이나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212200"/>
            <a:ext cx="9144000" cy="720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괴롭고 슬플 때 낙망하여 넘어져도</a:t>
            </a:r>
          </a:p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언제나 주만 찬양하겠네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6800" y="291600"/>
            <a:ext cx="36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750">
                <a:solidFill>
                  <a:srgbClr val="595959"/>
                </a:solidFill>
                <a:latin typeface="Malgun Gothic"/>
              </a:defRPr>
            </a:pPr>
            <a:r>
              <a:t>밤이나 낮이나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212200"/>
            <a:ext cx="9144000" cy="720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밤이나 낮이나 어제나 오늘도</a:t>
            </a:r>
          </a:p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영원히 주만 찬양해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6800" y="291600"/>
            <a:ext cx="36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750">
                <a:solidFill>
                  <a:srgbClr val="595959"/>
                </a:solidFill>
                <a:latin typeface="Malgun Gothic"/>
              </a:defRPr>
            </a:pPr>
            <a:r>
              <a:t>밤이나 낮이나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212200"/>
            <a:ext cx="9144000" cy="720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괴롭고 슬플 때 낙망하여 넘어져도</a:t>
            </a:r>
          </a:p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언제나 주만 찬양하겠네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6800" y="291600"/>
            <a:ext cx="36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750">
                <a:solidFill>
                  <a:srgbClr val="595959"/>
                </a:solidFill>
                <a:latin typeface="Malgun Gothic"/>
              </a:defRPr>
            </a:pPr>
            <a:r>
              <a:t>밤이나 낮이나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212200"/>
            <a:ext cx="9144000" cy="720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주만 찬양하겠네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