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61" r:id="rId4"/>
    <p:sldId id="260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4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4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7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5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White structure">
            <a:extLst>
              <a:ext uri="{FF2B5EF4-FFF2-40B4-BE49-F238E27FC236}">
                <a16:creationId xmlns:a16="http://schemas.microsoft.com/office/drawing/2014/main" id="{A2F11997-F19A-3EEE-CA6F-BAE616A4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1" r="9091" b="234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8385"/>
            <a:ext cx="12191999" cy="194961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66C23-A6AA-E910-7BED-CD3752E44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365" y="5268812"/>
            <a:ext cx="7260542" cy="122876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Exploring Bias in Data: COMPAS Recidivism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3314E-8739-BA70-A323-A6955484E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7908" y="5268812"/>
            <a:ext cx="3808373" cy="122876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Group 6: Ashlyn B, Autumn N, Chance R. and Kirstin Tretter</a:t>
            </a:r>
          </a:p>
        </p:txBody>
      </p:sp>
    </p:spTree>
    <p:extLst>
      <p:ext uri="{BB962C8B-B14F-4D97-AF65-F5344CB8AC3E}">
        <p14:creationId xmlns:p14="http://schemas.microsoft.com/office/powerpoint/2010/main" val="623350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229863-5060-225D-D26B-903CC9B30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5" name="Picture 14" descr="White structure">
            <a:extLst>
              <a:ext uri="{FF2B5EF4-FFF2-40B4-BE49-F238E27FC236}">
                <a16:creationId xmlns:a16="http://schemas.microsoft.com/office/drawing/2014/main" id="{20C5A648-3434-18B1-C026-7395D031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15" r="9091" b="27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A9F06-021C-C249-83E9-9B5D1D8B8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68969"/>
            <a:ext cx="8183880" cy="960120"/>
          </a:xfrm>
        </p:spPr>
        <p:txBody>
          <a:bodyPr anchor="ctr">
            <a:normAutofit/>
          </a:bodyPr>
          <a:lstStyle/>
          <a:p>
            <a:pPr algn="l"/>
            <a:r>
              <a:rPr lang="en-US" sz="3100"/>
              <a:t>Juvenile Felony Count by Race and Gender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9B270-6E86-3715-C3FE-072A2AA42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7245" y="5768969"/>
            <a:ext cx="3399681" cy="955994"/>
          </a:xfrm>
        </p:spPr>
        <p:txBody>
          <a:bodyPr anchor="ctr">
            <a:normAutofit/>
          </a:bodyPr>
          <a:lstStyle/>
          <a:p>
            <a:pPr algn="r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11999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1D9EBA-A637-36A6-7FC0-3488C5D56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5" name="Picture 14" descr="White structure">
            <a:extLst>
              <a:ext uri="{FF2B5EF4-FFF2-40B4-BE49-F238E27FC236}">
                <a16:creationId xmlns:a16="http://schemas.microsoft.com/office/drawing/2014/main" id="{35C3A50A-935B-7F75-B77D-2039BC62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15" r="9091" b="27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F38AE-85D5-188E-BEB1-75D4BB111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68969"/>
            <a:ext cx="8183880" cy="96012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Racial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994A2F-5020-DA8E-767F-73BB6A76D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7245" y="5768969"/>
            <a:ext cx="3399681" cy="955994"/>
          </a:xfrm>
        </p:spPr>
        <p:txBody>
          <a:bodyPr anchor="ctr">
            <a:normAutofit/>
          </a:bodyPr>
          <a:lstStyle/>
          <a:p>
            <a:pPr algn="r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54031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89720-672B-E3E2-9C68-CEAE482AE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5" name="Picture 14" descr="White structure">
            <a:extLst>
              <a:ext uri="{FF2B5EF4-FFF2-40B4-BE49-F238E27FC236}">
                <a16:creationId xmlns:a16="http://schemas.microsoft.com/office/drawing/2014/main" id="{35898712-38DD-CB6B-464C-05A0DA53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15" r="9091" b="27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E7D09-75C9-B9DD-7BED-4C9D66C9D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68969"/>
            <a:ext cx="8183880" cy="96012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Age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136FD-C53D-5C62-CBD0-D5CB57855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7245" y="5768969"/>
            <a:ext cx="3399681" cy="955994"/>
          </a:xfrm>
        </p:spPr>
        <p:txBody>
          <a:bodyPr anchor="ctr">
            <a:normAutofit/>
          </a:bodyPr>
          <a:lstStyle/>
          <a:p>
            <a:pPr algn="r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559461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4D5EFB-9F11-5F4E-5AFC-6FAEE070E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5" name="Picture 14" descr="White structure">
            <a:extLst>
              <a:ext uri="{FF2B5EF4-FFF2-40B4-BE49-F238E27FC236}">
                <a16:creationId xmlns:a16="http://schemas.microsoft.com/office/drawing/2014/main" id="{1AC90885-D062-D680-FD60-8178A13D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15" r="9091" b="27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278C6-8BC4-F246-1F9C-3E86AB3BF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68969"/>
            <a:ext cx="8183880" cy="960120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Gender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0B1C6-0BD5-7B37-8958-2DB660214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7245" y="5768969"/>
            <a:ext cx="3399681" cy="955994"/>
          </a:xfrm>
        </p:spPr>
        <p:txBody>
          <a:bodyPr anchor="ctr">
            <a:normAutofit/>
          </a:bodyPr>
          <a:lstStyle/>
          <a:p>
            <a:pPr algn="r"/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551306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4EDF1-2D63-9A1B-C4BA-68CB4599E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White structure">
            <a:extLst>
              <a:ext uri="{FF2B5EF4-FFF2-40B4-BE49-F238E27FC236}">
                <a16:creationId xmlns:a16="http://schemas.microsoft.com/office/drawing/2014/main" id="{60063BD2-3CE7-A053-B818-4ED8DD80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1" r="9091" b="234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8385"/>
            <a:ext cx="12191999" cy="194961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A775C-7FD6-8F41-2298-E748ADB9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365" y="5268812"/>
            <a:ext cx="7260542" cy="122876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Summary of Findings and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2DD6E-B395-FB85-2CAD-C5F0FCE5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7908" y="5268812"/>
            <a:ext cx="3808373" cy="1228763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6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VanillaVTI</vt:lpstr>
      <vt:lpstr>Exploring Bias in Data: COMPAS Recidivism Data</vt:lpstr>
      <vt:lpstr>Juvenile Felony Count by Race and Gender</vt:lpstr>
      <vt:lpstr>Racial Distribution</vt:lpstr>
      <vt:lpstr>Age Distribution</vt:lpstr>
      <vt:lpstr>Gender Distribution</vt:lpstr>
      <vt:lpstr>Summary of Findings and 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Autumn Noblit</dc:creator>
  <cp:lastModifiedBy>Autumn Noblit</cp:lastModifiedBy>
  <cp:revision>1</cp:revision>
  <dcterms:created xsi:type="dcterms:W3CDTF">2025-02-10T01:54:46Z</dcterms:created>
  <dcterms:modified xsi:type="dcterms:W3CDTF">2025-02-10T02:13:12Z</dcterms:modified>
</cp:coreProperties>
</file>