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ppt/ink/ink2356.xml" ContentType="application/inkml+xml"/>
  <Override PartName="/ppt/ink/ink2357.xml" ContentType="application/inkml+xml"/>
  <Override PartName="/ppt/ink/ink2358.xml" ContentType="application/inkml+xml"/>
  <Override PartName="/ppt/ink/ink2359.xml" ContentType="application/inkml+xml"/>
  <Override PartName="/ppt/ink/ink2360.xml" ContentType="application/inkml+xml"/>
  <Override PartName="/ppt/ink/ink2361.xml" ContentType="application/inkml+xml"/>
  <Override PartName="/ppt/ink/ink2362.xml" ContentType="application/inkml+xml"/>
  <Override PartName="/ppt/ink/ink2363.xml" ContentType="application/inkml+xml"/>
  <Override PartName="/ppt/ink/ink2364.xml" ContentType="application/inkml+xml"/>
  <Override PartName="/ppt/ink/ink2365.xml" ContentType="application/inkml+xml"/>
  <Override PartName="/ppt/ink/ink2366.xml" ContentType="application/inkml+xml"/>
  <Override PartName="/ppt/ink/ink2367.xml" ContentType="application/inkml+xml"/>
  <Override PartName="/ppt/ink/ink2368.xml" ContentType="application/inkml+xml"/>
  <Override PartName="/ppt/ink/ink2369.xml" ContentType="application/inkml+xml"/>
  <Override PartName="/ppt/ink/ink2370.xml" ContentType="application/inkml+xml"/>
  <Override PartName="/ppt/ink/ink2371.xml" ContentType="application/inkml+xml"/>
  <Override PartName="/ppt/ink/ink2372.xml" ContentType="application/inkml+xml"/>
  <Override PartName="/ppt/ink/ink2373.xml" ContentType="application/inkml+xml"/>
  <Override PartName="/ppt/ink/ink2374.xml" ContentType="application/inkml+xml"/>
  <Override PartName="/ppt/ink/ink2375.xml" ContentType="application/inkml+xml"/>
  <Override PartName="/ppt/ink/ink2376.xml" ContentType="application/inkml+xml"/>
  <Override PartName="/ppt/ink/ink2377.xml" ContentType="application/inkml+xml"/>
  <Override PartName="/ppt/ink/ink2378.xml" ContentType="application/inkml+xml"/>
  <Override PartName="/ppt/ink/ink2379.xml" ContentType="application/inkml+xml"/>
  <Override PartName="/ppt/ink/ink2380.xml" ContentType="application/inkml+xml"/>
  <Override PartName="/ppt/ink/ink2381.xml" ContentType="application/inkml+xml"/>
  <Override PartName="/ppt/ink/ink2382.xml" ContentType="application/inkml+xml"/>
  <Override PartName="/ppt/ink/ink2383.xml" ContentType="application/inkml+xml"/>
  <Override PartName="/ppt/ink/ink2384.xml" ContentType="application/inkml+xml"/>
  <Override PartName="/ppt/ink/ink2385.xml" ContentType="application/inkml+xml"/>
  <Override PartName="/ppt/ink/ink2386.xml" ContentType="application/inkml+xml"/>
  <Override PartName="/ppt/ink/ink2387.xml" ContentType="application/inkml+xml"/>
  <Override PartName="/ppt/ink/ink2388.xml" ContentType="application/inkml+xml"/>
  <Override PartName="/ppt/ink/ink2389.xml" ContentType="application/inkml+xml"/>
  <Override PartName="/ppt/ink/ink2390.xml" ContentType="application/inkml+xml"/>
  <Override PartName="/ppt/ink/ink2391.xml" ContentType="application/inkml+xml"/>
  <Override PartName="/ppt/ink/ink2392.xml" ContentType="application/inkml+xml"/>
  <Override PartName="/ppt/ink/ink2393.xml" ContentType="application/inkml+xml"/>
  <Override PartName="/ppt/ink/ink2394.xml" ContentType="application/inkml+xml"/>
  <Override PartName="/ppt/ink/ink2395.xml" ContentType="application/inkml+xml"/>
  <Override PartName="/ppt/ink/ink2396.xml" ContentType="application/inkml+xml"/>
  <Override PartName="/ppt/ink/ink2397.xml" ContentType="application/inkml+xml"/>
  <Override PartName="/ppt/ink/ink2398.xml" ContentType="application/inkml+xml"/>
  <Override PartName="/ppt/ink/ink2399.xml" ContentType="application/inkml+xml"/>
  <Override PartName="/ppt/ink/ink2400.xml" ContentType="application/inkml+xml"/>
  <Override PartName="/ppt/ink/ink2401.xml" ContentType="application/inkml+xml"/>
  <Override PartName="/ppt/ink/ink2402.xml" ContentType="application/inkml+xml"/>
  <Override PartName="/ppt/ink/ink2403.xml" ContentType="application/inkml+xml"/>
  <Override PartName="/ppt/ink/ink2404.xml" ContentType="application/inkml+xml"/>
  <Override PartName="/ppt/ink/ink2405.xml" ContentType="application/inkml+xml"/>
  <Override PartName="/ppt/ink/ink2406.xml" ContentType="application/inkml+xml"/>
  <Override PartName="/ppt/ink/ink2407.xml" ContentType="application/inkml+xml"/>
  <Override PartName="/ppt/ink/ink2408.xml" ContentType="application/inkml+xml"/>
  <Override PartName="/ppt/ink/ink2409.xml" ContentType="application/inkml+xml"/>
  <Override PartName="/ppt/ink/ink2410.xml" ContentType="application/inkml+xml"/>
  <Override PartName="/ppt/ink/ink2411.xml" ContentType="application/inkml+xml"/>
  <Override PartName="/ppt/ink/ink2412.xml" ContentType="application/inkml+xml"/>
  <Override PartName="/ppt/ink/ink2413.xml" ContentType="application/inkml+xml"/>
  <Override PartName="/ppt/ink/ink2414.xml" ContentType="application/inkml+xml"/>
  <Override PartName="/ppt/ink/ink2415.xml" ContentType="application/inkml+xml"/>
  <Override PartName="/ppt/ink/ink2416.xml" ContentType="application/inkml+xml"/>
  <Override PartName="/ppt/ink/ink2417.xml" ContentType="application/inkml+xml"/>
  <Override PartName="/ppt/ink/ink2418.xml" ContentType="application/inkml+xml"/>
  <Override PartName="/ppt/ink/ink2419.xml" ContentType="application/inkml+xml"/>
  <Override PartName="/ppt/ink/ink2420.xml" ContentType="application/inkml+xml"/>
  <Override PartName="/ppt/ink/ink2421.xml" ContentType="application/inkml+xml"/>
  <Override PartName="/ppt/ink/ink2422.xml" ContentType="application/inkml+xml"/>
  <Override PartName="/ppt/ink/ink2423.xml" ContentType="application/inkml+xml"/>
  <Override PartName="/ppt/ink/ink2424.xml" ContentType="application/inkml+xml"/>
  <Override PartName="/ppt/ink/ink2425.xml" ContentType="application/inkml+xml"/>
  <Override PartName="/ppt/ink/ink2426.xml" ContentType="application/inkml+xml"/>
  <Override PartName="/ppt/ink/ink2427.xml" ContentType="application/inkml+xml"/>
  <Override PartName="/ppt/ink/ink2428.xml" ContentType="application/inkml+xml"/>
  <Override PartName="/ppt/ink/ink2429.xml" ContentType="application/inkml+xml"/>
  <Override PartName="/ppt/ink/ink2430.xml" ContentType="application/inkml+xml"/>
  <Override PartName="/ppt/ink/ink2431.xml" ContentType="application/inkml+xml"/>
  <Override PartName="/ppt/ink/ink2432.xml" ContentType="application/inkml+xml"/>
  <Override PartName="/ppt/ink/ink2433.xml" ContentType="application/inkml+xml"/>
  <Override PartName="/ppt/ink/ink2434.xml" ContentType="application/inkml+xml"/>
  <Override PartName="/ppt/ink/ink2435.xml" ContentType="application/inkml+xml"/>
  <Override PartName="/ppt/ink/ink2436.xml" ContentType="application/inkml+xml"/>
  <Override PartName="/ppt/ink/ink2437.xml" ContentType="application/inkml+xml"/>
  <Override PartName="/ppt/ink/ink2438.xml" ContentType="application/inkml+xml"/>
  <Override PartName="/ppt/ink/ink2439.xml" ContentType="application/inkml+xml"/>
  <Override PartName="/ppt/ink/ink2440.xml" ContentType="application/inkml+xml"/>
  <Override PartName="/ppt/ink/ink2441.xml" ContentType="application/inkml+xml"/>
  <Override PartName="/ppt/ink/ink2442.xml" ContentType="application/inkml+xml"/>
  <Override PartName="/ppt/ink/ink2443.xml" ContentType="application/inkml+xml"/>
  <Override PartName="/ppt/ink/ink2444.xml" ContentType="application/inkml+xml"/>
  <Override PartName="/ppt/ink/ink2445.xml" ContentType="application/inkml+xml"/>
  <Override PartName="/ppt/ink/ink2446.xml" ContentType="application/inkml+xml"/>
  <Override PartName="/ppt/ink/ink2447.xml" ContentType="application/inkml+xml"/>
  <Override PartName="/ppt/ink/ink2448.xml" ContentType="application/inkml+xml"/>
  <Override PartName="/ppt/ink/ink2449.xml" ContentType="application/inkml+xml"/>
  <Override PartName="/ppt/ink/ink2450.xml" ContentType="application/inkml+xml"/>
  <Override PartName="/ppt/ink/ink2451.xml" ContentType="application/inkml+xml"/>
  <Override PartName="/ppt/ink/ink2452.xml" ContentType="application/inkml+xml"/>
  <Override PartName="/ppt/ink/ink2453.xml" ContentType="application/inkml+xml"/>
  <Override PartName="/ppt/ink/ink2454.xml" ContentType="application/inkml+xml"/>
  <Override PartName="/ppt/ink/ink2455.xml" ContentType="application/inkml+xml"/>
  <Override PartName="/ppt/ink/ink2456.xml" ContentType="application/inkml+xml"/>
  <Override PartName="/ppt/ink/ink2457.xml" ContentType="application/inkml+xml"/>
  <Override PartName="/ppt/ink/ink2458.xml" ContentType="application/inkml+xml"/>
  <Override PartName="/ppt/ink/ink2459.xml" ContentType="application/inkml+xml"/>
  <Override PartName="/ppt/ink/ink2460.xml" ContentType="application/inkml+xml"/>
  <Override PartName="/ppt/ink/ink2461.xml" ContentType="application/inkml+xml"/>
  <Override PartName="/ppt/ink/ink2462.xml" ContentType="application/inkml+xml"/>
  <Override PartName="/ppt/ink/ink2463.xml" ContentType="application/inkml+xml"/>
  <Override PartName="/ppt/ink/ink2464.xml" ContentType="application/inkml+xml"/>
  <Override PartName="/ppt/ink/ink2465.xml" ContentType="application/inkml+xml"/>
  <Override PartName="/ppt/ink/ink2466.xml" ContentType="application/inkml+xml"/>
  <Override PartName="/ppt/ink/ink2467.xml" ContentType="application/inkml+xml"/>
  <Override PartName="/ppt/ink/ink2468.xml" ContentType="application/inkml+xml"/>
  <Override PartName="/ppt/ink/ink2469.xml" ContentType="application/inkml+xml"/>
  <Override PartName="/ppt/ink/ink2470.xml" ContentType="application/inkml+xml"/>
  <Override PartName="/ppt/ink/ink2471.xml" ContentType="application/inkml+xml"/>
  <Override PartName="/ppt/ink/ink2472.xml" ContentType="application/inkml+xml"/>
  <Override PartName="/ppt/ink/ink2473.xml" ContentType="application/inkml+xml"/>
  <Override PartName="/ppt/ink/ink2474.xml" ContentType="application/inkml+xml"/>
  <Override PartName="/ppt/ink/ink2475.xml" ContentType="application/inkml+xml"/>
  <Override PartName="/ppt/ink/ink2476.xml" ContentType="application/inkml+xml"/>
  <Override PartName="/ppt/ink/ink2477.xml" ContentType="application/inkml+xml"/>
  <Override PartName="/ppt/ink/ink2478.xml" ContentType="application/inkml+xml"/>
  <Override PartName="/ppt/ink/ink2479.xml" ContentType="application/inkml+xml"/>
  <Override PartName="/ppt/ink/ink2480.xml" ContentType="application/inkml+xml"/>
  <Override PartName="/ppt/ink/ink2481.xml" ContentType="application/inkml+xml"/>
  <Override PartName="/ppt/ink/ink2482.xml" ContentType="application/inkml+xml"/>
  <Override PartName="/ppt/ink/ink2483.xml" ContentType="application/inkml+xml"/>
  <Override PartName="/ppt/ink/ink2484.xml" ContentType="application/inkml+xml"/>
  <Override PartName="/ppt/ink/ink2485.xml" ContentType="application/inkml+xml"/>
  <Override PartName="/ppt/ink/ink2486.xml" ContentType="application/inkml+xml"/>
  <Override PartName="/ppt/ink/ink2487.xml" ContentType="application/inkml+xml"/>
  <Override PartName="/ppt/ink/ink2488.xml" ContentType="application/inkml+xml"/>
  <Override PartName="/ppt/ink/ink2489.xml" ContentType="application/inkml+xml"/>
  <Override PartName="/ppt/ink/ink2490.xml" ContentType="application/inkml+xml"/>
  <Override PartName="/ppt/ink/ink2491.xml" ContentType="application/inkml+xml"/>
  <Override PartName="/ppt/ink/ink2492.xml" ContentType="application/inkml+xml"/>
  <Override PartName="/ppt/ink/ink2493.xml" ContentType="application/inkml+xml"/>
  <Override PartName="/ppt/ink/ink2494.xml" ContentType="application/inkml+xml"/>
  <Override PartName="/ppt/ink/ink2495.xml" ContentType="application/inkml+xml"/>
  <Override PartName="/ppt/ink/ink2496.xml" ContentType="application/inkml+xml"/>
  <Override PartName="/ppt/ink/ink2497.xml" ContentType="application/inkml+xml"/>
  <Override PartName="/ppt/ink/ink2498.xml" ContentType="application/inkml+xml"/>
  <Override PartName="/ppt/ink/ink2499.xml" ContentType="application/inkml+xml"/>
  <Override PartName="/ppt/ink/ink2500.xml" ContentType="application/inkml+xml"/>
  <Override PartName="/ppt/ink/ink2501.xml" ContentType="application/inkml+xml"/>
  <Override PartName="/ppt/ink/ink2502.xml" ContentType="application/inkml+xml"/>
  <Override PartName="/ppt/ink/ink2503.xml" ContentType="application/inkml+xml"/>
  <Override PartName="/ppt/ink/ink2504.xml" ContentType="application/inkml+xml"/>
  <Override PartName="/ppt/ink/ink2505.xml" ContentType="application/inkml+xml"/>
  <Override PartName="/ppt/ink/ink2506.xml" ContentType="application/inkml+xml"/>
  <Override PartName="/ppt/ink/ink2507.xml" ContentType="application/inkml+xml"/>
  <Override PartName="/ppt/ink/ink2508.xml" ContentType="application/inkml+xml"/>
  <Override PartName="/ppt/ink/ink2509.xml" ContentType="application/inkml+xml"/>
  <Override PartName="/ppt/ink/ink2510.xml" ContentType="application/inkml+xml"/>
  <Override PartName="/ppt/ink/ink2511.xml" ContentType="application/inkml+xml"/>
  <Override PartName="/ppt/ink/ink2512.xml" ContentType="application/inkml+xml"/>
  <Override PartName="/ppt/ink/ink2513.xml" ContentType="application/inkml+xml"/>
  <Override PartName="/ppt/ink/ink2514.xml" ContentType="application/inkml+xml"/>
  <Override PartName="/ppt/ink/ink2515.xml" ContentType="application/inkml+xml"/>
  <Override PartName="/ppt/ink/ink2516.xml" ContentType="application/inkml+xml"/>
  <Override PartName="/ppt/ink/ink2517.xml" ContentType="application/inkml+xml"/>
  <Override PartName="/ppt/ink/ink2518.xml" ContentType="application/inkml+xml"/>
  <Override PartName="/ppt/ink/ink2519.xml" ContentType="application/inkml+xml"/>
  <Override PartName="/ppt/ink/ink2520.xml" ContentType="application/inkml+xml"/>
  <Override PartName="/ppt/ink/ink2521.xml" ContentType="application/inkml+xml"/>
  <Override PartName="/ppt/ink/ink2522.xml" ContentType="application/inkml+xml"/>
  <Override PartName="/ppt/ink/ink2523.xml" ContentType="application/inkml+xml"/>
  <Override PartName="/ppt/ink/ink2524.xml" ContentType="application/inkml+xml"/>
  <Override PartName="/ppt/ink/ink2525.xml" ContentType="application/inkml+xml"/>
  <Override PartName="/ppt/ink/ink2526.xml" ContentType="application/inkml+xml"/>
  <Override PartName="/ppt/ink/ink2527.xml" ContentType="application/inkml+xml"/>
  <Override PartName="/ppt/ink/ink2528.xml" ContentType="application/inkml+xml"/>
  <Override PartName="/ppt/ink/ink2529.xml" ContentType="application/inkml+xml"/>
  <Override PartName="/ppt/ink/ink2530.xml" ContentType="application/inkml+xml"/>
  <Override PartName="/ppt/ink/ink2531.xml" ContentType="application/inkml+xml"/>
  <Override PartName="/ppt/ink/ink2532.xml" ContentType="application/inkml+xml"/>
  <Override PartName="/ppt/ink/ink2533.xml" ContentType="application/inkml+xml"/>
  <Override PartName="/ppt/ink/ink2534.xml" ContentType="application/inkml+xml"/>
  <Override PartName="/ppt/ink/ink2535.xml" ContentType="application/inkml+xml"/>
  <Override PartName="/ppt/ink/ink2536.xml" ContentType="application/inkml+xml"/>
  <Override PartName="/ppt/ink/ink2537.xml" ContentType="application/inkml+xml"/>
  <Override PartName="/ppt/ink/ink2538.xml" ContentType="application/inkml+xml"/>
  <Override PartName="/ppt/ink/ink2539.xml" ContentType="application/inkml+xml"/>
  <Override PartName="/ppt/ink/ink2540.xml" ContentType="application/inkml+xml"/>
  <Override PartName="/ppt/ink/ink2541.xml" ContentType="application/inkml+xml"/>
  <Override PartName="/ppt/ink/ink2542.xml" ContentType="application/inkml+xml"/>
  <Override PartName="/ppt/ink/ink2543.xml" ContentType="application/inkml+xml"/>
  <Override PartName="/ppt/ink/ink2544.xml" ContentType="application/inkml+xml"/>
  <Override PartName="/ppt/ink/ink2545.xml" ContentType="application/inkml+xml"/>
  <Override PartName="/ppt/ink/ink2546.xml" ContentType="application/inkml+xml"/>
  <Override PartName="/ppt/ink/ink2547.xml" ContentType="application/inkml+xml"/>
  <Override PartName="/ppt/ink/ink2548.xml" ContentType="application/inkml+xml"/>
  <Override PartName="/ppt/ink/ink2549.xml" ContentType="application/inkml+xml"/>
  <Override PartName="/ppt/ink/ink2550.xml" ContentType="application/inkml+xml"/>
  <Override PartName="/ppt/ink/ink2551.xml" ContentType="application/inkml+xml"/>
  <Override PartName="/ppt/ink/ink2552.xml" ContentType="application/inkml+xml"/>
  <Override PartName="/ppt/ink/ink2553.xml" ContentType="application/inkml+xml"/>
  <Override PartName="/ppt/ink/ink2554.xml" ContentType="application/inkml+xml"/>
  <Override PartName="/ppt/ink/ink2555.xml" ContentType="application/inkml+xml"/>
  <Override PartName="/ppt/ink/ink2556.xml" ContentType="application/inkml+xml"/>
  <Override PartName="/ppt/ink/ink2557.xml" ContentType="application/inkml+xml"/>
  <Override PartName="/ppt/ink/ink2558.xml" ContentType="application/inkml+xml"/>
  <Override PartName="/ppt/ink/ink2559.xml" ContentType="application/inkml+xml"/>
  <Override PartName="/ppt/ink/ink2560.xml" ContentType="application/inkml+xml"/>
  <Override PartName="/ppt/ink/ink2561.xml" ContentType="application/inkml+xml"/>
  <Override PartName="/ppt/ink/ink2562.xml" ContentType="application/inkml+xml"/>
  <Override PartName="/ppt/ink/ink2563.xml" ContentType="application/inkml+xml"/>
  <Override PartName="/ppt/ink/ink2564.xml" ContentType="application/inkml+xml"/>
  <Override PartName="/ppt/ink/ink2565.xml" ContentType="application/inkml+xml"/>
  <Override PartName="/ppt/ink/ink2566.xml" ContentType="application/inkml+xml"/>
  <Override PartName="/ppt/ink/ink2567.xml" ContentType="application/inkml+xml"/>
  <Override PartName="/ppt/ink/ink2568.xml" ContentType="application/inkml+xml"/>
  <Override PartName="/ppt/ink/ink2569.xml" ContentType="application/inkml+xml"/>
  <Override PartName="/ppt/ink/ink2570.xml" ContentType="application/inkml+xml"/>
  <Override PartName="/ppt/ink/ink2571.xml" ContentType="application/inkml+xml"/>
  <Override PartName="/ppt/ink/ink2572.xml" ContentType="application/inkml+xml"/>
  <Override PartName="/ppt/ink/ink2573.xml" ContentType="application/inkml+xml"/>
  <Override PartName="/ppt/ink/ink2574.xml" ContentType="application/inkml+xml"/>
  <Override PartName="/ppt/ink/ink2575.xml" ContentType="application/inkml+xml"/>
  <Override PartName="/ppt/ink/ink2576.xml" ContentType="application/inkml+xml"/>
  <Override PartName="/ppt/ink/ink2577.xml" ContentType="application/inkml+xml"/>
  <Override PartName="/ppt/ink/ink2578.xml" ContentType="application/inkml+xml"/>
  <Override PartName="/ppt/ink/ink2579.xml" ContentType="application/inkml+xml"/>
  <Override PartName="/ppt/ink/ink2580.xml" ContentType="application/inkml+xml"/>
  <Override PartName="/ppt/ink/ink2581.xml" ContentType="application/inkml+xml"/>
  <Override PartName="/ppt/ink/ink2582.xml" ContentType="application/inkml+xml"/>
  <Override PartName="/ppt/ink/ink2583.xml" ContentType="application/inkml+xml"/>
  <Override PartName="/ppt/ink/ink2584.xml" ContentType="application/inkml+xml"/>
  <Override PartName="/ppt/ink/ink2585.xml" ContentType="application/inkml+xml"/>
  <Override PartName="/ppt/ink/ink2586.xml" ContentType="application/inkml+xml"/>
  <Override PartName="/ppt/ink/ink2587.xml" ContentType="application/inkml+xml"/>
  <Override PartName="/ppt/ink/ink2588.xml" ContentType="application/inkml+xml"/>
  <Override PartName="/ppt/ink/ink2589.xml" ContentType="application/inkml+xml"/>
  <Override PartName="/ppt/ink/ink2590.xml" ContentType="application/inkml+xml"/>
  <Override PartName="/ppt/ink/ink2591.xml" ContentType="application/inkml+xml"/>
  <Override PartName="/ppt/ink/ink2592.xml" ContentType="application/inkml+xml"/>
  <Override PartName="/ppt/ink/ink2593.xml" ContentType="application/inkml+xml"/>
  <Override PartName="/ppt/ink/ink2594.xml" ContentType="application/inkml+xml"/>
  <Override PartName="/ppt/ink/ink2595.xml" ContentType="application/inkml+xml"/>
  <Override PartName="/ppt/ink/ink2596.xml" ContentType="application/inkml+xml"/>
  <Override PartName="/ppt/ink/ink2597.xml" ContentType="application/inkml+xml"/>
  <Override PartName="/ppt/ink/ink2598.xml" ContentType="application/inkml+xml"/>
  <Override PartName="/ppt/ink/ink2599.xml" ContentType="application/inkml+xml"/>
  <Override PartName="/ppt/ink/ink2600.xml" ContentType="application/inkml+xml"/>
  <Override PartName="/ppt/ink/ink2601.xml" ContentType="application/inkml+xml"/>
  <Override PartName="/ppt/ink/ink2602.xml" ContentType="application/inkml+xml"/>
  <Override PartName="/ppt/ink/ink2603.xml" ContentType="application/inkml+xml"/>
  <Override PartName="/ppt/ink/ink2604.xml" ContentType="application/inkml+xml"/>
  <Override PartName="/ppt/ink/ink2605.xml" ContentType="application/inkml+xml"/>
  <Override PartName="/ppt/ink/ink2606.xml" ContentType="application/inkml+xml"/>
  <Override PartName="/ppt/ink/ink2607.xml" ContentType="application/inkml+xml"/>
  <Override PartName="/ppt/ink/ink2608.xml" ContentType="application/inkml+xml"/>
  <Override PartName="/ppt/ink/ink2609.xml" ContentType="application/inkml+xml"/>
  <Override PartName="/ppt/ink/ink2610.xml" ContentType="application/inkml+xml"/>
  <Override PartName="/ppt/ink/ink2611.xml" ContentType="application/inkml+xml"/>
  <Override PartName="/ppt/ink/ink2612.xml" ContentType="application/inkml+xml"/>
  <Override PartName="/ppt/ink/ink2613.xml" ContentType="application/inkml+xml"/>
  <Override PartName="/ppt/ink/ink2614.xml" ContentType="application/inkml+xml"/>
  <Override PartName="/ppt/ink/ink2615.xml" ContentType="application/inkml+xml"/>
  <Override PartName="/ppt/ink/ink2616.xml" ContentType="application/inkml+xml"/>
  <Override PartName="/ppt/ink/ink2617.xml" ContentType="application/inkml+xml"/>
  <Override PartName="/ppt/ink/ink2618.xml" ContentType="application/inkml+xml"/>
  <Override PartName="/ppt/ink/ink2619.xml" ContentType="application/inkml+xml"/>
  <Override PartName="/ppt/ink/ink2620.xml" ContentType="application/inkml+xml"/>
  <Override PartName="/ppt/ink/ink2621.xml" ContentType="application/inkml+xml"/>
  <Override PartName="/ppt/ink/ink2622.xml" ContentType="application/inkml+xml"/>
  <Override PartName="/ppt/ink/ink2623.xml" ContentType="application/inkml+xml"/>
  <Override PartName="/ppt/ink/ink2624.xml" ContentType="application/inkml+xml"/>
  <Override PartName="/ppt/ink/ink2625.xml" ContentType="application/inkml+xml"/>
  <Override PartName="/ppt/ink/ink2626.xml" ContentType="application/inkml+xml"/>
  <Override PartName="/ppt/ink/ink2627.xml" ContentType="application/inkml+xml"/>
  <Override PartName="/ppt/ink/ink2628.xml" ContentType="application/inkml+xml"/>
  <Override PartName="/ppt/ink/ink2629.xml" ContentType="application/inkml+xml"/>
  <Override PartName="/ppt/ink/ink2630.xml" ContentType="application/inkml+xml"/>
  <Override PartName="/ppt/ink/ink2631.xml" ContentType="application/inkml+xml"/>
  <Override PartName="/ppt/ink/ink2632.xml" ContentType="application/inkml+xml"/>
  <Override PartName="/ppt/ink/ink2633.xml" ContentType="application/inkml+xml"/>
  <Override PartName="/ppt/ink/ink2634.xml" ContentType="application/inkml+xml"/>
  <Override PartName="/ppt/ink/ink2635.xml" ContentType="application/inkml+xml"/>
  <Override PartName="/ppt/ink/ink2636.xml" ContentType="application/inkml+xml"/>
  <Override PartName="/ppt/ink/ink2637.xml" ContentType="application/inkml+xml"/>
  <Override PartName="/ppt/ink/ink2638.xml" ContentType="application/inkml+xml"/>
  <Override PartName="/ppt/ink/ink2639.xml" ContentType="application/inkml+xml"/>
  <Override PartName="/ppt/ink/ink2640.xml" ContentType="application/inkml+xml"/>
  <Override PartName="/ppt/ink/ink2641.xml" ContentType="application/inkml+xml"/>
  <Override PartName="/ppt/ink/ink2642.xml" ContentType="application/inkml+xml"/>
  <Override PartName="/ppt/ink/ink2643.xml" ContentType="application/inkml+xml"/>
  <Override PartName="/ppt/ink/ink26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>
        <p:scale>
          <a:sx n="72" d="100"/>
          <a:sy n="72" d="100"/>
        </p:scale>
        <p:origin x="507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8:5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86 4831 0 0,'-6'-53'2040'0'0,"6"51"-1696"0"0,-1 0-1 0 0,1 1 0 0 0,0-1 1 0 0,0 1-1 0 0,0-1 0 0 0,0 0 1 0 0,0 1-1 0 0,0-1 0 0 0,1-2 1 0 0,0-5 4638 0 0,-2 4-1792 0 0,11 60-2961 0 0,-2 0 0 0 0,0 78 0 0 0,-6-93-90 0 0,34 901 3581 0 0,-1-500-2433 0 0,-33-415-1238 0 0,10 77 141 0 0,21 343 871 0 0,-41-212-736 0 0,6-183-282 0 0,2-33-15 0 0,-1 0 1 0 0,-4 28-1 0 0,-2 1 19 0 0,7-46-143 0 0,-7-15-10405 0 0,5 0 3795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2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6 4319 0 0,'0'0'332'0'0,"-26"-4"14281"0"0,24 3-14677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04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5 226 3367 0 0,'0'-2'258'0'0,"-2"-5"257"0"0,1-1 0 0 0,0 0-1 0 0,1 1 1 0 0,0-14 0 0 0,1 18-189 0 0,0-1 0 0 0,-1 1-1 0 0,1 0 1 0 0,0 0 0 0 0,1-1 0 0 0,-1 1-1 0 0,0 0 1 0 0,1 0 0 0 0,0 0-1 0 0,0 0 1 0 0,0 0 0 0 0,0 1 0 0 0,4-5-1 0 0,14-13 675 0 0,0 1 0 0 0,1 2-1 0 0,1 0 1 0 0,31-19 0 0 0,-48 34-879 0 0,-1-1 0 0 0,1 1-1 0 0,-1 0 1 0 0,1 1 0 0 0,0-1 0 0 0,0 1 0 0 0,0 0 0 0 0,0 0 0 0 0,0 0-1 0 0,0 1 1 0 0,0 0 0 0 0,0 0 0 0 0,0 0 0 0 0,0 1 0 0 0,7 1-1 0 0,-8-1-61 0 0,1 0 0 0 0,-1 1 0 0 0,0 0 1 0 0,0 0-1 0 0,0 0 0 0 0,0 0 0 0 0,0 1 0 0 0,-1-1 0 0 0,1 1 0 0 0,-1 0 0 0 0,1 0 0 0 0,-1 0 0 0 0,0 1 0 0 0,0-1 0 0 0,-1 1 0 0 0,1 0 0 0 0,2 4 0 0 0,-1-1-30 0 0,-1 0 0 0 0,0-1 0 0 0,0 1 0 0 0,-1 0 0 0 0,0 1 0 0 0,0-1 0 0 0,-1 0 0 0 0,0 1 0 0 0,0-1 0 0 0,0 0 0 0 0,-2 13 0 0 0,0-10 7 0 0,-1 0 1 0 0,0-1 0 0 0,0 1-1 0 0,-1-1 1 0 0,0 1-1 0 0,-1-1 1 0 0,0 0 0 0 0,-7 10-1 0 0,1-2-218 0 0,-1-1-1 0 0,-1 0 0 0 0,0 0 1 0 0,-2-2-1 0 0,1 1 0 0 0,-2-2 1 0 0,-29 23-1 0 0,43-36 124 0 0,0 1 0 0 0,0 0 0 0 0,0 0 0 0 0,0-1 0 0 0,0 1 0 0 0,0 0 0 0 0,0-1 0 0 0,-1 1 0 0 0,1-1 0 0 0,0 0 0 0 0,0 1 0 0 0,0-1 0 0 0,-1 0 0 0 0,1 0 0 0 0,0 0 0 0 0,0 0 0 0 0,-1 0 0 0 0,1 0 0 0 0,0 0 0 0 0,0 0 0 0 0,-1 0 0 0 0,1 0 0 0 0,0-1 0 0 0,0 1-1 0 0,-1-1 1 0 0,1 1 0 0 0,0-1 0 0 0,0 1 0 0 0,0-1 0 0 0,0 0 0 0 0,0 1 0 0 0,0-1 0 0 0,0 0 0 0 0,0 0 0 0 0,0 0 0 0 0,0 0 0 0 0,-1-1 0 0 0,1 0-9 0 0,1 1-133 0 0,0 1 189 0 0,0 0 1 0 0,-1-1-1 0 0,1 1 1 0 0,0 0 0 0 0,0-1-1 0 0,0 1 1 0 0,0 0-1 0 0,0-1 1 0 0,0 1-1 0 0,0 0 1 0 0,0-1-1 0 0,0 1 1 0 0,0 0-1 0 0,0-1 1 0 0,0 1-1 0 0,0 0 1 0 0,0-1-1 0 0,0 1 1 0 0,0 0-1 0 0,0 0 1 0 0,1-1-1 0 0,-1 1 1 0 0,2-1 35 0 0,0 1 0 0 0,0 0 0 0 0,1-1 0 0 0,-1 1 0 0 0,0 0 0 0 0,0 1 0 0 0,0-1 0 0 0,1 0 0 0 0,-1 1 1 0 0,0-1-1 0 0,0 1 0 0 0,0-1 0 0 0,0 1 0 0 0,0 0 0 0 0,0 0 0 0 0,0 0 0 0 0,0 0 0 0 0,0 0 0 0 0,-1 1 0 0 0,4 2 0 0 0,6 5 190 0 0,0 1 0 0 0,9 10-1 0 0,-15-13-122 0 0,168 198 2058 0 0,-155-181-1955 0 0,10 9 119 0 0,55 50-1 0 0,-69-69-293 0 0,-12-13-191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34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15055 0 0,'3'-4'125'0'0,"1"-1"-1"0"0,0 1 1 0 0,0-1-1 0 0,0 1 1 0 0,0 0-1 0 0,1 1 1 0 0,-1-1-1 0 0,1 1 1 0 0,0 0-1 0 0,0 0 1 0 0,1 1-1 0 0,6-3 1 0 0,-3 2-23 0 0,1 0 0 0 0,-1 1 0 0 0,1 0 0 0 0,-1 1 0 0 0,1 0 0 0 0,17 1 0 0 0,3 3 77 0 0,-1 1-1 0 0,1 2 1 0 0,49 16 0 0 0,-61-17-84 0 0,-1 1 0 0 0,0 1 0 0 0,-1 1 0 0 0,0 0 1 0 0,0 1-1 0 0,24 18 0 0 0,-30-19-15 0 0,0 2 0 0 0,0-1 0 0 0,-1 1 0 0 0,0 0 0 0 0,0 1 0 0 0,-2 0 0 0 0,1 1 1 0 0,-1-1-1 0 0,8 21 0 0 0,-6-10 21 0 0,-2 0 1 0 0,-1 0-1 0 0,-1 0 0 0 0,0 1 1 0 0,-2 0-1 0 0,1 35 0 0 0,-4-38-55 0 0,0 1 0 0 0,-2-1 0 0 0,0 1 0 0 0,-2-1-1 0 0,0 0 1 0 0,-1 0 0 0 0,-12 31 0 0 0,5-26-27 0 0,-1 1 1 0 0,-1-2-1 0 0,-25 34 1 0 0,-61 61 31 0 0,90-108-51 0 0,-195 198-2600 0 0,154-164 1104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35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1 768 9359 0 0,'45'-17'531'0'0,"0"1"0"0"0,78-16-1 0 0,99-5 642 0 0,-209 35-1105 0 0,384-37 537 0 0,-305 32-399 0 0,438-16 1351 0 0,-216 14-390 0 0,-105 0-277 0 0,661-34 2540 0 0,920-106 674 0 0,-1587 127-3804 0 0,473-57 443 0 0,11-12-86 0 0,569-54-251 0 0,-956 114-370 0 0,-205 24-623 0 0,19-2-492 0 0,-187 17-4870 0 0,33-5 3400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3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1351 0 0,'2'0'100'0'0,"18"-5"-80"0"0,-2 3 933 0 0,-12 6-229 0 0,-4-2-165 0 0,2 0 321 0 0,0 0 0 0 0,0 1 0 0 0,0 0 0 0 0,0 0 0 0 0,-1 0 0 0 0,1 0 0 0 0,4 7-1 0 0,-3-4-305 0 0,0 1-1 0 0,-1 0 0 0 0,7 14 1 0 0,-3-1-314 0 0,-1 0 0 0 0,6 31 1 0 0,-4-13-63 0 0,-2 0 1 0 0,-2 1-1 0 0,-1 0 1 0 0,-2 0-1 0 0,-2 1 1 0 0,-2-1-1 0 0,-1 0 1 0 0,-11 50-1 0 0,-4-5 116 0 0,-31 114-2113 0 0,48-196 292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36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1 296 10103 0 0,'6'-26'362'0'0,"1"0"-1"0"0,19-42 0 0 0,-21 58-249 0 0,0 1 1 0 0,1-1 0 0 0,0 1-1 0 0,0 0 1 0 0,1 1-1 0 0,1 0 1 0 0,-1 0-1 0 0,1 0 1 0 0,13-9 0 0 0,-5 6 201 0 0,0 2 0 0 0,0-1 0 0 0,1 2 0 0 0,0 0 0 0 0,1 1 0 0 0,0 1 0 0 0,0 1 0 0 0,0 0 1 0 0,0 1-1 0 0,1 1 0 0 0,26-1 0 0 0,-41 4-215 0 0,0 1 0 0 0,1-1-1 0 0,-1 0 1 0 0,0 1 0 0 0,1 0 0 0 0,-1 0 0 0 0,0 0 0 0 0,0 1-1 0 0,0-1 1 0 0,0 1 0 0 0,0 0 0 0 0,0 0 0 0 0,0 1-1 0 0,-1-1 1 0 0,1 1 0 0 0,-1-1 0 0 0,0 1 0 0 0,1 0 0 0 0,-1 1-1 0 0,2 2 1 0 0,-2-1-43 0 0,0 0-1 0 0,0 0 0 0 0,-1 0 1 0 0,0 0-1 0 0,0 0 0 0 0,0 0 1 0 0,0 0-1 0 0,-1 1 1 0 0,0-1-1 0 0,0 1 0 0 0,-1-1 1 0 0,1 1-1 0 0,-1-1 0 0 0,0 1 1 0 0,-2 7-1 0 0,1-3-17 0 0,-1 1-1 0 0,-1-1 1 0 0,0 0-1 0 0,0 0 0 0 0,-1 0 1 0 0,0-1-1 0 0,-1 1 1 0 0,-7 10-1 0 0,3-6 20 0 0,-1-1 1 0 0,-1-1-1 0 0,0 0 0 0 0,-20 18 1 0 0,-7-1-236 0 0,0-3 1 0 0,-70 38 0 0 0,85-52-2128 0 0,-35 12 0 0 0,39-17 563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36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58 8495 0 0,'0'0'388'0'0,"3"-1"-10"0"0,11-8-241 0 0,0 1 1 0 0,1 1-1 0 0,0 0 1 0 0,19-5-1 0 0,5-2 3308 0 0,-58 16-2484 0 0,0 1-1 0 0,-28 11 1 0 0,40-11-872 0 0,0 0 1 0 0,0 0 0 0 0,1 0-1 0 0,-1 1 1 0 0,1 0-1 0 0,0 1 1 0 0,-6 6-1 0 0,2-2-115 0 0,2 1-1 0 0,-1 1 1 0 0,1-1-1 0 0,1 2 1 0 0,0-1-1 0 0,0 1 1 0 0,1 0-1 0 0,-5 14 1 0 0,-28 106 37 0 0,35-116-9 0 0,-31 149 255 0 0,33-146-120 0 0,0 1 1 0 0,1-1-1 0 0,1 1 1 0 0,1-1 0 0 0,1 1-1 0 0,6 29 1 0 0,-7-43-107 0 0,1 0 0 0 0,0 0 0 0 0,0 0 1 0 0,1 0-1 0 0,-1 0 0 0 0,2 0 0 0 0,-1-1 0 0 0,0 1 0 0 0,1-1 1 0 0,0 0-1 0 0,0 0 0 0 0,1 0 0 0 0,-1-1 0 0 0,1 0 0 0 0,0 1 1 0 0,0-2-1 0 0,1 1 0 0 0,-1-1 0 0 0,1 1 0 0 0,-1-1 0 0 0,1-1 1 0 0,0 1-1 0 0,0-1 0 0 0,1 0 0 0 0,-1-1 0 0 0,0 1 0 0 0,0-1 1 0 0,1-1-1 0 0,-1 1 0 0 0,1-1 0 0 0,11-1 0 0 0,11-2-4612 0 0,1-3-1606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3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1807 0 0,'0'2'2584'0'0,"-4"60"5575"0"0,-10 34-6915 0 0,-1 1-975 0 0,13-81-400 0 0,-27 182 2699 0 0,22-172-2702 0 0,-16 43 0 0 0,16-52-1130 0 0,-2 0 1 0 0,0-1 0 0 0,-13 20 0 0 0,12-23-3549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37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1 349 5407 0 0,'4'-29'694'0'0,"2"2"-1"0"0,2-1 1 0 0,0 1-1 0 0,14-32 0 0 0,-17 49-320 0 0,0 0-1 0 0,1 0 0 0 0,0 1 1 0 0,1 0-1 0 0,0 0 0 0 0,0 0 1 0 0,1 1-1 0 0,0 0 1 0 0,0 0-1 0 0,1 1 0 0 0,0 0 1 0 0,0 1-1 0 0,16-9 0 0 0,-3 6 6 0 0,0 0-1 0 0,1 1 0 0 0,0 1 0 0 0,1 1 0 0 0,-1 1 1 0 0,1 1-1 0 0,0 1 0 0 0,0 2 0 0 0,0 0 0 0 0,0 1 1 0 0,43 7-1 0 0,-60-6-230 0 0,-1 0 1 0 0,0 1 0 0 0,0 0-1 0 0,0 0 1 0 0,0 0-1 0 0,0 1 1 0 0,0 0-1 0 0,-1 0 1 0 0,8 6-1 0 0,-11-7-116 0 0,0 0 0 0 0,1 0 0 0 0,-1 0 0 0 0,0 0 0 0 0,0 0 0 0 0,-1 1-1 0 0,1-1 1 0 0,0 1 0 0 0,-1-1 0 0 0,0 1 0 0 0,1-1 0 0 0,-1 1 0 0 0,0 0-1 0 0,-1 0 1 0 0,1 0 0 0 0,0-1 0 0 0,-1 1 0 0 0,1 0 0 0 0,-1 0 0 0 0,0 0-1 0 0,0 0 1 0 0,-1 5 0 0 0,0-1-29 0 0,-1 1 0 0 0,0-1-1 0 0,-1 1 1 0 0,0-1 0 0 0,0 0-1 0 0,0 0 1 0 0,-1 0 0 0 0,0 0 0 0 0,-1-1-1 0 0,1 0 1 0 0,-1 0 0 0 0,0 0-1 0 0,-10 8 1 0 0,-7 5-39 0 0,-2 0-1 0 0,-28 17 0 0 0,42-29 15 0 0,-60 36-116 0 0,38-24 15 0 0,0 2 0 0 0,-32 27-1 0 0,62-46 113 0 0,-1 0 0 0 0,1 1 0 0 0,-1-1 0 0 0,1 1 0 0 0,0 0 0 0 0,0 0 0 0 0,0 0 0 0 0,0 0 0 0 0,0 0 0 0 0,1 0-1 0 0,-1 0 1 0 0,1 0 0 0 0,-2 7 0 0 0,3-7 11 0 0,0-1 1 0 0,0 1-1 0 0,0-1 0 0 0,0 1 0 0 0,1-1 0 0 0,-1 0 0 0 0,0 1 0 0 0,1-1 0 0 0,0 1 1 0 0,0-1-1 0 0,0 0 0 0 0,0 0 0 0 0,0 0 0 0 0,0 1 0 0 0,0-1 0 0 0,1 0 1 0 0,-1 0-1 0 0,1 0 0 0 0,-1-1 0 0 0,1 1 0 0 0,2 2 0 0 0,3 2 38 0 0,1-1 0 0 0,-1 1-1 0 0,1-1 1 0 0,1 0 0 0 0,-1-1 0 0 0,15 6 0 0 0,59 15 275 0 0,-57-18-180 0 0,80 21 357 0 0,1-5 1 0 0,148 13 0 0 0,-221-33-623 0 0,163 14-664 0 0,-65-9-6469 0 0,-82-7 1231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37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13247 0 0,'12'-3'322'0'0,"-1"1"0"0"0,1 0 0 0 0,21-1-1 0 0,-27 3-304 0 0,1 0-1 0 0,0 1 0 0 0,-1-1 0 0 0,1 2 0 0 0,0-1 0 0 0,-1 1 0 0 0,0 0 0 0 0,9 4 0 0 0,5 4 467 0 0,0 1 0 0 0,-1 2 0 0 0,0 0 1 0 0,19 17-1 0 0,64 68 2472 0 0,-82-75-2767 0 0,-1 0 0 0 0,-2 1 0 0 0,0 1 1 0 0,-1 1-1 0 0,-1 0 0 0 0,-2 1 0 0 0,-1 0 0 0 0,-1 1 1 0 0,-1 0-1 0 0,-1 1 0 0 0,-2 0 0 0 0,-1 1 0 0 0,4 56 0 0 0,-10-65-172 0 0,-1 0 0 0 0,-1 0 0 0 0,-1 0-1 0 0,-1 0 1 0 0,-1-1 0 0 0,-1 0 0 0 0,0 0-1 0 0,-16 31 1 0 0,-8 7-93 0 0,-53 78-1 0 0,36-64-389 0 0,-38 70-2372 0 0,42-75-4239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4:21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0 729 599 0 0,'0'0'8968'0'0,"3"1"-8792"0"0,9 3 0 0 0,-9-3 143 0 0,0 0-182 0 0,6 2-24 0 0,-1 0 48 0 0,0-1 1 0 0,0 0 0 0 0,0 0 0 0 0,0-1-1 0 0,1 0 1 0 0,-1 0 0 0 0,0-1 0 0 0,9 0-1 0 0,102-16 982 0 0,15-1-290 0 0,15 10-270 0 0,-53 4-130 0 0,-65 2-279 0 0,-5 1 155 0 0,48-9 0 0 0,-20 0 103 0 0,0 1 0 0 0,75 0 0 0 0,-6 4 304 0 0,151-4-64 0 0,-233 3-463 0 0,43-10-1 0 0,-6 0 10 0 0,49 1 9 0 0,183 2-1 0 0,-292 12-180 0 0,213-10 263 0 0,23-31-101 0 0,77-3 273 0 0,-251 36-365 0 0,116-17 140 0 0,-136 15-183 0 0,-25 5 18 0 0,64-18 1 0 0,-1-7 236 0 0,186-32-1 0 0,-133 39-111 0 0,87-12 77 0 0,200-29 170 0 0,-180 15-173 0 0,-120 13-77 0 0,-65 15-112 0 0,79-11-1 0 0,164-5 148 0 0,-156 20-48 0 0,255-3 258 0 0,115 14-2095 0 0,-462 5 3703 0 0,71 1-1716 0 0,-122 1-350 0 0,-4-1-23 0 0,-23 2-117 0 0,0-1-1 0 0,0 1 0 0 0,0 1 0 0 0,-11 4 0 0 0,-4 0-244 0 0,5-2-65 0 0,1 1-1 0 0,0 1 1 0 0,-23 12-1 0 0,36-16 21 0 0,0 0-1 0 0,1 0 1 0 0,0 1-1 0 0,0 0 1 0 0,0 0-1 0 0,0 0 1 0 0,0 1 0 0 0,1-1-1 0 0,0 1 1 0 0,0 0-1 0 0,0 0 1 0 0,1 1-1 0 0,-1-1 1 0 0,-3 10 0 0 0,2 1-5520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4:22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3911 0 0,'0'0'176'0'0,"2"-1"-4"0"0,1-1-147 0 0,1 0-15 0 0,17-2-9 0 0,62-5 1631 0 0,-68 8-1328 0 0,0 1 0 0 0,16 1 0 0 0,-28-1-162 0 0,0 0 0 0 0,0 0 0 0 0,0 0-1 0 0,0 0 1 0 0,0-1 0 0 0,4-1-1 0 0,-4 2 46 0 0,-1-1 0 0 0,1 1-1 0 0,-1-1 1 0 0,1 1 0 0 0,0 0-1 0 0,-1 0 1 0 0,1 0 0 0 0,5 0-1 0 0,3 3 77 0 0,0 1-1 0 0,0 0 1 0 0,0 1-1 0 0,19 10 0 0 0,42 32 755 0 0,-45-28-449 0 0,35 18-1 0 0,-48-30-370 0 0,0 0 0 0 0,0-1 0 0 0,0 0 0 0 0,1-1 0 0 0,0-1 0 0 0,0-1 0 0 0,18 3 0 0 0,94 1 683 0 0,-1-6 0 0 0,149-17 0 0 0,-160 3-441 0 0,191-14 202 0 0,55-10 47 0 0,-290 28-440 0 0,-1 4 0 0 0,98 4 0 0 0,-103 7-102 0 0,19 1 46 0 0,-19-5-42 0 0,96 0 178 0 0,-33-9-126 0 0,342-3 508 0 0,-287 23-318 0 0,-145-11-212 0 0,64-4 0 0 0,-26 0-60 0 0,235-23-195 0 0,-224 15 70 0 0,69-14 64 0 0,-93 13-10 0 0,2 2 1 0 0,104-1-1 0 0,-132 14 2 0 0,1 1 0 0 0,-1 1 1 0 0,49 17-1 0 0,-26-7-23 0 0,-30-10 25 0 0,0-1 1 0 0,51 2-1 0 0,60-8 107 0 0,-73-4-67 0 0,102-21 0 0 0,-141 21-87 0 0,334-40-6 0 0,-281 40 0 0 0,247-9 0 0 0,-275 15 0 0 0,-1 3 0 0 0,94 19 0 0 0,-83-11 0 0 0,40 1 0 0 0,34 7 0 0 0,51 26-80 0 0,-145-32 40 0 0,-1 1 1 0 0,48 24-1 0 0,-89-38-33 0 0,-5-2-2728 0 0,-47-10-32 0 0,8 3 875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0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2039 0 0,'0'0'340'0'0,"7"-5"1935"0"0,-5 4-2050 0 0,0 1 0 0 0,0-1 0 0 0,0 0-1 0 0,0 1 1 0 0,0 0 0 0 0,0-1 0 0 0,0 1 0 0 0,0 0-1 0 0,1 0 1 0 0,-1 0 0 0 0,0 0 0 0 0,0 1 0 0 0,0-1 0 0 0,0 0-1 0 0,0 1 1 0 0,0 0 0 0 0,2 0 0 0 0,6 3 173 0 0,-1 1-1 0 0,11 6 1 0 0,-11-6-5 0 0,7 5 81 0 0,0 1 0 0 0,0 1-1 0 0,-1 1 1 0 0,0 0 0 0 0,-1 0 0 0 0,18 25-1 0 0,65 101 1536 0 0,-53-71-1263 0 0,-14-24-4 0 0,35 70-1 0 0,-56-97-531 0 0,-2 1 0 0 0,0 0-1 0 0,-1 1 1 0 0,0 0 0 0 0,-2 0 0 0 0,-1 0-1 0 0,3 29 1 0 0,-7-20-16 0 0,0 0-1 0 0,-2 0 1 0 0,0 0-1 0 0,-2 0 0 0 0,-2-1 1 0 0,0 0-1 0 0,-22 51 1 0 0,3-22 34 0 0,-3 0 0 0 0,-54 77 0 0 0,74-120-222 0 0,0 1 1 0 0,-2-2-1 0 0,1 1 0 0 0,-1-2 0 0 0,-16 14 1 0 0,26-25-717 0 0,-6-8-6554 0 0,2-3 1296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4:24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10 821 3679 0 0,'0'0'284'0'0,"-1"-2"-137"0"0,0 0-161 0 0,0-1 139 0 0,0 0 0 0 0,0 0 0 0 0,0 0-1 0 0,0 0 1 0 0,0-1 0 0 0,0 1 0 0 0,1 0-1 0 0,0 0 1 0 0,0-1 0 0 0,0-2 0 0 0,3-4-115 0 0,2-1 28 0 0,-4 8 596 0 0,1 3-387 0 0,4-1-19 0 0,-1 0 0 0 0,1 0-1 0 0,0 1 1 0 0,-1 0 0 0 0,1 1-1 0 0,8 0 1 0 0,38 10 965 0 0,-37-7-776 0 0,15 3-45 0 0,1-2 1 0 0,-1 0-1 0 0,2-2 0 0 0,31-2 0 0 0,9-1-80 0 0,-10-1 161 0 0,112-14 1 0 0,91-46-71 0 0,47-12 152 0 0,37-11 124 0 0,91-41-203 0 0,-62 27-392 0 0,-323 84 55 0 0,2 2 1 0 0,60-4-1 0 0,115 5 317 0 0,67-8 456 0 0,0-40 134 0 0,-102 17-722 0 0,-95 18-230 0 0,7-1 152 0 0,-89 22-87 0 0,1 0 0 0 0,0 2 0 0 0,28 1 0 0 0,-44 0-115 0 0,16 1 61 0 0,0 1-1 0 0,31 7 1 0 0,-19-2 131 0 0,1-2 0 0 0,61 3 0 0 0,70-9 88 0 0,-116-1-272 0 0,444-4 1130 0 0,-379-2-892 0 0,-48 2-214 0 0,40-4 72 0 0,-1-6 1 0 0,106-29 0 0 0,-63 14 47 0 0,-124 27-118 0 0,0 0-1 0 0,1 2 1 0 0,38 1-1 0 0,74 13 178 0 0,-25-1 52 0 0,241-4 213 0 0,-97-17 13 0 0,-139 4-374 0 0,110-3-160 0 0,-220 10-738 0 0,-1 0 1 0 0,0 0 0 0 0,0 0 0 0 0,0 1-1 0 0,0 0 1 0 0,0 0 0 0 0,0 0-1 0 0,8 5 1 0 0,4 2-1782 0 0,3 0-2994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4:26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1 749 1351 0 0,'0'0'8507'0'0,"2"0"-8658"0"0,113-36 514 0 0,-3 1 830 0 0,-20 14 165 0 0,0 3-1 0 0,165-8 0 0 0,-86 15-673 0 0,172-34 0 0 0,-195 17-600 0 0,68-10 96 0 0,224-4 1055 0 0,-145 36-264 0 0,-178 14-598 0 0,-70-8-365 0 0,93-2 253 0 0,233-6 1065 0 0,-308 13-1193 0 0,32 0 142 0 0,353-36 485 0 0,-394 25-694 0 0,234-7 307 0 0,29-4 225 0 0,-59-32-489 0 0,-177 31-93 0 0,-23 4 19 0 0,49-9 75 0 0,-19 9-50 0 0,203-38 223 0 0,-17-18-219 0 0,-200 48-64 0 0,13-4 0 0 0,-29 10 0 0 0,45-9 0 0 0,-61 18 0 0 0,132-21 0 0 0,-121 22 0 0 0,52-5 0 0 0,-82 10 0 0 0,24-1 0 0 0,96 9 0 0 0,56 6 0 0 0,0-17 0 0 0,-133 2 0 0 0,551 8 261 0 0,-560-3-218 0 0,-21-2 5 0 0,53 9 0 0 0,163 42 99 0 0,-160-37-110 0 0,-14-3-21 0 0,-62-9-35 0 0,1-2-1 0 0,-1 0 1 0 0,0-1 0 0 0,1-1-1 0 0,-1-1 1 0 0,0-1 0 0 0,23-6-1 0 0,-37 9-30 0 0,1-2-1 0 0,0 1 0 0 0,-1 0 0 0 0,9-5 0 0 0,-12 6-1 0 0,-1-1 0 0 0,1 1 0 0 0,0-1 0 0 0,0 1 0 0 0,-1-1 0 0 0,1 1 0 0 0,0-1 0 0 0,-1 1 0 0 0,1-1 0 0 0,0 0 0 0 0,-1 1 0 0 0,1-1 0 0 0,-1 0 0 0 0,1 0 0 0 0,-1 1 1 0 0,0-1-1 0 0,1 0 0 0 0,-1 0 0 0 0,0 0 0 0 0,0 0 0 0 0,1 1 0 0 0,-1-1 0 0 0,0 0 0 0 0,0 0 0 0 0,0 0 0 0 0,0 0 0 0 0,0 0 0 0 0,0 0 0 0 0,0 1 0 0 0,0-1 0 0 0,0 0 0 0 0,-1 0 0 0 0,1 0 0 0 0,-1-1 0 0 0,-9-15-2228 0 0,-11-4-5108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4:45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1807 0 0,'0'0'9624'0'0,"-2"0"-9101"0"0,1-1-499 0 0,1 1 1 0 0,-1 0-1 0 0,1 0 0 0 0,-1 0 0 0 0,1 0 1 0 0,-1 0-1 0 0,1 0 0 0 0,-1 0 1 0 0,1 0-1 0 0,-1 0 0 0 0,1 1 1 0 0,-1-1-1 0 0,1 0 0 0 0,-1 0 1 0 0,1 0-1 0 0,-1 0 0 0 0,1 1 0 0 0,-1-1 1 0 0,1 0-1 0 0,-1 0 0 0 0,0 1 1 0 0,-4 12 301 0 0,4-8-331 0 0,1 0-1 0 0,0 0 1 0 0,0 0 0 0 0,0 0-1 0 0,0 0 1 0 0,1 0-1 0 0,-1 0 1 0 0,3 7-1 0 0,15 40-72 0 0,-14-41 67 0 0,0-1 2 0 0,33 89-56 0 0,34 140 0 0 0,-55-174 116 0 0,-9-38-50 0 0,0 1-1 0 0,-2-1 1 0 0,3 51-1 0 0,-7-22-101 0 0,-1-55 95 0 0,1-1-1 0 0,-1 0 1 0 0,0 1 0 0 0,0-1-1 0 0,0 1 1 0 0,0-1 0 0 0,0 0-1 0 0,0 1 1 0 0,0-1 0 0 0,0 1 0 0 0,-1-1-1 0 0,1 0 1 0 0,0 1 0 0 0,0-1-1 0 0,0 1 1 0 0,0-1 0 0 0,0 0-1 0 0,-1 1 1 0 0,1-1 0 0 0,0 0-1 0 0,0 1 1 0 0,-1-1 0 0 0,1 0 0 0 0,0 1-1 0 0,-1-1 1 0 0,1 0-53 0 0,0 0 0 0 0,-1 1 1 0 0,1-1-1 0 0,0 0 0 0 0,0 0 0 0 0,0 0 1 0 0,0 0-1 0 0,0 1 0 0 0,-1-1 0 0 0,1 0 1 0 0,0 0-1 0 0,0 0 0 0 0,0 0 0 0 0,0 1 1 0 0,0-1-1 0 0,0 0 0 0 0,0 0 0 0 0,0 1 1 0 0,0-1-1 0 0,0 0 0 0 0,0 0 0 0 0,0 0 1 0 0,0 1-1 0 0,0-1 0 0 0,0 0 0 0 0,0 0 1 0 0,0 0-1 0 0,0 1 0 0 0,0-1 0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4:45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29 1583 0 0,'-1'1'10947'0'0,"13"-8"-10184"0"0,23-8-1 0 0,-25 12-612 0 0,-1 2-1 0 0,1-1 1 0 0,0 1-1 0 0,0 1 1 0 0,0 0-1 0 0,0 0 1 0 0,0 1-1 0 0,13 3 1 0 0,0 1-59 0 0,0 1 0 0 0,31 12 0 0 0,-24-5-82 0 0,0 0 0 0 0,-2 2 0 0 0,0 1 0 0 0,0 1 1 0 0,-2 1-1 0 0,35 32 0 0 0,-52-41 2 0 0,0 1 1 0 0,0 1-1 0 0,-1 0 0 0 0,0 0 0 0 0,-1 0 1 0 0,0 1-1 0 0,-1 0 0 0 0,0 0 1 0 0,-1 1-1 0 0,-1 0 0 0 0,0 0 1 0 0,0 0-1 0 0,-1 0 0 0 0,-1 1 0 0 0,0-1 1 0 0,-1 1-1 0 0,-1-1 0 0 0,-1 22 1 0 0,-1-17 2 0 0,0 0 0 0 0,-2 0 0 0 0,0 0 0 0 0,0 0 1 0 0,-2-1-1 0 0,0 0 0 0 0,-1 0 0 0 0,-1-1 0 0 0,-1 1 0 0 0,0-2 1 0 0,-1 1-1 0 0,0-1 0 0 0,-18 18 0 0 0,9-13-136 0 0,-1-1 0 0 0,-1-1 0 0 0,-27 18 0 0 0,34-27 38 0 0,0 0-1 0 0,-1-2 1 0 0,0 1-1 0 0,0-2 0 0 0,-1 0 1 0 0,-24 6-1 0 0,38-11-23 0 0,0-1 0 0 0,0 0 0 0 0,-1 1 0 0 0,1-1 0 0 0,0 0 1 0 0,0 0-1 0 0,-1 0 0 0 0,1 0 0 0 0,0-1 0 0 0,0 1 0 0 0,-1 0 0 0 0,1-1 0 0 0,0 0 0 0 0,0 0 0 0 0,0 1 0 0 0,-3-3 0 0 0,4 2-64 0 0,0 0 0 0 0,-1 0 0 0 0,1 0 1 0 0,0-1-1 0 0,-1 1 0 0 0,1-1 0 0 0,0 1 0 0 0,0-1 0 0 0,0 1 1 0 0,1-1-1 0 0,-1 1 0 0 0,0-1 0 0 0,0 0 0 0 0,1 0 0 0 0,-1 1 1 0 0,1-1-1 0 0,0 0 0 0 0,-1 0 0 0 0,1-3 0 0 0,0-10-3492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4:46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3999 0 0,'0'0'7012'0'0,"2"2"-6678"0"0,5 8-172 0 0,-1 1 0 0 0,0 0 0 0 0,-1 0-1 0 0,0 0 1 0 0,-1 0 0 0 0,3 13 0 0 0,13 76 231 0 0,-14-66-312 0 0,0-1 124 0 0,2 55 1 0 0,-8-86-334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4:46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10 11487 0 0,'0'0'528'0'0,"-15"-10"5066"0"0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4:46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1351 0 0,'0'0'1738'0'0,"3"0"86"0"0,0-1-1355 0 0,0 1 0 0 0,0 0-1 0 0,1 0 1 0 0,-1 0 0 0 0,0 0 0 0 0,0 1 0 0 0,0-1 0 0 0,1 1 0 0 0,-1 0-1 0 0,0 0 1 0 0,0 0 0 0 0,3 2 0 0 0,-1 0-332 0 0,-1 0 1 0 0,0 0-1 0 0,0 0 0 0 0,0 0 0 0 0,-1 1 1 0 0,1-1-1 0 0,-1 1 0 0 0,4 5 0 0 0,5 11 125 0 0,-1 0-1 0 0,-1 0 1 0 0,0 1-1 0 0,-2 0 1 0 0,12 41-1 0 0,-5-14-11 0 0,-11-35-177 0 0,17 44 168 0 0,-18-50-226 0 0,0-1-1 0 0,0 0 0 0 0,1 0 0 0 0,0 0 0 0 0,0-1 0 0 0,6 8 0 0 0,-7-11 45 0 0,4 2 18 0 0,-6-3 174 0 0,2-1-197 0 0,-1 0 1 0 0,0-1-1 0 0,0 1 0 0 0,0 0 1 0 0,0-1-1 0 0,0 1 0 0 0,0-1 1 0 0,0 0-1 0 0,0 0 0 0 0,0 0 1 0 0,0 0-1 0 0,0 0 0 0 0,0 0 1 0 0,0 0-1 0 0,-1-1 0 0 0,1 1 1 0 0,-1-1-1 0 0,1 1 0 0 0,-1-1 1 0 0,1 1-1 0 0,-1-1 0 0 0,0 0 1 0 0,0 0-1 0 0,0 0 0 0 0,0 0 1 0 0,1-2-1 0 0,2-6 51 0 0,-1 0 1 0 0,0 0 0 0 0,-1-1-1 0 0,1-12 1 0 0,-1 9-5 0 0,31-191 715 0 0,-30 185-785 0 0,-1 0-1 0 0,0 0 1 0 0,-2-1 0 0 0,-3-37-1 0 0,1 44-30 0 0,-1 4-33 0 0,2 8-143 0 0,6 6-3736 0 0,-4-4 3820 0 0,-1 1 1 0 0,1 0-1 0 0,0 0 1 0 0,-1 0 0 0 0,1-1-1 0 0,0 3 1 0 0,-1-3-68 0 0,2 3-535 0 0,0-2-64 0 0,0 0 322 0 0,0 0-1 0 0,0 0 1 0 0,0 0-1 0 0,0-1 1 0 0,1 1-1 0 0,-1-1 1 0 0,0 1-1 0 0,0-1 1 0 0,3 0-1 0 0,-2 0-843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4:47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0 233 8407 0 0,'0'0'1746'0'0,"2"2"-808"0"0,3 8-557 0 0,0 0-1 0 0,0 0 1 0 0,-1 0-1 0 0,0 1 1 0 0,-1 0-1 0 0,0 0 1 0 0,-1-1-1 0 0,0 2 1 0 0,-1-1-1 0 0,0 13 1 0 0,2 23-173 0 0,12 75 0 0 0,2 22-75 0 0,-19-93-299 0 0,-1-31-4331 0 0</inkml:trace>
  <inkml:trace contextRef="#ctx0" brushRef="#br0" timeOffset="1">24 2 7943 0 0,'0'0'611'0'0,"-3"0"-398"0"0,-10-2 7357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4:47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85 322 9903 0 0,'0'0'455'0'0,"1"-2"-12"0"0,4-3-326 0 0,-3 2-103 0 0,1 0 0 0 0,-1 0 1 0 0,0 0-1 0 0,0 0 1 0 0,0-1-1 0 0,-1 1 0 0 0,1-1 1 0 0,0-3-1 0 0,-1 5 119 0 0,0 1 0 0 0,-1-1 0 0 0,1 0 0 0 0,0 1 0 0 0,-1-1 0 0 0,0 0 0 0 0,1 1 0 0 0,-1-4 1 0 0,-3 2 785 0 0,-7 5-892 0 0,6 0-51 0 0,0 0-1 0 0,1 0 0 0 0,-1 1 1 0 0,1 0-1 0 0,-1 0 0 0 0,1-1 1 0 0,0 2-1 0 0,0-1 0 0 0,0 0 1 0 0,1 1-1 0 0,-1-1 0 0 0,-3 8 1 0 0,-2 5-261 0 0,-11 30 0 0 0,13-29 214 0 0,1-2 44 0 0,0 1 1 0 0,1 0-1 0 0,1 0 0 0 0,0 0 1 0 0,2 1-1 0 0,0-1 0 0 0,0 1 0 0 0,3 21 1 0 0,1-12-1 0 0,1 0 0 0 0,1-1 0 0 0,1 1 0 0 0,15 36 0 0 0,-17-53 43 0 0,-3-8 143 0 0,12-7 118 0 0,-9 3-209 0 0,-1 1 1 0 0,0-1-1 0 0,0 0 0 0 0,0-1 0 0 0,0 1 0 0 0,-1 0 0 0 0,1-1 0 0 0,-1 0 0 0 0,0 1 1 0 0,0-1-1 0 0,0 0 0 0 0,2-8 0 0 0,2-6 291 0 0,5-28-1 0 0,-9 37-247 0 0,7-38 202 0 0,-2 0 1 0 0,-2 0 0 0 0,-2 0-1 0 0,-2 0 1 0 0,-2-1 0 0 0,-2 1-1 0 0,-16-79 1 0 0,16 112-286 0 0,-1-6-9 0 0,0-1 1 0 0,-2 1 0 0 0,-14-34 0 0 0,13 42-22 0 0,7 12 1 0 0,0 0 0 0 0,0 0 0 0 0,0 0 0 0 0,0 0-1 0 0,0 0 1 0 0,0 0 0 0 0,0 0 0 0 0,0 0 0 0 0,0 0 0 0 0,0 0-1 0 0,0 1 1 0 0,0-1 0 0 0,0 0 0 0 0,0 0 0 0 0,0 0 0 0 0,0 0-1 0 0,0 0 1 0 0,0 0 0 0 0,0 0 0 0 0,0 0 0 0 0,0 0 0 0 0,0 0-1 0 0,0 0 1 0 0,0 0 0 0 0,-1 0 0 0 0,1 0 0 0 0,0 0 0 0 0,0 0-1 0 0,0 0 1 0 0,0 0 0 0 0,0 0 0 0 0,0 0 0 0 0,0 0 0 0 0,0 0 0 0 0,0 0-1 0 0,0 0 1 0 0,0 0 0 0 0,0 0 0 0 0,0 0 0 0 0,0 0 0 0 0,0 0-1 0 0,-1 0 1 0 0,1 0 0 0 0,0 0 0 0 0,0 0 0 0 0,0 0 0 0 0,0 0-1 0 0,0 0 1 0 0,0 0 0 0 0,0-1 0 0 0,0 1 0 0 0,0 0 0 0 0,0 0-1 0 0,0 0 1 0 0,-3 7-28 0 0,0 1 0 0 0,1-1 0 0 0,0 0-1 0 0,1 1 1 0 0,-1-1 0 0 0,2 1 0 0 0,-1 0 0 0 0,1 11-1 0 0,7 65-201 0 0,-6-80 225 0 0,5 46-40 0 0,2-1-1 0 0,3 1 0 0 0,2-2 1 0 0,2 1-1 0 0,36 80 0 0 0,-46-120 47 0 0,0 0 0 0 0,0-1 0 0 0,0 1 0 0 0,1-1 0 0 0,1 0-1 0 0,7 7 1 0 0,-11-12 1 0 0,1 0 0 0 0,0 0 0 0 0,-1 0-1 0 0,1 0 1 0 0,0-1 0 0 0,0 0 0 0 0,0 0 0 0 0,1 0 0 0 0,-1 0-1 0 0,0-1 1 0 0,1 0 0 0 0,-1 0 0 0 0,1 0 0 0 0,-1 0-1 0 0,8 0 1 0 0,-8-2 11 0 0,-1 1 0 0 0,0-1 0 0 0,0 0-1 0 0,0 1 1 0 0,0-1 0 0 0,0-1 0 0 0,0 1 0 0 0,0 0 0 0 0,0-1-1 0 0,0 1 1 0 0,4-5 0 0 0,29-25 168 0 0,-29 25-139 0 0,12-14 56 0 0,0 0 0 0 0,-1 0-1 0 0,21-34 1 0 0,-28 37-57 0 0,-1-1 0 0 0,-1 1-1 0 0,-1-1 1 0 0,0-1 0 0 0,7-28-1 0 0,-13 39-21 0 0,-1-1 0 0 0,1 1 0 0 0,-2-1 0 0 0,1 1 0 0 0,-1-1 1 0 0,-1 1-1 0 0,1-1 0 0 0,-1 1 0 0 0,-3-11 0 0 0,3 15-14 0 0,0-1 0 0 0,-1 0 0 0 0,0 0 0 0 0,0 1 0 0 0,0-1 1 0 0,0 1-1 0 0,-1 0 0 0 0,0 0 0 0 0,0 0 0 0 0,0 0 0 0 0,0 0 0 0 0,0 0 0 0 0,-1 1 1 0 0,0-1-1 0 0,0 1 0 0 0,-5-3 0 0 0,7 5-6 0 0,1 0 0 0 0,-1 0 0 0 0,1 1-1 0 0,-1-1 1 0 0,0 1 0 0 0,1 0 0 0 0,-1-1 0 0 0,0 1 0 0 0,1 0 0 0 0,-1 0-1 0 0,0 0 1 0 0,1 0 0 0 0,-1 0 0 0 0,0 0 0 0 0,1 1 0 0 0,-1-1 0 0 0,0 0 0 0 0,1 1-1 0 0,-1-1 1 0 0,1 1 0 0 0,-1 0 0 0 0,-2 1 0 0 0,2-1-17 0 0,-1 1 0 0 0,1 0 0 0 0,-1 0 0 0 0,1 0 0 0 0,0 0 0 0 0,-1 0-1 0 0,1 1 1 0 0,0-1 0 0 0,1 1 0 0 0,-4 3 0 0 0,1 4-9 0 0,-1 1 0 0 0,1-1 0 0 0,1 1-1 0 0,0 0 1 0 0,0 0 0 0 0,1 0 0 0 0,1 0-1 0 0,-1 0 1 0 0,2 0 0 0 0,0 0 0 0 0,0 1-1 0 0,1-1 1 0 0,0 0 0 0 0,1 0 0 0 0,0 0-1 0 0,8 21 1 0 0,-1-8 37 0 0,30 72-102 0 0,-31-79 83 0 0,1-1 0 0 0,0-1 0 0 0,20 26 0 0 0,-27-38 35 0 0,1 1 0 0 0,0-1 0 0 0,1 0 0 0 0,-1 0 0 0 0,0 0 0 0 0,1-1 0 0 0,0 1 0 0 0,-1-1 0 0 0,1 0 0 0 0,0 0 0 0 0,0 0 0 0 0,9 2 0 0 0,-11-3-17 0 0,1-1 0 0 0,-1 0 0 0 0,1 1 0 0 0,-1-1 0 0 0,1 0 0 0 0,-1-1 0 0 0,1 1 0 0 0,-1 0 0 0 0,1-1 0 0 0,-1 1 0 0 0,1-1 0 0 0,-1 0 0 0 0,0 0 1 0 0,1 0-1 0 0,-1 0 0 0 0,0 0 0 0 0,0-1 0 0 0,0 1 0 0 0,0 0 0 0 0,0-1 0 0 0,0 0 0 0 0,0 1 0 0 0,3-5 0 0 0,22-29-815 0 0,-12 10-3093 0 0,-1-2-1251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4:48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1807 0 0,'0'0'3659'0'0,"-1"2"-1718"0"0,-3 11-8 0 0,1-4-1132 0 0,1 1-1 0 0,-4 17 0 0 0,6-20-565 0 0,-2 11 97 0 0,0 0 0 0 0,2 0-1 0 0,3 28 1 0 0,5 0-119 0 0,1 0-1 0 0,3 0 1 0 0,2-1-1 0 0,25 56 1 0 0,103 190 356 0 0,-112-237-317 0 0,33 87 0 0 0,-36-53-6502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05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8575 0 0,'0'0'3010'0'0,"1"0"-2260"0"0,3 2-389 0 0,0-1 0 0 0,0 0 0 0 0,0 1 1 0 0,0-2-1 0 0,0 1 0 0 0,0 0 0 0 0,0-1 0 0 0,0 0 0 0 0,6 0 0 0 0,42-7 1213 0 0,-20 2-896 0 0,1 3-389 0 0,49 4-1 0 0,-72-1-1439 0 0,0 1-1 0 0,0 0 0 0 0,11 3 1 0 0,-9-2-4187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4:48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42 6479 0 0,'0'0'586'0'0,"-1"-2"-486"0"0,0-5 65 0 0,1 5 635 0 0,0 1-653 0 0,0 0-1 0 0,1 0 1 0 0,-1 0-1 0 0,1 0 1 0 0,-1 1 0 0 0,1-1-1 0 0,0 0 1 0 0,-1 1-1 0 0,1-1 1 0 0,0 0 0 0 0,-1 1-1 0 0,2-2 1 0 0,-1 1 138 0 0,1 0-98 0 0,0 0 0 0 0,0-1 1 0 0,0 1-1 0 0,0 0 0 0 0,0 0 1 0 0,0 0-1 0 0,0 0 1 0 0,0 0-1 0 0,0 1 0 0 0,0-1 1 0 0,0 1-1 0 0,4-1 0 0 0,-1 0 166 0 0,8-1-161 0 0,-1 0 1 0 0,1 1 0 0 0,-1 0 0 0 0,1 1 0 0 0,0 1-1 0 0,-1-1 1 0 0,1 2 0 0 0,0 0 0 0 0,-1 1 0 0 0,0 0 0 0 0,0 1-1 0 0,0 0 1 0 0,18 9 0 0 0,-23-10-97 0 0,0 1 0 0 0,-1 0 0 0 0,0 0 0 0 0,0 1 0 0 0,0-1 0 0 0,0 1 0 0 0,-1 1 0 0 0,1-1 0 0 0,-1 1 0 0 0,-1 0 0 0 0,1 0 0 0 0,-1 0 0 0 0,0 1 0 0 0,0-1-1 0 0,-1 1 1 0 0,0 0 0 0 0,0 0 0 0 0,-1 0 0 0 0,0 0 0 0 0,0 1 0 0 0,0-1 0 0 0,-1 1 0 0 0,0 13 0 0 0,-1-12-129 0 0,-1 1 1 0 0,-1-1-1 0 0,1 0 0 0 0,-2 0 0 0 0,1 0 1 0 0,-1 0-1 0 0,-1-1 0 0 0,-7 16 0 0 0,5-13-26 0 0,0-1 0 0 0,-1 1 0 0 0,-1-1 0 0 0,1 0 0 0 0,-2-1 0 0 0,-9 9 0 0 0,13-14-36 0 0,1-1 0 0 0,-1 0 0 0 0,1 0 0 0 0,-1 0 1 0 0,0-1-1 0 0,0 0 0 0 0,0 0 0 0 0,0 0 0 0 0,0-1 0 0 0,-1 1 0 0 0,1-1 0 0 0,-1-1 0 0 0,1 1 0 0 0,0-1 0 0 0,-1 0 0 0 0,-6 0 0 0 0,7-1-171 0 0,0 1 1 0 0,0-1-1 0 0,1 0 0 0 0,-1 0 0 0 0,1-1 0 0 0,-1 1 0 0 0,1-1 0 0 0,0 0 1 0 0,-1 0-1 0 0,1-1 0 0 0,0 1 0 0 0,0-1 0 0 0,1 0 0 0 0,-1 0 0 0 0,0 0 1 0 0,1 0-1 0 0,0-1 0 0 0,-5-6 0 0 0,0-4-1289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4:48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 10799 0 0,'0'0'1430'0'0,"1"2"-1146"0"0,0 3-199 0 0,1 0 1 0 0,-1 1 0 0 0,-1-1 0 0 0,1 0-1 0 0,-1 1 1 0 0,0-1 0 0 0,-1 7 0 0 0,-8 43-138 0 0,2-14 72 0 0,4-14 27 0 0,1 0 1 0 0,4 48-1 0 0,-1-63 162 0 0,0-1 0 0 0,1 0 0 0 0,0-1 0 0 0,1 1 1 0 0,1 0-1 0 0,0-1 0 0 0,0 1 0 0 0,1-1 0 0 0,7 12 1 0 0,-10-20-127 0 0,0 0 1 0 0,0 0-1 0 0,0-1 1 0 0,0 1-1 0 0,0-1 1 0 0,0 0-1 0 0,1 1 1 0 0,-1-1-1 0 0,0 0 1 0 0,1 0-1 0 0,-1 0 1 0 0,4 0-1 0 0,-3 0 21 0 0,-1-1-66 0 0,0 1 1 0 0,0-1-1 0 0,1 0 1 0 0,-1 0-1 0 0,0 0 1 0 0,0-1-1 0 0,1 1 0 0 0,-1 0 1 0 0,0-1-1 0 0,4-1 1 0 0,-1 1 19 0 0,2-1-20 0 0,0-1 0 0 0,1 0-1 0 0,-1 0 1 0 0,0 0 0 0 0,-1-1-1 0 0,1 0 1 0 0,-1 0 0 0 0,1-1-1 0 0,-1 0 1 0 0,0 0 0 0 0,-1 0-1 0 0,1-1 1 0 0,-1 0 0 0 0,-1 0-1 0 0,6-8 1 0 0,-6 8-23 0 0,-1 1 0 0 0,0-1 0 0 0,0 0 0 0 0,0-1 0 0 0,-1 1 0 0 0,0 0 0 0 0,0-1 0 0 0,-1 0 0 0 0,0 1 0 0 0,0-1 0 0 0,0 0-1 0 0,-1 1 1 0 0,0-1 0 0 0,0 0 0 0 0,-1 0 0 0 0,1 1 0 0 0,-4-12 0 0 0,2 11-1 0 0,-1-1 0 0 0,0 1 0 0 0,0-1 0 0 0,-1 1 0 0 0,0 0 0 0 0,0 0 0 0 0,-1 1 0 0 0,0-1 0 0 0,-9-9 0 0 0,7 9-93 0 0,-1 1-1 0 0,-1 0 1 0 0,1 0-1 0 0,-1 0 1 0 0,0 1-1 0 0,0 0 1 0 0,-11-3-1 0 0,9 3-140 0 0,-1 1 0 0 0,1 0 0 0 0,-1 1 0 0 0,0 0 0 0 0,-17-1 0 0 0,23 4-324 0 0,0 0 1 0 0,0 0-1 0 0,0 0 1 0 0,1 1 0 0 0,-1 0-1 0 0,0 0 1 0 0,0 1 0 0 0,1-1-1 0 0,-1 1 1 0 0,1 1-1 0 0,-1-1 1 0 0,1 1 0 0 0,-7 3-1 0 0,-1 2-1408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4:49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5 4319 0 0,'0'0'332'0'0,"-2"-1"-220"0"0,-4-2 1354 0 0,5 3-1268 0 0,1 0 0 0 0,-1 0 0 0 0,1 0 0 0 0,-1 0 0 0 0,1-1 0 0 0,-1 1 0 0 0,0 1 0 0 0,1-1-1 0 0,-1 0 1 0 0,1 0 0 0 0,-1 0 0 0 0,1 0 0 0 0,-1 0 0 0 0,1 0 0 0 0,-1 1 0 0 0,1-1 0 0 0,-1 0 0 0 0,1 0 0 0 0,-1 1 0 0 0,1-1 0 0 0,-1 0 0 0 0,1 1 0 0 0,-1-1 0 0 0,1 0 0 0 0,0 1 0 0 0,-1-1 0 0 0,1 1 0 0 0,-1 0 0 0 0,-9 15 877 0 0,8-11-976 0 0,-1 0 0 0 0,1 1 0 0 0,1-1-1 0 0,-1 1 1 0 0,1 0 0 0 0,0-1 0 0 0,0 1 0 0 0,1 0 0 0 0,-1 0 0 0 0,1-1 0 0 0,1 1 0 0 0,0 8 0 0 0,3 7-24 0 0,1 0 0 0 0,7 20 0 0 0,-8-29-53 0 0,37 101 136 0 0,0-4 7 0 0,-21-48-313 0 0,16 56 389 0 0,-19-37-4189 0 0,-12-61 1129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4:49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0 427 3367 0 0,'0'0'486'0'0,"2"0"230"0"0,4 1-408 0 0,0-1 0 0 0,-1 0 0 0 0,1 0 0 0 0,0-1 0 0 0,0 0 0 0 0,-1 0 0 0 0,1 0 0 0 0,0-1 0 0 0,-1 1 0 0 0,0-1 0 0 0,1-1 0 0 0,4-2 0 0 0,12-7-206 0 0,31-22-1 0 0,-27 16 194 0 0,136-96 325 0 0,-136 93-465 0 0,-1-1 0 0 0,-1-1 0 0 0,41-51 0 0 0,-57 63-82 0 0,2-2 249 0 0,0 0 0 0 0,0-2 0 0 0,11-24-1 0 0,-20 37 803 0 0,0 5-1032 0 0,41 126 382 0 0,12 40 216 0 0,-31-55 12 0 0,-13-61-502 0 0,18 59 1 0 0,-27-110 124 0 0,1-3-275 0 0,0 0-1 0 0,0 0 1 0 0,0 0-1 0 0,-1 0 0 0 0,1 0 1 0 0,0 0-1 0 0,0 0 1 0 0,-1-1-1 0 0,1 1 0 0 0,-1 0 1 0 0,1-1-1 0 0,-1 0 1 0 0,0 1-1 0 0,2-4 1 0 0,15-29 398 0 0,-14 24-278 0 0,22-56 422 0 0,1-6-54 0 0,-23 64-415 0 0,0 1-1 0 0,1-1 0 0 0,-1 1 0 0 0,1 0 0 0 0,1 0 0 0 0,9-10 1 0 0,-13 15-108 0 0,1 0 0 0 0,-1 0 1 0 0,0 1-1 0 0,1-1 0 0 0,-1 0 1 0 0,1 1-1 0 0,0 0 0 0 0,0 0 1 0 0,-1 0-1 0 0,1 0 0 0 0,0 0 1 0 0,0 0-1 0 0,0 1 0 0 0,0-1 1 0 0,0 1-1 0 0,4 0 0 0 0,-2 0 24 0 0,0 1-1 0 0,0 0 0 0 0,0 0 1 0 0,-1 0-1 0 0,1 0 0 0 0,0 1 1 0 0,0 0-1 0 0,-1 0 1 0 0,5 3-1 0 0,4 3 45 0 0,0 1 0 0 0,0 1 0 0 0,-1 0 0 0 0,0 1 0 0 0,10 13 0 0 0,0-1-252 0 0,-5-5-586 0 0,0 1-1 0 0,23 34 1 0 0,-36-48 598 0 0,-1 0-1 0 0,0 1 1 0 0,0-1 0 0 0,-1 1 0 0 0,0 0 0 0 0,0 0 0 0 0,0-1 0 0 0,0 1 0 0 0,-1 1-1 0 0,0-1 1 0 0,0 0 0 0 0,-1 0 0 0 0,0 0 0 0 0,0 0 0 0 0,0 1 0 0 0,-2 5 0 0 0,-3 6-2057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4:50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88 9127 0 0,'-4'-7'823'0'0,"-23"-48"-267"0"0,26 54-534 0 0,0-1 0 0 0,0 0 0 0 0,0 1 0 0 0,0-1 0 0 0,0 0 0 0 0,-1 1 0 0 0,1-1-1 0 0,0 1 1 0 0,-1 0 0 0 0,1 0 0 0 0,-1-1 0 0 0,0 1 0 0 0,1 0 0 0 0,-1 0 0 0 0,0 0 0 0 0,1 0 0 0 0,-1 1 0 0 0,0-1 0 0 0,-3 0 0 0 0,3 1 29 0 0,-1-1 1 0 0,1 1 0 0 0,-1 1-1 0 0,1-1 1 0 0,-1 0 0 0 0,1 1-1 0 0,-1-1 1 0 0,1 1 0 0 0,0 0-1 0 0,-1 0 1 0 0,1 0 0 0 0,0 0-1 0 0,-3 1 1 0 0,-6 6 169 0 0,1-1 1 0 0,0 2-1 0 0,0-1 1 0 0,-14 17-1 0 0,19-20-205 0 0,-9 11-34 0 0,0 0-1 0 0,1 1 0 0 0,1 1 1 0 0,0 0-1 0 0,2 1 0 0 0,0 0 1 0 0,1 0-1 0 0,1 1 0 0 0,0 0 1 0 0,2 1-1 0 0,-7 39 0 0 0,11-44 19 0 0,5-3 0 0 0,-2-11 2 0 0,1 1 0 0 0,-1-1 0 0 0,1 0 0 0 0,-1 0 0 0 0,1 0-1 0 0,0 0 1 0 0,0-1 0 0 0,0 1 0 0 0,0 0 0 0 0,0-1 0 0 0,0 1-1 0 0,1-1 1 0 0,-1 0 0 0 0,0 0 0 0 0,1 0 0 0 0,-1 0 0 0 0,1 0-1 0 0,-1 0 1 0 0,1-1 0 0 0,-1 1 0 0 0,1-1 0 0 0,0 0 0 0 0,3 0-1 0 0,7 0 63 0 0,0 0-1 0 0,-1-1 0 0 0,18-3 0 0 0,-28 3-53 0 0,260-35 1171 0 0,-245 35-1056 0 0,0 0 0 0 0,25 2 1 0 0,-38 0-103 0 0,1-1 1 0 0,0 1-1 0 0,0 0 1 0 0,-1 0-1 0 0,1 1 1 0 0,-1-1 0 0 0,1 1-1 0 0,-1 0 1 0 0,0 0-1 0 0,0 1 1 0 0,0-1-1 0 0,0 1 1 0 0,5 4 0 0 0,-7-5-12 0 0,0 0 0 0 0,-1 0 0 0 0,1 0 0 0 0,-1 0 0 0 0,0 0 0 0 0,0 0 0 0 0,0 0 1 0 0,0 1-1 0 0,0-1 0 0 0,0 0 0 0 0,0 1 0 0 0,-1-1 0 0 0,1 0 0 0 0,-1 5 0 0 0,1-3 17 0 0,-2 1-1 0 0,1 0 0 0 0,0-1 0 0 0,-1 1 0 0 0,0-1 0 0 0,0 1 0 0 0,-2 5 0 0 0,0-2 23 0 0,0-1 0 0 0,-1 1-1 0 0,0-1 1 0 0,0 0 0 0 0,0-1-1 0 0,-1 1 1 0 0,0-1 0 0 0,-9 10-1 0 0,4-8-4 0 0,1 0 0 0 0,-1 0 0 0 0,0-1 0 0 0,-1 0 0 0 0,0-1-1 0 0,0 0 1 0 0,0-1 0 0 0,0 0 0 0 0,-21 5 0 0 0,30-10-44 0 0,-5 3 11 0 0,-1-2-1 0 0,0 1 1 0 0,0-1-1 0 0,0 0 1 0 0,-13-1-1 0 0,19 0-33 0 0,0 0-1 0 0,0-1 0 0 0,1 1 0 0 0,-1-1 0 0 0,0 1 0 0 0,0-1 1 0 0,0 1-1 0 0,1-1 0 0 0,-1 0 0 0 0,0 0 0 0 0,1 0 0 0 0,-1 0 1 0 0,1 0-1 0 0,-1-1 0 0 0,1 1 0 0 0,-1 0 0 0 0,1-1 0 0 0,0 1 1 0 0,0-1-1 0 0,-1 1 0 0 0,1-1 0 0 0,0 1 0 0 0,1-1 1 0 0,-1 0-1 0 0,0 0 0 0 0,0 1 0 0 0,1-1 0 0 0,-1 0 0 0 0,0-2 1 0 0,-1-8-704 0 0,1 0-1 0 0,0 0 1 0 0,1 0 0 0 0,1-21 0 0 0,0 20-457 0 0,-1-6-2868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4:50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8863 0 0,'0'0'4002'0'0,"0"2"-3018"0"0,44 230 1294 0 0,-39-207-2144 0 0,-2 0 1 0 0,0 28-1 0 0,-2-8-4073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4:50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43 10367 0 0,'0'0'935'0'0,"0"-2"-768"0"0,-1-2 345 0 0,0 0 0 0 0,1 0 1 0 0,-1 0-1 0 0,1 0 0 0 0,0 0 1 0 0,0-1-1 0 0,1-6 0 0 0,-1 10 415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4:51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134 333 7455 0 0,'0'0'4112'0'0,"-2"2"-3085"0"0,-4 2-995 0 0,0 1-1 0 0,0 0 1 0 0,0 0 0 0 0,1 1-1 0 0,0 0 1 0 0,0 0 0 0 0,0 0-1 0 0,1 0 1 0 0,0 0 0 0 0,0 1-1 0 0,-4 11 1 0 0,6-13-34 0 0,-17 44-367 0 0,-16 65 0 0 0,32-98 293 0 0,0 1 0 0 0,0-1 0 0 0,2 1 1 0 0,0-1-1 0 0,1 1 0 0 0,0-1 0 0 0,1 1 0 0 0,5 21 0 0 0,0-18 76 0 0,2-5 32 0 0,-7-12 130 0 0,6 0 131 0 0,-7-3-281 0 0,1 0 0 0 0,-1 1-1 0 0,0-1 1 0 0,1 0-1 0 0,-1 0 1 0 0,0 1-1 0 0,1-1 1 0 0,-1 0-1 0 0,0 0 1 0 0,1 0-1 0 0,-1 0 1 0 0,1 1-1 0 0,-1-1 1 0 0,0 0-1 0 0,1 0 1 0 0,-1 0-1 0 0,1 0 1 0 0,-1 0-1 0 0,0 0 1 0 0,1 0-1 0 0,-1 0 1 0 0,1 0 0 0 0,-1 0-1 0 0,0 0 1 0 0,1-1-1 0 0,-1 1 1 0 0,1 0-1 0 0,0 0 1 0 0,4-3 31 0 0,1 0 0 0 0,-1-1 0 0 0,1 1 0 0 0,-1-1 0 0 0,0 0 0 0 0,0 0 0 0 0,-1-1 1 0 0,1 1-1 0 0,-1-1 0 0 0,0 0 0 0 0,0 0 0 0 0,-1-1 0 0 0,1 1 0 0 0,-1-1 0 0 0,3-6 1 0 0,5-15 296 0 0,17-57 1 0 0,-24 70-326 0 0,5-15 15 0 0,-1 1-1 0 0,-2-1 0 0 0,-1 0 1 0 0,2-48-1 0 0,-7 71-24 0 0,0-44 278 0 0,-1 1-1 0 0,-10-56 1 0 0,8 91-208 0 0,0 0 1 0 0,0 0-1 0 0,-1 0 1 0 0,-1 1-1 0 0,0 0 0 0 0,-1-1 1 0 0,-1 2-1 0 0,0-1 1 0 0,0 1-1 0 0,-2 0 0 0 0,1 0 1 0 0,-12-10-1 0 0,7 11-9 0 0,13 11-62 0 0,-1 0 0 0 0,1 0 1 0 0,0 0-1 0 0,-1 0 0 0 0,1-1 0 0 0,-1 1 1 0 0,1 0-1 0 0,-1 0 0 0 0,1 0 0 0 0,0 0 1 0 0,-1 0-1 0 0,1 0 0 0 0,-1 0 0 0 0,1 0 1 0 0,0 0-1 0 0,-1 0 0 0 0,1 0 0 0 0,-1 0 1 0 0,1 1-1 0 0,-1-1 0 0 0,0 1 6 0 0,-1 1-1 0 0,1-1 1 0 0,0 1-1 0 0,0-1 0 0 0,0 1 1 0 0,0-1-1 0 0,0 1 1 0 0,0 0-1 0 0,0-1 0 0 0,1 1 1 0 0,-2 3-1 0 0,1 0-14 0 0,-1 0 0 0 0,1 1-1 0 0,0-1 1 0 0,1 0 0 0 0,-1 0-1 0 0,1 1 1 0 0,0-1-1 0 0,1 9 1 0 0,2 5-38 0 0,6 20-1 0 0,-2-6 10 0 0,13 59-37 0 0,48 134-1 0 0,-60-206 72 0 0,0 0 1 0 0,2-1-1 0 0,1 0 0 0 0,0 0 0 0 0,1-1 0 0 0,23 26 0 0 0,-26-34 12 0 0,1 0-1 0 0,0 0 1 0 0,1 0-1 0 0,0-2 1 0 0,0 1-1 0 0,1-1 1 0 0,0-1-1 0 0,1 0 1 0 0,0-1-1 0 0,0 0 0 0 0,14 4 1 0 0,-23-9 4 0 0,1 0 0 0 0,0 0 1 0 0,0-1-1 0 0,0 1 0 0 0,0-1 0 0 0,0 0 0 0 0,0 0 0 0 0,0-1 1 0 0,0 1-1 0 0,0-1 0 0 0,0 0 0 0 0,-1-1 0 0 0,7-1 1 0 0,-5 0 12 0 0,1-1-1 0 0,-1 1 1 0 0,0-1 0 0 0,0 0 0 0 0,0 0 0 0 0,-1-1 0 0 0,1 0 0 0 0,5-7 0 0 0,0-2 15 0 0,0 0 0 0 0,-1-1 1 0 0,-1 0-1 0 0,0-1 1 0 0,-2 0-1 0 0,10-26 0 0 0,-7 14 24 0 0,-2 0 0 0 0,-1 0 0 0 0,-1-1-1 0 0,-2 0 1 0 0,0 0 0 0 0,-3 0 0 0 0,0 0 0 0 0,-1 0-1 0 0,-2 0 1 0 0,-1 0 0 0 0,-2 0 0 0 0,-10-38 0 0 0,13 58-66 0 0,-1 1 0 0 0,-1 0 0 0 0,1-1 0 0 0,-1 1 0 0 0,-1 0 0 0 0,-7-10 0 0 0,3 11-2 0 0,9 7-1 0 0,-1-1 0 0 0,0 1-1 0 0,1 0 1 0 0,-1 0 0 0 0,0 0 0 0 0,0 0-1 0 0,1 0 1 0 0,-1 0 0 0 0,0 0 0 0 0,0 0-1 0 0,1 0 1 0 0,-1 0 0 0 0,0 1 0 0 0,0-1-1 0 0,0 0 1 0 0,-1 2-12 0 0,0-1 0 0 0,0 1 0 0 0,0-1-1 0 0,0 1 1 0 0,0-1 0 0 0,1 1 0 0 0,-1 0-1 0 0,0 0 1 0 0,1 0 0 0 0,0 0 0 0 0,-1 0-1 0 0,1 0 1 0 0,0 1 0 0 0,0-1 0 0 0,0 0-1 0 0,-1 5 1 0 0,-1 5-61 0 0,-4 24 0 0 0,4 3 10 0 0,0 1 0 0 0,3 0 0 0 0,1 0 1 0 0,2-1-1 0 0,2 1 0 0 0,2-1 0 0 0,12 43 0 0 0,-17-73 57 0 0,1 1 0 0 0,0-1 0 0 0,1 0 0 0 0,0 0 0 0 0,0 0 0 0 0,1 0-1 0 0,0-1 1 0 0,12 16 0 0 0,-5-16 7 0 0,-10-7 0 0 0,1-1 0 0 0,-1 1 0 0 0,1-1 0 0 0,-1 0 0 0 0,1 1 0 0 0,-1-1 0 0 0,1-1 0 0 0,-1 1 0 0 0,1 0 0 0 0,-1 0 0 0 0,1-1 0 0 0,-1 0 0 0 0,1 1 0 0 0,-1-1-1 0 0,1 0 1 0 0,-1 0 0 0 0,0 0 0 0 0,0 0 0 0 0,1-1 0 0 0,-1 1 0 0 0,0-1 0 0 0,0 1 0 0 0,-1-1 0 0 0,1 0 0 0 0,2-2 0 0 0,5-6-11 0 0,-1-1-1 0 0,0 1 1 0 0,10-20 0 0 0,-11 20-7 0 0,15-28 20 0 0,30-69-1 0 0,-44 87 95 0 0,-1 0-1 0 0,-1 0 1 0 0,-1-1 0 0 0,0 0 0 0 0,2-34 0 0 0,-8 43-57 0 0,1 1 0 0 0,-2-1 0 0 0,0 1 0 0 0,0-1 0 0 0,-1 1 0 0 0,0 0 0 0 0,-7-15 0 0 0,4 9 21 0 0,0-1 0 0 0,-4-22 0 0 0,7 27-51 0 0,3 12-10 0 0,0 1-1 0 0,0-1 1 0 0,0 1 0 0 0,-1 0 0 0 0,1-1-1 0 0,0 1 1 0 0,0-1 0 0 0,0 1-1 0 0,0-1 1 0 0,0 1 0 0 0,0 0-1 0 0,1-1 1 0 0,-1 1 0 0 0,0-1 0 0 0,0 1-1 0 0,0 0 1 0 0,0-1 0 0 0,0 1-1 0 0,0-1 1 0 0,1 1 0 0 0,-1 0 0 0 0,0-1-1 0 0,4-7-65 0 0,-4 8 66 0 0,0 0 0 0 0,0 0 0 0 0,0 0 0 0 0,0-1 0 0 0,0 1 0 0 0,0 0 0 0 0,0 0 1 0 0,0 0-1 0 0,0 0 0 0 0,0 0 0 0 0,0 0 0 0 0,0 0 0 0 0,0 0 0 0 0,1 0 0 0 0,-1 0 1 0 0,0 0-1 0 0,0 0 0 0 0,0-1 0 0 0,0 1 0 0 0,0 0 0 0 0,0 0 0 0 0,0 0 1 0 0,0 0-1 0 0,0 0 0 0 0,0 0 0 0 0,0 0 0 0 0,1 0 0 0 0,-1 0 0 0 0,0 0 0 0 0,0 0 1 0 0,0 0-1 0 0,0 0 0 0 0,0 0 0 0 0,0 0 0 0 0,0 0 0 0 0,0 0 0 0 0,0 0 0 0 0,1 0 1 0 0,-1 0-1 0 0,0 0 0 0 0,0 0 0 0 0,0 0 0 0 0,0 1 0 0 0,0-1 0 0 0,0 0 0 0 0,0 0 1 0 0,0 0-1 0 0,0 0 0 0 0,15 4-10 0 0,-1 5 11 0 0,-12-4 7 0 0,0-1 0 0 0,0 1 1 0 0,0-1-1 0 0,0 1 0 0 0,0 0 0 0 0,-1 0 0 0 0,0 0 0 0 0,1 5 0 0 0,0 3 57 0 0,-1-8 0 0 0,1 5-10 0 0,4 7-44 0 0,2 0-10 0 0,-8-16 0 0 0,12 21 0 0 0,-6-17 0 0 0,12 8 0 0 0,-12-7 0 0 0,1-1 0 0 0,-1-1 0 0 0,1 1 0 0 0,0-1 0 0 0,1 0 0 0 0,-1 0 0 0 0,0-1 0 0 0,1 0 0 0 0,0-1 0 0 0,0 0 0 0 0,12 3 0 0 0,79 12 264 0 0,-91-16-191 0 0,0 0 1 0 0,14 0-1 0 0,-16-1-11 0 0,1 1 0 0 0,0-1 0 0 0,-1 1 0 0 0,1 0 0 0 0,7 3 0 0 0,-9-2-20 0 0,1 0 0 0 0,-1 0 0 0 0,0 1 0 0 0,0-1 0 0 0,-1 1 0 0 0,1 0 0 0 0,-1 0 0 0 0,1 1 0 0 0,-1 0 1 0 0,6 6-1 0 0,-8-7-27 0 0,1 1 1 0 0,-1-1 0 0 0,0 1 0 0 0,0 0-1 0 0,0 0 1 0 0,0 0 0 0 0,-1 0 0 0 0,1 0-1 0 0,-1 0 1 0 0,0 1 0 0 0,0-1 0 0 0,-1 0-1 0 0,1 1 1 0 0,-1 4 0 0 0,0 1 7 0 0,-1 0 0 0 0,0 0 0 0 0,0-1 0 0 0,-1 1 0 0 0,0 0 0 0 0,-1 0 0 0 0,0-1 0 0 0,0 0 0 0 0,-1 1 0 0 0,-1-1 1 0 0,1-1-1 0 0,-1 1 0 0 0,-1-1 0 0 0,1 0 0 0 0,-2 0 0 0 0,-10 11 0 0 0,-39 36-58 0 0,-3-3 0 0 0,-75 50 0 0 0,103-79-168 0 0,17-13-196 0 0,0 0-1 0 0,0 0 0 0 0,-1-1 0 0 0,0-1 0 0 0,-20 7 0 0 0,34-15 263 0 0,0 1-1 0 0,1-1 1 0 0,-1 0-1 0 0,0 0 1 0 0,0 0 0 0 0,0 0-1 0 0,0 0 1 0 0,0 0-1 0 0,1 0 1 0 0,-1-1-1 0 0,0 1 1 0 0,0 0-1 0 0,0 0 1 0 0,0-1 0 0 0,1 1-1 0 0,-1 0 1 0 0,0-1-1 0 0,0 1 1 0 0,1-1-1 0 0,-1 1 1 0 0,0-1-1 0 0,-1 0 1 0 0,-9-15-4708 0 0,5 5 971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4:53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40 7455 0 0,'0'0'2692'0'0,"-1"2"-1646"0"0,-1 7-758 0 0,0 0 1 0 0,1-1-1 0 0,-1 1 1 0 0,2 0-1 0 0,-1 0 1 0 0,1-1-1 0 0,1 1 1 0 0,-1 0-1 0 0,4 15 1 0 0,6 10 1 0 0,1 0 1 0 0,24 51-1 0 0,41 60 268 0 0,-42-87-358 0 0,-12-23-79 0 0,-2 0-1 0 0,-2 1 0 0 0,24 63 1 0 0,-32-65-94 0 0,-4-19-5 0 0,-1 1 0 0 0,-1 0 1 0 0,0 0-1 0 0,1 17 0 0 0,-5-20-36 0 0,0-10-168 0 0,-7-41-5898 0 0,5 9 4467 0 0,2 0 0 0 0,6-45 0 0 0,16-59-37 0 0,-15 97 1239 0 0,-3 15 681 0 0,-2 12 241 0 0,0-1 0 0 0,0 1 1 0 0,-1-17-1 0 0,5-15 2029 0 0,-6 39-2399 0 0,1 1-1 0 0,-1 0 1 0 0,1-1 0 0 0,0 1-1 0 0,-1-1 1 0 0,1 1 0 0 0,0 0-1 0 0,0 0 1 0 0,0 0 0 0 0,0-1-1 0 0,0 1 1 0 0,0 0 0 0 0,0 0 0 0 0,0 0-1 0 0,1 0 1 0 0,-1 1 0 0 0,0-1-1 0 0,1 0 1 0 0,1 0 0 0 0,27-10 1136 0 0,-28 10-1224 0 0,5-1 141 0 0,-1 1-1 0 0,1 0 1 0 0,0 0 0 0 0,0 0-1 0 0,0 1 1 0 0,0 0 0 0 0,0 0-1 0 0,0 1 1 0 0,0 0 0 0 0,0 0-1 0 0,-1 1 1 0 0,1 0 0 0 0,0 0-1 0 0,-1 0 1 0 0,1 1 0 0 0,-1 0-1 0 0,0 0 1 0 0,0 1 0 0 0,7 5-1 0 0,-7-5-145 0 0,-1 0 0 0 0,0 1 0 0 0,-1-1 0 0 0,1 1 0 0 0,-1 0 0 0 0,0 0 0 0 0,0 1 0 0 0,-1-1 0 0 0,1 1 0 0 0,-1 0 0 0 0,0 0 0 0 0,-1 0 0 0 0,0 0 0 0 0,0 0 0 0 0,0 1 0 0 0,0-1 0 0 0,-1 1 0 0 0,0-1 0 0 0,-1 1 0 0 0,1 9 0 0 0,-2-5-27 0 0,-1 0-1 0 0,0 0 1 0 0,0 0-1 0 0,-1 0 1 0 0,-1 0 0 0 0,-8 19-1 0 0,-38 58-223 0 0,39-69 102 0 0,5-10 25 0 0,-1 0 0 0 0,0 0 0 0 0,-12 11 0 0 0,17-19 58 0 0,0 1 0 0 0,0-1 0 0 0,0 0 0 0 0,0 0 0 0 0,0 0-1 0 0,0 0 1 0 0,0 0 0 0 0,0 0 0 0 0,0 0 0 0 0,-1-1 0 0 0,1 1 0 0 0,0-1-1 0 0,0 0 1 0 0,-1 0 0 0 0,-3 0 0 0 0,2 0-7 0 0,0 0-1 0 0,0 0 1 0 0,-1-1-1 0 0,1 0 1 0 0,0 0 0 0 0,0 0-1 0 0,-4-2 1 0 0,3 0-112 0 0,1 1 0 0 0,-1-1-1 0 0,1 0 1 0 0,0-1 0 0 0,0 1 0 0 0,0-1 0 0 0,1 0 0 0 0,-6-7-1 0 0,-23-38-1398 0 0,26 38 1120 0 0,4 8 235 0 0,0 0 0 0 0,0-1 0 0 0,0 0 1 0 0,1 1-1 0 0,0-1 0 0 0,0 0 0 0 0,0 1 0 0 0,0-1 0 0 0,0 0 0 0 0,1 0 0 0 0,0 0 0 0 0,-1 0 0 0 0,2-6 0 0 0,-1 6-301 0 0,0 4 469 0 0,0-1 1 0 0,1 1-1 0 0,-1-1 0 0 0,0 1 1 0 0,0-1-1 0 0,0 1 1 0 0,0 0-1 0 0,1-1 1 0 0,-1 1-1 0 0,0-1 1 0 0,0 1-1 0 0,1 0 1 0 0,-1-1-1 0 0,0 1 1 0 0,1 0-1 0 0,-1-1 1 0 0,0 1-1 0 0,1 0 1 0 0,-1 0-1 0 0,0-1 1 0 0,1 1-1 0 0,-1 0 1 0 0,1 0-1 0 0,0 0 0 0 0,7-7-575 0 0,-3 5 519 0 0,-2 0 79 0 0,1 1 0 0 0,0 1 1 0 0,0-1-1 0 0,0 1 0 0 0,0-1 1 0 0,0 1-1 0 0,0 0 0 0 0,0 0 1 0 0,0 1-1 0 0,0-1 0 0 0,0 1 1 0 0,-1 0-1 0 0,1 0 0 0 0,0 1 1 0 0,0-1-1 0 0,3 3 0 0 0,8 2 65 0 0,1-1 12 0 0,0 1-21 0 0,0 0 0 0 0,18 2-1 0 0,-28-7-54 0 0,0 0-1 0 0,0-1 1 0 0,0 0-1 0 0,1 0 1 0 0,-1 0-1 0 0,0-1 1 0 0,0 1 0 0 0,0-2-1 0 0,8-1 1 0 0,7-5 151 0 0,-1 0 0 0 0,0-2 0 0 0,0 0-1 0 0,-1-1 1 0 0,31-23 0 0 0,-8-1 1090 0 0,43-45-1 0 0,-74 70-960 0 0,-1-1 1 0 0,-1 0-1 0 0,0-1 0 0 0,14-22 0 0 0,-21 30-202 0 0,0-1 0 0 0,0 1-1 0 0,-1-1 1 0 0,1 1 0 0 0,-1-1 0 0 0,0 0-1 0 0,0 0 1 0 0,0-5 0 0 0,-1 7-27 0 0,0 0 1 0 0,0 0-1 0 0,0 1 1 0 0,-1-1-1 0 0,0 0 1 0 0,1 0-1 0 0,-1 0 1 0 0,0 0-1 0 0,0 0 1 0 0,0 1-1 0 0,-1-1 1 0 0,1 0-1 0 0,-1 1 1 0 0,-2-4-1 0 0,2 3 34 0 0,-1 1 0 0 0,0-1 0 0 0,0 1 0 0 0,0 0 0 0 0,-1-1 0 0 0,1 1 0 0 0,0 1 0 0 0,-8-4 0 0 0,9 5-78 0 0,0 0 0 0 0,0 0 1 0 0,0 0-1 0 0,0 0 0 0 0,0 0 0 0 0,0 1 0 0 0,0-1 0 0 0,0 1 0 0 0,0-1 0 0 0,0 1 0 0 0,0 0 1 0 0,0 0-1 0 0,1 0 0 0 0,-1 0 0 0 0,0 0 0 0 0,0 0 0 0 0,1 0 0 0 0,-3 3 0 0 0,2-1-22 0 0,0 0 0 0 0,0 0 0 0 0,0 1 0 0 0,0-1 0 0 0,1 1 0 0 0,-1-1 0 0 0,1 1 0 0 0,0-1 0 0 0,0 1 0 0 0,0 0 0 0 0,1 0 0 0 0,-1-1 0 0 0,1 1 0 0 0,0 0 0 0 0,0 0 0 0 0,0 0 0 0 0,1 0 0 0 0,-1-1 0 0 0,1 1 0 0 0,1 4 0 0 0,0 0-5 0 0,1 0 0 0 0,0 0-1 0 0,0-1 1 0 0,1 1 0 0 0,0-1-1 0 0,0 0 1 0 0,0 0 0 0 0,10 11-1 0 0,-12-15 8 0 0,1 1 2 0 0,14 6 14 0 0,-12-8 4 0 0,1 0 1 0 0,0 0-1 0 0,-1 0 0 0 0,1-1 0 0 0,0 0 1 0 0,0 0-1 0 0,-1 0 0 0 0,1-1 0 0 0,0 0 1 0 0,0 0-1 0 0,0-1 0 0 0,0 1 0 0 0,0-1 0 0 0,0 0 1 0 0,-1-1-1 0 0,1 0 0 0 0,-1 0 0 0 0,1 0 1 0 0,5-3-1 0 0,5-3 32 0 0,0-2 0 0 0,-1 1 0 0 0,0-2 0 0 0,25-22 0 0 0,-24 17 20 0 0,-1 1 1 0 0,-1-2-1 0 0,-1 0 1 0 0,0 0-1 0 0,-1-2 1 0 0,-1 1-1 0 0,0-1 0 0 0,-2-1 1 0 0,0 0-1 0 0,-1 0 1 0 0,8-36-1 0 0,-13 41 20 0 0,0 1 0 0 0,-2-1 0 0 0,0 0-1 0 0,-1-22 1 0 0,0 34-72 0 0,1 7-3 0 0,0 1-1 0 0,0 0 1 0 0,0 0-1 0 0,4 8 1 0 0,0 0 32 0 0,90 292 742 0 0,-83-265-716 0 0,-1 1-1 0 0,-3 1 1 0 0,-1 0-1 0 0,2 59 1 0 0,-8-45-40 0 0,-3 0 0 0 0,-16 103 0 0 0,14-135-133 0 0,-2-1 1 0 0,-14 38 0 0 0,14-47-1 0 0,0 0 1 0 0,-1-1 0 0 0,0 0 0 0 0,-1 0-1 0 0,-14 16 1 0 0,21-28 89 0 0,0 1-1 0 0,-1 0 1 0 0,0-1 0 0 0,1 1-1 0 0,-1-1 1 0 0,0 0-1 0 0,1 1 1 0 0,-1-1 0 0 0,0 0-1 0 0,0 0 1 0 0,0 0-1 0 0,0 0 1 0 0,0-1 0 0 0,0 1-1 0 0,0 0 1 0 0,-3 0-1 0 0,3-1 10 0 0,0-1 1 0 0,1 1-1 0 0,-1 0 0 0 0,1 0 0 0 0,-1-1 0 0 0,1 1 0 0 0,-1-1 0 0 0,1 1 1 0 0,-1-1-1 0 0,1 0 0 0 0,-1 1 0 0 0,1-1 0 0 0,0 0 0 0 0,-1 0 1 0 0,1 0-1 0 0,0 0 0 0 0,0 0 0 0 0,0 0 0 0 0,0 0 0 0 0,0-1 0 0 0,0 1 1 0 0,0 0-1 0 0,-1-2 0 0 0,-3-6 36 0 0,0-1 0 0 0,1 1 0 0 0,0-1 0 0 0,0 1 0 0 0,1-1 0 0 0,-2-15 0 0 0,-6-61 267 0 0,9 74-276 0 0,-1-28 22 0 0,2-1-1 0 0,1 1 1 0 0,6-49 0 0 0,-2 62-167 0 0,2 0 0 0 0,0 0-1 0 0,1 1 1 0 0,2 0 0 0 0,19-41 0 0 0,30-43-1000 0 0,-13 41-2911 0 0,-30 49 1951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4:53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3 203 5783 0 0,'0'0'5955'0'0,"0"2"-5275"0"0,-2 22-377 0 0,2-1-1 0 0,0 1 1 0 0,2-1 0 0 0,1 0-1 0 0,5 25 1 0 0,37 118 273 0 0,-35-131-371 0 0,38 104 456 0 0,-5-18 46 0 0,42 213 357 0 0,-82-321-1035 0 0,15 62 70 0 0,-17-73-179 0 0,-1-3 67 0 0,0 0 0 0 0,0 0 0 0 0,-1 0 0 0 0,1 0 0 0 0,0 0 1 0 0,0-1-1 0 0,-1 1 0 0 0,1 0 0 0 0,0 0 0 0 0,-1 0 0 0 0,1 0 0 0 0,-1-1 0 0 0,-2-3-33 0 0,-51-231-1113 0 0,16 53 1035 0 0,-13 12 431 0 0,-11-44 507 0 0,53 173-542 0 0,1 0 0 0 0,3-1 0 0 0,-1-53 0 0 0,6 80-107 0 0,0-1 1 0 0,1 1-1 0 0,1 0 0 0 0,1 0 0 0 0,5-19 1 0 0,-6 30-58 0 0,0 0 0 0 0,0 0 0 0 0,0 0 0 0 0,1 0 0 0 0,-1 0 0 0 0,1 1 0 0 0,0-1 0 0 0,0 1 0 0 0,1-1 0 0 0,0 1 0 0 0,-1 1 0 0 0,1-1 0 0 0,0 0 0 0 0,1 1 0 0 0,-1 0 0 0 0,1 0 0 0 0,-1 0 0 0 0,1 0 0 0 0,6-1 0 0 0,-4 1-53 0 0,1 2 0 0 0,0-1-1 0 0,0 1 1 0 0,0 0 0 0 0,0 0-1 0 0,0 1 1 0 0,0 0 0 0 0,0 1 0 0 0,0 0-1 0 0,0 0 1 0 0,0 1 0 0 0,0-1-1 0 0,9 5 1 0 0,-5-2 16 0 0,-1 0 1 0 0,1 1-1 0 0,-1 1 0 0 0,0 0 0 0 0,-1 1 1 0 0,1 0-1 0 0,17 15 0 0 0,-24-17-70 0 0,1-1-1 0 0,-1 1 0 0 0,0 0 1 0 0,0 1-1 0 0,0-1 1 0 0,-1 1-1 0 0,0-1 1 0 0,0 1-1 0 0,0 0 1 0 0,-1 0-1 0 0,0 1 0 0 0,0-1 1 0 0,0 0-1 0 0,-1 1 1 0 0,1 6-1 0 0,-2-3-6 0 0,0 0 0 0 0,-1 0 0 0 0,0 0 1 0 0,0 0-1 0 0,-1 0 0 0 0,0-1 0 0 0,-1 1 0 0 0,0-1 0 0 0,-5 12 0 0 0,-4 4-246 0 0,0 0 0 0 0,-2 0 1 0 0,0-1-1 0 0,-30 36 0 0 0,34-48-161 0 0,0-1 0 0 0,0-1 1 0 0,-1 0-1 0 0,0-1 0 0 0,-1 0 0 0 0,0 0 0 0 0,-1-1 1 0 0,0-1-1 0 0,0 0 0 0 0,-22 8 0 0 0,32-14-67 0 0,-1 0 0 0 0,1 0-1 0 0,-1 0 1 0 0,1-1 0 0 0,-1 1-1 0 0,0-1 1 0 0,-4 0 0 0 0,-9-1-1690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05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7455 0 0,'0'0'6698'0'0,"2"0"-5640"0"0,14 1-194 0 0,0-1 0 0 0,1-1 0 0 0,-1 0 0 0 0,28-6 0 0 0,1 0-436 0 0,40-4-1292 0 0,122-30 0 0 0,-187 34-944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4:54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69 5407 0 0,'2'-68'7812'0'0,"-3"71"-6896"0"0,-15 38-211 0 0,1 0-1 0 0,-10 51 1 0 0,-11 91-367 0 0,29-130-114 0 0,3 0 0 0 0,2 84-1 0 0,25 104-100 0 0,-18-201-17 0 0,1-1 1 0 0,2 0 0 0 0,2-1 0 0 0,23 58 0 0 0,-31-91-204 0 0,1 0 0 0 0,-1 0 0 0 0,1-1 0 0 0,0 1-1 0 0,0-1 1 0 0,1 1 0 0 0,-1-1 0 0 0,1 0 0 0 0,0 0 0 0 0,0-1 0 0 0,0 1-1 0 0,0-1 1 0 0,1 0 0 0 0,4 3 0 0 0,-3-6-1338 0 0,10-4-2390 0 0,4-5-1022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4:54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35 224 4319 0 0,'0'0'2207'0'0,"0"2"-227"0"0,7 19-1092 0 0,0-2 1 0 0,2 1-1 0 0,14 24 0 0 0,11 25 404 0 0,-14-21-1251 0 0,-6-17 52 0 0,-1 0-1 0 0,-1 0 1 0 0,-3 1 0 0 0,9 44-1 0 0,-15-49 391 0 0,0 34 0 0 0,-6-61-409 0 0,1 0-76 0 0,0 0 1 0 0,0 0-1 0 0,0 0 0 0 0,0-1 0 0 0,0 1 1 0 0,0 0-1 0 0,0-1 0 0 0,0 0 0 0 0,1 1 0 0 0,-1-1 1 0 0,0 0-1 0 0,0 0 0 0 0,0 0 0 0 0,1 0 0 0 0,-1 0 1 0 0,0-1-1 0 0,1 1 0 0 0,-1 0 0 0 0,1-1 0 0 0,0 1 1 0 0,-1-1-1 0 0,1 1 0 0 0,0-1 0 0 0,-1-2 0 0 0,-4-6-51 0 0,0-1 0 0 0,1 1 0 0 0,-4-13-1 0 0,4 10-14 0 0,4 12 63 0 0,-98-263 912 0 0,92 237-486 0 0,0 0 0 0 0,1-1 0 0 0,-3-55 0 0 0,9 71-266 0 0,0 1 1 0 0,0-1-1 0 0,1 1 1 0 0,1-1-1 0 0,0 1 1 0 0,0 0-1 0 0,1 0 1 0 0,1 0-1 0 0,0 0 1 0 0,0 0-1 0 0,1 1 1 0 0,10-16 0 0 0,-12 22-72 0 0,0 0 0 0 0,0 0 0 0 0,1 0 0 0 0,-1 0 1 0 0,1 1-1 0 0,0-1 0 0 0,0 1 0 0 0,0 0 0 0 0,0 0 0 0 0,1 1 1 0 0,-1-1-1 0 0,1 1 0 0 0,0 0 0 0 0,-1 0 0 0 0,1 1 1 0 0,0-1-1 0 0,0 1 0 0 0,0 0 0 0 0,0 1 0 0 0,0-1 1 0 0,1 1-1 0 0,-1 0 0 0 0,0 0 0 0 0,0 0 0 0 0,0 1 1 0 0,0 0-1 0 0,0 0 0 0 0,0 0 0 0 0,0 1 0 0 0,0-1 1 0 0,0 1-1 0 0,-1 0 0 0 0,5 3 0 0 0,3 1-46 0 0,-2 1 0 0 0,1 0 0 0 0,0 0-1 0 0,-1 1 1 0 0,14 14 0 0 0,-20-17-39 0 0,0-1-1 0 0,0 1 1 0 0,-1 0 0 0 0,0 0-1 0 0,0 0 1 0 0,0 0 0 0 0,-1 0-1 0 0,0 0 1 0 0,0 1 0 0 0,0 0-1 0 0,0-1 1 0 0,-1 1 0 0 0,0 0-1 0 0,1 9 1 0 0,-3-7-68 0 0,1 0 1 0 0,-1 0-1 0 0,0 0 1 0 0,-1 1-1 0 0,0-2 0 0 0,0 1 1 0 0,-1 0-1 0 0,0 0 1 0 0,0-1-1 0 0,-1 1 0 0 0,1-1 1 0 0,-8 9-1 0 0,-6 7-628 0 0,-1 0 0 0 0,-24 22 0 0 0,28-30 125 0 0,7-7 39 0 0,0-2 0 0 0,0 1 0 0 0,-1-1 0 0 0,-8 6 0 0 0,14-11 234 0 0,5-1-23 0 0,107 2 1957 0 0,194 28 0 0 0,-138-8-1892 0 0,-163-22-1231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4:55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9359 0 0,'0'0'430'0'0,"1"-2"-14"0"0,4-7 1 0 0,0 0 1 0 0,1 0 0 0 0,0 1 0 0 0,0 0-1 0 0,1 0 1 0 0,13-12 0 0 0,-18 18-269 0 0,0 1 1 0 0,0 0-1 0 0,0 0 1 0 0,0 0-1 0 0,0 0 1 0 0,0 0-1 0 0,0 0 1 0 0,0 1-1 0 0,0-1 1 0 0,0 1-1 0 0,0-1 1 0 0,1 1-1 0 0,-1 0 1 0 0,0 0-1 0 0,0 0 1 0 0,1 0-1 0 0,-1 0 1 0 0,4 1-1 0 0,-1 0 66 0 0,0 1 1 0 0,0 0-1 0 0,0-1 0 0 0,1 2 0 0 0,8 4 1 0 0,7 7 228 0 0,-1 1 0 0 0,0 0 0 0 0,-1 1 0 0 0,-1 2 0 0 0,0-1 1 0 0,20 29-1 0 0,79 129 1339 0 0,-73-104-1097 0 0,-23-38-373 0 0,63 105 756 0 0,-68-109-752 0 0,-2 0-1 0 0,20 59 1 0 0,-28-65-218 0 0,-1 1 1 0 0,-1 0-1 0 0,-2 0 0 0 0,0 1 1 0 0,-1-1-1 0 0,-4 33 0 0 0,-2-9-14 0 0,-2 0-1 0 0,-17 55 0 0 0,5-39-122 0 0,-3-2 0 0 0,-38 77 0 0 0,-5-12-1732 0 0,-4-3-3740 0 0,47-86 2716 0 0,-16 29-4098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4:56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3367 0 0,'0'0'151'0'0,"3"2"-4"0"0,7 7-36 0 0,1 0-1 0 0,-2 1 1 0 0,0 0 0 0 0,0 0 0 0 0,0 1 0 0 0,-2 0 0 0 0,14 24-1 0 0,48 112 975 0 0,-6 3 0 0 0,59 210 0 0 0,52 226 14 0 0,-116-393-933 0 0,152 458 305 0 0,-161-518-326 0 0,6-1 1 0 0,109 188-1 0 0,-144-288-120 0 0,11 20-458 0 0,-32-68-35 0 0,-4-7-301 0 0,-9-27-1 0 0,5 21-286 0 0,-1-6-68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4:57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86 318 1151 0 0,'-47'-165'1523'0'0,"32"112"32"0"0,7 25 108 0 0,-7-38-1 0 0,15 64-657 0 0,0-2 1008 0 0,2 9-1108 0 0,4 17-398 0 0,10 32-458 0 0,6 17 452 0 0,33 74 0 0 0,-40-111-401 0 0,36 81 213 0 0,6-2-1 0 0,71 106 1 0 0,-112-195-272 0 0,125 214 307 0 0,-53-61 90 0 0,-8 4 0 0 0,111 378 1 0 0,-91-168 489 0 0,-23-37 814 0 0,-67-300-1405 0 0,7 37 64 0 0,-17-88-808 0 0,-2-17-11180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32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3999 0 0,'0'0'5160'0'0,"1"2"-4384"0"0,6 75 1065 0 0,5 36-698 0 0,59 581 569 0 0,-65-560-4865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33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111 117 5295 0 0,'-1'-2'242'0'0,"0"-1"-173"0"0,0 0 0 0 0,0 0 0 0 0,0 0 1 0 0,1 0-1 0 0,-1 0 0 0 0,1 0 0 0 0,0 0 0 0 0,-1 0 1 0 0,1 0-1 0 0,1 0 0 0 0,-1 0 0 0 0,0 0 1 0 0,1 0-1 0 0,0 0 0 0 0,-1 0 0 0 0,1 0 0 0 0,0 0 1 0 0,1 0-1 0 0,-1 0 0 0 0,0 1 0 0 0,1-1 1 0 0,0 0-1 0 0,1-2 0 0 0,1 1 207 0 0,-1 1 1 0 0,0 0-1 0 0,1-1 0 0 0,0 1 1 0 0,0 1-1 0 0,0-1 0 0 0,0 0 1 0 0,0 1-1 0 0,0 0 1 0 0,1 0-1 0 0,-1 0 0 0 0,1 1 1 0 0,-1 0-1 0 0,9-2 0 0 0,-3 1 114 0 0,1 1 0 0 0,0 0 0 0 0,0 1 0 0 0,0 0 1 0 0,0 1-1 0 0,0 0 0 0 0,-1 1 0 0 0,16 4 0 0 0,-21-5-336 0 0,-1 1 0 0 0,1-1 0 0 0,-1 1 1 0 0,0 0-1 0 0,0 0 0 0 0,0 0 0 0 0,0 1 0 0 0,-1 0 1 0 0,1-1-1 0 0,0 1 0 0 0,-1 1 0 0 0,0-1 0 0 0,0 0 1 0 0,0 1-1 0 0,0-1 0 0 0,0 1 0 0 0,-1 0 1 0 0,0 0-1 0 0,0 0 0 0 0,0 0 0 0 0,0 1 0 0 0,2 6 1 0 0,-3-4-45 0 0,-1 0 1 0 0,1 0-1 0 0,-1 0 1 0 0,0 0-1 0 0,-1 1 1 0 0,1-1-1 0 0,-1 0 1 0 0,-3 10-1 0 0,-20 55-16 0 0,21-65 2 0 0,-11 29-683 0 0,-1 0 0 0 0,-38 62 0 0 0,42-82 339 0 0,0-1 1 0 0,0 0-1 0 0,-1-1 0 0 0,-1 0 1 0 0,-1-1-1 0 0,0 0 1 0 0,-30 21-1 0 0,18-17 80 0 0,-1-2-1 0 0,-50 22 1 0 0,76-37 297 0 0,1 0 1 0 0,0 1-1 0 0,0-1 0 0 0,0 0 1 0 0,-1 0-1 0 0,1 0 1 0 0,0 0-1 0 0,0 0 0 0 0,0 0 1 0 0,-1 0-1 0 0,1 0 0 0 0,0 0 1 0 0,0 1-1 0 0,0-1 0 0 0,0 0 1 0 0,0 0-1 0 0,-1 0 1 0 0,1 0-1 0 0,0 1 0 0 0,0-1 1 0 0,0 0-1 0 0,0 0 0 0 0,0 0 1 0 0,0 1-1 0 0,0-1 0 0 0,-1 0 1 0 0,1 0-1 0 0,0 0 1 0 0,0 1-1 0 0,0-1 0 0 0,0 0 1 0 0,0 0-1 0 0,0 0 0 0 0,0 1 1 0 0,0-1-1 0 0,0 0 0 0 0,0 0 1 0 0,0 1-1 0 0,1-1 1 0 0,7 10 469 0 0,20 9-74 0 0,-25-17-295 0 0,99 67 1213 0 0,-54-33-814 0 0,47 41-78 0 0,-33-23-2004 0 0,-46-36 647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33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1 376 7655 0 0,'2'-1'350'0'0,"72"-27"252"0"0,-36 13 2062 0 0,66-37 0 0 0,-49 24-1606 0 0,-12 4-673 0 0,41-31 0 0 0,-33 22-298 0 0,-49 32-84 0 0,0-1-1 0 0,-1 1 1 0 0,1 0 0 0 0,0-1-1 0 0,0 1 1 0 0,-1-1 0 0 0,1 0-1 0 0,0 0 1 0 0,-1 1 0 0 0,0-1 0 0 0,1 0-1 0 0,-1 0 1 0 0,0 0 0 0 0,0 0-1 0 0,0 0 1 0 0,0-1 0 0 0,-1 1-1 0 0,1 0 1 0 0,-1 0 0 0 0,1-1 0 0 0,-1 1-1 0 0,0 0 1 0 0,0-5 0 0 0,0 4-1 0 0,-1 0 1 0 0,0 0-1 0 0,0 0 1 0 0,0 0-1 0 0,0 0 0 0 0,0 0 1 0 0,-1 0-1 0 0,1 0 1 0 0,-1 1-1 0 0,0-1 1 0 0,1 1-1 0 0,-1-1 1 0 0,-1 1-1 0 0,1 0 1 0 0,0-1-1 0 0,0 1 1 0 0,-4-2-1 0 0,-1-1-31 0 0,-1 0 0 0 0,0 1 0 0 0,1 0 0 0 0,-1 0 1 0 0,-1 0-1 0 0,1 1 0 0 0,0 1 0 0 0,-1-1 0 0 0,0 1 0 0 0,1 1 0 0 0,-1 0 0 0 0,-16-1 0 0 0,19 2 8 0 0,0 1 0 0 0,0 0 0 0 0,0-1 0 0 0,0 2 1 0 0,0-1-1 0 0,1 1 0 0 0,-1 0 0 0 0,1 0 0 0 0,-1 0 0 0 0,1 1 0 0 0,0 0 0 0 0,0 0 1 0 0,0 0-1 0 0,0 1 0 0 0,0 0 0 0 0,1 0 0 0 0,0 0 0 0 0,0 0 0 0 0,0 1 0 0 0,-4 6 1 0 0,0 1-34 0 0,1 0 0 0 0,1 1 0 0 0,0 0 0 0 0,1 0 0 0 0,1 1 0 0 0,0 0 1 0 0,0-1-1 0 0,2 1 0 0 0,-3 27 0 0 0,4-13 27 0 0,1-1 0 0 0,1 1 0 0 0,2-1 0 0 0,6 32 0 0 0,-6-45 30 0 0,0 0-1 0 0,1-1 0 0 0,0 0 0 0 0,2 1 0 0 0,-1-2 1 0 0,9 14-1 0 0,-10-19 41 0 0,0-1 1 0 0,0 0-1 0 0,1-1 1 0 0,0 1-1 0 0,0-1 1 0 0,1 0-1 0 0,-1 0 0 0 0,1 0 1 0 0,0-1-1 0 0,0 0 1 0 0,1 0-1 0 0,-1-1 1 0 0,10 4-1 0 0,-3-2-48 0 0,1-1 0 0 0,-1-1 0 0 0,0 0 0 0 0,1-1 0 0 0,0 0 0 0 0,-1-1 0 0 0,21-2 0 0 0,-21 0-1317 0 0,0 0-1 0 0,16-5 0 0 0,8-6-3437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34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3999 0 0,'0'0'183'0'0,"1"1"182"0"0,6 6 591 0 0,-2 0 0 0 0,1 1 0 0 0,-1-1 0 0 0,0 1 0 0 0,6 12 0 0 0,17 48 1348 0 0,-18-43-1629 0 0,-5-11-475 0 0,-1 0 1 0 0,0 0-1 0 0,-1 1 1 0 0,-1-1-1 0 0,0 1 1 0 0,-1 0-1 0 0,0-1 1 0 0,-1 1-1 0 0,-1 0 1 0 0,-5 26-1 0 0,6-39-141 0 0,-1-12 6 0 0,2-4-65 0 0,0 1 0 0 0,6-23 0 0 0,-1 8 0 0 0,-3 11-2 0 0,1 0 1 0 0,0 0-1 0 0,1 1 0 0 0,1 0 0 0 0,1 0 0 0 0,1 0 0 0 0,14-23 1 0 0,-18 32 10 0 0,1 1 0 0 0,0 0 0 0 0,0 0 0 0 0,0 0 0 0 0,1 1 0 0 0,0 0 0 0 0,0 0 0 0 0,0 0 0 0 0,0 1 0 0 0,1-1 0 0 0,0 2 0 0 0,0-1 0 0 0,0 1 1 0 0,0 0-1 0 0,0 0 0 0 0,1 1 0 0 0,-1 0 0 0 0,1 1 0 0 0,8-2 0 0 0,-8 3 42 0 0,0 0 0 0 0,0 0-1 0 0,-1 1 1 0 0,1 0 0 0 0,0 0 0 0 0,0 1 0 0 0,-1 0-1 0 0,1 0 1 0 0,-1 1 0 0 0,0 0 0 0 0,1 0 0 0 0,-1 1-1 0 0,-1 0 1 0 0,1 0 0 0 0,0 1 0 0 0,-1-1 0 0 0,0 2 0 0 0,0-1-1 0 0,-1 0 1 0 0,6 7 0 0 0,-4-3-9 0 0,0 1 0 0 0,-1 0 0 0 0,0 0 1 0 0,0 0-1 0 0,-1 0 0 0 0,0 1 0 0 0,-1 0 0 0 0,0 0 0 0 0,-1 0 1 0 0,-1 0-1 0 0,1 1 0 0 0,-2-1 0 0 0,1 14 0 0 0,0 11 132 0 0,-2 0 1 0 0,-7 45-1 0 0,7-79 135 0 0,0-15-117 0 0,3-8-30 0 0,0-1 1 0 0,1 1-1 0 0,13-37 0 0 0,30-59 381 0 0,-39 98-471 0 0,0 2 0 0 0,2-1 0 0 0,0 1 0 0 0,1 1 0 0 0,0 0 0 0 0,1 0 0 0 0,1 2 0 0 0,18-17 0 0 0,-27 28-45 0 0,0 0 1 0 0,0 0-1 0 0,1 0 0 0 0,-1 1 0 0 0,1 0 0 0 0,0-1 0 0 0,0 2 1 0 0,-1-1-1 0 0,1 1 0 0 0,9-2 0 0 0,-12 3-15 0 0,0-1-1 0 0,0 1 1 0 0,0 0 0 0 0,0 0-1 0 0,0 0 1 0 0,0 0 0 0 0,0 1-1 0 0,0-1 1 0 0,0 0-1 0 0,0 1 1 0 0,0 0 0 0 0,0-1-1 0 0,0 1 1 0 0,-1 0 0 0 0,1 0-1 0 0,0 0 1 0 0,0 0 0 0 0,-1 0-1 0 0,1 0 1 0 0,-1 1-1 0 0,1-1 1 0 0,-1 0 0 0 0,1 1-1 0 0,-1-1 1 0 0,0 1 0 0 0,0 0-1 0 0,0-1 1 0 0,0 1 0 0 0,1 2-1 0 0,3 10-13 0 0,-1-1-1 0 0,-1 1 1 0 0,0 0-1 0 0,-1 0 1 0 0,-1 0-1 0 0,0 19 1 0 0,0-17-157 0 0,0 1 0 0 0,0-1 0 0 0,2 1 0 0 0,4 16 0 0 0,-6-29-364 0 0,1 0 0 0 0,0 0 0 0 0,0 0-1 0 0,0 0 1 0 0,0 0 0 0 0,0 0 0 0 0,1-1 0 0 0,0 1-1 0 0,5 5 1 0 0,5 1-5121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34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3679 0 0,'0'0'167'0'0,"0"2"-7"0"0,1 19 244 0 0,-1-18 204 0 0,0 1-1 0 0,1-1 1 0 0,-1 1 0 0 0,1-1 0 0 0,0 1 0 0 0,0-1 0 0 0,2 4 0 0 0,-2-6-423 0 0,1 0 0 0 0,-1 0 0 0 0,0 0 0 0 0,0 0 0 0 0,1 0-1 0 0,-1 0 1 0 0,0-1 0 0 0,1 1 0 0 0,-1 0 0 0 0,1-1 0 0 0,-1 1 0 0 0,1-1 0 0 0,-1 0 0 0 0,1 1 0 0 0,1-1 0 0 0,2 1 278 0 0,4 0-75 0 0,-1 1-1 0 0,1-1 0 0 0,0 0 1 0 0,0-1-1 0 0,0 0 0 0 0,0-1 1 0 0,10-1-1 0 0,3-3 154 0 0,35-12 1 0 0,-53 16-506 0 0,25-8 256 0 0,48-24-1 0 0,-70 30-283 0 0,0-1-1 0 0,0 0 0 0 0,0-1 0 0 0,-1 0 1 0 0,0 1-1 0 0,0-2 0 0 0,0 1 1 0 0,0-1-1 0 0,-1 0 0 0 0,0 0 1 0 0,0-1-1 0 0,4-7 0 0 0,-4 0-7 0 0,-7 10 0 0 0,1 3 0 0 0,-1-3-23 0 0,0 1 0 0 0,0 0 0 0 0,0-1-1 0 0,0 1 1 0 0,-1 0 0 0 0,1 1 0 0 0,-1-1-1 0 0,0 0 1 0 0,0 1 0 0 0,0-1 0 0 0,0 1-1 0 0,0 0 1 0 0,0 0 0 0 0,-1 0 0 0 0,1 1-1 0 0,-1-1 1 0 0,1 1 0 0 0,-1 0 0 0 0,-5-2-1 0 0,-4 0-127 0 0,0 1-1 0 0,-1 0 0 0 0,0 1 0 0 0,-14 0 0 0 0,16 1 72 0 0,1 1 0 0 0,0 0 0 0 0,-1 0 0 0 0,1 1-1 0 0,0 0 1 0 0,0 1 0 0 0,0 1 0 0 0,1 0 0 0 0,-20 10 0 0 0,24-11 34 0 0,0 1 1 0 0,0 0-1 0 0,1 0 1 0 0,0 1 0 0 0,0-1-1 0 0,0 1 1 0 0,0 0-1 0 0,1 1 1 0 0,0-1 0 0 0,0 1-1 0 0,0 0 1 0 0,1 0 0 0 0,0 0-1 0 0,0 0 1 0 0,1 1-1 0 0,-1-1 1 0 0,-1 11 0 0 0,2-7 110 0 0,0 0 1 0 0,1 0 0 0 0,1 0 0 0 0,-1 1-1 0 0,2-1 1 0 0,-1 0 0 0 0,2 0 0 0 0,-1 0-1 0 0,1 0 1 0 0,1-1 0 0 0,-1 1 0 0 0,2 0-1 0 0,-1-1 1 0 0,2 0 0 0 0,7 14 0 0 0,-8-17 13 0 0,0 0 0 0 0,0 0 1 0 0,1 0-1 0 0,0-1 1 0 0,0 0-1 0 0,1 0 0 0 0,0 0 1 0 0,0 0-1 0 0,0-1 0 0 0,0 0 1 0 0,0 0-1 0 0,1-1 1 0 0,0 0-1 0 0,0 0 0 0 0,-1 0 1 0 0,2-1-1 0 0,-1 0 1 0 0,0-1-1 0 0,0 1 0 0 0,1-1 1 0 0,12 0-1 0 0,-10-2-17 0 0,1 0 0 0 0,-1 0-1 0 0,0-1 1 0 0,0 0-1 0 0,-1-1 1 0 0,20-8 0 0 0,-3-1-855 0 0,30-19 1 0 0,-20 9-227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14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69 599 0 0,'8'-69'8960'0'0,"-8"71"-8657"0"0,25 319 3300 0 0,-11-192-2269 0 0,-3-52-654 0 0,-12-69-445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38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2271 0 0,'0'-2'167'0'0,"25"-52"10161"0"0,-23 55-9759 0 0,3 1-490 0 0,0 1 0 0 0,0-1-1 0 0,-1 1 1 0 0,1 1 0 0 0,-1-1-1 0 0,0 1 1 0 0,0 0 0 0 0,0 0-1 0 0,0 0 1 0 0,-1 0 0 0 0,0 0-1 0 0,0 1 1 0 0,0 0 0 0 0,0-1-1 0 0,-1 1 1 0 0,1 0 0 0 0,2 10-1 0 0,2 9 34 0 0,-1 0 0 0 0,6 39-1 0 0,-12-62-104 0 0,6 52 518 0 0,0 80 0 0 0,-6-172 132 0 0,-1 3-355 0 0,6-58-1 0 0,-3 84-246 0 0,-1 1 0 0 0,1-1 0 0 0,1 1 0 0 0,0-1 0 0 0,0 1 0 0 0,1 0 1 0 0,0 0-1 0 0,0 1 0 0 0,1-1 0 0 0,11-14 0 0 0,-11 17-24 0 0,0 1 0 0 0,0 0 0 0 0,1 0 0 0 0,-1 0 1 0 0,1 1-1 0 0,1 0 0 0 0,-1 0 0 0 0,0 0 1 0 0,14-5-1 0 0,-15 7-17 0 0,1 1 0 0 0,-1-1 1 0 0,0 1-1 0 0,0 1 0 0 0,1-1 1 0 0,-1 1-1 0 0,0-1 0 0 0,1 2 0 0 0,-1-1 1 0 0,0 0-1 0 0,1 1 0 0 0,-1 0 1 0 0,0 0-1 0 0,7 3 0 0 0,-7-2-14 0 0,-1 0 0 0 0,1 0 0 0 0,0 1 0 0 0,-1-1 0 0 0,1 1 0 0 0,-1 0 0 0 0,0 0 0 0 0,0 1 0 0 0,0-1 0 0 0,-1 1 0 0 0,4 4 0 0 0,-3-3 0 0 0,0 1 0 0 0,-1 0 0 0 0,0 0 0 0 0,0 0 0 0 0,0 0 0 0 0,-1 1 0 0 0,0-1 0 0 0,1 8 0 0 0,0-4 1 0 0,-1 0 0 0 0,0 1 0 0 0,-1-1 0 0 0,0 0 0 0 0,-1 1 0 0 0,0-1-1 0 0,0 1 1 0 0,-1-1 0 0 0,0 0 0 0 0,-1 1 0 0 0,-6 18 0 0 0,7-27 295 0 0,8-11-188 0 0,-4 6-93 0 0,114-131 155 0 0,-112 128-170 0 0,1 0 0 0 0,0 1 0 0 0,0 0 0 0 0,0 0 0 0 0,1 1 0 0 0,-1 0 0 0 0,10-4 0 0 0,-13 6 0 0 0,-1 1 0 0 0,1 0 0 0 0,-1 0 0 0 0,1 1 0 0 0,-1-1 0 0 0,1 0 0 0 0,0 1 0 0 0,0 0 0 0 0,-1-1 0 0 0,1 1 0 0 0,0 0 0 0 0,-1 1 0 0 0,1-1 0 0 0,0 0 0 0 0,0 1 0 0 0,-1-1 0 0 0,1 1 0 0 0,-1 0 0 0 0,1 0 0 0 0,0 0 0 0 0,-1 0 0 0 0,0 1 0 0 0,1-1 0 0 0,2 2 0 0 0,1 3-4 0 0,-1 0-1 0 0,1 1 0 0 0,-1-1 1 0 0,0 1-1 0 0,0 0 0 0 0,-1 0 1 0 0,0 0-1 0 0,0 1 0 0 0,2 7 1 0 0,2 7-5 0 0,10 45 0 0 0,-1 27-157 0 0,-10-47-6384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3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9903 0 0,'0'0'763'0'0,"-1"2"-476"0"0,-2 4-210 0 0,1 1 0 0 0,0-1 0 0 0,0 1 1 0 0,0 0-1 0 0,1 0 0 0 0,0 0 0 0 0,1 0 0 0 0,-1 0 1 0 0,1 0-1 0 0,0 0 0 0 0,2 7 0 0 0,2 14 697 0 0,12 40 0 0 0,-5-26-130 0 0,6 34 306 0 0,62 291 2084 0 0,-65-262-2767 0 0,-7-39 26 0 0,-6-64 393 0 0,-1-5-625 0 0,1 0 1 0 0,0 0 0 0 0,0 0 0 0 0,0 0 0 0 0,0 1 0 0 0,0-1 0 0 0,3-4 0 0 0,3-7 121 0 0,-3 3-91 0 0,0 1-1 0 0,1 0 1 0 0,0 0-1 0 0,1 0 1 0 0,0 1 0 0 0,1 0-1 0 0,12-14 1 0 0,-16 19-78 0 0,1 1 1 0 0,-1 0-1 0 0,1 0 0 0 0,0 0 1 0 0,0 1-1 0 0,0-1 1 0 0,0 1-1 0 0,0 0 1 0 0,1 0-1 0 0,-1 0 1 0 0,0 1-1 0 0,1 0 1 0 0,0 0-1 0 0,-1 0 0 0 0,1 0 1 0 0,0 1-1 0 0,-1-1 1 0 0,1 1-1 0 0,0 0 1 0 0,8 2-1 0 0,-7-1-10 0 0,1 1-1 0 0,0-1 0 0 0,0 2 1 0 0,-1-1-1 0 0,1 1 1 0 0,-1 0-1 0 0,0 0 0 0 0,0 0 1 0 0,0 1-1 0 0,0 0 1 0 0,-1 0-1 0 0,1 1 0 0 0,-1 0 1 0 0,0 0-1 0 0,0 0 1 0 0,-1 0-1 0 0,0 1 0 0 0,0 0 1 0 0,5 8-1 0 0,-6-7-2 0 0,1 1 0 0 0,-1 0-1 0 0,-1 0 1 0 0,1 0 0 0 0,-2 1 0 0 0,1-1-1 0 0,-1 0 1 0 0,0 1 0 0 0,0-1 0 0 0,-1 1-1 0 0,-1-1 1 0 0,1 0 0 0 0,-1 1 0 0 0,-1-1-1 0 0,-4 15 1 0 0,0-5 5 0 0,-1 0 0 0 0,0-1 0 0 0,-2 0 0 0 0,0-1 0 0 0,-14 19 0 0 0,-62 71 22 0 0,70-90-84 0 0,0-1 0 0 0,0 0 0 0 0,-31 21 0 0 0,37-30-111 0 0,0 0 0 0 0,0-1 0 0 0,-1 0-1 0 0,0 0 1 0 0,0-1 0 0 0,0-1 0 0 0,0 1 0 0 0,-1-2-1 0 0,-14 3 1 0 0,23-5 92 0 0,-1 0 0 0 0,0 0 0 0 0,1 0-1 0 0,-1 0 1 0 0,1 0 0 0 0,-1 0 0 0 0,1-1 0 0 0,-1 0-1 0 0,1 1 1 0 0,-1-1 0 0 0,1 0 0 0 0,-1 0 0 0 0,1 0-1 0 0,0-1 1 0 0,0 1 0 0 0,-1 0 0 0 0,1-1 0 0 0,0 0-1 0 0,0 1 1 0 0,0-1 0 0 0,1 0 0 0 0,-4-3 0 0 0,1-2-756 0 0,0 1 1 0 0,0-1 0 0 0,1 0 0 0 0,0-1-1 0 0,0 1 1 0 0,-3-10 0 0 0,-2-14-4229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39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1 242 5783 0 0,'0'2'266'0'0,"3"24"137"0"0,3 26-9 0 0,3-19 3129 0 0,-8-33-3369 0 0,-1 1 0 0 0,1-1 0 0 0,-1 1 0 0 0,0 0 0 0 0,1-1 0 0 0,-1 1 0 0 0,1-1 0 0 0,-1 1 0 0 0,1-1 0 0 0,-1 1 0 0 0,1-1 0 0 0,0 0 0 0 0,-1 1 0 0 0,1-1 0 0 0,0 0 0 0 0,-1 1 0 0 0,1-1 0 0 0,0 0 0 0 0,-1 0 1 0 0,1 1-1 0 0,0-1 0 0 0,-1 0 0 0 0,1 0 0 0 0,0 0 0 0 0,1 0 0 0 0,17-2 1465 0 0,-19 2-1599 0 0,4-2 151 0 0,0 1 0 0 0,1-1 0 0 0,-1 1 0 0 0,0-1 0 0 0,-1 0 0 0 0,1-1 0 0 0,0 1 1 0 0,4-5-1 0 0,26-25 594 0 0,-27 26-658 0 0,16-19 204 0 0,-1 0 1 0 0,30-45-1 0 0,-46 61-305 0 0,-1 0 0 0 0,0 0 0 0 0,-1-1 0 0 0,1 0 0 0 0,3-17 0 0 0,-6 23-6 0 0,-2 1-1 0 0,1-1 0 0 0,0 0 1 0 0,-1 0-1 0 0,0 0 0 0 0,0 0 1 0 0,0 1-1 0 0,0-1 1 0 0,-1 0-1 0 0,1 0 0 0 0,-1 0 1 0 0,0 1-1 0 0,0-1 0 0 0,-1 0 1 0 0,1 1-1 0 0,-1-1 0 0 0,0 1 1 0 0,-3-6-1 0 0,3 6-41 0 0,0 0 0 0 0,-1 0 0 0 0,0-1 0 0 0,0 2 0 0 0,0-1 0 0 0,0 0 0 0 0,-7-4 0 0 0,9 7 28 0 0,0-1 0 0 0,0 1 0 0 0,0-1 0 0 0,-1 1 0 0 0,1 0 0 0 0,0-1 0 0 0,-1 1 0 0 0,1 0 0 0 0,0 0 0 0 0,-1 0-1 0 0,1 0 1 0 0,0 0 0 0 0,-1 0 0 0 0,1 0 0 0 0,0 1 0 0 0,0-1 0 0 0,-1 0 0 0 0,1 1 0 0 0,0-1 0 0 0,0 1 0 0 0,-1-1 0 0 0,1 1 0 0 0,0 0 0 0 0,0 0 0 0 0,0-1-1 0 0,0 1 1 0 0,0 0 0 0 0,-1 1 0 0 0,-2 2-38 0 0,1 0 0 0 0,0 0 0 0 0,1 0 0 0 0,-1 0 0 0 0,0 0 0 0 0,1 0 0 0 0,0 1-1 0 0,0-1 1 0 0,1 1 0 0 0,-1 0 0 0 0,1-1 0 0 0,0 1 0 0 0,0 0 0 0 0,0 0 0 0 0,1 0 0 0 0,0 9 0 0 0,1 7-50 0 0,1 1 0 0 0,6 30 0 0 0,-7-48 91 0 0,3 20-1 0 0,2-1 1 0 0,12 36 0 0 0,-15-52 29 0 0,0 0 1 0 0,0 0-1 0 0,1 0 0 0 0,0-1 0 0 0,0 1 1 0 0,0-1-1 0 0,1 0 0 0 0,0 0 0 0 0,0 0 1 0 0,1-1-1 0 0,-1 0 0 0 0,8 5 1 0 0,-9-8 44 0 0,-1 0 0 0 0,0 0 0 0 0,0-1 0 0 0,1 1 0 0 0,-1-1-1 0 0,1 0 1 0 0,-1 0 0 0 0,1 0 0 0 0,0-1 0 0 0,-1 1 0 0 0,1-1 0 0 0,0 0 0 0 0,-1 0 0 0 0,1 0 0 0 0,0 0 0 0 0,-1-1 0 0 0,1 0 0 0 0,-1 1 0 0 0,1-1 0 0 0,-1-1 0 0 0,7-2 0 0 0,3-3 84 0 0,-1 0 0 0 0,0-1 0 0 0,-1 0 1 0 0,16-15-1 0 0,1 0 6 0 0,107-91 89 0 0,-92 77-154 0 0,-22 19 30 0 0,0 0 0 0 0,36-21 0 0 0,-54 38-91 0 0,0-1 0 0 0,0 1-1 0 0,0-1 1 0 0,0 1 0 0 0,7-1-1 0 0,2 2 41 0 0,-10 1-66 0 0,1 0 0 0 0,-1 0 0 0 0,0 0 0 0 0,1 1-1 0 0,-1-1 1 0 0,0 1 0 0 0,0 0 0 0 0,0 0 0 0 0,0-1 0 0 0,0 1 0 0 0,0 0 0 0 0,0 1 0 0 0,-1-1 0 0 0,1 0 0 0 0,2 5-1 0 0,2 6-1 0 0,10 24 0 0 0,-9-21 2 0 0,-1-2 72 0 0,0-1 0 0 0,1 0 0 0 0,1-1 0 0 0,0 0 1 0 0,17 19-1 0 0,-20-25 25 0 0,1 0 0 0 0,0 0 1 0 0,0-1-1 0 0,0 0 0 0 0,1 0 1 0 0,0-1-1 0 0,0 0 1 0 0,0 0-1 0 0,0 0 0 0 0,0-1 1 0 0,1 0-1 0 0,8 2 0 0 0,-13-5-87 0 0,1 0-1 0 0,0 1 0 0 0,0-1 0 0 0,0 0 0 0 0,0-1 0 0 0,0 1 0 0 0,0-1 0 0 0,-1 0 0 0 0,8-2 0 0 0,-2 0-1094 0 0,1-1 1 0 0,13-8-1 0 0,-8 3-6011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4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353 370 5039 0 0,'-7'-45'559'0'0,"-16"-77"-851"0"0,19 105 869 0 0,-1 1 0 0 0,-1 0 0 0 0,-1 0 0 0 0,0 0 1 0 0,-10-16-1 0 0,11 23 68 0 0,-1 0 0 0 0,1 1 0 0 0,-2 0 0 0 0,1 0 0 0 0,-10-7 0 0 0,13 11-537 0 0,-1 0 0 0 0,0 1 0 0 0,1 0 0 0 0,-1 0 0 0 0,0 0 0 0 0,-1 1 0 0 0,1-1 0 0 0,0 1 0 0 0,-1 1 0 0 0,1-1 0 0 0,-7-1 0 0 0,9 3-88 0 0,0 0-1 0 0,0 0 0 0 0,-1 0 1 0 0,1 0-1 0 0,0 1 1 0 0,0-1-1 0 0,0 1 0 0 0,0 0 1 0 0,0 0-1 0 0,0 0 1 0 0,0 0-1 0 0,0 0 0 0 0,1 1 1 0 0,-4 1-1 0 0,2 0-6 0 0,0 0-1 0 0,0 1 0 0 0,0-1 1 0 0,1 1-1 0 0,0-1 0 0 0,0 1 1 0 0,0 0-1 0 0,-3 5 0 0 0,-2 7-14 0 0,1 1 0 0 0,0-1 0 0 0,-8 33 0 0 0,14-46 2 0 0,-10 40-21 0 0,1 1-1 0 0,-5 69 1 0 0,13-80 84 0 0,1-1-1 0 0,2 0 0 0 0,1 0 0 0 0,9 42 1 0 0,-10-65-9 0 0,1-1 1 0 0,1 1-1 0 0,0-1 1 0 0,0 1-1 0 0,0-1 1 0 0,1 0-1 0 0,0 0 1 0 0,7 9-1 0 0,-9-14-2 0 0,1 0-1 0 0,-1-1 1 0 0,1 1-1 0 0,0-1 1 0 0,-1 1 0 0 0,1-1-1 0 0,0 0 1 0 0,1 0-1 0 0,-1 0 1 0 0,0-1 0 0 0,0 1-1 0 0,1-1 1 0 0,-1 0-1 0 0,1 0 1 0 0,-1 0 0 0 0,1 0-1 0 0,0 0 1 0 0,-1-1 0 0 0,1 0-1 0 0,0 1 1 0 0,-1-1-1 0 0,5-1 1 0 0,6-1 63 0 0,0 0 0 0 0,0-2 0 0 0,-1 1 0 0 0,0-1 0 0 0,20-10 0 0 0,62-35 200 0 0,-66 33-239 0 0,2-1 1 0 0,-2 1-104 0 0,0 0 1 0 0,47-36-1 0 0,-67 43-38 0 0,1 0-1 0 0,-1 0 0 0 0,0-1 1 0 0,-1 0-1 0 0,0 0 0 0 0,-1-1 1 0 0,0 0-1 0 0,0 0 0 0 0,-2-1 1 0 0,10-24-1 0 0,-14 34-14 0 0,-11 9-128 0 0,6-2 173 0 0,0-1-1 0 0,1 1 1 0 0,-1 0 0 0 0,1 0 0 0 0,0 1-1 0 0,1-1 1 0 0,-1 1 0 0 0,1-1 0 0 0,0 1-1 0 0,0 0 1 0 0,1-1 0 0 0,0 1 0 0 0,0 0-1 0 0,0 0 1 0 0,1 0 0 0 0,0 8 0 0 0,1-1 22 0 0,0 0-1 0 0,0 0 1 0 0,2 0 0 0 0,0 0 0 0 0,0 0 0 0 0,7 16 0 0 0,-6-21 113 0 0,-1 0 1 0 0,1-1-1 0 0,1 1 0 0 0,0-1 0 0 0,0 0 0 0 0,0-1 0 0 0,0 1 0 0 0,1-1 1 0 0,0 0-1 0 0,1 0 0 0 0,7 5 0 0 0,-11-9 10 0 0,0 0-1 0 0,0 0 1 0 0,0 0 0 0 0,0-1 0 0 0,1 1 0 0 0,-1-1-1 0 0,0 0 1 0 0,1 0 0 0 0,-1 0 0 0 0,0-1-1 0 0,1 1 1 0 0,-1-1 0 0 0,1 1 0 0 0,-1-1-1 0 0,1 0 1 0 0,-1-1 0 0 0,1 1 0 0 0,-1-1-1 0 0,1 1 1 0 0,-1-1 0 0 0,1 0 0 0 0,-1 0 0 0 0,0-1-1 0 0,0 1 1 0 0,1 0 0 0 0,-1-1 0 0 0,0 0-1 0 0,0 0 1 0 0,5-4 0 0 0,-3 1-62 0 0,0 0 1 0 0,0 0-1 0 0,-1 0 1 0 0,1-1-1 0 0,-1 0 1 0 0,0 0-1 0 0,-1 0 1 0 0,1 0-1 0 0,-1 0 1 0 0,-1-1-1 0 0,1 0 1 0 0,-1 1-1 0 0,0-1 1 0 0,1-8-1 0 0,-2 9-27 0 0,-1 1 0 0 0,1-1 0 0 0,-1 0 0 0 0,0 0 0 0 0,-1 0 0 0 0,1 0 0 0 0,-1 1 0 0 0,0-1 0 0 0,-1 0 0 0 0,1 1-1 0 0,-1-1 1 0 0,0 1 0 0 0,-1-1 0 0 0,1 1 0 0 0,-1 0 0 0 0,0 0 0 0 0,-6-7 0 0 0,3 4-157 0 0,-1 1-1 0 0,0 0 1 0 0,0 1 0 0 0,0-1-1 0 0,-1 1 1 0 0,0 1 0 0 0,-1 0-1 0 0,1 0 1 0 0,-15-6 0 0 0,15 8-473 0 0,1 0 1 0 0,-1 1 0 0 0,1 1 0 0 0,-1-1 0 0 0,0 1 0 0 0,0 0 0 0 0,0 1-1 0 0,0 0 1 0 0,1 0 0 0 0,-1 1 0 0 0,0 0 0 0 0,-11 3 0 0 0,-15 6-4570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4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3079 0 0,'3'1'227'0'0,"-1"-1"216"0"0,1 1 0 0 0,0-1 0 0 0,0 1 0 0 0,-1 0 0 0 0,1 0 0 0 0,-1 0-1 0 0,1 0 1 0 0,-1 1 0 0 0,1-1 0 0 0,-1 1 0 0 0,0-1 0 0 0,1 1 0 0 0,-1 0 0 0 0,0 0 0 0 0,2 3 0 0 0,-1-2-25 0 0,-1 1 1 0 0,1 0 0 0 0,-1-1 0 0 0,0 1 0 0 0,0 0 0 0 0,-1 0 0 0 0,1 1 0 0 0,-1-1 0 0 0,1 5 0 0 0,-1 1-160 0 0,0-1 0 0 0,0 1 0 0 0,-1-1 0 0 0,0 1 0 0 0,-1 0 0 0 0,0-1 0 0 0,0 1 0 0 0,-5 14 0 0 0,-37 98 1393 0 0,42-120-1210 0 0,9-14-370 0 0,32-62-72 0 0,-32 55-9 0 0,2 0 0 0 0,0 0 1 0 0,2 1-1 0 0,0 1 0 0 0,22-25 0 0 0,-28 36-11 0 0,0 0 0 0 0,0 1 0 0 0,0 0 0 0 0,1 0 0 0 0,0 1 0 0 0,0-1 0 0 0,0 2 0 0 0,13-6-1 0 0,-15 8 6 0 0,0-1-1 0 0,-1 1 1 0 0,1 0-1 0 0,0 1 1 0 0,0-1-1 0 0,0 1 1 0 0,0 0-1 0 0,0 0 0 0 0,0 1 1 0 0,0-1-1 0 0,0 1 1 0 0,0 0-1 0 0,-1 1 1 0 0,1-1-1 0 0,7 4 1 0 0,-5-2 7 0 0,-1 1 1 0 0,1 0-1 0 0,-1 0 1 0 0,0 1-1 0 0,0 0 1 0 0,0 0-1 0 0,0 0 1 0 0,-1 1-1 0 0,0 0 1 0 0,5 8-1 0 0,4 8-218 0 0,20 40-1 0 0,5 9-2789 0 0,-28-55 626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40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161 717 5327 0 0,'-6'-17'339'0'0,"3"6"-292"0"0,-1 1 0 0 0,-6-12 0 0 0,8 20-14 0 0,1 0 0 0 0,0 0 0 0 0,0 0-1 0 0,-1 0 1 0 0,1 0 0 0 0,-1 1 0 0 0,0-1 0 0 0,1 0 0 0 0,-1 1 0 0 0,0-1-1 0 0,0 1 1 0 0,0 0 0 0 0,0-1 0 0 0,0 1 0 0 0,-4-1 0 0 0,4 2 56 0 0,0-1 0 0 0,0 1 0 0 0,-1 0 1 0 0,1 0-1 0 0,0 1 0 0 0,0-1 1 0 0,0 0-1 0 0,0 1 0 0 0,0-1 0 0 0,-1 1 1 0 0,1 0-1 0 0,0-1 0 0 0,0 1 0 0 0,1 0 1 0 0,-1 0-1 0 0,0 1 0 0 0,0-1 0 0 0,0 0 1 0 0,1 0-1 0 0,-1 1 0 0 0,-2 2 0 0 0,-1 1 85 0 0,0 0 0 0 0,1 1 0 0 0,-1-1 1 0 0,1 1-1 0 0,-4 8 0 0 0,3-4 48 0 0,0 0 0 0 0,1 1 0 0 0,1 0 0 0 0,0-1 0 0 0,0 1 0 0 0,1 0 0 0 0,-1 14 0 0 0,2-17 18 0 0,1 0 0 0 0,0 0 1 0 0,0 0-1 0 0,1 0 0 0 0,0 0 0 0 0,1 0 0 0 0,0 0 1 0 0,0 0-1 0 0,0-1 0 0 0,7 14 0 0 0,-8-18-147 0 0,0 0-1 0 0,1-1 1 0 0,0 1-1 0 0,-1-1 0 0 0,1 1 1 0 0,0-1-1 0 0,0 0 1 0 0,0 1-1 0 0,1-1 0 0 0,-1 0 1 0 0,0-1-1 0 0,1 1 1 0 0,-1 0-1 0 0,1-1 0 0 0,0 1 1 0 0,-1-1-1 0 0,1 0 1 0 0,0 0-1 0 0,0 0 1 0 0,0 0-1 0 0,0 0 0 0 0,0-1 1 0 0,0 1-1 0 0,0-1 1 0 0,0 0-1 0 0,0 0 0 0 0,0 0 1 0 0,0 0-1 0 0,0-1 1 0 0,0 1-1 0 0,0-1 0 0 0,6-1 1 0 0,-1-2 15 0 0,1 1 0 0 0,-1-1 0 0 0,0 0 0 0 0,0-1 0 0 0,-1 0 0 0 0,0 0 1 0 0,1-1-1 0 0,-2 0 0 0 0,1 0 0 0 0,6-8 0 0 0,6-7-110 0 0,-1-2 1 0 0,-2 0 0 0 0,0 0-1 0 0,-1-2 1 0 0,-2 0-1 0 0,0 0 1 0 0,-2-2-1 0 0,0 1 1 0 0,-2-1 0 0 0,-1-1-1 0 0,-2 1 1 0 0,7-58-1 0 0,-11 45-15 0 0,-2-1 0 0 0,-2 0 0 0 0,-9-52 0 0 0,6 66-52 0 0,-1 0 0 0 0,-1 0 0 0 0,-1 1 0 0 0,-2 0 0 0 0,-22-43 0 0 0,29 62 38 0 0,-1 1 0 0 0,0-1 0 0 0,-1 1 1 0 0,1 0-1 0 0,-1 1 0 0 0,-10-10 0 0 0,14 14 18 0 0,0 0 0 0 0,-1 1 0 0 0,1-1 1 0 0,0 0-1 0 0,-1 0 0 0 0,1 1 0 0 0,-1-1 0 0 0,1 1 0 0 0,-1-1 0 0 0,1 1 0 0 0,-1-1 0 0 0,1 1 0 0 0,-1 0 0 0 0,1 0 0 0 0,-4 0 0 0 0,4 0-7 0 0,-1 1 1 0 0,0-1-1 0 0,1 1 0 0 0,-1 0 0 0 0,0-1 1 0 0,1 1-1 0 0,-1 0 0 0 0,1 0 1 0 0,0 0-1 0 0,-1 0 0 0 0,1 0 0 0 0,0 0 1 0 0,-1 1-1 0 0,1-1 0 0 0,0 0 1 0 0,0 1-1 0 0,-1 1 0 0 0,-2 4-45 0 0,0 1 0 0 0,0-1-1 0 0,1 1 1 0 0,0 0 0 0 0,1 0-1 0 0,0 0 1 0 0,0 0 0 0 0,-1 15 0 0 0,-1 69-238 0 0,4-91 297 0 0,2 68-90 0 0,3-1 0 0 0,3 0 0 0 0,19 77 0 0 0,-21-120-235 0 0,0-1-1 0 0,2-1 1 0 0,1 0-1 0 0,1 0 1 0 0,21 38-1 0 0,-25-53 58 0 0,0 1 0 0 0,1-1 0 0 0,0 0 0 0 0,0-1-1 0 0,0 1 1 0 0,17 11 0 0 0,-18-15 89 0 0,1 0 1 0 0,0 0-1 0 0,0-1 0 0 0,0 0 1 0 0,0 0-1 0 0,0-1 0 0 0,1 0 0 0 0,-1 0 1 0 0,1 0-1 0 0,9 0 0 0 0,9-2-3923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4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76 388 3079 0 0,'0'0'503'0'0,"1"3"738"0"0,9 28 2948 0 0,11 62-1 0 0,-12-46-2701 0 0,15 47 1399 0 0,-23-92-2820 0 0</inkml:trace>
  <inkml:trace contextRef="#ctx0" brushRef="#br0" timeOffset="1">1 66 12583 0 0,'0'0'552'0'0,"7"-11"120"0"0,-1-3-536 0 0,0 2-136 0 0,0 1 0 0 0,0 1 232 0 0,1 2 1312 0 0,5 14-9736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41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0 870 3999 0 0,'0'0'306'0'0,"0"2"-200"0"0,31 152 7450 0 0,-21-103-1956 0 0,-1-76-4758 0 0,5-14-480 0 0,-13 36-422 0 0,3-2-10 0 0,-1 3 15 0 0,5-1 44 0 0,-6 2 17 0 0,0 0 0 0 0,-1 1-1 0 0,1-1 1 0 0,0 0 0 0 0,0 0-1 0 0,0 0 1 0 0,-1 0 0 0 0,1-1 0 0 0,0 1-1 0 0,-1 0 1 0 0,1-1 0 0 0,-1 1-1 0 0,0-1 1 0 0,1 0 0 0 0,-1 1-1 0 0,0-1 1 0 0,0 0 0 0 0,0 0 0 0 0,0 0-1 0 0,0 1 1 0 0,-1-1 0 0 0,2-3-1 0 0,0-1 14 0 0,3-8-12 0 0,-1-1 1 0 0,-1 1-1 0 0,0-1 1 0 0,1-23-1 0 0,-2-64 20 0 0,-2 72-25 0 0,-14-482 134 0 0,-13 293-72 0 0,24 228-167 0 0,1 9 22 0 0,1 47-77 0 0,9 85 0 0 0,20 64 155 0 0,-11-101-6 0 0,4 22 7 0 0,-14-105 29 0 0,1 0 0 0 0,16 40 0 0 0,-20-61-84 0 0,0 0 1 0 0,1-1 0 0 0,0 0-1 0 0,1 0 1 0 0,0 0-1 0 0,0 0 1 0 0,11 9-1 0 0,13 7-5090 0 0,-12-13-429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42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11111 0 0,'0'0'1008'0'0,"1"-1"-828"0"0,12-8 746 0 0,0 1 1 0 0,0 1-1 0 0,1 0 0 0 0,17-7 0 0 0,64-16 2338 0 0,-51 17-2756 0 0,233-64-451 0 0,-276 76-85 0 0,24-4-1996 0 0,-1 0-4820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42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74 522 6591 0 0,'0'0'915'0'0,"2"2"301"0"0,7 11-7 0 0,-1 0-1 0 0,-1 0 1 0 0,0 1-1 0 0,-1 0 1 0 0,0 0 0 0 0,4 16-1 0 0,19 43 1028 0 0,-19-49-1803 0 0,-4-11-325 0 0,14 24-1 0 0</inkml:trace>
  <inkml:trace contextRef="#ctx0" brushRef="#br0" timeOffset="1">1 53 10511 0 0,'0'0'464'0'0,"5"-12"96"0"0,1 1-448 0 0,0-3-112 0 0,0 6 0 0 0,0 1 4200 0 0,3 16-6080 0 0,1 5 792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1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5671 0 0,'0'0'512'0'0,"-4"8"-408"0"0,3-6 49 0 0,1-1 0 0 0,-1 0-1 0 0,0 1 1 0 0,0-1 0 0 0,1 0-1 0 0,-1 1 1 0 0,0-1-1 0 0,1 1 1 0 0,-1-1 0 0 0,1 1-1 0 0,0-1 1 0 0,0 1 0 0 0,-1-1-1 0 0,1 1 1 0 0,0-1-1 0 0,0 1 1 0 0,1-1 0 0 0,-1 4-1 0 0,1-4 62 0 0,0 0 1 0 0,0 0-1 0 0,0 0 0 0 0,0 0 0 0 0,0 0 0 0 0,0 0 0 0 0,1 0 0 0 0,-1 0 1 0 0,0-1-1 0 0,0 1 0 0 0,1 0 0 0 0,-1-1 0 0 0,0 1 0 0 0,2 0 0 0 0,8 2 329 0 0,0-1 0 0 0,0 1 0 0 0,0-2 0 0 0,0 0-1 0 0,0 0 1 0 0,1-1 0 0 0,18-2 0 0 0,19 2 289 0 0,55 6 101 0 0,72 2-593 0 0,-155-7-1878 0 0,28 3-1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43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20 236 8983 0 0,'0'27'482'0'0,"5"30"-1"0"0,-4-46 68 0 0,1 0 0 0 0,1 0 0 0 0,0 0 0 0 0,0 0 0 0 0,7 14 1 0 0,-9-22-337 0 0,1-1 0 0 0,-1 0 0 0 0,0 0 0 0 0,1 0 0 0 0,-1 1 0 0 0,1-1 0 0 0,-1-1 0 0 0,1 1 0 0 0,0 0 0 0 0,0 0 0 0 0,0-1 0 0 0,0 1 0 0 0,0-1 0 0 0,0 1 0 0 0,1-1 0 0 0,-1 0 0 0 0,0 0 1 0 0,1 0-1 0 0,-1 0 0 0 0,1 0 0 0 0,4 0 0 0 0,-2-1-55 0 0,-1 0 1 0 0,1 0-1 0 0,0 0 1 0 0,-1-1-1 0 0,1 0 1 0 0,-1 0-1 0 0,1 0 1 0 0,-1-1-1 0 0,0 1 1 0 0,1-1-1 0 0,5-3 1 0 0,13-10 186 0 0,0 0-1 0 0,31-28 1 0 0,-48 38-318 0 0,3-2 4 0 0,0 0 0 0 0,-1-1 0 0 0,0-1 0 0 0,-1 1 0 0 0,10-14 0 0 0,-15 19-27 0 0,0-1 0 0 0,0 1-1 0 0,-1 0 1 0 0,1-1 0 0 0,-1 0-1 0 0,0 1 1 0 0,0-1 0 0 0,0 0 0 0 0,0 1-1 0 0,-1-1 1 0 0,1 0 0 0 0,-1 0-1 0 0,0 0 1 0 0,0 1 0 0 0,-1-1-1 0 0,1 0 1 0 0,-1 0 0 0 0,0 1-1 0 0,-2-8 1 0 0,-2 0-73 0 0,0 1 0 0 0,-1-1 0 0 0,0 1 0 0 0,0 0 1 0 0,-1 1-1 0 0,-1-1 0 0 0,0 1 0 0 0,-14-12 0 0 0,0 2-493 0 0,0 2 1 0 0,-36-22-1 0 0,51 35 264 0 0,0 0 0 0 0,0 1 0 0 0,0 0 1 0 0,-1 0-1 0 0,0 0 0 0 0,-13-2 0 0 0,16 4-163 0 0,1 1 0 0 0,0 0-1 0 0,-1-1 1 0 0,1 1 0 0 0,0 1-1 0 0,-1-1 1 0 0,1 1 0 0 0,0 0 0 0 0,0 0-1 0 0,-1 0 1 0 0,1 0 0 0 0,0 1 0 0 0,0-1-1 0 0,-4 4 1 0 0,-10 8-3814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43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10479 0 0,'27'-3'661'0'0,"1"0"-1"0"0,-1 2 1 0 0,0 1 0 0 0,1 1-1 0 0,-1 1 1 0 0,38 8-1 0 0,-59-8-397 0 0,1-1 1 0 0,-1 1-1 0 0,1 0 0 0 0,-1 1 0 0 0,1 0 1 0 0,-1 0-1 0 0,0 0 0 0 0,-1 1 0 0 0,1-1 0 0 0,0 1 1 0 0,-1 1-1 0 0,0-1 0 0 0,8 10 0 0 0,-10-10-192 0 0,0-1 0 0 0,0 1-1 0 0,-1 0 1 0 0,0 1-1 0 0,0-1 1 0 0,0 0 0 0 0,0 1-1 0 0,-1-1 1 0 0,0 1-1 0 0,0-1 1 0 0,0 1 0 0 0,0-1-1 0 0,-1 1 1 0 0,0 0 0 0 0,0 0-1 0 0,0-1 1 0 0,0 1-1 0 0,-1 0 1 0 0,0-1 0 0 0,-2 8-1 0 0,1-6 12 0 0,0 1 0 0 0,0-1-1 0 0,-6 9 1 0 0,7-14 59 0 0,-10-15-1466 0 0,10 11 1203 0 0,1-1-1 0 0,0 0 1 0 0,0 0 0 0 0,0 1-1 0 0,0-1 1 0 0,1 0-1 0 0,0 0 1 0 0,1-6 0 0 0,13-31-361 0 0,-12 35 395 0 0,7-18-69 0 0,0 0 0 0 0,27-41 1 0 0,-33 59 150 0 0,0 0 1 0 0,1 0-1 0 0,-1 1 1 0 0,1-1-1 0 0,0 1 0 0 0,1 0 1 0 0,-1 1-1 0 0,1-1 1 0 0,0 1-1 0 0,0 0 1 0 0,1 0-1 0 0,-1 1 1 0 0,1 0-1 0 0,-1 0 1 0 0,10-2-1 0 0,-14 4 59 0 0,1 1 0 0 0,0 0-1 0 0,0-1 1 0 0,-1 1 0 0 0,1 0 0 0 0,0 0-1 0 0,0 1 1 0 0,-1-1 0 0 0,1 1 0 0 0,0-1-1 0 0,-1 1 1 0 0,1 0 0 0 0,-1 0-1 0 0,6 2 1 0 0,-4 0 26 0 0,-1-1 0 0 0,1 1 1 0 0,0 0-1 0 0,-1 0 0 0 0,0 0 0 0 0,0 0 0 0 0,0 0 0 0 0,4 6 0 0 0,-1 1 41 0 0,0 1 0 0 0,-1-1 0 0 0,0 1-1 0 0,-1-1 1 0 0,0 1 0 0 0,3 15 0 0 0,1 33 404 0 0,-1-7-1091 0 0,2-20-4482 0 0,-4-20-1153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4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141 723 10191 0 0,'-5'1'112'0'0,"-1"0"-1"0"0,1 0 1 0 0,-1 0-1 0 0,1 0 1 0 0,0 1-1 0 0,-1 0 1 0 0,1 0-1 0 0,0 1 1 0 0,0-1-1 0 0,-5 4 1 0 0,1 0 288 0 0,0 1 1 0 0,1-1 0 0 0,-1 1-1 0 0,-9 12 1 0 0,15-15 5 0 0,0-1-1 0 0,1 2 1 0 0,-1-1 0 0 0,1 0 0 0 0,0 0 0 0 0,0 1 0 0 0,0-1 0 0 0,1 1 0 0 0,0 0 0 0 0,0-1 0 0 0,0 1 0 0 0,0 0 0 0 0,1 0-1 0 0,-1 5 1 0 0,1-1-258 0 0,1 0-1 0 0,0 0 0 0 0,0-1 0 0 0,1 1 0 0 0,0 0 1 0 0,0-1-1 0 0,5 10 0 0 0,-7-17-141 0 0,1 1 0 0 0,-1 0-1 0 0,1 0 1 0 0,0 0 0 0 0,0 0-1 0 0,0-1 1 0 0,0 1 0 0 0,0 0-1 0 0,0-1 1 0 0,0 1 0 0 0,0-1 0 0 0,1 1-1 0 0,-1-1 1 0 0,3 2 0 0 0,2 2 7 0 0,-3-2 2 0 0,1 1 0 0 0,-1-1 0 0 0,1 0 1 0 0,0 0-1 0 0,0-1 0 0 0,0 1 0 0 0,1-1 0 0 0,-1 0 1 0 0,1 0-1 0 0,-1 0 0 0 0,1 0 0 0 0,6 1 0 0 0,-5-3 26 0 0,0 1 0 0 0,0-1 0 0 0,-1 0 0 0 0,1-1 0 0 0,0 1 0 0 0,0-1 0 0 0,0 0 0 0 0,-1-1 0 0 0,1 1 0 0 0,6-4 0 0 0,1 0 13 0 0,0-1 0 0 0,0 0 0 0 0,0-2 0 0 0,-1 1 0 0 0,0-1 0 0 0,-1-1 0 0 0,0 0-1 0 0,0-1 1 0 0,-1 0 0 0 0,0-1 0 0 0,0 0 0 0 0,-2 0 0 0 0,1-1 0 0 0,11-21 0 0 0,-15 24-55 0 0,1-2 18 0 0,-1 0 0 0 0,0 0 0 0 0,-1 0 0 0 0,6-19 0 0 0,-6 16-17 0 0,-3 11-1 0 0,0 1 0 0 0,-1-2 0 0 0,1 1 0 0 0,0 0 0 0 0,-1 0 0 0 0,0 0 0 0 0,0 0 1 0 0,0 0-1 0 0,0 0 0 0 0,0 0 0 0 0,-1 0 0 0 0,0-4 0 0 0,1 5-63 0 0,-2 4-155 0 0,1 0 188 0 0,0 0 0 0 0,0-1-1 0 0,0 1 1 0 0,0 0 0 0 0,1 0 0 0 0,-1 0 0 0 0,0 0-1 0 0,0 3 1 0 0,0 2 2 0 0,0-1 0 0 0,0 1-1 0 0,1 0 1 0 0,-1 0 0 0 0,2-1 0 0 0,-1 1 0 0 0,1 0-1 0 0,0-1 1 0 0,0 1 0 0 0,1-1 0 0 0,-1 1-1 0 0,1-1 1 0 0,4 8 0 0 0,-4-10 42 0 0,1 1 1 0 0,0-1-1 0 0,-1 0 1 0 0,1 0-1 0 0,1 0 1 0 0,-1 0-1 0 0,1 0 1 0 0,-1-1-1 0 0,1 0 1 0 0,0 0-1 0 0,0 0 1 0 0,1 0-1 0 0,-1 0 0 0 0,0-1 1 0 0,1 0-1 0 0,0 0 1 0 0,-1 0-1 0 0,6 1 1 0 0,0-1 60 0 0,-1-1-1 0 0,0 0 1 0 0,0 0 0 0 0,1-1 0 0 0,-1-1 0 0 0,0 1-1 0 0,0-1 1 0 0,1-1 0 0 0,-1 0 0 0 0,0 0 0 0 0,0-1-1 0 0,-1 0 1 0 0,1 0 0 0 0,14-9 0 0 0,9-6 102 0 0,-2-1 1 0 0,41-34-1 0 0,-60 45-184 0 0,11-10 39 0 0,0 0 1 0 0,-1-2 0 0 0,-2 0-1 0 0,0-1 1 0 0,-1-1 0 0 0,-1-1-1 0 0,15-27 1 0 0,-22 32-57 0 0,-1 0 0 0 0,-1 0 0 0 0,-1-1 0 0 0,0 0 0 0 0,-2 0 0 0 0,0-1 0 0 0,-1 0 0 0 0,-1 1 0 0 0,-1-1 0 0 0,0-37 0 0 0,-4 35-115 0 0,0 0-1 0 0,-1 0 0 0 0,-1 0 0 0 0,-1 0 0 0 0,-1 1 0 0 0,-1 0 1 0 0,-1 0-1 0 0,-1 1 0 0 0,0 0 0 0 0,-19-28 0 0 0,24 43 89 0 0,0-1 0 0 0,0 1 0 0 0,-1 0 0 0 0,0 0 0 0 0,0 0 0 0 0,0 1 0 0 0,0 0 0 0 0,-1 0-1 0 0,-10-6 1 0 0,14 9 16 0 0,-1 0 1 0 0,1 0-1 0 0,0 0 0 0 0,-1 1 0 0 0,1-1 0 0 0,-1 1 0 0 0,0-1 0 0 0,1 1 0 0 0,-1 0 1 0 0,1 0-1 0 0,-1 0 0 0 0,1 0 0 0 0,-1 0 0 0 0,1 1 0 0 0,-1-1 0 0 0,1 1 0 0 0,-1 0 1 0 0,1 0-1 0 0,-1 0 0 0 0,1 0 0 0 0,0 0 0 0 0,-1 0 0 0 0,1 1 0 0 0,0-1 0 0 0,0 1 0 0 0,0-1 1 0 0,0 1-1 0 0,-2 2 0 0 0,-1 2-50 0 0,0 0 0 0 0,0 1 0 0 0,1 0 0 0 0,0 0 0 0 0,0 0 0 0 0,0 1 1 0 0,1-1-1 0 0,0 1 0 0 0,0 0 0 0 0,1 0 0 0 0,0-1 0 0 0,-1 10 0 0 0,0 8-45 0 0,1 0 0 0 0,2 42 1 0 0,2-37 123 0 0,1 1 1 0 0,1-1-1 0 0,1 0 1 0 0,2 0-1 0 0,13 36 1 0 0,-15-52 88 0 0,0 0 0 0 0,2-1 0 0 0,-1 0 1 0 0,2-1-1 0 0,0 1 0 0 0,0-1 0 0 0,1-1 0 0 0,0 1 1 0 0,1-2-1 0 0,1 1 0 0 0,0-2 0 0 0,0 1 0 0 0,13 7 1 0 0,-10-8-82 0 0,1-1 1 0 0,31 13 0 0 0,-35-18-1628 0 0,0 0 0 0 0,21 4-1 0 0,13-4-4725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44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8263 0 0,'1'-2'80'0'0,"1"-1"1"0"0,-1 1-1 0 0,0 0 0 0 0,1 0 0 0 0,0 0 0 0 0,-1 0 0 0 0,1 0 0 0 0,0 1 0 0 0,0-1 1 0 0,3-2-1 0 0,0 1 22 0 0,-1-1 1 0 0,0 0 0 0 0,0 0-1 0 0,0 0 1 0 0,-1-1 0 0 0,4-5 0 0 0,10-10 2474 0 0,-17 19-2468 0 0,0 1 0 0 0,1 0 1 0 0,-1-1-1 0 0,0 1 0 0 0,1 0 1 0 0,-1-1-1 0 0,1 1 1 0 0,-1 0-1 0 0,1 0 0 0 0,-1 0 1 0 0,1-1-1 0 0,-1 1 0 0 0,1 0 1 0 0,-1 0-1 0 0,1 0 0 0 0,-1 0 1 0 0,1 0-1 0 0,-1 0 0 0 0,1 0 1 0 0,-1 0-1 0 0,1 0 1 0 0,-1 0-1 0 0,1 0 0 0 0,-1 0 1 0 0,1 0-1 0 0,-1 0 0 0 0,1 0 1 0 0,-1 1-1 0 0,0-1 0 0 0,1 0 1 0 0,-1 0-1 0 0,1 1 0 0 0,-1-1 1 0 0,1 0-1 0 0,-1 1 1 0 0,0-1-1 0 0,1 0 0 0 0,-1 1 1 0 0,1 0-1 0 0,11 17 846 0 0,-2 5-841 0 0,0 1 0 0 0,-2 0 0 0 0,-1 1 0 0 0,4 25 1 0 0,1 1-69 0 0,55 226 380 0 0,17 67 128 0 0,-80-330-470 0 0,1 0 0 0 0,0 0 0 0 0,13 26 0 0 0,-17-38 140 0 0,-2-4-169 0 0,-19-34-167 0 0,1-2 1 0 0,-20-59 0 0 0,-18-85-301 0 0,48 152 399 0 0,3 10 68 0 0,1 1 0 0 0,1-1-1 0 0,1 0 1 0 0,1 0 0 0 0,0 0-1 0 0,2 0 1 0 0,2-27 0 0 0,-1 39-31 0 0,0 1-1 0 0,0-1 1 0 0,1 1 0 0 0,0-1 0 0 0,1 1 0 0 0,-1 0 0 0 0,2 0-1 0 0,-1 0 1 0 0,1 0 0 0 0,0 1 0 0 0,0-1 0 0 0,0 1-1 0 0,1 0 1 0 0,0 0 0 0 0,0 1 0 0 0,1-1 0 0 0,0 1-1 0 0,0 0 1 0 0,0 1 0 0 0,0-1 0 0 0,1 1 0 0 0,8-3 0 0 0,-5 3 40 0 0,0 0 1 0 0,0 1-1 0 0,0 0 1 0 0,0 1 0 0 0,0 1-1 0 0,1-1 1 0 0,-1 2-1 0 0,0-1 1 0 0,1 1 0 0 0,-1 1-1 0 0,1 0 1 0 0,-1 0 0 0 0,0 1-1 0 0,0 1 1 0 0,1-1-1 0 0,-2 2 1 0 0,16 6 0 0 0,-13-5-45 0 0,-1 1 0 0 0,0 0 0 0 0,0 1 0 0 0,-1 0 0 0 0,1 1 0 0 0,-2 0 0 0 0,1 1 0 0 0,-1 0 0 0 0,-1 0 0 0 0,1 1 0 0 0,-1 0 0 0 0,-1 1 0 0 0,0-1 0 0 0,5 13 1 0 0,-9-16-5 0 0,0 1 0 0 0,-1-1 0 0 0,0 0 0 0 0,-1 1 0 0 0,1-1 0 0 0,-1 1 0 0 0,-1-1 0 0 0,0 1 1 0 0,0-1-1 0 0,0 1 0 0 0,-1-1 0 0 0,0 1 0 0 0,0-1 0 0 0,-1 1 0 0 0,0-1 0 0 0,-4 9 0 0 0,-5 10 64 0 0,-1 0-1 0 0,-30 46 1 0 0,37-64-82 0 0,-10 16 18 0 0,-27 33 0 0 0,32-47-167 0 0,1 0 0 0 0,-1 0 0 0 0,0-1 0 0 0,-1 0 1 0 0,-13 8-1 0 0,11-8-193 0 0,11-7-32 0 0,-1 0-1 0 0,1 0 1 0 0,-1 0-1 0 0,0-1 1 0 0,0 1-1 0 0,0-1 1 0 0,1 1-1 0 0,-2-1 1 0 0,1 0-1 0 0,0 0 1 0 0,0 0-1 0 0,0-1 1 0 0,0 1-1 0 0,-1-1 0 0 0,-3 1 1 0 0,-3-5-5327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44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11599 0 0,'7'0'109'0'0,"-1"0"0"0"0,1 1 0 0 0,-1-1 0 0 0,1 2 0 0 0,-1-1 0 0 0,1 0 0 0 0,-1 1 0 0 0,0 1 0 0 0,0-1 0 0 0,0 1 0 0 0,0 0 0 0 0,0 0 0 0 0,-1 0 0 0 0,1 1 0 0 0,-1 0 0 0 0,8 8 0 0 0,-4-4 334 0 0,-1 1 1 0 0,0 0 0 0 0,0 0 0 0 0,-1 1 0 0 0,0 0-1 0 0,-1 0 1 0 0,0 1 0 0 0,6 15 0 0 0,-9-17-214 0 0,-1 0 0 0 0,0 0 0 0 0,0 1 0 0 0,-1-1 0 0 0,-1 1 0 0 0,1-1 0 0 0,-1 1 0 0 0,-1-1 0 0 0,0 1 0 0 0,0-1 0 0 0,-1 0 0 0 0,-6 19 0 0 0,5-17-132 0 0,-1 0 0 0 0,-1 0 0 0 0,0 0 0 0 0,0 0 0 0 0,-1-1 0 0 0,-1 0 0 0 0,0 0-1 0 0,0-1 1 0 0,-17 18 0 0 0,24-27-93 0 0,-1 0 1 0 0,1 1-1 0 0,-1-1 0 0 0,1 0 0 0 0,-1 1 1 0 0,1-1-1 0 0,0 0 0 0 0,-1 1 0 0 0,1-1 1 0 0,-1 0-1 0 0,0 0 0 0 0,1 0 0 0 0,-1 1 0 0 0,1-1 1 0 0,-1 0-1 0 0,1 0 0 0 0,-1 0 0 0 0,1 0 1 0 0,-1 0-1 0 0,0 0 0 0 0,1 0 0 0 0,-1 0 1 0 0,1 0-1 0 0,-1 0 0 0 0,1-1 0 0 0,-1 1 1 0 0,1 0-1 0 0,-1 0 0 0 0,1 0 0 0 0,-2-1 0 0 0,1 0 5 0 0,-1-1-1 0 0,1 1 0 0 0,0 0 1 0 0,-1-1-1 0 0,1 1 0 0 0,0-1 1 0 0,0 1-1 0 0,0-1 0 0 0,-1-2 1 0 0,-2-4 26 0 0,1 0 0 0 0,0 0 0 0 0,-2-11 0 0 0,2 3-25 0 0,1 0 0 0 0,1 0-1 0 0,1 0 1 0 0,0 0 0 0 0,0 0 0 0 0,2 0-1 0 0,5-24 1 0 0,-2 18-109 0 0,1 1 1 0 0,1 0-1 0 0,1 0 0 0 0,20-36 1 0 0,-21 46-157 0 0,-1 1 1 0 0,2-1 0 0 0,0 2-1 0 0,0-1 1 0 0,1 1 0 0 0,0 0 0 0 0,0 1-1 0 0,1 0 1 0 0,0 0 0 0 0,1 1 0 0 0,-1 1-1 0 0,2-1 1 0 0,-1 2 0 0 0,0 0 0 0 0,1 0-1 0 0,0 1 1 0 0,0 0 0 0 0,16-2 0 0 0,4 2-1453 0 0,2 0-286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44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283 100 6591 0 0,'-6'9'184'0'0,"0"-1"0"0"0,-1 0 0 0 0,-11 11 0 0 0,-11 15 542 0 0,12-11 728 0 0,-15 28 1 0 0,27-44-965 0 0,1 1 0 0 0,1 0 0 0 0,0 0 0 0 0,0 0 0 0 0,0 1 0 0 0,1-1-1 0 0,0 1 1 0 0,0 10 0 0 0,2-16-344 0 0,0-1-1 0 0,0 1 1 0 0,0 0 0 0 0,0-1-1 0 0,1 1 1 0 0,-1 0-1 0 0,1-1 1 0 0,0 1 0 0 0,0-1-1 0 0,0 1 1 0 0,0-1-1 0 0,0 1 1 0 0,1-1 0 0 0,-1 0-1 0 0,1 1 1 0 0,-1-1 0 0 0,1 0-1 0 0,0 0 1 0 0,0 0-1 0 0,0-1 1 0 0,0 1 0 0 0,0 0-1 0 0,0-1 1 0 0,1 1-1 0 0,-1-1 1 0 0,0 0 0 0 0,1 1-1 0 0,-1-1 1 0 0,1 0-1 0 0,3 0 1 0 0,0 1 26 0 0,0-1 0 0 0,0 1 0 0 0,0-1 0 0 0,1-1 0 0 0,-1 1 0 0 0,0-1 0 0 0,1-1 1 0 0,-1 1-1 0 0,0-1 0 0 0,0 0 0 0 0,12-3 0 0 0,2-4-49 0 0,0 0 1 0 0,-1-1-1 0 0,0-1 1 0 0,-1-1 0 0 0,0-1-1 0 0,-1 0 1 0 0,0-1-1 0 0,-1-1 1 0 0,-1-1-1 0 0,0 0 1 0 0,21-29-1 0 0,-32 39-120 0 0,0-1-1 0 0,-1 0 0 0 0,1-1 0 0 0,-1 1 1 0 0,-1 0-1 0 0,0-1 0 0 0,0 1 0 0 0,0-1 1 0 0,0 0-1 0 0,-1 0 0 0 0,0 0 0 0 0,-1 1 0 0 0,0-1 1 0 0,0-12-1 0 0,-1 14-15 0 0,0-1-1 0 0,0 1 1 0 0,-1 0 0 0 0,1 0 0 0 0,-1 0-1 0 0,0 0 1 0 0,-1 1 0 0 0,1-1-1 0 0,-1 0 1 0 0,0 1 0 0 0,0 0 0 0 0,0-1-1 0 0,-1 1 1 0 0,1 1 0 0 0,-1-1 0 0 0,0 0-1 0 0,0 1 1 0 0,-1 0 0 0 0,-6-5-1 0 0,1 4-110 0 0,1 0 0 0 0,0 0 0 0 0,-1 1 0 0 0,0 0 0 0 0,0 0 0 0 0,0 1 0 0 0,0 1 0 0 0,-14-1 0 0 0,-3 1-467 0 0,-51 5 1 0 0,36 0-901 0 0,1 2 0 0 0,0 2-1 0 0,-70 22 1 0 0,80-16-488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45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5783 0 0,'-1'-6'166'0'0,"1"4"-117"0"0,0 0-1 0 0,0 1 0 0 0,0-1 1 0 0,1 1-1 0 0,-1-1 1 0 0,0 1-1 0 0,1-1 0 0 0,-1 1 1 0 0,1-1-1 0 0,2-6 5841 0 0,4 21-5110 0 0,0 8-285 0 0,-1 1 1 0 0,0-1-1 0 0,4 41 1 0 0,-5-27-144 0 0,67 326 2765 0 0,-55-287-2899 0 0,16 85 251 0 0,-31-142-2451 0 0,-2 25 1 0 0,0-27 1266 0 0,-9-31-929 0 0,6 10 1661 0 0,1-1 0 0 0,1 0 0 0 0,-1 1 0 0 0,1-1 0 0 0,0 0 0 0 0,1 0 0 0 0,-1 0 0 0 0,2 0 0 0 0,-1 0 0 0 0,1 0 0 0 0,0 1 0 0 0,0-1 0 0 0,0 0 0 0 0,1 0 1 0 0,5-11-1 0 0,-4 11 175 0 0,1-1 1 0 0,0 1 0 0 0,0 0 0 0 0,1 0 0 0 0,0 0 0 0 0,0 1-1 0 0,0 0 1 0 0,1 0 0 0 0,0 0 0 0 0,0 0 0 0 0,1 1-1 0 0,12-8 1 0 0,-4 6 137 0 0,0 0 1 0 0,1 0-1 0 0,0 1 0 0 0,0 2 0 0 0,1-1 0 0 0,0 2 0 0 0,-1 0 0 0 0,1 1 1 0 0,0 1-1 0 0,0 0 0 0 0,0 1 0 0 0,0 1 0 0 0,30 6 0 0 0,-36-5-122 0 0,-1 1 0 0 0,0 0-1 0 0,0 0 1 0 0,-1 1 0 0 0,1 1-1 0 0,-1 0 1 0 0,0 0 0 0 0,0 1-1 0 0,14 11 1 0 0,-19-14-154 0 0,-1 0 0 0 0,0 0 0 0 0,0 1 0 0 0,0-1 0 0 0,0 1 0 0 0,-1 0 0 0 0,1-1 0 0 0,-1 1 0 0 0,0 0 0 0 0,0 0 0 0 0,-1 1 0 0 0,1-1 0 0 0,-1 0 0 0 0,0 1 0 0 0,0-1 0 0 0,0 0 0 0 0,-1 1 0 0 0,1-1 0 0 0,-1 1 0 0 0,0-1 0 0 0,0 1 0 0 0,-1-1 0 0 0,1 1 0 0 0,-1-1 0 0 0,-2 6 0 0 0,-1 1-8 0 0,0-1 0 0 0,-1 0 0 0 0,0 0 0 0 0,-1-1 0 0 0,0 0 0 0 0,0 0 0 0 0,-1 0 0 0 0,0 0 0 0 0,-1-1 0 0 0,-13 12 0 0 0,3-6-342 0 0,0-1-1 0 0,0 0 0 0 0,-1-1 1 0 0,-28 12-1 0 0,41-21-99 0 0,0 0 0 0 0,0-1 0 0 0,-1 0 0 0 0,1 0 0 0 0,-1 0 0 0 0,1-1 0 0 0,-1 1 0 0 0,0-2 0 0 0,1 1 0 0 0,-1-1 0 0 0,0 0 0 0 0,-10-1 0 0 0,-2-4-1470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45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14479 0 0,'16'-7'202'0'0,"1"1"1"0"0,0 1-1 0 0,0 0 0 0 0,1 1 0 0 0,-1 1 0 0 0,1 1 1 0 0,0 0-1 0 0,-1 2 0 0 0,1 0 0 0 0,26 3 0 0 0,-22 1 338 0 0,1 0-1 0 0,-1 1 1 0 0,0 1-1 0 0,36 15 0 0 0,-49-17-382 0 0,-1 0 0 0 0,1 1 0 0 0,-1 0 0 0 0,0 1 0 0 0,0-1 0 0 0,-1 1 0 0 0,1 1 0 0 0,-1 0 0 0 0,-1 0 0 0 0,1 0 0 0 0,-1 0 0 0 0,-1 1 0 0 0,9 14 0 0 0,-9-11-52 0 0,0 1-1 0 0,-1-1 1 0 0,0 1 0 0 0,0 0-1 0 0,-2 0 1 0 0,1 0 0 0 0,-2 1-1 0 0,1-1 1 0 0,-2 1 0 0 0,1-1-1 0 0,-2 1 1 0 0,0-1 0 0 0,-4 20-1 0 0,2-19-255 0 0,-1 0-1 0 0,0 0 1 0 0,-1-1-1 0 0,0 0 1 0 0,-8 14-1 0 0,5-13-1052 0 0,0-1-1 0 0,-1 0 1 0 0,0-1 0 0 0,-19 19 0 0 0,-4-3-5730 0 0</inkml:trace>
  <inkml:trace contextRef="#ctx0" brushRef="#br0" timeOffset="1">408 1209 431 0 0,'6'2'0'0'0,"0"-1"0"0"0,0 0 0 0 0,11 0 0 0 0,10 2 0 0 0,-11 0 2315 0 0,27 6 13285 0 0,-25-3-5020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86 4831 0 0,'-6'-53'2040'0'0,"6"51"-1696"0"0,-1 0-1 0 0,1 1 0 0 0,0-1 1 0 0,0 1-1 0 0,0-1 0 0 0,0 0 1 0 0,0 1-1 0 0,0-1 0 0 0,1-2 1 0 0,0-5 4638 0 0,-2 4-1792 0 0,11 60-2961 0 0,-2 0 0 0 0,0 78 0 0 0,-6-93-90 0 0,34 901 3581 0 0,-1-500-2433 0 0,-33-415-1238 0 0,10 77 141 0 0,21 343 871 0 0,-41-212-736 0 0,6-183-282 0 0,2-33-15 0 0,-1 0 1 0 0,-4 28-1 0 0,-2 1 19 0 0,7-46-143 0 0,-7-15-10405 0 0,5 0 3795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1 625 431 0 0,'0'0'1324'0'0,"2"0"-600"0"0,37-7 2176 0 0,-23 3-1677 0 0,1 1 0 0 0,29-1-1 0 0,204-2 3649 0 0,124-30-2015 0 0,177-25-961 0 0,-329 39-1626 0 0,392-37 302 0 0,-300 32-352 0 0,-83 8-70 0 0,93 0 144 0 0,87-9 120 0 0,-32-5 179 0 0,-93 11-372 0 0,39 4-79 0 0,-13 1-86 0 0,27-8 65 0 0,115-13-96 0 0,-202 15 55 0 0,41-4-86 0 0,267-28 109 0 0,-520 51-79 0 0,121-10 7 0 0,152-10 15 0 0,-40 6 45 0 0,-116 7-52 0 0,-141 10-77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15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51 5407 0 0,'0'0'1859'0'0,"5"-7"-475"0"0,-3 4-1186 0 0,0 0-1 0 0,0 0 1 0 0,0 0 0 0 0,0 0 0 0 0,0 1-1 0 0,0-1 1 0 0,1 1 0 0 0,0-1 0 0 0,-1 1-1 0 0,1 0 1 0 0,0 0 0 0 0,0 0-1 0 0,0 1 1 0 0,0-1 0 0 0,0 1 0 0 0,0-1-1 0 0,1 1 1 0 0,-1 0 0 0 0,1 0 0 0 0,-1 1-1 0 0,0-1 1 0 0,1 1 0 0 0,-1-1-1 0 0,5 1 1 0 0,-1 1 8 0 0,0 0 0 0 0,0 0 0 0 0,0 0 0 0 0,0 1-1 0 0,0 0 1 0 0,-1 1 0 0 0,1-1 0 0 0,0 1 0 0 0,-1 0 0 0 0,0 1-1 0 0,7 4 1 0 0,-9-5-103 0 0,1 1 1 0 0,-1-1-1 0 0,0 1 0 0 0,0 0 0 0 0,0 0 1 0 0,0 0-1 0 0,-1 1 0 0 0,1-1 0 0 0,-1 1 0 0 0,4 8 1 0 0,-6-10-77 0 0,0 1 0 0 0,1-1 0 0 0,-2 0 0 0 0,1 1 0 0 0,0-1-1 0 0,-1 1 1 0 0,1-1 0 0 0,-1 1 0 0 0,0-1 0 0 0,0 1 0 0 0,-1-1 0 0 0,1 1 0 0 0,-1-1 0 0 0,1 1 0 0 0,-1-1 0 0 0,0 0 0 0 0,-1 1 0 0 0,-1 2 0 0 0,-2 5 22 0 0,-1-1 0 0 0,0 0 0 0 0,-1 0 0 0 0,0-1 0 0 0,-9 9 0 0 0,-45 39 89 0 0,14-13-228 0 0,46-43 36 0 0,12-8-10 0 0,4-2 52 0 0,0 2 0 0 0,1-1 1 0 0,0 2-1 0 0,1 0 0 0 0,0 1 0 0 0,30-5 0 0 0,-20 6 99 0 0,-1 2 0 0 0,1 0 0 0 0,46 5 1 0 0,-65-2-21 0 0,0 0 0 0 0,0 0 0 0 0,0 1 0 0 0,0 1 0 0 0,0-1 0 0 0,-1 1 0 0 0,1 0 0 0 0,-1 1 0 0 0,0 0 0 0 0,0 0 0 0 0,0 1 0 0 0,-1-1 0 0 0,12 11 0 0 0,-15-11 11 0 0,1 0 1 0 0,-1 0-1 0 0,0 0 1 0 0,0 0-1 0 0,0 1 1 0 0,0-1-1 0 0,-1 1 0 0 0,0 0 1 0 0,0 0-1 0 0,0-1 1 0 0,0 1-1 0 0,-1 1 1 0 0,0-1-1 0 0,0 0 1 0 0,0 0-1 0 0,-1 0 0 0 0,1 0 1 0 0,-1 1-1 0 0,-1-1 1 0 0,1 0-1 0 0,-1 0 1 0 0,-1 7-1 0 0,-2 1 82 0 0,0 0 0 0 0,-1 0 0 0 0,0-1 0 0 0,-1 0 0 0 0,-1 0 0 0 0,-15 22 0 0 0,9-18-15 0 0,0 0-1 0 0,-1-1 1 0 0,-1 0 0 0 0,-17 12-1 0 0,-5-1 12 0 0,-1 0-1 0 0,-2-3 0 0 0,-58 26 0 0 0,84-42-241 0 0,-72 29 384 0 0,77-33-642 0 0,-1 0 1 0 0,-1 0 0 0 0,1-1-1 0 0,0 0 1 0 0,0-1 0 0 0,-18 0-1 0 0,0-6-2397 0 0,16 1 650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4319 0 0,'0'0'5275'0'0,"0"2"-4815"0"0,-4 7-83 0 0,2 0 0 0 0,-1 0 0 0 0,1 0 0 0 0,0 0 0 0 0,1 0 0 0 0,0 1 0 0 0,1-1-1 0 0,0 0 1 0 0,2 18 0 0 0,25 284 3215 0 0,19 81-683 0 0,-36-322-2572 0 0,52 543 2050 0 0,-55-283-1501 0 0,-9 3-93 0 0,-2-252-554 0 0,-7 107 383 0 0,4-72-287 0 0,10-86-1720 0 0,-5-14-494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0 892 2039 0 0,'0'0'2694'0'0,"2"1"-2010"0"0,17 4 466 0 0,0 0 1 0 0,1-1-1 0 0,-1-1 1 0 0,29 0-1 0 0,84-5 1392 0 0,-73 0-1343 0 0,167-13 1141 0 0,-57 3-1537 0 0,96-6 110 0 0,82-4-152 0 0,112-2-246 0 0,-83 3-70 0 0,528-27 265 0 0,-585 33-467 0 0,131-6-76 0 0,-66 9-35 0 0,45-13 122 0 0,-57 0 21 0 0,425-18 24 0 0,-597 30-282 0 0,327-30 50 0 0,-415 26-4 0 0,34-3 6 0 0,-30 10-70 0 0,207-25 14 0 0,-19 2 47 0 0,-298 34-37 0 0,-5-1-16 0 0,0-1 1 0 0,0 1-1 0 0,0 0 0 0 0,0 0 1 0 0,0 0-1 0 0,1-1 1 0 0,-1 1-1 0 0,0 0 0 0 0,0-1 1 0 0,0 1-1 0 0,0-1 1 0 0,0 0-1 0 0,0 1 1 0 0,0-1-1 0 0,0 0 0 0 0,0 1 1 0 0,0-2-1 0 0,12-6 65 0 0,-8 4 14 0 0,12-9-56 0 0,-14 12-30 0 0,-3 0 0 0 0,1 1 0 0 0,0-1 0 0 0,-1 1 0 0 0,1-1 0 0 0,0 1 0 0 0,-1-1 0 0 0,1 0 0 0 0,-1 1 0 0 0,1-1 0 0 0,-1 0 0 0 0,1 1 0 0 0,-1-1 0 0 0,0 0 0 0 0,1 1 0 0 0,-1-1 0 0 0,0 0 0 0 0,1-1 0 0 0,14-19 12 0 0,-14 19-7 0 0,1 0-1 0 0,-1 0 1 0 0,1 0 0 0 0,-1 0-1 0 0,0-1 1 0 0,0 1-1 0 0,0 0 1 0 0,0-1 0 0 0,0 1-1 0 0,-1-1 1 0 0,2-4-1 0 0,-1-1 1 0 0,-1 6-5 0 0,1 0 0 0 0,-1 0 0 0 0,0-1 0 0 0,0 1 0 0 0,0 0 0 0 0,0 0 0 0 0,0-1 0 0 0,-1 1 0 0 0,1 0 0 0 0,-1 0 0 0 0,1 0 0 0 0,-1 0 0 0 0,0-1 0 0 0,0 1 0 0 0,0 0 0 0 0,0 0 0 0 0,0 0 0 0 0,-3-3 0 0 0,0-1 0 0 0,-7-12-7 0 0,-17-40 1 0 0,25 50-8 0 0,0 0 0 0 0,1 0 1 0 0,0-1-1 0 0,0 0 0 0 0,1 1 1 0 0,0-1-1 0 0,1-15 0 0 0,1-74-3983 0 0,0 76 2133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57 3999 0 0,'0'0'183'0'0,"-1"-8"26"0"0,-4-24 2453 0 0,5 31-1980 0 0,-3-14 8094 0 0,77 468-6280 0 0,-55-304-2147 0 0,-5-30-18 0 0,26 232 819 0 0,-18-128-524 0 0,-5-95-261 0 0,11 130 342 0 0,-14-100-340 0 0,-2-29-110 0 0,1-32-101 0 0,0-11 35 0 0,6 46 43 0 0,-16-100-164 0 0,20 168 403 0 0,-21-174-399 0 0,-2 6-24 0 0,2 7-50 0 0,0 24 64 0 0,-2-62 141 0 0,1-9-7162 0 0,-1 1 4581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1583 0 0,'0'0'7912'0'0,"0"2"-7550"0"0,32 174 3360 0 0,-9-56-2055 0 0,6 26-268 0 0,-8-48-523 0 0,1 7 121 0 0,22 146 1060 0 0,-16 118-446 0 0,-16-175-1070 0 0,41 390 534 0 0,-1-219-758 0 0,-46-302-269 0 0,-4-33 17 0 0,1 0 0 0 0,2-1 0 0 0,1 1 0 0 0,11 33 0 0 0,-16-61-134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1151 0 0,'0'0'3528'0'0,"-2"10"-1636"0"0,-1-1-1312 0 0,1 1-1 0 0,1-1 0 0 0,0 0 0 0 0,0 0 0 0 0,1 1 0 0 0,0-1 0 0 0,1 10 1 0 0,13 70 2208 0 0,-9-62-2138 0 0,34 164 2057 0 0,7 41-1218 0 0,4 144 722 0 0,-31-228-1430 0 0,18 151 507 0 0,-17 19-51 0 0,-20-226-799 0 0,-18 133-1 0 0,15-204-389 0 0,-21 168 431 0 0,20-135-309 0 0,5 82 0 0 0,3-76 79 0 0,-2 0 0 0 0,-3 0 1 0 0,-12 87-1 0 0,1-83 55 0 0,12-63-265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11 361 975 0 0,'-10'-7'3941'0'0,"29"-4"-3668"0"0,2-1 177 0 0,57-35 1189 0 0,134-58 0 0 0,33-19 89 0 0,-211 106-1476 0 0,-21 11-156 0 0,0 0 1 0 0,16-11-1 0 0,-27 16-53 0 0,4 0-22 0 0,-5 1-5 0 0,-7 21-816 0 0,3-14 164 0 0,0 0 1 0 0,0 0-1 0 0,-1-1 0 0 0,-6 9 0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0 573 287 0 0,'2'2'1176'0'0,"6"5"-144"0"0,-6-7-736 0 0,8 1 73 0 0,-1-1 0 0 0,0-1 1 0 0,0 1-1 0 0,0-1 0 0 0,13-4 0 0 0,46-15 1044 0 0,-42 10-982 0 0,0-2-1 0 0,-1-1 0 0 0,-1-1 1 0 0,0-1-1 0 0,0-1 0 0 0,31-29 0 0 0,-45 37-325 0 0,135-112 1322 0 0,-114 98-1104 0 0,1 1 0 0 0,65-32 1 0 0,-5 15 43 0 0,146-37 0 0 0,-185 62-280 0 0,-53 13-84 0 0,0 1 0 0 0,0 0 0 0 0,1-1 1 0 0,-1 1-1 0 0,0 0 0 0 0,0-1 0 0 0,0 1 0 0 0,0 0 0 0 0,0-1 0 0 0,0 1 0 0 0,0 0 1 0 0,0 0-1 0 0,0-1 0 0 0,-1 1 0 0 0,1 0 0 0 0,0 0 0 0 0,-2 3 1 0 0,0 0 0 0 0,1-1 0 0 0,-1 1 0 0 0,-1-1-1 0 0,1 1 1 0 0,0-1 0 0 0,-1 0 0 0 0,0 0 0 0 0,-5 5 0 0 0,-33 22 29 0 0,15-12-41 0 0,-294 248-1284 0 0,215-161 963 0 0,19-16 113 0 0,73-77 212 0 0,-168 147-3 0 0,131-117 1095 0 0,65-56-721 0 0,0 2-170 0 0,1 0-1 0 0,28-15 1 0 0,7-5 50 0 0,24-21 319 0 0,119-63 0 0 0,-73 63-227 0 0,-46 21-214 0 0,282-144 225 0 0,-272 134-276 0 0,-77 37-74 0 0,-2 0 11 0 0,-21 30 53 0 0,-102 122-11 0 0,101-128-68 0 0,0-1 0 0 0,0 0 0 0 0,-2-1 0 0 0,-25 19-1 0 0,-86 51-212 0 0,5-3 36 0 0,86-55 64 0 0,1 3 0 0 0,1 0 0 0 0,-59 71 0 0 0,28-11-69 0 0,-9 11-25 0 0,58-80 185 0 0,-2-2 1 0 0,-31 28-1 0 0,1-11-48 0 0,-3-1-1 0 0,-84 43 1 0 0,94-57 126 0 0,24-13-25 0 0,18-9 63 0 0,1-3-61 0 0,1 1 0 0 0,0-1 0 0 0,0 1 0 0 0,-1-1 0 0 0,1 1 0 0 0,0 0 0 0 0,0-1 0 0 0,0 1 0 0 0,1 0 0 0 0,-1 0 0 0 0,2-2 1 0 0,0 0 12 0 0,16-15 43 0 0,0 1 0 0 0,2 1 0 0 0,35-22 0 0 0,-25 19-31 0 0,41-36 1 0 0,93-116 220 0 0,-41 36-40 0 0,-94 107-155 0 0,1 0 0 0 0,51-34-1 0 0,54-23 43 0 0,115-83 57 0 0,-211 137-150 0 0,56-44 32 0 0,137-81-1 0 0,91-24 15 0 0,-290 160-65 0 0,-12 6 5 0 0,1 1 0 0 0,31-13 0 0 0,-57 40 103 0 0,-1-8-106 0 0,1 0 1 0 0,0 0 0 0 0,-1-1 0 0 0,0 1 0 0 0,0-1 0 0 0,-7 6 0 0 0,-33 28-4 0 0,22-21 1 0 0,-47 49 1 0 0,-7 5 0 0 0,-44 28 0 0 0,-119 108 0 0 0,112-79 0 0 0,-180 171 0 0 0,158-165-292 0 0,-153 183 0 0 0,277-290 281 0 0,3-4 10 0 0,1 2 0 0 0,0 0 0 0 0,2 1 0 0 0,-20 38 0 0 0,37-61 1 0 0,-4 17 0 0 0,6-12 0 0 0,1-8 2 0 0,-1-1 0 0 0,1 1 0 0 0,0-1 1 0 0,0 1-1 0 0,-1-1 0 0 0,1 1 0 0 0,0-1 0 0 0,0 1 0 0 0,0-1 0 0 0,0 0 0 0 0,0 0 0 0 0,-1 0 0 0 0,1 1 0 0 0,0-1 0 0 0,0 0 0 0 0,0 0 0 0 0,0 0 1 0 0,0 0-1 0 0,0 0 0 0 0,0 0 0 0 0,0-1 0 0 0,-1 1 0 0 0,1 0 0 0 0,0 0 0 0 0,0-1 0 0 0,0 1 0 0 0,0 0 0 0 0,0-1 0 0 0,25-14 90 0 0,-13 3-53 0 0,-1 0 1 0 0,0 0-1 0 0,-1-1 0 0 0,12-18 0 0 0,-9 11 15 0 0,23-23 0 0 0,-9 16-39 0 0,127-122 77 0 0,16 26 102 0 0,-15 12-31 0 0,-12-21 12 0 0,-25 22-7 0 0,-84 80-75 0 0,62-39-1 0 0,77-31-108 0 0,47-29-40 0 0,298-185 110 0 0,-108 93-33 0 0,-367 195 43 0 0,-42 25-11 0 0,-10 9 65 0 0,-106 88 20 0 0,-14 16-230 0 0,-109 84-18 0 0,-138 95-210 0 0,160-127 219 0 0,-7 6 74 0 0,79-40-49 0 0,-103 82-110 0 0,197-177 128 0 0,-8 7-2 0 0,1 1-1 0 0,-62 64 0 0 0,72-56 38 0 0,-39 59 0 0 0,-30 60-47 0 0,63-90 58 0 0,-75 148 12 0 0,121-217 2 0 0,4-7-4 0 0,0 0 1 0 0,0 0 0 0 0,0 0 0 0 0,0 0 0 0 0,1 1-1 0 0,0-1 1 0 0,0 0 0 0 0,0 1 0 0 0,-1 6 0 0 0,1 0-53 0 0,0-7-12 0 0,0 2-14 0 0,1-6 78 0 0,0 0 1 0 0,0 0-1 0 0,0 0 1 0 0,0 0-1 0 0,1 0 0 0 0,-1 0 1 0 0,0 0-1 0 0,0 0 1 0 0,0 0-1 0 0,0 0 1 0 0,0 0-1 0 0,0 0 1 0 0,0 0-1 0 0,0 0 1 0 0,0 0-1 0 0,0 0 1 0 0,0 0-1 0 0,0 0 1 0 0,0 0-1 0 0,0 0 1 0 0,0 0-1 0 0,0 0 1 0 0,0 0-1 0 0,0 0 1 0 0,0 0-1 0 0,0 0 1 0 0,0 0-1 0 0,0 0 1 0 0,0 0-1 0 0,1 0 1 0 0,-1 0-1 0 0,0 0 1 0 0,0 0-1 0 0,0 0 1 0 0,0 0-1 0 0,0 0 0 0 0,0 0 1 0 0,0 0-1 0 0,0 0 1 0 0,0 1-1 0 0,0-1 1 0 0,0 0-1 0 0,0 0 1 0 0,0 0-1 0 0,0 0 1 0 0,0 0-1 0 0,0 0 1 0 0,0 0-1 0 0,0 0 1 0 0,0 0-1 0 0,4-2 1 0 0,0 0-1 0 0,0-1 0 0 0,0 0 1 0 0,-1 1-1 0 0,1-1 0 0 0,-1 0 0 0 0,0-1 1 0 0,5-6-1 0 0,1 0 1 0 0,71-79-1 0 0,47-46 93 0 0,-96 105 2 0 0,2 1 0 0 0,48-32 0 0 0,-10 14 37 0 0,163-119 196 0 0,-165 105-232 0 0,100-77 132 0 0,140-55-160 0 0,-121 68-114 0 0,-10-14 22 0 0,-112 88 26 0 0,2 4 0 0 0,96-51 0 0 0,132-77-1 0 0,-171 99 13 0 0,58-22 103 0 0,20-12 5 0 0,-150 73 1 0 0,67-60-1 0 0,-28 21-31 0 0,-81 66-49 0 0,1 2 0 0 0,1 0 0 0 0,0 0 0 0 0,21-8 0 0 0,50-26 24 0 0,-58 33-74 0 0,-25 8-45 0 0,-1 3-4 0 0,-1 6 47 0 0,-3 4 13 0 0,1-10 2 0 0,2-1 4 0 0,0 1 46 0 0,2-1 1 0 0,-1 0-54 0 0,1-1 0 0 0,-1 1 1 0 0,0-1-1 0 0,1 1 0 0 0,-1-1 1 0 0,0 1-1 0 0,1-1 0 0 0,-1 1 1 0 0,0-1-1 0 0,0 1 0 0 0,1 0 1 0 0,-1-1-1 0 0,0 1 0 0 0,0-1 0 0 0,0 1 1 0 0,0 0-1 0 0,0-1 0 0 0,0 1 1 0 0,0 0-1 0 0,0-1 0 0 0,0 1 1 0 0,0-1-1 0 0,0 1 0 0 0,-1 0 1 0 0,1-1-1 0 0,0 1 0 0 0,0-1 1 0 0,-1 1-1 0 0,1 0 0 0 0,-2 1 1 0 0,-3 10-1 0 0,-1-1 0 0 0,-1 0 0 0 0,0 0 0 0 0,0-1 0 0 0,-1 1 0 0 0,-13 11 0 0 0,-2 5 0 0 0,0 1 7 0 0,-87 100-105 0 0,87-105 85 0 0,-1-1-1 0 0,0-1 1 0 0,-42 25 0 0 0,-97 53-87 0 0,-26 16-76 0 0,8 14-156 0 0,-69 58-90 0 0,127-108 293 0 0,-101 68-110 0 0,-89 65 12 0 0,255-174 236 0 0,-20 16-12 0 0,3 3 0 0 0,-74 72 0 0 0,-53 49-12 0 0,140-130 15 0 0,-81 46 0 0 0,74-51 0 0 0,52-31 0 0 0,0 1 0 0 0,1 0 0 0 0,0 1 0 0 0,1 1 0 0 0,1 0 0 0 0,0 1 0 0 0,-15 24 0 0 0,-82 98-67 0 0,86-109 62 0 0,2 2 6 0 0,-7 7-12 0 0,22-29 3 0 0,-82 92-166 0 0,87-98 170 0 0,1 0-1 0 0,-1 0 1 0 0,1 1-1 0 0,0-1 1 0 0,-2 5-1 0 0,-3 6-19 0 0,-16 23 1 0 0,22-36-31 0 0,16 3-202 0 0,-10-3 258 0 0,1-1 0 0 0,-1 0-1 0 0,0 0 1 0 0,1 0 0 0 0,-1-1 0 0 0,0 1-1 0 0,0-1 1 0 0,1-1 0 0 0,-1 1-1 0 0,0-1 1 0 0,7-3 0 0 0,3-3 17 0 0,0 0 0 0 0,17-12 0 0 0,205-122 575 0 0,-99 64-322 0 0,-85 43-94 0 0,74-63 0 0 0,-10 6 74 0 0,232-123-76 0 0,-238 152-160 0 0,133-106 15 0 0,-165 109-14 0 0,101-57-1 0 0,-32 36 19 0 0,150-88 66 0 0,-40 30-101 0 0,-129 74 0 0 0,-90 41 11 0 0,-1-1-1 0 0,-1-2 0 0 0,41-39 1 0 0,35-26 22 0 0,-88 75-4 0 0,0 2 1 0 0,2 1-1 0 0,42-17 0 0 0,-46 24-7 0 0,0 0-1 0 0,39-6 0 0 0,-49 11-21 0 0,0 1 0 0 0,-12 1 0 0 0,-1 0 0 0 0,1 0 0 0 0,-1 0 0 0 0,0 0 0 0 0,1 0 0 0 0,-1 0 0 0 0,1 0 0 0 0,-1 0 0 0 0,1 0 0 0 0,-1 0 0 0 0,0 0 0 0 0,1 0 0 0 0,-1 0 0 0 0,1 0 0 0 0,-1 0 0 0 0,0 0 0 0 0,1 1 0 0 0,-1-1 0 0 0,0 0 0 0 0,1 0 0 0 0,-1 1 0 0 0,1-1 0 0 0,-1 1 0 0 0,0 0 0 0 0,0 0 0 0 0,0 0 0 0 0,-1 0 0 0 0,1 0 0 0 0,0 0 0 0 0,-1 0 0 0 0,1 0 0 0 0,0 0 0 0 0,-1 0 0 0 0,1 0 0 0 0,-1 0 0 0 0,0 0 0 0 0,1 0 0 0 0,-1 0 0 0 0,1-1 0 0 0,-1 1 0 0 0,0 0 0 0 0,-1 1 0 0 0,-21 16 0 0 0,21-16 0 0 0,-53 45-151 0 0,-90 101 0 0 0,106-105 109 0 0,0-1-96 0 0,-1-1-1 0 0,-85 64 0 0 0,-23-9-147 0 0,-1 1-38 0 0,108-67 221 0 0,-58 53 0 0 0,-3 22-35 0 0,58-57-19 0 0,-1-3 1 0 0,-55 42-1 0 0,11-22 60 0 0,-109 88-30 0 0,158-119 127 0 0,21-19 0 0 0,0 1 0 0 0,-31 36 0 0 0,42-41 0 0 0,1 1 0 0 0,1-1 0 0 0,4 1 0 0 0,3-1-13 0 0,-1-8-30 0 0,1-3 51 0 0,0 0-1 0 0,0 1 1 0 0,0-1 0 0 0,0 0-1 0 0,0 0 1 0 0,0 0 0 0 0,0 0-1 0 0,0 0 1 0 0,0 0-1 0 0,0 0 1 0 0,0 0 0 0 0,1 0-1 0 0,0 0 12 0 0,3 0-6 0 0,-1-1 0 0 0,1 0 0 0 0,-1 1 0 0 0,0-1 0 0 0,1-1 0 0 0,-1 1 0 0 0,0-1 0 0 0,0 1 1 0 0,4-4-1 0 0,36-23 80 0 0,-21 12-72 0 0,141-74 96 0 0,11-6 43 0 0,61-65 191 0 0,-6 20-117 0 0,-26 17-225 0 0,119-69-89 0 0,-242 153 82 0 0,2 4 0 0 0,97-30 0 0 0,-164 61-2 0 0,-9 5 0 0 0,-9 4 0 0 0,-5 4 0 0 0,-20 13-55 0 0,0-1 0 0 0,-54 29 0 0 0,16-10-84 0 0,13-4 8 0 0,2 2-1 0 0,1 2 0 0 0,2 2 0 0 0,-43 49 1 0 0,64-61 47 0 0,-6 6-98 0 0,-61 54 0 0 0,-89 34-493 0 0,66-49 254 0 0,30-13-143 0 0,-125 112 0 0 0,-47 52 270 0 0,214-191 292 0 0,19-15 98 0 0,-24 24 1 0 0,48-43-90 0 0,1 0-1 0 0,0 1 1 0 0,-1-1 0 0 0,1 0 0 0 0,0 1 0 0 0,-1-1-1 0 0,1 1 1 0 0,0-1 0 0 0,0 1 0 0 0,-1-1-1 0 0,1 0 1 0 0,0 1 0 0 0,0-1 0 0 0,0 1-1 0 0,0-1 1 0 0,0 1 0 0 0,-1-1 0 0 0,1 2-1 0 0,-2 2 323 0 0,14 2-105 0 0,-8-5-197 0 0,0 0 0 0 0,1 0 0 0 0,-1-1 0 0 0,0 1 0 0 0,0-1 0 0 0,1 0 0 0 0,7-1 0 0 0,32-7 132 0 0,-37 6-134 0 0,17-4 57 0 0,0-1-1 0 0,-1-1 1 0 0,0-1-1 0 0,36-21 1 0 0,81-60 202 0 0,-97 59-208 0 0,1 3 0 0 0,75-36 0 0 0,118-19 30 0 0,-54 22-645 0 0,34-13 334 0 0,-177 63 425 0 0,4-2-16 0 0,0 3-1 0 0,55-7 0 0 0,-48 13-177 0 0,86-7 96 0 0,-116 11-61 0 0,-18 1-60 0 0,-1 1 8 0 0,2-1 34 0 0,3 6-33 0 0,-6-6-10 0 0,-1-1 0 0 0,1 1 0 0 0,-1 0 0 0 0,0 0 0 0 0,1 0 0 0 0,-1 0 0 0 0,0 0 0 0 0,0-1 0 0 0,0 1 0 0 0,1 0 0 0 0,-1 0 0 0 0,-1 2 0 0 0,1 0-1 0 0,-1 1-1 0 0,0 0 0 0 0,0 0 0 0 0,-1-1 1 0 0,1 1-1 0 0,-1-1 0 0 0,1 1 1 0 0,-1-1-1 0 0,0 0 0 0 0,-1 0 1 0 0,1 0-1 0 0,-5 5 0 0 0,-6 5-45 0 0,-18 14-1 0 0,28-24 41 0 0,-67 48-373 0 0,47-37 153 0 0,2 1 0 0 0,-30 28 0 0 0,-73 96-1840 0 0,40-43-487 0 0,14-29-1181 0 0,55-52 1572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6 4319 0 0,'0'0'332'0'0,"-26"-4"14281"0"0,24 3-14677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23 975 0 0,'0'0'18888'0'0,"-3"-7"-15923"0"0,11-3-2909 0 0,-5 7-1157 0 0,7 0-5275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 2791 0 0,'0'0'12982'0'0,"-10"-2"-8863"0"0,5 1-6700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16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6047 0 0,'0'0'542'0'0,"-1"2"-446"0"0,-2 35 976 0 0,0 65 1 0 0,11 40 1910 0 0,-4-91-2337 0 0,-1-9-33 0 0,5 248 3101 0 0,-8-284-3615 0 0,-1 0 1 0 0,1 0-1 0 0,-2 0 0 0 0,1 0 1 0 0,-2 6-1 0 0,2-10 249 0 0,-2-10-5161 0 0,1 2 3760 0 0,1 0-1 0 0,-1 1 0 0 0,0-11 0 0 0,0-3-2401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11 155 14479 0 0,'-4'-17'1579'0'0,"-2"6"1393"0"0,6 10-2291 0 0,0 0-407 0 0,1-2-337 0 0,0 2-226 0 0,0 0 0 0 0,0 0 0 0 0,0 1 0 0 0,0-1 0 0 0,1 0-1 0 0,-1 1 1 0 0,0-1 0 0 0,0 1 0 0 0,1-1 0 0 0,-1 1 0 0 0,0-1 0 0 0,1 1 0 0 0,-1 0 0 0 0,0 0 0 0 0,1-1 0 0 0,2 1 0 0 0,-1 0-2068 0 0,7-2-3111 0 0</inkml:trace>
  <inkml:trace contextRef="#ctx0" brushRef="#br0" timeOffset="1">599 10 14079 0 0,'0'0'5394'0'0,"8"-6"-9398"0"0,-1 2 1918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11599 0 0,'0'0'5838'0'0,"8"-4"-10036"0"0</inkml:trace>
  <inkml:trace contextRef="#ctx0" brushRef="#br0" timeOffset="1">438 28 287 0 0,'0'0'16844'0'0,"1"0"-16628"0"0,27-11-148 0 0,7-2-3618 0 0,-24 9-1612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9903 0 0,'0'0'7099'0'0,"12"-4"-7296"0"0,-11 3 37 0 0,2 0-146 0 0,8-3-9170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7455 0 0,'0'0'10800'0'0,"8"-5"-10761"0"0,6 0-1413 0 0,3 0-4288 0 0,-8 3 795 0 0</inkml:trace>
  <inkml:trace contextRef="#ctx0" brushRef="#br0" timeOffset="1">315 19 2791 0 0,'0'0'13220'0'0,"7"-3"-12696"0"0,-2 0-1090 0 0,1 1-1 0 0,-1 0 0 0 0,1 0 1 0 0,0 0-1 0 0,7 0 0 0 0,0 0-1265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8407 0 0,'0'0'9280'0'0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9815 0 0,'0'0'1507'0'0,"-7"-1"1965"0"0,2 3-3405 0 0,4-1-158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9727 0 0,'0'0'2024'0'0,"13"-2"-5152"0"0,0 2-640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10423 0 0,'0'0'5584'0'0,"8"-2"-5736"0"0,1-1 16 0 0,1 1 0 0 0,0 1-1544 0 0,0-1-304 0 0</inkml:trace>
  <inkml:trace contextRef="#ctx0" brushRef="#br0" timeOffset="1">507 25 7943 0 0,'0'0'8376'0'0,"10"-5"-7896"0"0,-2-1-1064 0 0,0 1-216 0 0,1 0-48 0 0,-1 1-5072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 7455 0 0,'0'0'675'0'0,"11"-4"2345"0"0,9 1 1563 0 0,8 0-3869 0 0,-7 0-5375 0 0,-10 2-406 0 0</inkml:trace>
  <inkml:trace contextRef="#ctx0" brushRef="#br0" timeOffset="1">414 45 7055 0 0,'0'0'983'0'0,"5"-6"3613"0"0,0 1-3472 0 0,0 0 0 0 0,1 1 0 0 0,7-6 0 0 0,12-1-6457 0 0,-14 8 255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3079 0 0,'0'0'13211'0'0,"4"-8"-11288"0"0,-2 6-1939 0 0,-1 1 1 0 0,0 0-1 0 0,1 0 1 0 0,-1 0-1 0 0,1 0 1 0 0,-1 0 0 0 0,1 0-1 0 0,0 0 1 0 0,-1 0-1 0 0,1 0 1 0 0,0 1 0 0 0,0-1-1 0 0,-1 1 1 0 0,4-1-1 0 0,16-1-3080 0 0,-11 2 1250 0 0</inkml:trace>
  <inkml:trace contextRef="#ctx0" brushRef="#br0" timeOffset="1">464 23 7943 0 0,'0'0'3306'0'0,"15"-10"1006"0"0,13 3-4542 0 0,-15 3-1928 0 0,-4 2 632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16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2503 0 0,'2'-21'333'0'0,"1"0"-1"0"0,1 0 0 0 0,1 0 0 0 0,0 0 1 0 0,14-29-1 0 0,-7 18 824 0 0,-3 9 6 0 0,1 0 0 0 0,14-25 0 0 0,-20 43-884 0 0,-1-1 1 0 0,1 1-1 0 0,0-1 1 0 0,0 1-1 0 0,1 0 1 0 0,-1 1-1 0 0,1-1 1 0 0,0 1-1 0 0,1 0 1 0 0,-1 0-1 0 0,1 1 1 0 0,-1-1-1 0 0,8-2 1 0 0,-10 5-159 0 0,1 0-1 0 0,-1 0 1 0 0,1 1-1 0 0,0-1 1 0 0,-1 1-1 0 0,1 0 1 0 0,0 0 0 0 0,-1 0-1 0 0,1 0 1 0 0,0 1-1 0 0,-1-1 1 0 0,1 1-1 0 0,0 0 1 0 0,-1 0 0 0 0,1 0-1 0 0,-1 1 1 0 0,0-1-1 0 0,1 1 1 0 0,-1 0-1 0 0,0 0 1 0 0,0 0 0 0 0,0 0-1 0 0,0 1 1 0 0,4 4-1 0 0,-3-3-38 0 0,0 0-1 0 0,0 1 0 0 0,0 0 0 0 0,-1-1 1 0 0,1 1-1 0 0,-1 1 0 0 0,-1-1 0 0 0,1 0 1 0 0,-1 1-1 0 0,0-1 0 0 0,0 1 0 0 0,0 0 1 0 0,-1 0-1 0 0,1 9 0 0 0,-2-5 39 0 0,-1 1 0 0 0,0 0 0 0 0,0-1-1 0 0,-1 0 1 0 0,-1 1 0 0 0,0-1 0 0 0,0 0-1 0 0,-1 0 1 0 0,0-1 0 0 0,-1 1 0 0 0,-8 12-1 0 0,-8 10 181 0 0,-46 52 0 0 0,43-55-248 0 0,10-12-36 0 0,-3 3-405 0 0,-23 35 1 0 0,39-54-114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1151 0 0,'0'0'12766'0'0,"10"-6"-11702"0"0,28-6-3375 0 0,-26 10 880 0 0</inkml:trace>
  <inkml:trace contextRef="#ctx0" brushRef="#br0" timeOffset="1">602 1 5783 0 0,'0'0'10152'0'0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7055 0 0,'0'0'12210'0'0,"1"0"-13646"0"0,8-1-458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7943 0 0,'5'-6'6728'0'0,"0"-1"-6424"0"0,2 2-176 0 0,1 2-736 0 0,2-1-152 0 0,2 4-24 0 0,1-1-4480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13935 0 0,'0'0'2240'0'0,"10"-3"-2024"0"0,-1 0 8 0 0,1-1 0 0 0,1 3 0 0 0,1-1-840 0 0,1 0-168 0 0,4 1-32 0 0,-2-1-5208 0 0</inkml:trace>
  <inkml:trace contextRef="#ctx0" brushRef="#br0" timeOffset="1">620 10 14079 0 0,'0'0'2568'0'0,"10"-5"-2504"0"0,-2 3-1544 0 0,1-1-312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9359 0 0,'0'0'4159'0'0,"1"-1"-4064"0"0,10-3-754 0 0,-1 1 0 0 0,1 0 0 0 0,12-1 0 0 0,-11 2-759 0 0</inkml:trace>
  <inkml:trace contextRef="#ctx0" brushRef="#br0" timeOffset="1">351 2 2039 0 0,'0'0'12323'0'0,"8"1"-11578"0"0,5 0-1546 0 0,0-1 1 0 0,20-2-1 0 0,-18 0-3889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8407 0 0,'0'0'3594'0'0,"15"-6"-1238"0"0,-7 2-2101 0 0,1 1-1 0 0,-1 0 1 0 0,1 0 0 0 0,17-2 0 0 0,15 1-6516 0 0,-26 4 2194 0 0</inkml:trace>
  <inkml:trace contextRef="#ctx0" brushRef="#br0" timeOffset="1">594 2 10511 0 0,'0'0'5328'0'0,"10"-2"-6920"0"0,0 2 664 0 0,0 0-4496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12 599 0 0,'0'0'13650'0'0,"8"-2"-13508"0"0,8-1-470 0 0,-8 1-431 0 0,0 0 0 0 0,15-1 0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2039 0 0,'0'0'5439'0'0,"20"-4"4897"0"0,-5 2-10349 0 0,-13 1-501 0 0,4 4-1919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6591 0 0,'0'0'9696'0'0,"13"0"-11664"0"0,-3 0 824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1 137 775 0 0,'0'0'0'0'0,"20"-17"14696"0"0,-12 14-14256 0 0,2 1-296 0 0,2-1-1448 0 0,-1 1-288 0 0</inkml:trace>
  <inkml:trace contextRef="#ctx0" brushRef="#br0" timeOffset="1">883 0 15551 0 0,'0'0'1680'0'0,"-8"0"-1680"0"0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17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23 2327 0 0,'0'0'699'0'0,"-17"-22"6696"0"0,4 21-5174 0 0,8 3-2072 0 0,0-1 0 0 0,1 1 0 0 0,-1 0 0 0 0,1 1 0 0 0,-1-1 0 0 0,1 1 0 0 0,0 0 0 0 0,0 0 0 0 0,0 0-1 0 0,1 1 1 0 0,-1-1 0 0 0,-3 6 0 0 0,-5 5 157 0 0,-17 32 0 0 0,14-21-152 0 0,2 2-1 0 0,1 0 1 0 0,1 0 0 0 0,1 1-1 0 0,2 0 1 0 0,0 1 0 0 0,-4 44 0 0 0,8-37-26 0 0,3 1 1 0 0,0 0-1 0 0,3 0 1 0 0,1-1 0 0 0,12 59-1 0 0,-6-55 142 0 0,1 0 0 0 0,32 75 0 0 0,-32-94-30 0 0,1 0 0 0 0,1-1 0 0 0,0 0 0 0 0,2-1 0 0 0,0 0 0 0 0,29 28 0 0 0,-33-38-36 0 0,-1 0 1 0 0,2-1 0 0 0,-1 0 0 0 0,1-1 0 0 0,0 0-1 0 0,13 6 1 0 0,-18-11-127 0 0,0 1-1 0 0,1-1 1 0 0,0 0 0 0 0,-1-1-1 0 0,1 1 1 0 0,0-1-1 0 0,0-1 1 0 0,0 1 0 0 0,0-1-1 0 0,0 0 1 0 0,0-1-1 0 0,0 0 1 0 0,7-2-1 0 0,-13 3-142 0 0,8-2-594 0 0,-1 0-1 0 0,1 0 0 0 0,-1-1 0 0 0,10-5 1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13303 0 0,'0'0'1440'0'0,"12"-4"-2704"0"0,3 3 832 0 0,-2-2-4832 0 0</inkml:trace>
  <inkml:trace contextRef="#ctx0" brushRef="#br0" timeOffset="1">587 12 10943 0 0,'0'0'4184'0'0,"10"-4"-3784"0"0,-2 1 0 0 0,2 2-1376 0 0,0-1-272 0 0,2 0-64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12151 0 0,'0'0'5018'0'0,"10"0"-11282"0"0,0 1 1550 0 0</inkml:trace>
  <inkml:trace contextRef="#ctx0" brushRef="#br0" timeOffset="1">634 15 8407 0 0,'0'0'4392'0'0,"-4"0"-2675"0"0,4 0-1681 0 0,0-1-1 0 0,0 1 1 0 0,0 0 0 0 0,0 0 0 0 0,0 0 0 0 0,0 0-1 0 0,0 0 1 0 0,0 0 0 0 0,0 0 0 0 0,0 0 0 0 0,0 0-1 0 0,0 0 1 0 0,0 0 0 0 0,0 0 0 0 0,0 0 0 0 0,0-1 680 0 0,0 1-680 0 0,0 0 0 0 0,0 0-1 0 0,0 0 1 0 0,0 0 0 0 0,0 0 0 0 0,0 0 0 0 0,0 0-1 0 0,0 0 1 0 0,0 0 0 0 0,-1 0 0 0 0,1 0 0 0 0,0 0-1 0 0,0 0 1 0 0,0 0 0 0 0,0 0 0 0 0,0 0 0 0 0,0 0 0 0 0,0 0-1 0 0,0 0 1 0 0,0 0 0 0 0,0 0 0 0 0,0 0 0 0 0,18-8-2336 0 0,-6 3 890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6591 0 0,'0'0'4931'0'0,"1"9"-1059"0"0,0-7-3985 0 0,1 1 1 0 0,0-1-1 0 0,-1-1 0 0 0,1 1 1 0 0,0 0-1 0 0,0 0 0 0 0,1-1 1 0 0,-1 1-1 0 0,0-1 0 0 0,0 1 1 0 0,1-1-1 0 0,-1 0 0 0 0,1 0 1 0 0,-1 0-1 0 0,1-1 0 0 0,-1 1 1 0 0,1 0-1 0 0,-1-1 0 0 0,4 1 1 0 0,7-3-1286 0 0</inkml:trace>
  <inkml:trace contextRef="#ctx0" brushRef="#br0" timeOffset="1">665 9 10423 0 0,'0'0'6288'0'0,"10"-2"-6032"0"0,4-1-4752 0 0,0 0-944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2271 0 0,'0'0'10088'0'0,"11"-2"-11512"0"0,-1 0 96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12671 0 0,'0'0'1368'0'0,"10"4"-1432"0"0,0-1 64 0 0,0-1 0 0 0,2-2-1352 0 0,1 0-280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0 150 14367 0 0,'0'0'1560'0'0,"10"-5"-1856"0"0,-1 0 176 0 0,1 0-1032 0 0,1 2-200 0 0,4-2-48 0 0</inkml:trace>
  <inkml:trace contextRef="#ctx0" brushRef="#br0" timeOffset="1">923 35 3999 0 0,'0'0'703'0'0,"7"-6"6062"0"0,-4 4-6188 0 0,0-1 0 0 0,0 1 0 0 0,0 0-1 0 0,0 0 1 0 0,0 0 0 0 0,0 1 0 0 0,5-3 0 0 0,27-5-5653 0 0,-25 7 341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5039 0 0,'0'0'2144'0'0,"8"-1"-216"0"0,0-3 2056 0 0,1 3-3536 0 0,1 1-320 0 0,-2-2-56 0 0,2 0-8 0 0,2-1-1232 0 0,-1 0-240 0 0</inkml:trace>
  <inkml:trace contextRef="#ctx0" brushRef="#br0" timeOffset="1">881 40 5783 0 0,'0'0'4448'0'0,"9"-3"-152"0"0,-1-2-3752 0 0,0 0-328 0 0,2 0-64 0 0,0 0-16 0 0,2-2-1352 0 0,1 2-280 0 0,2 0-48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7055 0 0,'0'0'11680'0'0,"1"-9"-11952"0"0,3 1-104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22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8407 0 0,'0'0'646'0'0,"1"-1"-421"0"0,0-10-11 0 0,0 8 76 0 0,-1 0 0 0 0,1-1 0 0 0,-1 1-1 0 0,1 0 1 0 0,0 0 0 0 0,3-6 4661 0 0,8 300-3251 0 0,44 287-47 0 0,-54-453-1850 0 0,-8-75-3159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2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6591 0 0,'5'-9'224'0'0,"1"1"-1"0"0,-1-1 0 0 0,2 2 0 0 0,-1-1 1 0 0,1 1-1 0 0,0-1 0 0 0,1 2 0 0 0,-1-1 1 0 0,1 1-1 0 0,1 1 0 0 0,-1-1 0 0 0,1 1 1 0 0,0 1-1 0 0,0 0 0 0 0,0 0 0 0 0,1 0 1 0 0,11-1-1 0 0,-6 1 321 0 0,0 1-1 0 0,1 1 1 0 0,-1 1 0 0 0,1 0-1 0 0,-1 1 1 0 0,1 1 0 0 0,-1 0-1 0 0,1 1 1 0 0,-1 1 0 0 0,0 0-1 0 0,0 1 1 0 0,0 1 0 0 0,0 0-1 0 0,20 11 1 0 0,-25-11-425 0 0,-1 0 0 0 0,1 1-1 0 0,-2 0 1 0 0,1 1 0 0 0,-1 0 0 0 0,0 0-1 0 0,0 1 1 0 0,-1-1 0 0 0,0 2 0 0 0,0-1-1 0 0,-1 1 1 0 0,0 0 0 0 0,0 1 0 0 0,-1-1 0 0 0,-1 1-1 0 0,1 0 1 0 0,-2 0 0 0 0,1 0 0 0 0,-1 1-1 0 0,-1-1 1 0 0,2 18 0 0 0,-4-13-79 0 0,0 0 1 0 0,-1 0 0 0 0,0 0-1 0 0,-2 0 1 0 0,1 0-1 0 0,-2 0 1 0 0,0 0 0 0 0,-1-1-1 0 0,0 0 1 0 0,-1 0-1 0 0,-1 0 1 0 0,-9 14 0 0 0,0-4-327 0 0,-1 0 0 0 0,0-1 0 0 0,-2 0 1 0 0,-1-2-1 0 0,-30 26 0 0 0,6-13-1639 0 0,37-30 970 0 0,1 0-1 0 0,-1 0 0 0 0,0-1 1 0 0,0 0-1 0 0,-10 3 1 0 0,0-4-3979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3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23 975 0 0,'0'0'18888'0'0,"-3"-7"-15923"0"0,11-3-2909 0 0,-5 7-1157 0 0,7 0-5275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19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15 2271 0 0,'-10'-10'9902'0'0,"12"11"-9302"0"0,9 1-19 0 0,0 0 0 0 0,0-1 0 0 0,0 1 1 0 0,18-2-1 0 0,49-6 851 0 0,-55 4-1276 0 0,5-1-1141 0 0,0 2 0 0 0,32 2 1 0 0,-43 0-618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23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39 10335 0 0,'1'-2'472'0'0,"3"-7"1"0"0,-4 6-442 0 0,1 0 0 0 0,0 0 1 0 0,1 1-1 0 0,-1-1 0 0 0,1 0 0 0 0,-1 1 1 0 0,4-6-1 0 0,-4 7 865 0 0,-5 14 141 0 0,-14 37-385 0 0,-42 128 515 0 0,44-123-728 0 0,-11 74-1 0 0,16-54 129 0 0,3 0 0 0 0,4 1-1 0 0,3-1 1 0 0,3 1 0 0 0,14 86-1 0 0,-13-145-333 0 0,1 0 0 0 0,0 0-1 0 0,1-1 1 0 0,1 0 0 0 0,0 0 0 0 0,1 0-1 0 0,16 25 1 0 0,-19-35-293 0 0,0-1 1 0 0,0 0-1 0 0,1 0 0 0 0,0 0 0 0 0,0 0 1 0 0,0-1-1 0 0,0 0 0 0 0,1 0 0 0 0,10 5 1 0 0,-11-7-406 0 0,0 0 1 0 0,0 0 0 0 0,0 0 0 0 0,0-1 0 0 0,1 0 0 0 0,-1 0 0 0 0,0-1 0 0 0,1 1 0 0 0,-1-1-1 0 0,1 0 1 0 0,-1-1 0 0 0,0 1 0 0 0,9-3 0 0 0,4-2-5711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2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 10943 0 0,'0'0'498'0'0,"0"-1"-9"0"0,0-3-192 0 0,8 106 3593 0 0,0-22-3417 0 0,-18 406 1039 0 0,3-362-1224 0 0,6-71-3041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2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0 238 2271 0 0,'4'-43'230'0'0,"-5"35"-44"0"0,1 1-1 0 0,1 0 1 0 0,0-1 0 0 0,0 1-1 0 0,0 0 1 0 0,1-1 0 0 0,0 1-1 0 0,0 0 1 0 0,1 0 0 0 0,5-11-1 0 0,-3 10 758 0 0,1 1-1 0 0,0-1 0 0 0,0 1 0 0 0,0 0 1 0 0,1 0-1 0 0,0 1 0 0 0,0-1 0 0 0,1 2 1 0 0,0-1-1 0 0,0 1 0 0 0,15-7 0 0 0,-16 9-686 0 0,2-1 0 0 0,-1 2 0 0 0,0-1 0 0 0,0 1 0 0 0,1 1-1 0 0,-1-1 1 0 0,1 1 0 0 0,0 1 0 0 0,-1 0 0 0 0,1 0 0 0 0,-1 0 0 0 0,1 1-1 0 0,-1 1 1 0 0,1-1 0 0 0,-1 2 0 0 0,1-1 0 0 0,-1 1 0 0 0,0 0-1 0 0,0 0 1 0 0,10 8 0 0 0,-12-8-182 0 0,-1 0 0 0 0,-1 1 1 0 0,1 0-1 0 0,0 0 0 0 0,-1 0 0 0 0,0 0 0 0 0,0 1 0 0 0,0-1 0 0 0,-1 1 0 0 0,1 0 0 0 0,-1 1 0 0 0,0-1 1 0 0,-1 0-1 0 0,1 1 0 0 0,-1 0 0 0 0,0-1 0 0 0,1 9 0 0 0,-2-6-45 0 0,0 0 0 0 0,0-1 0 0 0,-1 1-1 0 0,0 0 1 0 0,-1 0 0 0 0,0-1 0 0 0,0 1 0 0 0,0 0-1 0 0,-1-1 1 0 0,0 1 0 0 0,-1-1 0 0 0,0 1 0 0 0,-3 6-1 0 0,-3 2-88 0 0,0 0-1 0 0,-1-1 0 0 0,-16 18 0 0 0,-40 38-749 0 0,26-29-219 0 0,22-23-784 0 0,26-10 1659 0 0,21 27 400 0 0,1-2 0 0 0,2-1 0 0 0,46 36 0 0 0,-50-49-294 0 0,1-1 0 0 0,1-2 0 0 0,0-1 0 0 0,2-1 0 0 0,0-2 0 0 0,0-1 0 0 0,1-1 0 0 0,0-2 0 0 0,36 5 0 0 0,-48-12-1882 0 0,-1 0-100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2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3367 0 0,'10'-77'1443'0'0,"-7"65"780"0"0,9-25 4293 0 0,-12 41-6230 0 0,1 0 0 0 0,-1-1 0 0 0,1 1 0 0 0,0 0 0 0 0,2 4 0 0 0,2 11 108 0 0,26 223 948 0 0,-15-99-744 0 0,-7-74-291 0 0,92 860 3234 0 0,-84-679-3109 0 0,-16-228-1962 0 0,-2 1-1 0 0,-4 31 0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24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14479 0 0,'0'0'1116'0'0,"1"-1"-730"0"0,3 0-356 0 0,-1 0 0 0 0,0 0 0 0 0,0 1 1 0 0,0-1-1 0 0,1 1 0 0 0,-1 0 0 0 0,0 0 1 0 0,0 0-1 0 0,1 1 0 0 0,-1-1 0 0 0,0 1 1 0 0,0-1-1 0 0,0 1 0 0 0,0 0 1 0 0,1 0-1 0 0,-1 1 0 0 0,-1-1 0 0 0,1 1 1 0 0,0-1-1 0 0,0 1 0 0 0,0 0 0 0 0,3 4 1 0 0,7 5 79 0 0,-2 0 0 0 0,1 1 0 0 0,11 17 0 0 0,-21-27-98 0 0,24 35 221 0 0,-21-28-57 0 0,1 0 0 0 0,0-1-1 0 0,0 0 1 0 0,1 0 0 0 0,9 9 0 0 0,-14-16-92 0 0,0 0 1 0 0,-1 0 0 0 0,1 0 0 0 0,0 0 0 0 0,0 0 0 0 0,0 0 0 0 0,0-1 0 0 0,0 1 0 0 0,0-1 0 0 0,0 1 0 0 0,-1-1 0 0 0,2 0 0 0 0,-1 0 0 0 0,0 1 0 0 0,0-1 0 0 0,0-1 0 0 0,0 1 0 0 0,0 0 0 0 0,0 0 0 0 0,0-1-1 0 0,0 1 1 0 0,-1-1 0 0 0,1 0 0 0 0,0 1 0 0 0,0-1 0 0 0,0 0 0 0 0,0 0 0 0 0,-1 0 0 0 0,1-1 0 0 0,-1 1 0 0 0,3-2 0 0 0,4-3 83 0 0,-1-2 1 0 0,1 1-1 0 0,-1-1 0 0 0,8-12 1 0 0,-13 18-156 0 0,69-111 468 0 0,-54 80-220 0 0,-16 31-175 0 0,5 15-17 0 0,3 14-69 0 0,-2 1 1 0 0,9 57-1 0 0,-7-35 15 0 0,41 284 489 0 0,-49-322-495 0 0,16 190 607 0 0,-15-147-356 0 0,-9 92-1 0 0,4-111-1559 0 0,2-34-64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25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4663 0 0,'1'-2'360'0'0,"5"-10"-94"0"0,0 1 0 0 0,1 0 0 0 0,8-10 0 0 0,-13 18 34 0 0,1 0 0 0 0,-1 0 0 0 0,1 0 0 0 0,0 0 0 0 0,0 0 0 0 0,0 1 0 0 0,1 0-1 0 0,-1 0 1 0 0,0 0 0 0 0,1 0 0 0 0,0 0 0 0 0,-1 0 0 0 0,1 1 0 0 0,6-2 0 0 0,-8 3-151 0 0,0 0 0 0 0,0 0 0 0 0,0 1 1 0 0,0-1-1 0 0,0 0 0 0 0,0 1 0 0 0,-1-1 0 0 0,1 1 0 0 0,0-1 0 0 0,0 1 1 0 0,0 0-1 0 0,-1 0 0 0 0,1 0 0 0 0,-1 0 0 0 0,1 0 0 0 0,0 0 0 0 0,-1 1 1 0 0,0-1-1 0 0,1 0 0 0 0,-1 1 0 0 0,2 1 0 0 0,4 6 344 0 0,0 1 0 0 0,7 14 0 0 0,-8-15-120 0 0,31 58 857 0 0,-3 1 0 0 0,48 135-1 0 0,23 156 156 0 0,-95-324-1240 0 0,12 49 144 0 0,-3 1 0 0 0,-5 1 0 0 0,-3 0 0 0 0,0 137 0 0 0,-15-140 8 0 0,-4-1 0 0 0,-3 1 0 0 0,-39 142 0 0 0,49-221-290 0 0,-92 312 557 0 0,-24-10-408 0 0,102-274-912 0 0,-1-2 1 0 0,-1 1 0 0 0,-32 40 0 0 0,46-67 362 0 0,0 0 0 0 0,-1-1 0 0 0,1 1 0 0 0,-6 3 1 0 0,-15 6-1986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2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29 6679 0 0,'0'0'300'0'0,"-1"-1"0"0"0,-11-27 4696 0 0,4 35-3256 0 0,5-3-1512 0 0,1 1 0 0 0,0-1 0 0 0,-1 1 0 0 0,1 0 0 0 0,1-1 0 0 0,-1 1 0 0 0,1 0 0 0 0,0 0 0 0 0,0 0 0 0 0,0 0 0 0 0,1 8 0 0 0,-1 9 422 0 0,4 29 1 0 0,-2-39-400 0 0,17 108 1747 0 0,-9-62-582 0 0,11 121 202 0 0,-5 190-1595 0 0,-15-345-18 0 0,0-12 55 0 0,0-10-101 0 0,-2-25-5141 0 0,0-29 2025 0 0,2 49 2876 0 0,0-24-5338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25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4 398 3679 0 0,'-1'-22'178'0'0,"-2"-32"765"0"0,7-87 0 0 0,-2 131-423 0 0,-1 0 0 0 0,1 0 0 0 0,1 0 0 0 0,0 1 0 0 0,0 0 0 0 0,1-1 0 0 0,0 1 0 0 0,1 0 0 0 0,-1 1 0 0 0,2-1 0 0 0,-1 1 0 0 0,9-9 0 0 0,-9 12-142 0 0,0 0 1 0 0,0 0-1 0 0,0 1 0 0 0,0 0 0 0 0,1 0 0 0 0,0 0 0 0 0,0 1 0 0 0,0 0 0 0 0,0 0 0 0 0,0 1 0 0 0,1-1 1 0 0,-1 1-1 0 0,1 1 0 0 0,0-1 0 0 0,-1 1 0 0 0,1 0 0 0 0,0 1 0 0 0,11 0 0 0 0,-7 0-121 0 0,0 1-1 0 0,0 1 1 0 0,-1 0-1 0 0,1 0 1 0 0,-1 1-1 0 0,1 0 1 0 0,-1 1 0 0 0,12 6-1 0 0,-17-8-212 0 0,-1 1 0 0 0,1 0-1 0 0,-1 0 1 0 0,0 0 0 0 0,0 1 0 0 0,0 0-1 0 0,0-1 1 0 0,-1 1 0 0 0,0 0-1 0 0,0 1 1 0 0,0-1 0 0 0,0 1 0 0 0,0-1-1 0 0,-1 1 1 0 0,0 0 0 0 0,0 0 0 0 0,0 0-1 0 0,2 10 1 0 0,-3-3-31 0 0,0 0 1 0 0,0 0-1 0 0,-1 0 0 0 0,-1 0 0 0 0,0 0 1 0 0,0 0-1 0 0,-1 0 0 0 0,-1 0 0 0 0,0 0 1 0 0,-1 0-1 0 0,-7 15 0 0 0,-6 9 34 0 0,-1 0 0 0 0,-28 37 0 0 0,25-43-793 0 0,-45 49 0 0 0,-33 22-1927 0 0,57-59 1832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26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 7943 0 0,'0'0'720'0'0,"2"-1"-590"0"0,6-5 3715 0 0,-8 7-3112 0 0,1 9-391 0 0,-1 0 0 0 0,0 0 0 0 0,-1-1-1 0 0,0 1 1 0 0,0 0 0 0 0,-4 12 0 0 0,0 3 20 0 0,-11 106 1143 0 0,0 146-1 0 0,15-211-850 0 0,2 0 0 0 0,4 0 0 0 0,20 106 0 0 0,-21-156-472 0 0,0 0 1 0 0,1-1-1 0 0,1 0 0 0 0,0 1 0 0 0,1-2 1 0 0,12 21-1 0 0,-15-30-223 0 0,-1 0 1 0 0,1 0-1 0 0,0-1 1 0 0,1 0-1 0 0,-1 1 0 0 0,1-1 1 0 0,0-1-1 0 0,9 7 1 0 0,-10-8-261 0 0,0 0 0 0 0,0-1 0 0 0,1 1 0 0 0,-1-1 0 0 0,0 0 0 0 0,1 0 0 0 0,-1 0 0 0 0,1-1 0 0 0,-1 1 0 0 0,1-1 0 0 0,0 0 0 0 0,-1 0 0 0 0,6-2 1 0 0,10-1-6534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26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7943 0 0,'0'0'1026'0'0,"0"3"39"0"0,-1 49 2947 0 0,2 61-2953 0 0,0-76-184 0 0,2 0 1 0 0,2-1 0 0 0,17 66-1 0 0,-19-93-629 0 0,0-1-1 0 0,1 1 1 0 0,0-1-1 0 0,0 1 1 0 0,10 12-1 0 0,-13-19-218 0 0,0-1-1 0 0,0 1 0 0 0,0 0 0 0 0,1-1 1 0 0,-1 0-1 0 0,1 1 0 0 0,-1-1 0 0 0,1 0 1 0 0,-1 0-1 0 0,1 0 0 0 0,0 0 0 0 0,0 0 1 0 0,-1 0-1 0 0,1 0 0 0 0,0-1 0 0 0,0 1 1 0 0,0-1-1 0 0,0 1 0 0 0,0-1 0 0 0,0 0 0 0 0,0 0 1 0 0,0 1-1 0 0,0-1 0 0 0,-1-1 0 0 0,1 1 1 0 0,0 0-1 0 0,0 0 0 0 0,0-1 0 0 0,0 1 1 0 0,0-1-1 0 0,0 0 0 0 0,0 1 0 0 0,2-3 1 0 0,4-2-20 0 0,0 0 0 0 0,0-1 0 0 0,0 0 0 0 0,-1 0 0 0 0,0-1 1 0 0,0 0-1 0 0,7-10 0 0 0,38-61-450 0 0,-38 55 190 0 0,0 0 32 0 0,-1-1 1 0 0,-1 0-1 0 0,-2 0 1 0 0,12-36-1 0 0,4-11 454 0 0,-15 44-128 0 0,-10 26 277 0 0,0 4-262 0 0,7 28 72 0 0,-2 0-1 0 0,-1 1 1 0 0,1 42-1 0 0,-3-39-66 0 0,13 474 3112 0 0,-14-396-2401 0 0,0-35-1062 0 0,-12 125 0 0 0,7-193-58 0 0,0 3-3506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19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10135 0 0,'0'0'919'0'0,"1"11"189"0"0,1-9-980 0 0,0-1 0 0 0,1 1 0 0 0,-1-1 0 0 0,1 0-1 0 0,-1 1 1 0 0,1-1 0 0 0,-1 0 0 0 0,1-1 0 0 0,0 1 0 0 0,-1 0 0 0 0,1-1 0 0 0,0 0 0 0 0,-1 1 0 0 0,1-1-1 0 0,0 0 1 0 0,0 0 0 0 0,-1-1 0 0 0,1 1 0 0 0,3-1 0 0 0,10-3 245 0 0,-1 1 0 0 0,18-8 0 0 0,-18 6-286 0 0,166-48-2420 0 0,-140 41-2661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27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92 12671 0 0,'13'-16'729'0'0,"-4"4"-535"0"0,1 1 0 0 0,-1 1 1 0 0,17-14-1 0 0,-23 22-162 0 0,-1 0 0 0 0,0 0 0 0 0,1 1 0 0 0,0-1-1 0 0,-1 1 1 0 0,1-1 0 0 0,0 1 0 0 0,0 0 0 0 0,0 0 0 0 0,0 0 0 0 0,0 0 0 0 0,0 1 0 0 0,0-1 0 0 0,0 1 0 0 0,0 0 0 0 0,0 0 0 0 0,0 0 0 0 0,1 0-1 0 0,-1 1 1 0 0,0-1 0 0 0,4 2 0 0 0,1 1 156 0 0,0 1 0 0 0,-1 0 0 0 0,0 0-1 0 0,0 1 1 0 0,0 0 0 0 0,0 0 0 0 0,-1 0 0 0 0,0 1-1 0 0,0 0 1 0 0,5 7 0 0 0,8 11 560 0 0,21 36 0 0 0,-33-49-558 0 0,25 40 367 0 0,-3 2 0 0 0,-2 1 0 0 0,-2 1-1 0 0,-3 1 1 0 0,-2 1 0 0 0,-3 1 0 0 0,-2 0 0 0 0,-3 2-1 0 0,9 107 1 0 0,-21-127-302 0 0,-2 0 0 0 0,-1 0 0 0 0,-2 0 0 0 0,-2-1 0 0 0,-1 0-1 0 0,-3-1 1 0 0,-19 51 0 0 0,-12 9 225 0 0,-80 138 0 0 0,70-148-523 0 0,-96 123 0 0 0,137-198-287 0 0,0-1-1 0 0,-1 0 1 0 0,-1 0-1 0 0,-20 14 1 0 0,18-16-1828 0 0,0 0 1 0 0,-18 7-1 0 0,-31 10-6006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1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6 223 0 0,'-2'-4'0'0'0,"0"4"0"0"0,-2-2 0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16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43 143 0 0,'-2'0'279'0'0,"0"0"-1"0"0,-1 0 0 0 0,1-1 0 0 0,0 1 0 0 0,0-1 0 0 0,-1 1 0 0 0,1-1 1 0 0,0 1-1 0 0,0-1 0 0 0,0 0 0 0 0,-4-2 0 0 0,-14-17 6344 0 0,8 7-1158 0 0,10 12-4598 0 0,2 1-846 0 0,0 0 0 0 0,0 0 0 0 0,0 0 0 0 0,-1 0 0 0 0,1 0 0 0 0,0 0 0 0 0,0 0 0 0 0,0 0 0 0 0,0 0 0 0 0,0-1 1 0 0,0 1-1 0 0,0 0 0 0 0,-1 0 0 0 0,1 0 0 0 0,0 0 0 0 0,0 0 0 0 0,0 0 0 0 0,0 0 0 0 0,0 0 0 0 0,0 0 1 0 0,0 0-1 0 0,-1 0 0 0 0,1 0 0 0 0,0 0 0 0 0,0 0 0 0 0,0 0 0 0 0,0 0 0 0 0,0 0 0 0 0,0 0 0 0 0,-1 0 1 0 0,1 0-1 0 0,0 1 0 0 0,0-1 0 0 0,0 0 0 0 0,0 0 0 0 0,0 0 0 0 0,0 0 0 0 0,0 0 0 0 0,0 0 0 0 0,-1 0 0 0 0,1 0 1 0 0,-2 4 75 0 0,0 0 0 0 0,0 0 1 0 0,0 0-1 0 0,0 1 1 0 0,0-1-1 0 0,1 0 0 0 0,0 1 1 0 0,0-1-1 0 0,0 1 1 0 0,0 8-1 0 0,0 6-41 0 0,3 25-1 0 0,0-21-37 0 0,4 57 67 0 0,4 0 0 0 0,4 0-1 0 0,25 84 1 0 0,7 26 177 0 0,21 198-1 0 0,-54-257-98 0 0,-11-103-115 0 0,-2 0 1 0 0,-5 45-1 0 0,3-62-280 0 0,2-9-974 0 0,-3-4-402 0 0,-10-6-78 0 0,4-9-9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16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3079 0 0,'1'-10'-161'0'0,"-1"0"-1"0"0,2 0 0 0 0,2-12 0 0 0,-2 13 967 0 0,1 0-1 0 0,0 0 1 0 0,0 0 0 0 0,5-8-1 0 0,-6 13-306 0 0,0 0 0 0 0,1 0 0 0 0,-1 1 1 0 0,1-1-1 0 0,-1 0 0 0 0,1 1 0 0 0,0 0 0 0 0,1 0 0 0 0,-1 0 0 0 0,0 0 0 0 0,1 0 0 0 0,0 0 0 0 0,-1 1 0 0 0,1 0 0 0 0,0 0 0 0 0,0 0 0 0 0,0 0 0 0 0,1 1 0 0 0,-1-1 0 0 0,0 1 1 0 0,9-1-1 0 0,-8 2-361 0 0,1 1 1 0 0,-1-1 0 0 0,0 1 0 0 0,0 0 0 0 0,0 1 0 0 0,0-1 0 0 0,0 1 0 0 0,0 0-1 0 0,-1 0 1 0 0,1 0 0 0 0,0 1 0 0 0,-1 0 0 0 0,5 3 0 0 0,2 3 30 0 0,0 0 1 0 0,-1 0 0 0 0,16 20 0 0 0,-15-15-121 0 0,-2 0 0 0 0,0 1 0 0 0,0 0 0 0 0,-1 1 0 0 0,-1 0 0 0 0,-1 0 0 0 0,-1 0 0 0 0,0 1 0 0 0,0 0 0 0 0,-2 0 0 0 0,0 0 0 0 0,-1 0 0 0 0,-1 28 1 0 0,-2-11 46 0 0,-1 0 0 0 0,-2 0 1 0 0,-1 0-1 0 0,-2-1 1 0 0,-22 64-1 0 0,16-60-460 0 0,-3 0 0 0 0,0-1 0 0 0,-3 0 0 0 0,-32 47 0 0 0,47-78 168 0 0,2-2-108 0 0,1-1 1 0 0,-1 1 0 0 0,0-1 0 0 0,1 0-1 0 0,-1 0 1 0 0,0 0 0 0 0,0 0 0 0 0,-1 0-1 0 0,1 0 1 0 0,0 0 0 0 0,-1-1-1 0 0,1 1 1 0 0,0-1 0 0 0,-6 2 0 0 0,-11 0-1990 0 0,15-3-10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17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162 139 3079 0 0,'-2'-33'272'0'0,"2"19"-272"0"0,0-3 0 0 0</inkml:trace>
  <inkml:trace contextRef="#ctx0" brushRef="#br0" timeOffset="1">90 5 2791 0 0,'-2'-4'3522'0'0,"-14"22"-992"0"0,9-6-1846 0 0,0 0-1 0 0,1 0 1 0 0,0 1-1 0 0,1 0 0 0 0,-4 14 1 0 0,-13 70 773 0 0,17-55-1224 0 0,1 0 1 0 0,3 84 0 0 0,22 85 1231 0 0,23 72-295 0 0,-30-220-680 0 0,3 1-1 0 0,33 83 1 0 0,-43-132-354 0 0,0-1 0 0 0,1 0 0 0 0,1 0 0 0 0,0 0 0 0 0,11 12 0 0 0,-14-19-91 0 0,1 0 0 0 0,-1 0 0 0 0,1-1-1 0 0,0 0 1 0 0,1 0 0 0 0,-1-1-1 0 0,1 0 1 0 0,0 0 0 0 0,1-1-1 0 0,9 4 1 0 0,-12-6-314 0 0,1-1-1 0 0,-1 0 1 0 0,0 0 0 0 0,1 0-1 0 0,-1-1 1 0 0,1 1 0 0 0,-1-2-1 0 0,1 1 1 0 0,9-2 0 0 0,3-4-1289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17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5783 0 0,'0'-2'444'0'0,"10"-27"5571"0"0,-6 29-5686 0 0,0 1 0 0 0,0-1 0 0 0,0 1 0 0 0,0 1 0 0 0,-1-1 0 0 0,1 0-1 0 0,0 1 1 0 0,0 0 0 0 0,-1 0 0 0 0,1 0 0 0 0,-1 0 0 0 0,0 1 0 0 0,0-1 0 0 0,0 1 0 0 0,4 3 0 0 0,6 8 148 0 0,21 28 1 0 0,-34-41-452 0 0,79 125 940 0 0,-15-18-659 0 0,-55-94-263 0 0,-6-8-79 0 0,1 0-1 0 0,0-1 0 0 0,0 0 0 0 0,0 0 0 0 0,8 7 1 0 0,-12-12-73 0 0,1 1 0 0 0,-1-1 0 0 0,0 0 0 0 0,1 0 0 0 0,-1 1 0 0 0,1-1 0 0 0,-1 0 1 0 0,1 0-1 0 0,-1 0 0 0 0,1 0 0 0 0,-1 0 0 0 0,1 0 0 0 0,-1 0 0 0 0,1 0 1 0 0,-1 0-1 0 0,1 0 0 0 0,-1 0 0 0 0,1 0 0 0 0,-1 0 0 0 0,0 0 0 0 0,1 0 0 0 0,-1 0 1 0 0,1 0-1 0 0,0-1 0 0 0,0 1-283 0 0,11-5-1487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17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415 129 5407 0 0,'-3'-4'58'0'0,"-1"-1"0"0"0,1 0-1 0 0,0 0 1 0 0,0 0-1 0 0,1-1 1 0 0,0 1 0 0 0,0-1-1 0 0,0 1 1 0 0,-1-7-1 0 0,2 5 531 0 0,-1-1 0 0 0,0 1 0 0 0,0-1 0 0 0,0 1 0 0 0,-1 0 0 0 0,0 0 0 0 0,-6-10 0 0 0,9 16-476 0 0,-1 1-1 0 0,1 0 1 0 0,-1 0-1 0 0,1-1 1 0 0,-1 1-1 0 0,1 0 0 0 0,-1 0 1 0 0,1 0-1 0 0,-1 0 1 0 0,1 0-1 0 0,-1-1 1 0 0,1 1-1 0 0,-1 0 0 0 0,1 0 1 0 0,-1 0-1 0 0,1 1 1 0 0,-1-1-1 0 0,0 0 1 0 0,1 0-1 0 0,-1 0 0 0 0,1 0 1 0 0,-1 0-1 0 0,0 1 1 0 0,-10 4 805 0 0,8-3-711 0 0,-1 1 0 0 0,1 0 0 0 0,0 0 0 0 0,0 0 0 0 0,0 0 0 0 0,0 1-1 0 0,0-1 1 0 0,1 1 0 0 0,-3 5 0 0 0,-17 39 365 0 0,14-30-258 0 0,-27 70 704 0 0,-31 124 1 0 0,54-171-772 0 0,-11 56 506 0 0,-16 162 0 0 0,20-115-508 0 0,-43 129-672 0 0,41-214 36 0 0,21-57 328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18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27 183 975 0 0,'-8'-66'1228'0'0,"7"48"575"0"0,-1 1-1 0 0,0-1 0 0 0,-6-17 1 0 0,3 13 804 0 0,4 15 1891 0 0,1 21-2719 0 0,43 311-371 0 0,-22-203-1094 0 0,17 96 378 0 0,28 234 52 0 0,-61-402-688 0 0,33 444 273 0 0,-17 0 422 0 0,-20-453-636 0 0,-1 0 1 0 0,-3 0-1 0 0,-1-1 0 0 0,-11 43 0 0 0,5-52-674 0 0,9-30 474 0 0,0 0 0 0 0,1 0 0 0 0,-1 0 0 0 0,0 1 0 0 0,0-1 0 0 0,0 0 0 0 0,0 0 0 0 0,0 0 0 0 0,0 0 0 0 0,0 0 0 0 0,0 0 0 0 0,0 0 0 0 0,0-1-1 0 0,0 1 1 0 0,-1 0 0 0 0,1-1 0 0 0,0 1 0 0 0,-1-1 0 0 0,-1 1 0 0 0,-8 0-2319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18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9903 0 0,'2'-6'139'0'0,"1"-1"0"0"0,0 0-1 0 0,0 1 1 0 0,0 0 0 0 0,1 0-1 0 0,6-8 1 0 0,-7 11-56 0 0,0-1-1 0 0,0 1 1 0 0,0 1-1 0 0,0-1 1 0 0,0 0-1 0 0,1 1 1 0 0,-1 0-1 0 0,1-1 1 0 0,0 1 0 0 0,-1 1-1 0 0,8-3 1 0 0,-10 3-16 0 0,0 1 1 0 0,0 0 0 0 0,0 0-1 0 0,0 0 1 0 0,0 0 0 0 0,0 1-1 0 0,0-1 1 0 0,0 0 0 0 0,0 0-1 0 0,0 1 1 0 0,0-1 0 0 0,0 0-1 0 0,0 1 1 0 0,0-1 0 0 0,0 1-1 0 0,0-1 1 0 0,-1 1 0 0 0,2 1 0 0 0,12 11 604 0 0,-9-6-482 0 0,-1 0 0 0 0,0 0 0 0 0,-1 0 0 0 0,1 1 0 0 0,-1-1-1 0 0,3 13 1 0 0,8 51 147 0 0,-6-25-101 0 0,-6-37-206 0 0,13 60 360 0 0,8 98 0 0 0,-22-157-378 0 0,2 142 417 0 0,-4-136-570 0 0,-1 0 0 0 0,0 0 0 0 0,-1 0 0 0 0,-1 0-1 0 0,0 0 1 0 0,-1-1 0 0 0,-9 18 0 0 0,11-27-850 0 0,0-1 0 0 0,0 0 1 0 0,-1 0-1 0 0,-7 9 0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19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6 407 7023 0 0,'-3'-36'422'0'0,"1"-1"-1"0"0,3-40 0 0 0,0 62 196 0 0,1 0-1 0 0,1 0 1 0 0,0 0 0 0 0,0 1-1 0 0,2-1 1 0 0,0 1 0 0 0,12-25 0 0 0,-12 31-342 0 0,1 0 1 0 0,0 1 0 0 0,0-1-1 0 0,0 1 1 0 0,1 1-1 0 0,-1-1 1 0 0,2 1 0 0 0,-1 1-1 0 0,1-1 1 0 0,0 1 0 0 0,0 0-1 0 0,0 1 1 0 0,14-5 0 0 0,-8 3 9 0 0,0 2 1 0 0,1 0 0 0 0,-1 1 0 0 0,1 0 0 0 0,-1 1-1 0 0,1 1 1 0 0,28 1 0 0 0,-37 0-208 0 0,0 1 1 0 0,0 0-1 0 0,0 1 0 0 0,0-1 1 0 0,0 1-1 0 0,-1 0 0 0 0,1 1 1 0 0,0-1-1 0 0,-1 1 0 0 0,0 0 1 0 0,0 1-1 0 0,0-1 0 0 0,0 1 1 0 0,0 0-1 0 0,-1 0 1 0 0,0 1-1 0 0,6 7 0 0 0,-5-7-55 0 0,-2 1 0 0 0,1 0 0 0 0,-1 0 0 0 0,0 0 0 0 0,0 0 0 0 0,0 1 0 0 0,-1-1 0 0 0,0 1 0 0 0,0-1 0 0 0,-1 1 0 0 0,0 0-1 0 0,0 0 1 0 0,0 0 0 0 0,-1-1 0 0 0,-1 11 0 0 0,-1-4-44 0 0,0 0-1 0 0,-1-1 0 0 0,0 1 1 0 0,-1-1-1 0 0,-1 1 0 0 0,0-1 1 0 0,-1-1-1 0 0,-11 19 0 0 0,2-8-515 0 0,-1-1 0 0 0,-2 0 0 0 0,-20 19-1 0 0,38-40 514 0 0,0 0-1 0 0,-1 0 1 0 0,1 1 0 0 0,0-1-1 0 0,0 0 1 0 0,0 0 0 0 0,0 0-1 0 0,0 1 1 0 0,-1-1-1 0 0,1 0 1 0 0,0 0 0 0 0,0 1-1 0 0,0-1 1 0 0,0 0 0 0 0,0 0-1 0 0,0 1 1 0 0,0-1-1 0 0,0 0 1 0 0,0 0 0 0 0,0 1-1 0 0,0-1 1 0 0,0 0 0 0 0,0 0-1 0 0,0 1 1 0 0,0-1-1 0 0,0 0 1 0 0,0 0 0 0 0,0 1-1 0 0,0-1 1 0 0,0 0-1 0 0,1 1 1 0 0,7 6-196 0 0,22 5 493 0 0,-16-7-284 0 0,168 85 1101 0 0,-161-77-931 0 0,-1 2-1 0 0,-1 0 0 0 0,0 2 1 0 0,32 35-1 0 0,-21-11-2326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1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101 249 13247 0 0,'-7'-27'764'0'0,"3"13"-363"0"0,1-1 1 0 0,0 0-1 0 0,0-21 1 0 0,-5 77 571 0 0,10 113 172 0 0,1-93-785 0 0,-6 64 0 0 0,-30 76-325 0 0,20-143-1036 0 0,11-42 157 0 0,3-12-2518 0 0</inkml:trace>
  <inkml:trace contextRef="#ctx0" brushRef="#br0" timeOffset="1">1 134 6703 0 0,'0'-6'43'0'0,"0"1"0"0"0,1-1-1 0 0,0 0 1 0 0,0 0 0 0 0,0 1-1 0 0,1-1 1 0 0,0 1 0 0 0,0-1-1 0 0,0 1 1 0 0,1 0 0 0 0,0 0-1 0 0,0 0 1 0 0,0 0 0 0 0,0 0-1 0 0,1 1 1 0 0,0-1 0 0 0,0 1-1 0 0,7-6 1 0 0,-5 6 199 0 0,0 0 1 0 0,0 1-1 0 0,1 0 0 0 0,-1 0 1 0 0,1 0-1 0 0,-1 1 1 0 0,1 0-1 0 0,0 1 0 0 0,0-1 1 0 0,0 1-1 0 0,0 0 0 0 0,0 1 1 0 0,0 0-1 0 0,0 0 0 0 0,0 1 1 0 0,14 2-1 0 0,-10-1 74 0 0,1 1-1 0 0,-1 0 1 0 0,0 1-1 0 0,0 0 1 0 0,-1 1 0 0 0,1 0-1 0 0,-1 1 1 0 0,0 0-1 0 0,14 11 1 0 0,-18-12-238 0 0,0 0 1 0 0,-1 1-1 0 0,1 0 0 0 0,-1 0 0 0 0,-1 0 1 0 0,1 1-1 0 0,-1 0 0 0 0,0 0 1 0 0,0 0-1 0 0,-1 0 0 0 0,0 0 1 0 0,0 1-1 0 0,-1-1 0 0 0,0 1 0 0 0,0 0 1 0 0,-1 0-1 0 0,0 0 0 0 0,0 0 1 0 0,-1 0-1 0 0,0 0 0 0 0,-1 0 1 0 0,1-1-1 0 0,-2 1 0 0 0,1 0 0 0 0,-1 0 1 0 0,0 0-1 0 0,0-1 0 0 0,-1 1 1 0 0,0-1-1 0 0,-1 0 0 0 0,1 0 0 0 0,-2 0 1 0 0,1 0-1 0 0,0-1 0 0 0,-1 1 1 0 0,-1-1-1 0 0,1-1 0 0 0,-1 1 1 0 0,-9 7-1 0 0,-9 3-635 0 0,-1-2 0 0 0,-1 0 0 0 0,-32 12 0 0 0,40-18-790 0 0,6-3-689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19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1807 0 0,'1'-2'134'0'0,"2"-5"-565"0"0,2-3 1351 0 0,0 1 1 0 0,0-1 0 0 0,11-12-1 0 0,-14 19-394 0 0,1-1 1 0 0,0 1-1 0 0,1 1 0 0 0,-1-1 0 0 0,0 0 0 0 0,1 1 0 0 0,0 0 1 0 0,-1 0-1 0 0,1 0 0 0 0,0 0 0 0 0,0 1 0 0 0,8-3 1 0 0,-5 3-301 0 0,0 0 1 0 0,0 0 0 0 0,0 1-1 0 0,1 0 1 0 0,-1 0-1 0 0,0 1 1 0 0,0 0 0 0 0,0 0-1 0 0,1 1 1 0 0,-1 0-1 0 0,13 5 1 0 0,5 4 595 0 0,41 25-1 0 0,-61-33-737 0 0,22 14 237 0 0,-1 2 0 0 0,0 0 0 0 0,-2 2 0 0 0,0 0 0 0 0,-2 2 0 0 0,0 1 0 0 0,19 27 0 0 0,-14-12-47 0 0,-1 0-1 0 0,-3 1 1 0 0,-1 2 0 0 0,20 54-1 0 0,-29-60-154 0 0,-1 2 0 0 0,-1 0-1 0 0,-3 0 1 0 0,-1 1 0 0 0,-1 0-1 0 0,-3 1 1 0 0,-1-1 0 0 0,-4 49-1 0 0,-4-16-306 0 0,-3 0 0 0 0,-3-1 0 0 0,-3 0-1 0 0,-3-2 1 0 0,-28 69 0 0 0,35-114-896 0 0,-13 23 1 0 0,-3-3-4105 0 0,8-16-436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19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2271 0 0,'4'-7'79'0'0,"0"-1"-1"0"0,0 1 1 0 0,-1-1-1 0 0,4-12 1 0 0,-1 4 1267 0 0,-5 13-878 0 0,0 1-1 0 0,1 0 1 0 0,-1-1 0 0 0,1 1-1 0 0,0 0 1 0 0,0 0-1 0 0,0 0 1 0 0,7-7 7540 0 0,-9 11-7382 0 0,16 182 1147 0 0,-6-109-1452 0 0,54 415 1603 0 0,-33-279-1240 0 0,-14-104-411 0 0,8 79-90 0 0,-21-160-481 0 0,-4-24-48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20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31 216 10799 0 0,'0'-13'265'0'0,"1"1"0"0"0,0-1-1 0 0,1 1 1 0 0,0 0 0 0 0,1 0-1 0 0,0 0 1 0 0,1 0 0 0 0,0 0-1 0 0,1 1 1 0 0,1 0 0 0 0,0 0-1 0 0,0 0 1 0 0,15-19 0 0 0,-18 27-95 0 0,0 0 1 0 0,-1 1-1 0 0,1-1 1 0 0,0 1 0 0 0,0-1-1 0 0,0 1 1 0 0,1 0-1 0 0,-1 0 1 0 0,1 1 0 0 0,-1-1-1 0 0,1 1 1 0 0,-1-1-1 0 0,1 1 1 0 0,0 0 0 0 0,-1 1-1 0 0,1-1 1 0 0,0 0-1 0 0,0 1 1 0 0,0 0 0 0 0,0 0-1 0 0,-1 0 1 0 0,1 1-1 0 0,0-1 1 0 0,0 1-1 0 0,0 0 1 0 0,-1 0 0 0 0,1 0-1 0 0,0 1 1 0 0,-1-1-1 0 0,1 1 1 0 0,3 2 0 0 0,0 0-44 0 0,0 1 0 0 0,-1 0 0 0 0,1 0 0 0 0,-1 1 0 0 0,0 0 0 0 0,0 0 0 0 0,-1 0 1 0 0,0 1-1 0 0,0 0 0 0 0,0 0 0 0 0,-1 0 0 0 0,0 0 0 0 0,4 12 0 0 0,-4-8-83 0 0,-1 0-1 0 0,-1 0 1 0 0,1 0 0 0 0,-2 0-1 0 0,0 1 1 0 0,0-1 0 0 0,-1 0-1 0 0,0 1 1 0 0,-1-1 0 0 0,-4 22-1 0 0,1-19-6 0 0,0 0 1 0 0,0 0-1 0 0,-2-1 0 0 0,1 0 1 0 0,-2 0-1 0 0,0 0 0 0 0,0-1 1 0 0,-12 14-1 0 0,10-13-88 0 0,-16 18-1282 0 0,-36 38-1 0 0,54-62 1024 0 0,-1 1-1 0 0,-1-1 1 0 0,0 0 0 0 0,0-1 0 0 0,0 0-1 0 0,-1 0 1 0 0,1-1 0 0 0,-1-1-1 0 0,-18 7 1 0 0,26-11-117 0 0,0 1 1 0 0,0-1-1 0 0,0 1 1 0 0,-1-1-1 0 0,1 0 1 0 0,0 0-1 0 0,0 0 1 0 0,0 0-1 0 0,-4-1 1 0 0,-4-4-4400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20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 15607 0 0,'0'0'1410'0'0,"-2"0"-1160"0"0,-6 5-247 0 0,0 0 0 0 0,0 1 0 0 0,0-1 1 0 0,1 2-1 0 0,0-1 0 0 0,-12 13 0 0 0,-34 51-83 0 0,45-57 70 0 0,-10 13 28 0 0,2 1 0 0 0,1 1 0 0 0,1 0 0 0 0,1 1 0 0 0,2 0 0 0 0,1 1 0 0 0,-11 55 0 0 0,10-28 451 0 0,3-1-1 0 0,0 105 0 0 0,9-122-197 0 0,2 0-1 0 0,1 0 1 0 0,3-1-1 0 0,1 0 1 0 0,13 40-1 0 0,-10-50 42 0 0,2-1-1 0 0,1 1 1 0 0,1-2-1 0 0,1 0 1 0 0,23 28-1 0 0,-33-47-407 0 0,0 0-1 0 0,0 0 1 0 0,1-1-1 0 0,0 1 0 0 0,12 7 1 0 0,-18-13-207 0 0,0-1 0 0 0,0 0 0 0 0,0 0 1 0 0,0 1-1 0 0,-1-1 0 0 0,1 0 1 0 0,0 0-1 0 0,0 0 0 0 0,0 0 1 0 0,0 0-1 0 0,0 0 0 0 0,0-1 1 0 0,0 1-1 0 0,0 0 0 0 0,0 0 1 0 0,0-1-1 0 0,-1 1 0 0 0,1-1 1 0 0,0 1-1 0 0,1-1 0 0 0,9-5-6874 0 0</inkml:trace>
  <inkml:trace contextRef="#ctx0" brushRef="#br0" timeOffset="1">626 464 13823 0 0,'0'0'1504'0'0,"1"2"-1309"0"0,2 32 384 0 0,-2 43-1 0 0,4 31 197 0 0,4 92 436 0 0,-4-58-597 0 0,-5-139-745 0 0,2 56-86 0 0,-4-21-5920 0 0,0-27 622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20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1 319 11887 0 0,'0'-16'130'0'0,"2"0"0"0"0,0 1-1 0 0,1-1 1 0 0,0 1-1 0 0,1 0 1 0 0,1 0 0 0 0,0 1-1 0 0,1-1 1 0 0,10-17-1 0 0,-6 16 478 0 0,0 0 0 0 0,1 0 0 0 0,1 1-1 0 0,25-26 1 0 0,-32 36-346 0 0,1 1 1 0 0,-1 0-1 0 0,1 0 1 0 0,0 0-1 0 0,0 0 0 0 0,0 1 1 0 0,1 0-1 0 0,-1 0 0 0 0,1 1 1 0 0,0-1-1 0 0,-1 2 1 0 0,1-1-1 0 0,0 1 0 0 0,0 0 1 0 0,0 0-1 0 0,10 1 1 0 0,-11 0-117 0 0,0 0 1 0 0,-1 1 0 0 0,1 0-1 0 0,0 0 1 0 0,0 1-1 0 0,-1-1 1 0 0,1 1 0 0 0,-1 0-1 0 0,1 1 1 0 0,8 5 0 0 0,-11-6-96 0 0,0 0 0 0 0,0 1 0 0 0,0 0 0 0 0,0 0 0 0 0,-1 0-1 0 0,1 0 1 0 0,-1 0 0 0 0,0 0 0 0 0,0 0 0 0 0,0 1 0 0 0,-1-1 0 0 0,1 1 0 0 0,-1 0 0 0 0,1-1 0 0 0,-1 1 0 0 0,-1 0 0 0 0,2 5 0 0 0,-1 1-24 0 0,0 1-1 0 0,-1 0 1 0 0,-1 0 0 0 0,1 0-1 0 0,-2 0 1 0 0,1 0 0 0 0,-1-1 0 0 0,-1 1-1 0 0,0-1 1 0 0,-7 15 0 0 0,-6 9-468 0 0,-33 55 1 0 0,22-45-386 0 0,7-16-10 0 0,19-27 688 0 0,1 18-278 0 0,2-15 449 0 0,-1 1-1 0 0,1 0 1 0 0,0-1 0 0 0,0 1 0 0 0,0-1-1 0 0,1 0 1 0 0,-1 0 0 0 0,1 0 0 0 0,0 0 0 0 0,0 0-1 0 0,0 0 1 0 0,7 4 0 0 0,5 5 76 0 0,32 19 0 0 0,-17-13 188 0 0,14 11-245 0 0,1-2 0 0 0,1-3 1 0 0,2-1-1 0 0,0-3 0 0 0,75 23 0 0 0,-89-37-4555 0 0,-29-6 1413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21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12095 0 0,'4'-8'192'0'0,"0"1"-1"0"0,0 0 0 0 0,0 0 0 0 0,1 1 1 0 0,0-1-1 0 0,1 1 0 0 0,11-11 0 0 0,-13 14-119 0 0,0 0-1 0 0,1 0 0 0 0,-1 1 0 0 0,1-1 1 0 0,-1 1-1 0 0,1 0 0 0 0,0 1 1 0 0,0-1-1 0 0,0 1 0 0 0,0 0 0 0 0,0 0 1 0 0,0 0-1 0 0,10 1 0 0 0,-7 0 88 0 0,0 1 1 0 0,0 0-1 0 0,0 1 0 0 0,1 0 0 0 0,-1 0 1 0 0,-1 1-1 0 0,1 0 0 0 0,0 0 0 0 0,-1 1 0 0 0,0 0 1 0 0,1 0-1 0 0,-2 1 0 0 0,1-1 0 0 0,11 12 1 0 0,-1 1 308 0 0,0 0 1 0 0,-1 2 0 0 0,23 36 0 0 0,-16-19-8 0 0,-1 2 0 0 0,-3 0 0 0 0,0 1 1 0 0,19 65-1 0 0,-23-52-121 0 0,-3 1 0 0 0,-2-1 0 0 0,4 67 0 0 0,-11-33-124 0 0,-4 0-1 0 0,-3-1 1 0 0,-4 0 0 0 0,-31 137-1 0 0,16-108-143 0 0,-23 88-3586 0 0,35-168 1700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21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4319 0 0,'1'-1'7148'0'0,"3"-1"-6477"0"0,0 0 0 0 0,0 0 0 0 0,0 1-1 0 0,0 0 1 0 0,0 0 0 0 0,7-2 0 0 0,9-1 515 0 0,20-7-160 0 0,0 1 0 0 0,53-4 1 0 0,83 0 1528 0 0,-98 12-7167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21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6191 0 0,'0'0'282'0'0,"-1"1"-8"0"0,0 0-226 0 0,1-1 0 0 0,0 0 0 0 0,-1 1 0 0 0,1-1 0 0 0,-1 1 0 0 0,1-1 0 0 0,0 0 0 0 0,-1 1 0 0 0,1-1 0 0 0,0 1 0 0 0,0-1 0 0 0,-1 1 0 0 0,1-1 0 0 0,0 1 0 0 0,0-1 0 0 0,0 1 0 0 0,-1-1 0 0 0,1 1 0 0 0,0 0 0 0 0,0-1 0 0 0,0 1 0 0 0,0-1 0 0 0,0 1 0 0 0,0-1 0 0 0,0 1-1 0 0,0-1 1 0 0,0 1 0 0 0,1-1 0 0 0,-1 1 0 0 0,0 0 0 0 0,0 0 0 0 0,8 10 2154 0 0,-8-11-2156 0 0,3 4 407 0 0,0 0 0 0 0,1-1 0 0 0,-1 0 0 0 0,0 1-1 0 0,1-1 1 0 0,0-1 0 0 0,0 1 0 0 0,0 0 0 0 0,0-1 0 0 0,0 0 0 0 0,0 0 0 0 0,1 0 0 0 0,-1 0 0 0 0,1-1-1 0 0,5 1 1 0 0,-1 0-556 0 0,0-1-1 0 0,0 0 0 0 0,0 0 0 0 0,0-1 0 0 0,0-1 1 0 0,0 1-1 0 0,9-3 0 0 0,-2-1-1659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3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1041 5783 0 0,'-17'-2'91'0'0,"-5"-2"99"0"0,1 2 0 0 0,-27 1-1 0 0,46 1 343 0 0,6 0-334 0 0,60-4 536 0 0,116-22 0 0 0,-79 9-121 0 0,42-4 205 0 0,306-49 1661 0 0,-104 15-879 0 0,-88 15-512 0 0,76-12 106 0 0,73-12 28 0 0,546-73 698 0 0,-916 132-1842 0 0,524-68 846 0 0,579-78 714 0 0,-885 116-1367 0 0,438-45 729 0 0,-305 36-410 0 0,32-4-51 0 0,208-33-70 0 0,-626 81-473 0 0,152-29-400 0 0,-228 43-3842 0 0,53-10 2813 0 0,-23 3-925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33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7055 0 0,'0'0'542'0'0,"2"-1"-353"0"0,3-3-1069 0 0,13-9 5448 0 0,-18 12-4444 0 0,1 1 0 0 0,0 0-1 0 0,-1 0 1 0 0,1 0 0 0 0,0 0 0 0 0,-1-1-1 0 0,1 1 1 0 0,0 0 0 0 0,0 0 0 0 0,-1 0-1 0 0,1 0 1 0 0,0 1 0 0 0,-1-1 0 0 0,1 0-1 0 0,0 0 1 0 0,-1 0 0 0 0,1 0-1 0 0,-1 1 1 0 0,1-1 0 0 0,0 0 0 0 0,-1 1-1 0 0,1-1 1 0 0,-1 0 0 0 0,1 1 0 0 0,-1-1-1 0 0,1 1 1 0 0,-1-1 0 0 0,1 1-1 0 0,-1-1 1 0 0,1 2 0 0 0,2 1-24 0 0,-1 1 1 0 0,0-1 0 0 0,-1 1-1 0 0,1-1 1 0 0,0 1-1 0 0,-1 0 1 0 0,0 0-1 0 0,0 0 1 0 0,1 6-1 0 0,1 39 21 0 0,-3-22 6 0 0,42 481 861 0 0,-37-460-940 0 0,-3 0 0 0 0,-2 1 0 0 0,-2-1 0 0 0,-14 87 0 0 0,14-126-92 0 0,-9 35-995 0 0,10-41 687 0 0,-1 0 1 0 0,1 0 0 0 0,0 0-1 0 0,-1 0 1 0 0,1 0-1 0 0,-1-1 1 0 0,0 1-1 0 0,0 0 1 0 0,0-1-1 0 0,-4 5 1 0 0,0-10-3128 0 0,-11-19 1635 0 0,3-5-4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20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56 2527 0 0,'6'-33'383'0'0,"-6"32"-189"0"0,0 0 0 0 0,0 0 0 0 0,0 1 0 0 0,0-1 0 0 0,0 0 0 0 0,0 0-1 0 0,0 0 1 0 0,0 1 0 0 0,0-1 0 0 0,0 0 0 0 0,0 0 0 0 0,-1 1 0 0 0,1-1 0 0 0,0 0 0 0 0,-1 1 0 0 0,1-1 0 0 0,0 0-1 0 0,-1 1 1 0 0,1-1 0 0 0,-1 0 0 0 0,1 1 0 0 0,-1-1 0 0 0,1 1 0 0 0,-1-1 0 0 0,1 1 0 0 0,-1-1 0 0 0,0 1-1 0 0,0-1 1 0 0,-1 0-23 0 0,1 1-1 0 0,-1-1 0 0 0,1 1 0 0 0,-1 0 1 0 0,1 0-1 0 0,-1 0 0 0 0,1 0 0 0 0,-1 0 1 0 0,1 0-1 0 0,-1 0 0 0 0,1 0 1 0 0,-1 1-1 0 0,1-1 0 0 0,-3 1 0 0 0,-2 2 113 0 0,0-1 0 0 0,1 1 0 0 0,-1 1-1 0 0,1-1 1 0 0,0 1 0 0 0,-1-1 0 0 0,-4 7 0 0 0,-1 0 96 0 0,1 0 0 0 0,-9 15 0 0 0,5-5-24 0 0,1 0-1 0 0,1 1 0 0 0,-16 39 1 0 0,-18 72 487 0 0,37-102-646 0 0,1 0-1 0 0,2 0 0 0 0,1 0 1 0 0,-2 56-1 0 0,7-69-149 0 0,1-1-1 0 0,0 1 1 0 0,1-1 0 0 0,1 0-1 0 0,1 0 1 0 0,0 0-1 0 0,1-1 1 0 0,1 1 0 0 0,0-1-1 0 0,15 24 1 0 0,-12-24 127 0 0,1 0 0 0 0,0 0 0 0 0,1-2 0 0 0,19 19 0 0 0,-23-26-375 0 0,0 0-1 0 0,1 0 0 0 0,15 8 0 0 0,-16-10-690 0 0,0-1 0 0 0,0-1 0 0 0,0 1 0 0 0,0-1 0 0 0,12 2 0 0 0,-2-2-4670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33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1 507 6159 0 0,'17'-180'868'0'0,"-12"149"-23"0"0,2 0 1 0 0,1 1-1 0 0,21-50 1 0 0,-25 71-608 0 0,0 0 1 0 0,1 0 0 0 0,0 1 0 0 0,0 0 0 0 0,1 0-1 0 0,0 1 1 0 0,1-1 0 0 0,0 1 0 0 0,0 0-1 0 0,0 1 1 0 0,11-7 0 0 0,-7 6-23 0 0,1 0 0 0 0,0 2-1 0 0,0-1 1 0 0,1 1 0 0 0,-1 1 0 0 0,1 0 0 0 0,23-3 0 0 0,-9 2 343 0 0,0 2 0 0 0,54 1 1 0 0,-70 2-434 0 0,0 1 1 0 0,0 0 0 0 0,0 1-1 0 0,-1 0 1 0 0,1 1 0 0 0,-1 0 0 0 0,1 1-1 0 0,-1 0 1 0 0,0 1 0 0 0,13 8 0 0 0,-19-11-117 0 0,0 1 0 0 0,0 1 0 0 0,0-1 1 0 0,-1 1-1 0 0,1-1 0 0 0,-1 1 1 0 0,0 0-1 0 0,0 0 0 0 0,0 0 0 0 0,-1 1 1 0 0,1-1-1 0 0,-1 0 0 0 0,2 8 1 0 0,-2-5 4 0 0,-1 0 1 0 0,1 0-1 0 0,-1 0 1 0 0,-1 0-1 0 0,1 0 1 0 0,-1 0-1 0 0,0 1 1 0 0,-2 10-1 0 0,-1-3-46 0 0,-1 0 0 0 0,0 0 0 0 0,-1-1-1 0 0,-1 1 1 0 0,0-1 0 0 0,-1-1 0 0 0,-1 1-1 0 0,-9 14 1 0 0,8-16-1258 0 0,-1 0 0 0 0,0-1 0 0 0,-16 15 0 0 0,-6 0-4263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34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1 8863 0 0,'0'0'687'0'0,"-1"0"-448"0"0,-17 4-129 0 0,1 2 0 0 0,0-1 1 0 0,1 2-1 0 0,-1 0 0 0 0,1 1 1 0 0,1 1-1 0 0,-1 1 0 0 0,-16 13 1 0 0,15-9 14 0 0,0 0 0 0 0,1 2 0 0 0,0 0 0 0 0,1 0 0 0 0,1 2 0 0 0,-16 25 0 0 0,15-17 150 0 0,2 1 1 0 0,0 1 0 0 0,2 0 0 0 0,-9 35 0 0 0,9-20 388 0 0,3 0 0 0 0,-5 56 1 0 0,10-69 150 0 0,2 0 0 0 0,6 61 0 0 0,-3-77-598 0 0,1 0 0 0 0,0 0 0 0 0,1-1 1 0 0,0 1-1 0 0,1-1 0 0 0,0 0 0 0 0,1 0 0 0 0,13 19 1 0 0,-16-28-228 0 0,0 0 0 0 0,0 0 0 0 0,0 0 1 0 0,1-1-1 0 0,0 1 0 0 0,-1-1 1 0 0,1 0-1 0 0,1 0 0 0 0,-1 0 0 0 0,0-1 1 0 0,1 1-1 0 0,-1-1 0 0 0,1 0 1 0 0,0-1-1 0 0,0 1 0 0 0,5 1 1 0 0,1-2-507 0 0,-1 0 1 0 0,1 0-1 0 0,0-1 1 0 0,0 0-1 0 0,0-1 1 0 0,16-3-1 0 0,8-3-1284 0 0</inkml:trace>
  <inkml:trace contextRef="#ctx0" brushRef="#br0" timeOffset="1">856 239 12815 0 0,'0'0'1158'0'0,"0"2"-954"0"0,-31 238 721 0 0,27-187-511 0 0,2 64 0 0 0,3-68-33 0 0,-10 87 1 0 0,1-108-824 0 0,1-10-3858 0 0,1-8-836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34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0 244 7455 0 0,'1'-19'341'0'0,"1"1"0"0"0,6-27 0 0 0,-6 37 152 0 0,1 0 1 0 0,0 0-1 0 0,0 0 0 0 0,1 1 1 0 0,0-1-1 0 0,0 1 0 0 0,9-12 1 0 0,-7 12-235 0 0,-1 0 0 0 0,1 1 1 0 0,0 0-1 0 0,1 0 0 0 0,-1 1 1 0 0,1-1-1 0 0,1 1 0 0 0,-1 1 1 0 0,0 0-1 0 0,1 0 0 0 0,0 0 1 0 0,0 1-1 0 0,0 0 0 0 0,0 0 1 0 0,15-2-1 0 0,1 1 61 0 0,1 1 0 0 0,-1 1 1 0 0,30 1-1 0 0,-41 1-201 0 0,0 2 0 0 0,0-1-1 0 0,0 2 1 0 0,0-1 0 0 0,0 2 0 0 0,-1 0 0 0 0,20 9 0 0 0,-27-11-86 0 0,0 1 0 0 0,-1 0-1 0 0,1 0 1 0 0,-1 0 0 0 0,0 0 0 0 0,0 1 0 0 0,0-1-1 0 0,0 1 1 0 0,-1 0 0 0 0,1 1 0 0 0,-1-1 0 0 0,0 0 0 0 0,-1 1-1 0 0,1 0 1 0 0,-1-1 0 0 0,0 1 0 0 0,0 0 0 0 0,0 0 0 0 0,-1 1-1 0 0,2 7 1 0 0,-2-5-25 0 0,-1 0-1 0 0,1-1 0 0 0,-2 1 1 0 0,1 0-1 0 0,-1 0 1 0 0,0 0-1 0 0,-1-1 1 0 0,0 1-1 0 0,0-1 0 0 0,0 1 1 0 0,-1-1-1 0 0,0 0 1 0 0,-7 11-1 0 0,1-4-47 0 0,-2 1 1 0 0,1-2-1 0 0,-2 1 0 0 0,0-1 0 0 0,-19 15 1 0 0,-74 50-885 0 0,-29 9-623 0 0,132-86 1459 0 0,3 0-20 0 0,1-1 125 0 0,-1 1 1 0 0,1 0-1 0 0,-1-1 0 0 0,1 1 1 0 0,-1 0-1 0 0,0 0 0 0 0,0 0 1 0 0,2 1-1 0 0,4 3 92 0 0,10 3 55 0 0,1 0 1 0 0,0-1-1 0 0,29 7 0 0 0,-2 0 26 0 0,139 55 211 0 0,-163-61-821 0 0,0 0 0 0 0,35 6 0 0 0,-36-13-4904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34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15055 0 0,'3'-4'125'0'0,"1"-1"-1"0"0,0 1 1 0 0,0-1-1 0 0,0 1 1 0 0,0 0-1 0 0,1 1 1 0 0,-1-1-1 0 0,1 1 1 0 0,0 0-1 0 0,0 0 1 0 0,1 1-1 0 0,6-3 1 0 0,-3 2-23 0 0,1 0 0 0 0,-1 1 0 0 0,1 0 0 0 0,-1 1 0 0 0,1 0 0 0 0,17 1 0 0 0,3 3 77 0 0,-1 1-1 0 0,1 2 1 0 0,49 16 0 0 0,-61-17-84 0 0,-1 1 0 0 0,0 1 0 0 0,-1 1 0 0 0,0 0 1 0 0,0 1-1 0 0,24 18 0 0 0,-30-19-15 0 0,0 2 0 0 0,0-1 0 0 0,-1 1 0 0 0,0 0 0 0 0,0 1 0 0 0,-2 0 0 0 0,1 1 1 0 0,-1-1-1 0 0,8 21 0 0 0,-6-10 21 0 0,-2 0 1 0 0,-1 0-1 0 0,-1 0 0 0 0,0 1 1 0 0,-2 0-1 0 0,1 35 0 0 0,-4-38-55 0 0,0 1 0 0 0,-2-1 0 0 0,0 1 0 0 0,-2-1-1 0 0,0 0 1 0 0,-1 0 0 0 0,-12 31 0 0 0,5-26-27 0 0,-1 1 1 0 0,-1-2-1 0 0,-25 34 1 0 0,-61 61 31 0 0,90-108-51 0 0,-195 198-2600 0 0,154-164 1104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35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1 768 9359 0 0,'45'-17'531'0'0,"0"1"0"0"0,78-16-1 0 0,99-5 642 0 0,-209 35-1105 0 0,384-37 537 0 0,-305 32-399 0 0,438-16 1351 0 0,-216 14-390 0 0,-105 0-277 0 0,661-34 2540 0 0,920-106 674 0 0,-1587 127-3804 0 0,473-57 443 0 0,11-12-86 0 0,569-54-251 0 0,-956 114-370 0 0,-205 24-623 0 0,19-2-492 0 0,-187 17-4870 0 0,33-5 3400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3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1351 0 0,'2'0'100'0'0,"18"-5"-80"0"0,-2 3 933 0 0,-12 6-229 0 0,-4-2-165 0 0,2 0 321 0 0,0 0 0 0 0,0 1 0 0 0,0 0 0 0 0,0 0 0 0 0,-1 0 0 0 0,1 0 0 0 0,4 7-1 0 0,-3-4-305 0 0,0 1-1 0 0,-1 0 0 0 0,7 14 1 0 0,-3-1-314 0 0,-1 0 0 0 0,6 31 1 0 0,-4-13-63 0 0,-2 0 1 0 0,-2 1-1 0 0,-1 0 1 0 0,-2 0-1 0 0,-2 1 1 0 0,-2-1-1 0 0,-1 0 1 0 0,-11 50-1 0 0,-4-5 116 0 0,-31 114-2113 0 0,48-196 292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36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1 296 10103 0 0,'6'-26'362'0'0,"1"0"-1"0"0,19-42 0 0 0,-21 58-249 0 0,0 1 1 0 0,1-1 0 0 0,0 1-1 0 0,0 0 1 0 0,1 1-1 0 0,1 0 1 0 0,-1 0-1 0 0,1 0 1 0 0,13-9 0 0 0,-5 6 201 0 0,0 2 0 0 0,0-1 0 0 0,1 2 0 0 0,0 0 0 0 0,1 1 0 0 0,0 1 0 0 0,0 1 0 0 0,0 0 1 0 0,0 1-1 0 0,1 1 0 0 0,26-1 0 0 0,-41 4-215 0 0,0 1 0 0 0,1-1-1 0 0,-1 0 1 0 0,0 1 0 0 0,1 0 0 0 0,-1 0 0 0 0,0 0 0 0 0,0 1-1 0 0,0-1 1 0 0,0 1 0 0 0,0 0 0 0 0,0 0 0 0 0,0 1-1 0 0,-1-1 1 0 0,1 1 0 0 0,-1-1 0 0 0,0 1 0 0 0,1 0 0 0 0,-1 1-1 0 0,2 2 1 0 0,-2-1-43 0 0,0 0-1 0 0,0 0 0 0 0,-1 0 1 0 0,0 0-1 0 0,0 0 0 0 0,0 0 1 0 0,0 0-1 0 0,-1 1 1 0 0,0-1-1 0 0,0 1 0 0 0,-1-1 1 0 0,1 1-1 0 0,-1-1 0 0 0,0 1 1 0 0,-2 7-1 0 0,1-3-17 0 0,-1 1-1 0 0,-1-1 1 0 0,0 0-1 0 0,0 0 0 0 0,-1 0 1 0 0,0-1-1 0 0,-1 1 1 0 0,-7 10-1 0 0,3-6 20 0 0,-1-1 1 0 0,-1-1-1 0 0,0 0 0 0 0,-20 18 1 0 0,-7-1-236 0 0,0-3 1 0 0,-70 38 0 0 0,85-52-2128 0 0,-35 12 0 0 0,39-17 563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36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58 8495 0 0,'0'0'388'0'0,"3"-1"-10"0"0,11-8-241 0 0,0 1 1 0 0,1 1-1 0 0,0 0 1 0 0,19-5-1 0 0,5-2 3308 0 0,-58 16-2484 0 0,0 1-1 0 0,-28 11 1 0 0,40-11-872 0 0,0 0 1 0 0,0 0 0 0 0,1 0-1 0 0,-1 1 1 0 0,1 0-1 0 0,0 1 1 0 0,-6 6-1 0 0,2-2-115 0 0,2 1-1 0 0,-1 1 1 0 0,1-1-1 0 0,1 2 1 0 0,0-1-1 0 0,0 1 1 0 0,1 0-1 0 0,-5 14 1 0 0,-28 106 37 0 0,35-116-9 0 0,-31 149 255 0 0,33-146-120 0 0,0 1 1 0 0,1-1-1 0 0,1 1 1 0 0,1-1 0 0 0,1 1-1 0 0,6 29 1 0 0,-7-43-107 0 0,1 0 0 0 0,0 0 0 0 0,0 0 1 0 0,1 0-1 0 0,-1 0 0 0 0,2 0 0 0 0,-1-1 0 0 0,0 1 0 0 0,1-1 1 0 0,0 0-1 0 0,0 0 0 0 0,1 0 0 0 0,-1-1 0 0 0,1 0 0 0 0,0 1 1 0 0,0-2-1 0 0,1 1 0 0 0,-1-1 0 0 0,1 1 0 0 0,-1-1 0 0 0,1-1 1 0 0,0 1-1 0 0,0-1 0 0 0,1 0 0 0 0,-1-1 0 0 0,0 1 0 0 0,0-1 1 0 0,1-1-1 0 0,-1 1 0 0 0,1-1 0 0 0,11-1 0 0 0,11-2-4612 0 0,1-3-1606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3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1807 0 0,'0'2'2584'0'0,"-4"60"5575"0"0,-10 34-6915 0 0,-1 1-975 0 0,13-81-400 0 0,-27 182 2699 0 0,22-172-2702 0 0,-16 43 0 0 0,16-52-1130 0 0,-2 0 1 0 0,0-1 0 0 0,-13 20 0 0 0,12-23-3549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37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1 349 5407 0 0,'4'-29'694'0'0,"2"2"-1"0"0,2-1 1 0 0,0 1-1 0 0,14-32 0 0 0,-17 49-320 0 0,0 0-1 0 0,1 0 0 0 0,0 1 1 0 0,1 0-1 0 0,0 0 0 0 0,0 0 1 0 0,1 1-1 0 0,0 0 1 0 0,0 0-1 0 0,1 1 0 0 0,0 0 1 0 0,0 1-1 0 0,16-9 0 0 0,-3 6 6 0 0,0 0-1 0 0,1 1 0 0 0,0 1 0 0 0,1 1 0 0 0,-1 1 1 0 0,1 1-1 0 0,0 1 0 0 0,0 2 0 0 0,0 0 0 0 0,0 1 1 0 0,43 7-1 0 0,-60-6-230 0 0,-1 0 1 0 0,0 1 0 0 0,0 0-1 0 0,0 0 1 0 0,0 0-1 0 0,0 1 1 0 0,0 0-1 0 0,-1 0 1 0 0,8 6-1 0 0,-11-7-116 0 0,0 0 0 0 0,1 0 0 0 0,-1 0 0 0 0,0 0 0 0 0,0 0 0 0 0,-1 1-1 0 0,1-1 1 0 0,0 1 0 0 0,-1-1 0 0 0,0 1 0 0 0,1-1 0 0 0,-1 1 0 0 0,0 0-1 0 0,-1 0 1 0 0,1 0 0 0 0,0-1 0 0 0,-1 1 0 0 0,1 0 0 0 0,-1 0 0 0 0,0 0-1 0 0,0 0 1 0 0,-1 5 0 0 0,0-1-29 0 0,-1 1 0 0 0,0-1-1 0 0,-1 1 1 0 0,0-1 0 0 0,0 0-1 0 0,0 0 1 0 0,-1 0 0 0 0,0 0 0 0 0,-1-1-1 0 0,1 0 1 0 0,-1 0 0 0 0,0 0-1 0 0,-10 8 1 0 0,-7 5-39 0 0,-2 0-1 0 0,-28 17 0 0 0,42-29 15 0 0,-60 36-116 0 0,38-24 15 0 0,0 2 0 0 0,-32 27-1 0 0,62-46 113 0 0,-1 0 0 0 0,1 1 0 0 0,-1-1 0 0 0,1 1 0 0 0,0 0 0 0 0,0 0 0 0 0,0 0 0 0 0,0 0 0 0 0,0 0 0 0 0,1 0-1 0 0,-1 0 1 0 0,1 0 0 0 0,-2 7 0 0 0,3-7 11 0 0,0-1 1 0 0,0 1-1 0 0,0-1 0 0 0,0 1 0 0 0,1-1 0 0 0,-1 0 0 0 0,0 1 0 0 0,1-1 0 0 0,0 1 1 0 0,0-1-1 0 0,0 0 0 0 0,0 0 0 0 0,0 0 0 0 0,0 1 0 0 0,0-1 0 0 0,1 0 1 0 0,-1 0-1 0 0,1 0 0 0 0,-1-1 0 0 0,1 1 0 0 0,2 2 0 0 0,3 2 38 0 0,1-1 0 0 0,-1 1-1 0 0,1-1 1 0 0,1 0 0 0 0,-1-1 0 0 0,15 6 0 0 0,59 15 275 0 0,-57-18-180 0 0,80 21 357 0 0,1-5 1 0 0,148 13 0 0 0,-221-33-623 0 0,163 14-664 0 0,-65-9-6469 0 0,-82-7 1231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2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47 13879 0 0,'-5'-46'1020'0'0,"4"58"-2193"0"0,1 23 1471 0 0,2 1-1 0 0,1-1 1 0 0,13 59-1 0 0,4 43 789 0 0,-18-116-1133 0 0,-1 1 0 0 0,-2-1 0 0 0,0 1 0 0 0,-6 32 0 0 0,4-40-2237 0 0,-1 0 1 0 0,-7 17 0 0 0,7-22-1587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37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13247 0 0,'12'-3'322'0'0,"-1"1"0"0"0,1 0 0 0 0,21-1-1 0 0,-27 3-304 0 0,1 0-1 0 0,0 1 0 0 0,-1-1 0 0 0,1 2 0 0 0,0-1 0 0 0,-1 1 0 0 0,0 0 0 0 0,9 4 0 0 0,5 4 467 0 0,0 1 0 0 0,-1 2 0 0 0,0 0 1 0 0,19 17-1 0 0,64 68 2472 0 0,-82-75-2767 0 0,-1 0 0 0 0,-2 1 0 0 0,0 1 1 0 0,-1 1-1 0 0,-1 0 0 0 0,-2 1 0 0 0,-1 0 0 0 0,-1 1 1 0 0,-1 0-1 0 0,-1 1 0 0 0,-2 0 0 0 0,-1 1 0 0 0,4 56 0 0 0,-10-65-172 0 0,-1 0 0 0 0,-1 0 0 0 0,-1 0-1 0 0,-1 0 1 0 0,-1-1 0 0 0,-1 0 0 0 0,0 0-1 0 0,-16 31 1 0 0,-8 7-93 0 0,-53 78-1 0 0,36-64-389 0 0,-38 70-2372 0 0,42-75-4239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8:43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49 6623 0 0,'-55'-30'759'0'0,"44"18"5177"0"0,34 18-5324 0 0,1-2 0 0 0,0 0 0 0 0,0-2-1 0 0,32 0 1 0 0,99-13 474 0 0,116 1-1469 0 0,-176 9-515 0 0,-67 0 363 0 0,8 0-1227 0 0,0 1 1 0 0,56 8-1 0 0,-66-3-9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8:43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4663 0 0,'0'0'210'0'0,"0"-2"-6"0"0,3-8 62 0 0,1 2 0 0 0,6-14 1 0 0,-8 18 250 0 0,1 0 0 0 0,0-1 0 0 0,0 2 0 0 0,0-1 0 0 0,1 0 0 0 0,0 0 1 0 0,3-2-1 0 0,-3 3-333 0 0,-1 1 1 0 0,0-1 0 0 0,1 1-1 0 0,-1 0 1 0 0,1 0 0 0 0,0 1-1 0 0,0-1 1 0 0,0 1-1 0 0,0 0 1 0 0,0 0 0 0 0,6-1-1 0 0,-3 1-20 0 0,-1 1-1 0 0,1 1 0 0 0,-1-1 0 0 0,1 1 1 0 0,-1 0-1 0 0,11 4 0 0 0,72 24 489 0 0,4 1-512 0 0,-91-29-136 0 0,172 39 259 0 0,-154-37-224 0 0,1-1 0 0 0,-1 0 0 0 0,1-2 0 0 0,-1 0 0 0 0,1-1 0 0 0,32-7 0 0 0,-39 4-28 0 0,0 0 0 0 0,-1-1-1 0 0,0 0 1 0 0,0-1-1 0 0,-1-1 1 0 0,1 0 0 0 0,-1-1-1 0 0,-1 0 1 0 0,0-1-1 0 0,0 0 1 0 0,14-15 0 0 0,-17 15-490 0 0,0-1 1 0 0,-1 0-1 0 0,0 0 1 0 0,8-16-1 0 0,-2-5-920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8:44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13039 0 0,'0'0'598'0'0,"1"-1"-10"0"0,0-2-601 0 0,1 0 0 0 0,0 1 1 0 0,-1-1-1 0 0,1 1 0 0 0,0-1 1 0 0,1 1-1 0 0,-1 0 0 0 0,0 0 1 0 0,1 0-1 0 0,-1 0 0 0 0,1 0 1 0 0,-1 1-1 0 0,1-1 0 0 0,0 1 1 0 0,0 0-1 0 0,0 0 0 0 0,0 0 1 0 0,0 0-1 0 0,0 0 0 0 0,0 0 1 0 0,0 1-1 0 0,3-1 0 0 0,8 0-370 0 0,1 0 0 0 0,-1 1 0 0 0,23 2 0 0 0,29 8 456 0 0,113 31 1 0 0,-167-38-71 0 0,407 136 304 0 0,-397-130-291 0 0,429 190 1117 0 0,-422-185-807 0 0,-1 2 0 0 0,28 20-1 0 0,-45-28-113 0 0,-1 0 0 0 0,0 0 0 0 0,-1 1 0 0 0,0 1 0 0 0,0 0 0 0 0,-1 0-1 0 0,14 22 1 0 0,-20-27-135 0 0,0 1 0 0 0,0-1 0 0 0,0 1 0 0 0,-1 0 0 0 0,1 0 0 0 0,-1 0 0 0 0,-1-1 0 0 0,1 1 0 0 0,-1 0 0 0 0,0 0 0 0 0,-1 0 0 0 0,0 7 0 0 0,-3 8 181 0 0,-12 41 1 0 0,-19 48-101 0 0,-6-1 1 0 0,-4-2 0 0 0,-111 190-1 0 0,135-264-188 0 0,-19 31-83 0 0,3 2 0 0 0,-31 75 0 0 0,43-71-1539 0 0,0 4-551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8:4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7423 0 0,'0'-11'795'0'0,"0"4"-751"0"0,0 6 740 0 0,1 10-470 0 0,0 1 1 0 0,1-1-1 0 0,4 16 0 0 0,0 1-92 0 0,96 437 1316 0 0,-65-296-1132 0 0,17 189-1 0 0,-52-335-323 0 0,-1 1 0 0 0,0-1 0 0 0,-5 39 0 0 0,1-51-29 0 0,3-9-105 0 0,-1 1-1 0 0,1-1 1 0 0,-1 0-1 0 0,1 0 1 0 0,0 0-1 0 0,-1 1 1 0 0,1-1-1 0 0,-1 0 1 0 0,1 0-1 0 0,-1 0 1 0 0,1 0-1 0 0,-1 0 1 0 0,1 0-1 0 0,-1 0 1 0 0,1 0-1 0 0,-1 0 1 0 0,1 0-1 0 0,-1 0 1 0 0,1 0-1 0 0,-1-1 0 0 0,1 1 1 0 0,-1 0-1 0 0,0-1 1 0 0,1 1-65 0 0,-17-10-1531 0 0,-11-16-89 0 0,5-6-21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8:44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8 296 8807 0 0,'-3'-12'82'0'0,"1"-1"-1"0"0,1 1 1 0 0,0-1-1 0 0,0 0 1 0 0,1 1-1 0 0,1-1 0 0 0,0 1 1 0 0,1-1-1 0 0,0 1 1 0 0,1-1-1 0 0,1 1 1 0 0,7-18-1 0 0,-8 21 150 0 0,2 1 0 0 0,-1 0 0 0 0,1 0 1 0 0,0 0-1 0 0,1 1 0 0 0,0 0 0 0 0,0 0 0 0 0,8-7 0 0 0,-9 10-74 0 0,1 0 0 0 0,0 0 0 0 0,0 0 1 0 0,0 0-1 0 0,0 1 0 0 0,1 0 0 0 0,-1 1 0 0 0,1-1 0 0 0,0 1 0 0 0,-1 0 0 0 0,12-1 0 0 0,-9 2-62 0 0,0 1 0 0 0,0-1 0 0 0,0 1 0 0 0,0 1 0 0 0,0 0 0 0 0,0 0 0 0 0,0 1 0 0 0,0 0 0 0 0,0 1 0 0 0,0 0 0 0 0,11 5 0 0 0,-10-3-25 0 0,0 1 0 0 0,0 0 0 0 0,-1 1 0 0 0,1 0 0 0 0,-2 0 1 0 0,1 1-1 0 0,-1 0 0 0 0,11 14 0 0 0,-11-11-31 0 0,0 0 0 0 0,-1 0-1 0 0,0 1 1 0 0,-1 0 0 0 0,0 0 0 0 0,-1 1 0 0 0,-1 0 0 0 0,0-1-1 0 0,0 1 1 0 0,-1 1 0 0 0,-1-1 0 0 0,0 0 0 0 0,-1 1-1 0 0,0-1 1 0 0,-1 1 0 0 0,-3 16 0 0 0,-3 3 22 0 0,-1-1-1 0 0,-18 48 1 0 0,-32 60-527 0 0,10-27-1607 0 0,29-70-927 0 0,12-25 1302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8:45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51 9935 0 0,'-4'-11'363'0'0,"0"0"-1"0"0,-3-16 0 0 0,7 26-129 0 0,-1 3-154 0 0,-9 49 684 0 0,1-1 0 0 0,-3 88 0 0 0,15 106-860 0 0,2-169 303 0 0,2 0 0 0 0,4 0 0 0 0,3-1 1 0 0,4-1-1 0 0,2 0 0 0 0,4-2 0 0 0,40 84 0 0 0,-53-133-146 0 0,1 0 0 0 0,1-1 0 0 0,0 0 0 0 0,2-1 0 0 0,1-1 0 0 0,0 0 0 0 0,1-2 0 0 0,1 1 0 0 0,1-2 0 0 0,20 14 0 0 0,-32-26-299 0 0,-1 0 0 0 0,1-1 0 0 0,-1 0 0 0 0,1 0 0 0 0,0 0 0 0 0,13 2 0 0 0,-2-2-1444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8:4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9359 0 0,'0'0'1382'0'0,"2"0"-969"0"0,1 1-328 0 0,-1 0 0 0 0,1 0 0 0 0,-1 0 0 0 0,1 0 0 0 0,-1 0 0 0 0,0 0 0 0 0,1 1 0 0 0,-1-1-1 0 0,0 1 1 0 0,0 0 0 0 0,0-1 0 0 0,0 1 0 0 0,0 0 0 0 0,2 4 0 0 0,4 5 159 0 0,10 20 0 0 0,-9-16-62 0 0,20 37 163 0 0,3-2 0 0 0,45 54 0 0 0,-66-91-206 0 0,1-1 0 0 0,0-1 0 0 0,0 0 0 0 0,1 0 0 0 0,0-1 0 0 0,16 8 0 0 0,-22-14-99 0 0,1 0 0 0 0,0-1 1 0 0,0 0-1 0 0,0 0 0 0 0,0 0 0 0 0,1-1 0 0 0,-1 0 0 0 0,1-1 1 0 0,-1 0-1 0 0,1 0 0 0 0,-1-1 0 0 0,1 0 0 0 0,10-2 1 0 0,4-2-273 0 0,0-2 1 0 0,-1 0-1 0 0,0-1 1 0 0,21-10-1 0 0,-35 13-194 0 0,-1 1 0 0 0,0-1-1 0 0,9-7 1 0 0,-3 0-1061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8:45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0 8407 0 0,'0'0'1004'0'0,"0"2"-290"0"0,-4 59 2511 0 0,-12 34-2658 0 0,11-70-279 0 0,-42 155 449 0 0,19-83-478 0 0,24-85-229 0 0,-27 106 445 0 0,-21 149 0 0 0,-1 161-169 0 0,49-385-2106 0 0,4-41 768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8:46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3999 0 0,'0'0'4627'0'0,"0"1"-3887"0"0,8 69 2091 0 0,1 12-1578 0 0,8 5-493 0 0,22 138 317 0 0,-12-62-404 0 0,8 63 229 0 0,1 199 93 0 0,-15-143-571 0 0,-21-253-326 0 0,2 3-3056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21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79 224 7055 0 0,'3'-22'496'0'0,"2"0"0"0"0,1 0 0 0 0,10-26 0 0 0,-13 41-179 0 0,0 1 0 0 0,1-1 1 0 0,-1 1-1 0 0,1-1 0 0 0,1 1 0 0 0,0 1 0 0 0,-1-1 0 0 0,2 0 0 0 0,-1 1 1 0 0,1 0-1 0 0,-1 1 0 0 0,1-1 0 0 0,11-5 0 0 0,-9 6-64 0 0,1 0 0 0 0,-1 1 0 0 0,1-1 0 0 0,-1 2 0 0 0,1 0 0 0 0,0 0 0 0 0,0 0 0 0 0,0 1 0 0 0,0 1 0 0 0,0-1 0 0 0,0 1-1 0 0,12 2 1 0 0,-16-1-184 0 0,0-1-1 0 0,0 1 1 0 0,0 1-1 0 0,0-1 1 0 0,0 1-1 0 0,0 0 1 0 0,0 0-1 0 0,-1 0 1 0 0,1 1 0 0 0,-1 0-1 0 0,1-1 1 0 0,-1 2-1 0 0,0-1 1 0 0,0 0-1 0 0,-1 1 1 0 0,1 0-1 0 0,-1 0 1 0 0,1 0-1 0 0,-1 0 1 0 0,0 0-1 0 0,-1 1 1 0 0,4 6-1 0 0,-4-5-42 0 0,1 0-1 0 0,-1 1 1 0 0,-1-1-1 0 0,1 1 1 0 0,-1 0-1 0 0,0-1 1 0 0,-1 1-1 0 0,0 0 1 0 0,0-1-1 0 0,0 1 1 0 0,-1 0-1 0 0,0-1 1 0 0,0 1-1 0 0,0 0 1 0 0,-4 6-1 0 0,2-4-21 0 0,-1-1 1 0 0,1 0-1 0 0,-2-1 0 0 0,1 1 0 0 0,-1-1 1 0 0,-1 0-1 0 0,1 0 0 0 0,-1 0 0 0 0,0-1 0 0 0,-1 0 1 0 0,-7 5-1 0 0,-13 9-91 0 0,-59 31 0 0 0,-35 8-863 0 0,84-42 342 0 0,23-11 149 0 0,1 0 0 0 0,-1-1 0 0 0,-16 4 0 0 0,29-8 315 0 0,8-6-83 0 0,-4 3 250 0 0,1 0 1 0 0,-1 0-1 0 0,1 1 0 0 0,0 0 0 0 0,-1-1 0 0 0,1 1 0 0 0,0 1 0 0 0,0-1 0 0 0,0 1 0 0 0,0-1 1 0 0,0 1-1 0 0,0 0 0 0 0,4 1 0 0 0,9 1 235 0 0,29 8-1 0 0,-27-5-158 0 0,145 40 1248 0 0,-142-36-1560 0 0,0 0 0 0 0,-1 2 0 0 0,0 0 0 0 0,0 1 0 0 0,20 17 0 0 0,-35-25-1491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8:46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42 5407 0 0,'-1'-7'202'0'0,"0"0"-1"0"0,0 0 0 0 0,0-13 6454 0 0,1 22-6546 0 0,3 97 272 0 0,20 127 0 0 0,35 99 640 0 0,-20-120-712 0 0,-18-74-1154 0 0,-11-45-3732 0 0,-7-51 491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8:47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85 696 3079 0 0,'-41'-140'753'0'0,"27"80"2532"0"0,-11-92-1 0 0,22 124-2674 0 0,2 1 0 0 0,0-1 0 0 0,2 0 1 0 0,8-54-1 0 0,-7 72-431 0 0,1 0 1 0 0,0 0-1 0 0,1 1 1 0 0,-1 0-1 0 0,2-1 1 0 0,-1 1-1 0 0,9-11 1 0 0,-9 15-89 0 0,0 0 0 0 0,1 0 0 0 0,-1 0 0 0 0,1 0 0 0 0,0 1 0 0 0,0 0 0 0 0,1 0 0 0 0,-1 0 0 0 0,1 1 0 0 0,0 0 0 0 0,0 0 0 0 0,8-3 0 0 0,-6 4-34 0 0,1 0-1 0 0,-1 1 1 0 0,1 0 0 0 0,-1 0-1 0 0,1 0 1 0 0,0 1 0 0 0,-1 1-1 0 0,1-1 1 0 0,-1 2-1 0 0,1-1 1 0 0,-1 1 0 0 0,1 0-1 0 0,-1 1 1 0 0,0 0-1 0 0,13 6 1 0 0,-14-6-47 0 0,1 1 1 0 0,-1 0-1 0 0,0 1 0 0 0,0 0 0 0 0,-1 0 1 0 0,1 0-1 0 0,-1 1 0 0 0,0 0 0 0 0,-1 0 1 0 0,1 0-1 0 0,-1 1 0 0 0,-1 0 0 0 0,1 0 0 0 0,-1 0 1 0 0,0 1-1 0 0,3 8 0 0 0,-4-6 3 0 0,-1 1-1 0 0,0-1 0 0 0,-1 1 0 0 0,0-1 1 0 0,-1 1-1 0 0,0 0 0 0 0,0-1 0 0 0,-1 1 1 0 0,-1-1-1 0 0,-3 15 0 0 0,-5 9-169 0 0,-23 56-1 0 0,33-89 152 0 0,-12 28-304 0 0,-26 44 1 0 0,31-62 224 0 0,0 0 0 0 0,-1 0 0 0 0,-1 0 0 0 0,1-1 0 0 0,-2-1 0 0 0,-13 12 0 0 0,20-19 87 0 0,-15 10-59 0 0,-10 1 24 0 0,28-12 28 0 0,0-1 0 0 0,0 1 0 0 0,0 0 0 0 0,0-1 1 0 0,0 1-1 0 0,0-1 0 0 0,0 1 0 0 0,0 0 0 0 0,0-1 0 0 0,0 1 0 0 0,0-1 0 0 0,1 1 0 0 0,-1-1 0 0 0,0 1 0 0 0,1-1 0 0 0,-1 2 0 0 0,1-2-4 0 0,5 10-8 0 0,0 0 1 0 0,1-1 0 0 0,0 0-1 0 0,1 0 1 0 0,0 0-1 0 0,16 12 1 0 0,1 3 71 0 0,7 6 108 0 0,67 48 0 0 0,43 16 171 0 0,-134-89-321 0 0,26 16 33 0 0,-1 2-1 0 0,0 1 0 0 0,-2 2 1 0 0,-1 1-1 0 0,43 49 0 0 0,35 68-3690 0 0,-96-125 1570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8:47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0 124 143 0 0,'6'-10'862'0'0,"0"1"0"0"0,-1-1 0 0 0,0 0 0 0 0,4-15 0 0 0,8-17 3604 0 0,-16 41-3738 0 0,0-1-412 0 0,0 0 0 0 0,0 0-1 0 0,1 1 1 0 0,-1-1 0 0 0,0 0-1 0 0,1 1 1 0 0,2-3 0 0 0,1 4-173 0 0,0 0 0 0 0,-1 0 0 0 0,1 0 0 0 0,0 0 0 0 0,-1 1 1 0 0,1 0-1 0 0,-1 0 0 0 0,1 0 0 0 0,-1 1 0 0 0,1-1 0 0 0,-1 1 0 0 0,0 0 1 0 0,0 0-1 0 0,1 1 0 0 0,-2-1 0 0 0,6 4 0 0 0,8 8 20 0 0,0 0 1 0 0,16 18-1 0 0,-30-29-116 0 0,97 113 195 0 0,-45-49-174 0 0,-20-27-62 0 0,176 224 19 0 0,-186-227 34 0 0,-1 1 0 0 0,-2 1 1 0 0,-2 0-1 0 0,-2 2 0 0 0,21 69 0 0 0,-27-63 24 0 0,-2 2 0 0 0,-2-1 0 0 0,-2 1 0 0 0,-2 1 0 0 0,-5 76 0 0 0,-3-70-8 0 0,-4 1 1 0 0,-1-1-1 0 0,-3 0 0 0 0,-30 83 1 0 0,18-73 15 0 0,-4-1 1 0 0,-36 62-1 0 0,40-85-697 0 0,-3-1 0 0 0,-1-2 1 0 0,-61 65-1 0 0,29-46-2974 0 0,32-36-654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8:48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57 143 0 0,'-2'-6'1719'0'0,"2"5"-1138"0"0,0 0 1 0 0,1 0-1 0 0,-1 1 0 0 0,1-1 1 0 0,-1 0-1 0 0,1 0 0 0 0,1-1 1744 0 0,-1 1-1743 0 0,0 0-1 0 0,-1 1 0 0 0,1-1 1 0 0,0 1-1 0 0,1-1 0 0 0,19-7 1747 0 0,-10 5-2042 0 0,1 1 0 0 0,11 0 0 0 0,134 0 1410 0 0,-1 0-1536 0 0,-142 1-241 0 0,133-14-3321 0 0,-127 11 1274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8:4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9359 0 0,'45'-12'873'0'0,"1"2"0"0"0,88-8 0 0 0,-25 4 300 0 0,-50 5-308 0 0,108-2-1 0 0,-70 18-5193 0 0,-76-4-215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8:49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20 5783 0 0,'-1'-1'444'0'0,"-11"-12"-230"0"0,11 12-4 0 0,-6-3 621 0 0,6 10 11 0 0,6 14 139 0 0,-4-16-1037 0 0,136 394 3311 0 0,1-1-1928 0 0,-126-341-1141 0 0,-2 1 0 0 0,-2 0-1 0 0,1 89 1 0 0,-9-132-355 0 0,-1 0 0 0 0,0 0 0 0 0,-1 0 0 0 0,0-1 0 0 0,-1 1 0 0 0,0 0 0 0 0,-11 23 0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8:49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3 255 13247 0 0,'-2'-11'240'0'0,"2"-1"0"0"0,0 0 0 0 0,0 1 0 0 0,4-21-1 0 0,-3 26-219 0 0,1 0-1 0 0,-1 0 1 0 0,1 1-1 0 0,1-1 0 0 0,-1 1 1 0 0,1 0-1 0 0,0 0 1 0 0,0 0-1 0 0,0 0 0 0 0,1 0 1 0 0,6-7-1 0 0,3 1 119 0 0,-1 0 0 0 0,2 1 0 0 0,-1 1 0 0 0,1 0 0 0 0,1 0 0 0 0,0 2 0 0 0,0 0 0 0 0,0 0 0 0 0,1 2-1 0 0,0 0 1 0 0,0 0 0 0 0,0 2 0 0 0,1 0 0 0 0,-1 1 0 0 0,26-1 0 0 0,-34 4-117 0 0,0 0 0 0 0,1 0 0 0 0,-1 1 1 0 0,0 0-1 0 0,0 0 0 0 0,-1 1 0 0 0,1 0 0 0 0,0 0 1 0 0,-1 1-1 0 0,0 0 0 0 0,0 0 0 0 0,0 1 0 0 0,0-1 1 0 0,-1 2-1 0 0,0-1 0 0 0,0 1 0 0 0,0 0 0 0 0,-1 0 1 0 0,1 0-1 0 0,-2 1 0 0 0,9 14 0 0 0,-6-8-2 0 0,0 0-1 0 0,-2 1 1 0 0,1 0-1 0 0,-2 0 1 0 0,0 0 0 0 0,0 1-1 0 0,-2-1 1 0 0,1 1-1 0 0,-2 0 1 0 0,0-1 0 0 0,-2 23-1 0 0,-2-7 28 0 0,-2 0 0 0 0,-16 54 0 0 0,-29 54 38 0 0,39-110-139 0 0,-2 0 0 0 0,-1-2 1 0 0,-2 1-1 0 0,0-2 0 0 0,-22 27 1 0 0,22-34-584 0 0,-1 0 1 0 0,-26 22-1 0 0,26-27-734 0 0,-1-1 0 0 0,0 0 0 0 0,-20 9-1 0 0,-2-3-2983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8:50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213 112 7455 0 0,'0'-10'138'0'0,"0"-12"225"0"0,6-38-1 0 0,-6 59-328 0 0,0 0 0 0 0,0 1 0 0 0,0-1 0 0 0,0 0-1 0 0,0 0 1 0 0,0 0 0 0 0,0 1 0 0 0,0-1 0 0 0,0 0 0 0 0,0 0 0 0 0,-1 1 0 0 0,1-1 0 0 0,0 0-1 0 0,0 0 1 0 0,-1 0 0 0 0,0-2 81 0 0,0 1 609 0 0,-9 1-619 0 0,9 1-103 0 0,0-1 0 0 0,0 1-1 0 0,0 0 1 0 0,0 0 0 0 0,0 0 0 0 0,0 0 0 0 0,0 0 0 0 0,0 0-1 0 0,0 0 1 0 0,-1 1 0 0 0,1-1 0 0 0,0 0 0 0 0,0 1 0 0 0,-1 0-1 0 0,-6 3 20 0 0,0 1 0 0 0,1 0-1 0 0,0 0 1 0 0,0 0-1 0 0,1 1 1 0 0,-1 0 0 0 0,1 1-1 0 0,1-1 1 0 0,-1 1-1 0 0,1 0 1 0 0,0 1 0 0 0,-6 12-1 0 0,-2 6 91 0 0,2 1 0 0 0,-12 42-1 0 0,9-19 103 0 0,3 0 0 0 0,-8 80 0 0 0,11 104 396 0 0,24 20 46 0 0,-8-192-523 0 0,3-1-1 0 0,21 66 1 0 0,-23-99-79 0 0,1-1 0 0 0,1 0 0 0 0,1-1 0 0 0,1 0 0 0 0,25 35 0 0 0,-31-51-35 0 0,0 0 1 0 0,1-1 0 0 0,0 0-1 0 0,0-1 1 0 0,1 0-1 0 0,0 0 1 0 0,1-1-1 0 0,0 0 1 0 0,0-1-1 0 0,0 0 1 0 0,1 0-1 0 0,0-1 1 0 0,0 0-1 0 0,0-1 1 0 0,23 5-1 0 0,-27-8-324 0 0,-1 0 0 0 0,1-1 0 0 0,0 1 0 0 0,0-1 0 0 0,-1-1 0 0 0,1 1 0 0 0,0-1 0 0 0,-1 0 0 0 0,1-1 0 0 0,-1 1 0 0 0,12-6 0 0 0,9-6-3846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8:50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13247 0 0,'0'0'1488'0'0,"2"2"-1421"0"0,7 10-89 0 0,0 0 1 0 0,-1 0-1 0 0,0 1 1 0 0,-1 1-1 0 0,0-1 0 0 0,5 19 1 0 0,23 91-36 0 0,-19-60 70 0 0,5 15 29 0 0,68 270 659 0 0,-82-316-1210 0 0,-1 0 0 0 0,2 56 0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8:50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9903 0 0,'1'-6'78'0'0,"0"1"1"0"0,1-1-1 0 0,-1 0 0 0 0,1 1 0 0 0,0 0 0 0 0,0-1 0 0 0,0 1 1 0 0,1 0-1 0 0,0 0 0 0 0,0 0 0 0 0,1 0 0 0 0,-1 1 0 0 0,1-1 0 0 0,0 1 1 0 0,0 0-1 0 0,0 0 0 0 0,1 0 0 0 0,-1 1 0 0 0,1 0 0 0 0,0-1 0 0 0,0 2 1 0 0,9-5-1 0 0,6-1 269 0 0,1 1 0 0 0,-1 0 0 0 0,1 2 0 0 0,0 0 0 0 0,0 2 0 0 0,1 0 0 0 0,-1 2 0 0 0,1 0 0 0 0,0 1 0 0 0,36 5 0 0 0,-50-3-298 0 0,-1-1 1 0 0,0 1-1 0 0,0 0 0 0 0,0 0 1 0 0,0 1-1 0 0,0 0 1 0 0,-1 1-1 0 0,1-1 0 0 0,-1 1 1 0 0,0 0-1 0 0,9 8 1 0 0,-12-8-28 0 0,1-1 1 0 0,-1 1 0 0 0,0 0 0 0 0,0 0-1 0 0,0 0 1 0 0,-1 0 0 0 0,1 1 0 0 0,-1-1 0 0 0,0 1-1 0 0,0 0 1 0 0,-1-1 0 0 0,1 1 0 0 0,-1 0-1 0 0,0 0 1 0 0,-1 0 0 0 0,1 0 0 0 0,-1 0-1 0 0,0 7 1 0 0,-1-1-40 0 0,-1 0-1 0 0,0-1 0 0 0,0 1 1 0 0,-1-1-1 0 0,0 0 0 0 0,-1 0 1 0 0,-10 19-1 0 0,-46 64-488 0 0,38-61 375 0 0,-10 12-210 0 0,-1-1 0 0 0,-48 47 0 0 0,64-74 261 0 0,-4 4-109 0 0,-32 41-1 0 0,51-57 132 0 0,2-3 53 0 0,-1 0 1 0 0,1 0-1 0 0,0-1 1 0 0,0 1-1 0 0,0 0 1 0 0,-1 0-1 0 0,1 0 1 0 0,0-1-1 0 0,0 1 1 0 0,0 0-1 0 0,0 0 1 0 0,0 0-1 0 0,0-1 1 0 0,1 1-1 0 0,-1 0 1 0 0,0 0-1 0 0,0 0 1 0 0,0-1-1 0 0,1 1 1 0 0,-1 0-1 0 0,1 0 1 0 0,-1-1-1 0 0,0 1 1 0 0,1 0-1 0 0,0 0 1 0 0,1 1-11 0 0,4 5-5 0 0,0 0 1 0 0,1-1-1 0 0,-1 1 1 0 0,1-1 0 0 0,1-1-1 0 0,-1 0 1 0 0,14 7 0 0 0,-19-10 14 0 0,43 22-42 0 0,72 28 0 0 0,-38-18 47 0 0,2 4 4 0 0,61 27-313 0 0,-107-50-3602 0 0,-17-9-233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2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9903 0 0,'0'0'1174'0'0,"2"1"-388"0"0,4 2-223 0 0,-1 2 0 0 0,0-1-1 0 0,0 0 1 0 0,0 1 0 0 0,-1 0-1 0 0,1 0 1 0 0,-1 0 0 0 0,6 12-1 0 0,-4-6-65 0 0,0 1 0 0 0,-1 1-1 0 0,5 22 1 0 0,-6-18-254 0 0,0 0 0 0 0,-2 0 1 0 0,0 1-1 0 0,-2 27 0 0 0,-1-10-1496 0 0,-9 43 1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8:51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52 262 2271 0 0,'-16'-47'211'0'0,"-12"-49"287"0"0,25 85 17 0 0,2 0 0 0 0,-1 0 0 0 0,1 0 0 0 0,1 0 1 0 0,0 0-1 0 0,2-18 0 0 0,-2 28-341 0 0,0-1 0 0 0,1 1-1 0 0,-1-1 1 0 0,1 1 0 0 0,-1-1 0 0 0,1 1-1 0 0,0 0 1 0 0,-1-1 0 0 0,1 1-1 0 0,0 0 1 0 0,0 0 0 0 0,0 0 0 0 0,0-1-1 0 0,1 0 1 0 0,-1 1-119 0 0,1 0 593 0 0,1 1 0 0 0,2 2-538 0 0,0 0 0 0 0,0 0 0 0 0,-1 0 0 0 0,1 0 0 0 0,0 1 0 0 0,-1 0 0 0 0,0-1 0 0 0,1 2 0 0 0,-1-1 0 0 0,-1 0-1 0 0,1 1 1 0 0,0 0 0 0 0,-1 0 0 0 0,0 0 0 0 0,0 0 0 0 0,4 7 0 0 0,5 10 66 0 0,-1 1-1 0 0,10 28 1 0 0,-17-40-128 0 0,147 381 715 0 0,-65-117-620 0 0,-17 3-105 0 0,-41-159 62 0 0,-7-22 64 0 0,-4 2 0 0 0,5 106 0 0 0,-17-35-2417 0 0,-5-167 1366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8:5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10423 0 0,'2'-29'1512'0'0,"12"34"-632"0"0,-7-1-846 0 0,-1 1 0 0 0,1 0 0 0 0,-1 0 0 0 0,1 0 0 0 0,-1 1 0 0 0,-1 0-1 0 0,1 0 1 0 0,4 7 0 0 0,5 5-99 0 0,-9-12 53 0 0,18 22-25 0 0,2-2 0 0 0,34 28 0 0 0,-52-48 68 0 0,0 0-1 0 0,1 0 0 0 0,-1-1 0 0 0,1 0 0 0 0,0-1 1 0 0,1 0-1 0 0,-1 0 0 0 0,1-1 0 0 0,-1 0 0 0 0,1 0 1 0 0,0-1-1 0 0,0-1 0 0 0,11 1 0 0 0,-12-3 13 0 0,-1 0-1 0 0,1 0 1 0 0,-1-1 0 0 0,1 0-1 0 0,-1-1 1 0 0,0 1-1 0 0,0-2 1 0 0,0 1 0 0 0,0-1-1 0 0,-1 0 1 0 0,1-1-1 0 0,-1 0 1 0 0,0 0 0 0 0,7-7-1 0 0,0-2 48 0 0,0 1 1 0 0,-1-2-1 0 0,0 0 0 0 0,-1-1 0 0 0,11-19 0 0 0,-7 8 270 0 0,-1-1 0 0 0,-1 0 0 0 0,-1-1-1 0 0,-2-1 1 0 0,-1 0 0 0 0,10-50 0 0 0,-20 78 73 0 0,1 9-416 0 0,-1 0 0 0 0,1 0 0 0 0,3 9-1 0 0,2 10-32 0 0,42 414 32 0 0,-40 2 405 0 0,-27-230-865 0 0,19-199-829 0 0,0-1-402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8:52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58 2791 0 0,'-1'-2'207'0'0,"0"-4"121"0"0,0 0-1 0 0,0 0 1 0 0,1 0-1 0 0,0-9 1 0 0,0 7 227 0 0,0 7 711 0 0,18-7 107 0 0,-13 8-1253 0 0,0 0 0 0 0,0 1 0 0 0,0 0 0 0 0,0 0-1 0 0,0 0 1 0 0,0 0 0 0 0,0 1 0 0 0,7 3 0 0 0,36 21 418 0 0,-30-15-403 0 0,-2 2 0 0 0,0 0 0 0 0,0 0 0 0 0,-1 2 0 0 0,15 17 0 0 0,58 85 206 0 0,-44-52-255 0 0,-4 1 0 0 0,-3 2 1 0 0,-2 2-1 0 0,-4 1 0 0 0,-3 1 0 0 0,-3 2 0 0 0,21 103 0 0 0,-35-120 14 0 0,-3 0-1 0 0,2 84 0 0 0,-10-101 7 0 0,-2 0-1 0 0,-2 0 1 0 0,-2 0-1 0 0,-14 52 1 0 0,9-54-293 0 0,-2 0 0 0 0,-2-1 0 0 0,-2-1 0 0 0,-24 40 0 0 0,15-33-608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8:53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9903 0 0,'1'-15'524'0'0,"0"0"-237"0"0,1 0 0 0 0,1 0 1 0 0,0 1-1 0 0,9-28 0 0 0,-11 40 271 0 0,3 17-92 0 0,36 204 138 0 0,51 245 296 0 0,-34 6-436 0 0,-56-453-866 0 0,-1 0-1 0 0,0 0 0 0 0,-5 32 1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8:53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10 605 4663 0 0,'-6'-45'217'0'0,"3"1"-1"0"0,2-1 0 0 0,2 0 1 0 0,10-75-1 0 0,14-5 3624 0 0,-21 109-3362 0 0,1 0 0 0 0,0 1-1 0 0,1 0 1 0 0,1 0 0 0 0,0 0 0 0 0,18-25 0 0 0,-22 35-395 0 0,1 1 1 0 0,-1 0-1 0 0,1 0 0 0 0,0 0 0 0 0,0 1 0 0 0,1-1 0 0 0,-1 1 0 0 0,1 0 1 0 0,0 0-1 0 0,7-3 0 0 0,-8 5-28 0 0,0 0 1 0 0,0 0-1 0 0,0 0 0 0 0,0 0 0 0 0,0 1 1 0 0,0 0-1 0 0,0 0 0 0 0,1 0 1 0 0,-1 0-1 0 0,0 0 0 0 0,0 1 1 0 0,0 0-1 0 0,0 0 0 0 0,0 0 1 0 0,7 4-1 0 0,-5-2-28 0 0,1 0 1 0 0,-1 1-1 0 0,0 0 0 0 0,0 1 0 0 0,0-1 1 0 0,-1 1-1 0 0,0 1 0 0 0,0-1 0 0 0,0 0 1 0 0,0 1-1 0 0,-1 0 0 0 0,4 8 1 0 0,4 6 8 0 0,-2 1 0 0 0,12 33 1 0 0,-10-19-4 0 0,-1-1 0 0 0,-2 2-1 0 0,5 43 1 0 0,-11-55-21 0 0,-2 0-1 0 0,0 1 1 0 0,-2-1-1 0 0,0 0 0 0 0,-10 44 1 0 0,2-31-296 0 0,-2 0 0 0 0,-26 55 0 0 0,-15 16-3428 0 0,28-61-423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8:53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9615 0 0,'0'0'1042'0'0,"-2"1"-932"0"0,-1 0-85 0 0,0 1 0 0 0,0-1 0 0 0,1 1-1 0 0,-1 0 1 0 0,1 0 0 0 0,-1 0 0 0 0,1 0-1 0 0,0 1 1 0 0,0-1 0 0 0,0 1 0 0 0,0-1-1 0 0,0 1 1 0 0,0 0 0 0 0,1 0 0 0 0,-1 0-1 0 0,1-1 1 0 0,-2 7 0 0 0,-2 8 64 0 0,0-1 0 0 0,-2 19 0 0 0,6-30-66 0 0,-9 59 387 0 0,-3 105 0 0 0,14 66 138 0 0,6-96-24 0 0,6-1 0 0 0,49 224 0 0 0,-58-342-474 0 0,2 0 0 0 0,0 0 1 0 0,1-1-1 0 0,0 0 0 0 0,19 31 0 0 0,-23-45-35 0 0,0 0 0 0 0,1 0 0 0 0,-1 0 1 0 0,1-1-1 0 0,0 0 0 0 0,0 0 0 0 0,1 0 0 0 0,-1 0 0 0 0,1-1 1 0 0,0 1-1 0 0,-1-1 0 0 0,2-1 0 0 0,-1 1 0 0 0,0-1 1 0 0,0 1-1 0 0,1-1 0 0 0,0-1 0 0 0,-1 1 0 0 0,1-1 0 0 0,0 0 1 0 0,-1-1-1 0 0,1 1 0 0 0,0-1 0 0 0,11-1 0 0 0,-7 0-1070 0 0,0-1-1 0 0,0 0 0 0 0,16-6 1 0 0,1-5-3631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8:5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74 9359 0 0,'0'0'430'0'0,"0"-2"-14"0"0,-2-4-158 0 0,14 11 1113 0 0,-7-1-1129 0 0,0 0-1 0 0,0 1 1 0 0,0 0 0 0 0,-1 0 0 0 0,0 0-1 0 0,6 9 1 0 0,20 38-295 0 0,-19-31 47 0 0,22 38-12 0 0,66 125 424 0 0,-31-64-237 0 0,-57-102-125 0 0,2-1 0 0 0,0 0-1 0 0,1-1 1 0 0,24 22 0 0 0,-33-34-318 0 0,0 0 0 0 0,0 0 1 0 0,1 0-1 0 0,-1-1 0 0 0,1 0 0 0 0,0 0 0 0 0,0 0 0 0 0,6 1 0 0 0,6-1-4065 0 0</inkml:trace>
  <inkml:trace contextRef="#ctx0" brushRef="#br0" timeOffset="1">702 10 12095 0 0,'-16'-10'1091'0'0,"11"21"-878"0"0,-2 5-91 0 0,2 0-1 0 0,0 1 1 0 0,1 0-1 0 0,-2 26 0 0 0,-1-1 91 0 0,-46 344 1388 0 0,16-93-307 0 0,-67 253-325 0 0,102-538-975 0 0,-7 31-544 0 0,-16 39 0 0 0,22-71-822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8:54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7 177 6191 0 0,'-1'-4'47'0'0,"-1"0"0"0"0,1 0 0 0 0,0 0 0 0 0,0 0 0 0 0,1 0 0 0 0,-1 0 0 0 0,1-1 0 0 0,0 1 0 0 0,0 0 0 0 0,1 0 0 0 0,-1 0 0 0 0,1-1 0 0 0,0 1 0 0 0,0 0 0 0 0,0 0 0 0 0,4-7 0 0 0,0 1 469 0 0,1 1 1 0 0,0 1-1 0 0,0-1 0 0 0,1 1 0 0 0,0 0 1 0 0,1 1-1 0 0,0 0 0 0 0,14-11 0 0 0,-19 16-422 0 0,0 0 0 0 0,1 0 0 0 0,-1 0 0 0 0,0 1 0 0 0,1 0 0 0 0,-1-1 0 0 0,1 1 0 0 0,0 0 0 0 0,-1 1 0 0 0,1-1 0 0 0,0 1 0 0 0,0-1 0 0 0,-1 1 0 0 0,1 0 0 0 0,0 1 0 0 0,0-1 0 0 0,-1 0 0 0 0,1 1 0 0 0,0 0 0 0 0,-1 0 0 0 0,1 0 0 0 0,-1 1-1 0 0,1-1 1 0 0,-1 1 0 0 0,0 0 0 0 0,1 0 0 0 0,4 4 0 0 0,2 1 32 0 0,-1 2 0 0 0,-1-1 0 0 0,0 1 0 0 0,0 0 0 0 0,7 11 0 0 0,31 55 368 0 0,-43-70-468 0 0,95 194 557 0 0,-15 9-58 0 0,-54-130-232 0 0,-3 2-1 0 0,-4 0 1 0 0,19 135-1 0 0,-35-164-196 0 0,-3 1-1 0 0,-1 0 0 0 0,-3 0 0 0 0,-3 0 0 0 0,-1 0 0 0 0,-25 100 0 0 0,13-95-251 0 0,-3-2 0 0 0,-1 0 0 0 0,-3-2 0 0 0,-3 0 0 0 0,-1-2 0 0 0,-3-1-1 0 0,-2-1 1 0 0,-2-2 0 0 0,-3-1 0 0 0,-69 66 0 0 0,28-42-1141 0 0,-1-3-57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8:55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1282 6911 0 0,'5'-6'78'0'0,"0"1"-1"0"0,0 0 0 0 0,1 0 1 0 0,-1 0-1 0 0,1 1 0 0 0,0 0 1 0 0,0 0-1 0 0,1 0 0 0 0,7-3 1 0 0,9-1-109 0 0,33-10-1 0 0,-37 13 76 0 0,284-58 216 0 0,-192 43-37 0 0,147-12 406 0 0,1 18-20 0 0,-112 7-219 0 0,387-13 912 0 0,-206 15-422 0 0,197-11-74 0 0,-468 14-710 0 0,515-24 866 0 0,1268-153 1366 0 0,-652 32-633 0 0,-2-18 721 0 0,-957 132-1851 0 0,943-158 1298 0 0,-798 126-1443 0 0,486-82 250 0 0,-751 129-601 0 0,114-24 57 0 0,-207 37-178 0 0,-16 5 50 0 0,0 0-1 0 0,0 0 1 0 0,0 0-1 0 0,0 0 1 0 0,0 0-1 0 0,0 0 1 0 0,0 0-1 0 0,0 0 1 0 0,0 0-1 0 0,0 0 1 0 0,0 0-1 0 0,0 0 1 0 0,0 0-1 0 0,0 0 1 0 0,1 0-1 0 0,-1 0 1 0 0,0 0-1 0 0,0 0 0 0 0,0 0 1 0 0,0 0-1 0 0,0 0 1 0 0,0 0-1 0 0,0 0 1 0 0,0 0-1 0 0,0-1 1 0 0,0 1-1 0 0,0 0 1 0 0,0 0-1 0 0,0 0 1 0 0,0 0-1 0 0,0 0 1 0 0,0 0-1 0 0,0 0 1 0 0,0 0-1 0 0,0 0 1 0 0,0 0-1 0 0,0 0 1 0 0,0 0-1 0 0,0 0 1 0 0,0 0-1 0 0,0-1 1 0 0,0 1-1 0 0,0 0 1 0 0,0 0-1 0 0,0 0 1 0 0,0 0-1 0 0,0 0 1 0 0,0 0-1 0 0,0 0 1 0 0,0 0-1 0 0,0 0 1 0 0,0 0-1 0 0,0 0 1 0 0,0 0-1 0 0,0 0 1 0 0,0 0-1 0 0,0 0 1 0 0,0 0-1 0 0,0 0 1 0 0,0-1-1 0 0,-1 1 1 0 0,1 0-1 0 0,0 0 1 0 0,0 0-1 0 0,-8-1-698 0 0,-7 0-177 0 0,-24 3 1 0 0,22-1 516 0 0,-369 32-6988 0 0,257-18 2114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8:55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9935 0 0,'0'0'1071'0'0,"1"4"-974"0"0,3 8-41 0 0,0 0 0 0 0,-1-1 0 0 0,0 1 0 0 0,1 20 0 0 0,1 55 135 0 0,-4-36-102 0 0,34 495 1135 0 0,-11-185-330 0 0,-23-319-906 0 0,-2 0 0 0 0,-10 66 0 0 0,4-80-3402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21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50 5039 0 0,'0'-2'338'0'0,"-7"-22"-305"0"0,1 1 7518 0 0,7 24-7445 0 0,0 1 1 0 0,0-1 0 0 0,1 1 0 0 0,-1-1-1 0 0,0 1 1 0 0,1-1 0 0 0,-1 0 0 0 0,0 0-1 0 0,3 2 1 0 0,3 2 196 0 0,31 28 810 0 0,2-1 0 0 0,1-3 0 0 0,57 32 0 0 0,-60-43-2334 0 0,-13-7-4699 0 0,-15-8 885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8:5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2 688 5407 0 0,'-2'-52'437'0'0,"3"0"0"0"0,10-76 0 0 0,-6 99 204 0 0,1 1 0 0 0,1-1 0 0 0,2 1 0 0 0,1 1-1 0 0,25-51 1 0 0,-26 63-357 0 0,1 0 0 0 0,1 1 0 0 0,0 0 0 0 0,1 1 0 0 0,0 0-1 0 0,1 1 1 0 0,0 0 0 0 0,1 1 0 0 0,18-11 0 0 0,-7 7 55 0 0,0 0 0 0 0,2 2 0 0 0,0 1 0 0 0,49-15 0 0 0,-63 24-179 0 0,0-1 1 0 0,0 2 0 0 0,1 0 0 0 0,-1 0 0 0 0,0 2 0 0 0,1-1-1 0 0,-1 2 1 0 0,16 1 0 0 0,-21 0-101 0 0,-1-1 0 0 0,0 1 0 0 0,0 0 0 0 0,0 0 0 0 0,0 1 0 0 0,-1 0 0 0 0,1 1 0 0 0,-1-1 0 0 0,0 1 0 0 0,0 0 0 0 0,0 1 0 0 0,0-1-1 0 0,-1 1 1 0 0,0 0 0 0 0,0 1 0 0 0,7 8 0 0 0,-8-8-28 0 0,0 0 0 0 0,0 0 0 0 0,-1 1-1 0 0,0-1 1 0 0,0 1 0 0 0,0 0 0 0 0,-1 0 0 0 0,0 0 0 0 0,-1 0-1 0 0,1 1 1 0 0,-1-1 0 0 0,0 0 0 0 0,-1 1 0 0 0,0-1-1 0 0,0 0 1 0 0,-1 1 0 0 0,0-1 0 0 0,0 0 0 0 0,-1 1-1 0 0,-2 7 1 0 0,-8 19 92 0 0,-2 1 0 0 0,-2-2-1 0 0,-27 45 1 0 0,32-58-75 0 0,-3 4-41 0 0,-1 0 0 0 0,-2-1-1 0 0,0 0 1 0 0,-1-2 0 0 0,-2 0-1 0 0,0-1 1 0 0,-1-1 0 0 0,-27 19 0 0 0,-4-3-651 0 0,-66 32 1 0 0,1-10-3176 0 0,76-39 155 0 0,3-6-721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8:56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38 10423 0 0,'0'-4'360'0'0,"-7"-16"559"0"0,5 17-826 0 0,1 2 158 0 0,1 0 1 0 0,-1 0-1 0 0,0 0 0 0 0,0 0 0 0 0,0 1 0 0 0,-1-1 0 0 0,1 0 0 0 0,0 1 0 0 0,0-1 1 0 0,0 1-1 0 0,0-1 0 0 0,-1 1 0 0 0,1-1 0 0 0,0 1 0 0 0,0 0 0 0 0,-1 0 1 0 0,1 0-1 0 0,0 0 0 0 0,-2 0 0 0 0,0 0-67 0 0,0 1-1 0 0,-1-1 1 0 0,1 1 0 0 0,0 0-1 0 0,0 0 1 0 0,0 0 0 0 0,0 0 0 0 0,0 1-1 0 0,0-1 1 0 0,0 1 0 0 0,-3 2-1 0 0,-30 26-506 0 0,35-29 350 0 0,-16 16-118 0 0,1 0-1 0 0,1 1 1 0 0,-21 32 0 0 0,-32 66-21 0 0,59-99 101 0 0,-19 34-20 0 0,2 2 0 0 0,3 0 0 0 0,-29 100 0 0 0,44-122 20 0 0,2 0 0 0 0,1 0 0 0 0,1 1 0 0 0,1 0 0 0 0,2 0 0 0 0,2-1 0 0 0,0 1 0 0 0,10 50 0 0 0,-3-50 46 0 0,2 0 0 0 0,1-1-1 0 0,1 0 1 0 0,2-1 0 0 0,1 0-1 0 0,1-1 1 0 0,25 34 0 0 0,-33-52-11 0 0,1 0 0 0 0,-1-1 0 0 0,2 0 0 0 0,13 12 0 0 0,-20-20-185 0 0,0 1 0 0 0,0-1 0 0 0,0 1 0 0 0,1-1 0 0 0,-1 0 0 0 0,1-1 0 0 0,-1 1 0 0 0,1-1 0 0 0,0 1 0 0 0,-1-1 0 0 0,1 0 0 0 0,0 0 0 0 0,0-1 0 0 0,0 1 0 0 0,0-1 0 0 0,0 0 0 0 0,0 0 0 0 0,0 0 0 0 0,5-1 0 0 0,-7 0-325 0 0,1 0 1 0 0,-1 0 0 0 0,0 0 0 0 0,0 0 0 0 0,0 0 0 0 0,0 0-1 0 0,3-2 1 0 0,14-15-4403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8:5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 16415 0 0,'-2'-1'752'0'0,"2"1"-732"0"0,0 0 0 0 0,0 0 1 0 0,0-1-1 0 0,-1 1 0 0 0,1 0 0 0 0,0 0 0 0 0,0 0 0 0 0,-1 0 0 0 0,1 0 0 0 0,0 0 0 0 0,0 0 1 0 0,0 0-1 0 0,-1 0 0 0 0,1 0 0 0 0,0 0 0 0 0,0 0 0 0 0,-1 0 0 0 0,1 0 0 0 0,0 0 0 0 0,0 0 1 0 0,-1 0-1 0 0,1 0 0 0 0,0 0 0 0 0,0 0 0 0 0,0 1 0 0 0,-1-1 0 0 0,1 0 0 0 0,0 0 0 0 0,0 0 1 0 0,0 0-1 0 0,-1 0 0 0 0,1 0 0 0 0,0 1 0 0 0,0-1 0 0 0,0 0 0 0 0,0 0 0 0 0,0 0 0 0 0,-1 1 1 0 0,1-1-1 0 0,0 0 0 0 0,0 0 0 0 0,0 0 0 0 0,0 1 0 0 0,0-1 0 0 0,0 0 0 0 0,0 0 0 0 0,0 1 1 0 0,0-1-1 0 0,0 0 0 0 0,0 1 0 0 0,-4 22 168 0 0,3 28-239 0 0,9 24 152 0 0,3-2 1 0 0,27 96-1 0 0,1 1 176 0 0,-31-124-74 0 0,3 80 1 0 0,-10-110-143 0 0,-2 1 1 0 0,0 0-1 0 0,-1-1 1 0 0,-5 26 0 0 0,5-36-139 0 0,0 0 0 0 0,0 0 0 0 0,0 0 0 0 0,-1 0 1 0 0,0 0-1 0 0,0-1 0 0 0,0 1 0 0 0,0-1 1 0 0,-1 0-1 0 0,0 0 0 0 0,0 0 0 0 0,-1 0 0 0 0,0-1 1 0 0,-7 6-1 0 0,11-9-43 0 0,1-1 1 0 0,-1 0-1 0 0,1 0 1 0 0,-1 0-1 0 0,1 1 1 0 0,-1-1-1 0 0,0 0 0 0 0,1 0 1 0 0,-1 0-1 0 0,1 0 1 0 0,-1 0-1 0 0,0 0 1 0 0,1 0-1 0 0,-1 0 1 0 0,1-1-1 0 0,-1 1 0 0 0,1 0 1 0 0,-1 0-1 0 0,0 0 1 0 0,1-1-1 0 0,-1 1 1 0 0,0-1-1 0 0,0 1-542 0 0,-11-7-4977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8:57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8407 0 0,'6'-12'262'0'0,"1"-1"0"0"0,0 2-1 0 0,1-1 1 0 0,1 1-1 0 0,0 0 1 0 0,0 1 0 0 0,1 0-1 0 0,0 1 1 0 0,22-16 0 0 0,-24 20 64 0 0,0 0 1 0 0,0 1-1 0 0,1 0 0 0 0,-1 0 1 0 0,1 1-1 0 0,-1 0 1 0 0,1 1-1 0 0,0 0 1 0 0,0 0-1 0 0,1 1 1 0 0,-1 0-1 0 0,0 0 1 0 0,0 1-1 0 0,0 0 1 0 0,18 4-1 0 0,-18-3-129 0 0,-1 1 0 0 0,1 0 0 0 0,-1 1 0 0 0,0 0 0 0 0,0 0 0 0 0,0 1 1 0 0,13 7-1 0 0,-17-8-135 0 0,0 0 1 0 0,-1 1 0 0 0,1-1 0 0 0,-1 1 0 0 0,0-1 0 0 0,0 1 0 0 0,0 0 0 0 0,0 0 0 0 0,-1 0 0 0 0,1 1-1 0 0,-1-1 1 0 0,0 1 0 0 0,-1-1 0 0 0,1 1 0 0 0,1 8 0 0 0,-1-1-30 0 0,-1 0 0 0 0,0 0-1 0 0,-1 0 1 0 0,0 0 0 0 0,-1 0 0 0 0,0 0 0 0 0,-1 0 0 0 0,0 0 0 0 0,-1 0-1 0 0,-5 12 1 0 0,-7 15-74 0 0,-31 58 0 0 0,37-79 5 0 0,-13 24-239 0 0,-1 0 0 0 0,-3-2 1 0 0,-1-1-1 0 0,-45 51 0 0 0,65-83 14 0 0,-2 1 1 0 0,-14 9-1 0 0,17-13 111 0 0,4-2-46 0 0,5-1-237 0 0,12 5 425 0 0,0-2 0 0 0,1 0-1 0 0,27 4 1 0 0,13 2 262 0 0,595 118 4661 0 0,-576-114-4721 0 0,-23-4-172 0 0,58 4-1 0 0,-96-13-649 0 0,-11-1-237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8:57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13879 0 0,'1'-12'278'0'0,"1"-1"0"0"0,0 1-1 0 0,1 0 1 0 0,0 0 0 0 0,1 0 0 0 0,10-21-1 0 0,-12 30-153 0 0,-1 0-1 0 0,1 0 1 0 0,0 1-1 0 0,0-1 0 0 0,0 0 1 0 0,0 1-1 0 0,1 0 0 0 0,-1 0 1 0 0,1-1-1 0 0,-1 1 1 0 0,1 1-1 0 0,0-1 0 0 0,0 0 1 0 0,0 1-1 0 0,0-1 1 0 0,0 1-1 0 0,0 0 0 0 0,0 0 1 0 0,0 0-1 0 0,0 0 1 0 0,1 1-1 0 0,-1-1 0 0 0,0 1 1 0 0,0 0-1 0 0,1 0 1 0 0,-1 0-1 0 0,0 0 0 0 0,1 1 1 0 0,-1-1-1 0 0,6 3 1 0 0,3 1 59 0 0,0 0 1 0 0,0 1-1 0 0,0 0 1 0 0,-1 1-1 0 0,18 12 1 0 0,52 43 259 0 0,-72-54-390 0 0,271 231 1060 0 0,-252-212-1014 0 0,-2 2 1 0 0,-1 0-1 0 0,-1 2 0 0 0,-1 1 0 0 0,-2 1 0 0 0,-2 0 1 0 0,0 2-1 0 0,-2 0 0 0 0,17 51 0 0 0,-20-45-41 0 0,-2 1-1 0 0,-2 0 1 0 0,-2 0-1 0 0,-1 1 1 0 0,-2 0-1 0 0,-3 1 1 0 0,-1-1-1 0 0,-1 1 1 0 0,-3-1 0 0 0,-1 0-1 0 0,-3 0 1 0 0,-16 59-1 0 0,3-37-46 0 0,-50 106-1 0 0,38-108-399 0 0,-2-1 0 0 0,-73 98 0 0 0,17-49-5754 0 0,21-33-1084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0:4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29 217 8407 0 0,'-4'-8'83'0'0,"0"0"0"0"0,0-1 0 0 0,0 1 0 0 0,1-1 0 0 0,1 0 0 0 0,0 0 0 0 0,0 0 0 0 0,0 0 0 0 0,1 0-1 0 0,0-14 1 0 0,1 13 208 0 0,1 0 0 0 0,0 1 0 0 0,0-1 0 0 0,1 0 0 0 0,0 1 0 0 0,0-1 0 0 0,1 1 0 0 0,1 0 0 0 0,4-10 0 0 0,-7 17 711 0 0,10 13-167 0 0,-5-2-681 0 0,1 0 1 0 0,-1 0-1 0 0,-1 0 1 0 0,0 1-1 0 0,7 18 0 0 0,14 56 436 0 0,-22-69-485 0 0,37 149 606 0 0,26 231 0 0 0,-21 172-374 0 0,-34-92-118 0 0,-10-366-179 0 0,-8 643 584 0 0,1-681-784 0 0,5-68-67 0 0,-2-8-3789 0 0,-8-19-1199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0:43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5527 0 0,'0'0'17'0'0,"0"0"0"0"0,0-1 0 0 0,1 1 0 0 0,-1 0 0 0 0,0-1 0 0 0,0 1 0 0 0,0 0 0 0 0,1 0 0 0 0,-1-1 0 0 0,0 1 0 0 0,0 0 0 0 0,1 0 0 0 0,-1-1 0 0 0,0 1 0 0 0,1 0 0 0 0,-1 0 0 0 0,0 0 0 0 0,1-1 0 0 0,-1 1 0 0 0,0 0 0 0 0,1 0 0 0 0,-1 0 0 0 0,0 0 0 0 0,1 0 0 0 0,-1 0 0 0 0,0 0 0 0 0,1 0 0 0 0,0 0 0 0 0,-1 0-4 0 0,1 0 0 0 0,0 1-1 0 0,-1-1 1 0 0,1 0 0 0 0,0 1 0 0 0,-1-1-1 0 0,1 1 1 0 0,-1-1 0 0 0,1 1 0 0 0,-1 0-1 0 0,1-1 1 0 0,-1 1 0 0 0,0-1-1 0 0,1 2 1 0 0,14 32 121 0 0,-9-20 94 0 0,25 64 982 0 0,30 118 1 0 0,3 91 830 0 0,42 490 690 0 0,-83-325-1288 0 0,-23-392-1207 0 0,-3-1 0 0 0,-2 1 0 0 0,-15 64 0 0 0,-4 10 18 0 0,-32 130-3571 0 0,43-220-1550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0:44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33 9903 0 0,'0'0'1056'0'0,"-4"16"-1056"0"0,1-7 3944 0 0,8 5-3352 0 0,7-4-472 0 0,-2-3-1104 0 0,1-3-216 0 0,3-4-48 0 0</inkml:trace>
  <inkml:trace contextRef="#ctx0" brushRef="#br0" timeOffset="1">826 66 16351 0 0,'0'0'1707'0'0,"0"-2"-1430"0"0,-4-26 2332 0 0,3 15-5186 0 0,-3-10-4303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0:44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10423 0 0,'0'0'804'0'0,"3"1"-498"0"0,-2-1-290 0 0,1 0 0 0 0,-1 0-1 0 0,0 0 1 0 0,0 1 0 0 0,0-1 0 0 0,1 1 0 0 0,-1-1 0 0 0,0 1 0 0 0,0-1 0 0 0,0 1 0 0 0,0 0 0 0 0,0-1 0 0 0,0 1 0 0 0,0 0 0 0 0,0 0 0 0 0,0 0 0 0 0,1 2 0 0 0,10 21 211 0 0,-9-18-194 0 0,-1 0 0 0 0,1 0 0 0 0,5 7 0 0 0,8 10-6 0 0,-3-7-6 0 0,-2 0-1 0 0,10 20 0 0 0,-1 9 36 0 0,-3 2-1 0 0,21 85 0 0 0,-9-27 79 0 0,-19-72-93 0 0,38 109 55 0 0,-40-121-56 0 0,2-1 0 0 0,0 0 0 0 0,1-1-1 0 0,22 30 1 0 0,-29-44-17 0 0,0 0 0 0 0,1 0-1 0 0,0 0 1 0 0,-1-1 0 0 0,2 0-1 0 0,-1 0 1 0 0,0 0-1 0 0,12 5 1 0 0,-15-8-11 0 0,1 0-1 0 0,-1 0 0 0 0,0 0 1 0 0,1-1-1 0 0,-1 1 1 0 0,1-1-1 0 0,-1 1 1 0 0,1-1-1 0 0,0 0 1 0 0,-1 0-1 0 0,1 0 0 0 0,-1-1 1 0 0,1 1-1 0 0,-1 0 1 0 0,1-1-1 0 0,-1 0 1 0 0,1 0-1 0 0,-1 1 1 0 0,0-1-1 0 0,1-1 0 0 0,-1 1 1 0 0,0 0-1 0 0,0-1 1 0 0,0 1-1 0 0,3-3 1 0 0,1-2 6 0 0,-1 1 1 0 0,0-1 0 0 0,0 0-1 0 0,0-1 1 0 0,-1 1-1 0 0,0-1 1 0 0,0 0 0 0 0,3-9-1 0 0,20-62 73 0 0,-25 70-85 0 0,11-41 169 0 0,-3-1 1 0 0,7-81 0 0 0,-7-104 1463 0 0,-10 214-1393 0 0,0-25 143 0 0,0 18 141 0 0,4-40 0 0 0,-4 66-309 0 0,2 5-134 0 0,3 6-94 0 0,-1 0 1 0 0,0 1-1 0 0,-1 0 1 0 0,0-1 0 0 0,-1 1-1 0 0,0 0 1 0 0,0 1-1 0 0,0 13 1 0 0,1-1 9 0 0,29 188-3 0 0,-4-38 0 0 0,-20-113 0 0 0,28 261 0 0 0,-35-299-1 0 0,3 154 4 0 0,-6-125-15 0 0,-10 73 0 0 0,5-84-62 0 0,-20 140-864 0 0,19-60-3406 0 0,9-82 2530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0:44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2 9359 0 0,'-6'-1'149'0'0,"0"1"0"0"0,0-1-1 0 0,0 1 1 0 0,0 0 0 0 0,0 0 0 0 0,0 1-1 0 0,0 0 1 0 0,1 0 0 0 0,-1 0-1 0 0,0 1 1 0 0,-8 3 0 0 0,6-1 118 0 0,1 0 0 0 0,0 0 0 0 0,0 1 0 0 0,0 0 0 0 0,1 0 0 0 0,0 0 1 0 0,-10 12-1 0 0,-17 24 77 0 0,1 1 0 0 0,-46 87 0 0 0,33-54-266 0 0,-3 9-64 0 0,-66 157 0 0 0,95-187 256 0 0,18-49-180 0 0,-1 1 0 0 0,1 0 1 0 0,1 0-1 0 0,-1-1 0 0 0,1 1 1 0 0,0 0-1 0 0,1 8 0 0 0,0-14-62 0 0,-1 0-1 0 0,1 1 0 0 0,-1-1 1 0 0,0 0-1 0 0,1 1 0 0 0,-1-1 1 0 0,1 0-1 0 0,-1 0 1 0 0,1 1-1 0 0,-1-1 0 0 0,1 0 1 0 0,-1 0-1 0 0,1 0 0 0 0,-1 0 1 0 0,1 0-1 0 0,-1 0 0 0 0,1 0 1 0 0,-1 0-1 0 0,1 0 0 0 0,-1 0 1 0 0,1 0-1 0 0,0 0 1 0 0,0 0 34 0 0,3 0 4 0 0,-1-1 0 0 0,1 0 0 0 0,0 0 1 0 0,0 0-1 0 0,0 0 0 0 0,-1 0 0 0 0,1-1 0 0 0,0 0 0 0 0,-1 1 0 0 0,1-1 0 0 0,-1-1 0 0 0,4-2 0 0 0,5-5 134 0 0,18-18 1 0 0,-29 27-183 0 0,22-24 16 0 0,-1-1 1 0 0,-1 0 0 0 0,-1-2 0 0 0,27-51 0 0 0,45-129-47 0 0,-84 186 11 0 0,-5 12-2 0 0,1 1 0 0 0,0-1 0 0 0,0 1 0 0 0,1 0 1 0 0,0 0-1 0 0,9-11 0 0 0,-14 21 1 0 0,0-1 1 0 0,0 0-1 0 0,0 0 1 0 0,0 0-1 0 0,0 0 1 0 0,0 0-1 0 0,0 0 0 0 0,0 0 1 0 0,0 0-1 0 0,0 0 1 0 0,0 0-1 0 0,0 0 1 0 0,0 0-1 0 0,0 0 1 0 0,0 0-1 0 0,0 1 0 0 0,1-1 1 0 0,-1 0-1 0 0,0 0 1 0 0,0 0-1 0 0,0 0 1 0 0,0 0-1 0 0,0 0 0 0 0,0 0 1 0 0,0 0-1 0 0,0 0 1 0 0,0 0-1 0 0,0 0 1 0 0,0 0-1 0 0,0 0 1 0 0,0 0-1 0 0,0 0 0 0 0,1 0 1 0 0,-1 0-1 0 0,0 0 1 0 0,0 0-1 0 0,0 0 1 0 0,0 0-1 0 0,0 0 1 0 0,0 0-1 0 0,0 0 0 0 0,0 0 1 0 0,0 0-1 0 0,0 0 1 0 0,0 0-1 0 0,0 0 1 0 0,0 0-1 0 0,1 0 1 0 0,-1 0-1 0 0,0 0 0 0 0,0 0 1 0 0,0 0-1 0 0,0 0 1 0 0,0 0-1 0 0,0-1 1 0 0,0 1-1 0 0,0 0 1 0 0,0 0-1 0 0,0 0 0 0 0,0 0 1 0 0,0 0-1 0 0,0 0 1 0 0,0 0-1 0 0,0 0 1 0 0,7 13-60 0 0,-1 1 1 0 0,-1 1-1 0 0,0-1 1 0 0,-1 1 0 0 0,4 27-1 0 0,-1-12 10 0 0,15 135-141 0 0,-18-113 187 0 0,20 85 0 0 0,-19-114-10 0 0,-4-14-94 0 0,1-1-1 0 0,0 0 1 0 0,0 0-1 0 0,1 0 1 0 0,0-1-1 0 0,0 1 1 0 0,7 11-1 0 0,-9-19-1 0 0,-1 0 0 0 0,0 0 0 0 0,1 1 0 0 0,-1-1 0 0 0,1 0 0 0 0,-1 1 0 0 0,0-1 0 0 0,1 0 0 0 0,-1 0 0 0 0,1 0 1 0 0,-1 0-1 0 0,1 1 0 0 0,-1-1 0 0 0,1 0 0 0 0,-1 0 0 0 0,1 0 0 0 0,-1 0 0 0 0,1 0 0 0 0,-1 0 0 0 0,1 0 0 0 0,-1 0 0 0 0,0 0 0 0 0,1-1 0 0 0,0 1 0 0 0,0 0-214 0 0,9-5-1507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22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18 6191 0 0,'0'0'472'0'0,"1"-2"-306"0"0,0 1 67 0 0,1 0 1 0 0,-1-1 0 0 0,0 1-1 0 0,1 0 1 0 0,-1 0 0 0 0,1 0-1 0 0,-1 0 1 0 0,1 0 0 0 0,0 0-1 0 0,-1 0 1 0 0,1 0 0 0 0,0 1-1 0 0,0-1 1 0 0,-1 1 0 0 0,1-1-1 0 0,2 1 1 0 0,-3 0-103 0 0,0 0 0 0 0,0 0 0 0 0,0 0 0 0 0,0 0 1 0 0,0 1-1 0 0,0-1 0 0 0,0 1 0 0 0,0-1 0 0 0,0 0 0 0 0,0 1 0 0 0,0 0 0 0 0,0-1 1 0 0,-1 1-1 0 0,1-1 0 0 0,0 1 0 0 0,0 0 0 0 0,-1 0 0 0 0,1-1 0 0 0,0 1 1 0 0,-1 0-1 0 0,1 1 0 0 0,1 1 30 0 0,0 1-1 0 0,-1-1 1 0 0,0 1 0 0 0,1 0 0 0 0,-1-1 0 0 0,-1 1-1 0 0,1 0 1 0 0,0 0 0 0 0,-1 0 0 0 0,0-1-1 0 0,0 9 1 0 0,-3 2-15 0 0,0 1 1 0 0,-1-1-1 0 0,0 0 0 0 0,-1 0 0 0 0,0 0 0 0 0,-1 0 1 0 0,-1-1-1 0 0,0 0 0 0 0,-1 0 0 0 0,-12 14 1 0 0,-2-1-24 0 0,-1-1 1 0 0,-2-1 0 0 0,-36 27 0 0 0,-63 60-270 0 0,122-109-32 0 0,-2 0 86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0:45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8407 0 0,'-1'1'382'0'0,"-2"4"-338"0"0,0-1 0 0 0,0 0 1 0 0,1 1-1 0 0,0-1 0 0 0,0 1 1 0 0,0-1-1 0 0,1 1 0 0 0,0 0 1 0 0,0 0-1 0 0,0 0 0 0 0,0 0 0 0 0,0 6 1 0 0,1 9-43 0 0,5 36 0 0 0,-3-40 102 0 0,9 64 533 0 0,3-1 0 0 0,4 0 0 0 0,3-1 0 0 0,3-2 0 0 0,4 0 0 0 0,45 86 1 0 0,-64-145-218 0 0,17 25 1 0 0,-22-37-338 0 0,0 0 1 0 0,0 0-1 0 0,0 0 0 0 0,0-1 1 0 0,1 0-1 0 0,0 0 1 0 0,0 0-1 0 0,11 6 1 0 0,-15-10-70 0 0,0 1 0 0 0,1 0 1 0 0,-1-1-1 0 0,1 1 0 0 0,-1-1 1 0 0,1 0-1 0 0,-1 0 0 0 0,1 1 1 0 0,-1-1-1 0 0,1 0 0 0 0,-1 0 1 0 0,1 0-1 0 0,-1-1 0 0 0,1 1 1 0 0,0 0-1 0 0,-1 0 0 0 0,0-1 1 0 0,1 1-1 0 0,2-2 0 0 0,-1 0 4 0 0,0 1 0 0 0,0-1 0 0 0,-1 0 0 0 0,1-1 0 0 0,0 1 0 0 0,-1 0 0 0 0,1-1 0 0 0,2-3 0 0 0,2-4-3 0 0,0 0 0 0 0,-1-1 0 0 0,-1 1 0 0 0,6-13 1 0 0,10-29-172 0 0,-1-1 0 0 0,20-90 0 0 0,-31 96 146 0 0,17-76 77 0 0,-23 113 1 0 0,4 30 63 0 0,1 27-121 0 0,-1 1 0 0 0,1 65 0 0 0,-6-69 24 0 0,5 430 401 0 0,-14-328-967 0 0,-34 180 1 0 0,37-303-629 0 0,-2-4-58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0:45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12095 0 0,'0'0'930'0'0,"1"3"-546"0"0,2 5-187 0 0,-1 1 0 0 0,0 0 0 0 0,-1-1 0 0 0,1 1 0 0 0,-1 18 0 0 0,2 15 127 0 0,24 152-132 0 0,30 285 1560 0 0,-53-417-1437 0 0,19 386 2574 0 0,-18-364-2308 0 0,0 42 120 0 0,-6-110-755 0 0,0 0 0 0 0,-1 0 0 0 0,-1 0 0 0 0,0-1 1 0 0,-11 28-1 0 0,-9 14-905 0 0,-3 8-4993 0 0,13-31-136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0:4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9359 0 0,'1'2'6640'0'0,"7"8"-860"0"0,4 7-3336 0 0,3 6-1693 0 0,-14-22-625 0 0,2 6 72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5:0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20 884 13879 0 0,'-5'-2'210'0'0,"-5"-7"1059"0"0,6 0-1174 0 0,4 8-53 0 0,0 0 0 0 0,1-1 0 0 0,-1 1 0 0 0,0-1 0 0 0,1 1 1 0 0,-1 0-1 0 0,1-1 0 0 0,0 1 0 0 0,0 0 0 0 0,-1 0 1 0 0,1-1-1 0 0,0 1 0 0 0,0 0 0 0 0,0 0 0 0 0,0 0 0 0 0,0 0 1 0 0,0 0-1 0 0,0 0 0 0 0,1 0 0 0 0,-1 1 0 0 0,1-2 0 0 0,33-16 698 0 0,-31 16-674 0 0,25-10 209 0 0,0 1 0 0 0,53-12 0 0 0,65-4 162 0 0,-38 7-118 0 0,181-49 585 0 0,-35 11-433 0 0,-151 38-366 0 0,119-41-1 0 0,270-138 14 0 0,-124 22-108 0 0,-179 86-357 0 0,-63 43-2746 0 0,-123 46 1029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5:06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0 623 15055 0 0,'54'-22'517'0'0,"0"2"0"0"0,64-14 0 0 0,-61 18-305 0 0,283-98 2715 0 0,444-149 104 0 0,-383 179-2574 0 0,6 31-122 0 0,-366 48-264 0 0,93-6 762 0 0,-131 10-487 0 0,-7 1-824 0 0,-88 4-4932 0 0,58-4 2767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5:09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109 412 4319 0 0,'-14'-13'256'0'0,"0"-1"-1"0"0,2 0 1 0 0,-22-31-1 0 0,26 32 948 0 0,0-1 1 0 0,-11-24 4831 0 0,21 41-5692 0 0,58 97 526 0 0,-14-28-627 0 0,85 154 91 0 0,120 211-309 0 0,-162-245 228 0 0,-88-189 357 0 0,-3-6-454 0 0,-93-208 402 0 0,27 57-277 0 0,-58-79-280 0 0,29 61 0 0 0,52 86 61 0 0,-29-55 180 0 0,57 103-153 0 0,-23-73 1 0 0,38 102-70 0 0,0 0-1 0 0,0 0 1 0 0,1 0 0 0 0,0 0 0 0 0,1-1 0 0 0,0 1-1 0 0,0 0 1 0 0,1 0 0 0 0,0 0 0 0 0,0 0-1 0 0,4-11 1 0 0,-4 19-19 0 0,-1 0 0 0 0,0 0 0 0 0,1-1 0 0 0,-1 1 0 0 0,1 0 0 0 0,-1 0 0 0 0,1 0 0 0 0,0 0 0 0 0,0 0 0 0 0,1-1 0 0 0,0 0-5 0 0,0 1 0 0 0,1 0 0 0 0,-1-1 0 0 0,1 1 0 0 0,-1 0 0 0 0,1 0 0 0 0,0 1-1 0 0,-1-1 1 0 0,1 1 0 0 0,0-1 0 0 0,0 1 0 0 0,-1 0 0 0 0,1 0 0 0 0,0 0 0 0 0,0 0 0 0 0,-1 0 0 0 0,1 1 0 0 0,0-1-1 0 0,0 1 1 0 0,-1 0 0 0 0,5 1 0 0 0,3 2-20 0 0,0 0 1 0 0,0 1-1 0 0,0-1 0 0 0,12 10 0 0 0,-5-2 7 0 0,-1 1-1 0 0,-1 0 1 0 0,1 1-1 0 0,-2 0 1 0 0,0 2 0 0 0,-1-1-1 0 0,-1 2 1 0 0,0 0-1 0 0,-1 0 1 0 0,-1 1-1 0 0,14 34 1 0 0,29 123-410 0 0,-32-98 245 0 0,-15-58 161 0 0,2-2-21 0 0,2-5 32 0 0,5-3 11 0 0,-11-8 0 0 0,-1-1 0 0 0,0 1 0 0 0,1-1 0 0 0,-1 0 0 0 0,0 0 0 0 0,1 0 0 0 0,-1 0 0 0 0,0 0 0 0 0,1-1 0 0 0,-1 0 0 0 0,0 0 0 0 0,0 0 0 0 0,5-1 0 0 0,7-5 0 0 0,21-12 0 0 0,-6 4 0 0 0,0 2 0 0 0,1 2 0 0 0,0 2 0 0 0,1 0 0 0 0,0 2 0 0 0,1 2 0 0 0,-1 1 0 0 0,1 1 0 0 0,0 2 0 0 0,0 1 0 0 0,34 5 0 0 0,-46-2-12 0 0,0 1 0 0 0,0 0-1 0 0,0 2 1 0 0,-1 1 0 0 0,0 0-1 0 0,0 2 1 0 0,-1 0 0 0 0,31 20-1 0 0,-36-19 12 0 0,0 0 0 0 0,-1 0-1 0 0,0 1 1 0 0,-1 1-1 0 0,-1 0 1 0 0,0 1-1 0 0,0 0 1 0 0,-1 1 0 0 0,-1 0-1 0 0,0 0 1 0 0,11 26-1 0 0,-17-31 22 0 0,1 1-1 0 0,-2 0 1 0 0,1 0-1 0 0,-1 0 1 0 0,-1 0-1 0 0,0 1 1 0 0,0-1 0 0 0,-1 0-1 0 0,-1 15 1 0 0,-1-10 26 0 0,-1-1 0 0 0,0 0 0 0 0,-1-1 0 0 0,-1 1 0 0 0,0-1 0 0 0,-8 16 0 0 0,-1-5 28 0 0,0 0 1 0 0,-2-1 0 0 0,-1-1-1 0 0,-1 0 1 0 0,-1-1 0 0 0,-30 26-1 0 0,31-32-36 0 0,0-2 0 0 0,-1 0 0 0 0,0-1 0 0 0,0 0 0 0 0,-2-2 0 0 0,-25 10-1 0 0,18-10 1 0 0,0-2 0 0 0,0 0-1 0 0,-1-2 1 0 0,-41 3 0 0 0,57-8-23 0 0,-1-1 0 0 0,0 0 0 0 0,0-1 0 0 0,0-1 1 0 0,-14-3-1 0 0,21 3-52 0 0,-1 0 1 0 0,1 0 0 0 0,0-1-1 0 0,0 0 1 0 0,-1 0-1 0 0,2 0 1 0 0,-1-1-1 0 0,0-1 1 0 0,1 1 0 0 0,-9-8-1 0 0,-4-14-820 0 0,19 25 786 0 0,0 1 1 0 0,-1-1-1 0 0,1 0 0 0 0,0 0 1 0 0,0 0-1 0 0,0 1 1 0 0,-1-1-1 0 0,1 0 0 0 0,0 0 1 0 0,0 0-1 0 0,0 1 0 0 0,0-1 1 0 0,1 0-1 0 0,-1 0 1 0 0,0 0-1 0 0,0 1 0 0 0,0-1 1 0 0,1 0-1 0 0,-1 0 0 0 0,0 1 1 0 0,1-1-1 0 0,0-1 0 0 0,10-14-1610 0 0,-11 15 1535 0 0,10-11-3339 0 0,1 1-953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5:11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332 986 12671 0 0,'-14'-12'247'0'0,"1"0"0"0"0,0-1 0 0 0,2-1 0 0 0,-1 0 0 0 0,2-1 0 0 0,-12-20 1 0 0,6 10 593 0 0,-23-27 0 0 0,33 44-730 0 0,-1 1-1 0 0,-1 0 0 0 0,-15-13 1 0 0,20 18-122 0 0,0 0 0 0 0,-1 0 0 0 0,0 0 0 0 0,0 0 0 0 0,1 1 0 0 0,-1-1 0 0 0,0 1 0 0 0,0 0 0 0 0,0 0 0 0 0,0 0 0 0 0,-1 1 0 0 0,-3-1 0 0 0,7 1-4 0 0,0 1 0 0 0,0-1-1 0 0,0 0 1 0 0,0 0 0 0 0,1 0 0 0 0,-1 1 0 0 0,0-1 0 0 0,0 0 0 0 0,0 1-1 0 0,1-1 1 0 0,-1 1 0 0 0,0-1 0 0 0,0 1 0 0 0,1-1 0 0 0,-1 1-1 0 0,1-1 1 0 0,-2 2 0 0 0,-1 1-33 0 0,-1 1-9 0 0,-1 1 1 0 0,1-1-1 0 0,0 1 1 0 0,0 0-1 0 0,1 0 1 0 0,-1 1 0 0 0,1-1-1 0 0,0 1 1 0 0,1 0-1 0 0,-4 10 1 0 0,0 2-45 0 0,2-1 0 0 0,-4 28 0 0 0,5-13 37 0 0,0 1 0 0 0,5 62 0 0 0,0-75 43 0 0,0-1 0 0 0,2 0 1 0 0,0 0-1 0 0,1 0 0 0 0,1 0 0 0 0,10 20 0 0 0,-14-34 18 0 0,0 0 0 0 0,1-1 0 0 0,0 0 0 0 0,0 1 1 0 0,0-1-1 0 0,0 0 0 0 0,1-1 0 0 0,-1 1 0 0 0,1 0 0 0 0,0-1 0 0 0,7 5 0 0 0,-9-7 2 0 0,0 0 1 0 0,0 0-1 0 0,0 0 1 0 0,0-1-1 0 0,1 1 1 0 0,-1 0-1 0 0,0-1 1 0 0,1 0-1 0 0,-1 1 0 0 0,0-1 1 0 0,1 0-1 0 0,-1 0 1 0 0,0 0-1 0 0,1-1 1 0 0,-1 1-1 0 0,0-1 1 0 0,0 1-1 0 0,1-1 1 0 0,-1 1-1 0 0,0-1 0 0 0,0 0 1 0 0,0 0-1 0 0,0 0 1 0 0,0-1-1 0 0,0 1 1 0 0,0 0-1 0 0,2-3 1 0 0,6-5 38 0 0,0 0 0 0 0,-1-1 0 0 0,0 0 1 0 0,-1-1-1 0 0,0 1 0 0 0,10-21 0 0 0,-1-2 10 0 0,14-39-1 0 0,-18 39-17 0 0,-2-1 1 0 0,7-36-1 0 0,-15 51 43 0 0,0 0 0 0 0,-1 0 0 0 0,-1 0 0 0 0,0 0 0 0 0,-4-25 1 0 0,3 38 97 0 0,2 5-70 0 0,6 10-57 0 0,14 28-204 0 0,-15-24 165 0 0,8 13-25 0 0,2-1 0 0 0,1 0 0 0 0,1-1 1 0 0,1-1-1 0 0,1-1 0 0 0,37 31 0 0 0,-54-50 37 0 0,0 0 0 0 0,0-1 0 0 0,0 1 0 0 0,0-1-1 0 0,1 0 1 0 0,-1 0 0 0 0,1 0 0 0 0,-1-1 0 0 0,1 1 0 0 0,-1-1-1 0 0,1 0 1 0 0,0 0 0 0 0,0-1 0 0 0,-1 0 0 0 0,1 0 0 0 0,0 0-1 0 0,0 0 1 0 0,0-1 0 0 0,-1 1 0 0 0,1-1 0 0 0,0 0 0 0 0,-1-1-1 0 0,1 1 1 0 0,-1-1 0 0 0,1 0 0 0 0,-1 0 0 0 0,0 0 0 0 0,0-1-1 0 0,0 0 1 0 0,0 1 0 0 0,5-7 0 0 0,3-4 37 0 0,-1-1 1 0 0,-1 0 0 0 0,0-1-1 0 0,13-26 1 0 0,23-68 181 0 0,-45 107-236 0 0,3-9 17 0 0,0-1 0 0 0,-1 0 0 0 0,0 1-1 0 0,1-15 1 0 0,-3 20-3 0 0,-1-1 0 0 0,1 0 0 0 0,-2 1-1 0 0,1-1 1 0 0,-1 1 0 0 0,0-1 0 0 0,0 1-1 0 0,-4-11 1 0 0,2 12 67 0 0,1 0-1 0 0,-1 0 0 0 0,0 0 1 0 0,-1 1-1 0 0,1-1 0 0 0,-1 1 1 0 0,-4-4-1 0 0,1 20 51 0 0,3 3-121 0 0,4 1-24 0 0,3-9 6 0 0,0 1 1 0 0,0-1 0 0 0,0 1-1 0 0,1-1 1 0 0,0 0 0 0 0,1-1-1 0 0,-1 1 1 0 0,1-1 0 0 0,1 0-1 0 0,-1 0 1 0 0,1 0 0 0 0,0-1-1 0 0,0 0 1 0 0,1 0 0 0 0,9 5-1 0 0,-12-7 32 0 0,1-2 0 0 0,0 1 0 0 0,0 0 0 0 0,0-1 0 0 0,0 0 1 0 0,0 0-1 0 0,0-1 0 0 0,0 1 0 0 0,0-1 0 0 0,0 0 0 0 0,0-1 0 0 0,0 1 0 0 0,0-1 0 0 0,0 0 0 0 0,0 0 0 0 0,0 0 0 0 0,0-1 0 0 0,0 0 0 0 0,5-3 0 0 0,6-3 73 0 0,-1-1-1 0 0,0-1 0 0 0,25-21 1 0 0,-5-2 112 0 0,-1 0 0 0 0,-2-3 0 0 0,34-47 0 0 0,-48 60-50 0 0,-10 12-16 0 0,-1 0 1 0 0,7-15-1 0 0,-13 24-100 0 0,-1-1-1 0 0,1 1 0 0 0,-1-1 1 0 0,0 0-1 0 0,0 1 1 0 0,0-1-1 0 0,0 0 0 0 0,0 1 1 0 0,-1-1-1 0 0,1 0 1 0 0,-1 1-1 0 0,0-1 0 0 0,0 1 1 0 0,0-1-1 0 0,0 1 1 0 0,0-1-1 0 0,0 1 0 0 0,-1 0 1 0 0,-1-3-1 0 0,2 4 350 0 0,0 3-318 0 0,0 3-74 0 0,0 0 0 0 0,0 0 1 0 0,1 1-1 0 0,0-1 1 0 0,0 0-1 0 0,0 0 1 0 0,0 0-1 0 0,1 0 1 0 0,0 0-1 0 0,0 0 1 0 0,0 0-1 0 0,1 0 1 0 0,-1-1-1 0 0,1 1 0 0 0,1 0 1 0 0,-1-1-1 0 0,0 1 1 0 0,5 4-1 0 0,7 12-24 0 0,2-1 0 0 0,25 26 0 0 0,-24-28 8 0 0,34 41-23 0 0,-3 2 0 0 0,-3 1 0 0 0,-2 3 0 0 0,-3 1 0 0 0,38 90 0 0 0,-62-122 35 0 0,52 127-3 0 0,-55-125-106 0 0,-2 1-1 0 0,11 57 0 0 0,-20-83 91 0 0,-1 0 0 0 0,0-1 1 0 0,-1 1-1 0 0,0 0 0 0 0,-1 0 0 0 0,0-1 0 0 0,-1 1 0 0 0,0 0 0 0 0,-6 17 0 0 0,7-25 5 0 0,0 1 0 0 0,-1-1-1 0 0,0 0 1 0 0,1 0 0 0 0,-1 0 0 0 0,0 0-1 0 0,0 0 1 0 0,-1 0 0 0 0,1 0 0 0 0,-1 0-1 0 0,1-1 1 0 0,-1 0 0 0 0,0 1-1 0 0,0-1 1 0 0,0 0 0 0 0,0 0 0 0 0,0-1-1 0 0,0 1 1 0 0,-1 0 0 0 0,1-1-1 0 0,-1 0 1 0 0,1 0 0 0 0,-1 0 0 0 0,1 0-1 0 0,-1-1 1 0 0,0 0 0 0 0,1 1 0 0 0,-1-1-1 0 0,1 0 1 0 0,-1-1 0 0 0,0 1-1 0 0,-3-1 1 0 0,-3-2-44 0 0,0 1-1 0 0,0-2 0 0 0,0 1 1 0 0,1-1-1 0 0,-1-1 0 0 0,1 1 1 0 0,0-2-1 0 0,1 1 1 0 0,-1-1-1 0 0,1 0 0 0 0,0-1 1 0 0,-8-9-1 0 0,-7-8-61 0 0,1-2 1 0 0,-25-39-1 0 0,38 51 86 0 0,0 1 1 0 0,1-1-1 0 0,0-1 0 0 0,2 0 1 0 0,-1 0-1 0 0,2 0 0 0 0,0 0 1 0 0,1-1-1 0 0,0 0 0 0 0,2 0 1 0 0,0 0-1 0 0,0 0 0 0 0,2-1 1 0 0,0 1-1 0 0,0 0 1 0 0,7-32-1 0 0,4 4-80 0 0,3 1 0 0 0,1 1 0 0 0,30-59 0 0 0,75-116 53 0 0,-112 204 54 0 0,31-53 40 0 0,-2-3 1 0 0,-4 0-1 0 0,36-108 0 0 0,-33 27 89 0 0,-35 144-90 0 0,0 1 1 0 0,-1-1 0 0 0,1 0 0 0 0,-1 0 0 0 0,0 1 0 0 0,-1-1 0 0 0,1 0 0 0 0,-1 0 0 0 0,0 1 0 0 0,-1-1 0 0 0,1 1-1 0 0,-1-1 1 0 0,0 1 0 0 0,-1-1 0 0 0,1 1 0 0 0,-1 0 0 0 0,0 0 0 0 0,-1 1 0 0 0,1-1 0 0 0,-1 0 0 0 0,1 1 0 0 0,-1 0 0 0 0,-1 0-1 0 0,1 0 1 0 0,-1 1 0 0 0,1-1 0 0 0,-1 1 0 0 0,0 0 0 0 0,0 0 0 0 0,0 1 0 0 0,-1 0 0 0 0,1 0 0 0 0,0 0 0 0 0,-1 0-1 0 0,0 1 1 0 0,1 0 0 0 0,-11-1 0 0 0,2 2 35 0 0,0 5-60 0 0,11-4-13 0 0,0 1-1 0 0,1 0 1 0 0,-1 0 0 0 0,0 0-1 0 0,1 0 1 0 0,-1 0-1 0 0,1 1 1 0 0,0-1 0 0 0,0 1-1 0 0,0 0 1 0 0,0 0-1 0 0,0-1 1 0 0,1 1 0 0 0,-1 0-1 0 0,1 1 1 0 0,0-1-1 0 0,0 0 1 0 0,0 0 0 0 0,0 0-1 0 0,0 4 1 0 0,-1 8-39 0 0,0 0 0 0 0,2 0 0 0 0,0 17 0 0 0,0-28 41 0 0,2 51-115 0 0,13 77-1 0 0,-11-107 105 0 0,2-1-1 0 0,0 1 1 0 0,2-1 0 0 0,1-1 0 0 0,17 34 0 0 0,-25-54 15 0 0,1 0 1 0 0,0 0-1 0 0,0 0 0 0 0,0 0 1 0 0,1 0-1 0 0,-1-1 1 0 0,1 1-1 0 0,-1-1 1 0 0,1 1-1 0 0,0-1 1 0 0,0 0-1 0 0,0 0 1 0 0,0 0-1 0 0,0-1 1 0 0,1 1-1 0 0,-1-1 1 0 0,0 0-1 0 0,1 0 1 0 0,-1 0-1 0 0,1 0 1 0 0,-1 0-1 0 0,8 0 1 0 0,-5-2 2 0 0,-1 1 0 0 0,1-1 1 0 0,0 0-1 0 0,-1 0 0 0 0,1 0 1 0 0,0-1-1 0 0,-1 0 0 0 0,0 0 1 0 0,1 0-1 0 0,-1-1 0 0 0,0 1 1 0 0,0-1-1 0 0,7-6 0 0 0,7-7-29 0 0,0 0 1 0 0,0-2-1 0 0,-2 0 0 0 0,0-1 0 0 0,-1 0 0 0 0,-1-2 1 0 0,-1 1-1 0 0,-1-2 0 0 0,21-45 0 0 0,-32 61 28 0 0,0-1 1 0 0,0 1-1 0 0,-1-1 0 0 0,0 0 0 0 0,0 1 0 0 0,-1-1 0 0 0,1 0 0 0 0,-2 1 1 0 0,1-1-1 0 0,-3-12 0 0 0,0 5 37 0 0,-1-1-1 0 0,-1 1 1 0 0,-11-23 0 0 0,11 27-8 0 0,0-1 0 0 0,1 1 1 0 0,0-1-1 0 0,1 0 1 0 0,-3-17-1 0 0,6 17-28 0 0,4 0 0 0 0,3 3-13 0 0,-6 7 9 0 0,-1 1 1 0 0,1-1-1 0 0,0 1 0 0 0,-1 0 1 0 0,1-1-1 0 0,0 1 0 0 0,-1-1 1 0 0,1 1-1 0 0,0 0 0 0 0,-1 0 1 0 0,1-1-1 0 0,0 1 1 0 0,0 0-1 0 0,-1 0 0 0 0,1 0 1 0 0,0 0-1 0 0,0 0 0 0 0,1 0 1 0 0,-1 0-8 0 0,1 0 1 0 0,0 0 0 0 0,0 0 0 0 0,0 0-1 0 0,0 0 1 0 0,0 0 0 0 0,0 1 0 0 0,0-1 0 0 0,0 1 0 0 0,-1-1 0 0 0,1 1 0 0 0,0 0-1 0 0,0-1 1 0 0,2 3 0 0 0,1-1 5 0 0,96 53 69 0 0,-23-11-48 0 0,-62-36-16 0 0,72 40 0 0 0,-78-41 40 0 0,-1 1-1 0 0,0 0 1 0 0,0 0-1 0 0,0 1 0 0 0,-1 0 1 0 0,-1 0-1 0 0,0 1 1 0 0,7 10-1 0 0,-9-11 34 0 0,-1-1-1 0 0,1 1 1 0 0,-1 1-1 0 0,-1-1 0 0 0,0 0 1 0 0,0 1-1 0 0,-1 0 1 0 0,0-1-1 0 0,-1 1 1 0 0,1 11-1 0 0,-2-11-15 0 0,-1 1 0 0 0,0 0 0 0 0,-1-1 0 0 0,0 1 1 0 0,-1-1-1 0 0,0 0 0 0 0,0 0 0 0 0,-1 0 0 0 0,-1 0 0 0 0,1 0 0 0 0,-2-1 0 0 0,-7 11 0 0 0,6-10-228 0 0,-1 0 1 0 0,-1 0-1 0 0,0-1 1 0 0,0-1-1 0 0,-1 1 1 0 0,0-2-1 0 0,0 1 0 0 0,-1-1 1 0 0,0-1-1 0 0,-12 6 1 0 0,8-6-500 0 0,1 0 0 0 0,-24 5 1 0 0,28-9-554 0 0,1 0 0 0 0,0-1-1 0 0,-11 0 1 0 0,-11-3-3485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5:11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10999 0 0,'-1'-5'164'0'0,"1"-2"-63"0"0,11-11 806 0 0,4-4 5539 0 0,-13 25-6105 0 0,11 24-96 0 0,-1 1 0 0 0,-1 0 0 0 0,-1 1 0 0 0,7 34 1 0 0,6 18 73 0 0,98 236 1022 0 0,-35-103-738 0 0,-63-156-554 0 0,-9-24-558 0 0,-2-1 0 0 0,14 61 1 0 0,-17-61-3427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5:12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0 258 1351 0 0,'2'-2'100'0'0,"13"-28"254"0"0,8-16 3911 0 0,19-51 0 0 0,-36 78-3899 0 0,2 0-1 0 0,12-26 5384 0 0,-21 57-5732 0 0,-1-3-17 0 0,1 0 0 0 0,1 0-1 0 0,0 0 1 0 0,1 12 0 0 0,2 28 400 0 0,-2-46-69 0 0,-1-1-126 0 0,4 6 189 0 0,1-9 518 0 0,7-16-292 0 0,-9 9-544 0 0,0 1 0 0 0,0-1 0 0 0,0 0 1 0 0,-1 0-1 0 0,0 0 0 0 0,-1 0 0 0 0,0 0 1 0 0,0 0-1 0 0,-1-10 0 0 0,0 16-12 0 0,0 1-47 0 0,0-1-1 0 0,-1 1 0 0 0,1 0 1 0 0,-1-1-1 0 0,1 1 0 0 0,-1 0 1 0 0,0 0-1 0 0,1 0 0 0 0,-1-1 1 0 0,0 1-1 0 0,0 0 0 0 0,0 0 1 0 0,0 0-1 0 0,-2-1 1 0 0,-1 3-41 0 0,0 0 0 0 0,0 1 1 0 0,0 0-1 0 0,1-1 1 0 0,-1 1-1 0 0,0 1 1 0 0,0-1-1 0 0,1 0 1 0 0,0 1-1 0 0,-1 0 0 0 0,1 0 1 0 0,0 0-1 0 0,0 0 1 0 0,1 0-1 0 0,-1 1 1 0 0,-2 4-1 0 0,-7 10-387 0 0,-17 38 0 0 0,24-45 227 0 0,-20 39-5483 0 0,11-30-225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53 2527 0 0,'-4'-8'608'0'0,"-1"0"-1"0"0,0 0 0 0 0,-1 1 1 0 0,1 0-1 0 0,-8-8 980 0 0,8 15-64 0 0,-1 2 2947 0 0,3 5-4239 0 0,1 2 1 0 0,0 1-1 0 0,0 0 1 0 0,1-1-1 0 0,1 1 1 0 0,-1 0-1 0 0,2 0 0 0 0,1 12 1 0 0,-1-3-21 0 0,1 242 492 0 0,4 54-469 0 0,-4-287-196 0 0,18 140 287 0 0,-16-150-199 0 0,0 0 0 0 0,1 0 0 0 0,1 0 0 0 0,1-1-1 0 0,1 0 1 0 0,18 31 0 0 0,-19-39-15 0 0,0 0 1 0 0,0 0-1 0 0,1-1 0 0 0,0-1 0 0 0,0 1 0 0 0,1-1 0 0 0,0-1 1 0 0,1 1-1 0 0,-1-1 0 0 0,1-1 0 0 0,16 6 0 0 0,-6-3 50 0 0,0-1 0 0 0,1-2 0 0 0,-1 0 0 0 0,1-1 0 0 0,24 1 0 0 0,-27-4-92 0 0,0-1-1 0 0,0-1 0 0 0,0 0 1 0 0,0-2-1 0 0,0 0 1 0 0,30-10-1 0 0,-4-2-1747 0 0,60-30-1 0 0,-28 3-4296 0 0,-49 28 3832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22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2527 0 0,'0'0'14966'0'0,"1"2"-14452"0"0,38 69 1523 0 0,-2-2-1103 0 0,53 103 273 0 0,-54-97-841 0 0,-34-70-330 0 0,0 1 15 0 0,16 11-26 0 0,-2-9-112 0 0,-14-7 6 0 0,0-1-179 0 0,0-1-176 0 0,0 0 0 0 0,1 1 0 0 0,-1-1 0 0 0,0 0 0 0 0,0 0-1 0 0,0 0 1 0 0,0 0 0 0 0,0-1 0 0 0,0 1 0 0 0,3-3 0 0 0,3-4-6075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40 293 5407 0 0,'0'0'1192'0'0,"0"2"-509"0"0,0 19 2805 0 0,2-20-2419 0 0,1 0-801 0 0,0 0-1 0 0,1 0 0 0 0,-1 0 0 0 0,0 0 1 0 0,1-1-1 0 0,-1 1 0 0 0,1-1 1 0 0,-1 0-1 0 0,0 0 0 0 0,1 0 0 0 0,-1 0 1 0 0,1-1-1 0 0,-1 1 0 0 0,0-1 1 0 0,1 0-1 0 0,-1 0 0 0 0,0 0 0 0 0,6-3 1 0 0,7-4 214 0 0,0 0-1 0 0,18-13 1 0 0,10-7 17 0 0,48-33-16 0 0,-80 52-481 0 0,-1 0 1 0 0,-1-1-1 0 0,1 0 0 0 0,-2-1 1 0 0,14-18-1 0 0,-21 26-14 0 0,0 0 0 0 0,0 0 0 0 0,0-1 0 0 0,0 1 0 0 0,-1-1 0 0 0,1 1 1 0 0,-1-1-1 0 0,0 0 0 0 0,0 0 0 0 0,-1 1 0 0 0,1-1 0 0 0,0-5 0 0 0,-2 7-14 0 0,1 0 0 0 0,0 0 0 0 0,-1 0 0 0 0,1 0 0 0 0,-1 0 0 0 0,0 1-1 0 0,1-1 1 0 0,-1 0 0 0 0,0 0 0 0 0,0 1 0 0 0,0-1 0 0 0,0 1 0 0 0,-1-1 0 0 0,1 1 0 0 0,0-1 0 0 0,-1 1 0 0 0,1 0 0 0 0,-1-1 0 0 0,1 1 0 0 0,-1 0 0 0 0,1 0 0 0 0,-1 0 0 0 0,0 0 0 0 0,0 1 0 0 0,1-1 0 0 0,-4 0 0 0 0,-10-4-163 0 0,-1 1 0 0 0,0 0 0 0 0,0 2 0 0 0,1 0 0 0 0,-2 0 0 0 0,1 2 1 0 0,0 0-1 0 0,0 1 0 0 0,0 0 0 0 0,0 1 0 0 0,1 1 0 0 0,-1 1 0 0 0,-23 8 1 0 0,32-9 125 0 0,-1 1 0 0 0,1 0 0 0 0,0 1 0 0 0,0 0 0 0 0,1 0 0 0 0,-1 0 0 0 0,1 1 0 0 0,0 0 0 0 0,1 0 0 0 0,0 0 0 0 0,0 1 0 0 0,0 0 0 0 0,0 0 0 0 0,1 0 0 0 0,0 0 0 0 0,1 1 0 0 0,-5 13 0 0 0,3-3 7 0 0,0 1 0 0 0,0 0 0 0 0,2 1 0 0 0,0-1 0 0 0,2 1 0 0 0,0 26 0 0 0,2-26 45 0 0,0 0-1 0 0,1-1 1 0 0,1 1-1 0 0,1-1 1 0 0,1 0-1 0 0,0 0 1 0 0,11 24-1 0 0,-13-37 44 0 0,0 1-1 0 0,1-1 1 0 0,-1 0 0 0 0,1 0-1 0 0,1 0 1 0 0,-1 0 0 0 0,1-1-1 0 0,0 0 1 0 0,0 0 0 0 0,1 0-1 0 0,-1 0 1 0 0,1-1 0 0 0,0 0 0 0 0,0 0-1 0 0,1-1 1 0 0,-1 0 0 0 0,1 0-1 0 0,0 0 1 0 0,-1-1 0 0 0,1 0-1 0 0,0 0 1 0 0,1-1 0 0 0,7 1-1 0 0,-4-1 43 0 0,0-1 0 0 0,0-1 0 0 0,0 1 1 0 0,0-2-1 0 0,0 0 0 0 0,-1 0 0 0 0,18-6 0 0 0,-7-1-1534 0 0,-1 1-1 0 0,36-23 1 0 0,-10 1-3352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30 6191 0 0,'-8'-29'3130'0'0,"15"38"-1836"0"0,-4-6-1086 0 0,8 11 231 0 0,-2 1 0 0 0,0 0 0 0 0,-1 1 0 0 0,0-1 0 0 0,10 31 0 0 0,17 88 849 0 0,-22-79-787 0 0,5 26 214 0 0,9 101 0 0 0,-18-4-3800 0 0,-9-156 1477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5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5407 0 0,'0'0'416'0'0,"1"-1"-272"0"0,2-4 382 0 0,0 0 0 0 0,1 0 0 0 0,0 0 0 0 0,0 0-1 0 0,0 1 1 0 0,1-1 0 0 0,0 1 0 0 0,0 0 0 0 0,0 1-1 0 0,0-1 1 0 0,0 1 0 0 0,1 0 0 0 0,-1 1-1 0 0,12-5 1 0 0,6 0 374 0 0,-1 0-1 0 0,38-5 1 0 0,-49 11-1253 0 0,0 0 1 0 0,0 0-1 0 0,1 1 1 0 0,-1 0-1 0 0,0 1 1 0 0,0 0-1 0 0,13 4 1 0 0,-10-1-4710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6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7079 0 0,'8'-22'295'0'0,"-2"7"-177"0"0,-1-1 1 0 0,-1 0-1 0 0,3-17 0 0 0,-5 24 506 0 0,-1 0 0 0 0,6-14 0 0 0,0 1 5796 0 0,-6 24-6100 0 0,4 6-205 0 0,0-1-1 0 0,0 2 0 0 0,-1-1 0 0 0,0 0 1 0 0,0 1-1 0 0,2 11 0 0 0,1 6 120 0 0,4 27 0 0 0,-7-31-539 0 0,-2 0 0 0 0,0 0-1 0 0,-1 0 1 0 0,-2 1 0 0 0,-5 42-1 0 0,0-38-1502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6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54 5407 0 0,'14'-29'1714'0'0,"-14"28"-1570"0"0,0 0 1 0 0,0 1-1 0 0,0-1 0 0 0,-1 1 1 0 0,1-1-1 0 0,0 1 1 0 0,0-1-1 0 0,0 0 0 0 0,0 1 1 0 0,-1-1-1 0 0,1 1 1 0 0,0-1-1 0 0,0 1 0 0 0,-1-1 1 0 0,1 1-1 0 0,0-1 1 0 0,-1 1-1 0 0,1 0 0 0 0,-1-1 1 0 0,1 1-1 0 0,-1-1 1 0 0,0 1-1 0 0,-10-9 1133 0 0,8 8-1176 0 0,0 0-1 0 0,1 1 0 0 0,-1-1 1 0 0,0 1-1 0 0,0 0 1 0 0,1 0-1 0 0,-1 0 0 0 0,0 0 1 0 0,0 0-1 0 0,1 0 1 0 0,-1 1-1 0 0,0-1 0 0 0,0 1 1 0 0,1 0-1 0 0,-4 1 0 0 0,-6 3 80 0 0,-22 13 0 0 0,28-14-122 0 0,-13 7-28 0 0,0 1-1 0 0,1 0 1 0 0,0 2 0 0 0,-20 19-1 0 0,29-23-30 0 0,0 0 0 0 0,1 0-1 0 0,0 0 1 0 0,1 1 0 0 0,0 1-1 0 0,0-1 1 0 0,1 1 0 0 0,-6 19-1 0 0,8-21-1 0 0,2-1 1 0 0,-1 0-1 0 0,1 1 0 0 0,1-1 0 0 0,0 1 0 0 0,0 14 1 0 0,1-19-2 0 0,1 0 1 0 0,-1 0-1 0 0,1 0 1 0 0,0-1-1 0 0,1 1 1 0 0,-1 0-1 0 0,1 0 1 0 0,0-1-1 0 0,0 1 1 0 0,1-1-1 0 0,-1 0 1 0 0,1 0-1 0 0,0 1 1 0 0,5 4-1 0 0,4 1 154 0 0,0 0 1 0 0,0 0-1 0 0,1-2 0 0 0,0 1 0 0 0,0-2 1 0 0,26 11-1 0 0,19 11 734 0 0,-23-9-310 0 0,-8-6 104 0 0,-1 2 0 0 0,43 33 0 0 0,-67-47-640 0 0,0 0 0 0 0,1 0 0 0 0,-1 0 0 0 0,0 0 0 0 0,0 1 0 0 0,0-1 0 0 0,-1 1 0 0 0,1-1 0 0 0,0 1 0 0 0,-1 0-1 0 0,0-1 1 0 0,0 1 0 0 0,0 0 0 0 0,0 0 0 0 0,0 0 0 0 0,0 0 0 0 0,0 5 0 0 0,-1-5 0 0 0,-1 1 1 0 0,1-1-1 0 0,-1 1 0 0 0,0-1 1 0 0,0 1-1 0 0,0-1 0 0 0,0 0 1 0 0,-1 0-1 0 0,1 0 0 0 0,-1 0 1 0 0,0 0-1 0 0,0 0 0 0 0,0 0 1 0 0,0 0-1 0 0,-4 2 0 0 0,-4 6 37 0 0,-1-1-1 0 0,0 0 1 0 0,-1-1-1 0 0,-18 12 1 0 0,-56 25-267 0 0,49-27-222 0 0,16-8-467 0 0,-40 15-1 0 0,47-22-626 0 0,0-1 0 0 0,-17 4 0 0 0,11-5-3524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7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334 540 3223 0 0,'0'0'68'0'0,"2"1"16"0"0,13 12 186 0 0,-12-4 7780 0 0,44-53-4347 0 0,-46 43-3110 0 0,-1 0-579 0 0,0 0 0 0 0,-1 0 0 0 0,1 0 0 0 0,0 0 0 0 0,-1 0 0 0 0,1 1 0 0 0,-1-1-1 0 0,1 0 1 0 0,-1 0 0 0 0,1 0 0 0 0,-1 0 0 0 0,0 1 0 0 0,0-1 0 0 0,1 0 0 0 0,-1 1 0 0 0,0-1 0 0 0,0 0 0 0 0,0 1-1 0 0,1-1 1 0 0,-1 1 0 0 0,0 0 0 0 0,0-1 0 0 0,0 1 0 0 0,0 0 0 0 0,-2-1 0 0 0,-1 0 8 0 0,0 0 1 0 0,0 0 0 0 0,0 0-1 0 0,-7 0 1 0 0,-3 1-1 0 0,0 1-1 0 0,0 0 1 0 0,1 1 0 0 0,-1 0 0 0 0,-17 6 0 0 0,23-5-12 0 0,0 0 0 0 0,0 1 1 0 0,1-1-1 0 0,-1 1 1 0 0,1 1-1 0 0,0 0 1 0 0,0 0-1 0 0,1 0 0 0 0,0 0 1 0 0,-6 7-1 0 0,-4 7-29 0 0,2 0 0 0 0,1 1 0 0 0,0 0 0 0 0,1 1 0 0 0,1 0 0 0 0,2 1 0 0 0,-13 40 0 0 0,3 6-69 0 0,-13 91 0 0 0,28-132 60 0 0,1 0-1 0 0,0 30 0 0 0,3-46 17 0 0,1-1 0 0 0,0 1-1 0 0,0-1 1 0 0,1 1 0 0 0,1-1-1 0 0,0 0 1 0 0,0 1-1 0 0,6 12 1 0 0,-8-22 15 0 0,0 1 1 0 0,-1-1 0 0 0,1 1-1 0 0,0-1 1 0 0,0 1-1 0 0,0-1 1 0 0,0 1 0 0 0,0-1-1 0 0,0 0 1 0 0,1 1-1 0 0,-1-1 1 0 0,0 0-1 0 0,1 0 1 0 0,-1 0 0 0 0,0 0-1 0 0,1 0 1 0 0,-1-1-1 0 0,1 1 1 0 0,0 0 0 0 0,-1-1-1 0 0,1 1 1 0 0,0-1-1 0 0,-1 1 1 0 0,1-1-1 0 0,0 0 1 0 0,-1 0 0 0 0,1 1-1 0 0,0-1 1 0 0,0-1-1 0 0,-1 1 1 0 0,1 0 0 0 0,0 0-1 0 0,0-1 1 0 0,-1 1-1 0 0,1-1 1 0 0,0 1-1 0 0,-1-1 1 0 0,1 0 0 0 0,-1 1-1 0 0,3-3 1 0 0,4-2 87 0 0,0 0-1 0 0,-1-1 1 0 0,0 0 0 0 0,0 0 0 0 0,0 0 0 0 0,7-10 0 0 0,15-24 286 0 0,-1-1 0 0 0,36-72 1 0 0,-28 47-210 0 0,-4 9-57 0 0,46-115 1 0 0,-68 145-80 0 0,-2-1 1 0 0,-1 0 0 0 0,-1 0 0 0 0,-1-1 0 0 0,-2 0 0 0 0,0-52 0 0 0,-4 28-2 0 0,-3-1-1 0 0,-3 1 1 0 0,-18-76 0 0 0,19 107-21 0 0,-16-33 0 0 0,18 46-29 0 0,-1 0 1 0 0,0 0-1 0 0,0 0 0 0 0,-1 1 0 0 0,-13-14 1 0 0,18 21 9 0 0,0 0 0 0 0,1 0 1 0 0,-1 1-1 0 0,0-1 0 0 0,0 0 1 0 0,0 1-1 0 0,0-1 0 0 0,0 0 1 0 0,0 1-1 0 0,0-1 0 0 0,0 1 1 0 0,0 0-1 0 0,0-1 0 0 0,0 1 1 0 0,0 0-1 0 0,-1-1 0 0 0,1 1 2 0 0,0 1-1 0 0,1-1 0 0 0,-1 0 0 0 0,1 0 0 0 0,-1 0 0 0 0,0 0 0 0 0,1 1 0 0 0,-1-1 0 0 0,1 0 0 0 0,-1 1 0 0 0,1-1 0 0 0,-1 0 0 0 0,1 1 1 0 0,-1-1-1 0 0,1 1 0 0 0,-1-1 0 0 0,1 1 0 0 0,-1-1 0 0 0,1 1 0 0 0,-1 0 0 0 0,-1 2-25 0 0,1 1 0 0 0,-1-1 0 0 0,1 1 0 0 0,0 0 0 0 0,0-1 0 0 0,0 1 0 0 0,-1 6 0 0 0,-1 27-127 0 0,1 0 0 0 0,5 50 0 0 0,14 76-70 0 0,-16-153 214 0 0,75 400-138 0 0,-74-398 154 0 0,8 31-28 0 0,2 0 1 0 0,29 72-1 0 0,-36-103 16 0 0,1-1-1 0 0,0-1 1 0 0,0 1 0 0 0,1-1-1 0 0,0 0 1 0 0,1-1 0 0 0,0 1 0 0 0,1-1-1 0 0,0-1 1 0 0,0 0 0 0 0,1 0-1 0 0,-1-1 1 0 0,2 0 0 0 0,21 10-1 0 0,-29-15-70 0 0,0-1 0 0 0,1 0 0 0 0,0 0-1 0 0,-1 0 1 0 0,1 0 0 0 0,-1-1 0 0 0,1 1-1 0 0,0-1 1 0 0,-1 0 0 0 0,1 0 0 0 0,0 0-1 0 0,-1-1 1 0 0,1 1 0 0 0,0-1 0 0 0,5-2-1 0 0,-3 1-36 0 0,-1-1-1 0 0,0 1 1 0 0,-1-1-1 0 0,1 0 1 0 0,0 0 0 0 0,-1-1-1 0 0,0 1 1 0 0,0-1-1 0 0,6-7 1 0 0,-2 1-77 0 0,0-1 0 0 0,-1 0 0 0 0,0 0 0 0 0,-1-1 1 0 0,0 0-1 0 0,-1 0 0 0 0,-1 0 0 0 0,4-14 0 0 0,-1-3 1 0 0,4-33 0 0 0,-10 51 153 0 0,0 0 0 0 0,-1-1 0 0 0,0 1 0 0 0,-1-1 0 0 0,0 1 0 0 0,-3-12 0 0 0,1 18-280 0 0,1 5 103 0 0,-2 10 9 0 0,0 20 150 0 0,3-15 191 0 0,2 0 0 0 0,0 0-1 0 0,1 0 1 0 0,0 0 0 0 0,1 0-1 0 0,0-1 1 0 0,2 1 0 0 0,11 26-1 0 0,-11-30 178 0 0,1-1 1 0 0,0 1-1 0 0,0-1 0 0 0,1-1 0 0 0,0 1 0 0 0,0-1 1 0 0,1-1-1 0 0,1 1 0 0 0,0-2 0 0 0,0 1 0 0 0,19 12 1 0 0,-20-16-100 0 0,0-1 1 0 0,0 0 0 0 0,0 0 0 0 0,1-1 0 0 0,-1 0 0 0 0,1 0-1 0 0,-1-1 1 0 0,1 0 0 0 0,0-1 0 0 0,-1 0 0 0 0,1 0 0 0 0,0-1 0 0 0,-1 0-1 0 0,1-1 1 0 0,9-2 0 0 0,0-1 11 0 0,-1-1 1 0 0,1 0-1 0 0,-1-1 0 0 0,0-1 1 0 0,-1-1-1 0 0,17-11 1 0 0,-19 10-105 0 0,0-1 0 0 0,-1 0 0 0 0,0 0 0 0 0,0-2 0 0 0,10-14 0 0 0,-18 22-93 0 0,-1-1 0 0 0,0 1 0 0 0,0-1 0 0 0,-1 0 1 0 0,0 0-1 0 0,0-1 0 0 0,0 1 0 0 0,-1-1 0 0 0,0 1 0 0 0,0-1 0 0 0,-1 0 1 0 0,1 1-1 0 0,-2-1 0 0 0,1 0 0 0 0,-1-11 0 0 0,-1 13-7 0 0,0 0-1 0 0,0 0 1 0 0,-1 0-1 0 0,0 0 0 0 0,0 0 1 0 0,0 1-1 0 0,0-1 1 0 0,-1 1-1 0 0,1 0 1 0 0,-1-1-1 0 0,0 1 1 0 0,-1 1-1 0 0,1-1 1 0 0,-5-4-1 0 0,-6-4-3 0 0,-1 1 1 0 0,-23-15-1 0 0,28 20-17 0 0,-29-18-236 0 0,-1 3-1 0 0,-1 1 1 0 0,-1 2 0 0 0,-64-19 0 0 0,86 32-159 0 0,0 1 1 0 0,0 0 0 0 0,0 1 0 0 0,-27 1 0 0 0,29 2-1182 0 0,1 1 0 0 0,-32 6 0 0 0,27-2-618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7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9847 0 0,'0'0'890'0'0,"-1"1"-686"0"0,-3 7-41 0 0,0 0 1 0 0,1 0-1 0 0,0 0 1 0 0,1 0-1 0 0,0 0 1 0 0,0 1-1 0 0,0-1 1 0 0,1 10-1 0 0,-1 74 897 0 0,3-71-795 0 0,24 465 1964 0 0,-17-369-1905 0 0,9 80 47 0 0,2 33-1258 0 0,-13-162-1874 0 0,-4-43-547 0 0,0-6-894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8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0 406 5039 0 0,'0'0'388'0'0,"2"0"-254"0"0,35 11 735 0 0,-1-2 1 0 0,1-1 0 0 0,1-2-1 0 0,49 1 1 0 0,-39-6-136 0 0,-1-2-1 0 0,0-2 1 0 0,51-10-1 0 0,-54 4-372 0 0,0-2 0 0 0,50-20 0 0 0,-66 20-196 0 0,-1-1 0 0 0,0-1 0 0 0,-1-2 0 0 0,33-23 0 0 0,-50 31-154 0 0,-1 0 1 0 0,1 0-1 0 0,-1-1 0 0 0,-1 0 0 0 0,1 0 0 0 0,-1-1 1 0 0,-1 0-1 0 0,7-12 0 0 0,-10 15-2 0 0,0-2 1 0 0,0 1-1 0 0,0 0 0 0 0,-1 0 0 0 0,0-1 1 0 0,-1 1-1 0 0,0-1 0 0 0,0 1 0 0 0,0-1 1 0 0,-1 0-1 0 0,0 1 0 0 0,-2-14 1 0 0,0 10 105 0 0,0 0 0 0 0,0 0 0 0 0,-1 0 0 0 0,-1 0 0 0 0,0 1 0 0 0,0-1 0 0 0,-7-9 0 0 0,10 19 94 0 0,0 2-196 0 0,0 1 1 0 0,-1-1-1 0 0,1 1 1 0 0,0 0-1 0 0,0-1 1 0 0,0 1-1 0 0,0 0 0 0 0,0 0 1 0 0,0 0-1 0 0,1 0 1 0 0,-2 3-1 0 0,-1 8-13 0 0,1-1 0 0 0,0 1 0 0 0,1 0 0 0 0,1 19 0 0 0,6 51-73 0 0,40 195 172 0 0,-30-203 648 0 0,-3 1 0 0 0,-4 1 1 0 0,0 82-1 0 0,-9-157-256 0 0,1-4-333 0 0,20-26 224 0 0,24-41-1 0 0,-28 40-282 0 0,37-47-1 0 0,-47 68-92 0 0,57-64 66 0 0,-52 61-59 0 0,-1 1 1 0 0,2-1-1 0 0,-1 2 0 0 0,15-9 0 0 0,-15 12-2 0 0,5 1 43 0 0,-13 6-64 0 0,-3 0 6 0 0,-1 0 0 0 0,1-1 1 0 0,0 0-1 0 0,-1 0 1 0 0,1 1 0 0 0,0-1-1 0 0,-1 1 1 0 0,1-1-1 0 0,-1 0 1 0 0,1 1-1 0 0,-1-1 1 0 0,1 1-1 0 0,-1-1 1 0 0,1 1-1 0 0,-1 0 1 0 0,0-1 0 0 0,1 1-1 0 0,-1-1 1 0 0,0 1-1 0 0,1 1 1 0 0,0 0-8 0 0,13 20-66 0 0,17 38 0 0 0,-20-37 81 0 0,23 36 0 0 0,-29-52-4 0 0,1 0 0 0 0,0 0 0 0 0,0 0 0 0 0,0-1 0 0 0,1 0 0 0 0,-1 0-1 0 0,2-1 1 0 0,11 8 0 0 0,-13-10 8 0 0,-1-1 0 0 0,1 0-1 0 0,0 0 1 0 0,0 0 0 0 0,0 0-1 0 0,0-1 1 0 0,0 0 0 0 0,0 0-1 0 0,0-1 1 0 0,0 0 0 0 0,0 0 0 0 0,1 0-1 0 0,-1-1 1 0 0,0 0 0 0 0,0 0-1 0 0,0-1 1 0 0,0 1 0 0 0,7-4-1 0 0,0-1 19 0 0,-1 0-1 0 0,0 0 0 0 0,-1-1 0 0 0,1 0 1 0 0,-2-1-1 0 0,1 0 0 0 0,14-15 0 0 0,-21 18-18 0 0,0 0-1 0 0,0 0 1 0 0,0-1-1 0 0,0 1 1 0 0,-1-1-1 0 0,0 0 1 0 0,0 0-1 0 0,-1 0 1 0 0,0 0-1 0 0,0 0 1 0 0,0-1-1 0 0,-1 1 1 0 0,0 0-1 0 0,0-1 1 0 0,0-12-1 0 0,-1 11-43 0 0,-1-1 0 0 0,1 1 1 0 0,-2-1-1 0 0,1 1 0 0 0,-1-1 0 0 0,-1 1 0 0 0,1 0 0 0 0,-1 0 0 0 0,-1 0 0 0 0,1 0 0 0 0,-9-12 1 0 0,11 19 14 0 0,0-1 0 0 0,0 1 1 0 0,0 0-1 0 0,1 0 1 0 0,-1 0-1 0 0,0-1 0 0 0,0 1 1 0 0,-1 0-1 0 0,1 0 1 0 0,0 0-1 0 0,0 1 0 0 0,0-1 1 0 0,-1 0-1 0 0,1 0 1 0 0,0 1-1 0 0,-1-1 1 0 0,1 1-1 0 0,-1-1 0 0 0,1 1 1 0 0,-1-1-1 0 0,1 1 1 0 0,-2 0-1 0 0,1 0-14 0 0,0 1 1 0 0,0-1-1 0 0,0 1 0 0 0,0 0 0 0 0,0 0 1 0 0,0 0-1 0 0,0 0 0 0 0,1 0 1 0 0,-1 0-1 0 0,0 0 0 0 0,1 0 0 0 0,-1 1 1 0 0,1-1-1 0 0,-1 1 0 0 0,-1 1 1 0 0,-2 4-22 0 0,0 0 0 0 0,0 0 1 0 0,1 1-1 0 0,0 0 0 0 0,0 0 1 0 0,1 0-1 0 0,0 0 1 0 0,0 0-1 0 0,1 0 0 0 0,0 1 1 0 0,1 0-1 0 0,-1-1 0 0 0,1 13 1 0 0,1 5 4 0 0,0 0 1 0 0,2 0-1 0 0,6 32 1 0 0,-5-42 39 0 0,0 0 0 0 0,1-1 0 0 0,1 1 1 0 0,1-1-1 0 0,0 0 0 0 0,9 17 0 0 0,-11-26 17 0 0,0 1 0 0 0,1-1 0 0 0,-1 0 0 0 0,1 0 0 0 0,1-1 0 0 0,-1 1 0 0 0,1-1 0 0 0,0 0-1 0 0,0-1 1 0 0,0 1 0 0 0,0-1 0 0 0,1-1 0 0 0,0 1 0 0 0,0-1 0 0 0,9 3 0 0 0,4-1-193 0 0,0-1 0 0 0,0-1 0 0 0,0-1 0 0 0,0-1 0 0 0,0-1 0 0 0,1 0 0 0 0,24-5 0 0 0,11-2-751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9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319 488 7367 0 0,'-16'-3'530'0'0,"12"1"-505"0"0,0 1 0 0 0,0 0 1 0 0,0 1-1 0 0,-1-1 0 0 0,1 1 1 0 0,0 0-1 0 0,-1 0 0 0 0,1 0 1 0 0,0 0-1 0 0,-1 1 0 0 0,1 0 1 0 0,-7 2-1 0 0,-2 1 211 0 0,0 2-1 0 0,0 0 1 0 0,0 0-1 0 0,0 1 1 0 0,1 0-1 0 0,0 1 1 0 0,1 1-1 0 0,0 0 0 0 0,0 1 1 0 0,-13 15-1 0 0,13-12-79 0 0,1 0-1 0 0,0 1 0 0 0,1 0 1 0 0,1 0-1 0 0,0 1 0 0 0,1 0 1 0 0,1 1-1 0 0,-7 24 0 0 0,9-25-56 0 0,1 0 1 0 0,0 0-1 0 0,2 0 0 0 0,0 0 0 0 0,0 1 0 0 0,1-1 0 0 0,1 0 1 0 0,1 0-1 0 0,4 22 0 0 0,-2-25 6 0 0,-1 0 1 0 0,2 0 0 0 0,0 0-1 0 0,0-1 1 0 0,1 1-1 0 0,0-1 1 0 0,1-1-1 0 0,0 1 1 0 0,1-1-1 0 0,0 0 1 0 0,1-1-1 0 0,10 9 1 0 0,-11-11 44 0 0,1-1-1 0 0,1 0 1 0 0,-1 0-1 0 0,1-1 1 0 0,0 0 0 0 0,0-1-1 0 0,0 0 1 0 0,1 0 0 0 0,-1-1-1 0 0,1-1 1 0 0,0 0 0 0 0,0 0-1 0 0,13-1 1 0 0,1 0 88 0 0,0-1-1 0 0,0-2 1 0 0,0-1 0 0 0,42-9 0 0 0,-38 4-105 0 0,0-1 0 0 0,-1-1-1 0 0,0-1 1 0 0,-1-1 0 0 0,0-2 0 0 0,30-20 0 0 0,-36 19-87 0 0,-1 0 0 0 0,0-2 0 0 0,-1 0 1 0 0,-1-1-1 0 0,0-1 0 0 0,-2-1 1 0 0,23-34-1 0 0,-28 35-27 0 0,-1-1 0 0 0,-1 1 1 0 0,-1-1-1 0 0,-1-1 0 0 0,0 1 0 0 0,6-41 1 0 0,-7 13 27 0 0,1-94 0 0 0,-7 100-153 0 0,-3 0-1 0 0,-1 0 1 0 0,-13-52 0 0 0,10 66 26 0 0,-1 1 0 0 0,-2 0 0 0 0,0 0 0 0 0,-2 1 0 0 0,-25-43 0 0 0,36 66 60 0 0,-1 1-1 0 0,0-1 1 0 0,-1 0 0 0 0,1 0-1 0 0,0 1 1 0 0,-1 0 0 0 0,1-1 0 0 0,-1 1-1 0 0,0 0 1 0 0,-4-2 0 0 0,6 3 7 0 0,0 1 0 0 0,0-1 0 0 0,-1 1 1 0 0,1 0-1 0 0,0-1 0 0 0,0 1 0 0 0,-1 0 0 0 0,1 0 1 0 0,0 0-1 0 0,-1 0 0 0 0,1 0 0 0 0,0 0 0 0 0,-1 0 1 0 0,1 1-1 0 0,0-1 0 0 0,-1 0 0 0 0,1 1 1 0 0,0-1-1 0 0,0 1 0 0 0,0-1 0 0 0,-1 1 0 0 0,1 0 1 0 0,0-1-1 0 0,0 1 0 0 0,0 0 0 0 0,0 0 1 0 0,0 0-1 0 0,0 0 0 0 0,-1 2 0 0 0,-1 0-22 0 0,1 0 0 0 0,-1 1 0 0 0,1 0 0 0 0,0-1 0 0 0,0 1 0 0 0,0 0 0 0 0,1 0 0 0 0,-1 0 0 0 0,1 0 0 0 0,0 0 0 0 0,0 1 0 0 0,0 5-1 0 0,0 6-41 0 0,0 0-1 0 0,3 17 0 0 0,-1-12 17 0 0,5 99-122 0 0,25 140 1 0 0,-22-212 476 0 0,2 0 0 0 0,2 0 0 0 0,3-1-1 0 0,1-1 1 0 0,41 77 0 0 0,-52-113-179 0 0,1 0 0 0 0,0 0-1 0 0,0 0 1 0 0,1-1 0 0 0,0 0-1 0 0,0-1 1 0 0,1 0 0 0 0,11 8 0 0 0,-13-12-73 0 0,0 1 0 0 0,0-1 1 0 0,0-1-1 0 0,0 1 1 0 0,1-1-1 0 0,0-1 1 0 0,-1 1-1 0 0,1-1 0 0 0,0-1 1 0 0,0 1-1 0 0,0-1 1 0 0,15 0-1 0 0,31-4-249 0 0,-1-1 1 0 0,70-16-1 0 0,-95 14-130 0 0,0-2 1 0 0,0-1 0 0 0,0-1-1 0 0,-1-1 1 0 0,48-29 0 0 0,-65 34 261 0 0,0-1 0 0 0,0-1 1 0 0,-1 0-1 0 0,0 0 0 0 0,-1-1 1 0 0,0 0-1 0 0,0 0 1 0 0,-1-1-1 0 0,0 0 0 0 0,-1 0 1 0 0,7-14-1 0 0,-10 16 92 0 0,0 0 0 0 0,0 1 0 0 0,-1-2 0 0 0,0 1 0 0 0,0 0 0 0 0,-1 0-1 0 0,0-1 1 0 0,0 1 0 0 0,-1 0 0 0 0,0-1 0 0 0,-1 1 0 0 0,1-1 0 0 0,-2 1 0 0 0,1 0 0 0 0,-1 0 0 0 0,-6-15 0 0 0,7 20 5 0 0,0 0 0 0 0,-1 0 1 0 0,0 0-1 0 0,1 0 0 0 0,-1 0 0 0 0,0 1 1 0 0,0-1-1 0 0,0 0 0 0 0,-1 1 1 0 0,1 0-1 0 0,-1 0 0 0 0,1-1 1 0 0,-1 1-1 0 0,0 1 0 0 0,1-1 1 0 0,-1 0-1 0 0,0 1 0 0 0,0-1 1 0 0,-1 1-1 0 0,1 0 0 0 0,0 0 0 0 0,0 0 1 0 0,0 1-1 0 0,-1-1 0 0 0,1 1 1 0 0,0 0-1 0 0,-1 0 0 0 0,1 0 1 0 0,0 0-1 0 0,-1 0 0 0 0,1 1 1 0 0,0-1-1 0 0,-4 2 0 0 0,-9 5 21 0 0,0 0-1 0 0,0 0 1 0 0,1 2-1 0 0,0 0 1 0 0,1 0-1 0 0,0 2 1 0 0,0-1-1 0 0,1 2 1 0 0,0 0-1 0 0,1 1 1 0 0,1 0-1 0 0,0 0 1 0 0,1 1-1 0 0,0 1 1 0 0,-10 19-1 0 0,18-29-4 0 0,0 0 0 0 0,0 0 0 0 0,1 0-1 0 0,0 0 1 0 0,0 0 0 0 0,0 0 0 0 0,0 0 0 0 0,1 0-1 0 0,0 0 1 0 0,0 6 0 0 0,0-8 5 0 0,1 0 0 0 0,-1-1-1 0 0,1 1 1 0 0,0 0 0 0 0,0-1 0 0 0,0 1 0 0 0,0-1-1 0 0,0 1 1 0 0,0-1 0 0 0,1 1 0 0 0,-1-1 0 0 0,1 0 0 0 0,-1 0-1 0 0,1 0 1 0 0,0 0 0 0 0,0 0 0 0 0,0 0 0 0 0,0 0-1 0 0,4 2 1 0 0,-4-3-4 0 0,0-1 0 0 0,0 1-1 0 0,-1-1 1 0 0,1 1 0 0 0,0-1 0 0 0,0 0-1 0 0,0 0 1 0 0,0 0 0 0 0,0 0 0 0 0,-1 0-1 0 0,1 0 1 0 0,0 0 0 0 0,3-1 0 0 0,1 0 50 0 0,2 0-19 0 0,0-1-1 0 0,-1 0 1 0 0,1 0-1 0 0,0-1 1 0 0,-1 0 0 0 0,1 0-1 0 0,-1 0 1 0 0,0-1-1 0 0,0 0 1 0 0,0-1-1 0 0,7-6 1 0 0,6-6-29 0 0,-2-2 1 0 0,19-22-1 0 0,-26 29-13 0 0,-6 6-1 0 0,-4 4 7 0 0,0 4-184 0 0,4 2 112 0 0,-1 0 0 0 0,-1 1 1 0 0,1 0-1 0 0,0 0 0 0 0,-1 0 1 0 0,0 0-1 0 0,3 7 1 0 0,13 22-129 0 0,-9-21 149 0 0,-1-2 1 0 0,1 0-1 0 0,17 15 1 0 0,-21-21 11 0 0,0-1 1 0 0,0 0-1 0 0,0-1 1 0 0,1 1-1 0 0,-1-1 1 0 0,1 0-1 0 0,0-1 1 0 0,0 1 0 0 0,9 1-1 0 0,2-2-490 0 0,0 0 0 0 0,-1-1 0 0 0,1 0 0 0 0,0-2 0 0 0,32-4 1 0 0,88-25-3461 0 0,-118 25 3738 0 0,-6 1-328 0 0,3 1-376 0 0,-1-2 0 0 0,0 0 1 0 0,17-8-1 0 0,-28 11 802 0 0,-1-1 0 0 0,0 1 0 0 0,1-1 1 0 0,-1 0-1 0 0,0 0 0 0 0,0 0 1 0 0,-1-1-1 0 0,1 1 0 0 0,-1-1 0 0 0,1 0 1 0 0,-1 0-1 0 0,-1 0 0 0 0,1-1 0 0 0,4-8 1 0 0,-1-3 417 0 0,-1 0 1 0 0,0-1-1 0 0,-1 0 1 0 0,-1 0 0 0 0,2-33-1 0 0,-4 19 851 0 0,-2 0 0 0 0,-6-44 1 0 0,6 69-846 0 0,0 1-1 0 0,0 0 1 0 0,0 0 0 0 0,-1 0 0 0 0,-3-9 0 0 0,4 13-214 0 0,0-1 1 0 0,1 1-1 0 0,-1 0 0 0 0,0 0 1 0 0,0 0-1 0 0,0 0 1 0 0,0 0-1 0 0,0 0 0 0 0,0 0 1 0 0,0 0-1 0 0,0 0 1 0 0,0 0-1 0 0,0 1 0 0 0,0-1 1 0 0,-1 0-1 0 0,1 1 0 0 0,0-1 1 0 0,0 1-1 0 0,-1 0 1 0 0,1-1-1 0 0,0 1 0 0 0,-1 0 1 0 0,1 0-1 0 0,0-1 0 0 0,-1 1 1 0 0,1 0-1 0 0,-3 1 1 0 0,-5 1 18 0 0,0 0 0 0 0,0 0 1 0 0,1 1-1 0 0,-1 1 0 0 0,1-1 1 0 0,-1 1-1 0 0,1 1 0 0 0,-9 6 1 0 0,5-3-30 0 0,2 1 1 0 0,-1-1-1 0 0,1 2 0 0 0,-17 19 1 0 0,24-26-88 0 0,1 0 1 0 0,0 0-1 0 0,0 0 1 0 0,0 1-1 0 0,0-1 1 0 0,0 1-1 0 0,0-1 1 0 0,1 1-1 0 0,0 0 1 0 0,0-1-1 0 0,0 1 1 0 0,0 0-1 0 0,1 0 1 0 0,-1 0-1 0 0,1 0 1 0 0,0-1-1 0 0,0 1 1 0 0,0 0 0 0 0,1 0-1 0 0,-1 0 1 0 0,1 0-1 0 0,0 0 1 0 0,0-1-1 0 0,0 1 1 0 0,1 0-1 0 0,-1-1 1 0 0,1 1-1 0 0,0-1 1 0 0,0 0-1 0 0,0 1 1 0 0,1-1-1 0 0,-1 0 1 0 0,1 0-1 0 0,-1-1 1 0 0,1 1-1 0 0,0 0 1 0 0,4 2 0 0 0,15 9 71 0 0,1-1 0 0 0,0 0 1 0 0,1-2-1 0 0,37 12 1 0 0,-4-1 99 0 0,-52-19-148 0 0,73 32 198 0 0,-68-29-165 0 0,-1-1-1 0 0,1 1 0 0 0,-1 1 1 0 0,0 0-1 0 0,12 12 0 0 0,-20-17-37 0 0,1-1-1 0 0,0 1 1 0 0,-1 0-1 0 0,0 0 1 0 0,1 0-1 0 0,-1 0 1 0 0,0 0 0 0 0,0 0-1 0 0,0 0 1 0 0,0 0-1 0 0,0 0 1 0 0,0 1-1 0 0,-1-1 1 0 0,1 0-1 0 0,-1 0 1 0 0,0 1-1 0 0,0-1 1 0 0,1 0-1 0 0,-2 1 1 0 0,1-1 0 0 0,0 0-1 0 0,-1 5 1 0 0,0-4 8 0 0,-1 0 0 0 0,1 0 0 0 0,-1 0 0 0 0,0 0-1 0 0,0-1 1 0 0,0 1 0 0 0,0 0 0 0 0,0-1 0 0 0,0 0 0 0 0,-1 1 0 0 0,1-1 0 0 0,-1 0 0 0 0,0 0 0 0 0,0-1 0 0 0,-4 4 0 0 0,-2-1-107 0 0,0-1 1 0 0,1 1-1 0 0,-1-1 0 0 0,-1-1 0 0 0,1 1 1 0 0,-16 0-1 0 0,-29 0-4535 0 0,38-3-902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0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296 232 10943 0 0,'8'-7'169'0'0,"0"-1"0"0"0,-1 0 0 0 0,0 0-1 0 0,-1 0 1 0 0,1-1 0 0 0,-2-1 0 0 0,7-12 0 0 0,-10 18-58 0 0,-1 1 0 0 0,1-1 0 0 0,-1 0 0 0 0,0 1 0 0 0,0-1 0 0 0,0 0 0 0 0,-1 0 1 0 0,1 0-1 0 0,-1 0 0 0 0,0 0 0 0 0,0 0 0 0 0,-1 0 0 0 0,1 0 0 0 0,-1 0 0 0 0,0 1 1 0 0,0-1-1 0 0,0 0 0 0 0,0 0 0 0 0,-1 1 0 0 0,1-1 0 0 0,-1 0 0 0 0,0 1 0 0 0,-3-4 1 0 0,0 2 21 0 0,1 0 1 0 0,-2 0-1 0 0,1 0 1 0 0,-1 1-1 0 0,1-1 1 0 0,-1 1-1 0 0,0 1 1 0 0,0-1 0 0 0,-1 1-1 0 0,1 0 1 0 0,-1 1-1 0 0,0-1 1 0 0,0 1-1 0 0,1 1 1 0 0,-1-1-1 0 0,0 1 1 0 0,0 1-1 0 0,-1-1 1 0 0,-6 1 0 0 0,0 0-115 0 0,1 1 0 0 0,0 0 0 0 0,-1 1 0 0 0,1 1 0 0 0,0 0 1 0 0,0 0-1 0 0,0 2 0 0 0,1-1 0 0 0,-16 9 0 0 0,22-10-23 0 0,1 1-1 0 0,-1-1 1 0 0,1 1-1 0 0,-1 1 1 0 0,1-1-1 0 0,0 1 1 0 0,1 0-1 0 0,-1 0 1 0 0,-5 8-1 0 0,8-10-2 0 0,1 0 0 0 0,-1 0-1 0 0,1 0 1 0 0,-1 0 0 0 0,1 0 0 0 0,0 0-1 0 0,0 0 1 0 0,1 1 0 0 0,-1-1 0 0 0,0 0-1 0 0,1 0 1 0 0,0 1 0 0 0,0-1 0 0 0,0 0-1 0 0,0 1 1 0 0,1-1 0 0 0,-1 0 0 0 0,1 1-1 0 0,0-1 1 0 0,2 6 0 0 0,1-1 6 0 0,0-1 0 0 0,1 1 0 0 0,0-1 0 0 0,0 0 0 0 0,0-1 0 0 0,1 1 0 0 0,0-1 0 0 0,13 10 0 0 0,4 1 87 0 0,33 20 1 0 0,17 1 146 0 0,-41-23 9 0 0,32 21-1 0 0,-56-30-125 0 0,1 0 0 0 0,-1 0-1 0 0,-1 1 1 0 0,1 0 0 0 0,-1 0-1 0 0,0 1 1 0 0,-1 0 0 0 0,8 11-1 0 0,-12-16-80 0 0,0 0-1 0 0,0 1 0 0 0,-1-1 1 0 0,1 1-1 0 0,-1-1 1 0 0,0 1-1 0 0,0 0 1 0 0,0-1-1 0 0,-1 1 0 0 0,1 0 1 0 0,-1 0-1 0 0,0-1 1 0 0,0 1-1 0 0,-1 6 1 0 0,0-5-8 0 0,0 0 0 0 0,0-1 0 0 0,-1 1 0 0 0,0-1 0 0 0,0 0 0 0 0,0 1 1 0 0,-1-1-1 0 0,1 0 0 0 0,-1 0 0 0 0,-4 4 0 0 0,-7 6 6 0 0,-1-1 0 0 0,0 0 0 0 0,0-1 0 0 0,-29 16 0 0 0,23-15-41 0 0,-2 3-145 0 0,-26 16 51 0 0,44-29-196 0 0,0-1 0 0 0,0 1-1 0 0,-1-1 1 0 0,1 0 0 0 0,-1-1-1 0 0,1 1 1 0 0,-10 0 0 0 0,4-4-1670 0 0,1-3-87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3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 2791 0 0,'0'0'12982'0'0,"-10"-2"-8863"0"0,5 1-6700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22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2271 0 0,'2'-6'200'0'0,"4"-8"6086"0"0,1 7-2673 0 0,-3 6-3403 0 0,-1 1 0 0 0,1-1 1 0 0,0 1-1 0 0,0 0 0 0 0,-1 0 0 0 0,1 0 1 0 0,0 1-1 0 0,-1-1 0 0 0,1 1 0 0 0,-1 0 0 0 0,1 0 1 0 0,0 0-1 0 0,-1 1 0 0 0,0-1 0 0 0,1 1 1 0 0,2 2-1 0 0,11 6 504 0 0,28 21 1 0 0,-33-21-438 0 0,9 6-16 0 0,0 1-1 0 0,-2 1 1 0 0,0 1 0 0 0,-1 1-1 0 0,-1 0 1 0 0,-1 1 0 0 0,27 46-1 0 0,-7 3 298 0 0,-4 1-1 0 0,35 109 0 0 0,-59-153-263 0 0,0 1 0 0 0,-2 0 0 0 0,5 43 0 0 0,-11-58-214 0 0,1 1 0 0 0,-2-1 0 0 0,0 1 0 0 0,0-1 0 0 0,-1 1 0 0 0,-1-1 0 0 0,0 0 0 0 0,-1 0 0 0 0,-9 20 0 0 0,4-14 20 0 0,-1-1 0 0 0,0-1-1 0 0,-2 0 1 0 0,0-1 0 0 0,-1 0-1 0 0,-27 27 1 0 0,-30 14-1433 0 0,-6-7-5106 0 0,41-28-575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86 390 4663 0 0,'0'0'210'0'0,"-2"1"-6"0"0,0-1-172 0 0,-1 0-33 0 0,-9 9 156 0 0,8-6 588 0 0,1 1 0 0 0,0-1-1 0 0,0 1 1 0 0,-5 5 0 0 0,7-7 195 0 0,-1 10 4146 0 0,5-12-4982 0 0,-1 0 0 0 0,1 0 0 0 0,0 0-1 0 0,-1 0 1 0 0,1-1 0 0 0,0 1 0 0 0,-1-1-1 0 0,1 0 1 0 0,-1 1 0 0 0,1-1 0 0 0,-1 0-1 0 0,1-1 1 0 0,-1 1 0 0 0,0 0 0 0 0,0-1-1 0 0,0 1 1 0 0,1-1 0 0 0,2-4 0 0 0,6-4 101 0 0,-1-1 1 0 0,10-14 0 0 0,-12 15-61 0 0,16-20 36 0 0,-2-2 1 0 0,-2 0-1 0 0,-1-1 0 0 0,19-44 0 0 0,-35 70-159 0 0,0 0 0 0 0,-1-1-1 0 0,0 1 1 0 0,0 0-1 0 0,-1-1 1 0 0,0 1 0 0 0,0-1-1 0 0,-1 1 1 0 0,0-9 0 0 0,0 12-14 0 0,-1 1 1 0 0,1 0 0 0 0,-1 0 0 0 0,0 0-1 0 0,0 0 1 0 0,0 0 0 0 0,0 0 0 0 0,-1 0 0 0 0,1 1-1 0 0,-1-1 1 0 0,0 0 0 0 0,0 1 0 0 0,0-1-1 0 0,0 1 1 0 0,0-1 0 0 0,0 1 0 0 0,-1 0-1 0 0,1 0 1 0 0,-1 0 0 0 0,1 1 0 0 0,-1-1-1 0 0,0 0 1 0 0,0 1 0 0 0,-3-1 0 0 0,0-1-41 0 0,0 1 1 0 0,-1 0-1 0 0,0 0 1 0 0,1 1-1 0 0,-1 0 1 0 0,0 0-1 0 0,0 1 1 0 0,1 0-1 0 0,-1 0 1 0 0,0 0-1 0 0,0 1 1 0 0,0 0-1 0 0,1 1 1 0 0,-1-1-1 0 0,1 1 1 0 0,-1 0 0 0 0,1 1-1 0 0,-12 6 1 0 0,11-6-13 0 0,1 2 0 0 0,0-1 0 0 0,0 1 1 0 0,0 0-1 0 0,1 0 0 0 0,-1 0 1 0 0,1 1-1 0 0,0 0 0 0 0,1 0 0 0 0,0 0 1 0 0,0 1-1 0 0,0-1 0 0 0,0 1 0 0 0,1 0 1 0 0,1 0-1 0 0,-5 14 0 0 0,3 0 13 0 0,1 1 0 0 0,1-1-1 0 0,1 0 1 0 0,0 1 0 0 0,2 0-1 0 0,1-1 1 0 0,0 0 0 0 0,2 1-1 0 0,0-1 1 0 0,1 0 0 0 0,15 35-1 0 0,-16-46 99 0 0,1 0-1 0 0,0-1 1 0 0,0 0 0 0 0,1 0-1 0 0,0-1 1 0 0,1 0-1 0 0,0 0 1 0 0,0 0-1 0 0,11 8 1 0 0,-11-11 27 0 0,0 1 0 0 0,1-2 1 0 0,0 1-1 0 0,0-1 0 0 0,0-1 0 0 0,0 1 0 0 0,0-1 0 0 0,1-1 1 0 0,0 1-1 0 0,-1-1 0 0 0,12 0 0 0 0,7-1-258 0 0,-1-1-1 0 0,1-1 0 0 0,-1-2 1 0 0,31-6-1 0 0,-17 2-1520 0 0,-1 2 111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0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8 431 0 0,'2'-1'100'0'0,"0"0"-1"0"0,1 0 0 0 0,-1 0 0 0 0,1 0 0 0 0,0 0 0 0 0,-1 1 0 0 0,1 0 0 0 0,-1-1 0 0 0,1 1 0 0 0,0 0 0 0 0,-1 0 1 0 0,6 1-1 0 0,0 0 846 0 0,0-1-128 0 0,0 1 0 0 0,-1 1 0 0 0,1 0 0 0 0,-1 0 0 0 0,1 0 0 0 0,-1 1 0 0 0,0 0 0 0 0,0 0 0 0 0,0 1 0 0 0,10 6 0 0 0,3 6 740 0 0,35 32 1 0 0,-43-36-1022 0 0,86 93 2145 0 0,-17-16-1066 0 0,-49-57-1179 0 0,40 30 0 0 0,-21-24-1398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1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7367 0 0,'0'0'667'0'0,"-1"1"-547"0"0,-12 39 706 0 0,2 1 0 0 0,-10 67 0 0 0,13-64-171 0 0,-1 1-63 0 0,-7 44 472 0 0,14-75-1136 0 0,1 0 0 0 0,1 0 0 0 0,0 0 0 0 0,3 19 0 0 0,1-16-2966 0 0,3-1-1060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1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50 7943 0 0,'-1'-3'96'0'0,"0"0"-1"0"0,0 1 0 0 0,0-1 0 0 0,-1 0 0 0 0,1 1 0 0 0,-1-1 0 0 0,0 1 0 0 0,0 0 1 0 0,0 0-1 0 0,0-1 0 0 0,0 1 0 0 0,0 0 0 0 0,0 1 0 0 0,-1-1 0 0 0,1 0 0 0 0,-1 1 1 0 0,1-1-1 0 0,-1 1 0 0 0,-4-2 0 0 0,-1 2 373 0 0,0-1 0 0 0,0 1 1 0 0,0 0-1 0 0,0 1 0 0 0,0 0 0 0 0,-1 0 0 0 0,-12 3 1 0 0,-58 15 82 0 0,52-10-383 0 0,1 1 0 0 0,0 2 0 0 0,0 0 0 0 0,1 2 0 0 0,1 1 0 0 0,0 1 0 0 0,1 1 0 0 0,1 1 0 0 0,0 1 0 0 0,1 0 0 0 0,-33 40 0 0 0,46-48-90 0 0,1 0-1 0 0,0 0 0 0 0,1 1 1 0 0,0 0-1 0 0,-8 19 0 0 0,12-23-11 0 0,0-1-1 0 0,0 1 0 0 0,0 0 1 0 0,1 0-1 0 0,0 0 0 0 0,0 0 1 0 0,1 0-1 0 0,-1 0 0 0 0,2 1 1 0 0,-1-1-1 0 0,2 8 0 0 0,-1-12-28 0 0,0 0-1 0 0,0-1 0 0 0,0 1 1 0 0,0 0-1 0 0,0-1 1 0 0,0 1-1 0 0,0-1 0 0 0,1 0 1 0 0,-1 1-1 0 0,1-1 0 0 0,0 0 1 0 0,0 0-1 0 0,0 0 1 0 0,0 0-1 0 0,0 0 0 0 0,3 2 1 0 0,-1-3 16 0 0,-1 1 1 0 0,1 0 0 0 0,0-1-1 0 0,-1 1 1 0 0,1-1 0 0 0,0 0-1 0 0,0-1 1 0 0,0 1 0 0 0,0 0-1 0 0,5-1 1 0 0,1 0 46 0 0,0-1 0 0 0,0 0 0 0 0,0-1 0 0 0,0 0 0 0 0,-1-1 0 0 0,1 0 0 0 0,-1 0 0 0 0,12-6 1 0 0,-8 2-40 0 0,0-1 0 0 0,0 0 0 0 0,-1-1 0 0 0,0-1 1 0 0,-1 0-1 0 0,0 0 0 0 0,10-12 0 0 0,7-14 7 0 0,23-37-1 0 0,-46 65-49 0 0,5-4-18 0 0,2 3-1 0 0,-9 10-5 0 0,-2-1 3 0 0,1 0-2 0 0,0 0 1 0 0,0 1-1 0 0,0-1 1 0 0,-1 1-1 0 0,1 0 1 0 0,0-1-1 0 0,0 1 1 0 0,0 0 0 0 0,-1 0-1 0 0,1 0 1 0 0,0 0-1 0 0,-1 1 1 0 0,1-1-1 0 0,2 3 1 0 0,17 20-47 0 0,17 35 38 0 0,-27-39-3 0 0,23 28 0 0 0,-28-42 13 0 0,0 1 1 0 0,0-1 0 0 0,0-1 0 0 0,0 1 0 0 0,1-1 0 0 0,0-1 0 0 0,0 1 0 0 0,8 3 0 0 0,-1-2-112 0 0,0 0 0 0 0,0-1 0 0 0,1-1 0 0 0,-1-1 0 0 0,31 4 0 0 0,-35-6 33 0 0,0 0 0 0 0,0-1 0 0 0,0-1-1 0 0,1 0 1 0 0,-1 0 0 0 0,0-1 0 0 0,0 0 0 0 0,0 0-1 0 0,15-8 1 0 0,-20 8 52 0 0,0 0-1 0 0,-1-1 1 0 0,0 1-1 0 0,0-1 1 0 0,0 0-1 0 0,0-1 1 0 0,0 1-1 0 0,0-1 1 0 0,-1 1-1 0 0,0-1 1 0 0,1 0-1 0 0,-1 0 1 0 0,-1-1-1 0 0,1 1 1 0 0,3-9-1 0 0,-1-1-99 0 0,-1 0 1 0 0,-1 0-1 0 0,4-30 0 0 0,-2 9 68 0 0,-2 18 165 0 0,0 0 1 0 0,1 0-1 0 0,1 0 0 0 0,1 1 0 0 0,0 0 0 0 0,1 0 0 0 0,1 0 0 0 0,14-22 1 0 0,-22 37-79 0 0,1 0 0 0 0,0 0 1 0 0,0 0-1 0 0,0-1 1 0 0,0 1-1 0 0,0 0 1 0 0,0 0-1 0 0,0 0 0 0 0,1 0 1 0 0,-1 1-1 0 0,0-1 1 0 0,1 0-1 0 0,-1 1 1 0 0,0-1-1 0 0,1 0 0 0 0,-1 1 1 0 0,0-1-1 0 0,4 1 1 0 0,-4 0-6 0 0,1 0 0 0 0,-1 0 1 0 0,0 0-1 0 0,1 1 0 0 0,-1-1 1 0 0,0 1-1 0 0,0-1 1 0 0,1 1-1 0 0,-1-1 0 0 0,0 1 1 0 0,0 0-1 0 0,0-1 0 0 0,0 1 1 0 0,0 0-1 0 0,0 0 0 0 0,2 2 1 0 0,2 3 17 0 0,-1 0 0 0 0,1 0-1 0 0,-1 1 1 0 0,-1 0 0 0 0,7 13 0 0 0,-1 8 3 0 0,-1 1 0 0 0,-1-1 0 0 0,5 47-1 0 0,-8-46 42 0 0,-1-4 160 0 0,-1 1 0 0 0,-1 30 0 0 0,-1-35 160 0 0,8-30-333 0 0,8-16-70 0 0,-1-1 0 0 0,15-35 0 0 0,-16 30 3 0 0,33-51 1 0 0,-41 73-17 0 0,0 2 0 0 0,0-1-1 0 0,0 1 1 0 0,1 0 0 0 0,0 0 0 0 0,1 1-1 0 0,-1 0 1 0 0,1 0 0 0 0,1 0 0 0 0,14-6 0 0 0,-21 11 11 0 0,1 0 0 0 0,-1 0 0 0 0,1 0 0 0 0,0 0 0 0 0,-1 1 0 0 0,1-1 0 0 0,-1 1 0 0 0,1-1 0 0 0,0 1 0 0 0,0 0 0 0 0,-1 0 0 0 0,1 1 1 0 0,0-1-1 0 0,-1 0 0 0 0,1 1 0 0 0,-1 0 0 0 0,5 1 0 0 0,-4 0-3 0 0,1 0 1 0 0,-1 0-1 0 0,1 0 1 0 0,-1 0-1 0 0,0 1 1 0 0,0 0-1 0 0,0-1 1 0 0,-1 1-1 0 0,1 0 0 0 0,3 6 1 0 0,1 1-5 0 0,-1 1-1 0 0,-1 0 1 0 0,0 0 0 0 0,-1 0 0 0 0,0 1-1 0 0,5 22 1 0 0,-4-5 105 0 0,-1 1 0 0 0,-2-1 0 0 0,-2 55 0 0 0,-1-74 3 0 0,0-2 97 0 0,8-12-91 0 0,-6 2-105 0 0,12-10 16 0 0,0-2 0 0 0,-1 1 0 0 0,11-19 0 0 0,-14 18-17 0 0,85-125 52 0 0,-74 113-48 0 0,1 1 1 0 0,1 1 0 0 0,30-25-1 0 0,-40 39-3 0 0,0 1 0 0 0,0 0 0 0 0,1 1 0 0 0,17-9 0 0 0,-26 15 0 0 0,0 0 0 0 0,0 1 0 0 0,1-1 0 0 0,-1 1 0 0 0,1 0 0 0 0,-1 0 0 0 0,1 0 0 0 0,-1 0 0 0 0,1 1 0 0 0,0 0 0 0 0,-1 0 0 0 0,1 0 0 0 0,-1 1 0 0 0,1 0 0 0 0,0 0 0 0 0,-1 0 0 0 0,1 0 0 0 0,4 2 0 0 0,-6-1 5 0 0,0 0-1 0 0,1 1 1 0 0,-1-1 0 0 0,-1 1-1 0 0,1-1 1 0 0,0 1 0 0 0,0 0-1 0 0,-1 0 1 0 0,0 0 0 0 0,1 0-1 0 0,-1 1 1 0 0,-1-1 0 0 0,1 1-1 0 0,0-1 1 0 0,-1 1-1 0 0,0-1 1 0 0,1 1 0 0 0,-1 4-1 0 0,3 9 12 0 0,-1 1 0 0 0,1 27 0 0 0,-4-36-12 0 0,3 152 171 0 0,-3-153-451 0 0,0-1 0 0 0,1 1-1 0 0,0-1 1 0 0,1 1 0 0 0,0-1 0 0 0,0 1 0 0 0,0-1 0 0 0,7 13 0 0 0,0-5-2154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2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28 3079 0 0,'-2'-2'227'0'0,"-7"-3"188"0"0,0 1 1 0 0,-1 0-1 0 0,-15-4 0 0 0,12 3 7049 0 0,15 31-6428 0 0,0 0 0 0 0,2-1 0 0 0,10 34 1 0 0,-5-17-554 0 0,2 6-170 0 0,37 187 1095 0 0,-15 3-269 0 0,-31-204-1006 0 0,-1 1 1 0 0,-8 56-1 0 0,-19 67-69 0 0,21-133-218 0 0,0 0-1 0 0,-2-1 1 0 0,-1 0-1 0 0,0-1 1 0 0,-2 0-1 0 0,-17 30 1 0 0,26-50-189 0 0,-1 0 0 0 0,0 0 1 0 0,0-1-1 0 0,-1 1 0 0 0,1 0 0 0 0,-1-1 0 0 0,1 1 1 0 0,-1-1-1 0 0,0 0 0 0 0,0 0 0 0 0,-4 3 1 0 0,-2-1-1696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2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0 928 1807 0 0,'10'-14'-30'0'0,"1"1"-1"0"0,23-24 0 0 0,-16 22 1166 0 0,0 0 0 0 0,0 1-1 0 0,35-18 1 0 0,-27 18 237 0 0,1 1 0 0 0,0 2 0 0 0,1 1 0 0 0,0 1 0 0 0,39-7 0 0 0,-49 13-801 0 0,1 1 0 0 0,0 1-1 0 0,0 0 1 0 0,0 1 0 0 0,0 1 0 0 0,35 7 0 0 0,-42-5-390 0 0,0 0 0 0 0,-1 0 0 0 0,0 1 0 0 0,0 1 0 0 0,0 0 1 0 0,0 0-1 0 0,-1 1 0 0 0,0 0 0 0 0,0 1 0 0 0,-1 0 0 0 0,1 1 0 0 0,8 9 1 0 0,-14-11-119 0 0,1-1 0 0 0,-1 1 0 0 0,0-1 0 0 0,0 1 0 0 0,-1 1 0 0 0,0-1 0 0 0,0 0 0 0 0,0 1 0 0 0,-1 0 0 0 0,0-1 0 0 0,0 1 0 0 0,-1 0 0 0 0,1 0 0 0 0,-2 0 0 0 0,1 0 0 0 0,-1 0 0 0 0,0 0 0 0 0,-1 8 0 0 0,-1-5-52 0 0,0 0 0 0 0,0 0 0 0 0,-1-1 0 0 0,0 1 0 0 0,-1-1 0 0 0,0 0 0 0 0,-1 0 0 0 0,0 0 0 0 0,0-1 1 0 0,0 0-1 0 0,-1 0 0 0 0,-9 10 0 0 0,-11 9-331 0 0,-1-1-1 0 0,-1-1 1 0 0,-50 34 0 0 0,62-49-400 0 0,0-1 0 0 0,0 0 1 0 0,-1-1-1 0 0,0-1 1 0 0,0 0-1 0 0,-1-1 0 0 0,0-1 1 0 0,0-1-1 0 0,-24 2 1 0 0,38-5 253 0 0,-1-1-1 0 0,1 0 1 0 0,-1 0 0 0 0,0 0 0 0 0,1-1 0 0 0,-6 0 0 0 0,-2-5-1189 0 0</inkml:trace>
  <inkml:trace contextRef="#ctx0" brushRef="#br0" timeOffset="1">727 17 6591 0 0,'-1'-2'299'0'0,"1"1"-211"0"0,-1-2 14 0 0,-11-5 109 0 0,3 6-61 0 0,7 2 6 0 0,0 0 0 0 0,0 1 0 0 0,0-1 1 0 0,0 1-1 0 0,0-1 0 0 0,0 1 0 0 0,1 0 0 0 0,-1 0 1 0 0,0 0-1 0 0,0 0 0 0 0,1 0 0 0 0,-1 0 0 0 0,0 0 1 0 0,1 1-1 0 0,-1-1 0 0 0,1 1 0 0 0,0-1 0 0 0,0 1 1 0 0,-1-1-1 0 0,1 1 0 0 0,0 0 0 0 0,-1 3 0 0 0,-1 1 199 0 0,0 1-1 0 0,1-1 0 0 0,0 0 1 0 0,0 1-1 0 0,-2 11 0 0 0,-7 217 2983 0 0,10-179-2899 0 0,2 77 690 0 0,6 1 0 0 0,6-2 0 0 0,37 167 0 0 0,-21-190-745 0 0,-23-92-861 0 0,1-1 0 0 0,0 0 0 0 0,1-1-1 0 0,13 21 1 0 0,-11-21-1649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3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0 298 3999 0 0,'0'0'306'0'0,"1"2"-200"0"0,1 1 29 0 0,0 0 0 0 0,1 0 0 0 0,-1-1 0 0 0,1 1 0 0 0,0-1 0 0 0,-1 1-1 0 0,1-1 1 0 0,0 0 0 0 0,0 0 0 0 0,0 0 0 0 0,1-1 0 0 0,-1 1 0 0 0,0-1-1 0 0,1 0 1 0 0,-1 0 0 0 0,1 0 0 0 0,3 1 0 0 0,8 1 1286 0 0,1-1 0 0 0,25 2 0 0 0,-30-5-935 0 0,0 1 0 0 0,0-1 0 0 0,-1-1 0 0 0,1 0 0 0 0,-1-1 0 0 0,1 1 0 0 0,-1-2 0 0 0,11-5 0 0 0,78-44 1412 0 0,-67 35-1415 0 0,-20 11-336 0 0,7-4 115 0 0,0 0 1 0 0,-1-1-1 0 0,22-19 1 0 0,-36 28-230 0 0,0-1-1 0 0,-1 0 0 0 0,1 0 1 0 0,-1 0-1 0 0,1 0 0 0 0,-1 0 1 0 0,-1-1-1 0 0,1 0 1 0 0,-1 1-1 0 0,1-1 0 0 0,-1 0 1 0 0,-1 0-1 0 0,1 0 1 0 0,-1 0-1 0 0,0-1 0 0 0,0 1 1 0 0,0 0-1 0 0,-1-1 0 0 0,0-4 1 0 0,0 6-45 0 0,-1 0 0 0 0,0 0-1 0 0,0 0 1 0 0,-1 0 0 0 0,1 0 0 0 0,-1 1 0 0 0,0-1-1 0 0,0 1 1 0 0,0-1 0 0 0,0 1 0 0 0,0 0 0 0 0,-1 0 0 0 0,0 0-1 0 0,1 0 1 0 0,-1 0 0 0 0,0 0 0 0 0,0 1 0 0 0,-1 0 0 0 0,1-1-1 0 0,-1 1 1 0 0,1 0 0 0 0,-1 1 0 0 0,1-1 0 0 0,-1 1-1 0 0,0-1 1 0 0,0 1 0 0 0,0 0 0 0 0,0 1 0 0 0,0-1 0 0 0,0 1-1 0 0,0-1 1 0 0,0 1 0 0 0,0 1 0 0 0,0-1 0 0 0,0 0 0 0 0,0 1-1 0 0,-6 1 1 0 0,1 3-74 0 0,-1 0-1 0 0,0 0 0 0 0,1 1 0 0 0,0 1 1 0 0,1-1-1 0 0,-1 1 0 0 0,-13 16 1 0 0,11-11 14 0 0,0 1 0 0 0,1 1 0 0 0,1 0 0 0 0,-12 23 0 0 0,12-18 42 0 0,2 1-1 0 0,0 0 1 0 0,1 0 0 0 0,2 0 0 0 0,-1 1 0 0 0,2 0-1 0 0,1-1 1 0 0,1 30 0 0 0,1-42-75 0 0,0 1 0 0 0,1-1 0 0 0,1 0 0 0 0,0 1 0 0 0,0-1-1 0 0,0 0 1 0 0,1 0 0 0 0,0-1 0 0 0,0 1 0 0 0,1-1 0 0 0,0 1 0 0 0,1-1 0 0 0,-1 0 0 0 0,1-1 0 0 0,1 1 0 0 0,-1-1 0 0 0,1 0 0 0 0,0 0-1 0 0,0-1 1 0 0,1 0 0 0 0,0 0 0 0 0,0 0 0 0 0,0-1 0 0 0,0 0 0 0 0,10 4 0 0 0,16 2-2038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3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15663 0 0,'0'0'719'0'0,"2"-1"-20"0"0,-2 1-652 0 0,1-1 1 0 0,-1 1 0 0 0,1 0-1 0 0,-1-1 1 0 0,1 1 0 0 0,-1 0 0 0 0,1-1-1 0 0,0 1 1 0 0,-1 0 0 0 0,1 0 0 0 0,-1 0-1 0 0,1-1 1 0 0,10 2 8941 0 0,-3 3-10325 0 0,0 1-5515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4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96 4663 0 0,'-1'-1'360'0'0,"-5"-8"-590"0"0,-20-24 2705 0 0,20 27-1135 0 0,0 0 1 0 0,0 0 0 0 0,0 0 0 0 0,-1 0 0 0 0,-11-6 0 0 0,16 10-871 0 0,-1 1 0 0 0,1-1 0 0 0,-1 1 0 0 0,1 0 0 0 0,-1 0 1 0 0,-4-1-1 0 0,6 2-359 0 0,0 0 0 0 0,0 0 0 0 0,0 0-1 0 0,0 0 1 0 0,0 0 0 0 0,0 0 0 0 0,0 1 0 0 0,0-1 0 0 0,0 0 0 0 0,0 1 0 0 0,0-1 0 0 0,0 0 0 0 0,0 1 0 0 0,0-1 0 0 0,0 1 0 0 0,0 0 0 0 0,1-1 0 0 0,-1 1 0 0 0,0 0 0 0 0,-1 1 0 0 0,2-2-99 0 0,-1 1 0 0 0,1-1-1 0 0,0 1 1 0 0,-1 0 0 0 0,1-1 0 0 0,0 1 0 0 0,0 0 0 0 0,-1-1 0 0 0,1 1-1 0 0,0 0 1 0 0,0 0 0 0 0,0-1 0 0 0,0 1 0 0 0,0 0 0 0 0,0 0-1 0 0,0-1 1 0 0,0 1 0 0 0,0 1 0 0 0,0 1 10 0 0,0 4-4 0 0,0 1 0 0 0,1-1 1 0 0,0 0-1 0 0,0 1 0 0 0,1-1 1 0 0,2 10-1 0 0,20 43 52 0 0,-6-19-15 0 0,64 207 39 0 0,-58-171-103 0 0,51 212 53 0 0,-63-223 42 0 0,-3 0-1 0 0,1 97 0 0 0,-10-146-35 0 0,0 1 0 0 0,-1-1 0 0 0,-1 0 0 0 0,0 1 0 0 0,-9 29 0 0 0,10-45-93 0 0,-6-15-7490 0 0,1-7 1261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8863 0 0,'7'-10'197'0'0,"1"1"1"0"0,0 0-1 0 0,0 0 0 0 0,1 1 0 0 0,0 1 0 0 0,0-1 0 0 0,1 1 0 0 0,17-9 0 0 0,-4 4 1320 0 0,1 2 0 0 0,48-15-1 0 0,-61 22-1016 0 0,1 0 0 0 0,1 1-1 0 0,-1 0 1 0 0,0 1 0 0 0,0 0-1 0 0,1 1 1 0 0,18 1 0 0 0,-24 0-369 0 0,1 1 0 0 0,-1-1 1 0 0,1 1-1 0 0,-1 1 0 0 0,0-1 0 0 0,0 1 0 0 0,0 1 1 0 0,0-1-1 0 0,0 1 0 0 0,-1 0 0 0 0,0 1 0 0 0,0-1 1 0 0,7 8-1 0 0,-9-8-93 0 0,-1 0 0 0 0,1 0 0 0 0,-1 1 0 0 0,-1-1 0 0 0,1 1 0 0 0,-1 0 0 0 0,1 0 0 0 0,-1 0 0 0 0,-1 0 0 0 0,1 0 0 0 0,-1 0 0 0 0,0 0 0 0 0,1 6 0 0 0,-1 0 31 0 0,-1-1 1 0 0,0 0-1 0 0,0 0 0 0 0,-1 0 1 0 0,0 0-1 0 0,-3 10 0 0 0,-2 3 134 0 0,-1 0 0 0 0,-1 0 0 0 0,-1-1 0 0 0,-1 0 0 0 0,-1-1 0 0 0,-25 38 0 0 0,24-42-564 0 0,-1-2 1 0 0,-1 0-1 0 0,-19 18 0 0 0,20-23-1367 0 0,0 0 0 0 0,0 0 0 0 0,-1-1 0 0 0,-21 10 0 0 0,21-13-4066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24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9 1895 0 0,'0'0'3360'0'0,"-9"-8"-1720"0"0,8 7-1516 0 0,0 2-46 0 0,1 0-71 0 0,-1-1 0 0 0,1 0 0 0 0,-1 0 0 0 0,0 0 0 0 0,1 1 0 0 0,-1-1 0 0 0,1 0 0 0 0,-1 0 0 0 0,1 1 0 0 0,-1-1 0 0 0,1 0 0 0 0,0 1 0 0 0,-1-1 0 0 0,1 1 0 0 0,-1-1 0 0 0,1 1-1 0 0,0-1 1 0 0,-1 1 0 0 0,1-1 0 0 0,-1 1 0 0 0,2 0-3 0 0,-1-1 0 0 0,0 1-1 0 0,0 0 1 0 0,0-1-1 0 0,0 1 1 0 0,1 0-1 0 0,-1-1 1 0 0,0 1-1 0 0,0-1 1 0 0,1 1 0 0 0,-1-1-1 0 0,0 1 1 0 0,1-1-1 0 0,-1 1 1 0 0,1-1-1 0 0,-1 1 1 0 0,1 0-1 0 0,0-1 4 0 0,0 2-253 0 0,1 0 0 0 0,0 0 0 0 0,0-1 0 0 0,0 1 0 0 0,0 0 0 0 0,0-1 0 0 0,3 2 0 0 0,6 2-2053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6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399 107 143 0 0,'5'-25'968'0'0,"-2"-12"5830"0"0,-3 34-6504 0 0,-1 1 0 0 0,1 0 0 0 0,-1 0 0 0 0,1 0 0 0 0,-1 0 0 0 0,0 0 0 0 0,0 0 0 0 0,0 0 0 0 0,0 0 0 0 0,0 0 0 0 0,-1 0 0 0 0,1 0 0 0 0,0 0 0 0 0,-1 1 0 0 0,0-1 0 0 0,1 1 0 0 0,-1-1 0 0 0,0 1 0 0 0,1 0 0 0 0,-1-1 0 0 0,0 1 0 0 0,0 0 0 0 0,0 0 0 0 0,0 1 0 0 0,-3-2 0 0 0,1 2-118 0 0,0 0 0 0 0,0 1-1 0 0,1-1 1 0 0,-1 1 0 0 0,0 0 0 0 0,0 0 0 0 0,1 0 0 0 0,-1 0 0 0 0,1 1 0 0 0,-1-1 0 0 0,1 1 0 0 0,-5 3 0 0 0,-5 4 207 0 0,-19 17-1 0 0,32-26-381 0 0,-14 13 104 0 0,1 0 1 0 0,0 1-1 0 0,1 1 0 0 0,-14 21 0 0 0,-36 70-96 0 0,51-86 25 0 0,-9 19-27 0 0,2 2 0 0 0,1 0 1 0 0,3 1-1 0 0,1 0 0 0 0,2 1 0 0 0,1 1 0 0 0,3-1 0 0 0,-2 59 0 0 0,7-51 7 0 0,2-1 0 0 0,3 1 0 0 0,15 83 1 0 0,-9-94 126 0 0,1-1 1 0 0,2-1-1 0 0,1 1 1 0 0,2-2-1 0 0,23 40 1 0 0,-28-59 50 0 0,2 1 1 0 0,0-2 0 0 0,2 1 0 0 0,-1-2-1 0 0,2 0 1 0 0,26 22 0 0 0,-28-28-95 0 0,0 0-1 0 0,0-1 1 0 0,1-1 0 0 0,0 0 0 0 0,0-1-1 0 0,1-1 1 0 0,-1 0 0 0 0,2-1-1 0 0,23 5 1 0 0,-18-7-382 0 0,-1 0 1 0 0,1-2-1 0 0,35-2 0 0 0,22-9-6395 0 0,-37 1 349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7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48 2271 0 0,'-1'-9'1690'0'0,"-3"-30"14101"0"0,10 59-14968 0 0,16 57-281 0 0,42 184 236 0 0,-55-202-678 0 0,0-10 171 0 0,-2 1 0 0 0,-2 0 0 0 0,-2 66 0 0 0,-11-79 34 0 0,8-35-234 0 0,-2 2 88 0 0,3-4-214 0 0,-1 0 0 0 0,0 0 0 0 0,0 1 1 0 0,0-1-1 0 0,0 0 0 0 0,0 0 0 0 0,0 0 1 0 0,0 1-1 0 0,-1-1 0 0 0,1 0 0 0 0,0 0 1 0 0,0 1-1 0 0,0-1 0 0 0,0 0 0 0 0,0 0 1 0 0,0 0-1 0 0,0 1 0 0 0,0-1 1 0 0,0 0-1 0 0,-1 0 0 0 0,1 0 0 0 0,0 0 1 0 0,0 1-1 0 0,0-1 0 0 0,0 0 0 0 0,-1 0 1 0 0,1 0-1 0 0,0 0 0 0 0,0 0 0 0 0,0 0 1 0 0,-1 0-1 0 0,1 1 0 0 0,0-1 1 0 0,-2 0-414 0 0,0 0 1 0 0,1-1 0 0 0,-1 1-1 0 0,1 0 1 0 0,-1-1 0 0 0,0 1-1 0 0,1-1 1 0 0,-1 1 0 0 0,-1-2-1 0 0,-7-5-2092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8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18 775 0 0,'1'2'7491'0'0,"6"3"-6489"0"0,-1 1 1 0 0,0-1-1 0 0,1 0 0 0 0,0-1 0 0 0,0 1 1 0 0,15 5-1 0 0,-9-5-84 0 0,1-1 0 0 0,-1 0 0 0 0,22 3 0 0 0,1-3 6 0 0,-1-2 0 0 0,50-3 0 0 0,-18-6-331 0 0,-1-2-1 0 0,78-22 1 0 0,-100 20-509 0 0,-5 0-25 0 0,-30 8-75 0 0,1 0 0 0 0,-1 0 0 0 0,1 1 1 0 0,0 0-1 0 0,0 1 0 0 0,0 0 0 0 0,17 1 0 0 0,-25 0-178 0 0,-1 0 0 0 0,0 1-1 0 0,1-1 1 0 0,-1 1 0 0 0,1-1-1 0 0,-1 1 1 0 0,0 0 0 0 0,0-1-1 0 0,1 1 1 0 0,-1 0 0 0 0,0 0-1 0 0,2 2 1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9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3623 0 0,'0'0'2344'0'0,"0"-2"-1668"0"0,5-43 4448 0 0,-4 44-4930 0 0,-5-24 7183 0 0,91 362-6512 0 0,-67-258-741 0 0,26 77 111 0 0,-5-19 2 0 0,-37-119-204 0 0,83 340 588 0 0,-48-166-100 0 0,20 102 998 0 0,-18 3 419 0 0,-37-251-1563 0 0,-4 67 1 0 0,2 1 49 0 0,4-89-66 0 0,-2-12-1098 0 0,-2-4-1349 0 0,8-13-2304 0 0,0-2-800 0 0,-1 0-1124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14 7775 0 0,'0'0'592'0'0,"-2"-2"-412"0"0,-9-9 4128 0 0,9 14-4121 0 0,1 0-1 0 0,0 0 0 0 0,0 0 0 0 0,0 0 0 0 0,0 0 1 0 0,0 0-1 0 0,1 0 0 0 0,-1 0 0 0 0,1 6 1 0 0,0-6-26 0 0,0 8 69 0 0,0 0 0 0 0,1 0 0 0 0,1 0 0 0 0,0-1-1 0 0,6 19 1 0 0,1 10 207 0 0,0 7 32 0 0,42 278 1052 0 0,-49-301-1471 0 0,-2 1 0 0 0,-1-1 0 0 0,0 0 0 0 0,-7 28 0 0 0,6-38 105 0 0,-1 0 0 0 0,-5 12 0 0 0,-4-2-1125 0 0,-5-4-4077 0 0,7-12-713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0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9127 0 0,'0'0'823'0'0,"3"1"-678"0"0,27 3 1063 0 0,-11-1 344 0 0,0-1 0 0 0,1 0 0 0 0,25-2 0 0 0,14-7 306 0 0,-1-3 0 0 0,109-32-1 0 0,-137 33-1678 0 0,95-33 202 0 0,-103 33-654 0 0,49-18-343 0 0,-62 25-1329 0 0,1-1-1 0 0,0 2 0 0 0,10-2 1 0 0,-4 3-4525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0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7055 0 0,'0'0'2839'0'0,"1"2"-1684"0"0,20 78 3327 0 0,-1 46-2575 0 0,-17-103-1584 0 0,8 67 496 0 0,1 108 0 0 0,-10-72-1655 0 0,-2-124-42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0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5407 0 0,'1'-8'79'0'0,"-1"0"0"0"0,1-1 0 0 0,1 1-1 0 0,-1 0 1 0 0,1 0 0 0 0,6-14-1 0 0,-4 13 709 0 0,0 0-1 0 0,1 1 1 0 0,0-1-1 0 0,0 1 0 0 0,1 0 1 0 0,0 0-1 0 0,0 1 1 0 0,1-1-1 0 0,0 2 0 0 0,0-1 1 0 0,0 1-1 0 0,1 0 0 0 0,0 0 1 0 0,1 1-1 0 0,14-7 1 0 0,-19 10-666 0 0,0 1 0 0 0,0-1 1 0 0,0 1-1 0 0,0 1 1 0 0,0-1-1 0 0,0 0 1 0 0,0 1-1 0 0,0 0 0 0 0,0 0 1 0 0,0 0-1 0 0,0 1 1 0 0,1-1-1 0 0,-1 1 1 0 0,0 0-1 0 0,0 0 0 0 0,-1 0 1 0 0,1 1-1 0 0,0-1 1 0 0,0 1-1 0 0,-1 0 1 0 0,1 0-1 0 0,-1 1 0 0 0,1-1 1 0 0,-1 1-1 0 0,0-1 1 0 0,0 1-1 0 0,0 0 1 0 0,0 0-1 0 0,-1 0 0 0 0,1 1 1 0 0,1 3-1 0 0,1-1-75 0 0,-2 1 0 0 0,1 0 1 0 0,-1 0-1 0 0,0 0 0 0 0,0 0 0 0 0,-1 1 0 0 0,0-1 0 0 0,0 1 0 0 0,-1-1 0 0 0,0 1 0 0 0,0 0 0 0 0,-1 0 0 0 0,0-1 0 0 0,0 1 0 0 0,-3 15 0 0 0,-3-2-63 0 0,0-1 0 0 0,-1 1-1 0 0,-2-1 1 0 0,-10 19 0 0 0,-50 70-1653 0 0,66-103 511 0 0,4-6 608 0 0,10-11 512 0 0,4-3 44 0 0,-7 8 24 0 0,1 1 0 0 0,0 0-1 0 0,0 0 1 0 0,0 1 0 0 0,0 0 0 0 0,1 0-1 0 0,0 1 1 0 0,0 1 0 0 0,0-1 0 0 0,0 2 0 0 0,0-1-1 0 0,0 2 1 0 0,0-1 0 0 0,15 2 0 0 0,-14 0 23 0 0,0 0 1 0 0,-1 1 0 0 0,1 0-1 0 0,-1 1 1 0 0,1 0 0 0 0,-1 1 0 0 0,0 0-1 0 0,0 0 1 0 0,0 1 0 0 0,-1 0-1 0 0,0 1 1 0 0,0 0 0 0 0,13 12 0 0 0,-18-15-24 0 0,-1 1 1 0 0,1 0-1 0 0,-1 0 1 0 0,0 1-1 0 0,0-1 1 0 0,0 1-1 0 0,-1-1 1 0 0,0 1-1 0 0,0 0 1 0 0,0 0-1 0 0,0 0 1 0 0,-1 0-1 0 0,1 0 1 0 0,-2 1 0 0 0,1-1-1 0 0,0 0 1 0 0,-1 0-1 0 0,0 1 1 0 0,0-1-1 0 0,-1 0 1 0 0,1 0-1 0 0,-1 1 1 0 0,0-1-1 0 0,0 0 1 0 0,-1 0-1 0 0,0 0 1 0 0,0 0-1 0 0,0 0 1 0 0,0-1 0 0 0,-1 1-1 0 0,0 0 1 0 0,-4 4-1 0 0,-18 22 108 0 0,-36 35 0 0 0,-3 2-32 0 0,9-3-387 0 0,-94 84 0 0 0,115-123-302 0 0,24-20-1348 0 0,0 2 0 0 0,-10 8 0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1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8407 0 0,'6'-29'696'0'0,"-5"25"-598"0"0,-1 0-1 0 0,1 0 1 0 0,0 0-1 0 0,0 0 1 0 0,0 0-1 0 0,0 0 0 0 0,1 0 1 0 0,0 0-1 0 0,0 0 1 0 0,0 1-1 0 0,0-1 0 0 0,0 1 1 0 0,1 0-1 0 0,3-4 1 0 0,-3 4 271 0 0,0 1 0 0 0,-1 0 0 0 0,2-1 0 0 0,-1 1 0 0 0,0 0 0 0 0,0 1-1 0 0,1-1 1 0 0,-1 1 0 0 0,0-1 0 0 0,1 1 0 0 0,0 0 0 0 0,-1 1 0 0 0,1-1 0 0 0,0 0 0 0 0,-1 1 0 0 0,6 0 0 0 0,-3 0-134 0 0,-1 1 1 0 0,1 0-1 0 0,0 1 0 0 0,-1-1 0 0 0,1 1 0 0 0,-1 0 0 0 0,0 0 0 0 0,1 1 0 0 0,8 5 1 0 0,2 4 1 0 0,-1 0 1 0 0,0 1 0 0 0,-1 0 0 0 0,0 1 0 0 0,-1 1 0 0 0,-1 0 0 0 0,0 0-1 0 0,-1 1 1 0 0,16 32 0 0 0,-12-15-93 0 0,-1 1 0 0 0,-1 1 0 0 0,-2-1-1 0 0,-2 2 1 0 0,-1-1 0 0 0,-2 1 0 0 0,3 60 0 0 0,-8-51 0 0 0,-2 0 1 0 0,-3 0-1 0 0,-1 0 1 0 0,-2 0 0 0 0,-23 78-1 0 0,-84 175 131 0 0,62-173-2877 0 0,42-98 54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27 431 0 0,'0'0'10939'0'0,"2"2"-9703"0"0,0 1-686 0 0,1 0 0 0 0,-1-1 0 0 0,1 1 0 0 0,0-1 0 0 0,0 0 0 0 0,0 0 1 0 0,0 0-1 0 0,1 0 0 0 0,-1 0 0 0 0,1-1 0 0 0,3 2 0 0 0,1-1-40 0 0,-1 0 0 0 0,1 0 1 0 0,0-1-1 0 0,15 0 0 0 0,1-2-49 0 0,1-1-1 0 0,33-7 1 0 0,-57 9-425 0 0,158-37-12 0 0,-130 26-4255 0 0,-17 7 1685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25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65 1807 0 0,'-2'-5'160'0'0,"-21"-44"3598"0"0,23 48-3574 0 0,0 1 0 0 0,0 0-1 0 0,0-1 1 0 0,0 1 0 0 0,0-1 0 0 0,0 1 0 0 0,0-1 0 0 0,0 1 0 0 0,-1 0 0 0 0,1-1-1 0 0,0 1 1 0 0,0-1 0 0 0,-1 1 0 0 0,1 0 0 0 0,0-1 0 0 0,0 1 0 0 0,-1 0 0 0 0,1-1 0 0 0,0 1-1 0 0,-1 0 1 0 0,1-1 0 0 0,0 1 0 0 0,-1 0 0 0 0,1 0 0 0 0,-1-1 0 0 0,1 1 0 0 0,-1 0-1 0 0,1 0-93 0 0,-1 0-1 0 0,1 1 0 0 0,-1-1 0 0 0,1 0 0 0 0,-1 1 1 0 0,1-1-1 0 0,-1 1 0 0 0,1-1 0 0 0,-1 0 0 0 0,1 1 1 0 0,0-1-1 0 0,-1 1 0 0 0,1-1 0 0 0,0 1 0 0 0,0-1 1 0 0,-1 1-1 0 0,1 0 0 0 0,-9 28 775 0 0,6-7-217 0 0,0 1 0 0 0,2 0 0 0 0,2 41 0 0 0,0-34-259 0 0,3 96 852 0 0,2 88-449 0 0,-6-97-766 0 0,0-116-694 0 0,5-9-5686 0 0,1-4 1443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1807 0 0,'1'2'2228'0'0,"0"0"-1597"0"0,0 1 0 0 0,1 0 0 0 0,-1 0 0 0 0,0-1 0 0 0,1 1-1 0 0,0-1 1 0 0,0 1 0 0 0,0-1 0 0 0,0 1 0 0 0,0-1 0 0 0,0 0 0 0 0,0 0-1 0 0,1 0 1 0 0,4 2 0 0 0,-1-1 51 0 0,-1 0 1 0 0,1-1-1 0 0,-1 0 1 0 0,1 0-1 0 0,0-1 0 0 0,0 1 1 0 0,7 0-1 0 0,5-1 187 0 0,0-1 1 0 0,0 0-1 0 0,0-1 0 0 0,23-4 0 0 0,223-59 69 0 0,-251 60-1263 0 0,34-9-1096 0 0,2-1-75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2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6 9239 0 0,'0'0'423'0'0,"-2"0"-8"0"0,-8-2-233 0 0,6 1-117 0 0,1 0 0 0 0,-1 1 0 0 0,1-1 0 0 0,-1 1 0 0 0,1 0 0 0 0,-1 0 0 0 0,1 0-1 0 0,-1 0 1 0 0,1 1 0 0 0,-1-1 0 0 0,-4 2 0 0 0,-20 8 1530 0 0,-1 0-1 0 0,-52 29 1 0 0,71-33-1474 0 0,0 1 1 0 0,0 0-1 0 0,1 0 1 0 0,0 1-1 0 0,1 0 1 0 0,-1 1-1 0 0,1-1 1 0 0,1 2-1 0 0,0-1 0 0 0,-10 19 1 0 0,11-15-72 0 0,0 1 1 0 0,1 0 0 0 0,1 0-1 0 0,0 0 1 0 0,1 0-1 0 0,0 1 1 0 0,1 0-1 0 0,1-1 1 0 0,0 1 0 0 0,1 0-1 0 0,1 0 1 0 0,5 28-1 0 0,0-15 38 0 0,1 0 1 0 0,1 0-1 0 0,1-1 0 0 0,2 0 0 0 0,24 43 1 0 0,-25-52 72 0 0,1-1 0 0 0,1 0 0 0 0,0-1 0 0 0,1 0 0 0 0,28 25 0 0 0,-31-32 62 0 0,1-1 0 0 0,0 0 0 0 0,0-1 0 0 0,1 0 0 0 0,-1 0 0 0 0,1-2 0 0 0,1 1 0 0 0,-1-1 0 0 0,25 5 0 0 0,-31-9-142 0 0,-1 0 1 0 0,0-1 0 0 0,1 1-1 0 0,-1-1 1 0 0,0 0 0 0 0,1-1-1 0 0,-1 0 1 0 0,0 0 0 0 0,0 0-1 0 0,1 0 1 0 0,6-3 0 0 0,-5 1-4 0 0,0-1 0 0 0,0 0 0 0 0,0 0 0 0 0,-1-1 0 0 0,1 1-1 0 0,11-12 1 0 0,-7 4 0 0 0,1-2-1 0 0,-2 1 0 0 0,0-1 0 0 0,-1 0 1 0 0,0-1-1 0 0,10-23 0 0 0,-11 19-34 0 0,-1 1 1 0 0,-1-2-1 0 0,-1 1 0 0 0,0-1 0 0 0,-2 1 1 0 0,3-39-1 0 0,-6 44-51 0 0,0 0 0 0 0,-1 0 0 0 0,-1 1 0 0 0,0-1 1 0 0,-1 0-1 0 0,0 1 0 0 0,-1-1 0 0 0,0 1 0 0 0,-2 0 0 0 0,-11-22 0 0 0,4 15-109 0 0,0 1 1 0 0,-1 1-1 0 0,-1 0 0 0 0,-1 1 0 0 0,-1 0 1 0 0,0 2-1 0 0,-1 0 0 0 0,-20-14 0 0 0,20 18-127 0 0,-1 0 0 0 0,1 1 0 0 0,-2 1 0 0 0,1 0 0 0 0,-1 2 0 0 0,0 0-1 0 0,-1 1 1 0 0,-40-6 0 0 0,57 12 146 0 0,0 0-1 0 0,0 0 1 0 0,0 0 0 0 0,0 0-1 0 0,0 1 1 0 0,0-1 0 0 0,0 1-1 0 0,0 0 1 0 0,0 0-1 0 0,0 0 1 0 0,1 1 0 0 0,-1 0-1 0 0,-4 2 1 0 0,6-3 6 0 0,1 0 0 0 0,0 0 1 0 0,0 0-1 0 0,-1 0 0 0 0,1 0 1 0 0,0 1-1 0 0,0-1 0 0 0,0 0 0 0 0,0 1 1 0 0,1-1-1 0 0,-1 0 0 0 0,0 1 0 0 0,0-1 1 0 0,1 1-1 0 0,-1-1 0 0 0,1 1 0 0 0,0 0 1 0 0,-1-1-1 0 0,1 1 0 0 0,0-1 1 0 0,0 1-1 0 0,0 0 0 0 0,0-1 0 0 0,0 1 1 0 0,0 0-1 0 0,0-1 0 0 0,1 1 0 0 0,-1-1 1 0 0,1 1-1 0 0,-1-1 0 0 0,1 1 0 0 0,-1-1 1 0 0,1 1-1 0 0,1 1 0 0 0,2 4-566 0 0,1-1-1 0 0,-1 0 0 0 0,1 0 1 0 0,0 0-1 0 0,0-1 0 0 0,1 0 1 0 0,6 5-1 0 0,3 3-284 0 0,12 18-1297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2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72 3679 0 0,'0'0'284'0'0,"2"1"139"0"0,15 2 10625 0 0,0-6-6529 0 0,-12 0-4100 0 0,1 0 0 0 0,-1 0 0 0 0,1 0-1 0 0,5-6 1 0 0,-8 7-236 0 0,-1 1-157 0 0,0 0 1 0 0,-1 0-1 0 0,1 0 1 0 0,-1 0-1 0 0,1 0 0 0 0,-1-1 1 0 0,1 1-1 0 0,-1-1 1 0 0,0 1-1 0 0,1-1 0 0 0,-1 1 1 0 0,0-1-1 0 0,0 0 1 0 0,0 1-1 0 0,1-4 0 0 0,-2 4-23 0 0,-1-1 0 0 0,1 1 0 0 0,0 0 0 0 0,-1 0-1 0 0,1 0 1 0 0,0 0 0 0 0,-1 0 0 0 0,0 0 0 0 0,1 0-1 0 0,-1 0 1 0 0,0 1 0 0 0,1-1 0 0 0,-1 0 0 0 0,0 0-1 0 0,0 0 1 0 0,0 1 0 0 0,1-1 0 0 0,-1 0 0 0 0,0 1-1 0 0,0-1 1 0 0,0 1 0 0 0,0-1 0 0 0,0 1-1 0 0,0-1 1 0 0,-1 1 0 0 0,1 0 0 0 0,0 0 0 0 0,0-1-1 0 0,0 1 1 0 0,-1 0 0 0 0,0 0-4 0 0,0-2 15 0 0,-10 2 15 0 0,1 0-19 0 0,1 1-10 0 0,2 4 0 0 0,-51 36-637 0 0,58-40 354 0 0,0 1-398 0 0,0 0 247 0 0,-4 9-1091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3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283 285 12439 0 0,'24'-47'1140'0'0,"-17"35"-505"0"0,-1 1 0 0 0,6-19-1 0 0,-10 25-241 0 0,-1 0-1 0 0,1 0 0 0 0,-2 0 0 0 0,1-1 0 0 0,0 1 0 0 0,-1 0 0 0 0,0 0 0 0 0,0-1 0 0 0,-2-8 1 0 0,0 7-153 0 0,1-1 0 0 0,-1 1 1 0 0,-1 0-1 0 0,0-1 1 0 0,0 1-1 0 0,0 1 1 0 0,-1-1-1 0 0,0 0 1 0 0,0 1-1 0 0,-10-12 1 0 0,11 15-201 0 0,0 0 1 0 0,0 0-1 0 0,-1 0 1 0 0,0 0 0 0 0,1 0-1 0 0,-1 1 1 0 0,0 0-1 0 0,0-1 1 0 0,0 2 0 0 0,-1-1-1 0 0,1 0 1 0 0,0 1 0 0 0,-1 0-1 0 0,1 0 1 0 0,-1 0-1 0 0,1 0 1 0 0,-1 1 0 0 0,1 0-1 0 0,-9 0 1 0 0,7 1-39 0 0,-1 1 1 0 0,0 0-1 0 0,1 0 1 0 0,-1 0-1 0 0,1 1 1 0 0,-1 0-1 0 0,1 0 1 0 0,0 0-1 0 0,-11 9 1 0 0,5-2-25 0 0,1 0 0 0 0,0 0 0 0 0,-15 18 0 0 0,18-17 15 0 0,0 0-1 0 0,0 0 0 0 0,1 1 1 0 0,1 0-1 0 0,0 1 0 0 0,1-1 1 0 0,0 1-1 0 0,1 0 0 0 0,0 0 1 0 0,-1 14-1 0 0,4-19 5 0 0,-1 0-1 0 0,2 1 1 0 0,-1-1 0 0 0,1 0-1 0 0,1 0 1 0 0,0 1 0 0 0,0-1-1 0 0,0 0 1 0 0,1 0 0 0 0,0 0-1 0 0,1 0 1 0 0,-1-1 0 0 0,2 1-1 0 0,-1 0 1 0 0,1-1 0 0 0,0 0 0 0 0,9 12-1 0 0,-11-17 7 0 0,0 0 0 0 0,0 0 0 0 0,0 0-1 0 0,0 0 1 0 0,0 0 0 0 0,1 0 0 0 0,-1-1 0 0 0,1 1 0 0 0,-1-1-1 0 0,1 0 1 0 0,0 0 0 0 0,-1 0 0 0 0,1 0 0 0 0,0 0 0 0 0,6 1-1 0 0,-5-2 9 0 0,0 0-1 0 0,1 0 0 0 0,-1 0 0 0 0,0-1 0 0 0,1 0 1 0 0,-1 0-1 0 0,0 0 0 0 0,0 0 0 0 0,7-3 0 0 0,4-4 24 0 0,0 0 0 0 0,-1-1-1 0 0,0-1 1 0 0,16-15 0 0 0,-29 24-34 0 0,33-29 255 0 0,41-49-1 0 0,-65 68-152 0 0,3-7 83 0 0,-12 17-97 0 0,-1 4-15 0 0,-1 70-97 0 0,4-1 0 0 0,14 92-1 0 0,-5-113-218 0 0,1-1 1 0 0,26 63-1 0 0,-34-101-1147 0 0,1 0 1 0 0,12 18-1 0 0,-8-17-769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3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348 194 10423 0 0,'6'-8'379'0'0,"-1"1"-1"0"0,0-1 1 0 0,-1-1-1 0 0,0 1 1 0 0,0 0-1 0 0,-1-1 0 0 0,3-11 1 0 0,-5 17-105 0 0,-1-1 1 0 0,1 0-1 0 0,-1 1 1 0 0,0-1-1 0 0,0 0 0 0 0,0 0 1 0 0,0 1-1 0 0,0-1 1 0 0,-1 0-1 0 0,0 1 1 0 0,0-1-1 0 0,0 1 0 0 0,0-1 1 0 0,0 1-1 0 0,-1-1 1 0 0,1 1-1 0 0,-1 0 1 0 0,0 0-1 0 0,0 0 0 0 0,-4-5 1 0 0,2 4-198 0 0,1 1 1 0 0,-1-1-1 0 0,0 1 1 0 0,0 0-1 0 0,0 0 1 0 0,0 1-1 0 0,0-1 1 0 0,0 1-1 0 0,-1 0 0 0 0,1 0 1 0 0,-1 0-1 0 0,0 1 1 0 0,1-1-1 0 0,-1 1 1 0 0,0 0-1 0 0,0 1 1 0 0,0-1-1 0 0,-5 1 1 0 0,3 1 2 0 0,1-1 0 0 0,-1 1 0 0 0,1 1 0 0 0,-1-1 0 0 0,1 1 0 0 0,-1 1 0 0 0,1-1 1 0 0,0 1-1 0 0,0 0 0 0 0,0 0 0 0 0,0 0 0 0 0,-8 8 0 0 0,-17 14-80 0 0,-45 45 0 0 0,66-58 0 0 0,0-1 0 0 0,1 1 0 0 0,0 1 0 0 0,1 0 0 0 0,0 0 0 0 0,1 0 0 0 0,-7 20 0 0 0,13-31 1 0 0,0 1 0 0 0,0-1 0 0 0,1 1 0 0 0,-1 0 0 0 0,1-1 0 0 0,-1 1 0 0 0,1 0 0 0 0,0-1 0 0 0,0 1 0 0 0,0 0 0 0 0,0 0 0 0 0,1-1 0 0 0,-1 1 0 0 0,1 0 0 0 0,0-1 0 0 0,-1 1 0 0 0,1-1 0 0 0,0 1 0 0 0,1-1 0 0 0,-1 1 0 0 0,0-1 0 0 0,1 0 0 0 0,-1 0 0 0 0,1 1 0 0 0,0-1 0 0 0,0 0-1 0 0,0 0 1 0 0,0-1 0 0 0,0 1 0 0 0,0 0 0 0 0,0-1 0 0 0,0 1 0 0 0,5 1 0 0 0,7 4 19 0 0,0-2-1 0 0,0 1 1 0 0,0-2-1 0 0,28 6 1 0 0,-27-7 4 0 0,28 7 233 0 0,-6-3 41 0 0,0 2 1 0 0,65 26 0 0 0,-93-31-273 0 0,1 0 1 0 0,-1 1-1 0 0,-1 0 0 0 0,1 1 0 0 0,-1-1 1 0 0,1 2-1 0 0,-2-1 0 0 0,1 1 0 0 0,-1 1 1 0 0,0-1-1 0 0,-1 1 0 0 0,1 0 0 0 0,-1 1 1 0 0,-1-1-1 0 0,7 14 0 0 0,-11-18-23 0 0,0 0 0 0 0,0 0-1 0 0,0 0 1 0 0,0 0 0 0 0,-1 0-1 0 0,1 0 1 0 0,-1 0 0 0 0,0 0 0 0 0,-1 0-1 0 0,1 0 1 0 0,-1 0 0 0 0,1 0-1 0 0,-1 0 1 0 0,0 0 0 0 0,-1 0 0 0 0,1 0-1 0 0,-1 0 1 0 0,1-1 0 0 0,-1 1-1 0 0,0-1 1 0 0,-1 1 0 0 0,-3 4 0 0 0,-3 3 10 0 0,-1 1 0 0 0,0-2 0 0 0,-1 1 0 0 0,-20 14 0 0 0,10-9-130 0 0,-1-2-1 0 0,-26 15 0 0 0,37-24-74 0 0,0 0-1 0 0,0-1 0 0 0,0 0 0 0 0,0 0 1 0 0,-1-2-1 0 0,1 1 0 0 0,-14 0 1 0 0,23-2 169 0 0,0-1 0 0 0,0 0 0 0 0,0 0 0 0 0,0 0 0 0 0,0-1 0 0 0,0 1 0 0 0,0 0 1 0 0,0-1-1 0 0,0 1 0 0 0,0-1 0 0 0,0 0 0 0 0,0 0 0 0 0,0 1 0 0 0,0-1 0 0 0,0 0 1 0 0,1-1-1 0 0,-1 1 0 0 0,0 0 0 0 0,-1-2 0 0 0,1 1 19 0 0,1-1 0 0 0,-1 1 0 0 0,1-1 0 0 0,-1 1 0 0 0,1-1 0 0 0,0 1 0 0 0,0-1 0 0 0,0 0 0 0 0,1 1 0 0 0,-1-1 0 0 0,0 0 0 0 0,1 0 0 0 0,0-4 0 0 0,-1-25 130 0 0,3 0 0 0 0,0 0-1 0 0,2 0 1 0 0,2 0 0 0 0,0 1-1 0 0,21-56 1 0 0,-21 70-111 0 0,1 0 0 0 0,0 1 0 0 0,1 0 0 0 0,1 1-1 0 0,0 0 1 0 0,1 0 0 0 0,0 1 0 0 0,2 0 0 0 0,0 1 0 0 0,0 1 0 0 0,1 0-1 0 0,0 0 1 0 0,28-17 0 0 0,-14 13-678 0 0,1 2-1 0 0,1 1 0 0 0,40-13 1 0 0,-29 13-803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4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4 143 0 0,'-19'-2'0'0'0,"9"0"3306"0"0,15 16 246 0 0,-3-3-2881 0 0,-1-1 1 0 0,0 0 0 0 0,-1 17-1 0 0,0 5 175 0 0,11 64 873 0 0,23 101 0 0 0,-6-46-803 0 0,-21-103-457 0 0,1 75 0 0 0,-8-94-379 0 0,-2-1-1 0 0,-1 1 0 0 0,-12 54 0 0 0,13-76-215 0 0,0 2-152 0 0,0 0 0 0 0,0-1-1 0 0,-1 0 1 0 0,0 0 0 0 0,0 0-1 0 0,-1 0 1 0 0,0 0 0 0 0,-9 11-1 0 0,5-10-1647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0 358 8695 0 0,'8'-14'232'0'0,"-1"0"0"0"0,-1-1 0 0 0,8-26 0 0 0,-8 24 255 0 0,-1 0-1 0 0,2 0 1 0 0,0 0-1 0 0,2 1 0 0 0,-1 0 1 0 0,2 0-1 0 0,0 1 0 0 0,1 1 1 0 0,0-1-1 0 0,26-23 1 0 0,-28 30-135 0 0,0 0 0 0 0,0 1 1 0 0,0 0-1 0 0,1 1 1 0 0,-1 0-1 0 0,2 1 1 0 0,-1 0-1 0 0,0 0 0 0 0,1 1 1 0 0,0 1-1 0 0,0 0 1 0 0,0 0-1 0 0,1 1 1 0 0,-1 0-1 0 0,0 1 1 0 0,1 0-1 0 0,-1 1 0 0 0,18 2 1 0 0,-24-1-287 0 0,1 0 0 0 0,-1 0 0 0 0,1 1 0 0 0,-1 0 0 0 0,0 0 0 0 0,0 0-1 0 0,0 0 1 0 0,0 1 0 0 0,-1 0 0 0 0,1 0 0 0 0,-1 0 0 0 0,1 0 0 0 0,-1 1 0 0 0,4 4 0 0 0,-3-2-18 0 0,0 0-1 0 0,-1 1 1 0 0,0 0 0 0 0,0-1-1 0 0,0 2 1 0 0,-1-1 0 0 0,0 0-1 0 0,4 16 1 0 0,-3-7-8 0 0,-1 0 0 0 0,-1 1 0 0 0,-1-1 0 0 0,0 1-1 0 0,-1-1 1 0 0,-1 1 0 0 0,-1-1 0 0 0,-6 30 0 0 0,3-27 11 0 0,-1 0 0 0 0,-1 0 0 0 0,-12 21 0 0 0,-31 49 122 0 0,33-62-162 0 0,6-9-294 0 0,-1-1 0 0 0,-1 0 0 0 0,-24 24 0 0 0,0-6-7823 0 0,29-29 1796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86 2039 0 0,'3'-10'81'0'0,"-1"0"0"0"0,-1 1 0 0 0,0-1 0 0 0,1-10-1 0 0,-5-7 11147 0 0,0 29-11028 0 0,0-1 0 0 0,0 0 1 0 0,1 0-1 0 0,-1 1 0 0 0,0 0 1 0 0,1-1-1 0 0,-1 1 0 0 0,1 0 0 0 0,-1 0 1 0 0,1 0-1 0 0,0 1 0 0 0,-2 2 0 0 0,1-2-18 0 0,-18 23 594 0 0,0 1 0 0 0,-24 42 0 0 0,38-58-640 0 0,-10 20 127 0 0,2 0 1 0 0,0 1 0 0 0,3 0-1 0 0,0 1 1 0 0,2 0 0 0 0,-7 44 0 0 0,3 11 22 0 0,-3 109 0 0 0,16-135-99 0 0,2 0 1 0 0,3 0-1 0 0,3-1 1 0 0,3 0-1 0 0,2 0 1 0 0,26 75-1 0 0,-15-60 130 0 0,-1-1 213 0 0,61 137 1 0 0,-79-203-474 0 0,1 0 0 0 0,0 0 0 0 0,1 0 0 0 0,0-1-1 0 0,1 0 1 0 0,-1 0 0 0 0,12 10 0 0 0,-15-15-223 0 0,1-1 0 0 0,0 1-1 0 0,-1-1 1 0 0,1 1-1 0 0,0-1 1 0 0,0-1 0 0 0,0 1-1 0 0,1 0 1 0 0,-1-1 0 0 0,0 0-1 0 0,1 0 1 0 0,-1 0-1 0 0,0-1 1 0 0,1 1 0 0 0,-1-1-1 0 0,1 0 1 0 0,-1 0 0 0 0,1-1-1 0 0,7-1 1 0 0,11-6-5132 0 0,2-4-1517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5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1583 0 0,'-26'8'10646'0'0,"27"-7"-9556"0"0,2 2-783 0 0,-1 1-1 0 0,1-1 1 0 0,0 0 0 0 0,-1 0-1 0 0,1-1 1 0 0,0 1-1 0 0,1-1 1 0 0,-1 1 0 0 0,0-1-1 0 0,1 0 1 0 0,0 0-1 0 0,-1-1 1 0 0,1 1 0 0 0,0-1-1 0 0,0 0 1 0 0,0 0-1 0 0,7 2 1 0 0,8-1 504 0 0,-1-1 0 0 0,33-1 0 0 0,-22-1-171 0 0,15-1 192 0 0,80-15-1 0 0,-60 7-1598 0 0,-57 9 282 0 0,11-2-1732 0 0,-6 1-2855 0 0,0-2-1418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6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71 5783 0 0,'-9'-33'795'0'0,"0"-4"11690"0"0,15 45-10881 0 0,3 25-1279 0 0,-1 0-1 0 0,6 47 0 0 0,-4-18-149 0 0,65 420 697 0 0,-17 92 771 0 0,-26-241 522 0 0,-21-238-1439 0 0,5 53 324 0 0,-16-131-917 0 0,2 1-1 0 0,0 0 0 0 0,1-1 1 0 0,0 1-1 0 0,7 18 1 0 0,-9-35-268 0 0,2-3-785 0 0,36-24-3224 0 0,-11 4-4652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25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0 130 599 0 0,'0'-7'177'0'0,"1"-1"-1"0"0,-1 1 0 0 0,1 0 0 0 0,1-1 0 0 0,-1 1 0 0 0,1 0 0 0 0,1 0 0 0 0,-1 1 1 0 0,1-1-1 0 0,5-9 0 0 0,-6 13 184 0 0,0 0 0 0 0,0 0-1 0 0,0 0 1 0 0,1 0 0 0 0,-1 1 0 0 0,1-1 0 0 0,0 1 0 0 0,-1-1 0 0 0,1 1 0 0 0,0 0-1 0 0,1 0 1 0 0,-1 1 0 0 0,0-1 0 0 0,0 0 0 0 0,1 1 0 0 0,-1 0 0 0 0,1 0 0 0 0,-1 0-1 0 0,1 0 1 0 0,0 1 0 0 0,-1-1 0 0 0,6 1 0 0 0,-2 0-80 0 0,0 1 0 0 0,0 0 0 0 0,0 0 0 0 0,0 1 0 0 0,-1 0 0 0 0,1 0 0 0 0,-1 1 0 0 0,1-1 0 0 0,-1 1 0 0 0,0 1 0 0 0,0-1 0 0 0,0 1 0 0 0,7 6 0 0 0,-5-3-41 0 0,0 1 1 0 0,0-1-1 0 0,-1 1 0 0 0,0 0 0 0 0,0 1 1 0 0,-1 0-1 0 0,0 0 0 0 0,4 10 0 0 0,-8-15-181 0 0,0 0-1 0 0,-1 1 1 0 0,0-1 0 0 0,0 0-1 0 0,0 0 1 0 0,0 1 0 0 0,-1-1-1 0 0,1 0 1 0 0,-1 1-1 0 0,0-1 1 0 0,-1 0 0 0 0,0 6-1 0 0,0-3-8 0 0,-1 0-1 0 0,0-1 1 0 0,0 1-1 0 0,-1 0 1 0 0,0-1-1 0 0,0 0 1 0 0,-5 7-1 0 0,1-3-33 0 0,0 0-1 0 0,-1-1 1 0 0,0 0 0 0 0,-1 0-1 0 0,0-1 1 0 0,0 0-1 0 0,-1-1 1 0 0,-16 11-1 0 0,23-16-56 0 0,-1 0 0 0 0,1 0-1 0 0,-1 0 1 0 0,1 0-1 0 0,-1-1 1 0 0,0 0 0 0 0,0 1-1 0 0,0-1 1 0 0,1-1 0 0 0,-1 1-1 0 0,0 0 1 0 0,0-1-1 0 0,0 0 1 0 0,0 0 0 0 0,0 0-1 0 0,0 0 1 0 0,0-1 0 0 0,0 0-1 0 0,0 0 1 0 0,0 0 0 0 0,-4-2-1 0 0,6 3 126 0 0,5 0-368 0 0,11 5 278 0 0,0 0 0 0 0,0 1 0 0 0,-1 0 0 0 0,1 1 0 0 0,-1 0 1 0 0,23 19-1 0 0,-3 0 183 0 0,36 39 0 0 0,-66-62-211 0 0,59 62 281 0 0,-51-53-583 0 0,-2 0 0 0 0,0 0 1 0 0,13 23-1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7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1351 0 0,'0'0'236'0'0,"8"-7"4943"0"0,-7 5-4927 0 0,0 1 1 0 0,0-1-1 0 0,0 1 0 0 0,0 0 0 0 0,1-1 0 0 0,-1 1 1 0 0,0 0-1 0 0,0 0 0 0 0,1 0 0 0 0,-1 0 1 0 0,1 0-1 0 0,-1 0 0 0 0,1 0 0 0 0,-1 0 1 0 0,1 1-1 0 0,-1-1 0 0 0,1 1 0 0 0,0-1 1 0 0,-1 1-1 0 0,1 0 0 0 0,3-1 0 0 0,7 0 453 0 0,-1 0-1 0 0,16 2 1 0 0,-4-1 161 0 0,150-3 2543 0 0,-27 2-2002 0 0,172-23 483 0 0,1-18-522 0 0,-101 13-650 0 0,123-19 14 0 0,-329 46-699 0 0,-10 2-102 0 0,-9 11-540 0 0,0-5-145 0 0,1-1 1 0 0,-1 0 0 0 0,-1 0-1 0 0,1-1 1 0 0,0 0 0 0 0,-1 0-1 0 0,-8 2 1 0 0,-3 2-2899 0 0,-13 7-2620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7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1351 0 0,'0'0'10864'0'0,"2"1"-9880"0"0,1 2-721 0 0,0 0-1 0 0,1 0 0 0 0,-1 0 0 0 0,0 0 1 0 0,-1 1-1 0 0,1-1 0 0 0,0 1 1 0 0,-1 0-1 0 0,0-1 0 0 0,0 1 1 0 0,0 0-1 0 0,-1 1 0 0 0,1-1 0 0 0,1 8 1 0 0,1 7 177 0 0,-1 1 0 0 0,0 21 0 0 0,-1-23-167 0 0,7 130 634 0 0,3 35 138 0 0,-10-167-926 0 0,3 62 481 0 0,-4-68-497 0 0,-2 0 0 0 0,1 0 0 0 0,-1 0-1 0 0,-1 0 1 0 0,-4 14 0 0 0,6-23-132 0 0,0 0 1 0 0,0-1-1 0 0,-1 1 0 0 0,1-1 1 0 0,0 1-1 0 0,-1-1 0 0 0,1 1 0 0 0,0-1 1 0 0,-1 1-1 0 0,1-1 0 0 0,-1 1 1 0 0,1-1-1 0 0,-1 1 0 0 0,1-1 0 0 0,-2 1 1 0 0,2-1-132 0 0,0 0 1 0 0,-1 0-1 0 0,1 0 1 0 0,0 0 0 0 0,-1 0-1 0 0,1 0 1 0 0,0 0-1 0 0,-1 0 1 0 0,1 0-1 0 0,0 0 1 0 0,-1 0 0 0 0,1 0-1 0 0,0 0 1 0 0,-1 0-1 0 0,1 0 1 0 0,0 0-1 0 0,0 0 1 0 0,-1 0 0 0 0,1-1-1 0 0,0 1 1 0 0,-1 0-1 0 0,1 0 1 0 0,0 0-1 0 0,-1-1 1 0 0,-7-5-2292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7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5039 0 0,'0'0'695'0'0,"2"0"218"0"0,28-2 2726 0 0,0-1-1 0 0,40-9 1 0 0,-36 5-1798 0 0,56-4 0 0 0,250-14-254 0 0,-213 13-10357 0 0,-106 10 2683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8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5783 0 0,'-1'1'3370'0'0,"0"4"-2673"0"0,-1 1 0 0 0,1-1 0 0 0,1 0 1 0 0,-1 0-1 0 0,1 1 0 0 0,0 9 0 0 0,4 36 869 0 0,-2-41-1239 0 0,13 144 1512 0 0,-10-18-1163 0 0,-4-47-550 0 0,-4-59 268 0 0,1-18-1495 0 0,1 1-3472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8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2039 0 0,'0'-1'92'0'0,"2"-5"123"0"0,1 1 0 0 0,-1-1-1 0 0,1 1 1 0 0,-1 0-1 0 0,2 0 1 0 0,-1 0-1 0 0,0 1 1 0 0,1-1-1 0 0,7-6 1 0 0,-1 2 3707 0 0,21-14 0 0 0,-22 18-2474 0 0,1-1 1 0 0,17-6 0 0 0,-20 9-1085 0 0,0 1 1 0 0,1 0 0 0 0,-1 0 0 0 0,1 0 0 0 0,-1 1 0 0 0,1 1 0 0 0,-1-1 0 0 0,1 1 0 0 0,-1 0 0 0 0,1 1 0 0 0,14 2 0 0 0,-1 2 80 0 0,-6-2-154 0 0,0 1 0 0 0,0 0 1 0 0,19 8-1 0 0,-31-10-250 0 0,1 0 1 0 0,-1 0-1 0 0,1 0 1 0 0,-1 0-1 0 0,0 0 1 0 0,0 0-1 0 0,0 1 1 0 0,0 0-1 0 0,-1-1 1 0 0,1 1-1 0 0,-1 0 1 0 0,1 0-1 0 0,-1 1 1 0 0,0-1-1 0 0,0 0 1 0 0,0 1-1 0 0,-1-1 1 0 0,2 7-1 0 0,-1-5-25 0 0,-2 1 0 0 0,1 0 0 0 0,-1-1-1 0 0,1 1 1 0 0,-2 0 0 0 0,1-1 0 0 0,0 1-1 0 0,-1 0 1 0 0,0-1 0 0 0,-1 1 0 0 0,1-1-1 0 0,-1 1 1 0 0,0-1 0 0 0,-1 0 0 0 0,1 0-1 0 0,-4 5 1 0 0,-6 9-29 0 0,-1 0 0 0 0,-27 28-1 0 0,30-35 21 0 0,-6 6-265 0 0,-1-2-1 0 0,0 0 1 0 0,-1-1 0 0 0,-32 21-1 0 0,50-35 241 0 0,-1-1 1 0 0,1 0-1 0 0,0 0 0 0 0,0 1 0 0 0,-1-1 0 0 0,1 0 1 0 0,0 0-1 0 0,-1 0 0 0 0,1 1 0 0 0,0-1 0 0 0,0 0 0 0 0,-1 0 1 0 0,1 0-1 0 0,0 0 0 0 0,-1 0 0 0 0,1 0 0 0 0,0 0 1 0 0,-1 0-1 0 0,1 1 0 0 0,-1-1 0 0 0,1 0 0 0 0,0 0 1 0 0,-1-1-1 0 0,1 1 0 0 0,0 0 0 0 0,-1 0 0 0 0,1 0 1 0 0,0 0-1 0 0,-1 0 0 0 0,1 0 0 0 0,0 0 0 0 0,-1 0 1 0 0,1-1-1 0 0,0 1 0 0 0,0 0 0 0 0,-1 0 0 0 0,1-1 1 0 0,-1 0-6 0 0,1 0 1 0 0,0-1 0 0 0,-1 1 0 0 0,1 0 0 0 0,0-1 0 0 0,0 1 0 0 0,0 0 0 0 0,0-1-1 0 0,0 1 1 0 0,0-3 0 0 0,0 1 14 0 0,0 2 8 0 0,-1 0 0 0 0,1 0 0 0 0,0 0 0 0 0,0 0-1 0 0,1 0 1 0 0,-1 0 0 0 0,0 0 0 0 0,0 0-1 0 0,0 0 1 0 0,1 0 0 0 0,-1 0 0 0 0,0 0-1 0 0,1 1 1 0 0,-1-1 0 0 0,1 0 0 0 0,-1 0-1 0 0,2-1 1 0 0,0-2 9 0 0,0 0 0 0 0,0 1-1 0 0,1 0 1 0 0,0-1 0 0 0,-1 1 0 0 0,1 0-1 0 0,1 0 1 0 0,-1 0 0 0 0,0 1 0 0 0,1-1-1 0 0,-1 1 1 0 0,1 0 0 0 0,-1 0 0 0 0,1 0 0 0 0,0 0-1 0 0,0 0 1 0 0,0 1 0 0 0,0 0 0 0 0,0 0-1 0 0,1 0 1 0 0,-1 1 0 0 0,0-1 0 0 0,0 1-1 0 0,1 0 1 0 0,-1 0 0 0 0,0 0 0 0 0,0 1-1 0 0,1-1 1 0 0,4 3 0 0 0,10 3 186 0 0,0 0 0 0 0,34 19 0 0 0,-45-20-143 0 0,0 0-1 0 0,0 0 1 0 0,-1 1-1 0 0,0 0 1 0 0,0 0-1 0 0,-1 1 1 0 0,1 0 0 0 0,7 11-1 0 0,-9-10-8 0 0,0 0 1 0 0,0 0-1 0 0,-1 0 0 0 0,0 0 0 0 0,-1 1 0 0 0,5 16 0 0 0,-7-21-30 0 0,0 1 0 0 0,-1 0 0 0 0,1 0 0 0 0,-1-1 0 0 0,0 1 0 0 0,-1 0 0 0 0,1 0 0 0 0,-1-1 0 0 0,0 1 0 0 0,0 0-1 0 0,0-1 1 0 0,-1 1 0 0 0,1-1 0 0 0,-5 9 0 0 0,-3 0 22 0 0,-1 0 0 0 0,0-1 0 0 0,-1 0-1 0 0,0-1 1 0 0,0 0 0 0 0,-17 12 0 0 0,19-16-12 0 0,-12 9-423 0 0,0 0 1 0 0,-2-2 0 0 0,0 0-1 0 0,0-2 1 0 0,-1 0-1 0 0,-28 9 1 0 0,43-18-874 0 0,0-1-1 0 0,0 0 1 0 0,-16 2 0 0 0,12-3-921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9127 0 0,'1'-1'415'0'0,"3"-2"-317"0"0,0 0 0 0 0,1 0 0 0 0,-1 0 0 0 0,0 1 0 0 0,1 0 0 0 0,-1 0 0 0 0,1 0 0 0 0,0 0 0 0 0,0 1 0 0 0,0 0 0 0 0,0 0 0 0 0,0 0 0 0 0,7 0 0 0 0,-5 1 218 0 0,-1 1 1 0 0,1-1-1 0 0,0 2 1 0 0,0-1-1 0 0,-1 1 1 0 0,1 0-1 0 0,-1 0 1 0 0,0 0-1 0 0,7 4 1 0 0,2 3 240 0 0,0 1 1 0 0,0 1-1 0 0,-1 0 0 0 0,0 0 1 0 0,-1 1-1 0 0,22 27 1 0 0,-3 0 74 0 0,-2 1 0 0 0,-2 2 0 0 0,43 83 1 0 0,-57-94-406 0 0,-1 0 1 0 0,-2 0 0 0 0,-1 1-1 0 0,-2 1 1 0 0,-1 0 0 0 0,6 61-1 0 0,-13-68-98 0 0,0 0 0 0 0,-2 0 0 0 0,-1-1 1 0 0,-1 1-1 0 0,-2-1 0 0 0,-11 35 0 0 0,2-18 53 0 0,-2-1 0 0 0,-41 73 1 0 0,17-50-57 0 0,-85 99 1 0 0,86-115-71 0 0,-103 109-2962 0 0,127-141 564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7055 0 0,'1'1'9344'0'0,"3"0"-8827"0"0,1 0 0 0 0,-1 0 0 0 0,0 0 0 0 0,1-1 0 0 0,-1 1 0 0 0,1-1 0 0 0,6-1 0 0 0,37-5 1428 0 0,-25 3-1331 0 0,47-5-154 0 0,129-18 985 0 0,-97 10-6142 0 0,-83 14-2806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9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5039 0 0,'0'0'231'0'0,"3"0"-18"0"0,18-2 487 0 0,24 1-1 0 0,-31 1 1126 0 0,1 0-1 0 0,-1-1 1 0 0,1-1 0 0 0,-1 0-1 0 0,22-6 1 0 0,131-55 3153 0 0,-83 30-5331 0 0,0 2-3595 0 0,-59 23 1664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27 9903 0 0,'-1'-1'763'0'0,"-1"-1"-715"0"0,0 1-1 0 0,1 0 1 0 0,-1 0-1 0 0,0 0 1 0 0,0 0 0 0 0,0 0-1 0 0,0 0 1 0 0,0 1 0 0 0,0-1-1 0 0,0 1 1 0 0,-1-1-1 0 0,1 1 1 0 0,0 0 0 0 0,0 0-1 0 0,0 0 1 0 0,0 0-1 0 0,-1 0 1 0 0,1 0 0 0 0,-4 1-1 0 0,1 1 74 0 0,0 0-1 0 0,0 0 1 0 0,0 1-1 0 0,0-1 1 0 0,-6 6-1 0 0,2-3 92 0 0,-11 10 314 0 0,0 0 0 0 0,0 0 0 0 0,2 2 0 0 0,0 0 1 0 0,1 2-1 0 0,0 0 0 0 0,2 0 0 0 0,0 2 0 0 0,2-1 0 0 0,-21 42 1 0 0,29-50-314 0 0,0 0 0 0 0,1 1 0 0 0,1-1 0 0 0,-1 1 0 0 0,2 0 0 0 0,0 0 0 0 0,1 0 0 0 0,0 1 0 0 0,1-1 1 0 0,0 0-1 0 0,1 0 0 0 0,0 0 0 0 0,6 22 0 0 0,-4-26-80 0 0,-1 0-1 0 0,1 0 1 0 0,1 0-1 0 0,0-1 1 0 0,0 0 0 0 0,1 0-1 0 0,0 0 1 0 0,0 0-1 0 0,1-1 1 0 0,-1 1 0 0 0,2-2-1 0 0,-1 1 1 0 0,1-1-1 0 0,0 0 1 0 0,1 0-1 0 0,-1 0 1 0 0,1-1 0 0 0,0-1-1 0 0,0 1 1 0 0,10 3-1 0 0,-9-6-59 0 0,-1 0 0 0 0,0 0-1 0 0,1 0 1 0 0,-1-1 0 0 0,1-1-1 0 0,-1 0 1 0 0,1 0-1 0 0,-1 0 1 0 0,1-1 0 0 0,-1 0-1 0 0,1-1 1 0 0,15-4 0 0 0,-2-2 21 0 0,1-1-1 0 0,-1-1 1 0 0,27-16 0 0 0,-34 17-68 0 0,0 0 0 0 0,-1-1-1 0 0,0 0 1 0 0,-1-1 0 0 0,0-1-1 0 0,16-18 1 0 0,-25 25-41 0 0,0-1-1 0 0,0 1 1 0 0,0-1 0 0 0,-1 0 0 0 0,0 0-1 0 0,0 0 1 0 0,-1 0 0 0 0,1-1 0 0 0,-1 1 0 0 0,-1-1-1 0 0,1 1 1 0 0,-1-1 0 0 0,0 0 0 0 0,-1 1-1 0 0,1-1 1 0 0,-1 0 0 0 0,-1 0 0 0 0,1 1-1 0 0,-3-9 1 0 0,-3-7-196 0 0,0 0 0 0 0,-2 1 1 0 0,0-1-1 0 0,-23-37 0 0 0,11 26-18 0 0,-2 1-1 0 0,-27-31 0 0 0,42 54 175 0 0,-1 1-1 0 0,1 1 1 0 0,-1-1-1 0 0,0 1 1 0 0,-1 0-1 0 0,0 1 1 0 0,0 0-1 0 0,-12-5 1 0 0,18 9 13 0 0,0 1 0 0 0,0 0 1 0 0,0 0-1 0 0,-1 0 0 0 0,1 0 1 0 0,0 1-1 0 0,0-1 1 0 0,-1 1-1 0 0,1 0 0 0 0,0 0 1 0 0,-1 0-1 0 0,1 0 0 0 0,0 1 1 0 0,-1-1-1 0 0,1 1 0 0 0,0 0 1 0 0,0 0-1 0 0,-1 0 1 0 0,1 0-1 0 0,0 1 0 0 0,0-1 1 0 0,0 1-1 0 0,1 0 0 0 0,-1-1 1 0 0,0 1-1 0 0,1 1 0 0 0,-1-1 1 0 0,1 0-1 0 0,0 1 0 0 0,-3 2 1 0 0,3-2-182 0 0,0-1 0 0 0,0 1 0 0 0,1 0 1 0 0,-1 0-1 0 0,0 0 0 0 0,1 0 0 0 0,0 0 0 0 0,0 0 1 0 0,0 0-1 0 0,0 0 0 0 0,1 0 0 0 0,-1 0 0 0 0,1 0 1 0 0,-1 1-1 0 0,1-1 0 0 0,0 0 0 0 0,1 0 1 0 0,-1 1-1 0 0,2 5 0 0 0,3 8-2244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0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3999 0 0,'0'0'306'0'0,"0"1"88"0"0,0 5 1165 0 0,0 0 0 0 0,0 0 0 0 0,0 0 0 0 0,-1 0 0 0 0,-2 13 2945 0 0,3-17-3143 0 0,0 8 3062 0 0,1-9-3942 0 0,27 12 583 0 0,-25-12-913 0 0,5-3-70 0 0,2-2-16 0 0,-2 1 5 0 0,-6 2-37 0 0,-13 2-361 0 0,4 3 275 0 0,0 1 42 0 0,6-4 65 0 0,0 0 0 0 0,0 0 0 0 0,0 0 0 0 0,0 0 0 0 0,1 0 0 0 0,-1 0-1 0 0,0 0 1 0 0,1 0 0 0 0,-1 0 0 0 0,1 0 0 0 0,-1 1 0 0 0,0 0 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2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52 3079 0 0,'-2'-52'5815'0'0,"5"63"-4598"0"0,23 96 1781 0 0,11 112-1 0 0,-20-109-1869 0 0,14 167 1073 0 0,-27-236-1877 0 0,-3-28-708 0 0,2 29 1601 0 0,-4-14-7003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0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303 201 7943 0 0,'19'-14'647'0'0,"22"-12"-1"0"0,-24 16 995 0 0,-1 0 0 0 0,21-18 0 0 0,-35 27-1479 0 0,-1-1-1 0 0,1 1 1 0 0,-1-1-1 0 0,1 1 1 0 0,-1-1-1 0 0,1 0 1 0 0,-1 0-1 0 0,0 0 1 0 0,0 0-1 0 0,0 0 1 0 0,0 0-1 0 0,0 0 1 0 0,-1 0-1 0 0,1 0 1 0 0,-1 0-1 0 0,1 0 0 0 0,-1-1 1 0 0,0 1-1 0 0,1 0 1 0 0,-1 0-1 0 0,-1-1 1 0 0,1 1-1 0 0,0 0 1 0 0,0 0-1 0 0,-1 0 1 0 0,0-4-1 0 0,-1 3-52 0 0,1 0 1 0 0,-1 0-1 0 0,1 0 0 0 0,-1 0 0 0 0,0 0 0 0 0,0 1 0 0 0,0-1 0 0 0,-1 1 0 0 0,1-1 0 0 0,0 1 0 0 0,-1 0 1 0 0,0 0-1 0 0,1 0 0 0 0,-1 0 0 0 0,0 1 0 0 0,0-1 0 0 0,-3-1 0 0 0,-3 1-82 0 0,0-1 1 0 0,0 1-1 0 0,0 0 0 0 0,-1 1 0 0 0,1 0 0 0 0,0 0 1 0 0,0 1-1 0 0,-1 1 0 0 0,1-1 0 0 0,0 1 1 0 0,0 1-1 0 0,-1 0 0 0 0,-16 6 0 0 0,8-2 14 0 0,1 1 1 0 0,-1 2-1 0 0,1-1 0 0 0,1 2 0 0 0,-28 21 0 0 0,33-23-41 0 0,1 2 0 0 0,0 0 0 0 0,0 0 0 0 0,1 1 0 0 0,1 0 0 0 0,0 0 0 0 0,0 1 0 0 0,-7 16 0 0 0,7-12 0 0 0,2 1 0 0 0,0-1 0 0 0,0 1 0 0 0,2 0 0 0 0,0 1 0 0 0,-1 19 0 0 0,4-34 7 0 0,1 1 0 0 0,0-1 0 0 0,0 0 0 0 0,0 0 0 0 0,0 0 0 0 0,1 0 0 0 0,-1 1 0 0 0,1-1 0 0 0,0 0 0 0 0,0 0 0 0 0,0 0 0 0 0,0 0 0 0 0,0 0 0 0 0,1-1 0 0 0,0 1 0 0 0,-1 0 0 0 0,1-1 0 0 0,0 1 0 0 0,0-1 0 0 0,0 1 0 0 0,3 1 0 0 0,-1-1 5 0 0,-1-1-1 0 0,1 0 1 0 0,-1 0 0 0 0,1 0-1 0 0,0 0 1 0 0,-1-1 0 0 0,1 0-1 0 0,0 1 1 0 0,0-1 0 0 0,0-1-1 0 0,0 1 1 0 0,0-1 0 0 0,0 1-1 0 0,0-1 1 0 0,1 0 0 0 0,3-1-1 0 0,10-1 28 0 0,-1-1-1 0 0,1 0 1 0 0,-1-1-1 0 0,0-1 0 0 0,0-1 1 0 0,0 0-1 0 0,-1-2 1 0 0,0 1-1 0 0,0-2 1 0 0,-1 0-1 0 0,0-1 1 0 0,16-14-1 0 0,-23 15 43 0 0,-1 1 1 0 0,0-1-1 0 0,-1 0 0 0 0,0 0 0 0 0,0-1 0 0 0,7-16 1 0 0,-7 12 256 0 0,1 1 1 0 0,12-17-1 0 0,-18 29-265 0 0,6 59 18 0 0,-7-6 55 0 0,-3-1-1 0 0,-11 59 1 0 0,-3 51 202 0 0,17-140-228 0 0,0 0 0 0 0,6 35 0 0 0,-5-47-128 0 0,1 0-1 0 0,1 1 1 0 0,-1-1-1 0 0,1 0 0 0 0,1-1 1 0 0,0 1-1 0 0,0-1 1 0 0,7 11-1 0 0,-8-16-188 0 0,0 0-1 0 0,0 0 0 0 0,0 0 1 0 0,0 0-1 0 0,0-1 1 0 0,0 1-1 0 0,1-1 0 0 0,-1 0 1 0 0,1 0-1 0 0,4 2 1 0 0,-4-3-922 0 0,0 0 1 0 0,-1 0 0 0 0,1 0 0 0 0,0 0-1 0 0,-1 0 1 0 0,7 0 0 0 0,8-3-5277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1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365 283 2791 0 0,'1'-2'207'0'0,"16"-25"474"0"0,-8 12 3701 0 0,0 1-1 0 0,10-24 1 0 0,-9 5-2807 0 0,-8 25-1266 0 0,-1-1-1 0 0,0 0 1 0 0,0 1 0 0 0,-1-1-1 0 0,0 0 1 0 0,-1 0 0 0 0,0 1-1 0 0,0-1 1 0 0,-4-11-1 0 0,4 17-271 0 0,0 0 0 0 0,0-1 0 0 0,0 1 0 0 0,-1 0 0 0 0,1 1 0 0 0,-1-1 0 0 0,0 0 1 0 0,0 0-1 0 0,0 1 0 0 0,0-1 0 0 0,-1 1 0 0 0,1 0 0 0 0,0-1 0 0 0,-1 1 0 0 0,0 0 0 0 0,0 1 0 0 0,1-1 0 0 0,-1 0 0 0 0,0 1 0 0 0,0 0 0 0 0,0-1 0 0 0,-1 1 0 0 0,1 0 0 0 0,0 1 0 0 0,0-1 0 0 0,-1 1 0 0 0,-4-1 0 0 0,-2 1-36 0 0,1 1 0 0 0,-1 0 0 0 0,1 0 1 0 0,-1 1-1 0 0,1 0 0 0 0,0 0 0 0 0,0 1 0 0 0,0 1 1 0 0,0-1-1 0 0,1 1 0 0 0,-1 1 0 0 0,1 0 0 0 0,0 0 1 0 0,-8 7-1 0 0,-3 3-18 0 0,1 2 1 0 0,1 0 0 0 0,1 0-1 0 0,-20 28 1 0 0,15-16 12 0 0,-27 46 0 0 0,42-64-3 0 0,1 0-1 0 0,0 0 1 0 0,0 1-1 0 0,1 0 1 0 0,1-1 0 0 0,0 1-1 0 0,0 1 1 0 0,0 12-1 0 0,3-22 8 0 0,0 0 0 0 0,0 0 0 0 0,0 0 0 0 0,1 0 0 0 0,-1 0 0 0 0,1 0 0 0 0,0 0 0 0 0,0-1 0 0 0,0 1-1 0 0,0 0 1 0 0,0 0 0 0 0,0-1 0 0 0,1 1 0 0 0,-1-1 0 0 0,4 5 0 0 0,-2-4 0 0 0,0 0 1 0 0,1 0-1 0 0,-1 0 0 0 0,1 0 0 0 0,0 0 1 0 0,0-1-1 0 0,0 0 0 0 0,0 0 1 0 0,6 2-1 0 0,0 0 22 0 0,1-1 1 0 0,0 0-1 0 0,0-1 1 0 0,0-1-1 0 0,0 0 1 0 0,0 0-1 0 0,18-1 0 0 0,-4-2 155 0 0,-1-1-1 0 0,1-1 0 0 0,-1 0 1 0 0,0-2-1 0 0,0-1 0 0 0,0-1 1 0 0,41-20-1 0 0,-23 7 153 0 0,-28 15-130 0 0,-1-1 1 0 0,25-15 0 0 0,-37 21-85 0 0,6 12 45 0 0,-5-7-154 0 0,-1 0 0 0 0,1 0 0 0 0,-1 1 1 0 0,0-1-1 0 0,-1 1 0 0 0,1-1 0 0 0,-1 1 0 0 0,0 6 1 0 0,-4 39 90 0 0,3-42-73 0 0,-12 66 266 0 0,-24 78 0 0 0,5-23 359 0 0,16-63-273 0 0,6-24-43 0 0,1-1 1 0 0,2 1-1 0 0,-3 62 1 0 0,10-75-460 0 0,-1-9 365 0 0,4 32 1 0 0,-3-46-571 0 0,2 1 1 0 0,-1-1 0 0 0,1 1-1 0 0,0-1 1 0 0,0 1 0 0 0,1-1-1 0 0,-1 0 1 0 0,7 9 0 0 0,-3-6-1073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2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73 4319 0 0,'0'-2'198'0'0,"-6"-68"11164"0"0,6 73-10835 0 0,1 14-304 0 0,0 0 0 0 0,2 1 0 0 0,5 20 0 0 0,18 54 250 0 0,-22-79-379 0 0,41 141 675 0 0,-8 2 1 0 0,-6 1 0 0 0,13 189-1 0 0,-43-327-621 0 0,0-10-22 0 0,0 1 0 0 0,0 0 0 0 0,-1-1 0 0 0,-1 1 0 0 0,0 0 1 0 0,-3 15-1 0 0,4-23-209 0 0,-2-4-1263 0 0,1 1 920 0 0,0 0-1 0 0,0 0 1 0 0,0 0 0 0 0,0-1-1 0 0,0 1 1 0 0,1 0-1 0 0,-1 0 1 0 0,0 0 0 0 0,1-1-1 0 0,-1 1 1 0 0,1-2 0 0 0,-3-11-1836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3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7455 0 0,'1'-1'575'0'0,"2"-4"-258"0"0,0 1 0 0 0,0-1-1 0 0,0 1 1 0 0,1 0 0 0 0,-1 0 0 0 0,1 0-1 0 0,0 1 1 0 0,1-1 0 0 0,-1 1 0 0 0,0 0-1 0 0,1 0 1 0 0,0 1 0 0 0,0-1 0 0 0,0 1-1 0 0,0 0 1 0 0,0 0 0 0 0,0 1 0 0 0,0-1-1 0 0,1 1 1 0 0,6 0 0 0 0,7-1 386 0 0,-1 2 0 0 0,1 0 0 0 0,-1 2 0 0 0,1 0-1 0 0,-1 0 1 0 0,0 2 0 0 0,34 11 0 0 0,119 56 1578 0 0,-160-66-2139 0 0,-1 0 1 0 0,0 0-1 0 0,-1 1 0 0 0,1 0 1 0 0,15 14-1 0 0,-22-17-111 0 0,-1-1-1 0 0,0 1 0 0 0,0 0 0 0 0,0 0 1 0 0,0 0-1 0 0,0 0 0 0 0,0 0 1 0 0,-1 0-1 0 0,0 0 0 0 0,1 0 0 0 0,-1 1 1 0 0,0-1-1 0 0,-1 0 0 0 0,1 1 1 0 0,-1-1-1 0 0,1 1 0 0 0,-1-1 0 0 0,0 1 1 0 0,0-1-1 0 0,-1 1 0 0 0,1-1 1 0 0,-1 0-1 0 0,-1 6 0 0 0,-1 0 1 0 0,0 0 0 0 0,-1 0 1 0 0,0 0-1 0 0,-1-1 0 0 0,0 0 0 0 0,0 1 0 0 0,-1-2 1 0 0,-9 11-1 0 0,-59 55 7 0 0,58-59-84 0 0,-27 26-48 0 0,-92 79-4471 0 0,94-90 759 0 0,25-20 1422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3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78 7455 0 0,'0'-2'575'0'0,"0"-5"-161"0"0,0 1-1 0 0,-1-1 1 0 0,1 0-1 0 0,-1 1 1 0 0,-1-1-1 0 0,-2-7 1 0 0,4 13-254 0 0,-1-1-1 0 0,1 1 1 0 0,-1 0 0 0 0,1 0 0 0 0,-1 0-1 0 0,0 0 1 0 0,1 0 0 0 0,-1-1 0 0 0,0 1-1 0 0,0 1 1 0 0,0-1 0 0 0,0 0-1 0 0,0 0 1 0 0,0 0 0 0 0,0 0 0 0 0,0 1-1 0 0,0-1 1 0 0,0 0 0 0 0,-1 1 0 0 0,1-1-1 0 0,0 1 1 0 0,0-1 0 0 0,-1 1 0 0 0,1 0-1 0 0,0 0 1 0 0,0-1 0 0 0,-1 1-1 0 0,1 0 1 0 0,0 0 0 0 0,-1 0 0 0 0,1 0-1 0 0,0 1 1 0 0,-1-1 0 0 0,1 0 0 0 0,0 0-1 0 0,0 1 1 0 0,-1-1 0 0 0,1 1-1 0 0,0-1 1 0 0,-2 2 0 0 0,-7 3 20 0 0,0 0 0 0 0,1 1 0 0 0,0 0 0 0 0,0 1 0 0 0,1 0 0 0 0,0 0 0 0 0,0 1 0 0 0,0 0 0 0 0,1 0 0 0 0,0 1 0 0 0,1 0 1 0 0,0 0-1 0 0,-6 11 0 0 0,-1 6-32 0 0,2 0 1 0 0,0 1 0 0 0,-13 51 0 0 0,16-39-63 0 0,1 1 0 0 0,2-1 1 0 0,1 1-1 0 0,2 0 0 0 0,2 0 1 0 0,6 42-1 0 0,1-31 54 0 0,1 1 0 0 0,4-1 1 0 0,1-1-1 0 0,23 57 0 0 0,-29-91-78 0 0,1 0 0 0 0,0-1 0 0 0,1 1 0 0 0,0-1 0 0 0,1-1 0 0 0,1 0 0 0 0,1-1 0 0 0,0 0 0 0 0,14 12 0 0 0,-16-16-46 0 0,0-1 0 0 0,1 0 0 0 0,0-1 0 0 0,1 0 0 0 0,-1-1-1 0 0,1-1 1 0 0,0 1 0 0 0,0-2 0 0 0,1 0 0 0 0,0 0 0 0 0,-1-1 0 0 0,23 2 0 0 0,-27-5-294 0 0,0 0 0 0 0,0 0 0 0 0,-1-1 0 0 0,1 0 0 0 0,0-1 0 0 0,9-2-1 0 0,23-11-5899 0 0,-15 4-132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4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331 163 6591 0 0,'1'-9'360'0'0,"0"0"0"0"0,1 1 0 0 0,0-1 0 0 0,1 0 0 0 0,0 1 0 0 0,8-15 6188 0 0,-3 35-4496 0 0,-1 4-1447 0 0,0 1 0 0 0,-1-1 0 0 0,-1 1-1 0 0,6 31 1 0 0,-1-4 19 0 0,75 352 2832 0 0,-80-343-3261 0 0,-2 76 0 0 0,-4-89-166 0 0,1-33-18 0 0,1 6-246 0 0,-2 0 0 0 0,-1 15-1 0 0,1-26-200 0 0</inkml:trace>
  <inkml:trace contextRef="#ctx0" brushRef="#br0" timeOffset="1">1 86 6591 0 0,'2'2'9272'0'0,"5"4"-8708"0"0,0 0 0 0 0,1-1-1 0 0,-1 0 1 0 0,1 0-1 0 0,0 0 1 0 0,1-1 0 0 0,-1 0-1 0 0,1-1 1 0 0,0 0 0 0 0,10 2-1 0 0,0-1-137 0 0,0 0 0 0 0,0-2 1 0 0,0 0-1 0 0,22-2 0 0 0,4-2-144 0 0,1-3 0 0 0,-1-2 0 0 0,0-1 0 0 0,0-3 0 0 0,-1-2 0 0 0,0-1 0 0 0,48-24 0 0 0,-18 8-1379 0 0,-24 11-3479 0 0,-40 15 1582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12263 0 0,'0'0'1446'0'0,"-1"2"-708"0"0,0 3-239 0 0,0 0-1 0 0,0 0 0 0 0,0 1 0 0 0,1-1 0 0 0,0 0 1 0 0,0 8-1 0 0,7 37 1157 0 0,-4-25-1082 0 0,61 469 2139 0 0,-35-195-2301 0 0,-25-171-9418 0 0,-4-137 2831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4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12671 0 0,'5'-16'507'0'0,"1"1"0"0"0,14-28-1 0 0,-15 35-47 0 0,0 1 0 0 0,0 1 1 0 0,0-1-1 0 0,1 1 0 0 0,0-1 0 0 0,0 2 0 0 0,10-9 1 0 0,0 3 549 0 0,1 1 1 0 0,0 0 0 0 0,0 1 0 0 0,35-13-1 0 0,-40 18-753 0 0,0 0 0 0 0,1 1 0 0 0,-1 1 0 0 0,1 0 0 0 0,0 0 0 0 0,0 1 0 0 0,0 1 0 0 0,17 1-1 0 0,-25 0-225 0 0,0-1 0 0 0,-1 1-1 0 0,1 0 1 0 0,0 0-1 0 0,0 1 1 0 0,-1-1 0 0 0,1 1-1 0 0,-1 0 1 0 0,0 0-1 0 0,1 1 1 0 0,-1-1-1 0 0,0 1 1 0 0,0 0 0 0 0,-1 0-1 0 0,1 0 1 0 0,-1 1-1 0 0,1-1 1 0 0,-1 1 0 0 0,0 0-1 0 0,0-1 1 0 0,-1 2-1 0 0,1-1 1 0 0,-1 0-1 0 0,0 0 1 0 0,0 1 0 0 0,0-1-1 0 0,-1 1 1 0 0,1 0-1 0 0,-1-1 1 0 0,0 1 0 0 0,-1 0-1 0 0,1 0 1 0 0,-1 0-1 0 0,0-1 1 0 0,0 1 0 0 0,-1 6-1 0 0,-3 13-133 0 0,0 0 0 0 0,-2 0 0 0 0,0 0 0 0 0,-17 38 0 0 0,3-18-256 0 0,-36 58 0 0 0,-4-20-1412 0 0,59-80 1531 0 0,4-3-353 0 0,-1 0 587 0 0,0 0 1 0 0,0 0 0 0 0,1 0-1 0 0,-1-1 1 0 0,0 1 0 0 0,0 0-1 0 0,0-1 1 0 0,-1 0 0 0 0,1 1-1 0 0,0-1 1 0 0,1-2 0 0 0,5-4 1 0 0,1 1 74 0 0,0 0 0 0 0,0 0 0 0 0,0 0 0 0 0,1 2 0 0 0,0-1 0 0 0,0 1 0 0 0,1 0 0 0 0,0 1 0 0 0,-1 0 0 0 0,1 1 0 0 0,1 0 0 0 0,13-1 0 0 0,-19 4-41 0 0,0 1-1 0 0,0 0 0 0 0,0 0 0 0 0,0 0 0 0 0,0 0 0 0 0,0 1 0 0 0,-1 0 0 0 0,1 1 0 0 0,-1-1 1 0 0,1 1-1 0 0,-1 0 0 0 0,0 0 0 0 0,0 1 0 0 0,0-1 0 0 0,5 6 0 0 0,-3-2-16 0 0,1 0 1 0 0,-1 1-1 0 0,-1-1 0 0 0,1 1 0 0 0,-1 1 1 0 0,-1-1-1 0 0,0 1 0 0 0,5 11 0 0 0,-6-11 21 0 0,-1 1 0 0 0,-1 0 1 0 0,0-1-1 0 0,0 1 0 0 0,-1 0 0 0 0,0 0 0 0 0,-1 0 0 0 0,0 0 0 0 0,-1 0 0 0 0,-2 15 1 0 0,-4 9 116 0 0,-20 56 1 0 0,14-48-134 0 0,-2-2 19 0 0,-2 0 0 0 0,-1-1-1 0 0,-41 64 1 0 0,46-82-350 0 0,-1 0-1 0 0,-26 29 0 0 0,35-44 217 0 0,0-1 0 0 0,-1 0 0 0 0,1 0 0 0 0,-1 0 0 0 0,0-1 0 0 0,0 0 0 0 0,-1 0 0 0 0,1 0 0 0 0,-1-1 0 0 0,0 0 0 0 0,0 0 0 0 0,0-1 0 0 0,-8 2 0 0 0,13-4-51 0 0,0 1 1 0 0,1-1-1 0 0,-1 0 1 0 0,0 0-1 0 0,1-1 1 0 0,-1 1-1 0 0,0 0 1 0 0,1 0-1 0 0,-1-1 0 0 0,0 1 1 0 0,1-1-1 0 0,-1 0 1 0 0,0 1-1 0 0,1-1 1 0 0,-1 0-1 0 0,1 0 1 0 0,0 0-1 0 0,-1 0 1 0 0,1 0-1 0 0,0 0 1 0 0,-1 0-1 0 0,-1-3 1 0 0,1 1-307 0 0,-1 0 0 0 0,1-1 1 0 0,0 0-1 0 0,0 0 0 0 0,0 0 1 0 0,1 0-1 0 0,-1 0 1 0 0,0-4-1 0 0,-4-25-5151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5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9647 0 0,'1'-2'439'0'0,"2"-3"-380"0"0,1 0 1 0 0,0 1-1 0 0,0 0 0 0 0,1-1 0 0 0,-1 2 1 0 0,1-1-1 0 0,0 0 0 0 0,0 1 1 0 0,9-5-1 0 0,11-7 840 0 0,-16 8 14 0 0,1 0 1 0 0,0 1-1 0 0,0 1 0 0 0,17-8 0 0 0,-24 12-688 0 0,1 0-1 0 0,0 0 0 0 0,0 0 1 0 0,-1 1-1 0 0,1-1 1 0 0,0 1-1 0 0,0 0 0 0 0,0 0 1 0 0,-1 0-1 0 0,1 0 1 0 0,0 1-1 0 0,0 0 0 0 0,-1-1 1 0 0,1 1-1 0 0,0 1 0 0 0,-1-1 1 0 0,6 3-1 0 0,2 2 26 0 0,-1 1-1 0 0,0 0 0 0 0,-1 1 1 0 0,0 0-1 0 0,0 0 1 0 0,0 1-1 0 0,-1 0 1 0 0,-1 1-1 0 0,8 11 0 0 0,1 4 3 0 0,-1 1-1 0 0,17 43 0 0 0,-23-45-143 0 0,-2 0 1 0 0,0 0-1 0 0,-2 0 0 0 0,0 1 1 0 0,-2 0-1 0 0,-1-1 1 0 0,0 1-1 0 0,-4 35 0 0 0,-3-7 162 0 0,-2 0-1 0 0,-26 95 1 0 0,-96 210 167 0 0,104-295-538 0 0,-29 66-1641 0 0,12-47-6252 0 0,22-50 1162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2039 0 0,'0'0'3939'0'0,"1"11"3062"0"0,-1-9-6731 0 0,1-1-1 0 0,-1 0 1 0 0,1 1 0 0 0,0-1-1 0 0,0 0 1 0 0,0 0-1 0 0,-1 1 1 0 0,1-1 0 0 0,0 0-1 0 0,0 0 1 0 0,0 0-1 0 0,1 0 1 0 0,-1 0 0 0 0,0-1-1 0 0,0 1 1 0 0,3 1-1 0 0,-1 0 55 0 0,1-1 0 0 0,-1 0 0 0 0,0 0 0 0 0,1-1-1 0 0,-1 1 1 0 0,0-1 0 0 0,5 1 0 0 0,3-1 239 0 0,0-1 1 0 0,1 0 0 0 0,18-5-1 0 0,-5 1-687 0 0,111-23 2333 0 0,-91 23-4398 0 0,0 3-3663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2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67 2791 0 0,'0'-1'207'0'0,"-8"-28"7852"0"0,8 11-3983 0 0,0 17-3942 0 0,0 0-1 0 0,0 0 1 0 0,1 0 0 0 0,-1 0 0 0 0,0 0 0 0 0,1 0 0 0 0,-1 0 0 0 0,0 0 0 0 0,1 0 0 0 0,-1 0 0 0 0,1 0 0 0 0,0 1 0 0 0,-1-1 0 0 0,1 0 0 0 0,0 0 0 0 0,-1 1 0 0 0,1-1 0 0 0,0 0-1 0 0,1 0 1 0 0,-1 1-83 0 0,-1 0-1 0 0,1-1 0 0 0,0 1 0 0 0,0 0 0 0 0,0 0 1 0 0,0 0-1 0 0,-1 1 0 0 0,1-1 0 0 0,0 0 1 0 0,0 0-1 0 0,0 0 0 0 0,-1 1 0 0 0,1-1 0 0 0,0 0 1 0 0,0 1-1 0 0,-1-1 0 0 0,1 0 0 0 0,0 1 1 0 0,0-1-1 0 0,-1 1 0 0 0,1-1 0 0 0,-1 1 0 0 0,1 0 1 0 0,0-1-1 0 0,-1 1 0 0 0,1 1 0 0 0,8 9 20 0 0,0 2-1 0 0,-2-1 0 0 0,1 1 1 0 0,-2 0-1 0 0,11 28 1 0 0,0-1 49 0 0,-7-18-28 0 0,1-1 1 0 0,1 0-1 0 0,1-1 0 0 0,23 29 0 0 0,-28-40-45 0 0,0-1 0 0 0,1 0 0 0 0,0 0 0 0 0,0-1 0 0 0,1 0 0 0 0,0-1 0 0 0,0 0 0 0 0,0 0 0 0 0,1-1 0 0 0,0 0 0 0 0,13 3 0 0 0,-15-5-6 0 0,1-1 0 0 0,-1 0-1 0 0,0-1 1 0 0,1 0 0 0 0,-1-1 0 0 0,1 0-1 0 0,-1 0 1 0 0,0-1 0 0 0,1 0-1 0 0,-1 0 1 0 0,16-5 0 0 0,-19 3-271 0 0,0 1 0 0 0,0-1 0 0 0,-1 1 0 0 0,1-2 0 0 0,-1 1 0 0 0,0 0 0 0 0,9-9 1 0 0,-9 8-423 0 0,-2 0 1 0 0,1-1 0 0 0,0 1 0 0 0,-1-1-1 0 0,0 0 1 0 0,0 0 0 0 0,0 0-1 0 0,-1-1 1 0 0,3-7 0 0 0,0-2-1335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6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22 975 0 0,'2'1'490'0'0,"20"19"5247"0"0,-18-16-4718 0 0,1 1 1 0 0,0 0 0 0 0,0-1 0 0 0,0 0-1 0 0,1-1 1 0 0,-1 1 0 0 0,1-1 0 0 0,0 0-1 0 0,12 4 1 0 0,-7-4-347 0 0,-1-2 0 0 0,0 0 0 0 0,0 0-1 0 0,0 0 1 0 0,19-3 0 0 0,52-10 587 0 0,-71 10-1174 0 0,160-39 288 0 0,-99 20-6735 0 0,-29 7-859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52 283 5471 0 0,'0'0'248'0'0,"-1"-1"-5"0"0,-21-33 1124 0 0,17 27-382 0 0,1-1 0 0 0,1 0 0 0 0,0-1-1 0 0,0 1 1 0 0,0 0 0 0 0,1-1 0 0 0,0 0 0 0 0,0-12 0 0 0,1 17-792 0 0,1 1 0 0 0,0-1 0 0 0,0 0 1 0 0,0 1-1 0 0,1-1 0 0 0,0 1 1 0 0,-1-1-1 0 0,1 0 0 0 0,0 1 0 0 0,0 0 1 0 0,1-1-1 0 0,1-3 0 0 0,0 2-38 0 0,1 0-1 0 0,-1 1 1 0 0,1-1-1 0 0,0 1 0 0 0,0 0 1 0 0,0 0-1 0 0,6-4 1 0 0,3-1-16 0 0,0 0 0 0 0,0 1 0 0 0,0 1 0 0 0,1 0 0 0 0,0 1 0 0 0,1 0 0 0 0,-1 1 1 0 0,1 1-1 0 0,23-4 0 0 0,-30 7-41 0 0,0 0 1 0 0,1 1-1 0 0,-1 0 0 0 0,0 0 1 0 0,1 1-1 0 0,-1 0 1 0 0,0 0-1 0 0,11 4 0 0 0,-13-3-64 0 0,0 1-1 0 0,0-1 0 0 0,0 1 0 0 0,-1 1 0 0 0,1-1 0 0 0,-1 1 0 0 0,0-1 1 0 0,0 2-1 0 0,0-1 0 0 0,-1 0 0 0 0,9 11 0 0 0,-9-10-33 0 0,-1 1-1 0 0,1-1 1 0 0,-1 1-1 0 0,0 0 1 0 0,0 0-1 0 0,-1 1 1 0 0,0-1-1 0 0,0 0 1 0 0,0 1 0 0 0,-1-1-1 0 0,1 8 1 0 0,-2-4-3 0 0,0 0 1 0 0,0-1 0 0 0,-1 1-1 0 0,0 0 1 0 0,-1-1 0 0 0,-5 19-1 0 0,-1-7-8 0 0,-1 0 0 0 0,-1 0 0 0 0,0-1 0 0 0,-2 0 0 0 0,-23 30 0 0 0,9-17-349 0 0,-1-1-1 0 0,-1-1 0 0 0,-2-1 1 0 0,-1-2-1 0 0,-63 45 0 0 0,71-59 109 0 0,22-14 248 0 0,1 1-1 0 0,0-1 1 0 0,-1 0-1 0 0,1 1 1 0 0,-1-1 0 0 0,1 0-1 0 0,-1 0 1 0 0,1 1-1 0 0,-1-1 1 0 0,1 0-1 0 0,-1 0 1 0 0,1 1-1 0 0,-1-1 1 0 0,1 0 0 0 0,-1 0-1 0 0,0 0 1 0 0,1 0-1 0 0,-1 0 1 0 0,1 0-1 0 0,-1 0 1 0 0,1 0-1 0 0,-1 0 1 0 0,0 0 0 0 0,1 0-1 0 0,-1-1 1 0 0,1 1-1 0 0,-1 0 1 0 0,1 0-1 0 0,-1 0 1 0 0,1-1 0 0 0,-1 1-1 0 0,1 0 1 0 0,-1-1-1 0 0,1 1 1 0 0,-1 0-1 0 0,1-1 1 0 0,0 1-1 0 0,-1-1 1 0 0,0 0 0 0 0,-1-14 35 0 0,2 15-23 0 0,0-3 24 0 0,0 0 0 0 0,0 0 0 0 0,1 1 0 0 0,-1-1 1 0 0,1 0-1 0 0,-1 1 0 0 0,1-1 0 0 0,0 0 0 0 0,0 1 1 0 0,0-1-1 0 0,0 1 0 0 0,1 0 0 0 0,-1-1 1 0 0,1 1-1 0 0,-1 0 0 0 0,1 0 0 0 0,0 0 0 0 0,0 0 1 0 0,0 0-1 0 0,0 0 0 0 0,0 0 0 0 0,0 1 1 0 0,1-1-1 0 0,-1 1 0 0 0,0 0 0 0 0,5-2 0 0 0,-4 2 15 0 0,1-1 0 0 0,-1 2 0 0 0,1-1-1 0 0,0 0 1 0 0,-1 1 0 0 0,1-1-1 0 0,0 1 1 0 0,-1 0 0 0 0,1 0-1 0 0,0 1 1 0 0,-1-1 0 0 0,1 1 0 0 0,0 0-1 0 0,-1 0 1 0 0,1 0 0 0 0,-1 0-1 0 0,0 0 1 0 0,1 1 0 0 0,3 2 0 0 0,2 3-41 0 0,0 0 1 0 0,0 1-1 0 0,0 0 1 0 0,14 17 0 0 0,-15-15-8 0 0,0-1 0 0 0,1 0 1 0 0,19 15-1 0 0,-11-12-105 0 0,64 39 419 0 0,-71-46-555 0 0,0 0 0 0 0,0-1-1 0 0,0 0 1 0 0,1 0 0 0 0,-1-2-1 0 0,19 4 1 0 0,-11-6-1294 0 0,1-3-79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7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37 11023 0 0,'7'-28'1312'0'0,"-7"27"-734"0"0,-3-7 4467 0 0,3 8-4985 0 0,-5 11 285 0 0,1 1 1 0 0,0 0-1 0 0,0 0 0 0 0,-3 25 1 0 0,-2 55 478 0 0,7-57-544 0 0,-66 672 894 0 0,61-648-1132 0 0,-19 231 225 0 0,23-232-234 0 0,0 39-3249 0 0,5-79-3766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38 10823 0 0,'0'-2'496'0'0,"-1"-3"-174"0"0,1 3-287 0 0,0 0 0 0 0,0 0 1 0 0,0 1-1 0 0,0-1 1 0 0,0 0-1 0 0,0 0 1 0 0,0 0-1 0 0,1 1 1 0 0,-1-1-1 0 0,1 0 1 0 0,-1 1-1 0 0,1-1 1 0 0,0 0-1 0 0,2-3 4529 0 0,-2 21-3392 0 0,5 31 1 0 0,0-7-754 0 0,35 480 2451 0 0,-39-457-2742 0 0,0-36-3378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6 5039 0 0,'1'-1'231'0'0,"0"-4"269"0"0,-4 15 1418 0 0,-1 0 0 0 0,0 0 0 0 0,-7 11 0 0 0,-9 22 65 0 0,10-14-1228 0 0,2 1 0 0 0,1-1 0 0 0,1 1 0 0 0,-4 57 0 0 0,9-76-629 0 0,1 0 0 0 0,1 0 0 0 0,0 0 0 0 0,0 0 0 0 0,1 0 0 0 0,1 0 0 0 0,-1-1 0 0 0,2 1 1 0 0,-1-1-1 0 0,2 0 0 0 0,-1 0 0 0 0,1 0 0 0 0,1-1 0 0 0,0 1 0 0 0,0-1 0 0 0,14 15 0 0 0,-12-17-16 0 0,0 0-1 0 0,1 0 1 0 0,-1-1-1 0 0,1 0 1 0 0,1 0-1 0 0,-1-1 1 0 0,1 0-1 0 0,0-1 1 0 0,0 0-1 0 0,0-1 1 0 0,1 0-1 0 0,-1 0 1 0 0,15 1-1 0 0,-17-3-61 0 0,0-1 0 0 0,1 0 0 0 0,-1 0-1 0 0,1 0 1 0 0,-1-1 0 0 0,1-1-1 0 0,-1 1 1 0 0,0-1 0 0 0,1-1-1 0 0,-1 1 1 0 0,0-2 0 0 0,-1 1 0 0 0,1-1-1 0 0,-1 0 1 0 0,1 0 0 0 0,-1-1-1 0 0,9-8 1 0 0,-8 6-20 0 0,-1 0 0 0 0,0 0 1 0 0,-1-1-1 0 0,0 0 0 0 0,0 0 0 0 0,0-1 0 0 0,-1 1 0 0 0,-1-1 0 0 0,1 0 1 0 0,-1-1-1 0 0,4-13 0 0 0,-6 14-18 0 0,-1 1 0 0 0,0-1-1 0 0,0 0 1 0 0,0 1 0 0 0,-1-1 0 0 0,0 0 0 0 0,-1 1 0 0 0,0-1 0 0 0,0 1 0 0 0,-1-1-1 0 0,0 1 1 0 0,-1-1 0 0 0,-5-12 0 0 0,2 8-35 0 0,-1 1 1 0 0,-1 0-1 0 0,0 0 0 0 0,0 1 1 0 0,-1 0-1 0 0,0 0 0 0 0,-1 1 0 0 0,-1 0 1 0 0,1 1-1 0 0,-1 0 0 0 0,-1 1 1 0 0,0 0-1 0 0,0 1 0 0 0,0 0 0 0 0,-1 1 1 0 0,0 0-1 0 0,0 1 0 0 0,-1 1 0 0 0,1 0 1 0 0,-1 0-1 0 0,0 2 0 0 0,0 0 1 0 0,0 0-1 0 0,0 1 0 0 0,-22 2 0 0 0,29-1-79 0 0,1 1-1 0 0,-1 0 0 0 0,0 1 0 0 0,0 0 0 0 0,1 0 0 0 0,-1 0 0 0 0,1 1 0 0 0,0 0 0 0 0,0 0 0 0 0,0 0 1 0 0,-7 5-1 0 0,11-6 5 0 0,0 0 0 0 0,0-1 0 0 0,0 1 0 0 0,0 0-1 0 0,0 0 1 0 0,0 0 0 0 0,0 1 0 0 0,1-1 0 0 0,-1 0 0 0 0,1 0 0 0 0,0 1 0 0 0,0-1 0 0 0,0 1 0 0 0,0-1 0 0 0,0 1 0 0 0,0 0 0 0 0,1-1 0 0 0,-1 1 0 0 0,1 0 0 0 0,0-1 0 0 0,0 1 0 0 0,0 0 0 0 0,0 0 0 0 0,0-1 0 0 0,0 1 0 0 0,1 0 0 0 0,-1-1 0 0 0,1 1 0 0 0,2 5 0 0 0,-1-3-282 0 0,1 0 0 0 0,-1 0 0 0 0,1 0 0 0 0,1 0 0 0 0,-1-1 0 0 0,5 6 0 0 0,15 11-4143 0 0,4-2-714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107 213 10799 0 0,'0'-3'-6'0'0,"-1"-1"153"0"0,0 1 0 0 0,-1-1-1 0 0,1 1 1 0 0,0 0 0 0 0,-1-1 0 0 0,0 1 0 0 0,-3-5-1 0 0,-2 4-22 0 0,5 5 33 0 0,0-1 0 0 0,0 1 0 0 0,-1 0 0 0 0,1 0 1 0 0,0 0-1 0 0,0 0 0 0 0,0 0 0 0 0,1 0 0 0 0,-1 1 0 0 0,0-1 0 0 0,0 1 0 0 0,1-1 0 0 0,-3 3 0 0 0,-20 25 1476 0 0,20-21-1443 0 0,-1-1 1 0 0,1 1-1 0 0,1 0 0 0 0,0 0 0 0 0,0 0 0 0 0,0 0 1 0 0,1 1-1 0 0,1-1 0 0 0,-1 1 0 0 0,1 0 0 0 0,1-1 0 0 0,-1 1 1 0 0,2 10-1 0 0,1-2 81 0 0,0-1 0 0 0,1 1 0 0 0,1-1 0 0 0,0 0 0 0 0,2 0 0 0 0,6 15 0 0 0,-9-23-148 0 0,1 0-1 0 0,0-1 0 0 0,1 1 1 0 0,-1-1-1 0 0,1 0 1 0 0,1-1-1 0 0,-1 1 0 0 0,1-1 1 0 0,0 0-1 0 0,1 0 1 0 0,-1-1-1 0 0,11 7 0 0 0,-10-9-31 0 0,-1 0 0 0 0,0 0 0 0 0,1-1 0 0 0,-1 1-1 0 0,1-2 1 0 0,-1 1 0 0 0,1-1 0 0 0,0 0 0 0 0,0 0-1 0 0,0 0 1 0 0,0-1 0 0 0,-1 0 0 0 0,1-1 0 0 0,0 0-1 0 0,13-3 1 0 0,3-3-14 0 0,1-2-1 0 0,-1-1 0 0 0,-1-1 1 0 0,0-1-1 0 0,28-20 1 0 0,-38 24-46 0 0,0-1 1 0 0,-1 0-1 0 0,0-1 0 0 0,-1 0 1 0 0,0 0-1 0 0,12-18 0 0 0,-18 22-10 0 0,1 0-1 0 0,-2 0 1 0 0,1-1-1 0 0,-1 1 0 0 0,0-1 1 0 0,0 0-1 0 0,0 0 0 0 0,-1 0 1 0 0,-1 0-1 0 0,1-1 1 0 0,-1 1-1 0 0,0-1 0 0 0,-1 1 1 0 0,0-11-1 0 0,-2 6 0 0 0,0 0 0 0 0,-1 0 0 0 0,0 0-1 0 0,-1 0 1 0 0,0 1 0 0 0,-1-1 0 0 0,-1 1 0 0 0,0 0-1 0 0,0 1 1 0 0,-14-18 0 0 0,4 9 15 0 0,0 1 0 0 0,-1 1 0 0 0,-1 0-1 0 0,-31-21 1 0 0,40 31-217 0 0,-1 1 0 0 0,0 0 1 0 0,0 0-1 0 0,0 1 0 0 0,-1 1 0 0 0,0-1 0 0 0,1 2 0 0 0,-1 0 0 0 0,-16-3 0 0 0,22 6 83 0 0,0-1 0 0 0,1 1 0 0 0,-1 0 0 0 0,0 0 0 0 0,1 0-1 0 0,-1 1 1 0 0,1 0 0 0 0,-1 0 0 0 0,1 0 0 0 0,-1 0 0 0 0,1 1-1 0 0,-1 0 1 0 0,1 0 0 0 0,0 0 0 0 0,0 0 0 0 0,0 1-1 0 0,0-1 1 0 0,0 1 0 0 0,1 0 0 0 0,-1 0 0 0 0,1 1 0 0 0,0-1-1 0 0,0 0 1 0 0,0 1 0 0 0,-3 6 0 0 0,2-5-373 0 0,1 1-1 0 0,1-1 1 0 0,-1 1-1 0 0,1 0 1 0 0,0-1 0 0 0,1 1-1 0 0,-1 0 1 0 0,1 0 0 0 0,0 0-1 0 0,0 9 1 0 0,1 14-1727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78 2527 0 0,'-3'-12'296'0'0,"2"6"-1"0"0,0 0 1 0 0,-1 0-1 0 0,0 0 1 0 0,0 0-1 0 0,-1 0 1 0 0,-4-6 2393 0 0,-4 19 2588 0 0,1-2-4581 0 0,4 1-393 0 0,1 0 0 0 0,0 0 0 0 0,1 0 0 0 0,0 0 0 0 0,-6 11 0 0 0,-14 36 628 0 0,19-38-674 0 0,0-1-1 0 0,2 1 1 0 0,-1 0-1 0 0,2 0 0 0 0,0 0 1 0 0,1 0-1 0 0,1 23 1 0 0,1-13 216 0 0,2-1 0 0 0,1 1 0 0 0,12 44 0 0 0,-12-55-232 0 0,1-1 0 0 0,0 1 0 0 0,1-1-1 0 0,1 0 1 0 0,0-1 0 0 0,1 1 0 0 0,15 18 0 0 0,-20-27-162 0 0,1-1 0 0 0,0 1 0 0 0,0-1-1 0 0,0 0 1 0 0,0 0 0 0 0,0 0 0 0 0,0 0 0 0 0,1-1 0 0 0,0 0 0 0 0,8 4 0 0 0,-9-5-53 0 0,0-1 0 0 0,0 1 0 0 0,0-1 0 0 0,0 0 0 0 0,0 0 0 0 0,0 0 0 0 0,0 0 0 0 0,0-1 0 0 0,0 1 0 0 0,-1-1 0 0 0,1 0 0 0 0,0 0 0 0 0,0-1 0 0 0,-1 1 0 0 0,7-4 0 0 0,0-1-8 0 0,0 0 0 0 0,0-1 0 0 0,-1 0 0 0 0,0-1-1 0 0,-1 0 1 0 0,1 0 0 0 0,-2-1 0 0 0,1 0 0 0 0,-1 0 0 0 0,0-1 0 0 0,-1 0 0 0 0,0 0 0 0 0,-1 0 0 0 0,0-1 0 0 0,-1 0 0 0 0,6-22 0 0 0,-6 16-22 0 0,0 0 1 0 0,-2 0 0 0 0,0 0-1 0 0,-1 0 1 0 0,0-1 0 0 0,-2 1-1 0 0,0 0 1 0 0,-1-1-1 0 0,-1 1 1 0 0,-8-30 0 0 0,3 22-164 0 0,-18-39 0 0 0,22 57 79 0 0,0-1 1 0 0,0 1 0 0 0,-1 0-1 0 0,0 0 1 0 0,0 1-1 0 0,0-1 1 0 0,-1 1 0 0 0,0 0-1 0 0,-9-6 1 0 0,14 11-5 0 0,-1 0 0 0 0,1 0 0 0 0,-1 0 0 0 0,1 0 0 0 0,-1 0 0 0 0,0 0 0 0 0,1 1 0 0 0,-1-1 0 0 0,0 0 0 0 0,0 1 0 0 0,0 0 1 0 0,1-1-1 0 0,-1 1 0 0 0,0 0 0 0 0,0 0 0 0 0,0 0 0 0 0,0 0 0 0 0,1 0 0 0 0,-1 1 0 0 0,0-1 0 0 0,0 0 0 0 0,0 1 0 0 0,-2 1 0 0 0,0 0-578 0 0,1 0 0 0 0,0 0-1 0 0,1 0 1 0 0,-1 1 0 0 0,0-1-1 0 0,1 1 1 0 0,-1 0 0 0 0,1 0-1 0 0,0 0 1 0 0,0 0 0 0 0,-2 3-1 0 0,-6 11-4533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39 7799 0 0,'0'0'706'0'0,"-2"2"-578"0"0,-8 8-205 0 0,-18 17 886 0 0,1 1 0 0 0,1 2 0 0 0,-28 42 1 0 0,49-63-504 0 0,0 1 0 0 0,1-1 1 0 0,0 1-1 0 0,1 0 0 0 0,0 0 0 0 0,0 1 1 0 0,1-1-1 0 0,0 0 0 0 0,1 1 1 0 0,0-1-1 0 0,1 1 0 0 0,0 0 0 0 0,1-1 1 0 0,0 1-1 0 0,0-1 0 0 0,1 1 1 0 0,1-1-1 0 0,4 14 0 0 0,-4-16-85 0 0,1 0 0 0 0,-1 0 0 0 0,1-1 0 0 0,0 1-1 0 0,1-1 1 0 0,0 0 0 0 0,0 0 0 0 0,1-1 0 0 0,-1 1 0 0 0,1-1 0 0 0,1-1-1 0 0,-1 1 1 0 0,1-1 0 0 0,0 0 0 0 0,0-1 0 0 0,1 1 0 0 0,-1-1-1 0 0,1-1 1 0 0,0 0 0 0 0,0 0 0 0 0,0 0 0 0 0,0-1 0 0 0,10 2-1 0 0,-9-3-120 0 0,1 0-1 0 0,0-1 1 0 0,-1 0-1 0 0,1-1 1 0 0,-1 0-1 0 0,1 0 1 0 0,-1-1-1 0 0,1 0 1 0 0,-1 0-1 0 0,0-1 1 0 0,0-1-1 0 0,0 1 1 0 0,0-1-1 0 0,-1-1 1 0 0,1 0-1 0 0,-1 0 1 0 0,9-8-1 0 0,2-2 13 0 0,-1-2-1 0 0,0 0 1 0 0,20-25 0 0 0,-33 35-100 0 0,0 0 0 0 0,0-1 0 0 0,0 0 1 0 0,-1 0-1 0 0,0 0 0 0 0,-1 0 0 0 0,0-1 0 0 0,0 1 1 0 0,-1-1-1 0 0,0 0 0 0 0,0 0 0 0 0,0-13 0 0 0,-2 11-15 0 0,-1 0-1 0 0,0-1 0 0 0,0 1 1 0 0,-1 0-1 0 0,-1 0 0 0 0,1 0 0 0 0,-2 1 1 0 0,0-1-1 0 0,0 1 0 0 0,-1-1 0 0 0,0 2 1 0 0,-1-1-1 0 0,0 0 0 0 0,-14-16 1 0 0,12 16-114 0 0,-1 1 1 0 0,-1 0 0 0 0,1 1 0 0 0,-2 0 0 0 0,1 0 0 0 0,-1 1 0 0 0,0 0 0 0 0,0 1 0 0 0,-1 0-1 0 0,0 1 1 0 0,0 1 0 0 0,-22-6 0 0 0,11 5-871 0 0,-38-3 0 0 0,52 7 384 0 0,0 1 0 0 0,0 0 0 0 0,0 1 0 0 0,1 0 0 0 0,-1 0 0 0 0,0 1 0 0 0,-12 4 0 0 0,8 1-1363 0 0,5 2-38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9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72 10655 0 0,'-52'-16'13116'0'0,"155"3"-10955"0"0,74-7-974 0 0,-153 17-1146 0 0,31-7 0 0 0,-11 1-2088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0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12671 0 0,'0'0'971'0'0,"3"2"-635"0"0,30 25 415 0 0,-18-15 790 0 0,20 13-1 0 0,-29-21-1071 0 0,0-1-1 0 0,-1 0 1 0 0,1 0 0 0 0,0-1-1 0 0,1 0 1 0 0,-1 0 0 0 0,12 2-1 0 0,-3-3-8 0 0,-1 0 1 0 0,1-1-1 0 0,-1-1 0 0 0,1 0 0 0 0,-1-1 0 0 0,1 0 1 0 0,20-7-1 0 0,7-5-427 0 0,45-22-1 0 0,-25 10-1930 0 0,-28 12 521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27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1151 0 0,'0'0'7199'0'0,"-1"2"-6227"0"0,-27 159 5184 0 0,23-120-5217 0 0,-22 75 1 0 0,20-91-761 0 0,-2-2 1 0 0,-1 1 0 0 0,-1-1 0 0 0,-18 29-1 0 0,-29 41 56 0 0,54-87-216 0 0,-3 6 53 0 0,0 1 0 0 0,-9 22 0 0 0,15-33 108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0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74 7831 0 0,'0'-2'356'0'0,"-4"-6"-235"0"0,0 0-1 0 0,0 0 0 0 0,-9-11 0 0 0,1 0 3547 0 0,14 10 4383 0 0,29 65-7237 0 0,-3 1 1 0 0,22 62 0 0 0,29 92-353 0 0,-72-193-549 0 0,12 22 0 0 0,4-5-3196 0 0,-13-25-3968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0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41 15055 0 0,'10'-39'1714'0'0,"-10"38"-1132"0"0,-2 41 1819 0 0,-13 74 1 0 0,5-50-1718 0 0,-52 326 1465 0 0,3-115-1564 0 0,37-185-603 0 0,19-76-1700 0 0,-2 24 0 0 0,5-26-153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14 16471 0 0,'0'0'1491'0'0,"-1"0"-1227"0"0,-5-3-179 0 0,-1 1 0 0 0,1 0 0 0 0,-1 0 0 0 0,0 0 0 0 0,0 1 0 0 0,1 0 0 0 0,-1 0 0 0 0,0 1 0 0 0,0 0 0 0 0,0 0 0 0 0,0 1 0 0 0,0 0 0 0 0,1 0 0 0 0,-1 0 0 0 0,-11 5 0 0 0,6-2 67 0 0,1 0 1 0 0,1 1-1 0 0,-1 1 1 0 0,1-1 0 0 0,0 2-1 0 0,0-1 1 0 0,1 2 0 0 0,-14 11-1 0 0,20-16-88 0 0,0 1 0 0 0,1-1 0 0 0,-1 1-1 0 0,1-1 1 0 0,-1 1 0 0 0,1 0 0 0 0,0-1 0 0 0,0 1-1 0 0,1 0 1 0 0,-1 0 0 0 0,1 1 0 0 0,0-1 0 0 0,0 0-1 0 0,1 0 1 0 0,-1 0 0 0 0,1 6 0 0 0,0-7-36 0 0,0-1 1 0 0,0 1-1 0 0,1-1 1 0 0,-1 0 0 0 0,1 1-1 0 0,-1-1 1 0 0,1 0-1 0 0,0 1 1 0 0,0-1-1 0 0,0 0 1 0 0,1 0-1 0 0,-1 1 1 0 0,0-1-1 0 0,1 0 1 0 0,-1-1-1 0 0,1 1 1 0 0,0 0-1 0 0,0 0 1 0 0,-1-1-1 0 0,1 1 1 0 0,0-1-1 0 0,0 1 1 0 0,1-1 0 0 0,-1 0-1 0 0,0 0 1 0 0,0 0-1 0 0,1 0 1 0 0,4 1-1 0 0,4 1 65 0 0,0-1 0 0 0,1-1 1 0 0,-1 0-1 0 0,20 0 0 0 0,48-8 254 0 0,-53 4-237 0 0,48-6 130 0 0,36-3 152 0 0,-90 11-242 0 0,0 1-1 0 0,1 1 0 0 0,27 4 0 0 0,-43-4-113 0 0,1 0 1 0 0,-1 0-1 0 0,0 1 0 0 0,1 0 0 0 0,-1 0 1 0 0,0 1-1 0 0,0-1 0 0 0,0 1 0 0 0,0 0 1 0 0,7 6-1 0 0,-10-7-29 0 0,0 0 1 0 0,0 1-1 0 0,0-1 1 0 0,0 0-1 0 0,0 1 1 0 0,-1-1-1 0 0,1 1 0 0 0,-1 0 1 0 0,1-1-1 0 0,-1 1 1 0 0,0 0-1 0 0,0 0 1 0 0,0 0-1 0 0,-1 0 1 0 0,1 0-1 0 0,-1 0 1 0 0,0 0-1 0 0,1 0 0 0 0,-1 0 1 0 0,0 0-1 0 0,-1 4 1 0 0,-3 10 5 0 0,0 0 0 0 0,-1 0 1 0 0,0 0-1 0 0,-13 26 0 0 0,-40 60 38 0 0,47-86-215 0 0,0-1-1 0 0,-2 0 1 0 0,0-1 0 0 0,0-1 0 0 0,-2 0-1 0 0,0 0 1 0 0,0-2 0 0 0,-1 0-1 0 0,0 0 1 0 0,-1-2 0 0 0,-1 0-1 0 0,0-1 1 0 0,0-1 0 0 0,-1-1-1 0 0,1 0 1 0 0,-29 5 0 0 0,40-10-835 0 0,1-1-1 0 0,-1-1 1 0 0,0 1 0 0 0,0-1 0 0 0,0 0-1 0 0,-7-1 1 0 0,-3-1-5141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0 263 1151 0 0,'2'-1'80'0'0,"2"-1"857"0"0,0 1-1 0 0,-1-1 0 0 0,1 0 1 0 0,-1 0-1 0 0,1-1 0 0 0,-1 1 0 0 0,0-1 1 0 0,0 0-1 0 0,0 1 0 0 0,0-1 0 0 0,-1-1 1 0 0,3-2-1 0 0,8-9 1451 0 0,5-1-1113 0 0,1 1-1 0 0,1 0 1 0 0,0 2 0 0 0,29-15-1 0 0,-20 11-837 0 0,34-24 0 0 0,-46 29-361 0 0,48-35-101 0 0,-62 45-208 0 0,-2 2-120 0 0,0-1 0 0 0,0 0 0 0 0,0 1 0 0 0,0-1 0 0 0,0 1 0 0 0,0-1 0 0 0,0 1 0 0 0,0 0 0 0 0,0-1 0 0 0,0 1 0 0 0,0 0 0 0 0,1 0 0 0 0,-1 0 0 0 0,0 0 0 0 0,0 0 0 0 0,0 0 0 0 0,0 0 0 0 0,2 0 0 0 0,7 2-1950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2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5783 0 0,'0'0'9375'0'0,"0"2"-8087"0"0,10 58 428 0 0,3-2 1 0 0,2 0-1 0 0,25 63 0 0 0,-31-97-1313 0 0,15 26-1 0 0,-20-44-313 0 0,0 1 0 0 0,0-1 0 0 0,0 0 0 0 0,1 0 0 0 0,0 0 0 0 0,0 0 1 0 0,1-1-1 0 0,9 8 0 0 0,-11-11-51 0 0,0 0 1 0 0,0 0 0 0 0,0 0-1 0 0,0-1 1 0 0,0 0 0 0 0,0 1-1 0 0,0-1 1 0 0,1-1 0 0 0,-1 1-1 0 0,0-1 1 0 0,1 1 0 0 0,-1-1-1 0 0,0-1 1 0 0,1 1 0 0 0,-1 0-1 0 0,0-1 1 0 0,0 0-1 0 0,1 0 1 0 0,-1 0 0 0 0,0-1-1 0 0,4-1 1 0 0,9-5 41 0 0,0-1 0 0 0,-1-1 0 0 0,23-17-1 0 0,-28 20-71 0 0,2-3 26 0 0,0 0 0 0 0,0-1 0 0 0,14-16 0 0 0,-22 21-23 0 0,0 0 1 0 0,-1 0-1 0 0,0 0 0 0 0,0 0 0 0 0,0-1 0 0 0,-1 1 0 0 0,0-1 1 0 0,0 0-1 0 0,3-14 0 0 0,-5 17-11 0 0,-1 0 1 0 0,0 0-1 0 0,0-1 0 0 0,0 1 1 0 0,-1 0-1 0 0,0 0 0 0 0,1 0 1 0 0,-2-1-1 0 0,1 1 0 0 0,0 0 1 0 0,-1 0-1 0 0,0 0 0 0 0,1 1 0 0 0,-2-1 1 0 0,-3-6-1 0 0,-3-2-6 0 0,0 0 0 0 0,-1 1-1 0 0,-14-12 1 0 0,7 7-61 0 0,-1 2-1 0 0,0 0 1 0 0,-1 1 0 0 0,0 1 0 0 0,-29-13-1 0 0,39 21-128 0 0,1 0 0 0 0,-1 1 0 0 0,1 0-1 0 0,-1 0 1 0 0,0 1 0 0 0,0 1 0 0 0,-1-1-1 0 0,1 1 1 0 0,0 1 0 0 0,0 0 0 0 0,0 0-1 0 0,-1 1 1 0 0,1 0 0 0 0,0 0 0 0 0,0 1-1 0 0,-9 3 1 0 0,14-3-98 0 0,1-1 0 0 0,0 1 0 0 0,0 0 0 0 0,-1 0 0 0 0,1 0 0 0 0,1 0-1 0 0,-1 1 1 0 0,0-1 0 0 0,1 1 0 0 0,-1-1 0 0 0,-3 6 0 0 0,4-5-463 0 0,1 0 1 0 0,-1-1-1 0 0,1 1 1 0 0,0 0-1 0 0,0 0 0 0 0,0 0 1 0 0,0 0-1 0 0,-1 5 1 0 0,2 9-4562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25 2791 0 0,'0'0'126'0'0,"1"-2"-5"0"0,0 0-84 0 0,-5-16 9787 0 0,3 17-9474 0 0,-1 1-1 0 0,0-1 0 0 0,0 1 1 0 0,0 0-1 0 0,0 0 0 0 0,0 0 1 0 0,1 0-1 0 0,-1 0 0 0 0,0 0 1 0 0,0 0-1 0 0,0 0 0 0 0,0 1 1 0 0,1-1-1 0 0,-1 1 0 0 0,-3 1 1 0 0,1 0-113 0 0,1 0 0 0 0,0 0 0 0 0,0 0 0 0 0,0 0 0 0 0,0 1 0 0 0,1-1 0 0 0,-5 6 0 0 0,2-2-131 0 0,1 0 0 0 0,-1 1 1 0 0,2-1-1 0 0,-1 1 0 0 0,1 0 1 0 0,0 0-1 0 0,-4 14 0 0 0,4-6 69 0 0,1 1 0 0 0,1-1 0 0 0,0 1 0 0 0,1-1 0 0 0,0 1 1 0 0,2-1-1 0 0,4 23 0 0 0,0-8 166 0 0,2 0 0 0 0,21 49 0 0 0,-24-69-187 0 0,-1 0-1 0 0,1 0 1 0 0,1-1 0 0 0,0 0-1 0 0,0 0 1 0 0,13 14 0 0 0,-16-20-89 0 0,0 0 1 0 0,0 0-1 0 0,1 0 1 0 0,0-1-1 0 0,-1 1 1 0 0,1-1-1 0 0,0 0 1 0 0,0 0-1 0 0,0 0 1 0 0,0 0-1 0 0,0-1 1 0 0,1 1-1 0 0,-1-1 1 0 0,0 0-1 0 0,1-1 1 0 0,-1 1-1 0 0,1-1 1 0 0,7 0-1 0 0,-4-1-19 0 0,0-1 0 0 0,0 0 0 0 0,0-1-1 0 0,0 1 1 0 0,0-1 0 0 0,0-1 0 0 0,-1 0 0 0 0,0 0 0 0 0,0 0-1 0 0,0-1 1 0 0,0 0 0 0 0,11-11 0 0 0,-5 3-9 0 0,-1 0 1 0 0,-1-1-1 0 0,0 0 0 0 0,-1 0 1 0 0,9-19-1 0 0,-14 24-12 0 0,0 0 0 0 0,-1 0 0 0 0,0 0 0 0 0,-1-1 0 0 0,0 1 0 0 0,-1-1 0 0 0,3-19 0 0 0,-5 22-12 0 0,0 1-1 0 0,0-1 1 0 0,-1 1-1 0 0,0-1 1 0 0,0 1 0 0 0,0 0-1 0 0,-1-1 1 0 0,0 1-1 0 0,0 0 1 0 0,-1 0-1 0 0,0 0 1 0 0,0 1 0 0 0,-5-8-1 0 0,3 6-83 0 0,0 1-1 0 0,0 0 1 0 0,-1 0 0 0 0,0 0-1 0 0,0 1 1 0 0,0 0 0 0 0,-1 0-1 0 0,1 1 1 0 0,-1 0 0 0 0,0 0-1 0 0,-1 0 1 0 0,1 1 0 0 0,-1 0-1 0 0,1 0 1 0 0,-1 1-1 0 0,0 0 1 0 0,0 1 0 0 0,-16-2-1 0 0,10 2-76 0 0,1 1-1 0 0,-1 1 0 0 0,0 0 0 0 0,1 1 0 0 0,-1 0 0 0 0,1 1 0 0 0,0 0 0 0 0,0 1 1 0 0,0 1-1 0 0,-19 9 0 0 0,28-12-21 0 0,1-1 1 0 0,0 1 0 0 0,0 0-1 0 0,1 0 1 0 0,-1 1-1 0 0,0-1 1 0 0,1 0-1 0 0,-1 1 1 0 0,1 0 0 0 0,0 0-1 0 0,0-1 1 0 0,0 1-1 0 0,0 0 1 0 0,0 1-1 0 0,-1 4 1 0 0,2-6-117 0 0,0 1 0 0 0,1-1 0 0 0,-1 1 0 0 0,1 0 0 0 0,0-1 0 0 0,0 1 1 0 0,0-1-1 0 0,0 1 0 0 0,0 0 0 0 0,1-1 0 0 0,-1 1 0 0 0,1-1 0 0 0,0 1 0 0 0,-1-1 0 0 0,1 1 0 0 0,0-1 0 0 0,1 1 0 0 0,-1-1 0 0 0,0 0 0 0 0,1 0 1 0 0,1 3-1 0 0,10 8-2120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2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34 3999 0 0,'0'0'9688'0'0,"0"2"-8646"0"0,0 10-488 0 0,1 0 0 0 0,1-1 1 0 0,0 1-1 0 0,1-1 0 0 0,0 0 0 0 0,0 1 1 0 0,2-1-1 0 0,5 12 0 0 0,3 1 292 0 0,0-1-1 0 0,27 34 1 0 0,-33-47-496 0 0,2 0 0 0 0,-1 0 0 0 0,1-1 1 0 0,0 0-1 0 0,12 9 0 0 0,-17-16-251 0 0,-1 0 1 0 0,1 1-1 0 0,-1-1 0 0 0,1-1 1 0 0,0 1-1 0 0,0-1 0 0 0,0 1 1 0 0,0-1-1 0 0,0 0 0 0 0,0 0 1 0 0,0-1-1 0 0,0 1 0 0 0,1-1 1 0 0,-1 0-1 0 0,0 0 0 0 0,0 0 1 0 0,0-1-1 0 0,0 0 0 0 0,7-1 1 0 0,6-4 170 0 0,-1-1 1 0 0,0-1 0 0 0,0 0-1 0 0,-1-1 1 0 0,0-1 0 0 0,0 0-1 0 0,-1-1 1 0 0,-1-1 0 0 0,0 0-1 0 0,19-23 1 0 0,-28 30-188 0 0,1 0 0 0 0,-1 0 0 0 0,-1-1 0 0 0,1 0 0 0 0,-1 0 0 0 0,0 0 1 0 0,0 0-1 0 0,0-1 0 0 0,-1 1 0 0 0,2-12 0 0 0,-3 14-69 0 0,-1 1 0 0 0,0-1 0 0 0,0 1 0 0 0,0-1 0 0 0,0 0 0 0 0,-1 1 0 0 0,0-1 0 0 0,1 1 0 0 0,-1 0 1 0 0,-1-1-1 0 0,1 1 0 0 0,0 0 0 0 0,-1-1 0 0 0,1 1 0 0 0,-1 0 0 0 0,0 0 0 0 0,0 0 0 0 0,0 1 0 0 0,-1-1 0 0 0,1 0 0 0 0,-1 1 0 0 0,-3-3 0 0 0,-2-2-32 0 0,0 1 0 0 0,-1 0 0 0 0,0 1 0 0 0,0 0 0 0 0,-1 0 0 0 0,0 1 0 0 0,1 0-1 0 0,-1 1 1 0 0,0 0 0 0 0,-1 1 0 0 0,1 0 0 0 0,0 0 0 0 0,-1 1 0 0 0,1 0 0 0 0,-1 1-1 0 0,1 0 1 0 0,-13 3 0 0 0,-2 1-467 0 0,-1 1-1 0 0,1 1 1 0 0,0 2 0 0 0,0 0-1 0 0,-42 22 1 0 0,48-20-863 0 0,0 1 1 0 0,-32 26-1 0 0,24-15-360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8863 0 0,'0'0'808'0'0,"-1"1"-664"0"0,-3 2 75 0 0,1 0-1 0 0,-1 1 0 0 0,1 0 0 0 0,0 0 1 0 0,0 0-1 0 0,0 0 0 0 0,1 0 0 0 0,-1 0 1 0 0,1 1-1 0 0,0-1 0 0 0,0 1 1 0 0,1 0-1 0 0,-1 0 0 0 0,1-1 0 0 0,0 1 1 0 0,1 0-1 0 0,-1 0 0 0 0,1 0 0 0 0,0 9 1 0 0,1 9 1402 0 0,2 1 1 0 0,10 44 0 0 0,-8-41-1285 0 0,63 421 2944 0 0,-60-378-2972 0 0,0-6 76 0 0,-2 0 0 0 0,-5 93-1 0 0,-3-116-304 0 0,0-28-4 0 0,-3-3-1 0 0,5-9-141 0 0,-1 0 0 0 0,1 0 0 0 0,-1 0 0 0 0,1-1 0 0 0,-1 1 0 0 0,1 0 0 0 0,-1-1 1 0 0,0 1-1 0 0,1-1 0 0 0,-1 1 0 0 0,0 0 0 0 0,0-1 0 0 0,1 0 0 0 0,-1 1 0 0 0,0-1 0 0 0,0 1 0 0 0,0-1 0 0 0,0 0 1 0 0,1 0-1 0 0,-1 1 0 0 0,0-1 0 0 0,0 0 0 0 0,0 0 0 0 0,0 0 0 0 0,0 0 0 0 0,-1 0 0 0 0,0-1-527 0 0,0 1 0 0 0,0 0-1 0 0,0-1 1 0 0,0 1-1 0 0,0-1 1 0 0,1 1 0 0 0,-1-1-1 0 0,0 0 1 0 0,0 0 0 0 0,-1-1-1 0 0,-5-5-5610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5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7 522 975 0 0,'-4'-42'1226'0'0,"3"-23"6603"0"0,0-2-3300 0 0,1 47-3820 0 0,0 1 1 0 0,1 0-1 0 0,1-1 0 0 0,1 1 0 0 0,1 0 0 0 0,11-33 1 0 0,-10 38-506 0 0,0 0 0 0 0,1 1 0 0 0,1 0 0 0 0,0 0 0 0 0,1 1 0 0 0,0 0 0 0 0,1 0 0 0 0,1 1 0 0 0,17-17 1 0 0,-22 24-147 0 0,0 0 0 0 0,0 0 1 0 0,1 1-1 0 0,-1-1 1 0 0,1 1-1 0 0,0 0 1 0 0,0 1-1 0 0,0-1 1 0 0,1 1-1 0 0,-1 1 0 0 0,0-1 1 0 0,13-1-1 0 0,-9 3-11 0 0,-1 0 0 0 0,1 1 0 0 0,0 0-1 0 0,-1 0 1 0 0,1 1 0 0 0,0 0 0 0 0,17 6-1 0 0,-5 2-9 0 0,0 1 0 0 0,0 1-1 0 0,-1 0 1 0 0,-1 2 0 0 0,0 0-1 0 0,20 19 1 0 0,-30-24 1 0 0,-1 0 0 0 0,1 1 0 0 0,-1 0 0 0 0,-1 1 0 0 0,0 0 0 0 0,0 0 0 0 0,-1 1 0 0 0,-1-1 0 0 0,6 15 0 0 0,-9-18 9 0 0,-1 0-1 0 0,0 0 1 0 0,0 0 0 0 0,0 0 0 0 0,-1 0 0 0 0,0 0-1 0 0,-1 0 1 0 0,0 1 0 0 0,0-1 0 0 0,-1 0-1 0 0,0 0 1 0 0,-1 1 0 0 0,1-1 0 0 0,-1 0-1 0 0,-1-1 1 0 0,-3 10 0 0 0,-3 2-37 0 0,-2-1 0 0 0,0 1 0 0 0,0-2-1 0 0,-2 0 1 0 0,-27 29 0 0 0,3-9 25 0 0,-51 39-1 0 0,60-55-377 0 0,-35 21 0 0 0,-2-8-3135 0 0,44-28 567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43 10135 0 0,'0'0'231'0'0,"-1"-2"29"0"0,-2-3-114 0 0,2 2-104 0 0,0 0 0 0 0,0 1 0 0 0,-1-1 0 0 0,1 0 0 0 0,-1 1 0 0 0,0-1 0 0 0,0 1-1 0 0,0 0 1 0 0,-2-3 0 0 0,3 4 74 0 0,-1 0-1 0 0,0 1 0 0 0,1-1 0 0 0,-1 0 1 0 0,0 0-1 0 0,1 1 0 0 0,-1-1 0 0 0,0 1 1 0 0,0-1-1 0 0,1 1 0 0 0,-1 0 1 0 0,0 0-1 0 0,0 0 0 0 0,0 0 0 0 0,1 0 1 0 0,-1 0-1 0 0,0 0 0 0 0,0 1 0 0 0,-2 0 1 0 0,-3 0 413 0 0,1 1 1 0 0,-1 0 0 0 0,1 1 0 0 0,-7 3 0 0 0,3 0-291 0 0,0 0 0 0 0,1 2-1 0 0,-1-1 1 0 0,1 1 0 0 0,1 0 0 0 0,-1 1-1 0 0,2 0 1 0 0,-1 0 0 0 0,1 1 0 0 0,0 0 0 0 0,1 0-1 0 0,-6 13 1 0 0,-3 12 106 0 0,1 0 1 0 0,-15 56-1 0 0,18-46-203 0 0,2 1 0 0 0,2 1 1 0 0,2-1-1 0 0,2 1 0 0 0,4 64 0 0 0,4-51-96 0 0,2 0-1 0 0,3 0 0 0 0,30 99 1 0 0,-33-137 76 0 0,1-1 1 0 0,0 0 0 0 0,2 0-1 0 0,0-1 1 0 0,26 35 0 0 0,-28-44-76 0 0,0-1 0 0 0,1-1 1 0 0,0 1-1 0 0,1-2 0 0 0,0 1 0 0 0,1-1 0 0 0,-1-1 0 0 0,2 0 1 0 0,-1 0-1 0 0,1-1 0 0 0,17 7 0 0 0,-11-8-171 0 0,-1 0 1 0 0,1-1-1 0 0,0-1 0 0 0,33 2 0 0 0,32-6-6737 0 0,-45-1 333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27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10 775 0 0,'-7'-9'13548'0'0,"17"25"-11596"0"0,15 25-1654 0 0,-17-24 76 0 0,-1 0-1 0 0,0 0 1 0 0,9 34 0 0 0,4 58 568 0 0,-10-52-379 0 0,25 116 1367 0 0,-35-172-1638 0 0,15-11-4749 0 0,-8 0 2190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53 5783 0 0,'-3'-37'856'0'0,"3"35"387"0"0,-4-11 7098 0 0,44 230-4741 0 0,-6-43-2642 0 0,-7-30-436 0 0,-12-48-305 0 0,-9-48-156 0 0,-4-35-337 0 0,0-1 1 0 0,7 19 0 0 0,9-59-9329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6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3079 0 0,'2'0'6595'0'0,"9"-2"-5062"0"0,1 1-1 0 0,-1 0 0 0 0,1 1 1 0 0,17 1-1 0 0,50 11 1035 0 0,-10-1-1121 0 0,173 7 659 0 0,-199-18-2727 0 0,0-1 1 0 0,0-3-1 0 0,68-13 0 0 0,-47-2-5419 0 0,-35 9 162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6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7943 0 0,'0'0'720'0'0,"1"2"-590"0"0,15 60 1734 0 0,-4 0 1 0 0,9 103 0 0 0,-12 131 3707 0 0,-15-218-11817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7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0 257 11399 0 0,'4'-20'561'0'0,"1"0"-1"0"0,1 1 0 0 0,0 0 0 0 0,18-36 1 0 0,-18 44 27 0 0,0 1 0 0 0,0 0 0 0 0,1 0 1 0 0,1 0-1 0 0,0 1 0 0 0,0 0 0 0 0,0 1 1 0 0,1 0-1 0 0,16-12 0 0 0,-20 18-455 0 0,0-1-1 0 0,-1 1 1 0 0,1 0 0 0 0,0 0-1 0 0,0 0 1 0 0,0 0-1 0 0,0 1 1 0 0,1 0-1 0 0,-1 0 1 0 0,0 1 0 0 0,1-1-1 0 0,-1 1 1 0 0,0 0-1 0 0,1 1 1 0 0,-1-1 0 0 0,0 1-1 0 0,0 0 1 0 0,0 0-1 0 0,1 1 1 0 0,-1 0-1 0 0,0-1 1 0 0,-1 2 0 0 0,1-1-1 0 0,0 0 1 0 0,5 5-1 0 0,-1-1-56 0 0,-1 0-1 0 0,1 1 1 0 0,-2 0-1 0 0,1 0 1 0 0,-1 1-1 0 0,0 0 0 0 0,-1 0 1 0 0,0 1-1 0 0,0-1 1 0 0,0 1-1 0 0,-1 1 1 0 0,3 9-1 0 0,-5-12-56 0 0,-1 0 0 0 0,0 1 0 0 0,0-1 0 0 0,-1 1 0 0 0,0-1 0 0 0,0 1 0 0 0,-1-1 0 0 0,0 1-1 0 0,-1 9 1 0 0,-1-6 4 0 0,-1 1-1 0 0,1-1 1 0 0,-2 0 0 0 0,1 0-1 0 0,-8 15 1 0 0,-4 0-153 0 0,0 0 0 0 0,-2-2 0 0 0,-34 42 0 0 0,34-48-451 0 0,16-17 260 0 0,1-3-119 0 0,1 0 429 0 0,0 0 0 0 0,0-1 0 0 0,0 1 0 0 0,0 0 1 0 0,0 0-1 0 0,0 0 0 0 0,2-2 0 0 0,0 0 10 0 0,1-1 1 0 0,-1 1-1 0 0,1 0 0 0 0,0 0 1 0 0,0 0-1 0 0,0 1 0 0 0,1-1 1 0 0,-1 1-1 0 0,1 0 0 0 0,0 0 1 0 0,0 1-1 0 0,0 0 0 0 0,8-4 1 0 0,-4 4 32 0 0,1 0 0 0 0,-1 1 0 0 0,0 0 0 0 0,0 0 1 0 0,1 1-1 0 0,-1 0 0 0 0,13 2 0 0 0,-10 0 31 0 0,-1 0 0 0 0,1 0 0 0 0,-1 1 0 0 0,0 0 0 0 0,20 10 0 0 0,-24-10-33 0 0,-1 0 1 0 0,0 1-1 0 0,0 0 1 0 0,-1 0-1 0 0,1 0 1 0 0,-1 1-1 0 0,0 0 1 0 0,0 0 0 0 0,-1 0-1 0 0,1 0 1 0 0,3 8-1 0 0,-6-10-8 0 0,0 1 0 0 0,-1-1-1 0 0,0 1 1 0 0,0 0 0 0 0,0-1-1 0 0,0 1 1 0 0,-1 0 0 0 0,1 0 0 0 0,-1-1-1 0 0,0 1 1 0 0,0 0 0 0 0,0 0 0 0 0,-1 0-1 0 0,1-1 1 0 0,-1 1 0 0 0,0 0-1 0 0,0 0 1 0 0,0-1 0 0 0,-1 1 0 0 0,1-1-1 0 0,-3 5 1 0 0,-2 3 29 0 0,-1-1 0 0 0,1 0 0 0 0,-2 0 0 0 0,1 0 0 0 0,-13 11 0 0 0,-82 74 116 0 0,53-51-118 0 0,21-20-193 0 0,-43 27 1 0 0,19-15-578 0 0,47-32 350 0 0,-1 0 1 0 0,0-1-1 0 0,-10 5 0 0 0,14-7-266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7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99 2791 0 0,'0'0'126'0'0,"-7"-5"1439"0"0,3 1-680 0 0,0 1-1 0 0,0-1 1 0 0,1 0 0 0 0,0 0-1 0 0,0-1 1 0 0,0 1 0 0 0,0 0-1 0 0,0-1 1 0 0,1 0 0 0 0,0 0-1 0 0,0 0 1 0 0,1 0 0 0 0,-1 0 0 0 0,-1-7-1 0 0,2-8 4528 0 0,3 95-4751 0 0,16 96 0 0 0,25 75-477 0 0,-15-100 42 0 0,18 83 95 0 0,4 23-258 0 0,-38-168 14 0 0,3 88 0 0 0,-14-97 0 0 0,-3 1 0 0 0,-19 119 1 0 0,21-193-94 0 0,-1 1 1 0 0,1-1 0 0 0,-1 0-1 0 0,1 0 1 0 0,-1 1-1 0 0,0-1 1 0 0,0 0 0 0 0,-1 3-1 0 0,1-4-184 0 0,5-20-8848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8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5783 0 0,'1'-4'42'0'0,"0"-1"0"0"0,0 1 0 0 0,0 0 0 0 0,1-1 0 0 0,-1 1 0 0 0,1 0 0 0 0,0 0 0 0 0,0 0 0 0 0,1 1 0 0 0,-1-1 0 0 0,1 0 0 0 0,4-4 0 0 0,13-22 4434 0 0,-8-5 7635 0 0,-15 47-11732 0 0,1 6-251 0 0,1-1 0 0 0,0 1 1 0 0,1-1-1 0 0,1 1 0 0 0,1-1 0 0 0,4 19 0 0 0,-2-10-49 0 0,22 125 285 0 0,-7-49-96 0 0,21 191 780 0 0,-38-282-1073 0 0,-1 0 1 0 0,-1 0-1 0 0,0 0 0 0 0,-2 21 0 0 0,1-31-223 0 0,0 1-28 0 0,-2 4 191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7055 0 0,'0'0'4370'0'0,"2"1"-3086"0"0,33 2 1105 0 0,0-2 1 0 0,39-3-1 0 0,73-11-289 0 0,-132 11-1849 0 0,220-37 1862 0 0,-81 11-3654 0 0,-136 26-270 0 0,-4 2-99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5039 0 0,'0'0'231'0'0,"1"-2"-18"0"0,0-2 22 0 0,1 0 0 0 0,-1 0 0 0 0,1-1 0 0 0,1 1 0 0 0,-1 0 0 0 0,0 1-1 0 0,1-1 1 0 0,0 0 0 0 0,0 1 0 0 0,0 0 0 0 0,0-1 0 0 0,1 1 0 0 0,-1 0-1 0 0,6-3 1 0 0,-4 3 253 0 0,0 1-1 0 0,1-1 0 0 0,-1 1 0 0 0,1 0 1 0 0,-1 1-1 0 0,1-1 0 0 0,0 1 0 0 0,-1 0 1 0 0,1 0-1 0 0,7 1 0 0 0,-2 0 244 0 0,0 1 0 0 0,0 0 0 0 0,0 0 0 0 0,0 1 0 0 0,0 1 0 0 0,13 5 0 0 0,-13-4-568 0 0,1 1-1 0 0,18 11 1 0 0,-10-3 227 0 0,0 2 0 0 0,-1 1 0 0 0,0 0 0 0 0,-1 1-1 0 0,-1 1 1 0 0,25 34 0 0 0,-22-24-129 0 0,-2 1 1 0 0,-1 0-1 0 0,-1 2 1 0 0,15 41-1 0 0,-20-40-192 0 0,-2 0-1 0 0,-1 0 1 0 0,-1 1-1 0 0,-2 0 1 0 0,-1 0 0 0 0,-2 0-1 0 0,-1 1 1 0 0,-1-1-1 0 0,-2 1 1 0 0,-2-1-1 0 0,-1 0 1 0 0,-1 0 0 0 0,-2-1-1 0 0,-1 0 1 0 0,-2 0-1 0 0,-1-1 1 0 0,-1 0-1 0 0,-2-1 1 0 0,-1-1 0 0 0,-26 37-1 0 0,24-43-288 0 0,0-1 0 0 0,-2-1 0 0 0,-30 26 0 0 0,-33 14-3156 0 0,35-29-4400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13127 0 0,'0'0'5142'0'0,"2"0"-4214"0"0,170 14 5164 0 0,90-25-5705 0 0,-185 2-6061 0 0,-57 5-1809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9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49 287 0 0,'6'4'2930'0'0,"0"-1"0"0"0,1 0 0 0 0,10 3-1 0 0,19 1 2727 0 0,-18-6-4357 0 0,0-1 0 0 0,22-3 0 0 0,110-14 1856 0 0,35-3-1683 0 0,3-5-3048 0 0,-151 18 597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27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5407 0 0,'0'-2'56'0'0,"-1"1"-1"0"0,1-1 0 0 0,0 0 0 0 0,0 0 0 0 0,0 0 0 0 0,1 1 0 0 0,-1-1 1 0 0,0 0-1 0 0,1 1 0 0 0,-1-1 0 0 0,1 0 0 0 0,0 0 0 0 0,-1 1 0 0 0,1-1 1 0 0,0 1-1 0 0,0-1 0 0 0,0 1 0 0 0,0-1 0 0 0,0 1 0 0 0,0 0 0 0 0,0-1 1 0 0,1 1-1 0 0,-1 0 0 0 0,2-1 0 0 0,-2 1 382 0 0,28-7 2203 0 0,-24 8-2390 0 0,0 0 1 0 0,0 1-1 0 0,0-1 0 0 0,0 1 0 0 0,0 1 0 0 0,0-1 0 0 0,0 1 0 0 0,-1 0 0 0 0,1 0 0 0 0,0 0 1 0 0,-1 1-1 0 0,1-1 0 0 0,-1 1 0 0 0,0 0 0 0 0,0 0 0 0 0,6 7 0 0 0,4 4 430 0 0,0 2 0 0 0,21 28 0 0 0,-13-11-147 0 0,-2 0-1 0 0,0 2 0 0 0,-3 0 1 0 0,19 51-1 0 0,-20-40-109 0 0,-3 1-1 0 0,-1 1 1 0 0,5 55-1 0 0,-15-76-311 0 0,0 0 0 0 0,-3 0 0 0 0,0 0 0 0 0,-1 0 0 0 0,-2-1 0 0 0,-1 1 0 0 0,-8 26 0 0 0,-5 3-26 0 0,-2-1 1 0 0,-31 60-1 0 0,44-101-231 0 0,0 0 0 0 0,-1 0 0 0 0,-1-1-1 0 0,-1 0 1 0 0,-12 14 0 0 0,16-22-3102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9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142 216 1151 0 0,'-9'-3'81'0'0,"-1"0"-1"0"0,-15-7 0 0 0,-18-12 3683 0 0,13 5 957 0 0,28 17-4427 0 0,1-1 0 0 0,-1 0 0 0 0,1 1 0 0 0,-1-1 0 0 0,1 0 0 0 0,0 0 0 0 0,-1 0 0 0 0,1 0 0 0 0,0-1 0 0 0,0 1 0 0 0,0 0 0 0 0,0 0 0 0 0,0-1 0 0 0,0 1 0 0 0,0-1 0 0 0,0 1 0 0 0,0-1 0 0 0,1 1 0 0 0,-1-1 0 0 0,1 1 0 0 0,-1-1 0 0 0,1 1 0 0 0,0-1 0 0 0,-1 0 0 0 0,1-2-1 0 0,0 1 69 0 0,1-1 0 0 0,0 1 0 0 0,-1-1 0 0 0,1 1-1 0 0,1 0 1 0 0,-1-1 0 0 0,0 1 0 0 0,1 0 0 0 0,-1 0-1 0 0,1 0 1 0 0,3-3 0 0 0,0-1-141 0 0,1 0 1 0 0,0 1-1 0 0,0 0 0 0 0,0 0 1 0 0,1 1-1 0 0,0 0 0 0 0,0 0 1 0 0,0 1-1 0 0,1 0 0 0 0,0 0 1 0 0,0 0-1 0 0,0 1 0 0 0,0 0 1 0 0,14-2-1 0 0,-6 1-95 0 0,1 2-1 0 0,-1 0 1 0 0,0 1-1 0 0,1 0 1 0 0,-1 1-1 0 0,30 5 1 0 0,-37-3-107 0 0,1 1-1 0 0,-1 0 1 0 0,0 0-1 0 0,1 1 1 0 0,-2 0 0 0 0,1 1-1 0 0,0-1 1 0 0,-1 2-1 0 0,0 0 1 0 0,0 0-1 0 0,-1 0 1 0 0,1 1 0 0 0,-1 0-1 0 0,8 10 1 0 0,-7-7-12 0 0,-1 1 0 0 0,1 0 1 0 0,-2 0-1 0 0,1 0 0 0 0,-2 1 1 0 0,0-1-1 0 0,0 2 0 0 0,-1-1 1 0 0,0 0-1 0 0,2 19 0 0 0,-3-10 5 0 0,-1 1 0 0 0,-1-1-1 0 0,-1 1 1 0 0,-1-1 0 0 0,-1 0-1 0 0,-1 0 1 0 0,0 0 0 0 0,-2 0-1 0 0,-1 0 1 0 0,0-1 0 0 0,-1 1-1 0 0,-1-2 1 0 0,-16 29 0 0 0,-56 75-199 0 0,20-47-3100 0 0,54-69 2487 0 0,-20 23-2295 0 0,8-12-3782 0 0,10-12 1566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50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2791 0 0,'0'0'126'0'0,"1"2"-5"0"0,13 28 9852 0 0,-6-25-8007 0 0,-6-3-1596 0 0,0-1 1 0 0,-1 0 0 0 0,1 0 0 0 0,0 0 0 0 0,1-1-1 0 0,-1 1 1 0 0,0 0 0 0 0,0-1 0 0 0,0 1-1 0 0,0-1 1 0 0,0 0 0 0 0,1 0 0 0 0,-1 0 0 0 0,0 0-1 0 0,0 0 1 0 0,4-1 0 0 0,2 0 277 0 0,-1-1 0 0 0,0 0-1 0 0,9-3 1 0 0,-2-1 77 0 0,0 0-1 0 0,0 0 1 0 0,-1-1-1 0 0,16-12 1 0 0,-27 18-501 0 0,-2 1-214 0 0,0 0 1 0 0,1-1 0 0 0,-1 1-1 0 0,1 0 1 0 0,-1-1 0 0 0,0 1-1 0 0,0-1 1 0 0,1 1 0 0 0,-1-1 0 0 0,0 1-1 0 0,0-1 1 0 0,1 1 0 0 0,-1-1-1 0 0,0 1 1 0 0,0-1 0 0 0,0 1-1 0 0,0-1 1 0 0,0 1 0 0 0,0-1-1 0 0,0 1 1 0 0,0-1 0 0 0,0 1-1 0 0,0-1 1 0 0,0 1 0 0 0,0-1-1 0 0,0 1 1 0 0,0-1 0 0 0,-1 0-1 0 0,-3-17 130 0 0,1 13-124 0 0,0 0 0 0 0,0 1 0 0 0,0-1 0 0 0,-1 1 0 0 0,0 0 0 0 0,0 0 0 0 0,0 0 0 0 0,0 1 0 0 0,-1 0 0 0 0,1-1 0 0 0,-7-2 0 0 0,9 5-16 0 0,-1 0 0 0 0,1 1 0 0 0,-1-1 0 0 0,0 0 0 0 0,1 1 0 0 0,-1 0 0 0 0,0 0 0 0 0,0 0 0 0 0,1 0 0 0 0,-1 0 0 0 0,0 0 0 0 0,1 1 0 0 0,-1-1 0 0 0,0 1 0 0 0,1 0 0 0 0,-1 0 0 0 0,1 0 0 0 0,-1 0 0 0 0,1 0 0 0 0,-4 2 0 0 0,6-2-2 0 0,-1-1 0 0 0,0 0 0 0 0,0 0-1 0 0,0 1 1 0 0,0-1 0 0 0,1 1 0 0 0,-1-1 0 0 0,0 1 0 0 0,1-1-1 0 0,-1 1 1 0 0,0-1 0 0 0,1 1 0 0 0,-1 0 0 0 0,0-1-1 0 0,1 1 1 0 0,-1 0 0 0 0,1 0 0 0 0,-1-1 0 0 0,1 1 0 0 0,0 0-1 0 0,-1 1 1 0 0,0 1-10 0 0,-4 5 4 0 0,2-5 5 0 0,0 1 0 0 0,1-1-1 0 0,0 1 1 0 0,0 0-1 0 0,0-1 1 0 0,0 1-1 0 0,1 0 1 0 0,-1 1 0 0 0,1-1-1 0 0,0 0 1 0 0,0 0-1 0 0,1 0 1 0 0,-1 1 0 0 0,1-1-1 0 0,0 0 1 0 0,0 0-1 0 0,0 1 1 0 0,1-1-1 0 0,0 6 1 0 0,0-7 3 0 0,-1 0 0 0 0,0-1 0 0 0,1 1 0 0 0,-1 0 0 0 0,1 0 0 0 0,0 0 0 0 0,0-1 0 0 0,0 1 0 0 0,0 0 0 0 0,2 2 0 0 0,1 2 0 0 0,2 4 11 0 0,4-3 50 0 0,-8-7-37 0 0,1 0-1 0 0,-1 0 1 0 0,1 0-1 0 0,-1 0 1 0 0,1-1-1 0 0,-1 1 1 0 0,1-1 0 0 0,0 1-1 0 0,-1-1 1 0 0,1 0-1 0 0,0 0 1 0 0,-1 0-1 0 0,1-1 1 0 0,0 1-1 0 0,-1 0 1 0 0,1-1 0 0 0,-1 0-1 0 0,1 0 1 0 0,-1 0-1 0 0,1 0 1 0 0,3-2-1 0 0,2-2 54 0 0,0 0 1 0 0,-1-1-1 0 0,0 1 0 0 0,12-13 0 0 0,-18 16-70 0 0,1 0 0 0 0,-1 0 0 0 0,0 0 0 0 0,1 0 0 0 0,-1 0 0 0 0,0 0 0 0 0,0 0 0 0 0,-1-1 0 0 0,1 1 0 0 0,0 0 0 0 0,-1-1 0 0 0,1 1 0 0 0,-1 0 0 0 0,0-1 0 0 0,0 1 0 0 0,0 0 0 0 0,0-1 0 0 0,0 1 0 0 0,-1-1 0 0 0,1 1 0 0 0,-1 0 0 0 0,1-1 0 0 0,-1 1 0 0 0,0 0 0 0 0,0 0 0 0 0,0-1 0 0 0,-2-2 0 0 0,1 1 5 0 0,0 0 1 0 0,0 0-1 0 0,-1 0 0 0 0,0 1 0 0 0,0-1 1 0 0,0 1-1 0 0,0-1 0 0 0,0 1 1 0 0,-1 0-1 0 0,1 0 0 0 0,-1 1 0 0 0,0-1 1 0 0,-5-2-1 0 0,7 4-12 0 0,-14-4 0 0 0,6 5-13 0 0,-4 3-97 0 0,11 2 91 0 0,2-4 1 0 0,-2 3 14 0 0,0-1-1 0 0,0 1 1 0 0,1 0-1 0 0,-1 0 1 0 0,-2 6-1 0 0,1 0-37 0 0,2 2 31 0 0,2-3 0 0 0,0-7-42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5:29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11 858 2791 0 0,'-4'-8'248'0'0,"-3"-40"7866"0"0,46 163-6770 0 0,-7-15-1078 0 0,-25-83-249 0 0,62 156 31 0 0,-46-125-19 0 0,41 68 1 0 0,-59-108-18 0 0,2 1-1 0 0,-1-1 1 0 0,15 15 0 0 0,-18-20-5 0 0,1 0 1 0 0,-1-1-1 0 0,1 1 1 0 0,0-1 0 0 0,-1 1-1 0 0,1-1 1 0 0,0 0-1 0 0,1 0 1 0 0,-1-1-1 0 0,0 1 1 0 0,8 0 0 0 0,-9-1 5 0 0,0-2-1 0 0,0 1 1 0 0,1 0 0 0 0,-1-1 0 0 0,0 1 0 0 0,0-1 0 0 0,0 0 0 0 0,0 0 0 0 0,0 0 0 0 0,-1 0 0 0 0,1-1-1 0 0,0 1 1 0 0,0-1 0 0 0,-1 0 0 0 0,1 1 0 0 0,-1-1 0 0 0,1-1 0 0 0,-1 1 0 0 0,0 0 0 0 0,0 0 0 0 0,2-3-1 0 0,5-7 142 0 0,0-1 0 0 0,13-25-1 0 0,-21 37-145 0 0,18-37 133 0 0,-1-1 0 0 0,-2-1 0 0 0,-1 0 0 0 0,-3-1 0 0 0,-1 0 1 0 0,-2-1-1 0 0,6-72 0 0 0,-11 18-66 0 0,3-24 85 0 0,-6 106-107 0 0,-1 13-53 0 0,0 1 0 0 0,0 0 1 0 0,1-1-1 0 0,-1 1 0 0 0,0 0 0 0 0,0 0 0 0 0,0-1 0 0 0,0 1 1 0 0,0 0-1 0 0,0-1 0 0 0,0 1 0 0 0,0 0 0 0 0,1 0 1 0 0,-1-1-1 0 0,0 1 0 0 0,0 0 0 0 0,0 0 0 0 0,1 0 1 0 0,-1-1-1 0 0,0 1 0 0 0,0 0 0 0 0,1 0 0 0 0,-1 0 1 0 0,0-1-1 0 0,0 1 0 0 0,1 0 0 0 0,-1 0 0 0 0,0 0 1 0 0,1 0-1 0 0,-1 0 0 0 0,0 0 0 0 0,0 0 0 0 0,1 0 0 0 0,-1 0 1 0 0,0 0-1 0 0,1 0 0 0 0,-1 0 0 0 0,0 0 0 0 0,1 0 1 0 0,-1 0-1 0 0,0 0 0 0 0,0 0 0 0 0,1 0 0 0 0,-1 0 1 0 0,0 0-1 0 0,1 0 0 0 0,-1 0 0 0 0,0 1 0 0 0,0-1 1 0 0,1 0-1 0 0,-1 0 0 0 0,0 0 0 0 0,0 1 0 0 0,0-1 1 0 0,1 0-1 0 0,-1 0 0 0 0,0 1 0 0 0,0-1 0 0 0,0 0 0 0 0,1 0 1 0 0,-1 1-1 0 0,0-1 0 0 0,0 0 0 0 0,0 1 0 0 0,0-1 1 0 0,10 10-18 0 0,-1 0-1 0 0,0 0 1 0 0,12 18 0 0 0,8 10-54 0 0,-14-21 41 0 0,0 2 21 0 0,1-1 0 0 0,0-1 0 0 0,2-1-1 0 0,21 17 1 0 0,-35-31 26 0 0,-1 0-1 0 0,1 0 1 0 0,-1 0-1 0 0,1 0 1 0 0,0-1 0 0 0,0 1-1 0 0,0-1 1 0 0,0 0-1 0 0,0 0 1 0 0,0 0-1 0 0,0-1 1 0 0,0 1-1 0 0,0-1 1 0 0,0 0 0 0 0,0 0-1 0 0,0-1 1 0 0,0 1-1 0 0,0-1 1 0 0,0 0-1 0 0,0 0 1 0 0,0 0-1 0 0,0 0 1 0 0,5-3 0 0 0,-2-1 29 0 0,1 1 1 0 0,-1-1 0 0 0,0-1 0 0 0,-1 1-1 0 0,1-1 1 0 0,-1 0 0 0 0,0-1 0 0 0,-1 1 0 0 0,0-1-1 0 0,5-8 1 0 0,13-23 44 0 0,-3 0 0 0 0,29-72 1 0 0,-27 46-6 0 0,15-71 0 0 0,-31 106-48 0 0,-1-1 0 0 0,-1 1 1 0 0,0-50-1 0 0,-5 61-25 0 0,0-1-1 0 0,-1 1 1 0 0,-1 0 0 0 0,-1 0-1 0 0,0 0 1 0 0,-2 0 0 0 0,-7-18-1 0 0,10 29-86 0 0,2 6-66 0 0,1 6-618 0 0,1-1 717 0 0,0 0 0 0 0,-1 1 0 0 0,2-1 1 0 0,-1 0-1 0 0,0 0 0 0 0,1 0 1 0 0,0 0-1 0 0,0 0 0 0 0,0 0 0 0 0,0 0 1 0 0,1 0-1 0 0,5 6 0 0 0,-2-3 30 0 0,1 0 0 0 0,0-1 0 0 0,0 0-1 0 0,0 0 1 0 0,12 6 0 0 0,7 2-5 0 0,0-2 1 0 0,1 0 0 0 0,1-2-1 0 0,55 13 1 0 0,24 8 28 0 0,-98-28 10 0 0,0 0 0 0 0,0 1 0 0 0,-1 0 1 0 0,0 1-1 0 0,1 0 0 0 0,-2 0 0 0 0,12 10 0 0 0,-16-12-6 0 0,-1-1-1 0 0,1 1 1 0 0,-1 0-1 0 0,0 0 1 0 0,1 0-1 0 0,-1 0 0 0 0,-1 1 1 0 0,1-1-1 0 0,0 0 1 0 0,-1 1-1 0 0,0-1 0 0 0,1 1 1 0 0,-2 0-1 0 0,1-1 1 0 0,0 1-1 0 0,-1 0 1 0 0,1-1-1 0 0,-1 1 0 0 0,0 0 1 0 0,0 0-1 0 0,-2 5 1 0 0,-1 2-38 0 0,0 0 0 0 0,-1 0 0 0 0,0-1 0 0 0,-1 1 0 0 0,-1-1 0 0 0,1 0 0 0 0,-2-1 0 0 0,1 1 0 0 0,-1-1 0 0 0,-1 0 0 0 0,0-1 0 0 0,0 0 0 0 0,-12 10 0 0 0,16-15-1 0 0,-1 0 0 0 0,1-1 0 0 0,-1 1 0 0 0,0-1 0 0 0,1 0 0 0 0,-7 2 0 0 0,10-3 17 0 0,-1-1 0 0 0,0 1 0 0 0,0-1 0 0 0,1 1 0 0 0,-1-1 0 0 0,0 0 0 0 0,0 0 0 0 0,0 0 0 0 0,1 0 0 0 0,-1 0 0 0 0,0 0 0 0 0,0 0 0 0 0,0-1 0 0 0,1 1 0 0 0,-1-1 0 0 0,0 1 0 0 0,1-1 0 0 0,-1 0 0 0 0,0 1 0 0 0,1-1 0 0 0,-2-1 0 0 0,-3-5 5 0 0,5 6 0 0 0,1 1 1 0 0,0-1-1 0 0,-1 0 0 0 0,1 1 0 0 0,0-1 0 0 0,-1 1 0 0 0,1-1 0 0 0,0 0 1 0 0,0 1-1 0 0,-1-1 0 0 0,1 0 0 0 0,0 1 0 0 0,0-1 0 0 0,0 0 0 0 0,0 1 1 0 0,0-1-1 0 0,0 0 0 0 0,0 0 0 0 0,3-2-13 0 0,-2 2 7 0 0,0 0 0 0 0,0 0 0 0 0,0 0 1 0 0,0 0-1 0 0,0 0 0 0 0,1 0 0 0 0,-1 0 0 0 0,0 0 1 0 0,1 1-1 0 0,-1-1 0 0 0,0 0 0 0 0,1 1 1 0 0,-1-1-1 0 0,1 1 0 0 0,-1 0 0 0 0,1-1 1 0 0,-1 1-1 0 0,1 0 0 0 0,1 0 0 0 0,1 0 4 0 0,9-1-21 0 0,-1 0 0 0 0,1 1 0 0 0,0 1 0 0 0,20 3 0 0 0,-17-2 6 0 0,28 1-1 0 0,-38-4 19 0 0,1 1-1 0 0,-1-1 1 0 0,0 0 0 0 0,0 0-1 0 0,0-1 1 0 0,-1 1 0 0 0,1-1 0 0 0,7-4-1 0 0,-2 0 22 0 0,-1 0 0 0 0,0-1-1 0 0,0-1 1 0 0,-1 0 0 0 0,0 0 0 0 0,0-1-1 0 0,8-9 1 0 0,50-74 205 0 0,-57 77-214 0 0,4-6 26 0 0,-1-1 1 0 0,-1 0 0 0 0,-2-1-1 0 0,0 0 1 0 0,-1 0 0 0 0,-1-1-1 0 0,7-39 1 0 0,-13 50-26 0 0,-1 0-1 0 0,-1 1 1 0 0,0-1 0 0 0,0 0-1 0 0,-1 0 1 0 0,-1 0 0 0 0,0 1-1 0 0,-1-1 1 0 0,0 1 0 0 0,-1 0 0 0 0,-1 0-1 0 0,0 0 1 0 0,0 0 0 0 0,-11-17-1 0 0,16 29-14 0 0,0 0 0 0 0,0 0-1 0 0,-1 0 1 0 0,1 0 0 0 0,0 0 0 0 0,0-1-1 0 0,0 1 1 0 0,0 0 0 0 0,0 0 0 0 0,0 0-1 0 0,0 0 1 0 0,0 0 0 0 0,0 0 0 0 0,0 0-1 0 0,0 0 1 0 0,0-1 0 0 0,-1 1 0 0 0,1 0-1 0 0,0 0 1 0 0,0 0 0 0 0,0 0-1 0 0,0 0 1 0 0,0 0 0 0 0,0 0 0 0 0,0 0-1 0 0,-1 0 1 0 0,1 0 0 0 0,0 0 0 0 0,0 0-1 0 0,0 0 1 0 0,0 0 0 0 0,0 0 0 0 0,0 0-1 0 0,-1 0 1 0 0,1 0 0 0 0,0 0 0 0 0,0 0-1 0 0,0 0 1 0 0,0 0 0 0 0,0 0-1 0 0,0 0 1 0 0,-1 0 0 0 0,1 0 0 0 0,0 0-1 0 0,0 0 1 0 0,0 0 0 0 0,0 0 0 0 0,0 1-1 0 0,0-1 1 0 0,0 0 0 0 0,0 0 0 0 0,0 0-1 0 0,-1 0 1 0 0,1 0 0 0 0,0 0-1 0 0,0 0 1 0 0,0 0 0 0 0,0 1 0 0 0,0-1-1 0 0,0 0 1 0 0,0 0 0 0 0,0 0 0 0 0,0 0-1 0 0,0 0 1 0 0,0 1 0 0 0,-2 6-71 0 0,2-6 65 0 0,0 7-69 0 0,-1 1 0 0 0,2-1 0 0 0,-1 1-1 0 0,1-1 1 0 0,1 0 0 0 0,2 12 0 0 0,19 49-184 0 0,-18-56 223 0 0,1 3 2 0 0,0-1 1 0 0,1 1-1 0 0,1-2 0 0 0,1 1 0 0 0,0-1 1 0 0,12 15-1 0 0,-15-22 7 0 0,0-1 0 0 0,1 0 1 0 0,-1 0-1 0 0,1 0 0 0 0,0 0 1 0 0,1-1-1 0 0,-1-1 1 0 0,1 1-1 0 0,0-1 0 0 0,0 0 1 0 0,1-1-1 0 0,-1 0 0 0 0,11 2 1 0 0,-1-2-142 0 0,0 0 1 0 0,1-2 0 0 0,-1 0-1 0 0,0-1 1 0 0,0-1 0 0 0,23-4 0 0 0,-22 2-952 0 0,0-2 1 0 0,1 0 0 0 0,17-7 0 0 0,-1-5-2484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5:30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 9359 0 0,'0'0'720'0'0,"0"1"-461"0"0,20 100 213 0 0,35 167 261 0 0,-33-170-616 0 0,49 235 185 0 0,-53-225-207 0 0,5 120-1 0 0,-23-215-31 0 0,-1 0 1 0 0,-3 20-1 0 0,3-31 3 0 0,0-2-57 0 0,-1-1-1 0 0,1 1 0 0 0,-1-1 0 0 0,1 1 1 0 0,-1-1-1 0 0,1 1 0 0 0,-1-1 0 0 0,1 0 1 0 0,0 1-1 0 0,-1-1 0 0 0,1 0 1 0 0,0 0-1 0 0,-1 0 0 0 0,1 0 0 0 0,0 0 1 0 0,0-1-1 0 0,0 1 0 0 0,0 0 1 0 0,-1-3-1 0 0,-17-30 175 0 0,15 24-164 0 0,-35-59 102 0 0,-87-117 0 0 0,38 62-11 0 0,71 99-5 0 0,2 0 1 0 0,1-1-1 0 0,1 0 0 0 0,-12-34 0 0 0,22 49-18 0 0,0-1 0 0 0,0 0 0 0 0,1 1 0 0 0,0-1 0 0 0,1-20 0 0 0,1 25-4 0 0,1-1-1 0 0,0 1 1 0 0,0-1-1 0 0,1 1 0 0 0,0 0 1 0 0,0 0-1 0 0,0 0 0 0 0,1 0 1 0 0,7-13-1 0 0,-8 16-26 0 0,1 0 0 0 0,0 1-1 0 0,-1-1 1 0 0,1 1-1 0 0,0-1 1 0 0,1 1 0 0 0,-1 0-1 0 0,1 0 1 0 0,-1 0 0 0 0,1 1-1 0 0,0-1 1 0 0,0 1-1 0 0,0 0 1 0 0,0 0 0 0 0,1 0-1 0 0,-1 1 1 0 0,0-1 0 0 0,1 1-1 0 0,-1 0 1 0 0,1 0 0 0 0,-1 1-1 0 0,1-1 1 0 0,-1 1-1 0 0,1 0 1 0 0,0 1 0 0 0,-1-1-1 0 0,1 1 1 0 0,-1-1 0 0 0,9 4-1 0 0,-3-1-40 0 0,0 1-1 0 0,-1 0 0 0 0,1 0 1 0 0,-1 1-1 0 0,0 0 1 0 0,-1 1-1 0 0,1 0 0 0 0,-1 0 1 0 0,0 0-1 0 0,-1 1 0 0 0,1 1 1 0 0,8 11-1 0 0,-6-5-73 0 0,-1 0 0 0 0,0 1-1 0 0,-2 0 1 0 0,1 0 0 0 0,-2 1-1 0 0,0 0 1 0 0,-1 0 0 0 0,-1 0-1 0 0,0 1 1 0 0,-1-1-1 0 0,1 19 1 0 0,-3-13-258 0 0,-1 0 0 0 0,-1 0 1 0 0,-1 0-1 0 0,-1 0 0 0 0,-1 0 0 0 0,0 0 0 0 0,-2 0 0 0 0,-12 29 0 0 0,17-49 585 0 0,3-12-226 0 0,-1 1-1 0 0,1 0 0 0 0,1 0 1 0 0,0 0-1 0 0,0 0 0 0 0,1 1 1 0 0,0-1-1 0 0,0 1 0 0 0,1 0 1 0 0,0 0-1 0 0,8-9 0 0 0,-10 13-11 0 0,1 0-1 0 0,0 0 1 0 0,0 0 0 0 0,0 1-1 0 0,0-1 1 0 0,1 1-1 0 0,0 0 1 0 0,-1 1 0 0 0,1-1-1 0 0,0 1 1 0 0,0 0-1 0 0,1 0 1 0 0,-1 1-1 0 0,0-1 1 0 0,0 1 0 0 0,1 0-1 0 0,-1 0 1 0 0,1 1-1 0 0,-1 0 1 0 0,8 0 0 0 0,0 2-18 0 0,0 0 1 0 0,-1 1-1 0 0,0 1 1 0 0,0 0 0 0 0,0 0-1 0 0,0 1 1 0 0,-1 1 0 0 0,1 0-1 0 0,-1 0 1 0 0,-1 1-1 0 0,1 1 1 0 0,-1-1 0 0 0,9 11-1 0 0,-11-11-5 0 0,0 1 0 0 0,-1 0 0 0 0,0 1 0 0 0,-1-1 0 0 0,1 1 0 0 0,-2 1 0 0 0,1-1 0 0 0,-2 1 0 0 0,1 0 0 0 0,-1 0 0 0 0,-1 0 0 0 0,1 0 0 0 0,-2 1 0 0 0,0 0 0 0 0,2 18 0 0 0,-4-5-17 0 0,-1 1 0 0 0,-1 0-1 0 0,-1-1 1 0 0,-2 1 0 0 0,-11 37 0 0 0,10-43-126 0 0,-1 0 0 0 0,-1-1-1 0 0,-1 1 1 0 0,0-2 0 0 0,-2 1 0 0 0,0-1-1 0 0,-17 20 1 0 0,24-33-303 0 0,0 1 1 0 0,0-1-1 0 0,0 0 0 0 0,-1 0 1 0 0,1-1-1 0 0,-1 0 0 0 0,-8 5 1 0 0,13-8 290 0 0,-1 0 1 0 0,0 1 0 0 0,1-1 0 0 0,-1 0-1 0 0,1 0 1 0 0,-1 0 0 0 0,0 0 0 0 0,1 0-1 0 0,-1 0 1 0 0,1 0 0 0 0,-1 0 0 0 0,0 0-1 0 0,1 0 1 0 0,-1 0 0 0 0,1 0 0 0 0,-1 0-1 0 0,0-1 1 0 0,1 1 0 0 0,-1 0 0 0 0,1 0-1 0 0,-1-1 1 0 0,1 1 0 0 0,-1 0 0 0 0,1-1-1 0 0,-1 0 1 0 0,-1 0-50 0 0,1-1 0 0 0,-1 1-1 0 0,1-1 1 0 0,0 0 0 0 0,0 1 0 0 0,0-1-1 0 0,-1-3 1 0 0,-9-26-974 0 0,6-6 3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5:32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270 830 6679 0 0,'0'0'300'0'0,"-1"0"0"0"0,-14-7 48 0 0,0 2-1 0 0,0 0 1 0 0,-1 0-1 0 0,1 1 0 0 0,-1 1 1 0 0,0 1-1 0 0,0 0 1 0 0,-18 1-1 0 0,30 1-327 0 0,-1 1 1 0 0,0-1-1 0 0,0 1 0 0 0,1 0 1 0 0,-1 0-1 0 0,1 0 0 0 0,-1 1 0 0 0,1-1 1 0 0,-1 1-1 0 0,1 0 0 0 0,0 1 1 0 0,0-1-1 0 0,0 1 0 0 0,0 0 1 0 0,0 0-1 0 0,1 0 0 0 0,-1 0 1 0 0,1 0-1 0 0,0 1 0 0 0,0 0 1 0 0,0-1-1 0 0,1 1 0 0 0,-1 0 0 0 0,1 1 1 0 0,0-1-1 0 0,0 0 0 0 0,0 1 1 0 0,1-1-1 0 0,-2 7 0 0 0,1-1-22 0 0,1 0-1 0 0,0-1 1 0 0,0 1-1 0 0,1 0 0 0 0,0 0 1 0 0,1 0-1 0 0,1-1 1 0 0,-1 1-1 0 0,5 13 0 0 0,4 10-14 0 0,20 42-1 0 0,-17-46 15 0 0,33 69-2 0 0,-39-84 9 0 0,1-1 1 0 0,1 0-1 0 0,0-1 0 0 0,1 0 0 0 0,11 11 0 0 0,-19-21 24 0 0,0 0 0 0 0,1 0-1 0 0,-1 0 1 0 0,0 0 0 0 0,1 0-1 0 0,0-1 1 0 0,-1 1-1 0 0,1-1 1 0 0,0 0 0 0 0,0 0-1 0 0,0 0 1 0 0,-1 0 0 0 0,1 0-1 0 0,0-1 1 0 0,0 1 0 0 0,5-1-1 0 0,-6 0 14 0 0,1 0 0 0 0,-1-1-1 0 0,1 0 1 0 0,0 1 0 0 0,-1-1 0 0 0,1 0-1 0 0,-1 0 1 0 0,0-1 0 0 0,1 1 0 0 0,-1 0-1 0 0,0-1 1 0 0,0 1 0 0 0,0-1 0 0 0,0 0-1 0 0,0 0 1 0 0,0 0 0 0 0,0 0 0 0 0,2-3-1 0 0,4-7 137 0 0,0-1 0 0 0,0 1 0 0 0,-2-1 0 0 0,0-1 0 0 0,0 1 0 0 0,-1-1 0 0 0,-1 0 0 0 0,0 0 0 0 0,-1 0 0 0 0,0 0 0 0 0,-1-1 0 0 0,-1 1 0 0 0,0-1 1 0 0,-1 0-1 0 0,-1 1 0 0 0,0-1 0 0 0,-1 1 0 0 0,0-1 0 0 0,-2 1 0 0 0,-6-22 0 0 0,-33-62 356 0 0,55 138-552 0 0,-3-20 6 0 0,2 0 0 0 0,0-1 0 0 0,1-1 0 0 0,1 0 0 0 0,1 0 0 0 0,0-2 0 0 0,1 1 0 0 0,1-2-1 0 0,0 0 1 0 0,33 22 0 0 0,-43-33 26 0 0,0 0-1 0 0,1-1 0 0 0,-1 0 1 0 0,1 0-1 0 0,0 0 0 0 0,0-1 1 0 0,0 0-1 0 0,11 1 0 0 0,-14-2-2 0 0,1-1-1 0 0,0 0 1 0 0,0 0 0 0 0,0 0-1 0 0,0-1 1 0 0,-1 1-1 0 0,1-1 1 0 0,0-1 0 0 0,-1 1-1 0 0,1-1 1 0 0,0 1-1 0 0,-1-1 1 0 0,7-4 0 0 0,-2 0 21 0 0,0 0 1 0 0,-1-1 0 0 0,0 1-1 0 0,0-2 1 0 0,-1 1 0 0 0,0-1 0 0 0,0 0-1 0 0,0 0 1 0 0,5-10 0 0 0,-9 11-3 0 0,1 0 0 0 0,-1 0 0 0 0,0 0 0 0 0,0 0 0 0 0,-1 0-1 0 0,0 0 1 0 0,0-1 0 0 0,-1 1 0 0 0,0-1 0 0 0,0 0 0 0 0,0 1 0 0 0,-1-1 0 0 0,-1-9 0 0 0,-3-6 59 0 0,0 1 0 0 0,-1 0 0 0 0,-1 0 0 0 0,-1 0 0 0 0,-15-31 0 0 0,17 39-88 0 0,5 12 4 0 0,-1-1 0 0 0,0 0 0 0 0,0 1 0 0 0,0-1 0 0 0,0 1-1 0 0,0 0 1 0 0,-1-1 0 0 0,1 1 0 0 0,-1 0 0 0 0,1 0 0 0 0,-1 0 0 0 0,-2-2 0 0 0,3 3-73 0 0,2 2-95 0 0,46 39 6 0 0,-29-23 76 0 0,23 16 0 0 0,-27-23 84 0 0,11 7 26 0 0,35 19 0 0 0,-53-32-23 0 0,1 0 1 0 0,-1-1-1 0 0,1 0 1 0 0,0-1-1 0 0,0 0 0 0 0,0 0 1 0 0,0-1-1 0 0,0 1 1 0 0,0-2-1 0 0,9 1 1 0 0,-12-2 2 0 0,1 0 0 0 0,0 0 1 0 0,0-1-1 0 0,-1 0 1 0 0,1 0-1 0 0,-1 0 1 0 0,0-1-1 0 0,0 1 0 0 0,0-1 1 0 0,0-1-1 0 0,0 1 1 0 0,0-1-1 0 0,-1 1 0 0 0,0-1 1 0 0,1-1-1 0 0,-2 1 1 0 0,6-7-1 0 0,0-2 23 0 0,-1 1 0 0 0,0-1-1 0 0,-1 0 1 0 0,0-1 0 0 0,7-23 0 0 0,-4 8 110 0 0,-2 1 0 0 0,7-48 1 0 0,-13 62-74 0 0,-1-1 0 0 0,-1 1 1 0 0,0-1-1 0 0,-1 1 0 0 0,-1-1 1 0 0,0 1-1 0 0,-6-21 0 0 0,-5-3 159 0 0,-18-38 0 0 0,32 83-153 0 0,-1-1-36 0 0,1 1 0 0 0,0 0 0 0 0,4 10 0 0 0,5 2-29 0 0,0-1 0 0 0,1 0 0 0 0,1-1 0 0 0,1 0 0 0 0,0-1 0 0 0,1-1-1 0 0,1 0 1 0 0,23 19 0 0 0,-15-17-3 0 0,1-1 0 0 0,39 21 1 0 0,56 18 28 0 0,26 14-9 0 0,-106-47-27 0 0,-2 2 0 0 0,-1 1-1 0 0,-1 2 1 0 0,57 58 0 0 0,-70-61 11 0 0,-1 0-1 0 0,-1 1 1 0 0,-2 2 0 0 0,0 0 0 0 0,-2 0 0 0 0,-1 2-1 0 0,16 41 1 0 0,-18-34 59 0 0,-2 1 0 0 0,-2 0 0 0 0,-1 0 0 0 0,6 71 0 0 0,-13-79-37 0 0,-2 1 0 0 0,0-1 0 0 0,-2 0-1 0 0,-1 0 1 0 0,-1 0 0 0 0,-18 54 0 0 0,10-47-34 0 0,-25 49 0 0 0,31-70 11 0 0,-2-1 1 0 0,0 0 0 0 0,-1 0-1 0 0,0-1 1 0 0,-21 22 0 0 0,25-30-5 0 0,0 0 1 0 0,0 0 0 0 0,0-1 0 0 0,-1 0 0 0 0,1 0 0 0 0,-1-1 0 0 0,0 1 0 0 0,0-2 0 0 0,-1 1 0 0 0,1-1 0 0 0,0 0 0 0 0,-13 2 0 0 0,9-4-5 0 0,1 1 1 0 0,-1-1-1 0 0,0-1 0 0 0,0 0 1 0 0,1 0-1 0 0,-1-1 1 0 0,1-1-1 0 0,-12-4 0 0 0,-4-3-2 0 0,1-1 0 0 0,0-2 0 0 0,1-1 0 0 0,0 0 0 0 0,1-2 0 0 0,-22-20 0 0 0,29 23-7 0 0,1-1-1 0 0,0 0 0 0 0,1-1 1 0 0,1-1-1 0 0,0 0 0 0 0,2-1 1 0 0,-1 0-1 0 0,2-1 0 0 0,1 0 1 0 0,0-1-1 0 0,1 0 1 0 0,1 0-1 0 0,0-1 0 0 0,2 0 1 0 0,0 0-1 0 0,2 0 0 0 0,0 0 1 0 0,1-1-1 0 0,1 1 1 0 0,3-37-1 0 0,1 25-11 0 0,1-1-1 0 0,2 1 1 0 0,1 0 0 0 0,2 1-1 0 0,1 0 1 0 0,1 0 0 0 0,2 1-1 0 0,28-50 1 0 0,80-89-172 0 0,-25 39-84 0 0,-75 97 153 0 0,-1-1 0 0 0,18-41 0 0 0,21-74-139 0 0,-48 113 156 0 0,-1 0 1 0 0,7-47-1 0 0,-16 68 96 0 0,0 0 0 0 0,0 0 0 0 0,-2 0 0 0 0,0 0 0 0 0,0 1 0 0 0,-5-18 0 0 0,4 23-4 0 0,0 1-1 0 0,-1-1 0 0 0,0 1 0 0 0,0 0 1 0 0,-1 0-1 0 0,0 0 0 0 0,0 0 0 0 0,-1 1 1 0 0,0-1-1 0 0,0 1 0 0 0,-11-10 1 0 0,15 16 4 0 0,0 0 0 0 0,0 0 0 0 0,1 0 0 0 0,-1 0 0 0 0,0 0 0 0 0,-1 1 0 0 0,1-1 0 0 0,0 0 0 0 0,0 1 0 0 0,0-1 0 0 0,0 1 0 0 0,0-1 0 0 0,-1 1 0 0 0,1-1 0 0 0,0 1 0 0 0,0 0 0 0 0,-1 0 1 0 0,1-1-1 0 0,0 1 0 0 0,0 0 0 0 0,-1 0 0 0 0,1 1 0 0 0,0-1 0 0 0,-1 0 0 0 0,1 0 0 0 0,0 0 0 0 0,0 1 0 0 0,-1-1 0 0 0,1 1 0 0 0,0-1 0 0 0,0 1 0 0 0,0-1 0 0 0,0 1 0 0 0,0 0 0 0 0,0 0 1 0 0,0-1-1 0 0,0 1 0 0 0,0 0 0 0 0,0 0 0 0 0,0 0 0 0 0,-1 2 0 0 0,0 0-27 0 0,-1 1 0 0 0,1 0 1 0 0,0-1-1 0 0,0 1 0 0 0,1 0 0 0 0,-1 1 1 0 0,1-1-1 0 0,0 0 0 0 0,0 0 0 0 0,0 1 1 0 0,0 5-1 0 0,1 7-9 0 0,1 0 1 0 0,0 0 0 0 0,1 0-1 0 0,9 31 1 0 0,26 64-53 0 0,-25-84 43 0 0,27 51 1 0 0,-32-68 45 0 0,0-1 0 0 0,0 0 0 0 0,1 0-1 0 0,0 0 1 0 0,1-1 0 0 0,0-1 0 0 0,15 12 0 0 0,-19-17 8 0 0,0 0 0 0 0,0 0-1 0 0,0-1 1 0 0,1 1 0 0 0,-1-1 0 0 0,1-1-1 0 0,0 1 1 0 0,-1-1 0 0 0,1 0-1 0 0,0 0 1 0 0,0-1 0 0 0,0 0-1 0 0,-1 0 1 0 0,1 0 0 0 0,0-1 0 0 0,0 1-1 0 0,0-1 1 0 0,-1-1 0 0 0,10-2-1 0 0,-2-1-2 0 0,0-1-1 0 0,0 0 0 0 0,-1 0 0 0 0,0-1 1 0 0,0-1-1 0 0,0 0 0 0 0,10-10 0 0 0,15-16 11 0 0,44-51 0 0 0,24-45 139 0 0,-35 43 89 0 0,-57 71-125 0 0,-1-1 1 0 0,0 0-1 0 0,18-37 0 0 0,-25 44-38 0 0,-1 0-1 0 0,-1-1 1 0 0,0 1-1 0 0,0-1 1 0 0,-1 1 0 0 0,0-1-1 0 0,-1 0 1 0 0,0 0-1 0 0,-1-14 1 0 0,0 23-73 0 0,0 0 0 0 0,-1 0 0 0 0,1 0 0 0 0,-1-1 0 0 0,1 1 0 0 0,-1 0 0 0 0,0 0 0 0 0,1 0 0 0 0,-1 0 0 0 0,0 0 0 0 0,-1 0 0 0 0,1 0 0 0 0,0 1 0 0 0,0-1 1 0 0,-1 0-1 0 0,1 1 0 0 0,-1-1 0 0 0,1 0 0 0 0,-1 1 0 0 0,0 0 0 0 0,0-1 0 0 0,0 1 0 0 0,1 0 0 0 0,-1 0 0 0 0,0 0 0 0 0,0 0 0 0 0,-1 1 0 0 0,1-1 0 0 0,0 0 1 0 0,0 1-1 0 0,0 0 0 0 0,0-1 0 0 0,0 1 0 0 0,-1 0 0 0 0,1 0 0 0 0,0 0 0 0 0,-3 1 0 0 0,3-1-30 0 0,-1 0-1 0 0,1 0 1 0 0,-1 1-1 0 0,0 0 1 0 0,1-1-1 0 0,-1 1 1 0 0,1 0-1 0 0,-1 0 1 0 0,1 0-1 0 0,0 0 0 0 0,-1 1 1 0 0,1-1-1 0 0,0 1 1 0 0,0-1-1 0 0,0 1 1 0 0,0 0-1 0 0,0 0 1 0 0,0 0-1 0 0,1 0 1 0 0,-1 0-1 0 0,1 0 1 0 0,-1 0-1 0 0,1 1 1 0 0,0-1-1 0 0,-1 1 1 0 0,2-1-1 0 0,-1 1 1 0 0,0-1-1 0 0,0 1 1 0 0,0 4-1 0 0,1-4 13 0 0,0 0-1 0 0,0 1 1 0 0,1-1-1 0 0,-1 0 0 0 0,1 0 1 0 0,0 0-1 0 0,0 0 1 0 0,0 0-1 0 0,0 0 1 0 0,1 0-1 0 0,-1 0 1 0 0,1 0-1 0 0,0-1 1 0 0,0 1-1 0 0,-1-1 0 0 0,2 1 1 0 0,-1-1-1 0 0,3 3 1 0 0,2 1-16 0 0,0 0 0 0 0,0-1 0 0 0,1 1 1 0 0,15 7-1 0 0,9 1 36 0 0,44 13 0 0 0,20 9 122 0 0,-84-31-82 0 0,-1 1-1 0 0,0 1 1 0 0,-1-1-1 0 0,1 2 1 0 0,-1-1-1 0 0,10 11 1 0 0,-17-15-24 0 0,0 1 0 0 0,-1-1 0 0 0,1 1 0 0 0,0 0 0 0 0,-1-1 0 0 0,0 1 0 0 0,0 0 0 0 0,0 1 0 0 0,-1-1 0 0 0,1 0 0 0 0,-1 0 0 0 0,0 1 1 0 0,0-1-1 0 0,-1 1 0 0 0,1-1 0 0 0,-1 1 0 0 0,0-1 0 0 0,0 6 0 0 0,-3 7 5 0 0,1-1 0 0 0,-2 0 0 0 0,-9 26 0 0 0,9-29-14 0 0,-6 18-442 0 0,-30 57 0 0 0,-3-12-2918 0 0,23-43-1638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5:33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1125 7943 0 0,'0'0'611'0'0,"1"1"-368"0"0,140 208 1334 0 0,-94-127-1454 0 0,-4 3 0 0 0,37 100 0 0 0,-73-168-63 0 0,75 217 1379 0 0,-78-212-590 0 0,-4-20 219 0 0,-1-3-746 0 0,-4-1-262 0 0,1 0 1 0 0,0 0-1 0 0,1-1 1 0 0,-1 0-1 0 0,0 0 1 0 0,1 0-1 0 0,0 0 1 0 0,-1 0-1 0 0,1-1 1 0 0,0 0-1 0 0,1 1 1 0 0,-1-1-1 0 0,-3-8 1 0 0,-3-8 48 0 0,-12-36-1 0 0,12 30-14 0 0,-73-235 1145 0 0,56 172-582 0 0,12 39 34 0 0,-12-81 0 0 0,22 102-439 0 0,2 1 0 0 0,1-1-1 0 0,1 1 1 0 0,6-42-1 0 0,-5 63-221 0 0,0 0 0 0 0,1 1 0 0 0,-1-1 0 0 0,2 1 1 0 0,-1-1-1 0 0,1 1 0 0 0,-1 0 0 0 0,2 0 0 0 0,5-9 0 0 0,-7 13-28 0 0,0-1-1 0 0,0 1 1 0 0,0 0 0 0 0,0 0-1 0 0,0 1 1 0 0,1-1 0 0 0,-1 0 0 0 0,1 1-1 0 0,-1-1 1 0 0,1 1 0 0 0,0 0 0 0 0,-1 0-1 0 0,1 0 1 0 0,0 0 0 0 0,0 0 0 0 0,0 1-1 0 0,-1-1 1 0 0,1 1 0 0 0,0 0 0 0 0,0 0-1 0 0,0 0 1 0 0,0 0 0 0 0,0 0-1 0 0,4 1 1 0 0,0 1-20 0 0,1 1 0 0 0,-1-1 0 0 0,0 1-1 0 0,0 0 1 0 0,0 1 0 0 0,0 0 0 0 0,-1 0 0 0 0,1 0-1 0 0,-1 1 1 0 0,0 0 0 0 0,0 0 0 0 0,6 8 0 0 0,-2-2-83 0 0,-1 1 0 0 0,0 0 1 0 0,-1 0-1 0 0,0 0 1 0 0,9 21-1 0 0,-13-24-2 0 0,-1 0 0 0 0,0 0-1 0 0,-1 0 1 0 0,0 0-1 0 0,0 0 1 0 0,-1 0 0 0 0,0 1-1 0 0,-1 15 1 0 0,-1-10-58 0 0,-1-1 0 0 0,0 0 0 0 0,-1-1 0 0 0,-1 1-1 0 0,-6 15 1 0 0,-4 3-234 0 0,-1 0-1 0 0,-2-1 0 0 0,-37 51 0 0 0,41-64 153 0 0,-21 23 0 0 0,29-36 207 0 0,0 0 0 0 0,0 0-1 0 0,-1 0 1 0 0,1-1 0 0 0,-1 1 0 0 0,-1-1 0 0 0,1-1-1 0 0,-8 4 1 0 0,-3-3-17 0 0,16-3 106 0 0,14-5 33 0 0,-10 4-80 0 0,8-1-6 0 0,1 0 0 0 0,0 0 0 0 0,-1 1 0 0 0,1 0 0 0 0,20 4 0 0 0,57 17 0 0 0,201 71 155 0 0,-266-83-86 0 0,0-2 1 0 0,0 0-1 0 0,44 5 1 0 0,-59-11-53 0 0,-1-1 0 0 0,1 0 0 0 0,0 0 0 0 0,0-1 0 0 0,0 0 0 0 0,-1 0 0 0 0,1-1 0 0 0,0 0 0 0 0,-1-1 0 0 0,0 0 0 0 0,1 0 0 0 0,-1-1 0 0 0,-1 0 0 0 0,11-6 0 0 0,2-5 68 0 0,-2-1 0 0 0,0-1 0 0 0,0 0 0 0 0,-2-1 0 0 0,0-1 0 0 0,-1-1-1 0 0,-1 0 1 0 0,-1 0 0 0 0,-1-2 0 0 0,-1 1 0 0 0,-1-2 0 0 0,0 1 0 0 0,-2-1 0 0 0,7-32 0 0 0,-11 36-25 0 0,-1 0 0 0 0,-1 0 0 0 0,-1-1 0 0 0,-1 1 0 0 0,0 0 0 0 0,-2-1 0 0 0,-7-36 0 0 0,-45-132 9 0 0,33 125 8 0 0,10 33-17 0 0,11 30-81 0 0,0 1 5 0 0,1 8-3 0 0,5 10 1 0 0,3 6 23 0 0,1-1 0 0 0,2-1 1 0 0,0 0-1 0 0,1-1 1 0 0,1 0-1 0 0,1-1 1 0 0,1-1-1 0 0,1 0 0 0 0,1-1 1 0 0,1-1-1 0 0,0-1 1 0 0,42 29-1 0 0,-49-38 29 0 0,8 5 203 0 0,39 18 0 0 0,-52-28-188 0 0,0 0 0 0 0,-1-1-1 0 0,1 0 1 0 0,0 0 0 0 0,0-1 0 0 0,1 0-1 0 0,-1 0 1 0 0,0-1 0 0 0,0 0-1 0 0,11-1 1 0 0,-14 0-32 0 0,-1 0 0 0 0,0 0 0 0 0,1 0 0 0 0,-1 0 0 0 0,0-1 0 0 0,0 0 0 0 0,0 1 0 0 0,0-1 0 0 0,-1 0 0 0 0,1-1 0 0 0,0 1 0 0 0,-1 0 0 0 0,1-1 0 0 0,-1 1 0 0 0,0-1 0 0 0,0 0-1 0 0,0 0 1 0 0,0 0 0 0 0,-1 0 0 0 0,1 0 0 0 0,-1 0 0 0 0,2-6 0 0 0,1-2 8 0 0,0-1-1 0 0,-2 0 0 0 0,1 1 1 0 0,-1-1-1 0 0,0-16 0 0 0,-10-167 88 0 0,1 91-80 0 0,7 59-48 0 0,0 43-62 0 0,1 3-115 0 0,1 1 170 0 0,0 0-1 0 0,0-1 1 0 0,-1 1 0 0 0,1 0 0 0 0,-1 0-1 0 0,1 0 1 0 0,-1 0 0 0 0,2 3-1 0 0,-1-1-15 0 0,31 56-153 0 0,-26-44 183 0 0,1-1 0 0 0,0-1 0 0 0,1 0 0 0 0,1 0-1 0 0,0-1 1 0 0,20 21 0 0 0,-23-27 49 0 0,1-1 1 0 0,-1 0-1 0 0,2 0 0 0 0,-1-1 0 0 0,17 8 1 0 0,-21-11-9 0 0,0-1 1 0 0,1 0 0 0 0,-1 1 0 0 0,1-2 0 0 0,-1 1 0 0 0,1-1 0 0 0,-1 1 0 0 0,1-1 0 0 0,0 0 0 0 0,-1-1 0 0 0,1 1 0 0 0,-1-1 0 0 0,1 0 0 0 0,7-3 0 0 0,3-1 28 0 0,-1-1-1 0 0,0-1 1 0 0,0-1-1 0 0,-1 0 0 0 0,0 0 1 0 0,0-1-1 0 0,-1-1 1 0 0,12-12-1 0 0,11-14 156 0 0,34-46 0 0 0,-55 65-133 0 0,4-6 67 0 0,-1-1-1 0 0,-1-1 1 0 0,-1 0-1 0 0,14-34 1 0 0,-21 40-102 0 0,-1-1-1 0 0,0 0 0 0 0,-2 0 1 0 0,-1 0-1 0 0,0-1 0 0 0,1-37 1 0 0,-5 32-88 0 0,-2 1 1 0 0,0-1-1 0 0,-2 1 1 0 0,-1 0 0 0 0,-1 0-1 0 0,-1 1 1 0 0,-1 0-1 0 0,-12-26 1 0 0,3 16-45 0 0,-1 0 0 0 0,-1 1 0 0 0,-2 1 0 0 0,-43-51 0 0 0,58 76 55 0 0,0 1-1 0 0,0 0 1 0 0,-1 0-1 0 0,-13-9 1 0 0,18 14 13 0 0,1 0 0 0 0,-1 0 0 0 0,0 0 0 0 0,0 0 0 0 0,0 0 0 0 0,0 1 0 0 0,0-1 0 0 0,0 1 0 0 0,0-1 0 0 0,0 1 0 0 0,-4 0 1 0 0,5 0 2 0 0,0 0 0 0 0,-1 0 0 0 0,1 1 0 0 0,0-1 0 0 0,0 1 0 0 0,-1-1 0 0 0,1 1 0 0 0,0-1 0 0 0,0 1 0 0 0,0-1 0 0 0,0 1 0 0 0,0 0 0 0 0,0 0 0 0 0,0 0 0 0 0,0 0 0 0 0,0 0 0 0 0,0 0 0 0 0,0 0 0 0 0,1 0 0 0 0,-2 2 1 0 0,0 0-5 0 0,0 1 0 0 0,1 0 0 0 0,0 0 1 0 0,-1 0-1 0 0,2 0 0 0 0,-1 0 0 0 0,0 0 1 0 0,1 0-1 0 0,-1 1 0 0 0,1-1 0 0 0,1 0 1 0 0,-1 0-1 0 0,1 5 0 0 0,2 9-61 0 0,10 29 0 0 0,-12-43 67 0 0,8 21-13 0 0,0 0-1 0 0,2-1 0 0 0,1 0 0 0 0,1-1 1 0 0,1-1-1 0 0,0 0 0 0 0,2 0 1 0 0,1-2-1 0 0,29 29 0 0 0,13 4-3 0 0,122 86-1 0 0,-164-127 45 0 0,0-1-1 0 0,1-1 0 0 0,1 0 1 0 0,-1-2-1 0 0,1 0 0 0 0,38 10 1 0 0,-44-15 25 0 0,0-1 0 0 0,1 0 0 0 0,0-1 0 0 0,-1 0 0 0 0,1-1 0 0 0,0-1 0 0 0,-1 0 0 0 0,1-1 0 0 0,-1 0 0 0 0,1-1 0 0 0,18-7 0 0 0,-15 3 6 0 0,0-1 0 0 0,0 0 0 0 0,-1-1 0 0 0,0-1-1 0 0,-1-1 1 0 0,0 0 0 0 0,-1 0 0 0 0,0-2 0 0 0,-1 0 0 0 0,0 0 0 0 0,-1-1-1 0 0,0-1 1 0 0,10-18 0 0 0,-18 26-47 0 0,-1 0-1 0 0,0 0 1 0 0,-1 0 0 0 0,1 0-1 0 0,-1-1 1 0 0,-1 1-1 0 0,1-1 1 0 0,-2 1-1 0 0,1-1 1 0 0,-1 1 0 0 0,0-1-1 0 0,0 0 1 0 0,-1 1-1 0 0,0-1 1 0 0,0 1-1 0 0,-1-1 1 0 0,0 1 0 0 0,0 0-1 0 0,-4-8 1 0 0,-2-3-69 0 0,-2 0 1 0 0,1 0-1 0 0,-2 1 1 0 0,0 0-1 0 0,-2 1 1 0 0,-14-16-1 0 0,23 27 19 0 0,-1 0-1 0 0,0 0 0 0 0,0 0 1 0 0,-1 1-1 0 0,1 0 0 0 0,-1 0 1 0 0,0 0-1 0 0,0 1 0 0 0,0-1 1 0 0,0 1-1 0 0,-11-3 0 0 0,16 6 38 0 0,0 0 1 0 0,-1-1-1 0 0,1 1 0 0 0,0 0 0 0 0,0 0 1 0 0,-1 0-1 0 0,1 0 0 0 0,0 0 0 0 0,-1 0 1 0 0,1 1-1 0 0,0-1 0 0 0,0 0 0 0 0,-1 1 0 0 0,1-1 1 0 0,0 1-1 0 0,0-1 0 0 0,0 1 0 0 0,-1-1 1 0 0,0 2-1 0 0,0 0-8 0 0,0 0 0 0 0,0-1 0 0 0,1 1 0 0 0,-1 0 0 0 0,1 0 0 0 0,-1 0 0 0 0,1 0 0 0 0,0 0 0 0 0,-2 5 0 0 0,1 1-31 0 0,-1 0 0 0 0,1 0 1 0 0,1 0-1 0 0,0 0 0 0 0,-1 11 0 0 0,2-8 24 0 0,1 0 1 0 0,-1 1-1 0 0,2-1 0 0 0,0 0 0 0 0,0 0 1 0 0,1 1-1 0 0,0-2 0 0 0,1 1 1 0 0,0 0-1 0 0,1-1 0 0 0,0 0 0 0 0,9 13 1 0 0,-6-12 28 0 0,1 1 0 0 0,0-1 1 0 0,1-1-1 0 0,0 0 1 0 0,0 0-1 0 0,1-1 0 0 0,1 0 1 0 0,-1-1-1 0 0,20 11 1 0 0,-3-5 249 0 0,2-1 0 0 0,-1 0 0 0 0,1-3 0 0 0,40 10 1 0 0,-46-16 1 0 0,-1 0 1 0 0,0-2 0 0 0,1 0-1 0 0,-1-2 1 0 0,1-1 0 0 0,37-5 0 0 0,-27-1 63 0 0,-1-1 1 0 0,1-2 0 0 0,43-19-1 0 0,92-52 514 0 0,-117 55-629 0 0,-9 4-125 0 0,0-1-1 0 0,-1-3 1 0 0,-1-1-1 0 0,-2-3 1 0 0,61-57-1 0 0,4-24-1529 0 0,-38 35-2276 0 0,-38 44-3513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53 2527 0 0,'-4'-8'608'0'0,"-1"0"-1"0"0,0 0 0 0 0,-1 1 1 0 0,1 0-1 0 0,-8-8 980 0 0,8 15-64 0 0,-1 2 2947 0 0,3 5-4239 0 0,1 2 1 0 0,0 1-1 0 0,0 0 1 0 0,1-1-1 0 0,1 1 1 0 0,-1 0-1 0 0,2 0 0 0 0,1 12 1 0 0,-1-3-21 0 0,1 242 492 0 0,4 54-469 0 0,-4-287-196 0 0,18 140 287 0 0,-16-150-199 0 0,0 0 0 0 0,1 0 0 0 0,1 0 0 0 0,1-1-1 0 0,1 0 1 0 0,18 31 0 0 0,-19-39-15 0 0,0 0 1 0 0,0 0-1 0 0,1-1 0 0 0,0-1 0 0 0,0 1 0 0 0,1-1 0 0 0,0-1 1 0 0,1 1-1 0 0,-1-1 0 0 0,1-1 0 0 0,16 6 0 0 0,-6-3 50 0 0,0-1 0 0 0,1-2 0 0 0,-1 0 0 0 0,1-1 0 0 0,24 1 0 0 0,-27-4-92 0 0,0-1-1 0 0,0-1 0 0 0,0 0 1 0 0,0-2-1 0 0,0 0 1 0 0,30-10-1 0 0,-4-2-1747 0 0,60-30-1 0 0,-28 3-4296 0 0,-49 28 3832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40 293 5407 0 0,'0'0'1192'0'0,"0"2"-509"0"0,0 19 2805 0 0,2-20-2419 0 0,1 0-801 0 0,0 0-1 0 0,1 0 0 0 0,-1 0 0 0 0,0 0 1 0 0,1-1-1 0 0,-1 1 0 0 0,1-1 1 0 0,-1 0-1 0 0,0 0 0 0 0,1 0 0 0 0,-1 0 1 0 0,1-1-1 0 0,-1 1 0 0 0,0-1 1 0 0,1 0-1 0 0,-1 0 0 0 0,0 0 0 0 0,6-3 1 0 0,7-4 214 0 0,0 0-1 0 0,18-13 1 0 0,10-7 17 0 0,48-33-16 0 0,-80 52-481 0 0,-1 0 1 0 0,-1-1-1 0 0,1 0 0 0 0,-2-1 1 0 0,14-18-1 0 0,-21 26-14 0 0,0 0 0 0 0,0 0 0 0 0,0-1 0 0 0,0 1 0 0 0,-1-1 0 0 0,1 1 1 0 0,-1-1-1 0 0,0 0 0 0 0,0 0 0 0 0,-1 1 0 0 0,1-1 0 0 0,0-5 0 0 0,-2 7-14 0 0,1 0 0 0 0,0 0 0 0 0,-1 0 0 0 0,1 0 0 0 0,-1 0 0 0 0,0 1-1 0 0,1-1 1 0 0,-1 0 0 0 0,0 0 0 0 0,0 1 0 0 0,0-1 0 0 0,0 1 0 0 0,-1-1 0 0 0,1 1 0 0 0,0-1 0 0 0,-1 1 0 0 0,1 0 0 0 0,-1-1 0 0 0,1 1 0 0 0,-1 0 0 0 0,1 0 0 0 0,-1 0 0 0 0,0 0 0 0 0,0 1 0 0 0,1-1 0 0 0,-4 0 0 0 0,-10-4-163 0 0,-1 1 0 0 0,0 0 0 0 0,0 2 0 0 0,1 0 0 0 0,-2 0 0 0 0,1 2 1 0 0,0 0-1 0 0,0 1 0 0 0,0 0 0 0 0,0 1 0 0 0,1 1 0 0 0,-1 1 0 0 0,-23 8 1 0 0,32-9 125 0 0,-1 1 0 0 0,1 0 0 0 0,0 1 0 0 0,0 0 0 0 0,1 0 0 0 0,-1 0 0 0 0,1 1 0 0 0,0 0 0 0 0,1 0 0 0 0,0 0 0 0 0,0 1 0 0 0,0 0 0 0 0,0 0 0 0 0,1 0 0 0 0,0 0 0 0 0,1 1 0 0 0,-5 13 0 0 0,3-3 7 0 0,0 1 0 0 0,0 0 0 0 0,2 1 0 0 0,0-1 0 0 0,2 1 0 0 0,0 26 0 0 0,2-26 45 0 0,0 0-1 0 0,1-1 1 0 0,1 1-1 0 0,1-1 1 0 0,1 0-1 0 0,0 0 1 0 0,11 24-1 0 0,-13-37 44 0 0,0 1-1 0 0,1-1 1 0 0,-1 0 0 0 0,1 0-1 0 0,1 0 1 0 0,-1 0 0 0 0,1-1-1 0 0,0 0 1 0 0,0 0 0 0 0,1 0-1 0 0,-1 0 1 0 0,1-1 0 0 0,0 0 0 0 0,0 0-1 0 0,1-1 1 0 0,-1 0 0 0 0,1 0-1 0 0,0 0 1 0 0,-1-1 0 0 0,1 0-1 0 0,0 0 1 0 0,1-1 0 0 0,7 1-1 0 0,-4-1 43 0 0,0-1 0 0 0,0-1 0 0 0,0 1 1 0 0,0-2-1 0 0,0 0 0 0 0,-1 0 0 0 0,18-6 0 0 0,-7-1-1534 0 0,-1 1-1 0 0,36-23 1 0 0,-10 1-3352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30 6191 0 0,'-8'-29'3130'0'0,"15"38"-1836"0"0,-4-6-1086 0 0,8 11 231 0 0,-2 1 0 0 0,0 0 0 0 0,-1 1 0 0 0,0-1 0 0 0,10 31 0 0 0,17 88 849 0 0,-22-79-787 0 0,5 26 214 0 0,9 101 0 0 0,-18-4-3800 0 0,-9-156 1477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5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5407 0 0,'0'0'416'0'0,"1"-1"-272"0"0,2-4 382 0 0,0 0 0 0 0,1 0 0 0 0,0 0 0 0 0,0 0-1 0 0,0 1 1 0 0,1-1 0 0 0,0 1 0 0 0,0 0 0 0 0,0 1-1 0 0,0-1 1 0 0,0 1 0 0 0,1 0 0 0 0,-1 1-1 0 0,12-5 1 0 0,6 0 374 0 0,-1 0-1 0 0,38-5 1 0 0,-49 11-1253 0 0,0 0 1 0 0,0 0-1 0 0,1 1 1 0 0,-1 0-1 0 0,0 1 1 0 0,0 0-1 0 0,13 4 1 0 0,-10-1-4710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2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8863 0 0,'0'0'3362'0'0,"2"0"-3061"0"0,19-1 1056 0 0,0-1 0 0 0,26-7 0 0 0,7 0 325 0 0,-9 2-958 0 0,14-2-212 0 0,-19 7-3845 0 0,-37 8 349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6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7079 0 0,'8'-22'295'0'0,"-2"7"-177"0"0,-1-1 1 0 0,-1 0-1 0 0,3-17 0 0 0,-5 24 506 0 0,-1 0 0 0 0,6-14 0 0 0,0 1 5796 0 0,-6 24-6100 0 0,4 6-205 0 0,0-1-1 0 0,0 2 0 0 0,-1-1 0 0 0,0 0 1 0 0,0 1-1 0 0,2 11 0 0 0,1 6 120 0 0,4 27 0 0 0,-7-31-539 0 0,-2 0 0 0 0,0 0-1 0 0,-1 0 1 0 0,-2 1 0 0 0,-5 42-1 0 0,0-38-1502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6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54 5407 0 0,'14'-29'1714'0'0,"-14"28"-1570"0"0,0 0 1 0 0,0 1-1 0 0,0-1 0 0 0,-1 1 1 0 0,1-1-1 0 0,0 1 1 0 0,0-1-1 0 0,0 0 0 0 0,0 1 1 0 0,-1-1-1 0 0,1 1 1 0 0,0-1-1 0 0,0 1 0 0 0,-1-1 1 0 0,1 1-1 0 0,0-1 1 0 0,-1 1-1 0 0,1 0 0 0 0,-1-1 1 0 0,1 1-1 0 0,-1-1 1 0 0,0 1-1 0 0,-10-9 1133 0 0,8 8-1176 0 0,0 0-1 0 0,1 1 0 0 0,-1-1 1 0 0,0 1-1 0 0,0 0 1 0 0,1 0-1 0 0,-1 0 0 0 0,0 0 1 0 0,0 0-1 0 0,1 0 1 0 0,-1 1-1 0 0,0-1 0 0 0,0 1 1 0 0,1 0-1 0 0,-4 1 0 0 0,-6 3 80 0 0,-22 13 0 0 0,28-14-122 0 0,-13 7-28 0 0,0 1-1 0 0,1 0 1 0 0,0 2 0 0 0,-20 19-1 0 0,29-23-30 0 0,0 0 0 0 0,1 0-1 0 0,0 0 1 0 0,1 1 0 0 0,0 1-1 0 0,0-1 1 0 0,1 1 0 0 0,-6 19-1 0 0,8-21-1 0 0,2-1 1 0 0,-1 0-1 0 0,1 1 0 0 0,1-1 0 0 0,0 1 0 0 0,0 14 1 0 0,1-19-2 0 0,1 0 1 0 0,-1 0-1 0 0,1 0 1 0 0,0-1-1 0 0,1 1 1 0 0,-1 0-1 0 0,1 0 1 0 0,0-1-1 0 0,0 1 1 0 0,1-1-1 0 0,-1 0 1 0 0,1 0-1 0 0,0 1 1 0 0,5 4-1 0 0,4 1 154 0 0,0 0 1 0 0,0 0-1 0 0,1-2 0 0 0,0 1 0 0 0,0-2 1 0 0,26 11-1 0 0,19 11 734 0 0,-23-9-310 0 0,-8-6 104 0 0,-1 2 0 0 0,43 33 0 0 0,-67-47-640 0 0,0 0 0 0 0,1 0 0 0 0,-1 0 0 0 0,0 0 0 0 0,0 1 0 0 0,0-1 0 0 0,-1 1 0 0 0,1-1 0 0 0,0 1 0 0 0,-1 0-1 0 0,0-1 1 0 0,0 1 0 0 0,0 0 0 0 0,0 0 0 0 0,0 0 0 0 0,0 0 0 0 0,0 5 0 0 0,-1-5 0 0 0,-1 1 1 0 0,1-1-1 0 0,-1 1 0 0 0,0-1 1 0 0,0 1-1 0 0,0-1 0 0 0,0 0 1 0 0,-1 0-1 0 0,1 0 0 0 0,-1 0 1 0 0,0 0-1 0 0,0 0 0 0 0,0 0 1 0 0,0 0-1 0 0,-4 2 0 0 0,-4 6 37 0 0,-1-1-1 0 0,0 0 1 0 0,-1-1-1 0 0,-18 12 1 0 0,-56 25-267 0 0,49-27-222 0 0,16-8-467 0 0,-40 15-1 0 0,47-22-626 0 0,0-1 0 0 0,-17 4 0 0 0,11-5-3524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7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334 540 3223 0 0,'0'0'68'0'0,"2"1"16"0"0,13 12 186 0 0,-12-4 7780 0 0,44-53-4347 0 0,-46 43-3110 0 0,-1 0-579 0 0,0 0 0 0 0,-1 0 0 0 0,1 0 0 0 0,0 0 0 0 0,-1 0 0 0 0,1 1 0 0 0,-1-1-1 0 0,1 0 1 0 0,-1 0 0 0 0,1 0 0 0 0,-1 0 0 0 0,0 1 0 0 0,0-1 0 0 0,1 0 0 0 0,-1 1 0 0 0,0-1 0 0 0,0 0 0 0 0,0 1-1 0 0,1-1 1 0 0,-1 1 0 0 0,0 0 0 0 0,0-1 0 0 0,0 1 0 0 0,0 0 0 0 0,-2-1 0 0 0,-1 0 8 0 0,0 0 1 0 0,0 0 0 0 0,0 0-1 0 0,-7 0 1 0 0,-3 1-1 0 0,0 1-1 0 0,0 0 1 0 0,1 1 0 0 0,-1 0 0 0 0,-17 6 0 0 0,23-5-12 0 0,0 0 0 0 0,0 1 1 0 0,1-1-1 0 0,-1 1 1 0 0,1 1-1 0 0,0 0 1 0 0,0 0-1 0 0,1 0 0 0 0,0 0 1 0 0,-6 7-1 0 0,-4 7-29 0 0,2 0 0 0 0,1 1 0 0 0,0 0 0 0 0,1 1 0 0 0,1 0 0 0 0,2 1 0 0 0,-13 40 0 0 0,3 6-69 0 0,-13 91 0 0 0,28-132 60 0 0,1 0-1 0 0,0 30 0 0 0,3-46 17 0 0,1-1 0 0 0,0 1-1 0 0,0-1 1 0 0,1 1 0 0 0,1-1-1 0 0,0 0 1 0 0,0 1-1 0 0,6 12 1 0 0,-8-22 15 0 0,0 1 1 0 0,-1-1 0 0 0,1 1-1 0 0,0-1 1 0 0,0 1-1 0 0,0-1 1 0 0,0 1 0 0 0,0-1-1 0 0,0 0 1 0 0,1 1-1 0 0,-1-1 1 0 0,0 0-1 0 0,1 0 1 0 0,-1 0 0 0 0,0 0-1 0 0,1 0 1 0 0,-1-1-1 0 0,1 1 1 0 0,0 0 0 0 0,-1-1-1 0 0,1 1 1 0 0,0-1-1 0 0,-1 1 1 0 0,1-1-1 0 0,0 0 1 0 0,-1 0 0 0 0,1 1-1 0 0,0-1 1 0 0,0-1-1 0 0,-1 1 1 0 0,1 0 0 0 0,0 0-1 0 0,0-1 1 0 0,-1 1-1 0 0,1-1 1 0 0,0 1-1 0 0,-1-1 1 0 0,1 0 0 0 0,-1 1-1 0 0,3-3 1 0 0,4-2 87 0 0,0 0-1 0 0,-1-1 1 0 0,0 0 0 0 0,0 0 0 0 0,0 0 0 0 0,7-10 0 0 0,15-24 286 0 0,-1-1 0 0 0,36-72 1 0 0,-28 47-210 0 0,-4 9-57 0 0,46-115 1 0 0,-68 145-80 0 0,-2-1 1 0 0,-1 0 0 0 0,-1 0 0 0 0,-1-1 0 0 0,-2 0 0 0 0,0-52 0 0 0,-4 28-2 0 0,-3-1-1 0 0,-3 1 1 0 0,-18-76 0 0 0,19 107-21 0 0,-16-33 0 0 0,18 46-29 0 0,-1 0 1 0 0,0 0-1 0 0,0 0 0 0 0,-1 1 0 0 0,-13-14 1 0 0,18 21 9 0 0,0 0 0 0 0,1 0 1 0 0,-1 1-1 0 0,0-1 0 0 0,0 0 1 0 0,0 1-1 0 0,0-1 0 0 0,0 0 1 0 0,0 1-1 0 0,0-1 0 0 0,0 1 1 0 0,0 0-1 0 0,0-1 0 0 0,0 1 1 0 0,0 0-1 0 0,-1-1 0 0 0,1 1 2 0 0,0 1-1 0 0,1-1 0 0 0,-1 0 0 0 0,1 0 0 0 0,-1 0 0 0 0,0 0 0 0 0,1 1 0 0 0,-1-1 0 0 0,1 0 0 0 0,-1 1 0 0 0,1-1 0 0 0,-1 0 0 0 0,1 1 1 0 0,-1-1-1 0 0,1 1 0 0 0,-1-1 0 0 0,1 1 0 0 0,-1-1 0 0 0,1 1 0 0 0,-1 0 0 0 0,-1 2-25 0 0,1 1 0 0 0,-1-1 0 0 0,1 1 0 0 0,0 0 0 0 0,0-1 0 0 0,0 1 0 0 0,-1 6 0 0 0,-1 27-127 0 0,1 0 0 0 0,5 50 0 0 0,14 76-70 0 0,-16-153 214 0 0,75 400-138 0 0,-74-398 154 0 0,8 31-28 0 0,2 0 1 0 0,29 72-1 0 0,-36-103 16 0 0,1-1-1 0 0,0-1 1 0 0,0 1 0 0 0,1-1-1 0 0,0 0 1 0 0,1-1 0 0 0,0 1 0 0 0,1-1-1 0 0,0-1 1 0 0,0 0 0 0 0,1 0-1 0 0,-1-1 1 0 0,2 0 0 0 0,21 10-1 0 0,-29-15-70 0 0,0-1 0 0 0,1 0 0 0 0,0 0-1 0 0,-1 0 1 0 0,1 0 0 0 0,-1-1 0 0 0,1 1-1 0 0,0-1 1 0 0,-1 0 0 0 0,1 0 0 0 0,0 0-1 0 0,-1-1 1 0 0,1 1 0 0 0,0-1 0 0 0,5-2-1 0 0,-3 1-36 0 0,-1-1-1 0 0,0 1 1 0 0,-1-1-1 0 0,1 0 1 0 0,0 0 0 0 0,-1-1-1 0 0,0 1 1 0 0,0-1-1 0 0,6-7 1 0 0,-2 1-77 0 0,0-1 0 0 0,-1 0 0 0 0,0 0 0 0 0,-1-1 1 0 0,0 0-1 0 0,-1 0 0 0 0,-1 0 0 0 0,4-14 0 0 0,-1-3 1 0 0,4-33 0 0 0,-10 51 153 0 0,0 0 0 0 0,-1-1 0 0 0,0 1 0 0 0,-1-1 0 0 0,0 1 0 0 0,-3-12 0 0 0,1 18-280 0 0,1 5 103 0 0,-2 10 9 0 0,0 20 150 0 0,3-15 191 0 0,2 0 0 0 0,0 0-1 0 0,1 0 1 0 0,0 0 0 0 0,1 0-1 0 0,0-1 1 0 0,2 1 0 0 0,11 26-1 0 0,-11-30 178 0 0,1-1 1 0 0,0 1-1 0 0,0-1 0 0 0,1-1 0 0 0,0 1 0 0 0,0-1 1 0 0,1-1-1 0 0,1 1 0 0 0,0-2 0 0 0,0 1 0 0 0,19 12 1 0 0,-20-16-100 0 0,0-1 1 0 0,0 0 0 0 0,0 0 0 0 0,1-1 0 0 0,-1 0 0 0 0,1 0-1 0 0,-1-1 1 0 0,1 0 0 0 0,0-1 0 0 0,-1 0 0 0 0,1 0 0 0 0,0-1 0 0 0,-1 0-1 0 0,1-1 1 0 0,9-2 0 0 0,0-1 11 0 0,-1-1 1 0 0,1 0-1 0 0,-1-1 0 0 0,0-1 1 0 0,-1-1-1 0 0,17-11 1 0 0,-19 10-105 0 0,0-1 0 0 0,-1 0 0 0 0,0 0 0 0 0,0-2 0 0 0,10-14 0 0 0,-18 22-93 0 0,-1-1 0 0 0,0 1 0 0 0,0-1 0 0 0,-1 0 1 0 0,0 0-1 0 0,0-1 0 0 0,0 1 0 0 0,-1-1 0 0 0,0 1 0 0 0,0-1 0 0 0,-1 0 1 0 0,1 1-1 0 0,-2-1 0 0 0,1 0 0 0 0,-1-11 0 0 0,-1 13-7 0 0,0 0-1 0 0,0 0 1 0 0,-1 0-1 0 0,0 0 0 0 0,0 0 1 0 0,0 1-1 0 0,0-1 1 0 0,-1 1-1 0 0,1 0 1 0 0,-1-1-1 0 0,0 1 1 0 0,-1 1-1 0 0,1-1 1 0 0,-5-4-1 0 0,-6-4-3 0 0,-1 1 1 0 0,-23-15-1 0 0,28 20-17 0 0,-29-18-236 0 0,-1 3-1 0 0,-1 1 1 0 0,-1 2 0 0 0,-64-19 0 0 0,86 32-159 0 0,0 1 1 0 0,0 0 0 0 0,0 1 0 0 0,-27 1 0 0 0,29 2-1182 0 0,1 1 0 0 0,-32 6 0 0 0,27-2-618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7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9847 0 0,'0'0'890'0'0,"-1"1"-686"0"0,-3 7-41 0 0,0 0 1 0 0,1 0-1 0 0,0 0 1 0 0,1 0-1 0 0,0 0 1 0 0,0 1-1 0 0,0-1 1 0 0,1 10-1 0 0,-1 74 897 0 0,3-71-795 0 0,24 465 1964 0 0,-17-369-1905 0 0,9 80 47 0 0,2 33-1258 0 0,-13-162-1874 0 0,-4-43-547 0 0,0-6-894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8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0 406 5039 0 0,'0'0'388'0'0,"2"0"-254"0"0,35 11 735 0 0,-1-2 1 0 0,1-1 0 0 0,1-2-1 0 0,49 1 1 0 0,-39-6-136 0 0,-1-2-1 0 0,0-2 1 0 0,51-10-1 0 0,-54 4-372 0 0,0-2 0 0 0,50-20 0 0 0,-66 20-196 0 0,-1-1 0 0 0,0-1 0 0 0,-1-2 0 0 0,33-23 0 0 0,-50 31-154 0 0,-1 0 1 0 0,1 0-1 0 0,-1-1 0 0 0,-1 0 0 0 0,1 0 0 0 0,-1-1 1 0 0,-1 0-1 0 0,7-12 0 0 0,-10 15-2 0 0,0-2 1 0 0,0 1-1 0 0,0 0 0 0 0,-1 0 0 0 0,0-1 1 0 0,-1 1-1 0 0,0-1 0 0 0,0 1 0 0 0,0-1 1 0 0,-1 0-1 0 0,0 1 0 0 0,-2-14 1 0 0,0 10 105 0 0,0 0 0 0 0,0 0 0 0 0,-1 0 0 0 0,-1 0 0 0 0,0 1 0 0 0,0-1 0 0 0,-7-9 0 0 0,10 19 94 0 0,0 2-196 0 0,0 1 1 0 0,-1-1-1 0 0,1 1 1 0 0,0 0-1 0 0,0-1 1 0 0,0 1-1 0 0,0 0 0 0 0,0 0 1 0 0,0 0-1 0 0,1 0 1 0 0,-2 3-1 0 0,-1 8-13 0 0,1-1 0 0 0,0 1 0 0 0,1 0 0 0 0,1 19 0 0 0,6 51-73 0 0,40 195 172 0 0,-30-203 648 0 0,-3 1 0 0 0,-4 1 1 0 0,0 82-1 0 0,-9-157-256 0 0,1-4-333 0 0,20-26 224 0 0,24-41-1 0 0,-28 40-282 0 0,37-47-1 0 0,-47 68-92 0 0,57-64 66 0 0,-52 61-59 0 0,-1 1 1 0 0,2-1-1 0 0,-1 2 0 0 0,15-9 0 0 0,-15 12-2 0 0,5 1 43 0 0,-13 6-64 0 0,-3 0 6 0 0,-1 0 0 0 0,1-1 1 0 0,0 0-1 0 0,-1 0 1 0 0,1 1 0 0 0,0-1-1 0 0,-1 1 1 0 0,1-1-1 0 0,-1 0 1 0 0,1 1-1 0 0,-1-1 1 0 0,1 1-1 0 0,-1-1 1 0 0,1 1-1 0 0,-1 0 1 0 0,0-1 0 0 0,1 1-1 0 0,-1-1 1 0 0,0 1-1 0 0,1 1 1 0 0,0 0-8 0 0,13 20-66 0 0,17 38 0 0 0,-20-37 81 0 0,23 36 0 0 0,-29-52-4 0 0,1 0 0 0 0,0 0 0 0 0,0 0 0 0 0,0-1 0 0 0,1 0 0 0 0,-1 0-1 0 0,2-1 1 0 0,11 8 0 0 0,-13-10 8 0 0,-1-1 0 0 0,1 0-1 0 0,0 0 1 0 0,0 0 0 0 0,0 0-1 0 0,0-1 1 0 0,0 0 0 0 0,0 0-1 0 0,0-1 1 0 0,0 0 0 0 0,0 0 0 0 0,1 0-1 0 0,-1-1 1 0 0,0 0 0 0 0,0 0-1 0 0,0-1 1 0 0,0 1 0 0 0,7-4-1 0 0,0-1 19 0 0,-1 0-1 0 0,0 0 0 0 0,-1-1 0 0 0,1 0 1 0 0,-2-1-1 0 0,1 0 0 0 0,14-15 0 0 0,-21 18-18 0 0,0 0-1 0 0,0 0 1 0 0,0-1-1 0 0,0 1 1 0 0,-1-1-1 0 0,0 0 1 0 0,0 0-1 0 0,-1 0 1 0 0,0 0-1 0 0,0 0 1 0 0,0-1-1 0 0,-1 1 1 0 0,0 0-1 0 0,0-1 1 0 0,0-12-1 0 0,-1 11-43 0 0,-1-1 0 0 0,1 1 1 0 0,-2-1-1 0 0,1 1 0 0 0,-1-1 0 0 0,-1 1 0 0 0,1 0 0 0 0,-1 0 0 0 0,-1 0 0 0 0,1 0 0 0 0,-9-12 1 0 0,11 19 14 0 0,0-1 0 0 0,0 1 1 0 0,0 0-1 0 0,1 0 1 0 0,-1 0-1 0 0,0-1 0 0 0,0 1 1 0 0,-1 0-1 0 0,1 0 1 0 0,0 0-1 0 0,0 1 0 0 0,0-1 1 0 0,-1 0-1 0 0,1 0 1 0 0,0 1-1 0 0,-1-1 1 0 0,1 1-1 0 0,-1-1 0 0 0,1 1 1 0 0,-1-1-1 0 0,1 1 1 0 0,-2 0-1 0 0,1 0-14 0 0,0 1 1 0 0,0-1-1 0 0,0 1 0 0 0,0 0 0 0 0,0 0 1 0 0,0 0-1 0 0,0 0 0 0 0,1 0 1 0 0,-1 0-1 0 0,0 0 0 0 0,1 0 0 0 0,-1 1 1 0 0,1-1-1 0 0,-1 1 0 0 0,-1 1 1 0 0,-2 4-22 0 0,0 0 0 0 0,0 0 1 0 0,1 1-1 0 0,0 0 0 0 0,0 0 1 0 0,1 0-1 0 0,0 0 1 0 0,0 0-1 0 0,1 0 0 0 0,0 1 1 0 0,1 0-1 0 0,-1-1 0 0 0,1 13 1 0 0,1 5 4 0 0,0 0 1 0 0,2 0-1 0 0,6 32 1 0 0,-5-42 39 0 0,0 0 0 0 0,1-1 0 0 0,1 1 1 0 0,1-1-1 0 0,0 0 0 0 0,9 17 0 0 0,-11-26 17 0 0,0 1 0 0 0,1-1 0 0 0,-1 0 0 0 0,1 0 0 0 0,1-1 0 0 0,-1 1 0 0 0,1-1 0 0 0,0 0-1 0 0,0-1 1 0 0,0 1 0 0 0,0-1 0 0 0,1-1 0 0 0,0 1 0 0 0,0-1 0 0 0,9 3 0 0 0,4-1-193 0 0,0-1 0 0 0,0-1 0 0 0,0-1 0 0 0,0-1 0 0 0,0-1 0 0 0,1 0 0 0 0,24-5 0 0 0,11-2-751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9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319 488 7367 0 0,'-16'-3'530'0'0,"12"1"-505"0"0,0 1 0 0 0,0 0 1 0 0,0 1-1 0 0,-1-1 0 0 0,1 1 1 0 0,0 0-1 0 0,-1 0 0 0 0,1 0 1 0 0,0 0-1 0 0,-1 1 0 0 0,1 0 1 0 0,-7 2-1 0 0,-2 1 211 0 0,0 2-1 0 0,0 0 1 0 0,0 0-1 0 0,0 1 1 0 0,1 0-1 0 0,0 1 1 0 0,1 1-1 0 0,0 0 0 0 0,0 1 1 0 0,-13 15-1 0 0,13-12-79 0 0,1 0-1 0 0,0 1 0 0 0,1 0 1 0 0,1 0-1 0 0,0 1 0 0 0,1 0 1 0 0,1 1-1 0 0,-7 24 0 0 0,9-25-56 0 0,1 0 1 0 0,0 0-1 0 0,2 0 0 0 0,0 0 0 0 0,0 1 0 0 0,1-1 0 0 0,1 0 1 0 0,1 0-1 0 0,4 22 0 0 0,-2-25 6 0 0,-1 0 1 0 0,2 0 0 0 0,0 0-1 0 0,0-1 1 0 0,1 1-1 0 0,0-1 1 0 0,1-1-1 0 0,0 1 1 0 0,1-1-1 0 0,0 0 1 0 0,1-1-1 0 0,10 9 1 0 0,-11-11 44 0 0,1-1-1 0 0,1 0 1 0 0,-1 0-1 0 0,1-1 1 0 0,0 0 0 0 0,0-1-1 0 0,0 0 1 0 0,1 0 0 0 0,-1-1-1 0 0,1-1 1 0 0,0 0 0 0 0,0 0-1 0 0,13-1 1 0 0,1 0 88 0 0,0-1-1 0 0,0-2 1 0 0,0-1 0 0 0,42-9 0 0 0,-38 4-105 0 0,0-1 0 0 0,-1-1-1 0 0,0-1 1 0 0,-1-1 0 0 0,0-2 0 0 0,30-20 0 0 0,-36 19-87 0 0,-1 0 0 0 0,0-2 0 0 0,-1 0 1 0 0,-1-1-1 0 0,0-1 0 0 0,-2-1 1 0 0,23-34-1 0 0,-28 35-27 0 0,-1-1 0 0 0,-1 1 1 0 0,-1-1-1 0 0,-1-1 0 0 0,0 1 0 0 0,6-41 1 0 0,-7 13 27 0 0,1-94 0 0 0,-7 100-153 0 0,-3 0-1 0 0,-1 0 1 0 0,-13-52 0 0 0,10 66 26 0 0,-1 1 0 0 0,-2 0 0 0 0,0 0 0 0 0,-2 1 0 0 0,-25-43 0 0 0,36 66 60 0 0,-1 1-1 0 0,0-1 1 0 0,-1 0 0 0 0,1 0-1 0 0,0 1 1 0 0,-1 0 0 0 0,1-1 0 0 0,-1 1-1 0 0,0 0 1 0 0,-4-2 0 0 0,6 3 7 0 0,0 1 0 0 0,0-1 0 0 0,-1 1 1 0 0,1 0-1 0 0,0-1 0 0 0,0 1 0 0 0,-1 0 0 0 0,1 0 1 0 0,0 0-1 0 0,-1 0 0 0 0,1 0 0 0 0,0 0 0 0 0,-1 0 1 0 0,1 1-1 0 0,0-1 0 0 0,-1 0 0 0 0,1 1 1 0 0,0-1-1 0 0,0 1 0 0 0,0-1 0 0 0,-1 1 0 0 0,1 0 1 0 0,0-1-1 0 0,0 1 0 0 0,0 0 0 0 0,0 0 1 0 0,0 0-1 0 0,0 0 0 0 0,-1 2 0 0 0,-1 0-22 0 0,1 0 0 0 0,-1 1 0 0 0,1 0 0 0 0,0-1 0 0 0,0 1 0 0 0,0 0 0 0 0,1 0 0 0 0,-1 0 0 0 0,1 0 0 0 0,0 0 0 0 0,0 1 0 0 0,0 5-1 0 0,0 6-41 0 0,0 0-1 0 0,3 17 0 0 0,-1-12 17 0 0,5 99-122 0 0,25 140 1 0 0,-22-212 476 0 0,2 0 0 0 0,2 0 0 0 0,3-1-1 0 0,1-1 1 0 0,41 77 0 0 0,-52-113-179 0 0,1 0 0 0 0,0 0-1 0 0,0 0 1 0 0,1-1 0 0 0,0 0-1 0 0,0-1 1 0 0,1 0 0 0 0,11 8 0 0 0,-13-12-73 0 0,0 1 0 0 0,0-1 1 0 0,0-1-1 0 0,0 1 1 0 0,1-1-1 0 0,0-1 1 0 0,-1 1-1 0 0,1-1 0 0 0,0-1 1 0 0,0 1-1 0 0,0-1 1 0 0,15 0-1 0 0,31-4-249 0 0,-1-1 1 0 0,70-16-1 0 0,-95 14-130 0 0,0-2 1 0 0,0-1 0 0 0,0-1-1 0 0,-1-1 1 0 0,48-29 0 0 0,-65 34 261 0 0,0-1 0 0 0,0-1 1 0 0,-1 0-1 0 0,0 0 0 0 0,-1-1 1 0 0,0 0-1 0 0,0 0 1 0 0,-1-1-1 0 0,0 0 0 0 0,-1 0 1 0 0,7-14-1 0 0,-10 16 92 0 0,0 0 0 0 0,0 1 0 0 0,-1-2 0 0 0,0 1 0 0 0,0 0 0 0 0,-1 0-1 0 0,0-1 1 0 0,0 1 0 0 0,-1 0 0 0 0,0-1 0 0 0,-1 1 0 0 0,1-1 0 0 0,-2 1 0 0 0,1 0 0 0 0,-1 0 0 0 0,-6-15 0 0 0,7 20 5 0 0,0 0 0 0 0,-1 0 1 0 0,0 0-1 0 0,1 0 0 0 0,-1 0 0 0 0,0 1 1 0 0,0-1-1 0 0,0 0 0 0 0,-1 1 1 0 0,1 0-1 0 0,-1 0 0 0 0,1-1 1 0 0,-1 1-1 0 0,0 1 0 0 0,1-1 1 0 0,-1 0-1 0 0,0 1 0 0 0,0-1 1 0 0,-1 1-1 0 0,1 0 0 0 0,0 0 0 0 0,0 0 1 0 0,0 1-1 0 0,-1-1 0 0 0,1 1 1 0 0,0 0-1 0 0,-1 0 0 0 0,1 0 1 0 0,0 0-1 0 0,-1 0 0 0 0,1 1 1 0 0,0-1-1 0 0,-4 2 0 0 0,-9 5 21 0 0,0 0-1 0 0,0 0 1 0 0,1 2-1 0 0,0 0 1 0 0,1 0-1 0 0,0 2 1 0 0,0-1-1 0 0,1 2 1 0 0,0 0-1 0 0,1 1 1 0 0,1 0-1 0 0,0 0 1 0 0,1 1-1 0 0,0 1 1 0 0,-10 19-1 0 0,18-29-4 0 0,0 0 0 0 0,0 0 0 0 0,1 0-1 0 0,0 0 1 0 0,0 0 0 0 0,0 0 0 0 0,0 0 0 0 0,1 0-1 0 0,0 0 1 0 0,0 6 0 0 0,0-8 5 0 0,1 0 0 0 0,-1-1-1 0 0,1 1 1 0 0,0 0 0 0 0,0-1 0 0 0,0 1 0 0 0,0-1-1 0 0,0 1 1 0 0,0-1 0 0 0,1 1 0 0 0,-1-1 0 0 0,1 0 0 0 0,-1 0-1 0 0,1 0 1 0 0,0 0 0 0 0,0 0 0 0 0,0 0 0 0 0,0 0-1 0 0,4 2 1 0 0,-4-3-4 0 0,0-1 0 0 0,0 1-1 0 0,-1-1 1 0 0,1 1 0 0 0,0-1 0 0 0,0 0-1 0 0,0 0 1 0 0,0 0 0 0 0,0 0 0 0 0,-1 0-1 0 0,1 0 1 0 0,0 0 0 0 0,3-1 0 0 0,1 0 50 0 0,2 0-19 0 0,0-1-1 0 0,-1 0 1 0 0,1 0-1 0 0,0-1 1 0 0,-1 0 0 0 0,1 0-1 0 0,-1 0 1 0 0,0-1-1 0 0,0 0 1 0 0,0-1-1 0 0,7-6 1 0 0,6-6-29 0 0,-2-2 1 0 0,19-22-1 0 0,-26 29-13 0 0,-6 6-1 0 0,-4 4 7 0 0,0 4-184 0 0,4 2 112 0 0,-1 0 0 0 0,-1 1 1 0 0,1 0-1 0 0,0 0 0 0 0,-1 0 1 0 0,0 0-1 0 0,3 7 1 0 0,13 22-129 0 0,-9-21 149 0 0,-1-2 1 0 0,1 0-1 0 0,17 15 1 0 0,-21-21 11 0 0,0-1 1 0 0,0 0-1 0 0,0-1 1 0 0,1 1-1 0 0,-1-1 1 0 0,1 0-1 0 0,0-1 1 0 0,0 1 0 0 0,9 1-1 0 0,2-2-490 0 0,0 0 0 0 0,-1-1 0 0 0,1 0 0 0 0,0-2 0 0 0,32-4 1 0 0,88-25-3461 0 0,-118 25 3738 0 0,-6 1-328 0 0,3 1-376 0 0,-1-2 0 0 0,0 0 1 0 0,17-8-1 0 0,-28 11 802 0 0,-1-1 0 0 0,0 1 0 0 0,1-1 1 0 0,-1 0-1 0 0,0 0 0 0 0,0 0 1 0 0,-1-1-1 0 0,1 1 0 0 0,-1-1 0 0 0,1 0 1 0 0,-1 0-1 0 0,-1 0 0 0 0,1-1 0 0 0,4-8 1 0 0,-1-3 417 0 0,-1 0 1 0 0,0-1-1 0 0,-1 0 1 0 0,-1 0 0 0 0,2-33-1 0 0,-4 19 851 0 0,-2 0 0 0 0,-6-44 1 0 0,6 69-846 0 0,0 1-1 0 0,0 0 1 0 0,0 0 0 0 0,-1 0 0 0 0,-3-9 0 0 0,4 13-214 0 0,0-1 1 0 0,1 1-1 0 0,-1 0 0 0 0,0 0 1 0 0,0 0-1 0 0,0 0 1 0 0,0 0-1 0 0,0 0 0 0 0,0 0 1 0 0,0 0-1 0 0,0 0 1 0 0,0 0-1 0 0,0 1 0 0 0,0-1 1 0 0,-1 0-1 0 0,1 1 0 0 0,0-1 1 0 0,0 1-1 0 0,-1 0 1 0 0,1-1-1 0 0,0 1 0 0 0,-1 0 1 0 0,1 0-1 0 0,0-1 0 0 0,-1 1 1 0 0,1 0-1 0 0,-3 1 1 0 0,-5 1 18 0 0,0 0 0 0 0,0 0 1 0 0,1 1-1 0 0,-1 1 0 0 0,1-1 1 0 0,-1 1-1 0 0,1 1 0 0 0,-9 6 1 0 0,5-3-30 0 0,2 1 1 0 0,-1-1-1 0 0,1 2 0 0 0,-17 19 1 0 0,24-26-88 0 0,1 0 1 0 0,0 0-1 0 0,0 0 1 0 0,0 1-1 0 0,0-1 1 0 0,0 1-1 0 0,0-1 1 0 0,1 1-1 0 0,0 0 1 0 0,0-1-1 0 0,0 1 1 0 0,0 0-1 0 0,1 0 1 0 0,-1 0-1 0 0,1 0 1 0 0,0-1-1 0 0,0 1 1 0 0,0 0 0 0 0,1 0-1 0 0,-1 0 1 0 0,1 0-1 0 0,0 0 1 0 0,0-1-1 0 0,0 1 1 0 0,1 0-1 0 0,-1-1 1 0 0,1 1-1 0 0,0-1 1 0 0,0 0-1 0 0,0 1 1 0 0,1-1-1 0 0,-1 0 1 0 0,1 0-1 0 0,-1-1 1 0 0,1 1-1 0 0,0 0 1 0 0,4 2 0 0 0,15 9 71 0 0,1-1 0 0 0,0 0 1 0 0,1-2-1 0 0,37 12 1 0 0,-4-1 99 0 0,-52-19-148 0 0,73 32 198 0 0,-68-29-165 0 0,-1-1-1 0 0,1 1 0 0 0,-1 1 1 0 0,0 0-1 0 0,12 12 0 0 0,-20-17-37 0 0,1-1-1 0 0,0 1 1 0 0,-1 0-1 0 0,0 0 1 0 0,1 0-1 0 0,-1 0 1 0 0,0 0 0 0 0,0 0-1 0 0,0 0 1 0 0,0 0-1 0 0,0 0 1 0 0,0 1-1 0 0,-1-1 1 0 0,1 0-1 0 0,-1 0 1 0 0,0 1-1 0 0,0-1 1 0 0,1 0-1 0 0,-2 1 1 0 0,1-1 0 0 0,0 0-1 0 0,-1 5 1 0 0,0-4 8 0 0,-1 0 0 0 0,1 0 0 0 0,-1 0 0 0 0,0 0-1 0 0,0-1 1 0 0,0 1 0 0 0,0 0 0 0 0,0-1 0 0 0,0 0 0 0 0,-1 1 0 0 0,1-1 0 0 0,-1 0 0 0 0,0 0 0 0 0,0-1 0 0 0,-4 4 0 0 0,-2-1-107 0 0,0-1 1 0 0,1 1-1 0 0,-1-1 0 0 0,-1-1 0 0 0,1 1 1 0 0,-16 0-1 0 0,-29 0-4535 0 0,38-3-902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0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296 232 10943 0 0,'8'-7'169'0'0,"0"-1"0"0"0,-1 0 0 0 0,0 0-1 0 0,-1 0 1 0 0,1-1 0 0 0,-2-1 0 0 0,7-12 0 0 0,-10 18-58 0 0,-1 1 0 0 0,1-1 0 0 0,-1 0 0 0 0,0 1 0 0 0,0-1 0 0 0,0 0 0 0 0,-1 0 1 0 0,1 0-1 0 0,-1 0 0 0 0,0 0 0 0 0,0 0 0 0 0,-1 0 0 0 0,1 0 0 0 0,-1 0 0 0 0,0 1 1 0 0,0-1-1 0 0,0 0 0 0 0,0 0 0 0 0,-1 1 0 0 0,1-1 0 0 0,-1 0 0 0 0,0 1 0 0 0,-3-4 1 0 0,0 2 21 0 0,1 0 1 0 0,-2 0-1 0 0,1 0 1 0 0,-1 1-1 0 0,1-1 1 0 0,-1 1-1 0 0,0 1 1 0 0,0-1 0 0 0,-1 1-1 0 0,1 0 1 0 0,-1 1-1 0 0,0-1 1 0 0,0 1-1 0 0,1 1 1 0 0,-1-1-1 0 0,0 1 1 0 0,0 1-1 0 0,-1-1 1 0 0,-6 1 0 0 0,0 0-115 0 0,1 1 0 0 0,0 0 0 0 0,-1 1 0 0 0,1 1 0 0 0,0 0 1 0 0,0 0-1 0 0,0 2 0 0 0,1-1 0 0 0,-16 9 0 0 0,22-10-23 0 0,1 1-1 0 0,-1-1 1 0 0,1 1-1 0 0,-1 1 1 0 0,1-1-1 0 0,0 1 1 0 0,1 0-1 0 0,-1 0 1 0 0,-5 8-1 0 0,8-10-2 0 0,1 0 0 0 0,-1 0-1 0 0,1 0 1 0 0,-1 0 0 0 0,1 0 0 0 0,0 0-1 0 0,0 0 1 0 0,1 1 0 0 0,-1-1 0 0 0,0 0-1 0 0,1 0 1 0 0,0 1 0 0 0,0-1 0 0 0,0 0-1 0 0,0 1 1 0 0,1-1 0 0 0,-1 0 0 0 0,1 1-1 0 0,0-1 1 0 0,2 6 0 0 0,1-1 6 0 0,0-1 0 0 0,1 1 0 0 0,0-1 0 0 0,0 0 0 0 0,0-1 0 0 0,1 1 0 0 0,0-1 0 0 0,13 10 0 0 0,4 1 87 0 0,33 20 1 0 0,17 1 146 0 0,-41-23 9 0 0,32 21-1 0 0,-56-30-125 0 0,1 0 0 0 0,-1 0-1 0 0,-1 1 1 0 0,1 0 0 0 0,-1 0-1 0 0,0 1 1 0 0,-1 0 0 0 0,8 11-1 0 0,-12-16-80 0 0,0 0-1 0 0,0 1 0 0 0,-1-1 1 0 0,1 1-1 0 0,-1-1 1 0 0,0 1-1 0 0,0 0 1 0 0,0-1-1 0 0,-1 1 0 0 0,1 0 1 0 0,-1 0-1 0 0,0-1 1 0 0,0 1-1 0 0,-1 6 1 0 0,0-5-8 0 0,0 0 0 0 0,0-1 0 0 0,-1 1 0 0 0,0-1 0 0 0,0 0 0 0 0,0 1 1 0 0,-1-1-1 0 0,1 0 0 0 0,-1 0 0 0 0,-4 4 0 0 0,-7 6 6 0 0,-1-1 0 0 0,0 0 0 0 0,0-1 0 0 0,-29 16 0 0 0,23-15-41 0 0,-2 3-145 0 0,-26 16 51 0 0,44-29-196 0 0,0-1 0 0 0,0 1-1 0 0,-1-1 1 0 0,1 0 0 0 0,-1-1-1 0 0,1 1 1 0 0,-10 0 0 0 0,4-4-1670 0 0,1-3-87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86 390 4663 0 0,'0'0'210'0'0,"-2"1"-6"0"0,0-1-172 0 0,-1 0-33 0 0,-9 9 156 0 0,8-6 588 0 0,1 1 0 0 0,0-1-1 0 0,0 1 1 0 0,-5 5 0 0 0,7-7 195 0 0,-1 10 4146 0 0,5-12-4982 0 0,-1 0 0 0 0,1 0 0 0 0,0 0-1 0 0,-1 0 1 0 0,1-1 0 0 0,0 1 0 0 0,-1-1-1 0 0,1 0 1 0 0,-1 1 0 0 0,1-1 0 0 0,-1 0-1 0 0,1-1 1 0 0,-1 1 0 0 0,0 0 0 0 0,0-1-1 0 0,0 1 1 0 0,1-1 0 0 0,2-4 0 0 0,6-4 101 0 0,-1-1 1 0 0,10-14 0 0 0,-12 15-61 0 0,16-20 36 0 0,-2-2 1 0 0,-2 0-1 0 0,-1-1 0 0 0,19-44 0 0 0,-35 70-159 0 0,0 0 0 0 0,-1-1-1 0 0,0 1 1 0 0,0 0-1 0 0,-1-1 1 0 0,0 1 0 0 0,0-1-1 0 0,-1 1 1 0 0,0-9 0 0 0,0 12-14 0 0,-1 1 1 0 0,1 0 0 0 0,-1 0 0 0 0,0 0-1 0 0,0 0 1 0 0,0 0 0 0 0,0 0 0 0 0,-1 0 0 0 0,1 1-1 0 0,-1-1 1 0 0,0 0 0 0 0,0 1 0 0 0,0-1-1 0 0,0 1 1 0 0,0-1 0 0 0,0 1 0 0 0,-1 0-1 0 0,1 0 1 0 0,-1 0 0 0 0,1 1 0 0 0,-1-1-1 0 0,0 0 1 0 0,0 1 0 0 0,-3-1 0 0 0,0-1-41 0 0,0 1 1 0 0,-1 0-1 0 0,0 0 1 0 0,1 1-1 0 0,-1 0 1 0 0,0 0-1 0 0,0 1 1 0 0,1 0-1 0 0,-1 0 1 0 0,0 0-1 0 0,0 1 1 0 0,0 0-1 0 0,1 1 1 0 0,-1-1-1 0 0,1 1 1 0 0,-1 0 0 0 0,1 1-1 0 0,-12 6 1 0 0,11-6-13 0 0,1 2 0 0 0,0-1 0 0 0,0 1 1 0 0,0 0-1 0 0,1 0 0 0 0,-1 0 1 0 0,1 1-1 0 0,0 0 0 0 0,1 0 0 0 0,0 0 1 0 0,0 1-1 0 0,0-1 0 0 0,0 1 0 0 0,1 0 1 0 0,1 0-1 0 0,-5 14 0 0 0,3 0 13 0 0,1 1 0 0 0,1-1-1 0 0,1 0 1 0 0,0 1 0 0 0,2 0-1 0 0,1-1 1 0 0,0 0 0 0 0,2 1-1 0 0,0-1 1 0 0,1 0 0 0 0,15 35-1 0 0,-16-46 99 0 0,1 0-1 0 0,0-1 1 0 0,0 0 0 0 0,1 0-1 0 0,0-1 1 0 0,1 0-1 0 0,0 0 1 0 0,0 0-1 0 0,11 8 1 0 0,-11-11 27 0 0,0 1 0 0 0,1-2 1 0 0,0 1-1 0 0,0-1 0 0 0,0-1 0 0 0,0 1 0 0 0,0-1 0 0 0,1-1 1 0 0,0 1-1 0 0,-1-1 0 0 0,12 0 0 0 0,7-1-258 0 0,-1-1-1 0 0,1-1 0 0 0,-1-2 1 0 0,31-6-1 0 0,-17 2-1520 0 0,-1 2 111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0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8 431 0 0,'2'-1'100'0'0,"0"0"-1"0"0,1 0 0 0 0,-1 0 0 0 0,1 0 0 0 0,0 0 0 0 0,-1 1 0 0 0,1 0 0 0 0,-1-1 0 0 0,1 1 0 0 0,0 0 0 0 0,-1 0 1 0 0,6 1-1 0 0,0 0 846 0 0,0-1-128 0 0,0 1 0 0 0,-1 1 0 0 0,1 0 0 0 0,-1 0 0 0 0,1 0 0 0 0,-1 1 0 0 0,0 0 0 0 0,0 0 0 0 0,0 1 0 0 0,10 6 0 0 0,3 6 740 0 0,35 32 1 0 0,-43-36-1022 0 0,86 93 2145 0 0,-17-16-1066 0 0,-49-57-1179 0 0,40 30 0 0 0,-21-24-1398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1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7367 0 0,'0'0'667'0'0,"-1"1"-547"0"0,-12 39 706 0 0,2 1 0 0 0,-10 67 0 0 0,13-64-171 0 0,-1 1-63 0 0,-7 44 472 0 0,14-75-1136 0 0,1 0 0 0 0,1 0 0 0 0,0 0 0 0 0,3 19 0 0 0,1-16-2966 0 0,3-1-1060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3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11 155 14479 0 0,'-4'-17'1579'0'0,"-2"6"1393"0"0,6 10-2291 0 0,0 0-407 0 0,1-2-337 0 0,0 2-226 0 0,0 0 0 0 0,0 0 0 0 0,0 1 0 0 0,0-1 0 0 0,1 0-1 0 0,-1 1 1 0 0,0-1 0 0 0,0 1 0 0 0,1-1 0 0 0,-1 1 0 0 0,0-1 0 0 0,1 1 0 0 0,-1 0 0 0 0,0 0 0 0 0,1-1 0 0 0,2 1 0 0 0,-1 0-2068 0 0,7-2-3111 0 0</inkml:trace>
  <inkml:trace contextRef="#ctx0" brushRef="#br0" timeOffset="1">599 10 14079 0 0,'0'0'5394'0'0,"8"-6"-9398"0"0,-1 2 1918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28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28 3679 0 0,'-2'1'167'0'0,"-33"32"4653"0"0,36-32-3823 0 0,1 1-775 0 0,-1 0-1 0 0,1 0 0 0 0,0 0 0 0 0,0 0 0 0 0,1-1 0 0 0,-1 1 0 0 0,0-1 1 0 0,0 1-1 0 0,1-1 0 0 0,-1 0 0 0 0,1 0 0 0 0,-1 0 0 0 0,1 0 1 0 0,0 0-1 0 0,-1-1 0 0 0,1 1 0 0 0,0-1 0 0 0,-1 0 0 0 0,1 0 1 0 0,0 0-1 0 0,0 0 0 0 0,2 0 0 0 0,10-2 515 0 0,0 1 0 0 0,24-7 0 0 0,62-24 159 0 0,2 1-189 0 0,-53 19-8147 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1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50 7943 0 0,'-1'-3'96'0'0,"0"0"-1"0"0,0 1 0 0 0,0-1 0 0 0,-1 0 0 0 0,1 1 0 0 0,-1-1 0 0 0,0 1 0 0 0,0 0 1 0 0,0 0-1 0 0,0-1 0 0 0,0 1 0 0 0,0 0 0 0 0,0 1 0 0 0,-1-1 0 0 0,1 0 0 0 0,-1 1 1 0 0,1-1-1 0 0,-1 1 0 0 0,-4-2 0 0 0,-1 2 373 0 0,0-1 0 0 0,0 1 1 0 0,0 0-1 0 0,0 1 0 0 0,0 0 0 0 0,-1 0 0 0 0,-12 3 1 0 0,-58 15 82 0 0,52-10-383 0 0,1 1 0 0 0,0 2 0 0 0,0 0 0 0 0,1 2 0 0 0,1 1 0 0 0,0 1 0 0 0,1 1 0 0 0,1 1 0 0 0,0 1 0 0 0,1 0 0 0 0,-33 40 0 0 0,46-48-90 0 0,1 0-1 0 0,0 0 0 0 0,1 1 1 0 0,0 0-1 0 0,-8 19 0 0 0,12-23-11 0 0,0-1-1 0 0,0 1 0 0 0,0 0 1 0 0,1 0-1 0 0,0 0 0 0 0,0 0 1 0 0,1 0-1 0 0,-1 0 0 0 0,2 1 1 0 0,-1-1-1 0 0,2 8 0 0 0,-1-12-28 0 0,0 0-1 0 0,0-1 0 0 0,0 1 1 0 0,0 0-1 0 0,0-1 1 0 0,0 1-1 0 0,0-1 0 0 0,1 0 1 0 0,-1 1-1 0 0,1-1 0 0 0,0 0 1 0 0,0 0-1 0 0,0 0 1 0 0,0 0-1 0 0,0 0 0 0 0,3 2 1 0 0,-1-3 16 0 0,-1 1 1 0 0,1 0 0 0 0,0-1-1 0 0,-1 1 1 0 0,1-1 0 0 0,0 0-1 0 0,0-1 1 0 0,0 1 0 0 0,0 0-1 0 0,5-1 1 0 0,1 0 46 0 0,0-1 0 0 0,0 0 0 0 0,0-1 0 0 0,0 0 0 0 0,-1-1 0 0 0,1 0 0 0 0,-1 0 0 0 0,12-6 1 0 0,-8 2-40 0 0,0-1 0 0 0,0 0 0 0 0,-1-1 0 0 0,0-1 1 0 0,-1 0-1 0 0,0 0 0 0 0,10-12 0 0 0,7-14 7 0 0,23-37-1 0 0,-46 65-49 0 0,5-4-18 0 0,2 3-1 0 0,-9 10-5 0 0,-2-1 3 0 0,1 0-2 0 0,0 0 1 0 0,0 1-1 0 0,0-1 1 0 0,-1 1-1 0 0,1 0 1 0 0,0-1-1 0 0,0 1 1 0 0,0 0 0 0 0,-1 0-1 0 0,1 0 1 0 0,0 0-1 0 0,-1 1 1 0 0,1-1-1 0 0,2 3 1 0 0,17 20-47 0 0,17 35 38 0 0,-27-39-3 0 0,23 28 0 0 0,-28-42 13 0 0,0 1 1 0 0,0-1 0 0 0,0-1 0 0 0,0 1 0 0 0,1-1 0 0 0,0-1 0 0 0,0 1 0 0 0,8 3 0 0 0,-1-2-112 0 0,0 0 0 0 0,0-1 0 0 0,1-1 0 0 0,-1-1 0 0 0,31 4 0 0 0,-35-6 33 0 0,0 0 0 0 0,0-1 0 0 0,0-1-1 0 0,1 0 1 0 0,-1 0 0 0 0,0-1 0 0 0,0 0 0 0 0,0 0-1 0 0,15-8 1 0 0,-20 8 52 0 0,0 0-1 0 0,-1-1 1 0 0,0 1-1 0 0,0-1 1 0 0,0 0-1 0 0,0-1 1 0 0,0 1-1 0 0,0-1 1 0 0,-1 1-1 0 0,0-1 1 0 0,1 0-1 0 0,-1 0 1 0 0,-1-1-1 0 0,1 1 1 0 0,3-9-1 0 0,-1-1-99 0 0,-1 0 1 0 0,-1 0-1 0 0,4-30 0 0 0,-2 9 68 0 0,-2 18 165 0 0,0 0 1 0 0,1 0-1 0 0,1 0 0 0 0,1 1 0 0 0,0 0 0 0 0,1 0 0 0 0,1 0 0 0 0,14-22 1 0 0,-22 37-79 0 0,1 0 0 0 0,0 0 1 0 0,0 0-1 0 0,0-1 1 0 0,0 1-1 0 0,0 0 1 0 0,0 0-1 0 0,0 0 0 0 0,1 0 1 0 0,-1 1-1 0 0,0-1 1 0 0,1 0-1 0 0,-1 1 1 0 0,0-1-1 0 0,1 0 0 0 0,-1 1 1 0 0,0-1-1 0 0,4 1 1 0 0,-4 0-6 0 0,1 0 0 0 0,-1 0 1 0 0,0 0-1 0 0,1 1 0 0 0,-1-1 1 0 0,0 1-1 0 0,0-1 1 0 0,1 1-1 0 0,-1-1 0 0 0,0 1 1 0 0,0 0-1 0 0,0-1 0 0 0,0 1 1 0 0,0 0-1 0 0,0 0 0 0 0,2 2 1 0 0,2 3 17 0 0,-1 0 0 0 0,1 0-1 0 0,-1 1 1 0 0,-1 0 0 0 0,7 13 0 0 0,-1 8 3 0 0,-1 1 0 0 0,-1-1 0 0 0,5 47-1 0 0,-8-46 42 0 0,-1-4 160 0 0,-1 1 0 0 0,-1 30 0 0 0,-1-35 160 0 0,8-30-333 0 0,8-16-70 0 0,-1-1 0 0 0,15-35 0 0 0,-16 30 3 0 0,33-51 1 0 0,-41 73-17 0 0,0 2 0 0 0,0-1-1 0 0,0 1 1 0 0,1 0 0 0 0,0 0 0 0 0,1 1-1 0 0,-1 0 1 0 0,1 0 0 0 0,1 0 0 0 0,14-6 0 0 0,-21 11 11 0 0,1 0 0 0 0,-1 0 0 0 0,1 0 0 0 0,0 0 0 0 0,-1 1 0 0 0,1-1 0 0 0,-1 1 0 0 0,1-1 0 0 0,0 1 0 0 0,0 0 0 0 0,-1 0 0 0 0,1 1 1 0 0,0-1-1 0 0,-1 0 0 0 0,1 1 0 0 0,-1 0 0 0 0,5 1 0 0 0,-4 0-3 0 0,1 0 1 0 0,-1 0-1 0 0,1 0 1 0 0,-1 0-1 0 0,0 1 1 0 0,0 0-1 0 0,0-1 1 0 0,-1 1-1 0 0,1 0 0 0 0,3 6 1 0 0,1 1-5 0 0,-1 1-1 0 0,-1 0 1 0 0,0 0 0 0 0,-1 0 0 0 0,0 1-1 0 0,5 22 1 0 0,-4-5 105 0 0,-1 1 0 0 0,-2-1 0 0 0,-2 55 0 0 0,-1-74 3 0 0,0-2 97 0 0,8-12-91 0 0,-6 2-105 0 0,12-10 16 0 0,0-2 0 0 0,-1 1 0 0 0,11-19 0 0 0,-14 18-17 0 0,85-125 52 0 0,-74 113-48 0 0,1 1 1 0 0,1 1 0 0 0,30-25-1 0 0,-40 39-3 0 0,0 1 0 0 0,0 0 0 0 0,1 1 0 0 0,17-9 0 0 0,-26 15 0 0 0,0 0 0 0 0,0 1 0 0 0,1-1 0 0 0,-1 1 0 0 0,1 0 0 0 0,-1 0 0 0 0,1 0 0 0 0,-1 0 0 0 0,1 1 0 0 0,0 0 0 0 0,-1 0 0 0 0,1 0 0 0 0,-1 1 0 0 0,1 0 0 0 0,0 0 0 0 0,-1 0 0 0 0,1 0 0 0 0,4 2 0 0 0,-6-1 5 0 0,0 0-1 0 0,1 1 1 0 0,-1-1 0 0 0,-1 1-1 0 0,1-1 1 0 0,0 1 0 0 0,0 0-1 0 0,-1 0 1 0 0,0 0 0 0 0,1 0-1 0 0,-1 1 1 0 0,-1-1 0 0 0,1 1-1 0 0,0-1 1 0 0,-1 1-1 0 0,0-1 1 0 0,1 1 0 0 0,-1 4-1 0 0,3 9 12 0 0,-1 1 0 0 0,1 27 0 0 0,-4-36-12 0 0,3 152 171 0 0,-3-153-451 0 0,0-1 0 0 0,1 1-1 0 0,0-1 1 0 0,1 1 0 0 0,0-1 0 0 0,0 1 0 0 0,0-1 0 0 0,7 13 0 0 0,0-5-2154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2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28 3079 0 0,'-2'-2'227'0'0,"-7"-3"188"0"0,0 1 1 0 0,-1 0-1 0 0,-15-4 0 0 0,12 3 7049 0 0,15 31-6428 0 0,0 0 0 0 0,2-1 0 0 0,10 34 1 0 0,-5-17-554 0 0,2 6-170 0 0,37 187 1095 0 0,-15 3-269 0 0,-31-204-1006 0 0,-1 1 1 0 0,-8 56-1 0 0,-19 67-69 0 0,21-133-218 0 0,0 0-1 0 0,-2-1 1 0 0,-1 0-1 0 0,0-1 1 0 0,-2 0-1 0 0,-17 30 1 0 0,26-50-189 0 0,-1 0 0 0 0,0 0 1 0 0,0-1-1 0 0,-1 1 0 0 0,1 0 0 0 0,-1-1 0 0 0,1 1 1 0 0,-1-1-1 0 0,0 0 0 0 0,0 0 0 0 0,-4 3 1 0 0,-2-1-1696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2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0 928 1807 0 0,'10'-14'-30'0'0,"1"1"-1"0"0,23-24 0 0 0,-16 22 1166 0 0,0 0 0 0 0,0 1-1 0 0,35-18 1 0 0,-27 18 237 0 0,1 1 0 0 0,0 2 0 0 0,1 1 0 0 0,0 1 0 0 0,39-7 0 0 0,-49 13-801 0 0,1 1 0 0 0,0 1-1 0 0,0 0 1 0 0,0 1 0 0 0,0 1 0 0 0,35 7 0 0 0,-42-5-390 0 0,0 0 0 0 0,-1 0 0 0 0,0 1 0 0 0,0 1 0 0 0,0 0 1 0 0,0 0-1 0 0,-1 1 0 0 0,0 0 0 0 0,0 1 0 0 0,-1 0 0 0 0,1 1 0 0 0,8 9 1 0 0,-14-11-119 0 0,1-1 0 0 0,-1 1 0 0 0,0-1 0 0 0,0 1 0 0 0,-1 1 0 0 0,0-1 0 0 0,0 0 0 0 0,0 1 0 0 0,-1 0 0 0 0,0-1 0 0 0,0 1 0 0 0,-1 0 0 0 0,1 0 0 0 0,-2 0 0 0 0,1 0 0 0 0,-1 0 0 0 0,0 0 0 0 0,-1 8 0 0 0,-1-5-52 0 0,0 0 0 0 0,0 0 0 0 0,-1-1 0 0 0,0 1 0 0 0,-1-1 0 0 0,0 0 0 0 0,-1 0 0 0 0,0 0 0 0 0,0-1 1 0 0,0 0-1 0 0,-1 0 0 0 0,-9 10 0 0 0,-11 9-331 0 0,-1-1-1 0 0,-1-1 1 0 0,-50 34 0 0 0,62-49-400 0 0,0-1 0 0 0,0 0 1 0 0,-1-1-1 0 0,0-1 1 0 0,0 0-1 0 0,-1-1 0 0 0,0-1 1 0 0,0-1-1 0 0,-24 2 1 0 0,38-5 253 0 0,-1-1-1 0 0,1 0 1 0 0,-1 0 0 0 0,0 0 0 0 0,1-1 0 0 0,-6 0 0 0 0,-2-5-1189 0 0</inkml:trace>
  <inkml:trace contextRef="#ctx0" brushRef="#br0" timeOffset="1">727 17 6591 0 0,'-1'-2'299'0'0,"1"1"-211"0"0,-1-2 14 0 0,-11-5 109 0 0,3 6-61 0 0,7 2 6 0 0,0 0 0 0 0,0 1 0 0 0,0-1 1 0 0,0 1-1 0 0,0-1 0 0 0,0 1 0 0 0,1 0 0 0 0,-1 0 1 0 0,0 0-1 0 0,0 0 0 0 0,1 0 0 0 0,-1 0 0 0 0,0 0 1 0 0,1 1-1 0 0,-1-1 0 0 0,1 1 0 0 0,0-1 0 0 0,0 1 1 0 0,-1-1-1 0 0,1 1 0 0 0,0 0 0 0 0,-1 3 0 0 0,-1 1 199 0 0,0 1-1 0 0,1-1 0 0 0,0 0 1 0 0,0 1-1 0 0,-2 11 0 0 0,-7 217 2983 0 0,10-179-2899 0 0,2 77 690 0 0,6 1 0 0 0,6-2 0 0 0,37 167 0 0 0,-21-190-745 0 0,-23-92-861 0 0,1-1 0 0 0,0 0 0 0 0,1-1-1 0 0,13 21 1 0 0,-11-21-1649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3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0 298 3999 0 0,'0'0'306'0'0,"1"2"-200"0"0,1 1 29 0 0,0 0 0 0 0,1 0 0 0 0,-1-1 0 0 0,1 1 0 0 0,0-1 0 0 0,-1 1-1 0 0,1-1 1 0 0,0 0 0 0 0,0 0 0 0 0,0 0 0 0 0,1-1 0 0 0,-1 1 0 0 0,0-1-1 0 0,1 0 1 0 0,-1 0 0 0 0,1 0 0 0 0,3 1 0 0 0,8 1 1286 0 0,1-1 0 0 0,25 2 0 0 0,-30-5-935 0 0,0 1 0 0 0,0-1 0 0 0,-1-1 0 0 0,1 0 0 0 0,-1-1 0 0 0,1 1 0 0 0,-1-2 0 0 0,11-5 0 0 0,78-44 1412 0 0,-67 35-1415 0 0,-20 11-336 0 0,7-4 115 0 0,0 0 1 0 0,-1-1-1 0 0,22-19 1 0 0,-36 28-230 0 0,0-1-1 0 0,-1 0 0 0 0,1 0 1 0 0,-1 0-1 0 0,1 0 0 0 0,-1 0 1 0 0,-1-1-1 0 0,1 0 1 0 0,-1 1-1 0 0,1-1 0 0 0,-1 0 1 0 0,-1 0-1 0 0,1 0 1 0 0,-1 0-1 0 0,0-1 0 0 0,0 1 1 0 0,0 0-1 0 0,-1-1 0 0 0,0-4 1 0 0,0 6-45 0 0,-1 0 0 0 0,0 0-1 0 0,0 0 1 0 0,-1 0 0 0 0,1 0 0 0 0,-1 1 0 0 0,0-1-1 0 0,0 1 1 0 0,0-1 0 0 0,0 1 0 0 0,0 0 0 0 0,-1 0 0 0 0,0 0-1 0 0,1 0 1 0 0,-1 0 0 0 0,0 0 0 0 0,0 1 0 0 0,-1 0 0 0 0,1-1-1 0 0,-1 1 1 0 0,1 0 0 0 0,-1 1 0 0 0,1-1 0 0 0,-1 1-1 0 0,0-1 1 0 0,0 1 0 0 0,0 0 0 0 0,0 1 0 0 0,0-1 0 0 0,0 1-1 0 0,0-1 1 0 0,0 1 0 0 0,0 1 0 0 0,0-1 0 0 0,0 0 0 0 0,0 1-1 0 0,-6 1 1 0 0,1 3-74 0 0,-1 0-1 0 0,0 0 0 0 0,1 1 0 0 0,0 1 1 0 0,1-1-1 0 0,-1 1 0 0 0,-13 16 1 0 0,11-11 14 0 0,0 1 0 0 0,1 1 0 0 0,1 0 0 0 0,-12 23 0 0 0,12-18 42 0 0,2 1-1 0 0,0 0 1 0 0,1 0 0 0 0,2 0 0 0 0,-1 1 0 0 0,2 0-1 0 0,1-1 1 0 0,1 30 0 0 0,1-42-75 0 0,0 1 0 0 0,1-1 0 0 0,1 0 0 0 0,0 1 0 0 0,0-1-1 0 0,0 0 1 0 0,1 0 0 0 0,0-1 0 0 0,0 1 0 0 0,1-1 0 0 0,0 1 0 0 0,1-1 0 0 0,-1 0 0 0 0,1-1 0 0 0,1 1 0 0 0,-1-1 0 0 0,1 0 0 0 0,0 0-1 0 0,0-1 1 0 0,1 0 0 0 0,0 0 0 0 0,0 0 0 0 0,0-1 0 0 0,0 0 0 0 0,10 4 0 0 0,16 2-2038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3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15663 0 0,'0'0'719'0'0,"2"-1"-20"0"0,-2 1-652 0 0,1-1 1 0 0,-1 1 0 0 0,1 0-1 0 0,-1-1 1 0 0,1 1 0 0 0,-1 0 0 0 0,1-1-1 0 0,0 1 1 0 0,-1 0 0 0 0,1 0 0 0 0,-1 0-1 0 0,1-1 1 0 0,10 2 8941 0 0,-3 3-10325 0 0,0 1-5515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4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96 4663 0 0,'-1'-1'360'0'0,"-5"-8"-590"0"0,-20-24 2705 0 0,20 27-1135 0 0,0 0 1 0 0,0 0 0 0 0,0 0 0 0 0,-1 0 0 0 0,-11-6 0 0 0,16 10-871 0 0,-1 1 0 0 0,1-1 0 0 0,-1 1 0 0 0,1 0 0 0 0,-1 0 1 0 0,-4-1-1 0 0,6 2-359 0 0,0 0 0 0 0,0 0 0 0 0,0 0-1 0 0,0 0 1 0 0,0 0 0 0 0,0 0 0 0 0,0 1 0 0 0,0-1 0 0 0,0 0 0 0 0,0 1 0 0 0,0-1 0 0 0,0 0 0 0 0,0 1 0 0 0,0-1 0 0 0,0 1 0 0 0,0 0 0 0 0,1-1 0 0 0,-1 1 0 0 0,0 0 0 0 0,-1 1 0 0 0,2-2-99 0 0,-1 1 0 0 0,1-1-1 0 0,0 1 1 0 0,-1 0 0 0 0,1-1 0 0 0,0 1 0 0 0,0 0 0 0 0,-1-1 0 0 0,1 1-1 0 0,0 0 1 0 0,0 0 0 0 0,0-1 0 0 0,0 1 0 0 0,0 0 0 0 0,0 0-1 0 0,0-1 1 0 0,0 1 0 0 0,0 1 0 0 0,0 1 10 0 0,0 4-4 0 0,0 1 0 0 0,1-1 1 0 0,0 0-1 0 0,0 1 0 0 0,1-1 1 0 0,2 10-1 0 0,20 43 52 0 0,-6-19-15 0 0,64 207 39 0 0,-58-171-103 0 0,51 212 53 0 0,-63-223 42 0 0,-3 0-1 0 0,1 97 0 0 0,-10-146-35 0 0,0 1 0 0 0,-1-1 0 0 0,-1 0 0 0 0,0 1 0 0 0,-9 29 0 0 0,10-45-93 0 0,-6-15-7490 0 0,1-7 1261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8863 0 0,'7'-10'197'0'0,"1"1"1"0"0,0 0-1 0 0,0 0 0 0 0,1 1 0 0 0,0 1 0 0 0,0-1 0 0 0,1 1 0 0 0,17-9 0 0 0,-4 4 1320 0 0,1 2 0 0 0,48-15-1 0 0,-61 22-1016 0 0,1 0 0 0 0,1 1-1 0 0,-1 0 1 0 0,0 1 0 0 0,0 0-1 0 0,1 1 1 0 0,18 1 0 0 0,-24 0-369 0 0,1 1 0 0 0,-1-1 1 0 0,1 1-1 0 0,-1 1 0 0 0,0-1 0 0 0,0 1 0 0 0,0 1 1 0 0,0-1-1 0 0,0 1 0 0 0,-1 0 0 0 0,0 1 0 0 0,0-1 1 0 0,7 8-1 0 0,-9-8-93 0 0,-1 0 0 0 0,1 0 0 0 0,-1 1 0 0 0,-1-1 0 0 0,1 1 0 0 0,-1 0 0 0 0,1 0 0 0 0,-1 0 0 0 0,-1 0 0 0 0,1 0 0 0 0,-1 0 0 0 0,0 0 0 0 0,1 6 0 0 0,-1 0 31 0 0,-1-1 1 0 0,0 0-1 0 0,0 0 0 0 0,-1 0 1 0 0,0 0-1 0 0,-3 10 0 0 0,-2 3 134 0 0,-1 0 0 0 0,-1 0 0 0 0,-1-1 0 0 0,-1 0 0 0 0,-1-1 0 0 0,-25 38 0 0 0,24-42-564 0 0,-1-2 1 0 0,-1 0-1 0 0,-19 18 0 0 0,20-23-1367 0 0,0 0 0 0 0,0 0 0 0 0,-1-1 0 0 0,-21 10 0 0 0,21-13-4066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6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399 107 143 0 0,'5'-25'968'0'0,"-2"-12"5830"0"0,-3 34-6504 0 0,-1 1 0 0 0,1 0 0 0 0,-1 0 0 0 0,1 0 0 0 0,-1 0 0 0 0,0 0 0 0 0,0 0 0 0 0,0 0 0 0 0,0 0 0 0 0,0 0 0 0 0,-1 0 0 0 0,1 0 0 0 0,0 0 0 0 0,-1 1 0 0 0,0-1 0 0 0,1 1 0 0 0,-1-1 0 0 0,0 1 0 0 0,1 0 0 0 0,-1-1 0 0 0,0 1 0 0 0,0 0 0 0 0,0 0 0 0 0,0 1 0 0 0,-3-2 0 0 0,1 2-118 0 0,0 0 0 0 0,0 1-1 0 0,1-1 1 0 0,-1 1 0 0 0,0 0 0 0 0,0 0 0 0 0,1 0 0 0 0,-1 0 0 0 0,1 1 0 0 0,-1-1 0 0 0,1 1 0 0 0,-5 3 0 0 0,-5 4 207 0 0,-19 17-1 0 0,32-26-381 0 0,-14 13 104 0 0,1 0 1 0 0,0 1-1 0 0,1 1 0 0 0,-14 21 0 0 0,-36 70-96 0 0,51-86 25 0 0,-9 19-27 0 0,2 2 0 0 0,1 0 1 0 0,3 1-1 0 0,1 0 0 0 0,2 1 0 0 0,1 1 0 0 0,3-1 0 0 0,-2 59 0 0 0,7-51 7 0 0,2-1 0 0 0,3 1 0 0 0,15 83 1 0 0,-9-94 126 0 0,1-1 1 0 0,2-1-1 0 0,1 1 1 0 0,2-2-1 0 0,23 40 1 0 0,-28-59 50 0 0,2 1 1 0 0,0-2 0 0 0,2 1 0 0 0,-1-2-1 0 0,2 0 1 0 0,26 22 0 0 0,-28-28-95 0 0,0 0-1 0 0,0-1 1 0 0,1-1 0 0 0,0 0 0 0 0,0-1-1 0 0,1-1 1 0 0,-1 0 0 0 0,2-1-1 0 0,23 5 1 0 0,-18-7-382 0 0,-1 0 1 0 0,1-2-1 0 0,35-2 0 0 0,22-9-6395 0 0,-37 1 349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7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48 2271 0 0,'-1'-9'1690'0'0,"-3"-30"14101"0"0,10 59-14968 0 0,16 57-281 0 0,42 184 236 0 0,-55-202-678 0 0,0-10 171 0 0,-2 1 0 0 0,-2 0 0 0 0,-2 66 0 0 0,-11-79 34 0 0,8-35-234 0 0,-2 2 88 0 0,3-4-214 0 0,-1 0 0 0 0,0 0 0 0 0,0 1 1 0 0,0-1-1 0 0,0 0 0 0 0,0 0 0 0 0,0 0 1 0 0,0 1-1 0 0,-1-1 0 0 0,1 0 0 0 0,0 0 1 0 0,0 1-1 0 0,0-1 0 0 0,0 0 0 0 0,0 0 1 0 0,0 0-1 0 0,0 1 0 0 0,0-1 1 0 0,0 0-1 0 0,-1 0 0 0 0,1 0 0 0 0,0 0 1 0 0,0 1-1 0 0,0-1 0 0 0,0 0 0 0 0,-1 0 1 0 0,1 0-1 0 0,0 0 0 0 0,0 0 0 0 0,0 0 1 0 0,-1 0-1 0 0,1 1 0 0 0,0-1 1 0 0,-2 0-414 0 0,0 0 1 0 0,1-1 0 0 0,-1 1-1 0 0,1 0 1 0 0,-1-1 0 0 0,0 1-1 0 0,1-1 1 0 0,-1 1 0 0 0,-1-2-1 0 0,-7-5-2092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8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18 775 0 0,'1'2'7491'0'0,"6"3"-6489"0"0,-1 1 1 0 0,0-1-1 0 0,1 0 0 0 0,0-1 0 0 0,0 1 1 0 0,15 5-1 0 0,-9-5-84 0 0,1-1 0 0 0,-1 0 0 0 0,22 3 0 0 0,1-3 6 0 0,-1-2 0 0 0,50-3 0 0 0,-18-6-331 0 0,-1-2-1 0 0,78-22 1 0 0,-100 20-509 0 0,-5 0-25 0 0,-30 8-75 0 0,1 0 0 0 0,-1 0 0 0 0,1 1 1 0 0,0 0-1 0 0,0 1 0 0 0,0 0 0 0 0,17 1 0 0 0,-25 0-178 0 0,-1 0 0 0 0,0 1-1 0 0,1-1 1 0 0,-1 1 0 0 0,1-1-1 0 0,-1 1 1 0 0,0 0 0 0 0,0-1-1 0 0,1 1 1 0 0,-1 0 0 0 0,0 0-1 0 0,2 2 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29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2791 0 0,'0'0'126'0'0,"1"-2"-5"0"0,1-3-92 0 0,1 0-1 0 0,0 0 1 0 0,0 0-1 0 0,10-14 8107 0 0,-8 28-7598 0 0,0 0-1 0 0,-1 1 1 0 0,0-1 0 0 0,0 1-1 0 0,-1 0 1 0 0,4 20-1 0 0,-3-14-197 0 0,27 154 1773 0 0,7 28-471 0 0,-29-171-1278 0 0,-8-26-463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9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3623 0 0,'0'0'2344'0'0,"0"-2"-1668"0"0,5-43 4448 0 0,-4 44-4930 0 0,-5-24 7183 0 0,91 362-6512 0 0,-67-258-741 0 0,26 77 111 0 0,-5-19 2 0 0,-37-119-204 0 0,83 340 588 0 0,-48-166-100 0 0,20 102 998 0 0,-18 3 419 0 0,-37-251-1563 0 0,-4 67 1 0 0,2 1 49 0 0,4-89-66 0 0,-2-12-1098 0 0,-2-4-1349 0 0,8-13-2304 0 0,0-2-800 0 0,-1 0-1124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14 7775 0 0,'0'0'592'0'0,"-2"-2"-412"0"0,-9-9 4128 0 0,9 14-4121 0 0,1 0-1 0 0,0 0 0 0 0,0 0 0 0 0,0 0 0 0 0,0 0 1 0 0,0 0-1 0 0,1 0 0 0 0,-1 0 0 0 0,1 6 1 0 0,0-6-26 0 0,0 8 69 0 0,0 0 0 0 0,1 0 0 0 0,1 0 0 0 0,0-1-1 0 0,6 19 1 0 0,1 10 207 0 0,0 7 32 0 0,42 278 1052 0 0,-49-301-1471 0 0,-2 1 0 0 0,-1-1 0 0 0,0 0 0 0 0,-7 28 0 0 0,6-38 105 0 0,-1 0 0 0 0,-5 12 0 0 0,-4-2-1125 0 0,-5-4-4077 0 0,7-12-713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0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9127 0 0,'0'0'823'0'0,"3"1"-678"0"0,27 3 1063 0 0,-11-1 344 0 0,0-1 0 0 0,1 0 0 0 0,25-2 0 0 0,14-7 306 0 0,-1-3 0 0 0,109-32-1 0 0,-137 33-1678 0 0,95-33 202 0 0,-103 33-654 0 0,49-18-343 0 0,-62 25-1329 0 0,1-1-1 0 0,0 2 0 0 0,10-2 1 0 0,-4 3-4525 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0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7055 0 0,'0'0'2839'0'0,"1"2"-1684"0"0,20 78 3327 0 0,-1 46-2575 0 0,-17-103-1584 0 0,8 67 496 0 0,1 108 0 0 0,-10-72-1655 0 0,-2-124-42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0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5407 0 0,'1'-8'79'0'0,"-1"0"0"0"0,1-1 0 0 0,1 1-1 0 0,-1 0 1 0 0,1 0 0 0 0,6-14-1 0 0,-4 13 709 0 0,0 0-1 0 0,1 1 1 0 0,0-1-1 0 0,0 1 0 0 0,1 0 1 0 0,0 0-1 0 0,0 1 1 0 0,1-1-1 0 0,0 2 0 0 0,0-1 1 0 0,0 1-1 0 0,1 0 0 0 0,0 0 1 0 0,1 1-1 0 0,14-7 1 0 0,-19 10-666 0 0,0 1 0 0 0,0-1 1 0 0,0 1-1 0 0,0 1 1 0 0,0-1-1 0 0,0 0 1 0 0,0 1-1 0 0,0 0 0 0 0,0 0 1 0 0,0 0-1 0 0,0 1 1 0 0,1-1-1 0 0,-1 1 1 0 0,0 0-1 0 0,0 0 0 0 0,-1 0 1 0 0,1 1-1 0 0,0-1 1 0 0,0 1-1 0 0,-1 0 1 0 0,1 0-1 0 0,-1 1 0 0 0,1-1 1 0 0,-1 1-1 0 0,0-1 1 0 0,0 1-1 0 0,0 0 1 0 0,0 0-1 0 0,-1 0 0 0 0,1 1 1 0 0,1 3-1 0 0,1-1-75 0 0,-2 1 0 0 0,1 0 1 0 0,-1 0-1 0 0,0 0 0 0 0,0 0 0 0 0,-1 1 0 0 0,0-1 0 0 0,0 1 0 0 0,-1-1 0 0 0,0 1 0 0 0,0 0 0 0 0,-1 0 0 0 0,0-1 0 0 0,0 1 0 0 0,-3 15 0 0 0,-3-2-63 0 0,0-1 0 0 0,-1 1-1 0 0,-2-1 1 0 0,-10 19 0 0 0,-50 70-1653 0 0,66-103 511 0 0,4-6 608 0 0,10-11 512 0 0,4-3 44 0 0,-7 8 24 0 0,1 1 0 0 0,0 0-1 0 0,0 0 1 0 0,0 1 0 0 0,0 0 0 0 0,1 0-1 0 0,0 1 1 0 0,0 1 0 0 0,0-1 0 0 0,0 2 0 0 0,0-1-1 0 0,0 2 1 0 0,0-1 0 0 0,15 2 0 0 0,-14 0 23 0 0,0 0 1 0 0,-1 1 0 0 0,1 0-1 0 0,-1 1 1 0 0,1 0 0 0 0,-1 1 0 0 0,0 0-1 0 0,0 0 1 0 0,0 1 0 0 0,-1 0-1 0 0,0 1 1 0 0,0 0 0 0 0,13 12 0 0 0,-18-15-24 0 0,-1 1 1 0 0,1 0-1 0 0,-1 0 1 0 0,0 1-1 0 0,0-1 1 0 0,0 1-1 0 0,-1-1 1 0 0,0 1-1 0 0,0 0 1 0 0,0 0-1 0 0,0 0 1 0 0,-1 0-1 0 0,1 0 1 0 0,-2 1 0 0 0,1-1-1 0 0,0 0 1 0 0,-1 0-1 0 0,0 1 1 0 0,0-1-1 0 0,-1 0 1 0 0,1 0-1 0 0,-1 1 1 0 0,0-1-1 0 0,0 0 1 0 0,-1 0-1 0 0,0 0 1 0 0,0 0-1 0 0,0 0 1 0 0,0-1 0 0 0,-1 1-1 0 0,0 0 1 0 0,-4 4-1 0 0,-18 22 108 0 0,-36 35 0 0 0,-3 2-32 0 0,9-3-387 0 0,-94 84 0 0 0,115-123-302 0 0,24-20-1348 0 0,0 2 0 0 0,-10 8 0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1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8407 0 0,'6'-29'696'0'0,"-5"25"-598"0"0,-1 0-1 0 0,1 0 1 0 0,0 0-1 0 0,0 0 1 0 0,0 0-1 0 0,0 0 0 0 0,1 0 1 0 0,0 0-1 0 0,0 0 1 0 0,0 1-1 0 0,0-1 0 0 0,0 1 1 0 0,1 0-1 0 0,3-4 1 0 0,-3 4 271 0 0,0 1 0 0 0,-1 0 0 0 0,2-1 0 0 0,-1 1 0 0 0,0 0 0 0 0,0 1-1 0 0,1-1 1 0 0,-1 1 0 0 0,0-1 0 0 0,1 1 0 0 0,0 0 0 0 0,-1 1 0 0 0,1-1 0 0 0,0 0 0 0 0,-1 1 0 0 0,6 0 0 0 0,-3 0-134 0 0,-1 1 1 0 0,1 0-1 0 0,0 1 0 0 0,-1-1 0 0 0,1 1 0 0 0,-1 0 0 0 0,0 0 0 0 0,1 1 0 0 0,8 5 1 0 0,2 4 1 0 0,-1 0 1 0 0,0 1 0 0 0,-1 0 0 0 0,0 1 0 0 0,-1 1 0 0 0,-1 0 0 0 0,0 0-1 0 0,-1 1 1 0 0,16 32 0 0 0,-12-15-93 0 0,-1 1 0 0 0,-1 1 0 0 0,-2-1-1 0 0,-2 2 1 0 0,-1-1 0 0 0,-2 1 0 0 0,3 60 0 0 0,-8-51 0 0 0,-2 0 1 0 0,-3 0-1 0 0,-1 0 1 0 0,-2 0 0 0 0,-23 78-1 0 0,-84 175 131 0 0,62-173-2877 0 0,42-98 54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27 431 0 0,'0'0'10939'0'0,"2"2"-9703"0"0,0 1-686 0 0,1 0 0 0 0,-1-1 0 0 0,1 1 0 0 0,0-1 0 0 0,0 0 0 0 0,0 0 1 0 0,0 0-1 0 0,1 0 0 0 0,-1 0 0 0 0,1-1 0 0 0,3 2 0 0 0,1-1-40 0 0,-1 0 0 0 0,1 0 1 0 0,0-1-1 0 0,15 0 0 0 0,1-2-49 0 0,1-1-1 0 0,33-7 1 0 0,-57 9-425 0 0,158-37-12 0 0,-130 26-4255 0 0,-17 7 1685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1807 0 0,'1'2'2228'0'0,"0"0"-1597"0"0,0 1 0 0 0,1 0 0 0 0,-1 0 0 0 0,0-1 0 0 0,1 1-1 0 0,0-1 1 0 0,0 1 0 0 0,0-1 0 0 0,0 1 0 0 0,0-1 0 0 0,0 0 0 0 0,0 0-1 0 0,1 0 1 0 0,4 2 0 0 0,-1-1 51 0 0,-1 0 1 0 0,1-1-1 0 0,-1 0 1 0 0,1 0-1 0 0,0-1 0 0 0,0 1 1 0 0,7 0-1 0 0,5-1 187 0 0,0-1 1 0 0,0 0-1 0 0,0-1 0 0 0,23-4 0 0 0,223-59 69 0 0,-251 60-1263 0 0,34-9-1096 0 0,2-1-75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2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6 9239 0 0,'0'0'423'0'0,"-2"0"-8"0"0,-8-2-233 0 0,6 1-117 0 0,1 0 0 0 0,-1 1 0 0 0,1-1 0 0 0,-1 1 0 0 0,1 0 0 0 0,-1 0 0 0 0,1 0-1 0 0,-1 0 1 0 0,1 1 0 0 0,-1-1 0 0 0,-4 2 0 0 0,-20 8 1530 0 0,-1 0-1 0 0,-52 29 1 0 0,71-33-1474 0 0,0 1 1 0 0,0 0-1 0 0,1 0 1 0 0,0 1-1 0 0,1 0 1 0 0,-1 1-1 0 0,1-1 1 0 0,1 2-1 0 0,0-1 0 0 0,-10 19 1 0 0,11-15-72 0 0,0 1 1 0 0,1 0 0 0 0,1 0-1 0 0,0 0 1 0 0,1 0-1 0 0,0 1 1 0 0,1 0-1 0 0,1-1 1 0 0,0 1 0 0 0,1 0-1 0 0,1 0 1 0 0,5 28-1 0 0,0-15 38 0 0,1 0 1 0 0,1 0-1 0 0,1-1 0 0 0,2 0 0 0 0,24 43 1 0 0,-25-52 72 0 0,1-1 0 0 0,1 0 0 0 0,0-1 0 0 0,1 0 0 0 0,28 25 0 0 0,-31-32 62 0 0,1-1 0 0 0,0 0 0 0 0,0-1 0 0 0,1 0 0 0 0,-1 0 0 0 0,1-2 0 0 0,1 1 0 0 0,-1-1 0 0 0,25 5 0 0 0,-31-9-142 0 0,-1 0 1 0 0,0-1 0 0 0,1 1-1 0 0,-1-1 1 0 0,0 0 0 0 0,1-1-1 0 0,-1 0 1 0 0,0 0 0 0 0,0 0-1 0 0,1 0 1 0 0,6-3 0 0 0,-5 1-4 0 0,0-1 0 0 0,0 0 0 0 0,0 0 0 0 0,-1-1 0 0 0,1 1-1 0 0,11-12 1 0 0,-7 4 0 0 0,1-2-1 0 0,-2 1 0 0 0,0-1 0 0 0,-1 0 1 0 0,0-1-1 0 0,10-23 0 0 0,-11 19-34 0 0,-1 1 1 0 0,-1-2-1 0 0,-1 1 0 0 0,0-1 0 0 0,-2 1 1 0 0,3-39-1 0 0,-6 44-51 0 0,0 0 0 0 0,-1 0 0 0 0,-1 1 0 0 0,0-1 1 0 0,-1 0-1 0 0,0 1 0 0 0,-1-1 0 0 0,0 1 0 0 0,-2 0 0 0 0,-11-22 0 0 0,4 15-109 0 0,0 1 1 0 0,-1 1-1 0 0,-1 0 0 0 0,-1 1 0 0 0,-1 0 1 0 0,0 2-1 0 0,-1 0 0 0 0,-20-14 0 0 0,20 18-127 0 0,-1 0 0 0 0,1 1 0 0 0,-2 1 0 0 0,1 0 0 0 0,-1 2 0 0 0,0 0-1 0 0,-1 1 1 0 0,-40-6 0 0 0,57 12 146 0 0,0 0-1 0 0,0 0 1 0 0,0 0 0 0 0,0 0-1 0 0,0 1 1 0 0,0-1 0 0 0,0 1-1 0 0,0 0 1 0 0,0 0-1 0 0,0 0 1 0 0,1 1 0 0 0,-1 0-1 0 0,-4 2 1 0 0,6-3 6 0 0,1 0 0 0 0,0 0 1 0 0,0 0-1 0 0,-1 0 0 0 0,1 0 1 0 0,0 1-1 0 0,0-1 0 0 0,0 0 0 0 0,0 1 1 0 0,1-1-1 0 0,-1 0 0 0 0,0 1 0 0 0,0-1 1 0 0,1 1-1 0 0,-1-1 0 0 0,1 1 0 0 0,0 0 1 0 0,-1-1-1 0 0,1 1 0 0 0,0-1 1 0 0,0 1-1 0 0,0 0 0 0 0,0-1 0 0 0,0 1 1 0 0,0 0-1 0 0,0-1 0 0 0,1 1 0 0 0,-1-1 1 0 0,1 1-1 0 0,-1-1 0 0 0,1 1 0 0 0,-1-1 1 0 0,1 1-1 0 0,1 1 0 0 0,2 4-566 0 0,1-1-1 0 0,-1 0 0 0 0,1 0 1 0 0,0 0-1 0 0,0-1 0 0 0,1 0 1 0 0,6 5-1 0 0,3 3-284 0 0,12 18-1297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2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72 3679 0 0,'0'0'284'0'0,"2"1"139"0"0,15 2 10625 0 0,0-6-6529 0 0,-12 0-4100 0 0,1 0 0 0 0,-1 0 0 0 0,1 0-1 0 0,5-6 1 0 0,-8 7-236 0 0,-1 1-157 0 0,0 0 1 0 0,-1 0-1 0 0,1 0 1 0 0,-1 0-1 0 0,1 0 0 0 0,-1-1 1 0 0,1 1-1 0 0,-1-1 1 0 0,0 1-1 0 0,1-1 0 0 0,-1 1 1 0 0,0-1-1 0 0,0 0 1 0 0,0 1-1 0 0,1-4 0 0 0,-2 4-23 0 0,-1-1 0 0 0,1 1 0 0 0,0 0 0 0 0,-1 0-1 0 0,1 0 1 0 0,0 0 0 0 0,-1 0 0 0 0,0 0 0 0 0,1 0-1 0 0,-1 0 1 0 0,0 1 0 0 0,1-1 0 0 0,-1 0 0 0 0,0 0-1 0 0,0 0 1 0 0,0 1 0 0 0,1-1 0 0 0,-1 0 0 0 0,0 1-1 0 0,0-1 1 0 0,0 1 0 0 0,0-1 0 0 0,0 1-1 0 0,0-1 1 0 0,-1 1 0 0 0,1 0 0 0 0,0 0 0 0 0,0-1-1 0 0,0 1 1 0 0,-1 0 0 0 0,0 0-4 0 0,0-2 15 0 0,-10 2 15 0 0,1 0-19 0 0,1 1-10 0 0,2 4 0 0 0,-51 36-637 0 0,58-40 354 0 0,0 1-398 0 0,0 0 247 0 0,-4 9-1091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30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7455 0 0,'0'0'4458'0'0,"1"1"-3801"0"0,4 1-380 0 0,-1 0 0 0 0,1 0 0 0 0,0 0 0 0 0,0 0 0 0 0,0-1 0 0 0,0 0 0 0 0,0 0 0 0 0,7 0 0 0 0,46 0 1203 0 0,-30-2-1005 0 0,-22 1-382 0 0,360-15 1643 0 0,-345 11-1934 0 0,15-1-307 0 0,-16 7-3080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3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283 285 12439 0 0,'24'-47'1140'0'0,"-17"35"-505"0"0,-1 1 0 0 0,6-19-1 0 0,-10 25-241 0 0,-1 0-1 0 0,1 0 0 0 0,-2 0 0 0 0,1-1 0 0 0,0 1 0 0 0,-1 0 0 0 0,0 0 0 0 0,0-1 0 0 0,-2-8 1 0 0,0 7-153 0 0,1-1 0 0 0,-1 1 1 0 0,-1 0-1 0 0,0-1 1 0 0,0 1-1 0 0,0 1 1 0 0,-1-1-1 0 0,0 0 1 0 0,0 1-1 0 0,-10-12 1 0 0,11 15-201 0 0,0 0 1 0 0,0 0-1 0 0,-1 0 1 0 0,0 0 0 0 0,1 0-1 0 0,-1 1 1 0 0,0 0-1 0 0,0-1 1 0 0,0 2 0 0 0,-1-1-1 0 0,1 0 1 0 0,0 1 0 0 0,-1 0-1 0 0,1 0 1 0 0,-1 0-1 0 0,1 0 1 0 0,-1 1 0 0 0,1 0-1 0 0,-9 0 1 0 0,7 1-39 0 0,-1 1 1 0 0,0 0-1 0 0,1 0 1 0 0,-1 0-1 0 0,1 1 1 0 0,-1 0-1 0 0,1 0 1 0 0,0 0-1 0 0,-11 9 1 0 0,5-2-25 0 0,1 0 0 0 0,0 0 0 0 0,-15 18 0 0 0,18-17 15 0 0,0 0-1 0 0,0 0 0 0 0,1 1 1 0 0,1 0-1 0 0,0 1 0 0 0,1-1 1 0 0,0 1-1 0 0,1 0 0 0 0,0 0 1 0 0,-1 14-1 0 0,4-19 5 0 0,-1 0-1 0 0,2 1 1 0 0,-1-1 0 0 0,1 0-1 0 0,1 0 1 0 0,0 1 0 0 0,0-1-1 0 0,0 0 1 0 0,1 0 0 0 0,0 0-1 0 0,1 0 1 0 0,-1-1 0 0 0,2 1-1 0 0,-1 0 1 0 0,1-1 0 0 0,0 0 0 0 0,9 12-1 0 0,-11-17 7 0 0,0 0 0 0 0,0 0 0 0 0,0 0-1 0 0,0 0 1 0 0,0 0 0 0 0,1 0 0 0 0,-1-1 0 0 0,1 1 0 0 0,-1-1-1 0 0,1 0 1 0 0,0 0 0 0 0,-1 0 0 0 0,1 0 0 0 0,0 0 0 0 0,6 1-1 0 0,-5-2 9 0 0,0 0-1 0 0,1 0 0 0 0,-1 0 0 0 0,0-1 0 0 0,1 0 1 0 0,-1 0-1 0 0,0 0 0 0 0,0 0 0 0 0,7-3 0 0 0,4-4 24 0 0,0 0 0 0 0,-1-1-1 0 0,0-1 1 0 0,16-15 0 0 0,-29 24-34 0 0,33-29 255 0 0,41-49-1 0 0,-65 68-152 0 0,3-7 83 0 0,-12 17-97 0 0,-1 4-15 0 0,-1 70-97 0 0,4-1 0 0 0,14 92-1 0 0,-5-113-218 0 0,1-1 1 0 0,26 63-1 0 0,-34-101-1147 0 0,1 0 1 0 0,12 18-1 0 0,-8-17-769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3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348 194 10423 0 0,'6'-8'379'0'0,"-1"1"-1"0"0,0-1 1 0 0,-1-1-1 0 0,0 1 1 0 0,0 0-1 0 0,-1-1 0 0 0,3-11 1 0 0,-5 17-105 0 0,-1-1 1 0 0,1 0-1 0 0,-1 1 1 0 0,0-1-1 0 0,0 0 0 0 0,0 0 1 0 0,0 1-1 0 0,0-1 1 0 0,-1 0-1 0 0,0 1 1 0 0,0-1-1 0 0,0 1 0 0 0,0-1 1 0 0,0 1-1 0 0,-1-1 1 0 0,1 1-1 0 0,-1 0 1 0 0,0 0-1 0 0,0 0 0 0 0,-4-5 1 0 0,2 4-198 0 0,1 1 1 0 0,-1-1-1 0 0,0 1 1 0 0,0 0-1 0 0,0 0 1 0 0,0 1-1 0 0,0-1 1 0 0,0 1-1 0 0,-1 0 0 0 0,1 0 1 0 0,-1 0-1 0 0,0 1 1 0 0,1-1-1 0 0,-1 1 1 0 0,0 0-1 0 0,0 1 1 0 0,0-1-1 0 0,-5 1 1 0 0,3 1 2 0 0,1-1 0 0 0,-1 1 0 0 0,1 1 0 0 0,-1-1 0 0 0,1 1 0 0 0,-1 1 0 0 0,1-1 1 0 0,0 1-1 0 0,0 0 0 0 0,0 0 0 0 0,0 0 0 0 0,-8 8 0 0 0,-17 14-80 0 0,-45 45 0 0 0,66-58 0 0 0,0-1 0 0 0,1 1 0 0 0,0 1 0 0 0,1 0 0 0 0,0 0 0 0 0,1 0 0 0 0,-7 20 0 0 0,13-31 1 0 0,0 1 0 0 0,0-1 0 0 0,1 1 0 0 0,-1 0 0 0 0,1-1 0 0 0,-1 1 0 0 0,1 0 0 0 0,0-1 0 0 0,0 1 0 0 0,0 0 0 0 0,0 0 0 0 0,1-1 0 0 0,-1 1 0 0 0,1 0 0 0 0,0-1 0 0 0,-1 1 0 0 0,1-1 0 0 0,0 1 0 0 0,1-1 0 0 0,-1 1 0 0 0,0-1 0 0 0,1 0 0 0 0,-1 0 0 0 0,1 1 0 0 0,0-1 0 0 0,0 0-1 0 0,0 0 1 0 0,0-1 0 0 0,0 1 0 0 0,0 0 0 0 0,0-1 0 0 0,0 1 0 0 0,5 1 0 0 0,7 4 19 0 0,0-2-1 0 0,0 1 1 0 0,0-2-1 0 0,28 6 1 0 0,-27-7 4 0 0,28 7 233 0 0,-6-3 41 0 0,0 2 1 0 0,65 26 0 0 0,-93-31-273 0 0,1 0 1 0 0,-1 1-1 0 0,-1 0 0 0 0,1 1 0 0 0,-1-1 1 0 0,1 2-1 0 0,-2-1 0 0 0,1 1 0 0 0,-1 1 1 0 0,0-1-1 0 0,-1 1 0 0 0,1 0 0 0 0,-1 1 1 0 0,-1-1-1 0 0,7 14 0 0 0,-11-18-23 0 0,0 0 0 0 0,0 0-1 0 0,0 0 1 0 0,0 0 0 0 0,-1 0-1 0 0,1 0 1 0 0,-1 0 0 0 0,0 0 0 0 0,-1 0-1 0 0,1 0 1 0 0,-1 0 0 0 0,1 0-1 0 0,-1 0 1 0 0,0 0 0 0 0,-1 0 0 0 0,1 0-1 0 0,-1 0 1 0 0,1-1 0 0 0,-1 1-1 0 0,0-1 1 0 0,-1 1 0 0 0,-3 4 0 0 0,-3 3 10 0 0,-1 1 0 0 0,0-2 0 0 0,-1 1 0 0 0,-20 14 0 0 0,10-9-130 0 0,-1-2-1 0 0,-26 15 0 0 0,37-24-74 0 0,0 0-1 0 0,0-1 0 0 0,0 0 0 0 0,0 0 1 0 0,-1-2-1 0 0,1 1 0 0 0,-14 0 1 0 0,23-2 169 0 0,0-1 0 0 0,0 0 0 0 0,0 0 0 0 0,0 0 0 0 0,0-1 0 0 0,0 1 0 0 0,0 0 1 0 0,0-1-1 0 0,0 1 0 0 0,0-1 0 0 0,0 0 0 0 0,0 0 0 0 0,0 1 0 0 0,0-1 0 0 0,0 0 1 0 0,1-1-1 0 0,-1 1 0 0 0,0 0 0 0 0,-1-2 0 0 0,1 1 19 0 0,1-1 0 0 0,-1 1 0 0 0,1-1 0 0 0,-1 1 0 0 0,1-1 0 0 0,0 1 0 0 0,0-1 0 0 0,0 0 0 0 0,1 1 0 0 0,-1-1 0 0 0,0 0 0 0 0,1 0 0 0 0,0-4 0 0 0,-1-25 130 0 0,3 0 0 0 0,0 0-1 0 0,2 0 1 0 0,2 0 0 0 0,0 1-1 0 0,21-56 1 0 0,-21 70-111 0 0,1 0 0 0 0,0 1 0 0 0,1 0 0 0 0,1 1-1 0 0,0 0 1 0 0,1 0 0 0 0,0 1 0 0 0,2 0 0 0 0,0 1 0 0 0,0 1 0 0 0,1 0-1 0 0,0 0 1 0 0,28-17 0 0 0,-14 13-678 0 0,1 2-1 0 0,1 1 0 0 0,40-13 1 0 0,-29 13-803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4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4 143 0 0,'-19'-2'0'0'0,"9"0"3306"0"0,15 16 246 0 0,-3-3-2881 0 0,-1-1 1 0 0,0 0 0 0 0,-1 17-1 0 0,0 5 175 0 0,11 64 873 0 0,23 101 0 0 0,-6-46-803 0 0,-21-103-457 0 0,1 75 0 0 0,-8-94-379 0 0,-2-1-1 0 0,-1 1 0 0 0,-12 54 0 0 0,13-76-215 0 0,0 2-152 0 0,0 0 0 0 0,0-1-1 0 0,-1 0 1 0 0,0 0 0 0 0,0 0-1 0 0,-1 0 1 0 0,0 0 0 0 0,-9 11-1 0 0,5-10-1647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0 358 8695 0 0,'8'-14'232'0'0,"-1"0"0"0"0,-1-1 0 0 0,8-26 0 0 0,-8 24 255 0 0,-1 0-1 0 0,2 0 1 0 0,0 0-1 0 0,2 1 0 0 0,-1 0 1 0 0,2 0-1 0 0,0 1 0 0 0,1 1 1 0 0,0-1-1 0 0,26-23 1 0 0,-28 30-135 0 0,0 0 0 0 0,0 1 1 0 0,0 0-1 0 0,1 1 1 0 0,-1 0-1 0 0,2 1 1 0 0,-1 0-1 0 0,0 0 0 0 0,1 1 1 0 0,0 1-1 0 0,0 0 1 0 0,0 0-1 0 0,1 1 1 0 0,-1 0-1 0 0,0 1 1 0 0,1 0-1 0 0,-1 1 0 0 0,18 2 1 0 0,-24-1-287 0 0,1 0 0 0 0,-1 0 0 0 0,1 1 0 0 0,-1 0 0 0 0,0 0 0 0 0,0 0-1 0 0,0 0 1 0 0,0 1 0 0 0,-1 0 0 0 0,1 0 0 0 0,-1 0 0 0 0,1 0 0 0 0,-1 1 0 0 0,4 4 0 0 0,-3-2-18 0 0,0 0-1 0 0,-1 1 1 0 0,0 0 0 0 0,0-1-1 0 0,0 2 1 0 0,-1-1 0 0 0,0 0-1 0 0,4 16 1 0 0,-3-7-8 0 0,-1 0 0 0 0,-1 1 0 0 0,-1-1 0 0 0,0 1-1 0 0,-1-1 1 0 0,-1 1 0 0 0,-1-1 0 0 0,-6 30 0 0 0,3-27 11 0 0,-1 0 0 0 0,-1 0 0 0 0,-12 21 0 0 0,-31 49 122 0 0,33-62-162 0 0,6-9-294 0 0,-1-1 0 0 0,-1 0 0 0 0,-24 24 0 0 0,0-6-7823 0 0,29-29 1796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86 2039 0 0,'3'-10'81'0'0,"-1"0"0"0"0,-1 1 0 0 0,0-1 0 0 0,1-10-1 0 0,-5-7 11147 0 0,0 29-11028 0 0,0-1 0 0 0,0 0 1 0 0,1 0-1 0 0,-1 1 0 0 0,0 0 1 0 0,1-1-1 0 0,-1 1 0 0 0,1 0 0 0 0,-1 0 1 0 0,1 0-1 0 0,0 1 0 0 0,-2 2 0 0 0,1-2-18 0 0,-18 23 594 0 0,0 1 0 0 0,-24 42 0 0 0,38-58-640 0 0,-10 20 127 0 0,2 0 1 0 0,0 1 0 0 0,3 0-1 0 0,0 1 1 0 0,2 0 0 0 0,-7 44 0 0 0,3 11 22 0 0,-3 109 0 0 0,16-135-99 0 0,2 0 1 0 0,3 0-1 0 0,3-1 1 0 0,3 0-1 0 0,2 0 1 0 0,26 75-1 0 0,-15-60 130 0 0,-1-1 213 0 0,61 137 1 0 0,-79-203-474 0 0,1 0 0 0 0,0 0 0 0 0,1 0 0 0 0,0-1-1 0 0,1 0 1 0 0,-1 0 0 0 0,12 10 0 0 0,-15-15-223 0 0,1-1 0 0 0,0 1-1 0 0,-1-1 1 0 0,1 1-1 0 0,0-1 1 0 0,0-1 0 0 0,0 1-1 0 0,1 0 1 0 0,-1-1 0 0 0,0 0-1 0 0,1 0 1 0 0,-1 0-1 0 0,0-1 1 0 0,1 1 0 0 0,-1-1-1 0 0,1 0 1 0 0,-1 0 0 0 0,1-1-1 0 0,7-1 1 0 0,11-6-5132 0 0,2-4-1517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5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1583 0 0,'-26'8'10646'0'0,"27"-7"-9556"0"0,2 2-783 0 0,-1 1-1 0 0,1-1 1 0 0,0 0 0 0 0,-1 0-1 0 0,1-1 1 0 0,0 1-1 0 0,1-1 1 0 0,-1 1 0 0 0,0-1-1 0 0,1 0 1 0 0,0 0-1 0 0,-1-1 1 0 0,1 1 0 0 0,0-1-1 0 0,0 0 1 0 0,0 0-1 0 0,7 2 1 0 0,8-1 504 0 0,-1-1 0 0 0,33-1 0 0 0,-22-1-171 0 0,15-1 192 0 0,80-15-1 0 0,-60 7-1598 0 0,-57 9 282 0 0,11-2-1732 0 0,-6 1-2855 0 0,0-2-1418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6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71 5783 0 0,'-9'-33'795'0'0,"0"-4"11690"0"0,15 45-10881 0 0,3 25-1279 0 0,-1 0-1 0 0,6 47 0 0 0,-4-18-149 0 0,65 420 697 0 0,-17 92 771 0 0,-26-241 522 0 0,-21-238-1439 0 0,5 53 324 0 0,-16-131-917 0 0,2 1-1 0 0,0 0 0 0 0,1-1 1 0 0,0 1-1 0 0,7 18 1 0 0,-9-35-268 0 0,2-3-785 0 0,36-24-3224 0 0,-11 4-4652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7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1351 0 0,'0'0'236'0'0,"8"-7"4943"0"0,-7 5-4927 0 0,0 1 1 0 0,0-1-1 0 0,0 1 0 0 0,0 0 0 0 0,1-1 0 0 0,-1 1 1 0 0,0 0-1 0 0,0 0 0 0 0,1 0 0 0 0,-1 0 1 0 0,1 0-1 0 0,-1 0 0 0 0,1 0 0 0 0,-1 0 1 0 0,1 1-1 0 0,-1-1 0 0 0,1 1 0 0 0,0-1 1 0 0,-1 1-1 0 0,1 0 0 0 0,3-1 0 0 0,7 0 453 0 0,-1 0-1 0 0,16 2 1 0 0,-4-1 161 0 0,150-3 2543 0 0,-27 2-2002 0 0,172-23 483 0 0,1-18-522 0 0,-101 13-650 0 0,123-19 14 0 0,-329 46-699 0 0,-10 2-102 0 0,-9 11-540 0 0,0-5-145 0 0,1-1 1 0 0,-1 0 0 0 0,-1 0-1 0 0,1-1 1 0 0,0 0 0 0 0,-1 0-1 0 0,-8 2 1 0 0,-3 2-2899 0 0,-13 7-2620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7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1351 0 0,'0'0'10864'0'0,"2"1"-9880"0"0,1 2-721 0 0,0 0-1 0 0,1 0 0 0 0,-1 0 0 0 0,0 0 1 0 0,-1 1-1 0 0,1-1 0 0 0,0 1 1 0 0,-1 0-1 0 0,0-1 0 0 0,0 1 1 0 0,0 0-1 0 0,-1 1 0 0 0,1-1 0 0 0,1 8 1 0 0,1 7 177 0 0,-1 1 0 0 0,0 21 0 0 0,-1-23-167 0 0,7 130 634 0 0,3 35 138 0 0,-10-167-926 0 0,3 62 481 0 0,-4-68-497 0 0,-2 0 0 0 0,1 0 0 0 0,-1 0-1 0 0,-1 0 1 0 0,-4 14 0 0 0,6-23-132 0 0,0 0 1 0 0,0-1-1 0 0,-1 1 0 0 0,1-1 1 0 0,0 1-1 0 0,-1-1 0 0 0,1 1 0 0 0,0-1 1 0 0,-1 1-1 0 0,1-1 0 0 0,-1 1 1 0 0,1-1-1 0 0,-1 1 0 0 0,1-1 0 0 0,-2 1 1 0 0,2-1-132 0 0,0 0 1 0 0,-1 0-1 0 0,1 0 1 0 0,0 0 0 0 0,-1 0-1 0 0,1 0 1 0 0,0 0-1 0 0,-1 0 1 0 0,1 0-1 0 0,0 0 1 0 0,-1 0 0 0 0,1 0-1 0 0,0 0 1 0 0,-1 0-1 0 0,1 0 1 0 0,0 0-1 0 0,0 0 1 0 0,-1 0 0 0 0,1-1-1 0 0,0 1 1 0 0,-1 0-1 0 0,1 0 1 0 0,0 0-1 0 0,-1-1 1 0 0,-7-5-2292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7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5039 0 0,'0'0'695'0'0,"2"0"218"0"0,28-2 2726 0 0,0-1-1 0 0,40-9 1 0 0,-36 5-1798 0 0,56-4 0 0 0,250-14-254 0 0,-213 13-10357 0 0,-106 10 2683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30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117 129 13879 0 0,'-26'-14'1479'0'0,"17"6"-1410"0"0,9 7-40 0 0,-1 0 0 0 0,1 1 1 0 0,0-1-1 0 0,0 0 0 0 0,0 0 0 0 0,0 0 0 0 0,0 0 0 0 0,0 0 0 0 0,0 1 0 0 0,0-1 0 0 0,0 0 0 0 0,0 0 0 0 0,0 0 0 0 0,0 0 0 0 0,1 1 1 0 0,-1-1-1 0 0,0 0 0 0 0,0 0 0 0 0,1 1 0 0 0,-1-1 0 0 0,1 0 0 0 0,-1 0 0 0 0,1 1 0 0 0,-1-1 0 0 0,1 0 0 0 0,-1 1 0 0 0,1-1 1 0 0,0 0-1 0 0,23-19 501 0 0,-19 16-293 0 0,6-4 112 0 0,-1 1 1 0 0,1 0-1 0 0,1 1 0 0 0,-1 0 1 0 0,1 1-1 0 0,23-7 0 0 0,-29 10-249 0 0,1 0 0 0 0,0 0 0 0 0,0 1 0 0 0,1 0 0 0 0,-1 1 0 0 0,0-1 0 0 0,0 2-1 0 0,0-1 1 0 0,0 1 0 0 0,0 0 0 0 0,1 0 0 0 0,-2 1 0 0 0,13 4 0 0 0,-14-4-73 0 0,-1 0 1 0 0,0 1-1 0 0,0 0 1 0 0,0 0-1 0 0,0 0 1 0 0,0 0-1 0 0,0 0 0 0 0,-1 1 1 0 0,0 0-1 0 0,0 0 1 0 0,0 0-1 0 0,0 0 1 0 0,0 0-1 0 0,-1 0 1 0 0,0 1-1 0 0,0-1 0 0 0,0 1 1 0 0,0 0-1 0 0,-1 0 1 0 0,0-1-1 0 0,0 1 1 0 0,0 0-1 0 0,-1 0 1 0 0,1 0-1 0 0,-1 6 0 0 0,-1 0 4 0 0,1 1 0 0 0,-2-1 0 0 0,1 1 0 0 0,-2-1-1 0 0,1 1 1 0 0,-2-1 0 0 0,1 0 0 0 0,-2 0-1 0 0,-8 17 1 0 0,-18 20-6 0 0,-2-1-1 0 0,-53 59 0 0 0,37-48-17 0 0,7-10-7 0 0,-51 44 0 0 0,69-75 11 0 0,22-16 107 0 0,14-9-43 0 0,-10 8-63 0 0,22-11 160 0 0,1 1-1 0 0,1 1 1 0 0,41-8 0 0 0,-58 15-96 0 0,-1 1 0 0 0,1 0 0 0 0,0 0 0 0 0,0 1 0 0 0,-1 0 0 0 0,1 1 0 0 0,0 0 0 0 0,0 0 0 0 0,-1 1 0 0 0,11 3-1 0 0,-7-1-20 0 0,0 1 0 0 0,-1 0 0 0 0,0 1-1 0 0,0 0 1 0 0,-1 1 0 0 0,16 13-1 0 0,12 13 280 0 0,-2 2 0 0 0,55 70 0 0 0,-88-102-292 0 0,15 8-35 0 0,-15-10-14 0 0,-1 0-57 0 0,2-1-308 0 0,-1 0 0 0 0,0 0 0 0 0,0 0 0 0 0,1-1 0 0 0,-1 1-1 0 0,0-1 1 0 0,0 0 0 0 0,0 0 0 0 0,0 0 0 0 0,0-1 0 0 0,0 1 0 0 0,0-1-1 0 0,-1 0 1 0 0,1 1 0 0 0,4-5 0 0 0,5-6-6775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8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5783 0 0,'-1'1'3370'0'0,"0"4"-2673"0"0,-1 1 0 0 0,1-1 0 0 0,1 0 1 0 0,-1 0-1 0 0,1 1 0 0 0,0 9 0 0 0,4 36 869 0 0,-2-41-1239 0 0,13 144 1512 0 0,-10-18-1163 0 0,-4-47-550 0 0,-4-59 268 0 0,1-18-1495 0 0,1 1-3472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8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2039 0 0,'0'-1'92'0'0,"2"-5"123"0"0,1 1 0 0 0,-1-1-1 0 0,1 1 1 0 0,-1 0-1 0 0,2 0 1 0 0,-1 0-1 0 0,0 1 1 0 0,1-1-1 0 0,7-6 1 0 0,-1 2 3707 0 0,21-14 0 0 0,-22 18-2474 0 0,1-1 1 0 0,17-6 0 0 0,-20 9-1085 0 0,0 1 1 0 0,1 0 0 0 0,-1 0 0 0 0,1 0 0 0 0,-1 1 0 0 0,1 1 0 0 0,-1-1 0 0 0,1 1 0 0 0,-1 0 0 0 0,1 1 0 0 0,14 2 0 0 0,-1 2 80 0 0,-6-2-154 0 0,0 1 0 0 0,0 0 1 0 0,19 8-1 0 0,-31-10-250 0 0,1 0 1 0 0,-1 0-1 0 0,1 0 1 0 0,-1 0-1 0 0,0 0 1 0 0,0 0-1 0 0,0 1 1 0 0,0 0-1 0 0,-1-1 1 0 0,1 1-1 0 0,-1 0 1 0 0,1 0-1 0 0,-1 1 1 0 0,0-1-1 0 0,0 0 1 0 0,0 1-1 0 0,-1-1 1 0 0,2 7-1 0 0,-1-5-25 0 0,-2 1 0 0 0,1 0 0 0 0,-1-1-1 0 0,1 1 1 0 0,-2 0 0 0 0,1-1 0 0 0,0 1-1 0 0,-1 0 1 0 0,0-1 0 0 0,-1 1 0 0 0,1-1-1 0 0,-1 1 1 0 0,0-1 0 0 0,-1 0 0 0 0,1 0-1 0 0,-4 5 1 0 0,-6 9-29 0 0,-1 0 0 0 0,-27 28-1 0 0,30-35 21 0 0,-6 6-265 0 0,-1-2-1 0 0,0 0 1 0 0,-1-1 0 0 0,-32 21-1 0 0,50-35 241 0 0,-1-1 1 0 0,1 0-1 0 0,0 0 0 0 0,0 1 0 0 0,-1-1 0 0 0,1 0 1 0 0,0 0-1 0 0,-1 0 0 0 0,1 1 0 0 0,0-1 0 0 0,0 0 0 0 0,-1 0 1 0 0,1 0-1 0 0,0 0 0 0 0,-1 0 0 0 0,1 0 0 0 0,0 0 1 0 0,-1 0-1 0 0,1 1 0 0 0,-1-1 0 0 0,1 0 0 0 0,0 0 1 0 0,-1-1-1 0 0,1 1 0 0 0,0 0 0 0 0,-1 0 0 0 0,1 0 1 0 0,0 0-1 0 0,-1 0 0 0 0,1 0 0 0 0,0 0 0 0 0,-1 0 1 0 0,1-1-1 0 0,0 1 0 0 0,0 0 0 0 0,-1 0 0 0 0,1-1 1 0 0,-1 0-6 0 0,1 0 1 0 0,0-1 0 0 0,-1 1 0 0 0,1 0 0 0 0,0-1 0 0 0,0 1 0 0 0,0 0 0 0 0,0-1-1 0 0,0 1 1 0 0,0-3 0 0 0,0 1 14 0 0,0 2 8 0 0,-1 0 0 0 0,1 0 0 0 0,0 0 0 0 0,0 0-1 0 0,1 0 1 0 0,-1 0 0 0 0,0 0 0 0 0,0 0-1 0 0,0 0 1 0 0,1 0 0 0 0,-1 0 0 0 0,0 0-1 0 0,1 1 1 0 0,-1-1 0 0 0,1 0 0 0 0,-1 0-1 0 0,2-1 1 0 0,0-2 9 0 0,0 0 0 0 0,0 1-1 0 0,1 0 1 0 0,0-1 0 0 0,-1 1 0 0 0,1 0-1 0 0,1 0 1 0 0,-1 0 0 0 0,0 1 0 0 0,1-1-1 0 0,-1 1 1 0 0,1 0 0 0 0,-1 0 0 0 0,1 0 0 0 0,0 0-1 0 0,0 0 1 0 0,0 1 0 0 0,0 0 0 0 0,0 0-1 0 0,1 0 1 0 0,-1 1 0 0 0,0-1 0 0 0,0 1-1 0 0,1 0 1 0 0,-1 0 0 0 0,0 0 0 0 0,0 1-1 0 0,1-1 1 0 0,4 3 0 0 0,10 3 186 0 0,0 0 0 0 0,34 19 0 0 0,-45-20-143 0 0,0 0-1 0 0,0 0 1 0 0,-1 1-1 0 0,0 0 1 0 0,0 0-1 0 0,-1 1 1 0 0,1 0 0 0 0,7 11-1 0 0,-9-10-8 0 0,0 0 1 0 0,0 0-1 0 0,-1 0 0 0 0,0 0 0 0 0,-1 1 0 0 0,5 16 0 0 0,-7-21-30 0 0,0 1 0 0 0,-1 0 0 0 0,1 0 0 0 0,-1-1 0 0 0,0 1 0 0 0,-1 0 0 0 0,1 0 0 0 0,-1-1 0 0 0,0 1 0 0 0,0 0-1 0 0,0-1 1 0 0,-1 1 0 0 0,1-1 0 0 0,-5 9 0 0 0,-3 0 22 0 0,-1 0 0 0 0,0-1 0 0 0,-1 0-1 0 0,0-1 1 0 0,0 0 0 0 0,-17 12 0 0 0,19-16-12 0 0,-12 9-423 0 0,0 0 1 0 0,-2-2 0 0 0,0 0-1 0 0,0-2 1 0 0,-1 0-1 0 0,-28 9 1 0 0,43-18-874 0 0,0-1-1 0 0,0 0 1 0 0,-16 2 0 0 0,12-3-921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9127 0 0,'1'-1'415'0'0,"3"-2"-317"0"0,0 0 0 0 0,1 0 0 0 0,-1 0 0 0 0,0 1 0 0 0,1 0 0 0 0,-1 0 0 0 0,1 0 0 0 0,0 0 0 0 0,0 1 0 0 0,0 0 0 0 0,0 0 0 0 0,0 0 0 0 0,7 0 0 0 0,-5 1 218 0 0,-1 1 1 0 0,1-1-1 0 0,0 2 1 0 0,0-1-1 0 0,-1 1 1 0 0,1 0-1 0 0,-1 0 1 0 0,0 0-1 0 0,7 4 1 0 0,2 3 240 0 0,0 1 1 0 0,0 1-1 0 0,-1 0 0 0 0,0 0 1 0 0,-1 1-1 0 0,22 27 1 0 0,-3 0 74 0 0,-2 1 0 0 0,-2 2 0 0 0,43 83 1 0 0,-57-94-406 0 0,-1 0 1 0 0,-2 0 0 0 0,-1 1-1 0 0,-2 1 1 0 0,-1 0 0 0 0,6 61-1 0 0,-13-68-98 0 0,0 0 0 0 0,-2 0 0 0 0,-1-1 1 0 0,-1 1-1 0 0,-2-1 0 0 0,-11 35 0 0 0,2-18 53 0 0,-2-1 0 0 0,-41 73 1 0 0,17-50-57 0 0,-85 99 1 0 0,86-115-71 0 0,-103 109-2962 0 0,127-141 564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7055 0 0,'1'1'9344'0'0,"3"0"-8827"0"0,1 0 0 0 0,-1 0 0 0 0,0 0 0 0 0,1-1 0 0 0,-1 1 0 0 0,1-1 0 0 0,6-1 0 0 0,37-5 1428 0 0,-25 3-1331 0 0,47-5-154 0 0,129-18 985 0 0,-97 10-6142 0 0,-83 14-2806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9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5039 0 0,'0'0'231'0'0,"3"0"-18"0"0,18-2 487 0 0,24 1-1 0 0,-31 1 1126 0 0,1 0-1 0 0,-1-1 1 0 0,1-1 0 0 0,-1 0-1 0 0,22-6 1 0 0,131-55 3153 0 0,-83 30-5331 0 0,0 2-3595 0 0,-59 23 1664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27 9903 0 0,'-1'-1'763'0'0,"-1"-1"-715"0"0,0 1-1 0 0,1 0 1 0 0,-1 0-1 0 0,0 0 1 0 0,0 0 0 0 0,0 0-1 0 0,0 0 1 0 0,0 1 0 0 0,0-1-1 0 0,0 1 1 0 0,-1-1-1 0 0,1 1 1 0 0,0 0 0 0 0,0 0-1 0 0,0 0 1 0 0,0 0-1 0 0,-1 0 1 0 0,1 0 0 0 0,-4 1-1 0 0,1 1 74 0 0,0 0-1 0 0,0 0 1 0 0,0 1-1 0 0,0-1 1 0 0,-6 6-1 0 0,2-3 92 0 0,-11 10 314 0 0,0 0 0 0 0,0 0 0 0 0,2 2 0 0 0,0 0 1 0 0,1 2-1 0 0,0 0 0 0 0,2 0 0 0 0,0 2 0 0 0,2-1 0 0 0,-21 42 1 0 0,29-50-314 0 0,0 0 0 0 0,1 1 0 0 0,1-1 0 0 0,-1 1 0 0 0,2 0 0 0 0,0 0 0 0 0,1 0 0 0 0,0 1 0 0 0,1-1 1 0 0,0 0-1 0 0,1 0 0 0 0,0 0 0 0 0,6 22 0 0 0,-4-26-80 0 0,-1 0-1 0 0,1 0 1 0 0,1 0-1 0 0,0-1 1 0 0,0 0 0 0 0,1 0-1 0 0,0 0 1 0 0,0 0-1 0 0,1-1 1 0 0,-1 1 0 0 0,2-2-1 0 0,-1 1 1 0 0,1-1-1 0 0,0 0 1 0 0,1 0-1 0 0,-1 0 1 0 0,1-1 0 0 0,0-1-1 0 0,0 1 1 0 0,10 3-1 0 0,-9-6-59 0 0,-1 0 0 0 0,0 0-1 0 0,1 0 1 0 0,-1-1 0 0 0,1-1-1 0 0,-1 0 1 0 0,1 0-1 0 0,-1 0 1 0 0,1-1 0 0 0,-1 0-1 0 0,1-1 1 0 0,15-4 0 0 0,-2-2 21 0 0,1-1-1 0 0,-1-1 1 0 0,27-16 0 0 0,-34 17-68 0 0,0 0 0 0 0,-1-1-1 0 0,0 0 1 0 0,-1-1 0 0 0,0-1-1 0 0,16-18 1 0 0,-25 25-41 0 0,0-1-1 0 0,0 1 1 0 0,0-1 0 0 0,-1 0 0 0 0,0 0-1 0 0,0 0 1 0 0,-1 0 0 0 0,1-1 0 0 0,-1 1 0 0 0,-1-1-1 0 0,1 1 1 0 0,-1-1 0 0 0,0 0 0 0 0,-1 1-1 0 0,1-1 1 0 0,-1 0 0 0 0,-1 0 0 0 0,1 1-1 0 0,-3-9 1 0 0,-3-7-196 0 0,0 0 0 0 0,-2 1 1 0 0,0-1-1 0 0,-23-37 0 0 0,11 26-18 0 0,-2 1-1 0 0,-27-31 0 0 0,42 54 175 0 0,-1 1-1 0 0,1 1 1 0 0,-1-1-1 0 0,0 1 1 0 0,-1 0-1 0 0,0 1 1 0 0,0 0-1 0 0,-12-5 1 0 0,18 9 13 0 0,0 1 0 0 0,0 0 1 0 0,0 0-1 0 0,-1 0 0 0 0,1 0 1 0 0,0 1-1 0 0,0-1 1 0 0,-1 1-1 0 0,1 0 0 0 0,0 0 1 0 0,-1 0-1 0 0,1 0 0 0 0,0 1 1 0 0,-1-1-1 0 0,1 1 0 0 0,0 0 1 0 0,0 0-1 0 0,-1 0 1 0 0,1 0-1 0 0,0 1 0 0 0,0-1 1 0 0,0 1-1 0 0,1 0 0 0 0,-1-1 1 0 0,0 1-1 0 0,1 1 0 0 0,-1-1 1 0 0,1 0-1 0 0,0 1 0 0 0,-3 2 1 0 0,3-2-182 0 0,0-1 0 0 0,0 1 0 0 0,1 0 1 0 0,-1 0-1 0 0,0 0 0 0 0,1 0 0 0 0,0 0 0 0 0,0 0 1 0 0,0 0-1 0 0,0 0 0 0 0,1 0 0 0 0,-1 0 0 0 0,1 0 1 0 0,-1 1-1 0 0,1-1 0 0 0,0 0 0 0 0,1 0 1 0 0,-1 1-1 0 0,2 5 0 0 0,3 8-2244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0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3999 0 0,'0'0'306'0'0,"0"1"88"0"0,0 5 1165 0 0,0 0 0 0 0,0 0 0 0 0,0 0 0 0 0,-1 0 0 0 0,-2 13 2945 0 0,3-17-3143 0 0,0 8 3062 0 0,1-9-3942 0 0,27 12 583 0 0,-25-12-913 0 0,5-3-70 0 0,2-2-16 0 0,-2 1 5 0 0,-6 2-37 0 0,-13 2-361 0 0,4 3 275 0 0,0 1 42 0 0,6-4 65 0 0,0 0 0 0 0,0 0 0 0 0,0 0 0 0 0,0 0 0 0 0,1 0 0 0 0,-1 0-1 0 0,0 0 1 0 0,1 0 0 0 0,-1 0 0 0 0,1 0 0 0 0,-1 1 0 0 0,0 0 0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0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303 201 7943 0 0,'19'-14'647'0'0,"22"-12"-1"0"0,-24 16 995 0 0,-1 0 0 0 0,21-18 0 0 0,-35 27-1479 0 0,-1-1-1 0 0,1 1 1 0 0,-1-1-1 0 0,1 1 1 0 0,-1-1-1 0 0,1 0 1 0 0,-1 0-1 0 0,0 0 1 0 0,0 0-1 0 0,0 0 1 0 0,0 0-1 0 0,0 0 1 0 0,-1 0-1 0 0,1 0 1 0 0,-1 0-1 0 0,1 0 0 0 0,-1-1 1 0 0,0 1-1 0 0,1 0 1 0 0,-1 0-1 0 0,-1-1 1 0 0,1 1-1 0 0,0 0 1 0 0,0 0-1 0 0,-1 0 1 0 0,0-4-1 0 0,-1 3-52 0 0,1 0 1 0 0,-1 0-1 0 0,1 0 0 0 0,-1 0 0 0 0,0 0 0 0 0,0 1 0 0 0,0-1 0 0 0,-1 1 0 0 0,1-1 0 0 0,0 1 0 0 0,-1 0 1 0 0,0 0-1 0 0,1 0 0 0 0,-1 0 0 0 0,0 1 0 0 0,0-1 0 0 0,-3-1 0 0 0,-3 1-82 0 0,0-1 1 0 0,0 1-1 0 0,0 0 0 0 0,-1 1 0 0 0,1 0 0 0 0,0 0 1 0 0,0 1-1 0 0,-1 1 0 0 0,1-1 0 0 0,0 1 1 0 0,0 1-1 0 0,-1 0 0 0 0,-16 6 0 0 0,8-2 14 0 0,1 1 1 0 0,-1 2-1 0 0,1-1 0 0 0,1 2 0 0 0,-28 21 0 0 0,33-23-41 0 0,1 2 0 0 0,0 0 0 0 0,0 0 0 0 0,1 1 0 0 0,1 0 0 0 0,0 0 0 0 0,0 1 0 0 0,-7 16 0 0 0,7-12 0 0 0,2 1 0 0 0,0-1 0 0 0,0 1 0 0 0,2 0 0 0 0,0 1 0 0 0,-1 19 0 0 0,4-34 7 0 0,1 1 0 0 0,0-1 0 0 0,0 0 0 0 0,0 0 0 0 0,0 0 0 0 0,1 0 0 0 0,-1 1 0 0 0,1-1 0 0 0,0 0 0 0 0,0 0 0 0 0,0 0 0 0 0,0 0 0 0 0,0 0 0 0 0,1-1 0 0 0,0 1 0 0 0,-1 0 0 0 0,1-1 0 0 0,0 1 0 0 0,0-1 0 0 0,0 1 0 0 0,3 1 0 0 0,-1-1 5 0 0,-1-1-1 0 0,1 0 1 0 0,-1 0 0 0 0,1 0-1 0 0,0 0 1 0 0,-1-1 0 0 0,1 0-1 0 0,0 1 1 0 0,0-1 0 0 0,0-1-1 0 0,0 1 1 0 0,0-1 0 0 0,0 1-1 0 0,0-1 1 0 0,1 0 0 0 0,3-1-1 0 0,10-1 28 0 0,-1-1-1 0 0,1 0 1 0 0,-1-1-1 0 0,0-1 0 0 0,0-1 1 0 0,0 0-1 0 0,-1-2 1 0 0,0 1-1 0 0,0-2 1 0 0,-1 0-1 0 0,0-1 1 0 0,16-14-1 0 0,-23 15 43 0 0,-1 1 1 0 0,0-1-1 0 0,-1 0 0 0 0,0 0 0 0 0,0-1 0 0 0,7-16 1 0 0,-7 12 256 0 0,1 1 1 0 0,12-17-1 0 0,-18 29-265 0 0,6 59 18 0 0,-7-6 55 0 0,-3-1-1 0 0,-11 59 1 0 0,-3 51 202 0 0,17-140-228 0 0,0 0 0 0 0,6 35 0 0 0,-5-47-128 0 0,1 0-1 0 0,1 1 1 0 0,-1-1-1 0 0,1 0 0 0 0,1-1 1 0 0,0 1-1 0 0,0-1 1 0 0,7 11-1 0 0,-8-16-188 0 0,0 0-1 0 0,0 0 0 0 0,0 0 1 0 0,0 0-1 0 0,0-1 1 0 0,0 1-1 0 0,1-1 0 0 0,-1 0 1 0 0,1 0-1 0 0,4 2 1 0 0,-4-3-922 0 0,0 0 1 0 0,-1 0 0 0 0,1 0 0 0 0,0 0-1 0 0,-1 0 1 0 0,7 0 0 0 0,8-3-5277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1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365 283 2791 0 0,'1'-2'207'0'0,"16"-25"474"0"0,-8 12 3701 0 0,0 1-1 0 0,10-24 1 0 0,-9 5-2807 0 0,-8 25-1266 0 0,-1-1-1 0 0,0 0 1 0 0,0 1 0 0 0,-1-1-1 0 0,0 0 1 0 0,-1 0 0 0 0,0 1-1 0 0,0-1 1 0 0,-4-11-1 0 0,4 17-271 0 0,0 0 0 0 0,0-1 0 0 0,0 1 0 0 0,-1 0 0 0 0,1 1 0 0 0,-1-1 0 0 0,0 0 1 0 0,0 0-1 0 0,0 1 0 0 0,0-1 0 0 0,-1 1 0 0 0,1 0 0 0 0,0-1 0 0 0,-1 1 0 0 0,0 0 0 0 0,0 1 0 0 0,1-1 0 0 0,-1 0 0 0 0,0 1 0 0 0,0 0 0 0 0,0-1 0 0 0,-1 1 0 0 0,1 0 0 0 0,0 1 0 0 0,0-1 0 0 0,-1 1 0 0 0,-4-1 0 0 0,-2 1-36 0 0,1 1 0 0 0,-1 0 0 0 0,1 0 1 0 0,-1 1-1 0 0,1 0 0 0 0,0 0 0 0 0,0 1 0 0 0,0 1 1 0 0,0-1-1 0 0,1 1 0 0 0,-1 1 0 0 0,1 0 0 0 0,0 0 1 0 0,-8 7-1 0 0,-3 3-18 0 0,1 2 1 0 0,1 0 0 0 0,1 0-1 0 0,-20 28 1 0 0,15-16 12 0 0,-27 46 0 0 0,42-64-3 0 0,1 0-1 0 0,0 0 1 0 0,0 1-1 0 0,1 0 1 0 0,1-1 0 0 0,0 1-1 0 0,0 1 1 0 0,0 12-1 0 0,3-22 8 0 0,0 0 0 0 0,0 0 0 0 0,0 0 0 0 0,1 0 0 0 0,-1 0 0 0 0,1 0 0 0 0,0 0 0 0 0,0-1 0 0 0,0 1-1 0 0,0 0 1 0 0,0 0 0 0 0,0-1 0 0 0,1 1 0 0 0,-1-1 0 0 0,4 5 0 0 0,-2-4 0 0 0,0 0 1 0 0,1 0-1 0 0,-1 0 0 0 0,1 0 0 0 0,0 0 1 0 0,0-1-1 0 0,0 0 0 0 0,0 0 1 0 0,6 2-1 0 0,0 0 22 0 0,1-1 1 0 0,0 0-1 0 0,0-1 1 0 0,0-1-1 0 0,0 0 1 0 0,0 0-1 0 0,18-1 0 0 0,-4-2 155 0 0,-1-1-1 0 0,1-1 0 0 0,-1 0 1 0 0,0-2-1 0 0,0-1 0 0 0,0-1 1 0 0,41-20-1 0 0,-23 7 153 0 0,-28 15-130 0 0,-1-1 1 0 0,25-15 0 0 0,-37 21-85 0 0,6 12 45 0 0,-5-7-154 0 0,-1 0 0 0 0,1 0 0 0 0,-1 1 1 0 0,0-1-1 0 0,-1 1 0 0 0,1-1 0 0 0,-1 1 0 0 0,0 6 1 0 0,-4 39 90 0 0,3-42-73 0 0,-12 66 266 0 0,-24 78 0 0 0,5-23 359 0 0,16-63-273 0 0,6-24-43 0 0,1-1 1 0 0,2 1-1 0 0,-3 62 1 0 0,10-75-460 0 0,-1-9 365 0 0,4 32 1 0 0,-3-46-571 0 0,2 1 1 0 0,-1-1 0 0 0,1 1-1 0 0,0-1 1 0 0,0 1 0 0 0,1-1-1 0 0,-1 0 1 0 0,7 9 0 0 0,-3-6-1073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2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73 4319 0 0,'0'-2'198'0'0,"-6"-68"11164"0"0,6 73-10835 0 0,1 14-304 0 0,0 0 0 0 0,2 1 0 0 0,5 20 0 0 0,18 54 250 0 0,-22-79-379 0 0,41 141 675 0 0,-8 2 1 0 0,-6 1 0 0 0,13 189-1 0 0,-43-327-621 0 0,0-10-22 0 0,0 1 0 0 0,0 0 0 0 0,-1-1 0 0 0,-1 1 0 0 0,0 0 1 0 0,-3 15-1 0 0,4-23-209 0 0,-2-4-1263 0 0,1 1 920 0 0,0 0-1 0 0,0 0 1 0 0,0 0 0 0 0,0-1-1 0 0,0 1 1 0 0,1 0-1 0 0,-1 0 1 0 0,0 0 0 0 0,1-1-1 0 0,-1 1 1 0 0,1-2 0 0 0,-3-11-1836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8:5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86 4831 0 0,'-6'-53'2040'0'0,"6"51"-1696"0"0,-1 0-1 0 0,1 1 0 0 0,0-1 1 0 0,0 1-1 0 0,0-1 0 0 0,0 0 1 0 0,0 1-1 0 0,0-1 0 0 0,1-2 1 0 0,0-5 4638 0 0,-2 4-1792 0 0,11 60-2961 0 0,-2 0 0 0 0,0 78 0 0 0,-6-93-90 0 0,34 901 3581 0 0,-1-500-2433 0 0,-33-415-1238 0 0,10 77 141 0 0,21 343 871 0 0,-41-212-736 0 0,6-183-282 0 0,2-33-15 0 0,-1 0 1 0 0,-4 28-1 0 0,-2 1 19 0 0,7-46-143 0 0,-7-15-10405 0 0,5 0 3795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3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7455 0 0,'1'-1'575'0'0,"2"-4"-258"0"0,0 1 0 0 0,0-1-1 0 0,0 1 1 0 0,1 0 0 0 0,-1 0 0 0 0,1 0-1 0 0,0 1 1 0 0,1-1 0 0 0,-1 1 0 0 0,0 0-1 0 0,1 0 1 0 0,0 1 0 0 0,0-1 0 0 0,0 1-1 0 0,0 0 1 0 0,0 0 0 0 0,0 1 0 0 0,0-1-1 0 0,1 1 1 0 0,6 0 0 0 0,7-1 386 0 0,-1 2 0 0 0,1 0 0 0 0,-1 2 0 0 0,1 0-1 0 0,-1 0 1 0 0,0 2 0 0 0,34 11 0 0 0,119 56 1578 0 0,-160-66-2139 0 0,-1 0 1 0 0,0 0-1 0 0,-1 1 0 0 0,1 0 1 0 0,15 14-1 0 0,-22-17-111 0 0,-1-1-1 0 0,0 1 0 0 0,0 0 0 0 0,0 0 1 0 0,0 0-1 0 0,0 0 0 0 0,0 0 1 0 0,-1 0-1 0 0,0 0 0 0 0,1 0 0 0 0,-1 1 1 0 0,0-1-1 0 0,-1 0 0 0 0,1 1 1 0 0,-1-1-1 0 0,1 1 0 0 0,-1-1 0 0 0,0 1 1 0 0,0-1-1 0 0,-1 1 0 0 0,1-1 1 0 0,-1 0-1 0 0,-1 6 0 0 0,-1 0 1 0 0,0 0 0 0 0,-1 0 1 0 0,0 0-1 0 0,-1-1 0 0 0,0 0 0 0 0,0 1 0 0 0,-1-2 1 0 0,-9 11-1 0 0,-59 55 7 0 0,58-59-84 0 0,-27 26-48 0 0,-92 79-4471 0 0,94-90 759 0 0,25-20 1422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3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78 7455 0 0,'0'-2'575'0'0,"0"-5"-161"0"0,0 1-1 0 0,-1-1 1 0 0,1 0-1 0 0,-1 1 1 0 0,-1-1-1 0 0,-2-7 1 0 0,4 13-254 0 0,-1-1-1 0 0,1 1 1 0 0,-1 0 0 0 0,1 0 0 0 0,-1 0-1 0 0,0 0 1 0 0,1 0 0 0 0,-1-1 0 0 0,0 1-1 0 0,0 1 1 0 0,0-1 0 0 0,0 0-1 0 0,0 0 1 0 0,0 0 0 0 0,0 0 0 0 0,0 1-1 0 0,0-1 1 0 0,0 0 0 0 0,-1 1 0 0 0,1-1-1 0 0,0 1 1 0 0,0-1 0 0 0,-1 1 0 0 0,1 0-1 0 0,0 0 1 0 0,0-1 0 0 0,-1 1-1 0 0,1 0 1 0 0,0 0 0 0 0,-1 0 0 0 0,1 0-1 0 0,0 1 1 0 0,-1-1 0 0 0,1 0 0 0 0,0 0-1 0 0,0 1 1 0 0,-1-1 0 0 0,1 1-1 0 0,0-1 1 0 0,-2 2 0 0 0,-7 3 20 0 0,0 0 0 0 0,1 1 0 0 0,0 0 0 0 0,0 1 0 0 0,1 0 0 0 0,0 0 0 0 0,0 1 0 0 0,0 0 0 0 0,1 0 0 0 0,0 1 0 0 0,1 0 1 0 0,0 0-1 0 0,-6 11 0 0 0,-1 6-32 0 0,2 0 1 0 0,0 1 0 0 0,-13 51 0 0 0,16-39-63 0 0,1 1 0 0 0,2-1 1 0 0,1 1-1 0 0,2 0 0 0 0,2 0 1 0 0,6 42-1 0 0,1-31 54 0 0,1 1 0 0 0,4-1 1 0 0,1-1-1 0 0,23 57 0 0 0,-29-91-78 0 0,1 0 0 0 0,0-1 0 0 0,1 1 0 0 0,0-1 0 0 0,1-1 0 0 0,1 0 0 0 0,1-1 0 0 0,0 0 0 0 0,14 12 0 0 0,-16-16-46 0 0,0-1 0 0 0,1 0 0 0 0,0-1 0 0 0,1 0 0 0 0,-1-1-1 0 0,1-1 1 0 0,0 1 0 0 0,0-2 0 0 0,1 0 0 0 0,0 0 0 0 0,-1-1 0 0 0,23 2 0 0 0,-27-5-294 0 0,0 0 0 0 0,0 0 0 0 0,-1-1 0 0 0,1 0 0 0 0,0-1 0 0 0,9-2-1 0 0,23-11-5899 0 0,-15 4-132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4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331 163 6591 0 0,'1'-9'360'0'0,"0"0"0"0"0,1 1 0 0 0,0-1 0 0 0,1 0 0 0 0,0 1 0 0 0,8-15 6188 0 0,-3 35-4496 0 0,-1 4-1447 0 0,0 1 0 0 0,-1-1 0 0 0,-1 1-1 0 0,6 31 1 0 0,-1-4 19 0 0,75 352 2832 0 0,-80-343-3261 0 0,-2 76 0 0 0,-4-89-166 0 0,1-33-18 0 0,1 6-246 0 0,-2 0 0 0 0,-1 15-1 0 0,1-26-200 0 0</inkml:trace>
  <inkml:trace contextRef="#ctx0" brushRef="#br0" timeOffset="1">1 86 6591 0 0,'2'2'9272'0'0,"5"4"-8708"0"0,0 0 0 0 0,1-1-1 0 0,-1 0 1 0 0,1 0-1 0 0,0 0 1 0 0,1-1 0 0 0,-1 0-1 0 0,1-1 1 0 0,0 0 0 0 0,10 2-1 0 0,0-1-137 0 0,0 0 0 0 0,0-2 1 0 0,0 0-1 0 0,22-2 0 0 0,4-2-144 0 0,1-3 0 0 0,-1-2 0 0 0,0-1 0 0 0,0-3 0 0 0,-1-2 0 0 0,0-1 0 0 0,48-24 0 0 0,-18 8-1379 0 0,-24 11-3479 0 0,-40 15 1582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12263 0 0,'0'0'1446'0'0,"-1"2"-708"0"0,0 3-239 0 0,0 0-1 0 0,0 0 0 0 0,0 1 0 0 0,1-1 0 0 0,0 0 1 0 0,0 8-1 0 0,7 37 1157 0 0,-4-25-1082 0 0,61 469 2139 0 0,-35-195-2301 0 0,-25-171-9418 0 0,-4-137 2831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4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12671 0 0,'5'-16'507'0'0,"1"1"0"0"0,14-28-1 0 0,-15 35-47 0 0,0 1 0 0 0,0 1 1 0 0,0-1-1 0 0,1 1 0 0 0,0-1 0 0 0,0 2 0 0 0,10-9 1 0 0,0 3 549 0 0,1 1 1 0 0,0 0 0 0 0,0 1 0 0 0,35-13-1 0 0,-40 18-753 0 0,0 0 0 0 0,1 1 0 0 0,-1 1 0 0 0,1 0 0 0 0,0 0 0 0 0,0 1 0 0 0,0 1 0 0 0,17 1-1 0 0,-25 0-225 0 0,0-1 0 0 0,-1 1-1 0 0,1 0 1 0 0,0 0-1 0 0,0 1 1 0 0,-1-1 0 0 0,1 1-1 0 0,-1 0 1 0 0,0 0-1 0 0,1 1 1 0 0,-1-1-1 0 0,0 1 1 0 0,0 0 0 0 0,-1 0-1 0 0,1 0 1 0 0,-1 1-1 0 0,1-1 1 0 0,-1 1 0 0 0,0 0-1 0 0,0-1 1 0 0,-1 2-1 0 0,1-1 1 0 0,-1 0-1 0 0,0 0 1 0 0,0 1 0 0 0,0-1-1 0 0,-1 1 1 0 0,1 0-1 0 0,-1-1 1 0 0,0 1 0 0 0,-1 0-1 0 0,1 0 1 0 0,-1 0-1 0 0,0-1 1 0 0,0 1 0 0 0,-1 6-1 0 0,-3 13-133 0 0,0 0 0 0 0,-2 0 0 0 0,0 0 0 0 0,-17 38 0 0 0,3-18-256 0 0,-36 58 0 0 0,-4-20-1412 0 0,59-80 1531 0 0,4-3-353 0 0,-1 0 587 0 0,0 0 1 0 0,0 0 0 0 0,1 0-1 0 0,-1-1 1 0 0,0 1 0 0 0,0 0-1 0 0,0-1 1 0 0,-1 0 0 0 0,1 1-1 0 0,0-1 1 0 0,1-2 0 0 0,5-4 1 0 0,1 1 74 0 0,0 0 0 0 0,0 0 0 0 0,0 0 0 0 0,1 2 0 0 0,0-1 0 0 0,0 1 0 0 0,1 0 0 0 0,0 1 0 0 0,-1 0 0 0 0,1 1 0 0 0,1 0 0 0 0,13-1 0 0 0,-19 4-41 0 0,0 1-1 0 0,0 0 0 0 0,0 0 0 0 0,0 0 0 0 0,0 0 0 0 0,0 1 0 0 0,-1 0 0 0 0,1 1 0 0 0,-1-1 1 0 0,1 1-1 0 0,-1 0 0 0 0,0 0 0 0 0,0 1 0 0 0,0-1 0 0 0,5 6 0 0 0,-3-2-16 0 0,1 0 1 0 0,-1 1-1 0 0,-1-1 0 0 0,1 1 0 0 0,-1 1 1 0 0,-1-1-1 0 0,0 1 0 0 0,5 11 0 0 0,-6-11 21 0 0,-1 1 0 0 0,-1 0 1 0 0,0-1-1 0 0,0 1 0 0 0,-1 0 0 0 0,0 0 0 0 0,-1 0 0 0 0,0 0 0 0 0,-1 0 0 0 0,-2 15 1 0 0,-4 9 116 0 0,-20 56 1 0 0,14-48-134 0 0,-2-2 19 0 0,-2 0 0 0 0,-1-1-1 0 0,-41 64 1 0 0,46-82-350 0 0,-1 0-1 0 0,-26 29 0 0 0,35-44 217 0 0,0-1 0 0 0,-1 0 0 0 0,1 0 0 0 0,-1 0 0 0 0,0-1 0 0 0,0 0 0 0 0,-1 0 0 0 0,1 0 0 0 0,-1-1 0 0 0,0 0 0 0 0,0 0 0 0 0,0-1 0 0 0,-8 2 0 0 0,13-4-51 0 0,0 1 1 0 0,1-1-1 0 0,-1 0 1 0 0,0 0-1 0 0,1-1 1 0 0,-1 1-1 0 0,0 0 1 0 0,1 0-1 0 0,-1-1 0 0 0,0 1 1 0 0,1-1-1 0 0,-1 0 1 0 0,0 1-1 0 0,1-1 1 0 0,-1 0-1 0 0,1 0 1 0 0,0 0-1 0 0,-1 0 1 0 0,1 0-1 0 0,0 0 1 0 0,-1 0-1 0 0,-1-3 1 0 0,1 1-307 0 0,-1 0 0 0 0,1-1 1 0 0,0 0-1 0 0,0 0 0 0 0,0 0 1 0 0,1 0-1 0 0,-1 0 1 0 0,0-4-1 0 0,-4-25-5151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5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9647 0 0,'1'-2'439'0'0,"2"-3"-380"0"0,1 0 1 0 0,0 1-1 0 0,0 0 0 0 0,1-1 0 0 0,-1 2 1 0 0,1-1-1 0 0,0 0 0 0 0,0 1 1 0 0,9-5-1 0 0,11-7 840 0 0,-16 8 14 0 0,1 0 1 0 0,0 1-1 0 0,0 1 0 0 0,17-8 0 0 0,-24 12-688 0 0,1 0-1 0 0,0 0 0 0 0,0 0 1 0 0,-1 1-1 0 0,1-1 1 0 0,0 1-1 0 0,0 0 0 0 0,0 0 1 0 0,-1 0-1 0 0,1 0 1 0 0,0 1-1 0 0,0 0 0 0 0,-1-1 1 0 0,1 1-1 0 0,0 1 0 0 0,-1-1 1 0 0,6 3-1 0 0,2 2 26 0 0,-1 1-1 0 0,0 0 0 0 0,-1 1 1 0 0,0 0-1 0 0,0 0 1 0 0,0 1-1 0 0,-1 0 1 0 0,-1 1-1 0 0,8 11 0 0 0,1 4 3 0 0,-1 1-1 0 0,17 43 0 0 0,-23-45-143 0 0,-2 0 1 0 0,0 0-1 0 0,-2 0 0 0 0,0 1 1 0 0,-2 0-1 0 0,-1-1 1 0 0,0 1-1 0 0,-4 35 0 0 0,-3-7 162 0 0,-2 0-1 0 0,-26 95 1 0 0,-96 210 167 0 0,104-295-538 0 0,-29 66-1641 0 0,12-47-6252 0 0,22-50 1162 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2039 0 0,'0'0'3939'0'0,"1"11"3062"0"0,-1-9-6731 0 0,1-1-1 0 0,-1 0 1 0 0,1 1 0 0 0,0-1-1 0 0,0 0 1 0 0,0 0-1 0 0,-1 1 1 0 0,1-1 0 0 0,0 0-1 0 0,0 0 1 0 0,0 0-1 0 0,1 0 1 0 0,-1 0 0 0 0,0-1-1 0 0,0 1 1 0 0,3 1-1 0 0,-1 0 55 0 0,1-1 0 0 0,-1 0 0 0 0,0 0 0 0 0,1-1-1 0 0,-1 1 1 0 0,0-1 0 0 0,5 1 0 0 0,3-1 239 0 0,0-1 1 0 0,1 0 0 0 0,18-5-1 0 0,-5 1-687 0 0,111-23 2333 0 0,-91 23-4398 0 0,0 3-3663 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6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22 975 0 0,'2'1'490'0'0,"20"19"5247"0"0,-18-16-4718 0 0,1 1 1 0 0,0 0 0 0 0,0-1 0 0 0,0 0-1 0 0,1-1 1 0 0,-1 1 0 0 0,1-1 0 0 0,0 0-1 0 0,12 4 1 0 0,-7-4-347 0 0,-1-2 0 0 0,0 0 0 0 0,0 0-1 0 0,0 0 1 0 0,19-3 0 0 0,52-10 587 0 0,-71 10-1174 0 0,160-39 288 0 0,-99 20-6735 0 0,-29 7-859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52 283 5471 0 0,'0'0'248'0'0,"-1"-1"-5"0"0,-21-33 1124 0 0,17 27-382 0 0,1-1 0 0 0,1 0 0 0 0,0-1-1 0 0,0 1 1 0 0,0 0 0 0 0,1-1 0 0 0,0 0 0 0 0,0-12 0 0 0,1 17-792 0 0,1 1 0 0 0,0-1 0 0 0,0 0 1 0 0,0 1-1 0 0,1-1 0 0 0,0 1 1 0 0,-1-1-1 0 0,1 0 0 0 0,0 1 0 0 0,0 0 1 0 0,1-1-1 0 0,1-3 0 0 0,0 2-38 0 0,1 0-1 0 0,-1 1 1 0 0,1-1-1 0 0,0 1 0 0 0,0 0 1 0 0,0 0-1 0 0,6-4 1 0 0,3-1-16 0 0,0 0 0 0 0,0 1 0 0 0,0 1 0 0 0,1 0 0 0 0,0 1 0 0 0,1 0 0 0 0,-1 1 1 0 0,1 1-1 0 0,23-4 0 0 0,-30 7-41 0 0,0 0 1 0 0,1 1-1 0 0,-1 0 0 0 0,0 0 1 0 0,1 1-1 0 0,-1 0 1 0 0,0 0-1 0 0,11 4 0 0 0,-13-3-64 0 0,0 1-1 0 0,0-1 0 0 0,0 1 0 0 0,-1 1 0 0 0,1-1 0 0 0,-1 1 0 0 0,0-1 1 0 0,0 2-1 0 0,0-1 0 0 0,-1 0 0 0 0,9 11 0 0 0,-9-10-33 0 0,-1 1-1 0 0,1-1 1 0 0,-1 1-1 0 0,0 0 1 0 0,0 0-1 0 0,-1 1 1 0 0,0-1-1 0 0,0 0 1 0 0,0 1 0 0 0,-1-1-1 0 0,1 8 1 0 0,-2-4-3 0 0,0 0 1 0 0,0-1 0 0 0,-1 1-1 0 0,0 0 1 0 0,-1-1 0 0 0,-5 19-1 0 0,-1-7-8 0 0,-1 0 0 0 0,-1 0 0 0 0,0-1 0 0 0,-2 0 0 0 0,-23 30 0 0 0,9-17-349 0 0,-1-1-1 0 0,-1-1 0 0 0,-2-1 1 0 0,-1-2-1 0 0,-63 45 0 0 0,71-59 109 0 0,22-14 248 0 0,1 1-1 0 0,0-1 1 0 0,-1 0-1 0 0,1 1 1 0 0,-1-1 0 0 0,1 0-1 0 0,-1 0 1 0 0,1 1-1 0 0,-1-1 1 0 0,1 0-1 0 0,-1 0 1 0 0,1 1-1 0 0,-1-1 1 0 0,1 0 0 0 0,-1 0-1 0 0,0 0 1 0 0,1 0-1 0 0,-1 0 1 0 0,1 0-1 0 0,-1 0 1 0 0,1 0-1 0 0,-1 0 1 0 0,0 0 0 0 0,1 0-1 0 0,-1-1 1 0 0,1 1-1 0 0,-1 0 1 0 0,1 0-1 0 0,-1 0 1 0 0,1-1 0 0 0,-1 1-1 0 0,1 0 1 0 0,-1-1-1 0 0,1 1 1 0 0,-1 0-1 0 0,1-1 1 0 0,0 1-1 0 0,-1-1 1 0 0,0 0 0 0 0,-1-14 35 0 0,2 15-23 0 0,0-3 24 0 0,0 0 0 0 0,0 0 0 0 0,1 1 0 0 0,-1-1 1 0 0,1 0-1 0 0,-1 1 0 0 0,1-1 0 0 0,0 0 0 0 0,0 1 1 0 0,0-1-1 0 0,0 1 0 0 0,1 0 0 0 0,-1-1 1 0 0,1 1-1 0 0,-1 0 0 0 0,1 0 0 0 0,0 0 0 0 0,0 0 1 0 0,0 0-1 0 0,0 0 0 0 0,0 0 0 0 0,0 1 1 0 0,1-1-1 0 0,-1 1 0 0 0,0 0 0 0 0,5-2 0 0 0,-4 2 15 0 0,1-1 0 0 0,-1 2 0 0 0,1-1-1 0 0,0 0 1 0 0,-1 1 0 0 0,1-1-1 0 0,0 1 1 0 0,-1 0 0 0 0,1 0-1 0 0,0 1 1 0 0,-1-1 0 0 0,1 1 0 0 0,0 0-1 0 0,-1 0 1 0 0,1 0 0 0 0,-1 0-1 0 0,0 0 1 0 0,1 1 0 0 0,3 2 0 0 0,2 3-41 0 0,0 0 1 0 0,0 1-1 0 0,0 0 1 0 0,14 17 0 0 0,-15-15-8 0 0,0-1 0 0 0,1 0 1 0 0,19 15-1 0 0,-11-12-105 0 0,64 39 419 0 0,-71-46-555 0 0,0 0 0 0 0,0-1-1 0 0,0 0 1 0 0,1 0 0 0 0,-1-2-1 0 0,19 4 1 0 0,-11-6-1294 0 0,1-3-79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7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37 11023 0 0,'7'-28'1312'0'0,"-7"27"-734"0"0,-3-7 4467 0 0,3 8-4985 0 0,-5 11 285 0 0,1 1 1 0 0,0 0-1 0 0,0 0 0 0 0,-3 25 1 0 0,-2 55 478 0 0,7-57-544 0 0,-66 672 894 0 0,61-648-1132 0 0,-19 231 225 0 0,23-232-234 0 0,0 39-3249 0 0,5-79-3766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8:5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1 625 431 0 0,'0'0'1324'0'0,"2"0"-600"0"0,37-7 2176 0 0,-23 3-1677 0 0,1 1 0 0 0,29-1-1 0 0,204-2 3649 0 0,124-30-2015 0 0,177-25-961 0 0,-329 39-1626 0 0,392-37 302 0 0,-300 32-352 0 0,-83 8-70 0 0,93 0 144 0 0,87-9 120 0 0,-32-5 179 0 0,-93 11-372 0 0,39 4-79 0 0,-13 1-86 0 0,27-8 65 0 0,115-13-96 0 0,-202 15 55 0 0,41-4-86 0 0,267-28 109 0 0,-520 51-79 0 0,121-10 7 0 0,152-10 15 0 0,-40 6 45 0 0,-116 7-52 0 0,-141 10-77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38 10823 0 0,'0'-2'496'0'0,"-1"-3"-174"0"0,1 3-287 0 0,0 0 0 0 0,0 0 1 0 0,0 1-1 0 0,0-1 1 0 0,0 0-1 0 0,0 0 1 0 0,0 0-1 0 0,1 1 1 0 0,-1-1-1 0 0,1 0 1 0 0,-1 1-1 0 0,1-1 1 0 0,0 0-1 0 0,2-3 4529 0 0,-2 21-3392 0 0,5 31 1 0 0,0-7-754 0 0,35 480 2451 0 0,-39-457-2742 0 0,0-36-3378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6 5039 0 0,'1'-1'231'0'0,"0"-4"269"0"0,-4 15 1418 0 0,-1 0 0 0 0,0 0 0 0 0,-7 11 0 0 0,-9 22 65 0 0,10-14-1228 0 0,2 1 0 0 0,1-1 0 0 0,1 1 0 0 0,-4 57 0 0 0,9-76-629 0 0,1 0 0 0 0,1 0 0 0 0,0 0 0 0 0,0 0 0 0 0,1 0 0 0 0,1 0 0 0 0,-1-1 0 0 0,2 1 1 0 0,-1-1-1 0 0,2 0 0 0 0,-1 0 0 0 0,1 0 0 0 0,1-1 0 0 0,0 1 0 0 0,0-1 0 0 0,14 15 0 0 0,-12-17-16 0 0,0 0-1 0 0,1 0 1 0 0,-1-1-1 0 0,1 0 1 0 0,1 0-1 0 0,-1-1 1 0 0,1 0-1 0 0,0-1 1 0 0,0 0-1 0 0,0-1 1 0 0,1 0-1 0 0,-1 0 1 0 0,15 1-1 0 0,-17-3-61 0 0,0-1 0 0 0,1 0 0 0 0,-1 0-1 0 0,1 0 1 0 0,-1-1 0 0 0,1-1-1 0 0,-1 1 1 0 0,0-1 0 0 0,1-1-1 0 0,-1 1 1 0 0,0-2 0 0 0,-1 1 0 0 0,1-1-1 0 0,-1 0 1 0 0,1 0 0 0 0,-1-1-1 0 0,9-8 1 0 0,-8 6-20 0 0,-1 0 0 0 0,0 0 1 0 0,-1-1-1 0 0,0 0 0 0 0,0 0 0 0 0,0-1 0 0 0,-1 1 0 0 0,-1-1 0 0 0,1 0 1 0 0,-1-1-1 0 0,4-13 0 0 0,-6 14-18 0 0,-1 1 0 0 0,0-1-1 0 0,0 0 1 0 0,0 1 0 0 0,-1-1 0 0 0,0 0 0 0 0,-1 1 0 0 0,0-1 0 0 0,0 1 0 0 0,-1-1-1 0 0,0 1 1 0 0,-1-1 0 0 0,-5-12 0 0 0,2 8-35 0 0,-1 1 1 0 0,-1 0-1 0 0,0 0 0 0 0,0 1 1 0 0,-1 0-1 0 0,0 0 0 0 0,-1 1 0 0 0,-1 0 1 0 0,1 1-1 0 0,-1 0 0 0 0,-1 1 1 0 0,0 0-1 0 0,0 1 0 0 0,0 0 0 0 0,-1 1 1 0 0,0 0-1 0 0,0 1 0 0 0,-1 1 0 0 0,1 0 1 0 0,-1 0-1 0 0,0 2 0 0 0,0 0 1 0 0,0 0-1 0 0,0 1 0 0 0,-22 2 0 0 0,29-1-79 0 0,1 1-1 0 0,-1 0 0 0 0,0 1 0 0 0,0 0 0 0 0,1 0 0 0 0,-1 0 0 0 0,1 1 0 0 0,0 0 0 0 0,0 0 0 0 0,0 0 1 0 0,-7 5-1 0 0,11-6 5 0 0,0 0 0 0 0,0-1 0 0 0,0 1 0 0 0,0 0-1 0 0,0 0 1 0 0,0 0 0 0 0,0 1 0 0 0,1-1 0 0 0,-1 0 0 0 0,1 0 0 0 0,0 1 0 0 0,0-1 0 0 0,0 1 0 0 0,0-1 0 0 0,0 1 0 0 0,0 0 0 0 0,1-1 0 0 0,-1 1 0 0 0,1 0 0 0 0,0-1 0 0 0,0 1 0 0 0,0 0 0 0 0,0 0 0 0 0,0-1 0 0 0,0 1 0 0 0,1 0 0 0 0,-1-1 0 0 0,1 1 0 0 0,2 5 0 0 0,-1-3-282 0 0,1 0 0 0 0,-1 0 0 0 0,1 0 0 0 0,1 0 0 0 0,-1-1 0 0 0,5 6 0 0 0,15 11-4143 0 0,4-2-714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107 213 10799 0 0,'0'-3'-6'0'0,"-1"-1"153"0"0,0 1 0 0 0,-1-1-1 0 0,1 1 1 0 0,0 0 0 0 0,-1-1 0 0 0,0 1 0 0 0,-3-5-1 0 0,-2 4-22 0 0,5 5 33 0 0,0-1 0 0 0,0 1 0 0 0,-1 0 0 0 0,1 0 1 0 0,0 0-1 0 0,0 0 0 0 0,0 0 0 0 0,1 0 0 0 0,-1 1 0 0 0,0-1 0 0 0,0 1 0 0 0,1-1 0 0 0,-3 3 0 0 0,-20 25 1476 0 0,20-21-1443 0 0,-1-1 1 0 0,1 1-1 0 0,1 0 0 0 0,0 0 0 0 0,0 0 0 0 0,0 0 1 0 0,1 1-1 0 0,1-1 0 0 0,-1 1 0 0 0,1 0 0 0 0,1-1 0 0 0,-1 1 1 0 0,2 10-1 0 0,1-2 81 0 0,0-1 0 0 0,1 1 0 0 0,1-1 0 0 0,0 0 0 0 0,2 0 0 0 0,6 15 0 0 0,-9-23-148 0 0,1 0-1 0 0,0-1 0 0 0,1 1 1 0 0,-1-1-1 0 0,1 0 1 0 0,1-1-1 0 0,-1 1 0 0 0,1-1 1 0 0,0 0-1 0 0,1 0 1 0 0,-1-1-1 0 0,11 7 0 0 0,-10-9-31 0 0,-1 0 0 0 0,0 0 0 0 0,1-1 0 0 0,-1 1-1 0 0,1-2 1 0 0,-1 1 0 0 0,1-1 0 0 0,0 0 0 0 0,0 0-1 0 0,0 0 1 0 0,0-1 0 0 0,-1 0 0 0 0,1-1 0 0 0,0 0-1 0 0,13-3 1 0 0,3-3-14 0 0,1-2-1 0 0,-1-1 0 0 0,-1-1 1 0 0,0-1-1 0 0,28-20 1 0 0,-38 24-46 0 0,0-1 1 0 0,-1 0-1 0 0,0-1 0 0 0,-1 0 1 0 0,0 0-1 0 0,12-18 0 0 0,-18 22-10 0 0,1 0-1 0 0,-2 0 1 0 0,1-1-1 0 0,-1 1 0 0 0,0-1 1 0 0,0 0-1 0 0,0 0 0 0 0,-1 0 1 0 0,-1 0-1 0 0,1-1 1 0 0,-1 1-1 0 0,0-1 0 0 0,-1 1 1 0 0,0-11-1 0 0,-2 6 0 0 0,0 0 0 0 0,-1 0 0 0 0,0 0-1 0 0,-1 0 1 0 0,0 1 0 0 0,-1-1 0 0 0,-1 1 0 0 0,0 0-1 0 0,0 1 1 0 0,-14-18 0 0 0,4 9 15 0 0,0 1 0 0 0,-1 1 0 0 0,-1 0-1 0 0,-31-21 1 0 0,40 31-217 0 0,-1 1 0 0 0,0 0 1 0 0,0 0-1 0 0,0 1 0 0 0,-1 1 0 0 0,0-1 0 0 0,1 2 0 0 0,-1 0 0 0 0,-16-3 0 0 0,22 6 83 0 0,0-1 0 0 0,1 1 0 0 0,-1 0 0 0 0,0 0 0 0 0,1 0-1 0 0,-1 1 1 0 0,1 0 0 0 0,-1 0 0 0 0,1 0 0 0 0,-1 0 0 0 0,1 1-1 0 0,-1 0 1 0 0,1 0 0 0 0,0 0 0 0 0,0 0 0 0 0,0 1-1 0 0,0-1 1 0 0,0 1 0 0 0,1 0 0 0 0,-1 0 0 0 0,1 1 0 0 0,0-1-1 0 0,0 0 1 0 0,0 1 0 0 0,-3 6 0 0 0,2-5-373 0 0,1 1-1 0 0,1-1 1 0 0,-1 1-1 0 0,1 0 1 0 0,0-1 0 0 0,1 1-1 0 0,-1 0 1 0 0,1 0 0 0 0,0 0-1 0 0,0 9 1 0 0,1 14-1727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78 2527 0 0,'-3'-12'296'0'0,"2"6"-1"0"0,0 0 1 0 0,-1 0-1 0 0,0 0 1 0 0,0 0-1 0 0,-1 0 1 0 0,-4-6 2393 0 0,-4 19 2588 0 0,1-2-4581 0 0,4 1-393 0 0,1 0 0 0 0,0 0 0 0 0,1 0 0 0 0,0 0 0 0 0,-6 11 0 0 0,-14 36 628 0 0,19-38-674 0 0,0-1-1 0 0,2 1 1 0 0,-1 0-1 0 0,2 0 0 0 0,0 0 1 0 0,1 0-1 0 0,1 23 1 0 0,1-13 216 0 0,2-1 0 0 0,1 1 0 0 0,12 44 0 0 0,-12-55-232 0 0,1-1 0 0 0,0 1 0 0 0,1-1-1 0 0,1 0 1 0 0,0-1 0 0 0,1 1 0 0 0,15 18 0 0 0,-20-27-162 0 0,1-1 0 0 0,0 1 0 0 0,0-1-1 0 0,0 0 1 0 0,0 0 0 0 0,0 0 0 0 0,0 0 0 0 0,1-1 0 0 0,0 0 0 0 0,8 4 0 0 0,-9-5-53 0 0,0-1 0 0 0,0 1 0 0 0,0-1 0 0 0,0 0 0 0 0,0 0 0 0 0,0 0 0 0 0,0 0 0 0 0,0-1 0 0 0,0 1 0 0 0,-1-1 0 0 0,1 0 0 0 0,0 0 0 0 0,0-1 0 0 0,-1 1 0 0 0,7-4 0 0 0,0-1-8 0 0,0 0 0 0 0,0-1 0 0 0,-1 0 0 0 0,0-1-1 0 0,-1 0 1 0 0,1 0 0 0 0,-2-1 0 0 0,1 0 0 0 0,-1 0 0 0 0,0-1 0 0 0,-1 0 0 0 0,0 0 0 0 0,-1 0 0 0 0,0-1 0 0 0,-1 0 0 0 0,6-22 0 0 0,-6 16-22 0 0,0 0 1 0 0,-2 0 0 0 0,0 0-1 0 0,-1 0 1 0 0,0-1 0 0 0,-2 1-1 0 0,0 0 1 0 0,-1-1-1 0 0,-1 1 1 0 0,-8-30 0 0 0,3 22-164 0 0,-18-39 0 0 0,22 57 79 0 0,0-1 1 0 0,0 1 0 0 0,-1 0-1 0 0,0 0 1 0 0,0 1-1 0 0,0-1 1 0 0,-1 1 0 0 0,0 0-1 0 0,-9-6 1 0 0,14 11-5 0 0,-1 0 0 0 0,1 0 0 0 0,-1 0 0 0 0,1 0 0 0 0,-1 0 0 0 0,0 0 0 0 0,1 1 0 0 0,-1-1 0 0 0,0 0 0 0 0,0 1 0 0 0,0 0 1 0 0,1-1-1 0 0,-1 1 0 0 0,0 0 0 0 0,0 0 0 0 0,0 0 0 0 0,0 0 0 0 0,1 0 0 0 0,-1 1 0 0 0,0-1 0 0 0,0 0 0 0 0,0 1 0 0 0,-2 1 0 0 0,0 0-578 0 0,1 0 0 0 0,0 0-1 0 0,1 0 1 0 0,-1 1 0 0 0,0-1-1 0 0,1 1 1 0 0,-1 0 0 0 0,1 0-1 0 0,0 0 1 0 0,0 0 0 0 0,-2 3-1 0 0,-6 11-4533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39 7799 0 0,'0'0'706'0'0,"-2"2"-578"0"0,-8 8-205 0 0,-18 17 886 0 0,1 1 0 0 0,1 2 0 0 0,-28 42 1 0 0,49-63-504 0 0,0 1 0 0 0,1-1 1 0 0,0 1-1 0 0,1 0 0 0 0,0 0 0 0 0,0 1 1 0 0,1-1-1 0 0,0 0 0 0 0,1 1 1 0 0,0-1-1 0 0,1 1 0 0 0,0 0 0 0 0,1-1 1 0 0,0 1-1 0 0,0-1 0 0 0,1 1 1 0 0,1-1-1 0 0,4 14 0 0 0,-4-16-85 0 0,1 0 0 0 0,-1 0 0 0 0,1-1 0 0 0,0 1-1 0 0,1-1 1 0 0,0 0 0 0 0,0 0 0 0 0,1-1 0 0 0,-1 1 0 0 0,1-1 0 0 0,1-1-1 0 0,-1 1 1 0 0,1-1 0 0 0,0 0 0 0 0,0-1 0 0 0,1 1 0 0 0,-1-1-1 0 0,1-1 1 0 0,0 0 0 0 0,0 0 0 0 0,0 0 0 0 0,0-1 0 0 0,10 2-1 0 0,-9-3-120 0 0,1 0-1 0 0,0-1 1 0 0,-1 0-1 0 0,1-1 1 0 0,-1 0-1 0 0,1 0 1 0 0,-1-1-1 0 0,1 0 1 0 0,-1 0-1 0 0,0-1 1 0 0,0-1-1 0 0,0 1 1 0 0,0-1-1 0 0,-1-1 1 0 0,1 0-1 0 0,-1 0 1 0 0,9-8-1 0 0,2-2 13 0 0,-1-2-1 0 0,0 0 1 0 0,20-25 0 0 0,-33 35-100 0 0,0 0 0 0 0,0-1 0 0 0,0 0 1 0 0,-1 0-1 0 0,0 0 0 0 0,-1 0 0 0 0,0-1 0 0 0,0 1 1 0 0,-1-1-1 0 0,0 0 0 0 0,0 0 0 0 0,0-13 0 0 0,-2 11-15 0 0,-1 0-1 0 0,0-1 0 0 0,0 1 1 0 0,-1 0-1 0 0,-1 0 0 0 0,1 0 0 0 0,-2 1 1 0 0,0-1-1 0 0,0 1 0 0 0,-1-1 0 0 0,0 2 1 0 0,-1-1-1 0 0,0 0 0 0 0,-14-16 1 0 0,12 16-114 0 0,-1 1 1 0 0,-1 0 0 0 0,1 1 0 0 0,-2 0 0 0 0,1 0 0 0 0,-1 1 0 0 0,0 0 0 0 0,0 1 0 0 0,-1 0-1 0 0,0 1 1 0 0,0 1 0 0 0,-22-6 0 0 0,11 5-871 0 0,-38-3 0 0 0,52 7 384 0 0,0 1 0 0 0,0 0 0 0 0,0 1 0 0 0,1 0 0 0 0,-1 0 0 0 0,0 1 0 0 0,-12 4 0 0 0,8 1-1363 0 0,5 2-38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9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72 10655 0 0,'-52'-16'13116'0'0,"155"3"-10955"0"0,74-7-974 0 0,-153 17-1146 0 0,31-7 0 0 0,-11 1-2088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0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12671 0 0,'0'0'971'0'0,"3"2"-635"0"0,30 25 415 0 0,-18-15 790 0 0,20 13-1 0 0,-29-21-1071 0 0,0-1-1 0 0,-1 0 1 0 0,1 0 0 0 0,0-1-1 0 0,1 0 1 0 0,-1 0 0 0 0,12 2-1 0 0,-3-3-8 0 0,-1 0 1 0 0,1-1-1 0 0,-1-1 0 0 0,1 0 0 0 0,-1-1 0 0 0,1 0 1 0 0,20-7-1 0 0,7-5-427 0 0,45-22-1 0 0,-25 10-1930 0 0,-28 12 521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0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74 7831 0 0,'0'-2'356'0'0,"-4"-6"-235"0"0,0 0-1 0 0,0 0 0 0 0,-9-11 0 0 0,1 0 3547 0 0,14 10 4383 0 0,29 65-7237 0 0,-3 1 1 0 0,22 62 0 0 0,29 92-353 0 0,-72-193-549 0 0,12 22 0 0 0,4-5-3196 0 0,-13-25-3968 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0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41 15055 0 0,'10'-39'1714'0'0,"-10"38"-1132"0"0,-2 41 1819 0 0,-13 74 1 0 0,5-50-1718 0 0,-52 326 1465 0 0,3-115-1564 0 0,37-185-603 0 0,19-76-1700 0 0,-2 24 0 0 0,5-26-153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14 16471 0 0,'0'0'1491'0'0,"-1"0"-1227"0"0,-5-3-179 0 0,-1 1 0 0 0,1 0 0 0 0,-1 0 0 0 0,0 0 0 0 0,0 1 0 0 0,1 0 0 0 0,-1 0 0 0 0,0 1 0 0 0,0 0 0 0 0,0 0 0 0 0,0 1 0 0 0,0 0 0 0 0,1 0 0 0 0,-1 0 0 0 0,-11 5 0 0 0,6-2 67 0 0,1 0 1 0 0,1 1-1 0 0,-1 1 1 0 0,1-1 0 0 0,0 2-1 0 0,0-1 1 0 0,1 2 0 0 0,-14 11-1 0 0,20-16-88 0 0,0 1 0 0 0,1-1 0 0 0,-1 1-1 0 0,1-1 1 0 0,-1 1 0 0 0,1 0 0 0 0,0-1 0 0 0,0 1-1 0 0,1 0 1 0 0,-1 0 0 0 0,1 1 0 0 0,0-1 0 0 0,0 0-1 0 0,1 0 1 0 0,-1 0 0 0 0,1 6 0 0 0,0-7-36 0 0,0-1 1 0 0,0 1-1 0 0,1-1 1 0 0,-1 0 0 0 0,1 1-1 0 0,-1-1 1 0 0,1 0-1 0 0,0 1 1 0 0,0-1-1 0 0,0 0 1 0 0,1 0-1 0 0,-1 1 1 0 0,0-1-1 0 0,1 0 1 0 0,-1-1-1 0 0,1 1 1 0 0,0 0-1 0 0,0 0 1 0 0,-1-1-1 0 0,1 1 1 0 0,0-1-1 0 0,0 1 1 0 0,1-1 0 0 0,-1 0-1 0 0,0 0 1 0 0,0 0-1 0 0,1 0 1 0 0,4 1-1 0 0,4 1 65 0 0,0-1 0 0 0,1-1 1 0 0,-1 0-1 0 0,20 0 0 0 0,48-8 254 0 0,-53 4-237 0 0,48-6 130 0 0,36-3 152 0 0,-90 11-242 0 0,0 1-1 0 0,1 1 0 0 0,27 4 0 0 0,-43-4-113 0 0,1 0 1 0 0,-1 0-1 0 0,0 1 0 0 0,1 0 0 0 0,-1 0 1 0 0,0 1-1 0 0,0-1 0 0 0,0 1 0 0 0,0 0 1 0 0,7 6-1 0 0,-10-7-29 0 0,0 0 1 0 0,0 1-1 0 0,0-1 1 0 0,0 0-1 0 0,0 1 1 0 0,-1-1-1 0 0,1 1 0 0 0,-1 0 1 0 0,1-1-1 0 0,-1 1 1 0 0,0 0-1 0 0,0 0 1 0 0,0 0-1 0 0,-1 0 1 0 0,1 0-1 0 0,-1 0 1 0 0,0 0-1 0 0,1 0 0 0 0,-1 0 1 0 0,0 0-1 0 0,-1 4 1 0 0,-3 10 5 0 0,0 0 0 0 0,-1 0 1 0 0,0 0-1 0 0,-13 26 0 0 0,-40 60 38 0 0,47-86-215 0 0,0-1-1 0 0,-2 0 1 0 0,0-1 0 0 0,0-1 0 0 0,-2 0-1 0 0,0 0 1 0 0,0-2 0 0 0,-1 0-1 0 0,0 0 1 0 0,-1-2 0 0 0,-1 0-1 0 0,0-1 1 0 0,0-1 0 0 0,-1-1-1 0 0,1 0 1 0 0,-29 5 0 0 0,40-10-835 0 0,1-1-1 0 0,-1-1 1 0 0,0 1 0 0 0,0-1 0 0 0,0 0-1 0 0,-7-1 1 0 0,-3-1-5141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8:58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4319 0 0,'0'0'5275'0'0,"0"2"-4815"0"0,-4 7-83 0 0,2 0 0 0 0,-1 0 0 0 0,1 0 0 0 0,0 0 0 0 0,1 0 0 0 0,0 1 0 0 0,1-1-1 0 0,0 0 1 0 0,2 18 0 0 0,25 284 3215 0 0,19 81-683 0 0,-36-322-2572 0 0,52 543 2050 0 0,-55-283-1501 0 0,-9 3-93 0 0,-2-252-554 0 0,-7 107 383 0 0,4-72-287 0 0,10-86-1720 0 0,-5-14-494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0 263 1151 0 0,'2'-1'80'0'0,"2"-1"857"0"0,0 1-1 0 0,-1-1 0 0 0,1 0 1 0 0,-1 0-1 0 0,1-1 0 0 0,-1 1 0 0 0,0-1 1 0 0,0 0-1 0 0,0 1 0 0 0,0-1 0 0 0,-1-1 1 0 0,3-2-1 0 0,8-9 1451 0 0,5-1-1113 0 0,1 1-1 0 0,1 0 1 0 0,0 2 0 0 0,29-15-1 0 0,-20 11-837 0 0,34-24 0 0 0,-46 29-361 0 0,48-35-101 0 0,-62 45-208 0 0,-2 2-120 0 0,0-1 0 0 0,0 0 0 0 0,0 1 0 0 0,0-1 0 0 0,0 1 0 0 0,0-1 0 0 0,0 1 0 0 0,0 0 0 0 0,0-1 0 0 0,0 1 0 0 0,0 0 0 0 0,1 0 0 0 0,-1 0 0 0 0,0 0 0 0 0,0 0 0 0 0,0 0 0 0 0,0 0 0 0 0,2 0 0 0 0,7 2-1950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2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5783 0 0,'0'0'9375'0'0,"0"2"-8087"0"0,10 58 428 0 0,3-2 1 0 0,2 0-1 0 0,25 63 0 0 0,-31-97-1313 0 0,15 26-1 0 0,-20-44-313 0 0,0 1 0 0 0,0-1 0 0 0,0 0 0 0 0,1 0 0 0 0,0 0 0 0 0,0 0 1 0 0,1-1-1 0 0,9 8 0 0 0,-11-11-51 0 0,0 0 1 0 0,0 0 0 0 0,0 0-1 0 0,0-1 1 0 0,0 0 0 0 0,0 1-1 0 0,0-1 1 0 0,1-1 0 0 0,-1 1-1 0 0,0-1 1 0 0,1 1 0 0 0,-1-1-1 0 0,0-1 1 0 0,1 1 0 0 0,-1 0-1 0 0,0-1 1 0 0,0 0-1 0 0,1 0 1 0 0,-1 0 0 0 0,0-1-1 0 0,4-1 1 0 0,9-5 41 0 0,0-1 0 0 0,-1-1 0 0 0,23-17-1 0 0,-28 20-71 0 0,2-3 26 0 0,0 0 0 0 0,0-1 0 0 0,14-16 0 0 0,-22 21-23 0 0,0 0 1 0 0,-1 0-1 0 0,0 0 0 0 0,0 0 0 0 0,0-1 0 0 0,-1 1 0 0 0,0-1 1 0 0,0 0-1 0 0,3-14 0 0 0,-5 17-11 0 0,-1 0 1 0 0,0 0-1 0 0,0-1 0 0 0,0 1 1 0 0,-1 0-1 0 0,0 0 0 0 0,1 0 1 0 0,-2-1-1 0 0,1 1 0 0 0,0 0 1 0 0,-1 0-1 0 0,0 0 0 0 0,1 1 0 0 0,-2-1 1 0 0,-3-6-1 0 0,-3-2-6 0 0,0 0 0 0 0,-1 1-1 0 0,-14-12 1 0 0,7 7-61 0 0,-1 2-1 0 0,0 0 1 0 0,-1 1 0 0 0,0 1 0 0 0,-29-13-1 0 0,39 21-128 0 0,1 0 0 0 0,-1 1 0 0 0,1 0-1 0 0,-1 0 1 0 0,0 1 0 0 0,0 1 0 0 0,-1-1-1 0 0,1 1 1 0 0,0 1 0 0 0,0 0 0 0 0,0 0-1 0 0,-1 1 1 0 0,1 0 0 0 0,0 0 0 0 0,0 1-1 0 0,-9 3 1 0 0,14-3-98 0 0,1-1 0 0 0,0 1 0 0 0,0 0 0 0 0,-1 0 0 0 0,1 0 0 0 0,1 0-1 0 0,-1 1 1 0 0,0-1 0 0 0,1 1 0 0 0,-1-1 0 0 0,-3 6 0 0 0,4-5-463 0 0,1 0 1 0 0,-1-1-1 0 0,1 1 1 0 0,0 0-1 0 0,0 0 0 0 0,0 0 1 0 0,0 0-1 0 0,-1 5 1 0 0,2 9-4562 0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25 2791 0 0,'0'0'126'0'0,"1"-2"-5"0"0,0 0-84 0 0,-5-16 9787 0 0,3 17-9474 0 0,-1 1-1 0 0,0-1 0 0 0,0 1 1 0 0,0 0-1 0 0,0 0 0 0 0,0 0 1 0 0,1 0-1 0 0,-1 0 0 0 0,0 0 1 0 0,0 0-1 0 0,0 0 0 0 0,0 1 1 0 0,1-1-1 0 0,-1 1 0 0 0,-3 1 1 0 0,1 0-113 0 0,1 0 0 0 0,0 0 0 0 0,0 0 0 0 0,0 0 0 0 0,0 1 0 0 0,1-1 0 0 0,-5 6 0 0 0,2-2-131 0 0,1 0 0 0 0,-1 1 1 0 0,2-1-1 0 0,-1 1 0 0 0,1 0 1 0 0,0 0-1 0 0,-4 14 0 0 0,4-6 69 0 0,1 1 0 0 0,1-1 0 0 0,0 1 0 0 0,1-1 0 0 0,0 1 1 0 0,2-1-1 0 0,4 23 0 0 0,0-8 166 0 0,2 0 0 0 0,21 49 0 0 0,-24-69-187 0 0,-1 0-1 0 0,1 0 1 0 0,1-1 0 0 0,0 0-1 0 0,0 0 1 0 0,13 14 0 0 0,-16-20-89 0 0,0 0 1 0 0,0 0-1 0 0,1 0 1 0 0,0-1-1 0 0,-1 1 1 0 0,1-1-1 0 0,0 0 1 0 0,0 0-1 0 0,0 0 1 0 0,0 0-1 0 0,0-1 1 0 0,1 1-1 0 0,-1-1 1 0 0,0 0-1 0 0,1-1 1 0 0,-1 1-1 0 0,1-1 1 0 0,7 0-1 0 0,-4-1-19 0 0,0-1 0 0 0,0 0 0 0 0,0-1-1 0 0,0 1 1 0 0,0-1 0 0 0,0-1 0 0 0,-1 0 0 0 0,0 0 0 0 0,0 0-1 0 0,0-1 1 0 0,0 0 0 0 0,11-11 0 0 0,-5 3-9 0 0,-1 0 1 0 0,-1-1-1 0 0,0 0 0 0 0,-1 0 1 0 0,9-19-1 0 0,-14 24-12 0 0,0 0 0 0 0,-1 0 0 0 0,0 0 0 0 0,-1-1 0 0 0,0 1 0 0 0,-1-1 0 0 0,3-19 0 0 0,-5 22-12 0 0,0 1-1 0 0,0-1 1 0 0,-1 1-1 0 0,0-1 1 0 0,0 1 0 0 0,0 0-1 0 0,-1-1 1 0 0,0 1-1 0 0,0 0 1 0 0,-1 0-1 0 0,0 0 1 0 0,0 1 0 0 0,-5-8-1 0 0,3 6-83 0 0,0 1-1 0 0,0 0 1 0 0,-1 0 0 0 0,0 0-1 0 0,0 1 1 0 0,0 0 0 0 0,-1 0-1 0 0,1 1 1 0 0,-1 0 0 0 0,0 0-1 0 0,-1 0 1 0 0,1 1 0 0 0,-1 0-1 0 0,1 0 1 0 0,-1 1-1 0 0,0 0 1 0 0,0 1 0 0 0,-16-2-1 0 0,10 2-76 0 0,1 1-1 0 0,-1 1 0 0 0,0 0 0 0 0,1 1 0 0 0,-1 0 0 0 0,1 1 0 0 0,0 0 0 0 0,0 1 1 0 0,0 1-1 0 0,-19 9 0 0 0,28-12-21 0 0,1-1 1 0 0,0 1 0 0 0,0 0-1 0 0,1 0 1 0 0,-1 1-1 0 0,0-1 1 0 0,1 0-1 0 0,-1 1 1 0 0,1 0 0 0 0,0 0-1 0 0,0-1 1 0 0,0 1-1 0 0,0 0 1 0 0,0 1-1 0 0,-1 4 1 0 0,2-6-117 0 0,0 1 0 0 0,1-1 0 0 0,-1 1 0 0 0,1 0 0 0 0,0-1 0 0 0,0 1 1 0 0,0-1-1 0 0,0 1 0 0 0,0 0 0 0 0,1-1 0 0 0,-1 1 0 0 0,1-1 0 0 0,0 1 0 0 0,-1-1 0 0 0,1 1 0 0 0,0-1 0 0 0,1 1 0 0 0,-1-1 0 0 0,0 0 0 0 0,1 0 1 0 0,1 3-1 0 0,10 8-2120 0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2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34 3999 0 0,'0'0'9688'0'0,"0"2"-8646"0"0,0 10-488 0 0,1 0 0 0 0,1-1 1 0 0,0 1-1 0 0,1-1 0 0 0,0 0 0 0 0,0 1 1 0 0,2-1-1 0 0,5 12 0 0 0,3 1 292 0 0,0-1-1 0 0,27 34 1 0 0,-33-47-496 0 0,2 0 0 0 0,-1 0 0 0 0,1-1 1 0 0,0 0-1 0 0,12 9 0 0 0,-17-16-251 0 0,-1 0 1 0 0,1 1-1 0 0,-1-1 0 0 0,1-1 1 0 0,0 1-1 0 0,0-1 0 0 0,0 1 1 0 0,0-1-1 0 0,0 0 0 0 0,0 0 1 0 0,0-1-1 0 0,0 1 0 0 0,1-1 1 0 0,-1 0-1 0 0,0 0 0 0 0,0 0 1 0 0,0-1-1 0 0,0 0 0 0 0,7-1 1 0 0,6-4 170 0 0,-1-1 1 0 0,0-1 0 0 0,0 0-1 0 0,-1-1 1 0 0,0-1 0 0 0,0 0-1 0 0,-1-1 1 0 0,-1-1 0 0 0,0 0-1 0 0,19-23 1 0 0,-28 30-188 0 0,1 0 0 0 0,-1 0 0 0 0,-1-1 0 0 0,1 0 0 0 0,-1 0 0 0 0,0 0 1 0 0,0 0-1 0 0,0-1 0 0 0,-1 1 0 0 0,2-12 0 0 0,-3 14-69 0 0,-1 1 0 0 0,0-1 0 0 0,0 1 0 0 0,0-1 0 0 0,0 0 0 0 0,-1 1 0 0 0,0-1 0 0 0,1 1 0 0 0,-1 0 1 0 0,-1-1-1 0 0,1 1 0 0 0,0 0 0 0 0,-1-1 0 0 0,1 1 0 0 0,-1 0 0 0 0,0 0 0 0 0,0 0 0 0 0,0 1 0 0 0,-1-1 0 0 0,1 0 0 0 0,-1 1 0 0 0,-3-3 0 0 0,-2-2-32 0 0,0 1 0 0 0,-1 0 0 0 0,0 1 0 0 0,0 0 0 0 0,-1 0 0 0 0,0 1 0 0 0,1 0-1 0 0,-1 1 1 0 0,0 0 0 0 0,-1 1 0 0 0,1 0 0 0 0,0 0 0 0 0,-1 1 0 0 0,1 0 0 0 0,-1 1-1 0 0,1 0 1 0 0,-13 3 0 0 0,-2 1-467 0 0,-1 1-1 0 0,1 1 1 0 0,0 2 0 0 0,0 0-1 0 0,-42 22 1 0 0,48-20-863 0 0,0 1 1 0 0,-32 26-1 0 0,24-15-360 0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8863 0 0,'0'0'808'0'0,"-1"1"-664"0"0,-3 2 75 0 0,1 0-1 0 0,-1 1 0 0 0,1 0 0 0 0,0 0 1 0 0,0 0-1 0 0,0 0 0 0 0,1 0 0 0 0,-1 0 1 0 0,1 1-1 0 0,0-1 0 0 0,0 1 1 0 0,1 0-1 0 0,-1 0 0 0 0,1-1 0 0 0,0 1 1 0 0,1 0-1 0 0,-1 0 0 0 0,1 0 0 0 0,0 9 1 0 0,1 9 1402 0 0,2 1 1 0 0,10 44 0 0 0,-8-41-1285 0 0,63 421 2944 0 0,-60-378-2972 0 0,0-6 76 0 0,-2 0 0 0 0,-5 93-1 0 0,-3-116-304 0 0,0-28-4 0 0,-3-3-1 0 0,5-9-141 0 0,-1 0 0 0 0,1 0 0 0 0,-1 0 0 0 0,1-1 0 0 0,-1 1 0 0 0,1 0 0 0 0,-1-1 1 0 0,0 1-1 0 0,1-1 0 0 0,-1 1 0 0 0,0 0 0 0 0,0-1 0 0 0,1 0 0 0 0,-1 1 0 0 0,0-1 0 0 0,0 1 0 0 0,0-1 0 0 0,0 0 1 0 0,1 0-1 0 0,-1 1 0 0 0,0-1 0 0 0,0 0 0 0 0,0 0 0 0 0,0 0 0 0 0,0 0 0 0 0,-1 0 0 0 0,0-1-527 0 0,0 1 0 0 0,0 0-1 0 0,0-1 1 0 0,0 1-1 0 0,0-1 1 0 0,1 1 0 0 0,-1-1-1 0 0,0 0 1 0 0,0 0 0 0 0,-1-1-1 0 0,-5-5-5610 0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5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7 522 975 0 0,'-4'-42'1226'0'0,"3"-23"6603"0"0,0-2-3300 0 0,1 47-3820 0 0,0 1 1 0 0,1 0-1 0 0,1-1 0 0 0,1 1 0 0 0,1 0 0 0 0,11-33 1 0 0,-10 38-506 0 0,0 0 0 0 0,1 1 0 0 0,1 0 0 0 0,0 0 0 0 0,1 1 0 0 0,0 0 0 0 0,1 0 0 0 0,1 1 0 0 0,17-17 1 0 0,-22 24-147 0 0,0 0 0 0 0,0 0 1 0 0,1 1-1 0 0,-1-1 1 0 0,1 1-1 0 0,0 0 1 0 0,0 1-1 0 0,0-1 1 0 0,1 1-1 0 0,-1 1 0 0 0,0-1 1 0 0,13-1-1 0 0,-9 3-11 0 0,-1 0 0 0 0,1 1 0 0 0,0 0-1 0 0,-1 0 1 0 0,1 1 0 0 0,0 0 0 0 0,17 6-1 0 0,-5 2-9 0 0,0 1 0 0 0,0 1-1 0 0,-1 0 1 0 0,-1 2 0 0 0,0 0-1 0 0,20 19 1 0 0,-30-24 1 0 0,-1 0 0 0 0,1 1 0 0 0,-1 0 0 0 0,-1 1 0 0 0,0 0 0 0 0,0 0 0 0 0,-1 1 0 0 0,-1-1 0 0 0,6 15 0 0 0,-9-18 9 0 0,-1 0-1 0 0,0 0 1 0 0,0 0 0 0 0,0 0 0 0 0,-1 0 0 0 0,0 0-1 0 0,-1 0 1 0 0,0 1 0 0 0,0-1 0 0 0,-1 0-1 0 0,0 0 1 0 0,-1 1 0 0 0,1-1 0 0 0,-1 0-1 0 0,-1-1 1 0 0,-3 10 0 0 0,-3 2-37 0 0,-2-1 0 0 0,0 1 0 0 0,0-2-1 0 0,-2 0 1 0 0,-27 29 0 0 0,3-9 25 0 0,-51 39-1 0 0,60-55-377 0 0,-35 21 0 0 0,-2-8-3135 0 0,44-28 567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43 10135 0 0,'0'0'231'0'0,"-1"-2"29"0"0,-2-3-114 0 0,2 2-104 0 0,0 0 0 0 0,0 1 0 0 0,-1-1 0 0 0,1 0 0 0 0,-1 1 0 0 0,0-1 0 0 0,0 1-1 0 0,0 0 1 0 0,-2-3 0 0 0,3 4 74 0 0,-1 0-1 0 0,0 1 0 0 0,1-1 0 0 0,-1 0 1 0 0,0 0-1 0 0,1 1 0 0 0,-1-1 0 0 0,0 1 1 0 0,0-1-1 0 0,1 1 0 0 0,-1 0 1 0 0,0 0-1 0 0,0 0 0 0 0,0 0 0 0 0,1 0 1 0 0,-1 0-1 0 0,0 0 0 0 0,0 1 0 0 0,-2 0 1 0 0,-3 0 413 0 0,1 1 1 0 0,-1 0 0 0 0,1 1 0 0 0,-7 3 0 0 0,3 0-291 0 0,0 0 0 0 0,1 2-1 0 0,-1-1 1 0 0,1 1 0 0 0,1 0 0 0 0,-1 1-1 0 0,2 0 1 0 0,-1 0 0 0 0,1 1 0 0 0,0 0 0 0 0,1 0-1 0 0,-6 13 1 0 0,-3 12 106 0 0,1 0 1 0 0,-15 56-1 0 0,18-46-203 0 0,2 1 0 0 0,2 1 1 0 0,2-1-1 0 0,2 1 0 0 0,4 64 0 0 0,4-51-96 0 0,2 0-1 0 0,3 0 0 0 0,30 99 1 0 0,-33-137 76 0 0,1-1 1 0 0,0 0 0 0 0,2 0-1 0 0,0-1 1 0 0,26 35 0 0 0,-28-44-76 0 0,0-1 0 0 0,1-1 1 0 0,0 1-1 0 0,1-2 0 0 0,0 1 0 0 0,1-1 0 0 0,-1-1 0 0 0,2 0 1 0 0,-1 0-1 0 0,1-1 0 0 0,17 7 0 0 0,-11-8-171 0 0,-1 0 1 0 0,1-1-1 0 0,0-1 0 0 0,33 2 0 0 0,32-6-6737 0 0,-45-1 333 0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53 5783 0 0,'-3'-37'856'0'0,"3"35"387"0"0,-4-11 7098 0 0,44 230-4741 0 0,-6-43-2642 0 0,-7-30-436 0 0,-12-48-305 0 0,-9-48-156 0 0,-4-35-337 0 0,0-1 1 0 0,7 19 0 0 0,9-59-9329 0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6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3079 0 0,'2'0'6595'0'0,"9"-2"-5062"0"0,1 1-1 0 0,-1 0 0 0 0,1 1 1 0 0,17 1-1 0 0,50 11 1035 0 0,-10-1-1121 0 0,173 7 659 0 0,-199-18-2727 0 0,0-1 1 0 0,0-3-1 0 0,68-13 0 0 0,-47-2-5419 0 0,-35 9 162 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6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7943 0 0,'0'0'720'0'0,"1"2"-590"0"0,15 60 1734 0 0,-4 0 1 0 0,9 103 0 0 0,-12 131 3707 0 0,-15-218-11817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00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0 892 2039 0 0,'0'0'2694'0'0,"2"1"-2010"0"0,17 4 466 0 0,0 0 1 0 0,1-1-1 0 0,-1-1 1 0 0,29 0-1 0 0,84-5 1392 0 0,-73 0-1343 0 0,167-13 1141 0 0,-57 3-1537 0 0,96-6 110 0 0,82-4-152 0 0,112-2-246 0 0,-83 3-70 0 0,528-27 265 0 0,-585 33-467 0 0,131-6-76 0 0,-66 9-35 0 0,45-13 122 0 0,-57 0 21 0 0,425-18 24 0 0,-597 30-282 0 0,327-30 50 0 0,-415 26-4 0 0,34-3 6 0 0,-30 10-70 0 0,207-25 14 0 0,-19 2 47 0 0,-298 34-37 0 0,-5-1-16 0 0,0-1 1 0 0,0 1-1 0 0,0 0 0 0 0,0 0 1 0 0,0 0-1 0 0,1-1 1 0 0,-1 1-1 0 0,0 0 0 0 0,0-1 1 0 0,0 1-1 0 0,0-1 1 0 0,0 0-1 0 0,0 1 1 0 0,0-1-1 0 0,0 0 0 0 0,0 1 1 0 0,0-2-1 0 0,12-6 65 0 0,-8 4 14 0 0,12-9-56 0 0,-14 12-30 0 0,-3 0 0 0 0,1 1 0 0 0,0-1 0 0 0,-1 1 0 0 0,1-1 0 0 0,0 1 0 0 0,-1-1 0 0 0,1 0 0 0 0,-1 1 0 0 0,1-1 0 0 0,-1 0 0 0 0,1 1 0 0 0,-1-1 0 0 0,0 0 0 0 0,1 1 0 0 0,-1-1 0 0 0,0 0 0 0 0,1-1 0 0 0,14-19 12 0 0,-14 19-7 0 0,1 0-1 0 0,-1 0 1 0 0,1 0 0 0 0,-1 0-1 0 0,0-1 1 0 0,0 1-1 0 0,0 0 1 0 0,0-1 0 0 0,0 1-1 0 0,-1-1 1 0 0,2-4-1 0 0,-1-1 1 0 0,-1 6-5 0 0,1 0 0 0 0,-1 0 0 0 0,0-1 0 0 0,0 1 0 0 0,0 0 0 0 0,0 0 0 0 0,0-1 0 0 0,-1 1 0 0 0,1 0 0 0 0,-1 0 0 0 0,1 0 0 0 0,-1 0 0 0 0,0-1 0 0 0,0 1 0 0 0,0 0 0 0 0,0 0 0 0 0,0 0 0 0 0,-3-3 0 0 0,0-1 0 0 0,-7-12-7 0 0,-17-40 1 0 0,25 50-8 0 0,0 0 0 0 0,1 0 1 0 0,0-1-1 0 0,0 0 0 0 0,1 1 1 0 0,0-1-1 0 0,1-15 0 0 0,1-74-3983 0 0,0 76 2133 0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7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0 257 11399 0 0,'4'-20'561'0'0,"1"0"-1"0"0,1 1 0 0 0,0 0 0 0 0,18-36 1 0 0,-18 44 27 0 0,0 1 0 0 0,0 0 0 0 0,1 0 1 0 0,1 0-1 0 0,0 1 0 0 0,0 0 0 0 0,0 1 1 0 0,1 0-1 0 0,16-12 0 0 0,-20 18-455 0 0,0-1-1 0 0,-1 1 1 0 0,1 0 0 0 0,0 0-1 0 0,0 0 1 0 0,0 0-1 0 0,0 1 1 0 0,1 0-1 0 0,-1 0 1 0 0,0 1 0 0 0,1-1-1 0 0,-1 1 1 0 0,0 0-1 0 0,1 1 1 0 0,-1-1 0 0 0,0 1-1 0 0,0 0 1 0 0,0 0-1 0 0,1 1 1 0 0,-1 0-1 0 0,0-1 1 0 0,-1 2 0 0 0,1-1-1 0 0,0 0 1 0 0,5 5-1 0 0,-1-1-56 0 0,-1 0-1 0 0,1 1 1 0 0,-2 0-1 0 0,1 0 1 0 0,-1 1-1 0 0,0 0 0 0 0,-1 0 1 0 0,0 1-1 0 0,0-1 1 0 0,0 1-1 0 0,-1 1 1 0 0,3 9-1 0 0,-5-12-56 0 0,-1 0 0 0 0,0 1 0 0 0,0-1 0 0 0,-1 1 0 0 0,0-1 0 0 0,0 1 0 0 0,-1-1 0 0 0,0 1-1 0 0,-1 9 1 0 0,-1-6 4 0 0,-1 1-1 0 0,1-1 1 0 0,-2 0 0 0 0,1 0-1 0 0,-8 15 1 0 0,-4 0-153 0 0,0 0 0 0 0,-2-2 0 0 0,-34 42 0 0 0,34-48-451 0 0,16-17 260 0 0,1-3-119 0 0,1 0 429 0 0,0 0 0 0 0,0-1 0 0 0,0 1 0 0 0,0 0 1 0 0,0 0-1 0 0,0 0 0 0 0,2-2 0 0 0,0 0 10 0 0,1-1 1 0 0,-1 1-1 0 0,1 0 0 0 0,0 0 1 0 0,0 0-1 0 0,0 1 0 0 0,1-1 1 0 0,-1 1-1 0 0,1 0 0 0 0,0 0 1 0 0,0 1-1 0 0,0 0 0 0 0,8-4 1 0 0,-4 4 32 0 0,1 0 0 0 0,-1 1 0 0 0,0 0 0 0 0,0 0 1 0 0,1 1-1 0 0,-1 0 0 0 0,13 2 0 0 0,-10 0 31 0 0,-1 0 0 0 0,1 0 0 0 0,-1 1 0 0 0,0 0 0 0 0,20 10 0 0 0,-24-10-33 0 0,-1 0 1 0 0,0 1-1 0 0,0 0 1 0 0,-1 0-1 0 0,1 0 1 0 0,-1 1-1 0 0,0 0 1 0 0,0 0 0 0 0,-1 0-1 0 0,1 0 1 0 0,3 8-1 0 0,-6-10-8 0 0,0 1 0 0 0,-1-1-1 0 0,0 1 1 0 0,0 0 0 0 0,0-1-1 0 0,0 1 1 0 0,-1 0 0 0 0,1 0 0 0 0,-1-1-1 0 0,0 1 1 0 0,0 0 0 0 0,0 0 0 0 0,-1 0-1 0 0,1-1 1 0 0,-1 1 0 0 0,0 0-1 0 0,0 0 1 0 0,0-1 0 0 0,-1 1 0 0 0,1-1-1 0 0,-3 5 1 0 0,-2 3 29 0 0,-1-1 0 0 0,1 0 0 0 0,-2 0 0 0 0,1 0 0 0 0,-13 11 0 0 0,-82 74 116 0 0,53-51-118 0 0,21-20-193 0 0,-43 27 1 0 0,19-15-578 0 0,47-32 350 0 0,-1 0 1 0 0,0-1-1 0 0,-10 5 0 0 0,14-7-266 0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7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99 2791 0 0,'0'0'126'0'0,"-7"-5"1439"0"0,3 1-680 0 0,0 1-1 0 0,0-1 1 0 0,1 0 0 0 0,0 0-1 0 0,0-1 1 0 0,0 1 0 0 0,0 0-1 0 0,0-1 1 0 0,1 0 0 0 0,0 0-1 0 0,0 0 1 0 0,1 0 0 0 0,-1 0 0 0 0,-1-7-1 0 0,2-8 4528 0 0,3 95-4751 0 0,16 96 0 0 0,25 75-477 0 0,-15-100 42 0 0,18 83 95 0 0,4 23-258 0 0,-38-168 14 0 0,3 88 0 0 0,-14-97 0 0 0,-3 1 0 0 0,-19 119 1 0 0,21-193-94 0 0,-1 1 1 0 0,1-1 0 0 0,-1 0-1 0 0,1 0 1 0 0,-1 1-1 0 0,0-1 1 0 0,0 0 0 0 0,-1 3-1 0 0,1-4-184 0 0,5-20-8848 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8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5783 0 0,'1'-4'42'0'0,"0"-1"0"0"0,0 1 0 0 0,0 0 0 0 0,1-1 0 0 0,-1 1 0 0 0,1 0 0 0 0,0 0 0 0 0,0 0 0 0 0,1 1 0 0 0,-1-1 0 0 0,1 0 0 0 0,4-4 0 0 0,13-22 4434 0 0,-8-5 7635 0 0,-15 47-11732 0 0,1 6-251 0 0,1-1 0 0 0,0 1 1 0 0,1-1-1 0 0,1 1 0 0 0,1-1 0 0 0,4 19 0 0 0,-2-10-49 0 0,22 125 285 0 0,-7-49-96 0 0,21 191 780 0 0,-38-282-1073 0 0,-1 0 1 0 0,-1 0-1 0 0,0 0 0 0 0,-2 21 0 0 0,1-31-223 0 0,0 1-28 0 0,-2 4 191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7055 0 0,'0'0'4370'0'0,"2"1"-3086"0"0,33 2 1105 0 0,0-2 1 0 0,39-3-1 0 0,73-11-289 0 0,-132 11-1849 0 0,220-37 1862 0 0,-81 11-3654 0 0,-136 26-270 0 0,-4 2-99 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5039 0 0,'0'0'231'0'0,"1"-2"-18"0"0,0-2 22 0 0,1 0 0 0 0,-1 0 0 0 0,1-1 0 0 0,1 1 0 0 0,-1 0 0 0 0,0 1-1 0 0,1-1 1 0 0,0 0 0 0 0,0 1 0 0 0,0 0 0 0 0,0-1 0 0 0,1 1 0 0 0,-1 0-1 0 0,6-3 1 0 0,-4 3 253 0 0,0 1-1 0 0,1-1 0 0 0,-1 1 0 0 0,1 0 1 0 0,-1 1-1 0 0,1-1 0 0 0,0 1 0 0 0,-1 0 1 0 0,1 0-1 0 0,7 1 0 0 0,-2 0 244 0 0,0 1 0 0 0,0 0 0 0 0,0 0 0 0 0,0 1 0 0 0,0 1 0 0 0,13 5 0 0 0,-13-4-568 0 0,1 1-1 0 0,18 11 1 0 0,-10-3 227 0 0,0 2 0 0 0,-1 1 0 0 0,0 0 0 0 0,-1 1-1 0 0,-1 1 1 0 0,25 34 0 0 0,-22-24-129 0 0,-2 1 1 0 0,-1 0-1 0 0,-1 2 1 0 0,15 41-1 0 0,-20-40-192 0 0,-2 0-1 0 0,-1 0 1 0 0,-1 1-1 0 0,-2 0 1 0 0,-1 0 0 0 0,-2 0-1 0 0,-1 1 1 0 0,-1-1-1 0 0,-2 1 1 0 0,-2-1-1 0 0,-1 0 1 0 0,-1 0 0 0 0,-2-1-1 0 0,-1 0 1 0 0,-2 0-1 0 0,-1-1 1 0 0,-1 0-1 0 0,-2-1 1 0 0,-1-1 0 0 0,-26 37-1 0 0,24-43-288 0 0,0-1 0 0 0,-2-1 0 0 0,-30 26 0 0 0,-33 14-3156 0 0,35-29-4400 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13127 0 0,'0'0'5142'0'0,"2"0"-4214"0"0,170 14 5164 0 0,90-25-5705 0 0,-185 2-6061 0 0,-57 5-1809 0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9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49 287 0 0,'6'4'2930'0'0,"0"-1"0"0"0,1 0 0 0 0,10 3-1 0 0,19 1 2727 0 0,-18-6-4357 0 0,0-1 0 0 0,22-3 0 0 0,110-14 1856 0 0,35-3-1683 0 0,3-5-3048 0 0,-151 18 597 0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3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3999 0 0,'0'0'9895'0'0,"1"3"-9123"0"0,8 22 204 0 0,-1 1 1 0 0,8 39-1 0 0,-7-22-212 0 0,113 631 3747 0 0,-94-362-4192 0 0,-26-278-253 0 0,-1-9 54 0 0,-3 31 0 0 0,0-47-301 0 0,2-7-763 0 0,-5-22-1954 0 0,1 2 1612 0 0,2-7-1965 0 0,2-50 0 0 0,1 53 2381 0 0,1-35-1745 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7223 0 0,'0'-9'199'0'0,"1"0"-1"0"0,0-1 1 0 0,0 1-1 0 0,0 0 1 0 0,1 0-1 0 0,1 0 1 0 0,0 0-1 0 0,0 0 1 0 0,0 0-1 0 0,1 1 1 0 0,0-1-1 0 0,1 1 1 0 0,0 0-1 0 0,0 1 1 0 0,1-1-1 0 0,8-8 1 0 0,5-4 1293 0 0,1 1 0 0 0,1 0-1 0 0,1 2 1 0 0,0 0 0 0 0,36-20 0 0 0,-51 34-1329 0 0,0-1 1 0 0,-1 1 0 0 0,1 1 0 0 0,0 0 0 0 0,0 0 0 0 0,0 0 0 0 0,1 1 0 0 0,-1 0 0 0 0,0 0 0 0 0,1 0 0 0 0,-1 1 0 0 0,0 1 0 0 0,1-1 0 0 0,-1 1 0 0 0,0 0 0 0 0,0 1 0 0 0,1 0 0 0 0,6 2 0 0 0,-7-1-97 0 0,1 1 1 0 0,-1 0-1 0 0,-1 0 1 0 0,1 0-1 0 0,-1 1 1 0 0,1-1-1 0 0,-1 2 1 0 0,-1-1-1 0 0,1 1 1 0 0,-1 0-1 0 0,0 0 1 0 0,0 0-1 0 0,-1 1 1 0 0,0-1-1 0 0,0 1 1 0 0,5 12-1 0 0,-5-8-44 0 0,0 0 0 0 0,-1 1 0 0 0,-1-1 0 0 0,0 1 0 0 0,0-1 0 0 0,-1 1 0 0 0,-1 0-1 0 0,0 0 1 0 0,0-1 0 0 0,-1 1 0 0 0,-4 17 0 0 0,0-8 12 0 0,-1-1 0 0 0,0 0 0 0 0,-2 0-1 0 0,0 0 1 0 0,-17 27 0 0 0,-83 154-1355 0 0,91-164 221 0 0,-13 22-4820 0 0,20-42-183 0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68 4319 0 0,'0'-2'198'0'0,"2"-17"76"0"0,1-11-259 0 0,-6 13 4709 0 0,-1 18-4383 0 0,1-1 0 0 0,-1 1 0 0 0,1-1 0 0 0,0 1 1 0 0,-1 0-1 0 0,1 1 0 0 0,-1-1 0 0 0,1 0 0 0 0,0 1 0 0 0,0 0 0 0 0,0 0 0 0 0,0 0 1 0 0,0 0-1 0 0,1 0 0 0 0,-1 0 0 0 0,0 1 0 0 0,-3 4 0 0 0,-3 5-161 0 0,0 0 0 0 0,-13 24 1 0 0,19-30 49 0 0,-21 40-149 0 0,2 0 1 0 0,2 1 0 0 0,3 1 0 0 0,1 1-1 0 0,3 0 1 0 0,-11 73 0 0 0,15-47 114 0 0,3 1 1 0 0,4-1 0 0 0,12 130-1 0 0,-3-150 218 0 0,1-1 0 0 0,4 1 0 0 0,20 59 0 0 0,-20-78-95 0 0,2-1-1 0 0,2-1 1 0 0,1 0-1 0 0,2-1 0 0 0,34 46 1 0 0,-42-64-226 0 0,2 0 1 0 0,0-1-1 0 0,0 0 0 0 0,1-1 1 0 0,27 18-1 0 0,-34-26-298 0 0,0-1 0 0 0,1 0-1 0 0,0 0 1 0 0,-1 0 0 0 0,1-1 0 0 0,1-1 0 0 0,-1 1 0 0 0,0-1-1 0 0,1-1 1 0 0,-1 1 0 0 0,1-1 0 0 0,-1-1 0 0 0,1 0 0 0 0,15-1 0 0 0,3-4-2421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0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57 3999 0 0,'0'0'183'0'0,"-1"-8"26"0"0,-4-24 2453 0 0,5 31-1980 0 0,-3-14 8094 0 0,77 468-6280 0 0,-55-304-2147 0 0,-5-30-18 0 0,26 232 819 0 0,-18-128-524 0 0,-5-95-261 0 0,11 130 342 0 0,-14-100-340 0 0,-2-29-110 0 0,1-32-101 0 0,0-11 35 0 0,6 46 43 0 0,-16-100-164 0 0,20 168 403 0 0,-21-174-399 0 0,-2 6-24 0 0,2 7-50 0 0,0 24 64 0 0,-2-62 141 0 0,1-9-7162 0 0,-1 1 4581 0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3999 0 0,'0'0'306'0'0,"1"-1"-200"0"0,7-6 808 0 0,0 0 0 0 0,1 1-1 0 0,-1 0 1 0 0,1 1 0 0 0,0 0-1 0 0,0 0 1 0 0,1 1-1 0 0,0 0 1 0 0,-1 1 0 0 0,1 0-1 0 0,0 1 1 0 0,14-2 0 0 0,15-1 1094 0 0,75 2 1 0 0,-87 3-1486 0 0,86 4 368 0 0,28 0 28 0 0,-73-10-2651 0 0,-59 5 1069 0 0,1-1 0 0 0,-1 0 0 0 0,0 0 0 0 0,0-1 0 0 0,10-5 0 0 0,-7 1-5715 0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3999 0 0,'0'0'8123'0'0,"0"3"-6694"0"0,18 181 5175 0 0,-10 97-5318 0 0,-5-129-768 0 0,1-69-1151 0 0,2-28-6219 0 0,-3-35 609 0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5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2503 0 0,'1'-2'110'0'0,"29"-62"124"0"0,-29 59 97 0 0,1 0 0 0 0,-1 0 0 0 0,0 0-1 0 0,0 0 1 0 0,0-1 0 0 0,-1 1 0 0 0,0 0-1 0 0,0 0 1 0 0,0 0 0 0 0,-1 0 0 0 0,-1-6-1 0 0,0-19 5248 0 0,2 24-526 0 0,53 267-1127 0 0,-2-9-2745 0 0,-11 84-148 0 0,-23 3-414 0 0,-15-296-556 0 0,14 177 372 0 0,-6-107-156 0 0,10 54 220 0 0,-4-53-100 0 0,17 236 431 0 0,-13-212-722 0 0,-14-115-402 0 0,-5-22-935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6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6935 0 0,'3'-7'630'0'0,"-2"-2"-520"0"0,3-16 6152 0 0,-1 31-3317 0 0,3 16 1631 0 0,-4-10-6079 0 0,42 317 4027 0 0,-35-165-2073 0 0,-9-120-394 0 0,-10 75 0 0 0,10-118-355 0 0,-1 6 678 0 0,-8-3-5627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6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7943 0 0,'2'-1'611'0'0,"8"-6"-65"0"0,1 0-1 0 0,-1 1 0 0 0,1 0 1 0 0,1 1-1 0 0,23-9 1 0 0,66-12 3943 0 0,-80 21-4022 0 0,146-28 2642 0 0,-39 8-1911 0 0,72-12-434 0 0,-113 25-3059 0 0,-60 6-4157 0 0,-13 1 776 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6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8407 0 0,'0'0'646'0'0,"0"2"-306"0"0,-7 24 952 0 0,2 0 1 0 0,1 0-1 0 0,0 29 1 0 0,2 84 1340 0 0,3-80-2152 0 0,0 50-158 0 0,-1 75 20 0 0,-6-138 174 0 0,1-14-2240 0 0,3-11-4337 0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7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1 387 4319 0 0,'-1'-27'546'0'0,"1"-1"-1"0"0,1 0 0 0 0,6-35 0 0 0,-3 44 861 0 0,0-1 1 0 0,1 1 0 0 0,1 1-1 0 0,1-1 1 0 0,13-25-1 0 0,-16 36-1001 0 0,1 1 0 0 0,0-1-1 0 0,0 1 1 0 0,1 0 0 0 0,0 0-1 0 0,0 0 1 0 0,1 1 0 0 0,0 0-1 0 0,0 0 1 0 0,0 1 0 0 0,13-8-1 0 0,-15 11-282 0 0,0 0 1 0 0,0 0-1 0 0,0 0 0 0 0,0 0 0 0 0,0 1 1 0 0,1 0-1 0 0,-1 0 0 0 0,1 0 0 0 0,-1 1 0 0 0,0 0 1 0 0,1 0-1 0 0,-1 0 0 0 0,1 1 0 0 0,-1-1 1 0 0,1 1-1 0 0,-1 1 0 0 0,0-1 0 0 0,0 1 0 0 0,0 0 1 0 0,9 4-1 0 0,-7-2-29 0 0,0 0-1 0 0,-1 0 1 0 0,1 1 0 0 0,-1 0 0 0 0,0 0 0 0 0,0 1-1 0 0,0 0 1 0 0,-1 0 0 0 0,7 9 0 0 0,-9-11-69 0 0,0 1 1 0 0,0 0-1 0 0,-1 0 0 0 0,0 0 1 0 0,0 0-1 0 0,0 0 0 0 0,0 1 1 0 0,-1-1-1 0 0,0 1 0 0 0,0-1 1 0 0,-1 1-1 0 0,1-1 0 0 0,-1 1 1 0 0,-1 7-1 0 0,-1-3-22 0 0,0 0 0 0 0,-1 0 0 0 0,0-1 0 0 0,0 0 0 0 0,-1 1 0 0 0,0-1 0 0 0,-1-1 0 0 0,0 1 0 0 0,0-1 0 0 0,-9 11 0 0 0,-1-2-231 0 0,0 0-1 0 0,-1 0 1 0 0,-25 18-1 0 0,35-30-5 0 0,13-10-120 0 0,16-11-111 0 0,-10 10 477 0 0,0 0-1 0 0,1 1 1 0 0,0 1-1 0 0,0 0 1 0 0,0 1-1 0 0,1 0 1 0 0,-1 1-1 0 0,1 1 1 0 0,-1 1-1 0 0,25 1 1 0 0,-27 0 0 0 0,-1 1 0 0 0,1 0 1 0 0,-1 1-1 0 0,0 0 0 0 0,0 0 1 0 0,0 2-1 0 0,0-1 1 0 0,-1 1-1 0 0,1 1 0 0 0,-1 0 1 0 0,-1 0-1 0 0,1 1 0 0 0,15 14 1 0 0,-18-14 50 0 0,0 0 0 0 0,0 1 0 0 0,-1 0 0 0 0,0 0 0 0 0,-1 0 0 0 0,1 1 0 0 0,-2 0 0 0 0,1 0 0 0 0,-1 0 0 0 0,-1 0 0 0 0,1 1 0 0 0,-2 0-1 0 0,1 0 1 0 0,-1-1 0 0 0,-1 1 0 0 0,0 1 0 0 0,0-1 0 0 0,-1 0 0 0 0,0 0 0 0 0,-1 0 0 0 0,0 0 0 0 0,-1 0 0 0 0,0 0 0 0 0,-6 19 0 0 0,-1-9-4 0 0,-1 1 0 0 0,0-2 0 0 0,-2 1 0 0 0,0-2 0 0 0,-1 1-1 0 0,-1-2 1 0 0,-1 0 0 0 0,0 0 0 0 0,-1-2 0 0 0,-1 0 0 0 0,0-1 0 0 0,-1 0 0 0 0,-1-1-1 0 0,0-2 1 0 0,-1 0 0 0 0,-28 12 0 0 0,33-17-101 0 0,-104 38-2094 0 0,106-40 1741 0 0,-1-1 0 0 0,1 0 0 0 0,-1-1-1 0 0,1 0 1 0 0,-1-1 0 0 0,-27-2 0 0 0,25-2-1643 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7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2791 0 0,'2'-1'207'0'0,"1"0"26"0"0,0 0 1 0 0,0 1-1 0 0,1-1 1 0 0,-1 0-1 0 0,1 1 0 0 0,-1 0 1 0 0,0 0-1 0 0,1 0 0 0 0,-1 0 1 0 0,1 0-1 0 0,-1 1 0 0 0,0 0 1 0 0,1-1-1 0 0,-1 1 1 0 0,0 0-1 0 0,0 1 0 0 0,0-1 1 0 0,0 1-1 0 0,0-1 0 0 0,4 3 1 0 0,-1 0 186 0 0,12 7 745 0 0,1 2-1 0 0,-2 0 0 0 0,26 25 0 0 0,-19-17-381 0 0,0 1 36 0 0,-1 2 1 0 0,-1 0-1 0 0,-2 1 0 0 0,32 49 0 0 0,-22-21 464 0 0,39 91 1 0 0,-51-97-839 0 0,-2 2-1 0 0,-2 0 1 0 0,-3 0-1 0 0,-1 1 1 0 0,-3 1 0 0 0,-2-1-1 0 0,-2 88 1 0 0,-6-98-299 0 0,-1 0 0 0 0,-2-1 0 0 0,-2 1 0 0 0,-2-1 0 0 0,-1-1 0 0 0,-2 0 0 0 0,-1 0 0 0 0,-2-2 0 0 0,-35 58 0 0 0,15-33-465 0 0,-62 76 1 0 0,69-102-927 0 0,-1-2 1 0 0,-2-1-1 0 0,-47 38 0 0 0,35-37-1283 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66 7055 0 0,'2'-12'340'0'0,"-1"9"-298"0"0,0 1 0 0 0,-1-1 0 0 0,1 0 0 0 0,-1 0 0 0 0,0 0 0 0 0,0 1 0 0 0,0-1 0 0 0,0 0 0 0 0,-1-4 0 0 0,-1 1-302 0 0,-6-10 6999 0 0,0 26-5099 0 0,4-2-1402 0 0,0-1 0 0 0,0 1 1 0 0,1 0-1 0 0,0 0 0 0 0,0 0 0 0 0,-3 15 0 0 0,-3 53 269 0 0,7-60-333 0 0,-1 59 540 0 0,7 83 1 0 0,0-44-235 0 0,19 293 1113 0 0,-23-401-1578 0 0,4 35 101 0 0,0 7-2 0 0,-2 59 0 0 0,-5-88 27 0 0,1 3-2843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8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0 175 6591 0 0,'177'-130'5253'0'0,"-166"123"-4602"0"0,-4 2-287 0 0,1 0 0 0 0,0 1 0 0 0,0 0 0 0 0,0 0 0 0 0,0 1 0 0 0,1 0 0 0 0,-1 0 0 0 0,1 1 0 0 0,0 1 0 0 0,0-1 0 0 0,0 1 0 0 0,12 0 0 0 0,-14 2-226 0 0,0-1-1 0 0,0 1 0 0 0,0 1 0 0 0,-1-1 0 0 0,1 1 0 0 0,-1 0 1 0 0,1 1-1 0 0,-1-1 0 0 0,0 1 0 0 0,0 0 0 0 0,0 1 0 0 0,0 0 1 0 0,0-1-1 0 0,-1 2 0 0 0,0-1 0 0 0,8 9 0 0 0,-6-5-51 0 0,0 1 1 0 0,0 0-1 0 0,-1 0 0 0 0,-1 0 0 0 0,0 1 0 0 0,0 0 1 0 0,0 0-1 0 0,-2 0 0 0 0,1 0 0 0 0,-1 1 0 0 0,-1-1 0 0 0,0 1 1 0 0,0 0-1 0 0,-1 0 0 0 0,0 0 0 0 0,-1 0 0 0 0,0-1 1 0 0,-1 1-1 0 0,0 0 0 0 0,-1 0 0 0 0,0 0 0 0 0,-1-1 0 0 0,0 1 1 0 0,-5 11-1 0 0,-3 0 37 0 0,0 0-1 0 0,-29 38 1 0 0,-35 35-318 0 0,37-51-734 0 0,33-37 86 0 0,-1-2 0 0 0,1 1 0 0 0,-2-1 0 0 0,1 0 0 0 0,0 0 0 0 0,-1 0 0 0 0,0-1 0 0 0,-11 5 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02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1583 0 0,'0'0'7912'0'0,"0"2"-7550"0"0,32 174 3360 0 0,-9-56-2055 0 0,6 26-268 0 0,-8-48-523 0 0,1 7 121 0 0,22 146 1060 0 0,-16 118-446 0 0,-16-175-1070 0 0,41 390 534 0 0,-1-219-758 0 0,-46-302-269 0 0,-4-33 17 0 0,1 0 0 0 0,2-1 0 0 0,1 1 0 0 0,11 33 0 0 0,-16-61-134 0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8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71 3079 0 0,'1'-2'135'0'0,"41"-66"6353"0"0,-54 70-5555 0 0,6 1-770 0 0,0-1-1 0 0,1 1 1 0 0,-1 0 0 0 0,1 0-1 0 0,0 1 1 0 0,0 0-1 0 0,0 0 1 0 0,0 0-1 0 0,-5 7 1 0 0,-3 4 575 0 0,-19 28 0 0 0,16-18-228 0 0,1 1 0 0 0,-12 30 1 0 0,-20 61 561 0 0,30-72-669 0 0,-11 31 118 0 0,2 2 0 0 0,-16 91 0 0 0,34-123-376 0 0,1-1 0 0 0,3 0 0 0 0,2 1 0 0 0,2 0 0 0 0,7 61 1 0 0,-2-71 50 0 0,2 0 1 0 0,1 0 0 0 0,15 39 0 0 0,-14-52 40 0 0,1 0 1 0 0,1-1-1 0 0,1 0 1 0 0,1 0-1 0 0,24 29 1 0 0,-25-36-6 0 0,0-1 1 0 0,1 0 0 0 0,1-1 0 0 0,0 0 0 0 0,31 21 0 0 0,-38-30-328 0 0,0 0 1 0 0,1-1-1 0 0,-1 1 1 0 0,1-1 0 0 0,0-1-1 0 0,14 3 1 0 0,-14-4-488 0 0,-1 0 0 0 0,1-1 0 0 0,-1 0 0 0 0,1 0 0 0 0,-1-1 0 0 0,1 0 0 0 0,-1 0 0 0 0,10-4 0 0 0,3-1-5778 0 0</inkml:trace>
  <inkml:trace contextRef="#ctx0" brushRef="#br0" timeOffset="1">1084 534 5407 0 0,'1'-12'112'0'0,"0"4"35"0"0,0 0 0 0 0,1-1-1 0 0,0 1 1 0 0,1 0 0 0 0,5-8 10485 0 0,-1 60-9172 0 0,-2 1 0 0 0,-1 46 0 0 0,-2-39-891 0 0,-4 166 848 0 0,-1-74-1048 0 0,3-138-363 0 0,-3 95-310 0 0,1-82-1222 0 0,-5 27 0 0 0,3-34-561 0 0,0-2-425 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9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8407 0 0,'1'-1'646'0'0,"7"-4"-451"0"0,1 0 0 0 0,-1 0 0 0 0,1 0 0 0 0,-1 2 1 0 0,13-5-1 0 0,50-11 2209 0 0,-18 5-831 0 0,171-71 4547 0 0,-60 20-4058 0 0,-139 57-2017 0 0,1 1 0 0 0,32-5 0 0 0,-10 6-3694 0 0,-31 4 1611 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9903 0 0,'0'0'1246'0'0,"1"2"-85"0"0,2 7-47 0 0,0 0 0 0 0,-1 0-1 0 0,3 13 1 0 0,2 59 1063 0 0,-11 356-790 0 0,2-407-1671 0 0,-1 1 0 0 0,-2-1 1 0 0,-1 0-1 0 0,-1 0 1 0 0,-12 30-1 0 0,15-52-1725 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9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8807 0 0,'1'-3'82'0'0,"35"-67"682"0"0,-30 62-574 0 0,-1 0-1 0 0,1 0 0 0 0,1 1 0 0 0,-1-1 0 0 0,16-12 1 0 0,-13 14 213 0 0,-1 0 0 0 0,1 1 0 0 0,0-1 0 0 0,0 2 0 0 0,0-1 0 0 0,1 1 0 0 0,-1 1 0 0 0,1-1 0 0 0,0 2 0 0 0,0-1 0 0 0,1 2 1 0 0,-1-1-1 0 0,0 1 0 0 0,1 1 0 0 0,-1 0 0 0 0,0 0 0 0 0,1 1 0 0 0,-1 1 0 0 0,0-1 0 0 0,0 1 0 0 0,0 1 0 0 0,0 0 0 0 0,0 1 0 0 0,-1 0 0 0 0,14 7 1 0 0,-18-8-358 0 0,-1 0 0 0 0,1 0 0 0 0,-1 0 0 0 0,0 0 0 0 0,0 1 0 0 0,0 0 0 0 0,0 0 0 0 0,0 0 0 0 0,-1 0 0 0 0,0 0 0 0 0,0 1 0 0 0,0 0 0 0 0,-1-1 0 0 0,1 1 0 0 0,-1 0 0 0 0,0 0 0 0 0,0 0 0 0 0,-1 1 0 0 0,0-1 0 0 0,0 0 0 0 0,0 1 0 0 0,0-1 0 0 0,-1 0 0 0 0,0 1 0 0 0,0-1 0 0 0,0 1 0 0 0,-1-1 0 0 0,0 0 0 0 0,0 1 0 0 0,0-1 0 0 0,-1 0 0 0 0,0 0 0 0 0,0 0 0 0 0,0 0 0 0 0,0 0 0 0 0,-1 0 0 0 0,0-1 0 0 0,-6 9 0 0 0,-3 0-225 0 0,0 0 0 0 0,-22 18 0 0 0,32-30 20 0 0,20-16-625 0 0,-12 11 783 0 0,0 1-1 0 0,0 0 0 0 0,1 0 1 0 0,-1 1-1 0 0,1-1 0 0 0,-1 1 1 0 0,1 1-1 0 0,0-1 0 0 0,0 1 1 0 0,11 0-1 0 0,-8 1 23 0 0,1 1 0 0 0,-1 0 0 0 0,0 1 0 0 0,0 0 0 0 0,0 0 0 0 0,16 6 0 0 0,-10-1 59 0 0,-1 0 0 0 0,-1 0 0 0 0,1 2 0 0 0,-2 0 0 0 0,1 0 0 0 0,-1 1 0 0 0,0 1 0 0 0,19 21 0 0 0,-27-26-34 0 0,0 0-1 0 0,-1 0 0 0 0,0 0 0 0 0,0 1 0 0 0,0 0 0 0 0,-1-1 0 0 0,0 1 1 0 0,-1 0-1 0 0,1 0 0 0 0,-1 1 0 0 0,1 8 0 0 0,-2-6 11 0 0,0 0 1 0 0,-1 0-1 0 0,0 0 0 0 0,-1 0 0 0 0,0 0 0 0 0,0 0 1 0 0,-5 16-1 0 0,-1-5 48 0 0,-2 0-1 0 0,0-1 1 0 0,0 0 0 0 0,-2 0-1 0 0,-1-1 1 0 0,-26 33 0 0 0,20-30-62 0 0,-1-1 0 0 0,-1-2 1 0 0,-1 0-1 0 0,-37 26 0 0 0,23-22 8 0 0,0-2 0 0 0,-57 25 0 0 0,75-39-469 0 0,-1-1-1 0 0,0-1 1 0 0,0 0-1 0 0,-27 3 1 0 0,42-8 63 0 0,1 0 0 0 0,-1 0 0 0 0,1 0 0 0 0,-1 0-1 0 0,0 0 1 0 0,1-1 0 0 0,-1 1 0 0 0,0-1 0 0 0,1 1 0 0 0,-1-1 0 0 0,1 0 0 0 0,0 0 0 0 0,-1 0 0 0 0,1-1 0 0 0,-4-2 0 0 0,-3-3-1802 0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1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3367 0 0,'2'-1'258'0'0,"2"-1"-9"0"0,1 0 0 0 0,0 0 0 0 0,0 0 0 0 0,0 1 0 0 0,0-1 0 0 0,0 1 0 0 0,0 0 0 0 0,1 1 0 0 0,-1-1 0 0 0,0 1 0 0 0,0 0 0 0 0,0 1 0 0 0,8 0 0 0 0,8 4 627 0 0,0 0-1 0 0,0 1 0 0 0,0 2 0 0 0,0 0 0 0 0,-1 1 0 0 0,-1 1 1 0 0,0 0-1 0 0,24 19 0 0 0,13 13 587 0 0,63 64-1 0 0,-85-73-989 0 0,-1 2 0 0 0,-2 1-1 0 0,-2 1 1 0 0,-1 2 0 0 0,36 67 0 0 0,-46-71-124 0 0,-2 1 0 0 0,-1 0 0 0 0,-2 1 0 0 0,-2 1 0 0 0,-1 0 0 0 0,-2 0 0 0 0,4 50 0 0 0,-11-64-179 0 0,-1 1 0 0 0,-1-1-1 0 0,-2 1 1 0 0,0-1 0 0 0,-2 0 0 0 0,0 0 0 0 0,-2 0 0 0 0,-1-1-1 0 0,0 0 1 0 0,-14 25 0 0 0,0-7-50 0 0,-1-1-1 0 0,-2-2 1 0 0,-2 0 0 0 0,-46 49-1 0 0,35-45-1482 0 0,-2-1 0 0 0,-66 51-1 0 0,69-66-1207 0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1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1 881 4399 0 0,'0'0'1152'0'0,"1"-1"-364"0"0,4-2-344 0 0,1 1-1 0 0,-1 0 1 0 0,0 0-1 0 0,0 1 1 0 0,1-1-1 0 0,-1 1 1 0 0,1 0-1 0 0,-1 1 1 0 0,8-1 0 0 0,57 5 2217 0 0,-51-2-2115 0 0,87 2 1639 0 0,105-11-1 0 0,159-20 47 0 0,-65 4-1156 0 0,1356-102 1064 0 0,-891 38-1865 0 0,-211 22 8 0 0,-375 44-113 0 0,761-82 709 0 0,76-4 33 0 0,95-8 116 0 0,0 21-101 0 0,-21 32-284 0 0,1 37-260 0 0,-1030 25-374 0 0,70 0-1243 0 0,-122-1 351 0 0,-38-6-9746 0 0,-11 1 4651 0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11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1 267 5783 0 0,'0'0'444'0'0,"0"-2"-82"0"0,7-14 10707 0 0,-6 18-10596 0 0,3 5-276 0 0,-2 1-1 0 0,1-1 1 0 0,-1 1 0 0 0,-1 0-1 0 0,1 0 1 0 0,-1-1 0 0 0,0 12-1 0 0,2 9 77 0 0,44 326 2284 0 0,-7-48-1387 0 0,-30-224-1020 0 0,7 47 67 0 0,-15-120-233 0 0,-2-8-71 0 0,-15-17-914 0 0,10 8 975 0 0,0-1-1 0 0,1 1 1 0 0,0-1-1 0 0,1 0 1 0 0,0-1-1 0 0,-3-13 1 0 0,-6-60-106 0 0,9 57 121 0 0,-16-302 253 0 0,9 94-52 0 0,-6 86 76 0 0,-3-40-33 0 0,19 180-212 0 0,0-1 0 0 0,0 1 0 0 0,1-1 0 0 0,0 1 0 0 0,0 0 0 0 0,1-1 0 0 0,4-11 0 0 0,-5 17-7 0 0,1 0 0 0 0,-1-1 1 0 0,1 1-1 0 0,0 0 0 0 0,0 0 1 0 0,0 1-1 0 0,0-1 0 0 0,0 0 1 0 0,1 1-1 0 0,-1-1 1 0 0,1 1-1 0 0,0 0 0 0 0,0 0 1 0 0,-1 0-1 0 0,1 0 0 0 0,1 0 1 0 0,-1 1-1 0 0,0-1 0 0 0,0 1 1 0 0,7-2-1 0 0,-2 2 10 0 0,1 0-1 0 0,-1 0 1 0 0,1 1-1 0 0,0 0 0 0 0,-1 1 1 0 0,1-1-1 0 0,-1 2 1 0 0,1-1-1 0 0,-1 1 1 0 0,1 0-1 0 0,10 5 1 0 0,11 6 59 0 0,44 25 0 0 0,-55-29-26 0 0,-1 2-1 0 0,-1 1 1 0 0,0 0-1 0 0,0 1 1 0 0,22 24 0 0 0,-34-32-36 0 0,0 0 1 0 0,-1 0 0 0 0,1 1 0 0 0,-2 0 0 0 0,1 0-1 0 0,0 0 1 0 0,-1 1 0 0 0,0-1 0 0 0,-1 1 0 0 0,0 0-1 0 0,0-1 1 0 0,0 1 0 0 0,-1 0 0 0 0,1 0 0 0 0,-2 0-1 0 0,1 0 1 0 0,-1 0 0 0 0,0 0 0 0 0,-1 0 0 0 0,-1 9-1 0 0,0-7 1 0 0,-1 0 1 0 0,0-1-1 0 0,0 1 0 0 0,-1 0 0 0 0,0-1 0 0 0,-1 0 0 0 0,0 0 0 0 0,0 0 0 0 0,-1-1 0 0 0,-7 9 0 0 0,-10 7-51 0 0,-40 33-1 0 0,26-25-124 0 0,-35 27-809 0 0,33-35-1826 0 0,31-19 779 0 0,0-1 0 0 0,0 0 0 0 0,-11 3 0 0 0,7-4-3857 0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12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49 7079 0 0,'0'0'324'0'0,"1"-1"-4"0"0,8-46 7834 0 0,-21 47-7228 0 0,7 1-785 0 0,-1 0-1 0 0,1 0 1 0 0,0 1 0 0 0,-1 0-1 0 0,1 0 1 0 0,0 0-1 0 0,0 1 1 0 0,0-1-1 0 0,1 1 1 0 0,-1 0 0 0 0,1 1-1 0 0,-1-1 1 0 0,1 1-1 0 0,0 0 1 0 0,0 0-1 0 0,-5 8 1 0 0,-6 8 186 0 0,2 0-1 0 0,-16 34 1 0 0,23-44-233 0 0,-114 250 896 0 0,99-205-867 0 0,3 0-1 0 0,-20 112 1 0 0,34-131 27 0 0,1 0 0 0 0,1 0 1 0 0,3 0-1 0 0,1 1 1 0 0,8 49-1 0 0,-3-56 16 0 0,1 0-1 0 0,2-1 1 0 0,21 49 0 0 0,-24-64-63 0 0,1-1 0 0 0,0 1 0 0 0,0-1 0 0 0,1 0 0 0 0,1-1 0 0 0,0 0 0 0 0,1-1 0 0 0,19 16 0 0 0,-23-21-204 0 0,0-1 1 0 0,1 0-1 0 0,0-1 1 0 0,0 0-1 0 0,0 0 1 0 0,0 0-1 0 0,10 2 1 0 0,-12-5-353 0 0,0 1 1 0 0,0-1-1 0 0,1-1 1 0 0,-1 1-1 0 0,0-1 1 0 0,1 0-1 0 0,-1 0 1 0 0,0-1-1 0 0,0 0 1 0 0,12-3-1 0 0,-2-2-4319 0 0,0-3-1112 0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14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6591 0 0,'0'-2'507'0'0,"22"-85"3638"0"0,-11 44 5754 0 0,-3 121-8442 0 0,4 77-965 0 0,3 44-84 0 0,-5-66 2 0 0,1 23-13 0 0,-11-143-295 0 0,0 1 1 0 0,-1 0-1 0 0,-4 24 1 0 0,4-33-298 0 0,0 0 1 0 0,-1 0-1 0 0,0 0 0 0 0,0 0 1 0 0,-4 8-1 0 0,4-11-234 0 0,1 0 0 0 0,-1 0 0 0 0,0 0-1 0 0,1 0 1 0 0,-1 0 0 0 0,0-1 0 0 0,0 1 0 0 0,0 0-1 0 0,0-1 1 0 0,0 1 0 0 0,-1-1 0 0 0,-2 2 0 0 0,-5-1-4309 0 0,0-4-1006 0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1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6191 0 0,'0'0'1995'0'0,"1"-1"-1260"0"0,10-5 382 0 0,-1-1 155 0 0,0 2 0 0 0,0-1 0 0 0,0 1 0 0 0,18-5 0 0 0,141-32 4597 0 0,89-1-3433 0 0,-160 39-2227 0 0,-16 1-347 0 0,-73 2 35 0 0,-7 0-153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4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11599 0 0,'0'0'5838'0'0,"8"-4"-10036"0"0</inkml:trace>
  <inkml:trace contextRef="#ctx0" brushRef="#br0" timeOffset="1">438 28 287 0 0,'0'0'16844'0'0,"1"0"-16628"0"0,27-11-148 0 0,7-2-3618 0 0,-24 9-1612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03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1151 0 0,'0'0'3528'0'0,"-2"10"-1636"0"0,-1-1-1312 0 0,1 1-1 0 0,1-1 0 0 0,0 0 0 0 0,0 0 0 0 0,1 1 0 0 0,0-1 0 0 0,1 10 1 0 0,13 70 2208 0 0,-9-62-2138 0 0,34 164 2057 0 0,7 41-1218 0 0,4 144 722 0 0,-31-228-1430 0 0,18 151 507 0 0,-17 19-51 0 0,-20-226-799 0 0,-18 133-1 0 0,15-204-389 0 0,-21 168 431 0 0,20-135-309 0 0,5 82 0 0 0,3-76 79 0 0,-2 0 0 0 0,-3 0 1 0 0,-12 87-1 0 0,1-83 55 0 0,12-63-265 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15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2271 0 0,'1'-1'102'0'0,"15"-20"-318"0"0,-10 12 1021 0 0,0 1 0 0 0,0 0 0 0 0,12-10-1 0 0,-15 15 493 0 0,1 0-1 0 0,0 1 1 0 0,0-1-1 0 0,0 1 0 0 0,0 0 1 0 0,7-3-1 0 0,-7 3-1031 0 0,1 0 0 0 0,0 1-1 0 0,0-1 1 0 0,0 1 0 0 0,0 0-1 0 0,0 1 1 0 0,1-1 0 0 0,-1 1 0 0 0,0 0-1 0 0,0 0 1 0 0,0 0 0 0 0,0 1-1 0 0,1 0 1 0 0,-1 0 0 0 0,0 0-1 0 0,0 1 1 0 0,-1 0 0 0 0,1 0-1 0 0,0 0 1 0 0,0 0 0 0 0,-1 1-1 0 0,7 4 1 0 0,12 10 104 0 0,-2 1-1 0 0,0 1 1 0 0,-1 1 0 0 0,27 34-1 0 0,57 97 569 0 0,-77-105-571 0 0,-2 0 0 0 0,-2 2 0 0 0,20 58 0 0 0,-34-78-180 0 0,-1 1 0 0 0,-1 0 1 0 0,-2 1-1 0 0,-1 0 0 0 0,-1 0 0 0 0,-1 0 0 0 0,-3 32 0 0 0,-2-29-69 0 0,-2 0 0 0 0,-1 0 0 0 0,-1-1 1 0 0,-2 0-1 0 0,-2 0 0 0 0,0-1 0 0 0,-20 37 0 0 0,7-25-274 0 0,-2 0 1 0 0,-2-2 0 0 0,-1-1-1 0 0,-42 43 1 0 0,30-38-384 0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24.5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0 530 1807 0 0,'2'-3'134'0'0,"2"-3"-19"0"0,1 0 0 0 0,-1 0 0 0 0,1 1 0 0 0,1-1 0 0 0,-1 1 0 0 0,1 0 0 0 0,0 1 0 0 0,0 0 0 0 0,13-7 0 0 0,-17 10 73 0 0,27-5 3846 0 0,-3 12-1427 0 0,-3 1-1488 0 0,-6-6-515 0 0,0-1 1 0 0,0-1-1 0 0,18-3 0 0 0,2 0-13 0 0,271-32 1580 0 0,-1-17-671 0 0,22-3-440 0 0,-25 7-435 0 0,232-31 195 0 0,-71 31-360 0 0,143-17-248 0 0,-66 16-203 0 0,-402 39 36 0 0,-74 5-40 0 0,11-2 80 0 0,148 6 1 0 0,-200 4-60 0 0,22 6 1 0 0,-59 1-114 0 0,-8-1 6 0 0,-1-1 0 0 0,1-1 0 0 0,-23 4 0 0 0,-68 7 24 0 0,78-12 54 0 0,-308 36-244 0 0,-118 18-286 0 0,283-31 375 0 0,-257 41-194 0 0,287-44 263 0 0,-637 127-336 0 0,24 64-99 0 0,638-178 460 0 0,-139 51 16 0 0,258-88 107 0 0,6-1-4 0 0,22-1 144 0 0,0-1 1 0 0,44-9 0 0 0,54-21 272 0 0,-10 3-197 0 0,139-20 123 0 0,-11 2-148 0 0,354-63 229 0 0,226 18-242 0 0,-563 69-212 0 0,231-17 25 0 0,-2 21-49 0 0,-479 19-1 0 0,16 0 0 0 0,0 0 0 0 0,-1 2 0 0 0,1 0 0 0 0,27 7 0 0 0,-51-8 0 0 0,0-1 0 0 0,0 0 0 0 0,0 0 0 0 0,0 1 0 0 0,0-1 0 0 0,0 1 0 0 0,0-1 0 0 0,0 1 0 0 0,-1-1 0 0 0,1 1 0 0 0,0-1 0 0 0,0 1 0 0 0,1 0 0 0 0,-2 0 0 0 0,0 0 0 0 0,0-1 0 0 0,0 1 0 0 0,0-1 0 0 0,0 1 0 0 0,0 0 0 0 0,0-1 0 0 0,0 1 0 0 0,0-1 0 0 0,0 1 0 0 0,0 0 0 0 0,0-1 0 0 0,0 1 0 0 0,0-1 0 0 0,0 1 0 0 0,-1-1 0 0 0,1 1 0 0 0,0 0 0 0 0,0-1 0 0 0,-1 1 0 0 0,1-1 0 0 0,0 1 0 0 0,-1-1 0 0 0,0 1 0 0 0,-12 12 0 0 0,4-6-12 0 0,-1 0-1 0 0,0-1 0 0 0,-1-1 1 0 0,1 0-1 0 0,-1 0 0 0 0,-14 4 1 0 0,-74 15-268 0 0,99-24 279 0 0,-403 76-885 0 0,98-19 311 0 0,-168 30 157 0 0,111-20 154 0 0,-335 57-205 0 0,523-93 386 0 0,-131 26-34 0 0,4 23 98 0 0,256-65 20 0 0,-153 59 9 0 0,204-76 37 0 0,-1 1 0 0 0,1 0 1 0 0,10-1-1 0 0,3-1 125 0 0,152-32 773 0 0,45-7-575 0 0,563-75 271 0 0,-689 106-582 0 0,574-63 274 0 0,-427 52-253 0 0,234-18-72 0 0,-324 32-6 0 0,181-7-2 0 0,1 19 62 0 0,-261-1-62 0 0,1 0 0 0 0,0 3 0 0 0,88 18 0 0 0,-154-23-2 0 0,1-1 1 0 0,-1 1-1 0 0,0 0 0 0 0,1 1 0 0 0,-1-1 0 0 0,0 0 0 0 0,0 1 1 0 0,0 0-1 0 0,0 0 0 0 0,4 3 0 0 0,-5-3-40 0 0,-6 1-13 0 0,-9 5 12 0 0,1-1 0 0 0,-2 0 1 0 0,1-1-1 0 0,-1 0 0 0 0,-15 4 0 0 0,-80 17-189 0 0,95-24 188 0 0,-1062 205-1160 0 0,698-147 1115 0 0,-131 24-82 0 0,11 31 1 0 0,354-72 156 0 0,-68 19 16 0 0,102-34-2 0 0,-388 115 0 0 0,6 9 0 0 0,460-143 0 0 0,23-6 14 0 0,13-2 30 0 0,14-1 133 0 0,63-7 358 0 0,153-33-1 0 0,-97 13-254 0 0,82-6-20 0 0,9-2-129 0 0,-172 24-100 0 0,403-65 113 0 0,-249 44-91 0 0,291-39 40 0 0,-302 47-93 0 0,146-15 0 0 0,0 16 0 0 0,-262 20 0 0 0,239 5 0 0 0,-319-3 0 0 0,9 0 0 0 0,0 1 0 0 0,0 1 0 0 0,-1 0 0 0 0,1 0 0 0 0,-1 1 0 0 0,1 0 0 0 0,-1 1 0 0 0,14 7 0 0 0,-24-10-2 0 0,0-1-1 0 0,0 1 0 0 0,0-1 1 0 0,0 1-1 0 0,0-1 0 0 0,0 1 0 0 0,0 0 1 0 0,0 0-1 0 0,-1-1 0 0 0,1 1 1 0 0,0 0-1 0 0,-1 0 0 0 0,1 0 1 0 0,0 0-1 0 0,-1 0 0 0 0,1 0 1 0 0,-1 0-1 0 0,1 0 0 0 0,-1 0 1 0 0,0 0-1 0 0,1 0 0 0 0,-1 0 1 0 0,0 1-1 0 0,0-1 0 0 0,0 0 1 0 0,0 0-1 0 0,0 0 0 0 0,0 0 1 0 0,0 0-1 0 0,0 0 0 0 0,0 1 1 0 0,-1-1-1 0 0,1 0 0 0 0,0 0 1 0 0,-1 0-1 0 0,1 0 0 0 0,-1 0 1 0 0,1 0-1 0 0,-2 1 0 0 0,-1 3-34 0 0,0-1 0 0 0,0 0 0 0 0,-1 0 0 0 0,0 0 0 0 0,0-1 0 0 0,0 1 1 0 0,-7 3-1 0 0,-4 3-43 0 0,-1-1 1 0 0,0-1 0 0 0,0 0 0 0 0,-21 6-1 0 0,-70 16-183 0 0,73-22 180 0 0,-817 183-1044 0 0,484-114 1010 0 0,25-4 53 0 0,145-30 25 0 0,-210 77 1 0 0,388-113 29 0 0,-400 150-36 0 0,400-149 45 0 0,1 0 0 0 0,0 2 0 0 0,0 0 0 0 0,1 0 0 0 0,-28 24 0 0 0,43-32 4 0 0,-1 1-1 0 0,0 0 1 0 0,1-1 0 0 0,0 1-1 0 0,-1 0 1 0 0,1 1-1 0 0,0-1 1 0 0,1 0 0 0 0,-3 5-1 0 0,4-8 2 0 0,0 1 0 0 0,0-1 0 0 0,0 0-1 0 0,0 0 1 0 0,0 0 0 0 0,0 0 0 0 0,0 1-1 0 0,0-1 1 0 0,0 0 0 0 0,0 0 0 0 0,0 0-1 0 0,0 1 1 0 0,0-1 0 0 0,0 0 0 0 0,0 0 0 0 0,0 0-1 0 0,0 1 1 0 0,0-1 0 0 0,0 0 0 0 0,0 0-1 0 0,0 0 1 0 0,0 0 0 0 0,0 1 0 0 0,0-1 0 0 0,0 0-1 0 0,1 0 1 0 0,-1 0 0 0 0,0 0 0 0 0,0 0-1 0 0,0 1 1 0 0,0-1 0 0 0,0 0 0 0 0,0 0-1 0 0,1 0 1 0 0,-1 0 0 0 0,0 0 0 0 0,0 0 0 0 0,6 5 49 0 0,0 0 0 0 0,0-1 0 0 0,0 0 0 0 0,1 0 0 0 0,-1 0 0 0 0,1-1 0 0 0,0 0 0 0 0,0 0 1 0 0,0-1-1 0 0,9 2 0 0 0,15 2 160 0 0,36 3 1 0 0,-65-8-203 0 0,278 14 992 0 0,9-18-351 0 0,-254 3-605 0 0,482-31 690 0 0,-247 11-361 0 0,34-4 25 0 0,-244 18-332 0 0,414-35 424 0 0,-233 24-300 0 0,107-6-95 0 0,-146 21-57 0 0,-163 4-29 0 0,1 1 1 0 0,77 18 0 0 0,-97-14-27 0 0,-20-7 8 0 0,0 0 0 0 0,0 0 0 0 0,0 0 0 0 0,0 0 0 0 0,0 0 1 0 0,0 0-1 0 0,0 0 0 0 0,-1 0 0 0 0,1 0 0 0 0,0 0 0 0 0,0 0 0 0 0,0 0 0 0 0,0 0 1 0 0,0 1-1 0 0,0-1 0 0 0,0 0 0 0 0,0 0 0 0 0,0 0 0 0 0,0 0 0 0 0,0 0 0 0 0,0 0 0 0 0,0 0 1 0 0,0 0-1 0 0,0 0 0 0 0,0 0 0 0 0,0 0 0 0 0,0 1 0 0 0,0-1 0 0 0,0 0 0 0 0,0 0 1 0 0,0 0-1 0 0,0 0 0 0 0,0 0 0 0 0,0 0 0 0 0,0 0 0 0 0,0 0 0 0 0,1 0 0 0 0,-1 0 1 0 0,0 0-1 0 0,0 0 0 0 0,0 0 0 0 0,0 0 0 0 0,0 1 0 0 0,-24 7-1330 0 0,0-1-1 0 0,0 0 0 0 0,-43 5 1 0 0,25-5-2115 0 0,-37 6-2882 0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26.0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375 830 3079 0 0,'2'-2'135'0'0,"5"-9"-7"0"0,1 2 0 0 0,0-1 0 0 0,1 1-1 0 0,0 0 1 0 0,0 1 0 0 0,1 0 0 0 0,0 1 0 0 0,19-11 0 0 0,5-1 2008 0 0,59-22 0 0 0,-6 12-359 0 0,145-30 0 0 0,-107 31-777 0 0,-6-1-11 0 0,382-88 1770 0 0,-480 113-2692 0 0,703-127 1625 0 0,-67 45-1080 0 0,-356 45-455 0 0,160-17 15 0 0,-52 11-14 0 0,-258 24 203 0 0,236-3 0 0 0,-384 26-199 0 0,-8 1-76 0 0,-103 25 155 0 0,28-8-154 0 0,34-6-50 0 0,-210 47 108 0 0,-106 3-236 0 0,-320 65-337 0 0,38 16-156 0 0,-11 26-147 0 0,13 37 303 0 0,460-146 326 0 0,-333 124-220 0 0,60-4 57 0 0,423-169 232 0 0,15-5 25 0 0,-1 0 1 0 0,1 2-1 0 0,1-1 1 0 0,-26 17-1 0 0,36-18 8 0 0,6-6 0 0 0,0 0 0 0 0,0 0 0 0 0,0 0 0 0 0,0 0 0 0 0,0 0 0 0 0,0 0 0 0 0,0 0 0 0 0,0 1 0 0 0,0-1 0 0 0,0 0 0 0 0,0 0 0 0 0,0 0 0 0 0,0 0 0 0 0,0 0 0 0 0,0 0 0 0 0,0 0 0 0 0,0 1 0 0 0,0-1 0 0 0,0 0 0 0 0,0 0 0 0 0,0 0 0 0 0,0 0 0 0 0,0 0 0 0 0,0 0 0 0 0,0 0 0 0 0,0 1 0 0 0,0-1 0 0 0,1 0 0 0 0,-1 0 0 0 0,0 0 0 0 0,0 0 0 0 0,0 0 0 0 0,0 0 0 0 0,0 0 0 0 0,0 0 0 0 0,0 0 0 0 0,0 0 0 0 0,0 0 0 0 0,1 0 0 0 0,-1 1 0 0 0,0-1 0 0 0,0 0 0 0 0,0 0 0 0 0,4 1 2 0 0,0 0 0 0 0,0 0 0 0 0,0 0 0 0 0,0-1 0 0 0,1 1 0 0 0,-1-1 0 0 0,6 0 0 0 0,40-4 41 0 0,-38 2-31 0 0,236-42 213 0 0,-2-19 238 0 0,-154 38-318 0 0,567-144 937 0 0,-76 21-564 0 0,-160 39-272 0 0,619-114 67 0 0,-552 149-184 0 0,-434 67-130 0 0,168-19 54 0 0,-10 15-33 0 0,-214 11-20 0 0,45 3 0 0 0,-43-3 0 0 0,0 1 0 0 0,0-1 0 0 0,0 1 0 0 0,-1-1 0 0 0,1 1 0 0 0,0-1 0 0 0,-1 1 0 0 0,1 0 0 0 0,0 0 0 0 0,-1 0 0 0 0,1 0 0 0 0,-1 0 0 0 0,1 0 0 0 0,-1 0 0 0 0,1 1 0 0 0,1 1 0 0 0,-3-2-1 0 0,0 0 0 0 0,1-1-1 0 0,-1 1 1 0 0,0 0 0 0 0,1-1-1 0 0,-1 1 1 0 0,0 0 0 0 0,0-1-1 0 0,0 1 1 0 0,0 0 0 0 0,0 0-1 0 0,0-1 1 0 0,0 1 0 0 0,0 0 0 0 0,0 0-1 0 0,0-1 1 0 0,0 1 0 0 0,0 0-1 0 0,0 0 1 0 0,-1-1 0 0 0,0 2-1 0 0,-10 15-71 0 0,1-7 27 0 0,-1-1 1 0 0,0 1 0 0 0,0-2 0 0 0,-18 11 0 0 0,-145 78-544 0 0,144-82 506 0 0,-142 71-500 0 0,-252 88 0 0 0,-98-7 52 0 0,134-48 109 0 0,-104 35-171 0 0,-87 58-199 0 0,387-140 491 0 0,-67 24-104 0 0,82-44 213 0 0,158-48 181 0 0,51-12 346 0 0,-1-1 1 0 0,1-2-1 0 0,36-19 1 0 0,-24 11-81 0 0,204-78 594 0 0,-189 75-738 0 0,56-22 46 0 0,397-141 520 0 0,88-2-111 0 0,-267 93-288 0 0,-102 31-116 0 0,411-105 170 0 0,-77 41-196 0 0,-553 124-125 0 0,1 0-4 0 0,0 0 0 0 0,1 0 0 0 0,-1 1 0 0 0,1 1 0 0 0,0 1 0 0 0,26 1 0 0 0,-39-1-7 0 0,0 0 0 0 0,0 0 0 0 0,0 0 0 0 0,0 1 0 0 0,0-1 0 0 0,0 0 0 0 0,0 0 0 0 0,0 1 0 0 0,-1-1 0 0 0,1 1 0 0 0,0-1 0 0 0,0 1 0 0 0,0-1 0 0 0,0 1 0 0 0,0 0 0 0 0,-1-1 0 0 0,2 2 0 0 0,-2-1 0 0 0,0 0 0 0 0,1 0 0 0 0,-1 0 0 0 0,0 0 0 0 0,0-1 0 0 0,0 1 0 0 0,0 0 0 0 0,0 0 0 0 0,0 0 0 0 0,0 0 0 0 0,0 0 0 0 0,0 0 0 0 0,-1 0 0 0 0,1 0 0 0 0,0 0 0 0 0,-1 0 0 0 0,1 0 0 0 0,0 0 0 0 0,-1 0 0 0 0,1-1 0 0 0,-1 1 0 0 0,1 0 0 0 0,-2 1 0 0 0,-17 19 0 0 0,-5-2-31 0 0,-1-1 0 0 0,0-1 0 0 0,-2-1-1 0 0,-38 16 1 0 0,-7-1-125 0 0,-136 36-1 0 0,120-40 80 0 0,-516 151-219 0 0,-446 144 69 0 0,460-132-45 0 0,387-125 200 0 0,-146 53-59 0 0,126-41 83 0 0,185-64 50 0 0,-274 106-76 0 0,293-110 90 0 0,17-7 19 0 0,8-3 18 0 0,75-5 273 0 0,113-24-1 0 0,83-34 273 0 0,-93 19-248 0 0,-160 40-310 0 0,630-148 957 0 0,1-24-193 0 0,215-62 96 0 0,-743 207-926 0 0,2 6 1 0 0,201-15-1 0 0,-316 40-304 0 0,1 0 1 0 0,-1 1 0 0 0,1 1-1 0 0,-1 0 1 0 0,21 5 0 0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35.45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17 865 9527 0 0,'-3'-7'104'0'0,"0"0"-1"0"0,1 0 0 0 0,0-1 0 0 0,0 1 0 0 0,0 0 1 0 0,1-1-1 0 0,0 1 0 0 0,1 0 0 0 0,0-15 0 0 0,4 9-47 0 0,-2 10 25 0 0,0 1-1 0 0,1-1 0 0 0,-1 0 1 0 0,1 1-1 0 0,-1-1 0 0 0,1 1 1 0 0,0 0-1 0 0,0 0 1 0 0,0 0-1 0 0,6-3 0 0 0,38-15 639 0 0,-41 18-664 0 0,36-12 239 0 0,0 1 0 0 0,59-8 0 0 0,91-4 54 0 0,-142 20-260 0 0,221-28 270 0 0,167-18 468 0 0,-51 2-161 0 0,-159 19-282 0 0,474-63 639 0 0,168-17-191 0 0,9 16-82 0 0,-830 89-705 0 0,48-6 25 0 0,901-87 738 0 0,1 37-267 0 0,-654 60-466 0 0,-303 5-74 0 0,-21 0 0 0 0,-21-4 0 0 0,0 0 0 0 0,1 0 0 0 0,-1 0 0 0 0,0 0 0 0 0,0 0 0 0 0,0 0 0 0 0,0 0 0 0 0,0 0 0 0 0,0 0 0 0 0,0 0 0 0 0,0 0 0 0 0,0 0 0 0 0,0 0 0 0 0,1 0 0 0 0,-1 0 0 0 0,0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1 0 0 0,0-1 0 0 0,0 0 0 0 0,0 0 0 0 0,0 0 0 0 0,0 0 0 0 0,0 0 0 0 0,0 0 0 0 0,0 0 0 0 0,0 0 0 0 0,0 0 0 0 0,0 0 0 0 0,0 0 0 0 0,0 0 0 0 0,0 0 0 0 0,0 1 0 0 0,0-1 0 0 0,-1 0 0 0 0,1 0 0 0 0,0 0 0 0 0,0 0 0 0 0,0 0 0 0 0,0 0 0 0 0,0 0 0 0 0,0 0 0 0 0,-14 4 0 0 0,-48 10-135 0 0,-1-3-1 0 0,-75 5 1 0 0,86-11 61 0 0,-431 36-585 0 0,118-12 198 0 0,120-7 191 0 0,-338 32-316 0 0,-4 18 130 0 0,-60 41 58 0 0,-1 23 20 0 0,312-65 163 0 0,-271 62-298 0 0,370-77 290 0 0,-278 71-330 0 0,35-15 464 0 0,476-111 334 0 0,8-2 31 0 0,205-75 1625 0 0,-19 5-1106 0 0,369-72 37 0 0,-435 115-714 0 0,-16 4-36 0 0,466-96 265 0 0,-86 40-258 0 0,229-29 25 0 0,-132 54-65 0 0,-4 32-16 0 0,-322 30-33 0 0,-218-3 0 0 0,1 1 0 0 0,-1 2 0 0 0,0 2 0 0 0,43 15 0 0 0,-40-5 4 0 0,-41-17-6 0 0,0 0 1 0 0,0 0-1 0 0,0 0 0 0 0,0 0 1 0 0,0 0-1 0 0,0 1 1 0 0,-1-1-1 0 0,1 1 1 0 0,-1 0-1 0 0,3 4 1 0 0,-4-6-2 0 0,-1 0 1 0 0,1 1-1 0 0,-1-1 0 0 0,1 1 1 0 0,-1-1-1 0 0,1 1 1 0 0,-1-1-1 0 0,0 0 0 0 0,1 1 1 0 0,-1-1-1 0 0,0 1 1 0 0,0-1-1 0 0,0 1 1 0 0,0-1-1 0 0,-1 1 0 0 0,1-1 1 0 0,0 1-1 0 0,0-1 1 0 0,-1 1-1 0 0,0 1 0 0 0,-1 0-2 0 0,1 0-1 0 0,-1 0 1 0 0,0 0-1 0 0,0 0 1 0 0,-1 0-1 0 0,1-1 1 0 0,-1 1-1 0 0,-2 2 1 0 0,-8 6-75 0 0,-1-1 1 0 0,0 0-1 0 0,-30 15 0 0 0,-53 18-182 0 0,74-33 208 0 0,-367 127-816 0 0,-7-24 132 0 0,387-110 722 0 0,-1559 430-2722 0 0,1360-375 2468 0 0,-768 198 751 0 0,459-123-572 0 0,351-91-390 0 0,-370 108-1133 0 0,438-115 1592 0 0,-107 31 109 0 0,183-61 33 0 0,23-5-117 0 0,0 0 0 0 0,0 0-1 0 0,0-1 1 0 0,0 1 0 0 0,0 0-1 0 0,0 0 1 0 0,0 0-1 0 0,0 0 1 0 0,0 0 0 0 0,0 0-1 0 0,0 0 1 0 0,0 0 0 0 0,0 0-1 0 0,0 0 1 0 0,0 0 0 0 0,0 0-1 0 0,0-1 1 0 0,0 1-1 0 0,-1 0 1 0 0,1 0 0 0 0,0 0-1 0 0,0 0 1 0 0,0 0 0 0 0,0 0-1 0 0,0 0 1 0 0,0 0 0 0 0,0 0-1 0 0,0 0 1 0 0,0 0-1 0 0,0 0 1 0 0,0 0 0 0 0,0 0-1 0 0,0 0 1 0 0,0 0 0 0 0,0 0-1 0 0,-1 0 1 0 0,1 0 0 0 0,0 0-1 0 0,0 0 1 0 0,0 0 0 0 0,0 0-1 0 0,0 0 1 0 0,0 0-1 0 0,0 0 1 0 0,0 0 0 0 0,0 0-1 0 0,0 0 1 0 0,0 0 0 0 0,3-5 95 0 0,1 0-1 0 0,0 0 1 0 0,0 0 0 0 0,1 1 0 0 0,-1-1 0 0 0,10-6 0 0 0,36-19 529 0 0,-9 10-204 0 0,0 1 1 0 0,62-18-1 0 0,94-17 175 0 0,-93 27-333 0 0,2020-405 2248 0 0,-1780 381-2422 0 0,276-39 21 0 0,-5 19-43 0 0,-56 28-34 0 0,-7 30-6 0 0,-475 14-23 0 0,108 17 0 0 0,-180-18 1 0 0,8 2 15 0 0,24 7 1 0 0,-34-8-23 0 0,-1 0 1 0 0,1 0-1 0 0,-1 0 1 0 0,0 0-1 0 0,1 0 1 0 0,-1 0-1 0 0,0 0 1 0 0,0 1-1 0 0,0-1 1 0 0,0 1-1 0 0,0 0 1 0 0,0-1-1 0 0,0 1 1 0 0,-1 0-1 0 0,1 0 1 0 0,1 4-1 0 0,-2-5 0 0 0,-1 0 0 0 0,0 0 0 0 0,0 0 0 0 0,1 0 0 0 0,-1 0 0 0 0,0 0 0 0 0,0 0 0 0 0,0 0 0 0 0,0 0 0 0 0,0 0 0 0 0,0 0 0 0 0,0 0 0 0 0,-1 0 0 0 0,1 0 0 0 0,0 0 0 0 0,-1 0 0 0 0,1 0 0 0 0,0 0 0 0 0,-1 0 0 0 0,1 0 0 0 0,-2 1 0 0 0,0 1 0 0 0,-1 0 0 0 0,1 0 0 0 0,-1 0 0 0 0,-5 4 0 0 0,-3 2-2 0 0,0-1-1 0 0,-1-1 1 0 0,0 0-1 0 0,0-1 1 0 0,-1 0-1 0 0,-13 5 1 0 0,-85 20-97 0 0,-281 46-247 0 0,-2-17-80 0 0,-239 21-122 0 0,11-2 176 0 0,492-61 318 0 0,-584 92-180 0 0,450-67 178 0 0,-303 63-64 0 0,76 20 120 0 0,447-112 0 0 0,31-8-4 0 0,12-6 4 0 0,1 0 0 0 0,0 0 0 0 0,0 0 0 0 0,0 0 0 0 0,0 0 0 0 0,0 1 0 0 0,0-1-1 0 0,1 0 1 0 0,-1 0 0 0 0,0 0 0 0 0,0 0 0 0 0,0 0 0 0 0,0 0 0 0 0,0 0 0 0 0,0 0 0 0 0,0 0 0 0 0,0 1 0 0 0,0-1 0 0 0,0 0-1 0 0,0 0 1 0 0,0 0 0 0 0,0 0 0 0 0,0 0 0 0 0,0 0 0 0 0,0 0 0 0 0,0 0 0 0 0,0 0 0 0 0,1 0 0 0 0,-1 0 0 0 0,0 0 0 0 0,0 0-1 0 0,0 0 1 0 0,0 0 0 0 0,0 0 0 0 0,0 0 0 0 0,0 0 0 0 0,0 0 0 0 0,0 0 0 0 0,1 0 0 0 0,-1 0 0 0 0,0 0 0 0 0,0 0 0 0 0,0 0-1 0 0,0 0 1 0 0,0 0 0 0 0,0 0 0 0 0,0 0 0 0 0,0 0 0 0 0,0 0 0 0 0,0 0 0 0 0,1 0 0 0 0,-1 0 0 0 0,0 0 0 0 0,0 0 0 0 0,0 0 0 0 0,0 0-1 0 0,0 0 1 0 0,24-2 35 0 0,-23 2-25 0 0,303-60 760 0 0,-149 24-538 0 0,328-47 165 0 0,-294 54-256 0 0,340-51 188 0 0,-244 38-203 0 0,1254-119 153 0 0,-824 140-205 0 0,-686 22-47 0 0,42 6 0 0 0,-69-7-26 0 0,-1 0 1 0 0,1 1 0 0 0,0-1 0 0 0,-1 0 0 0 0,1 1 0 0 0,0-1 0 0 0,-1 1 0 0 0,1 0 0 0 0,-1 0-1 0 0,1 0 1 0 0,2 1 0 0 0,-4-1-1 0 0,0-1 0 0 0,0 1-1 0 0,1-1 1 0 0,-1 1 0 0 0,0-1-1 0 0,0 1 1 0 0,0-1 0 0 0,0 1-1 0 0,0-1 1 0 0,0 1 0 0 0,0 0-1 0 0,0-1 1 0 0,0 1 0 0 0,0-1-1 0 0,0 1 1 0 0,0-1 0 0 0,0 1-1 0 0,0-1 1 0 0,0 1 0 0 0,-1-1-1 0 0,1 1 1 0 0,0-1 0 0 0,0 1-1 0 0,-1-1 1 0 0,1 1 0 0 0,0-1-1 0 0,-1 1 1 0 0,1-1 0 0 0,0 0-1 0 0,-1 1 1 0 0,1-1 0 0 0,-1 1-1 0 0,1-1 1 0 0,-1 0 0 0 0,1 0-1 0 0,-1 1 1 0 0,-24 14-67 0 0,-14 0-12 0 0,0-1 1 0 0,-1-2-1 0 0,-45 7 0 0 0,21-4-11 0 0,-39 10-84 0 0,-371 81-550 0 0,-582 108-492 0 0,656-121 1010 0 0,-490 108-20 0 0,336-76 171 0 0,550-124 54 0 0,-71 18 39 0 0,-94 12 1 0 0,148-30 52 0 0,18-1 93 0 0,8-4-112 0 0,0 0 0 0 0,0 0 0 0 0,1 1 0 0 0,-1 0 0 0 0,1 0-1 0 0,0 0 1 0 0,11-3 0 0 0,0 0 16 0 0,34-12 71 0 0,56-14 1 0 0,59-4 5 0 0,-74 17-113 0 0,204-45-139 0 0,-11 3-1312 0 0,-96 19-2340 0 0,34-9-1704 0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38.49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595 1253 4319 0 0,'8'-25'332'0'0,"-1"11"-220"0"0,10-7 116 0 0,-16 19-116 0 0,0 0-18 0 0,4-8 678 0 0,-1 10-542 0 0,115-11 1474 0 0,-1-5 0 0 0,172-46 0 0 0,84-35 229 0 0,-175 46-1234 0 0,-115 29-413 0 0,416-99 770 0 0,570-66 124 0 0,-910 161-1046 0 0,785-100 166 0 0,10 35-104 0 0,195 14-155 0 0,-345 26-18 0 0,-73 4-18 0 0,-383 25 88 0 0,73-7 81 0 0,129-9 158 0 0,-192 15 19 0 0,120-6 52 0 0,-266 20-301 0 0,212-8 70 0 0,253-3-97 0 0,-604 17 141 0 0,-446 1 31 0 0,-112 0-190 0 0,397 3-76 0 0,-1141 21-133 0 0,370 36-391 0 0,-2 25-115 0 0,841-81 642 0 0,-1416 182-973 0 0,7 62 475 0 0,326 8 386 0 0,-188 119 128 0 0,986-286 0 0 0,-234 74 0 0 0,273-67 0 0 0,74-26 0 0 0,177-63 0 0 0,-523 194 0 0 0,254-90 27 0 0,-61 26 10 0 0,309-119-26 0 0,34-16-8 0 0,0 0 0 0 0,0 1 0 0 0,0-1 0 0 0,0 0 1 0 0,0 1-1 0 0,1-1 0 0 0,-1 0 0 0 0,0 1 0 0 0,0-1 0 0 0,1 1 0 0 0,-1-1 1 0 0,0 1-1 0 0,0 0 0 0 0,1-1 0 0 0,-1 1 0 0 0,0 1 0 0 0,3-1 3 0 0,1-1 0 0 0,0 0 0 0 0,-1 0 0 0 0,1 0 0 0 0,0 0 0 0 0,0 0 0 0 0,-1 0 0 0 0,4-1 0 0 0,52-8 100 0 0,61-18 1 0 0,64-26 188 0 0,-104 29-201 0 0,109-32 100 0 0,43-13-28 0 0,942-250 417 0 0,268-10-192 0 0,-1106 257-361 0 0,956-193 196 0 0,-331 107 102 0 0,2 41-238 0 0,692-3-90 0 0,-1257 113 0 0 0,-1 18 0 0 0,430 66 0 0 0,-822-76 0 0 0,187 28 0 0 0,-136-18 0 0 0,74 25 0 0 0,-122-34 0 0 0,-1 1 0 0 0,1-1 0 0 0,0 1 0 0 0,-1 0 0 0 0,1 1 0 0 0,-1 0 0 0 0,0 0 0 0 0,6 6 0 0 0,-11-10 0 0 0,0 1 0 0 0,-1-1 0 0 0,1 1 0 0 0,0-1 0 0 0,-1 1 0 0 0,1-1 0 0 0,-1 1 0 0 0,1-1 0 0 0,-1 1 0 0 0,0 0 0 0 0,1-1 0 0 0,-1 1 0 0 0,1 0 0 0 0,-1-1 0 0 0,0 1 0 0 0,0 0 0 0 0,1 0 0 0 0,-1-1 0 0 0,0 1 0 0 0,0 0 0 0 0,0 0 0 0 0,0 0 0 0 0,0-1 0 0 0,0 1 0 0 0,0 0 0 0 0,0 0 0 0 0,0-1 0 0 0,-1 1 0 0 0,1 0 0 0 0,0 0 0 0 0,0-1 0 0 0,-1 1 0 0 0,1 0 0 0 0,0-1 0 0 0,-1 1 0 0 0,1 0 0 0 0,0-1 0 0 0,-1 1 0 0 0,1 0 0 0 0,-1-1 0 0 0,0 1 0 0 0,1-1 0 0 0,-1 1 0 0 0,1-1 0 0 0,-2 1 0 0 0,-2 2 0 0 0,-1 0 0 0 0,0-1 0 0 0,0 1 0 0 0,-1-1 0 0 0,-6 2 0 0 0,-31 8 0 0 0,0-1 0 0 0,-48 4 0 0 0,-95 4 0 0 0,182-19 0 0 0,-879 45 0 0 0,470-35 0 0 0,-238 10 0 0 0,-1229 122-304 0 0,667 23-217 0 0,7 47-38 0 0,577-75 310 0 0,40 32 212 0 0,352-99-2 0 0,-367 112 27 0 0,11 25 13 0 0,242-81-1 0 0,313-111 0 0 0,28-9 0 0 0,10-6 0 0 0,0 0 0 0 0,0 0 0 0 0,0 0 0 0 0,0 0 0 0 0,0 0 0 0 0,0 1 0 0 0,0-1 0 0 0,0 0 0 0 0,0 0 0 0 0,0 0 0 0 0,0 0 0 0 0,0 0 0 0 0,0 0 0 0 0,1 0 0 0 0,-1 0 0 0 0,0 1 0 0 0,0-1 0 0 0,0 0 0 0 0,0 0 0 0 0,0 0 0 0 0,0 0 0 0 0,0 0 0 0 0,0 0 0 0 0,0 0 0 0 0,1 0 0 0 0,-1 0 0 0 0,0 0 0 0 0,0 0 0 0 0,0 0 0 0 0,0 0 0 0 0,0 0 0 0 0,0 0 0 0 0,0 0 0 0 0,1 0 0 0 0,-1 0 0 0 0,0 0 0 0 0,0 0 0 0 0,0 0 0 0 0,0 0 0 0 0,0 0 0 0 0,1 0 0 0 0,18 0 0 0 0,-18 0 0 0 0,41-5 2 0 0,-1-2-1 0 0,54-15 1 0 0,-47 9 15 0 0,640-158 441 0 0,565-136 62 0 0,7 31-240 0 0,362-23-114 0 0,-1152 219-110 0 0,1108-173 72 0 0,-40 92 62 0 0,2 97 254 0 0,-1300 62-364 0 0,477 25 208 0 0,-701-22-278 0 0,129 11 69 0 0,-120-9-53 0 0,-1 2 1 0 0,1 1-1 0 0,36 13 1 0 0,-59-18-24 0 0,0-1 1 0 0,0 1-1 0 0,0 0 1 0 0,0 0-1 0 0,-1 0 0 0 0,1 0 1 0 0,0 0-1 0 0,-1 0 1 0 0,1 1-1 0 0,0-1 0 0 0,-1 0 1 0 0,1 1-1 0 0,-1-1 1 0 0,2 3-1 0 0,-3-3-1 0 0,0 0 0 0 0,0-1-1 0 0,1 1 1 0 0,-1-1 0 0 0,0 1 0 0 0,0 0-1 0 0,0-1 1 0 0,0 1 0 0 0,0-1 0 0 0,0 1 0 0 0,0 0-1 0 0,0-1 1 0 0,0 1 0 0 0,0 0 0 0 0,-1-1-1 0 0,1 1 1 0 0,0-1 0 0 0,0 1 0 0 0,-1 0 0 0 0,0 1-2 0 0,0 0 1 0 0,0-1 0 0 0,-1 1 0 0 0,1-1-1 0 0,0 0 1 0 0,-1 1 0 0 0,1-1-1 0 0,-4 2 1 0 0,-8 5-1 0 0,-1-2 0 0 0,0 1 0 0 0,0-2 0 0 0,0 0 0 0 0,-1 0 0 0 0,-17 2 0 0 0,-331 52-192 0 0,314-53 170 0 0,-482 41-156 0 0,-1-23 71 0 0,401-19 73 0 0,-1170 55-243 0 0,-1 30-49 0 0,-786 156-186 0 0,1477-146 417 0 0,6 20 34 0 0,-502 161-32 0 0,310-45-67 0 0,459-133 89 0 0,-528 189-64 0 0,779-261 114 0 0,5-1 10 0 0,-115 35 10 0 0,196-65 1 0 0,0 1 0 0 0,1-1 0 0 0,-1 0 0 0 0,1 0 0 0 0,-1 1 0 0 0,0-1 0 0 0,1 0 0 0 0,-1 0 0 0 0,0 0 0 0 0,1 0-1 0 0,-1 0 1 0 0,1 0 0 0 0,-1 0 0 0 0,0 0 0 0 0,1 0 0 0 0,-1 0 0 0 0,0 0 0 0 0,0-1 0 0 0,12-7 37 0 0,3 0 47 0 0,1 1 1 0 0,1 1-1 0 0,25-8 0 0 0,-4 3 9 0 0,74-26 127 0 0,506-157 341 0 0,168-4-260 0 0,13 22-74 0 0,-793 175-226 0 0,1030-217 169 0 0,-57 34 38 0 0,1149 6 496 0 0,-1408 187-690 0 0,-212 26-14 0 0,-12 49 0 0 0,-475-79-11 0 0,73 20 29 0 0,-82-22-55 0 0,-1 2-1 0 0,1 0 1 0 0,-1 0-1 0 0,1 1 0 0 0,-2 0 1 0 0,12 8-1 0 0,-19-12 15 0 0,1 0-1 0 0,-1 1 1 0 0,0-1-1 0 0,1 0 1 0 0,-1 1-1 0 0,0-1 0 0 0,0 1 1 0 0,-1-1-1 0 0,1 1 1 0 0,0 0-1 0 0,-1 0 1 0 0,0 0-1 0 0,0 0 1 0 0,0 0-1 0 0,0 0 1 0 0,0 0-1 0 0,0 1 1 0 0,-1-1-1 0 0,0 0 1 0 0,0 0-1 0 0,1 0 0 0 0,-2 1 1 0 0,0 4-1 0 0,0-3-113 0 0,-1 0-1 0 0,1 0 1 0 0,-1 0-1 0 0,-1 0 1 0 0,1 0-1 0 0,-1-1 1 0 0,0 1-1 0 0,0-1 0 0 0,0 0 1 0 0,0 0-1 0 0,-1 0 1 0 0,0 0-1 0 0,1 0 1 0 0,-6 3-1 0 0,-3 1-560 0 0,0 0 0 0 0,-24 12 0 0 0,-45 16-1492 0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51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11719 0 0,'0'0'1060'0'0,"2"-1"-869"0"0,21-4 697 0 0,0 0-1 0 0,1 1 1 0 0,27-1-1 0 0,2 0 55 0 0,257-32 1571 0 0,-149 33-2434 0 0,-55 12-4359 0 0,-82-6 2329 0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52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0 159 13247 0 0,'0'0'1504'0'0,"3"-1"-772"0"0,123-33 3381 0 0,67-7-3080 0 0,-27 8-723 0 0,71-11-1099 0 0,-206 41-353 0 0,41 0 0 0 0,-4 5-5709 0 0,-41-2 2075 0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52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0 226 9359 0 0,'2'-11'385'0'0,"1"0"0"0"0,0 0 0 0 0,0 0 0 0 0,1 0 0 0 0,0 1 0 0 0,1 0 0 0 0,1 0 1 0 0,-1 0-1 0 0,1 1 0 0 0,1 0 0 0 0,0 0 0 0 0,0 0 0 0 0,1 1 0 0 0,0 0 0 0 0,0 1 0 0 0,1-1 0 0 0,0 2 0 0 0,0-1 0 0 0,1 1 0 0 0,0 1 0 0 0,0 0 0 0 0,0 0 0 0 0,0 1 0 0 0,1 0 0 0 0,16-3 0 0 0,-1 1-174 0 0,0 2 0 0 0,0 2 0 0 0,1 0 0 0 0,-1 1 0 0 0,1 2 0 0 0,-1 1 0 0 0,1 0 0 0 0,-1 3 0 0 0,37 9 0 0 0,-48-9-183 0 0,0 0-1 0 0,0 1 1 0 0,-1 0 0 0 0,0 1-1 0 0,0 1 1 0 0,0 1 0 0 0,-1-1-1 0 0,-1 2 1 0 0,1 0 0 0 0,-1 0-1 0 0,-1 2 1 0 0,0-1 0 0 0,-1 1-1 0 0,0 0 1 0 0,-1 1 0 0 0,0 1-1 0 0,7 15 1 0 0,-5-4 1 0 0,-1 1 1 0 0,-2-1 0 0 0,0 2-1 0 0,-2-1 1 0 0,6 48-1 0 0,-11-61-10 0 0,-1 1 1 0 0,0-1-1 0 0,-1 1 0 0 0,-1-1 1 0 0,0 1-1 0 0,0-1 0 0 0,-1 0 0 0 0,-1 0 1 0 0,0 0-1 0 0,-1 0 0 0 0,-1-1 0 0 0,0 0 1 0 0,0 0-1 0 0,-9 11 0 0 0,4-7-21 0 0,-2 0 0 0 0,0-1-1 0 0,0 0 1 0 0,-2-1 0 0 0,0-1-1 0 0,0 0 1 0 0,-1-1 0 0 0,-34 19-1 0 0,-98 41-563 0 0,12-7-1539 0 0,106-49-1100 0 0,1 2-1 0 0,-40 31 0 0 0,44-28-1218 0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53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7055 0 0,'0'0'830'0'0,"1"3"-300"0"0,33 90 4102 0 0,-31-86-4192 0 0,0 0 0 0 0,0 0 0 0 0,1-1 0 0 0,-1 0 0 0 0,1 0 0 0 0,1 0 0 0 0,-1 0 0 0 0,1 0 0 0 0,0-1 0 0 0,7 6 0 0 0,-7-7-157 0 0,1-1-1 0 0,-1 0 1 0 0,1 0 0 0 0,-1 0 0 0 0,1-1 0 0 0,0 1 0 0 0,0-1 0 0 0,0-1 0 0 0,0 1 0 0 0,0-1 0 0 0,0 0 0 0 0,8 0 0 0 0,-1-2-16 0 0,0 0 1 0 0,0 0 0 0 0,0-1 0 0 0,0-1 0 0 0,-1 0 0 0 0,1-1-1 0 0,-1-1 1 0 0,23-10 0 0 0,-20 7-117 0 0,-3-2-70 0 0,-3-2-28 0 0,-8 10-54 0 0,0 1-1 0 0,0-1 0 0 0,0 0 0 0 0,-1 0 1 0 0,1 0-1 0 0,-1 1 0 0 0,1-1 0 0 0,-1 0 0 0 0,0 0 1 0 0,0 0-1 0 0,0 0 0 0 0,0 0 0 0 0,0 0 0 0 0,0 0 1 0 0,0 1-1 0 0,-1-1 0 0 0,1 0 0 0 0,-1 0 0 0 0,1 0 1 0 0,-1 0-1 0 0,0 1 0 0 0,0-1 0 0 0,0 0 0 0 0,0 1 1 0 0,0-1-1 0 0,0 0 0 0 0,0 1 0 0 0,0 0 1 0 0,-1-1-1 0 0,1 1 0 0 0,0 0 0 0 0,-1-1 0 0 0,1 1 1 0 0,-3-1-1 0 0,-6-4-38 0 0,0 0-1 0 0,-1 1 1 0 0,1 0 0 0 0,-19-5 0 0 0,10 3 5 0 0,9 4 16 0 0,1 1 0 0 0,-1 0 1 0 0,1 0-1 0 0,-1 1 0 0 0,0 0 1 0 0,1 1-1 0 0,-12 0 0 0 0,8 0 7 0 0,12 0 7 0 0,0 0-1 0 0,0 0 1 0 0,0 0-1 0 0,0 0 1 0 0,0 0-1 0 0,0 0 1 0 0,0 1-1 0 0,0-1 0 0 0,1 0 1 0 0,-1 0-1 0 0,0 1 1 0 0,0-1-1 0 0,0 1 1 0 0,0-1-1 0 0,0 1 0 0 0,0-1 1 0 0,1 1-1 0 0,-2 0 1 0 0,0 1-16 0 0,-9 6-2 0 0,-2 2-25 0 0,5 4 36 0 0,3 2 12 0 0,4-1 21 0 0,1-15-12 0 0,0 1 0 0 0,0 0 0 0 0,0-1-1 0 0,0 1 1 0 0,0 0 0 0 0,0-1-1 0 0,1 1 1 0 0,-1-1 0 0 0,0 1 0 0 0,0 0-1 0 0,1-1 1 0 0,-1 1 0 0 0,0-1-1 0 0,1 1 1 0 0,-1-1 0 0 0,1 1 0 0 0,-1-1-1 0 0,0 0 1 0 0,1 1 0 0 0,-1-1-1 0 0,2 1 1 0 0,0 1 114 0 0,1 0-8 0 0,1-1-66 0 0,1 1-1 0 0,-1-1 1 0 0,0 0 0 0 0,0 0 0 0 0,1 0-1 0 0,-1-1 1 0 0,0 0 0 0 0,1 0-1 0 0,-1 0 1 0 0,0 0 0 0 0,1 0 0 0 0,-1-1-1 0 0,0 0 1 0 0,1 0 0 0 0,-1 0 0 0 0,0 0-1 0 0,8-5 1 0 0,37-13 381 0 0,15-8-140 0 0,-50 19-237 0 0,-14 7-53 0 0,1 1 0 0 0,-1-1 0 0 0,1 1 0 0 0,-1-1 0 0 0,1 1 0 0 0,-1-1 0 0 0,1 1 0 0 0,-1-1 0 0 0,1 0 0 0 0,-1 1 0 0 0,0-1 0 0 0,1 0 0 0 0,-1-1 0 0 0,0 1-6 0 0,0 0 0 0 0,0 0 0 0 0,0 0 0 0 0,0 0 0 0 0,0 0 0 0 0,0 0 0 0 0,-1 0 0 0 0,1 0 0 0 0,0 0 0 0 0,-1 0 0 0 0,1 1 0 0 0,0-1 0 0 0,-1 0 0 0 0,0 0 0 0 0,1 0 0 0 0,-1 0 0 0 0,1 1 0 0 0,-1-1 0 0 0,0 0 0 0 0,0 1 0 0 0,1-1 0 0 0,-1 0 0 0 0,0 1 0 0 0,0-1 0 0 0,0 1 0 0 0,0-1 0 0 0,1 1 0 0 0,-3-1 0 0 0,-1-1-34 0 0,0 0 0 0 0,-1 1 0 0 0,1 0 0 0 0,-1 0 0 0 0,-4-1 0 0 0,-5 1-356 0 0,-1 1 0 0 0,1 0 0 0 0,-1 2 0 0 0,1-1 0 0 0,-18 6 0 0 0,5-3-1408 0 0,-2 2-639 0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36 2527 0 0,'-3'-5'608'0'0,"0"-1"-1"0"0,0 1 0 0 0,-2 0 1 0 0,2 0-1 0 0,-6-5 980 0 0,6 10-64 0 0,-1 1 2947 0 0,1 4-4239 0 0,2 1 1 0 0,0 1-1 0 0,-1 0 1 0 0,2-1-1 0 0,0 1 1 0 0,-1 0-1 0 0,2 0 0 0 0,0 8 1 0 0,0-2-21 0 0,0 166 492 0 0,3 37-469 0 0,-2-197-196 0 0,11 97 287 0 0,-10-104-199 0 0,0 0 0 0 0,0 1 0 0 0,1-1 0 0 0,1 0-1 0 0,1 0 1 0 0,12 20 0 0 0,-14-25-15 0 0,1-1 1 0 0,0 0-1 0 0,0-1 0 0 0,1 0 0 0 0,-1 1 0 0 0,2-1 0 0 0,-1-1 1 0 0,1 0-1 0 0,-1 1 0 0 0,1-2 0 0 0,10 5 0 0 0,-3-3 50 0 0,0 0 0 0 0,0-2 0 0 0,0 1 0 0 0,0-2 0 0 0,17 2 0 0 0,-18-3-92 0 0,-1-1-1 0 0,0-1 0 0 0,1 0 1 0 0,-1-1-1 0 0,0 0 1 0 0,21-7-1 0 0,-2-1-1747 0 0,40-21-1 0 0,-19 2-4296 0 0,-33 20 3832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09.4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11 361 975 0 0,'-10'-7'3941'0'0,"29"-4"-3668"0"0,2-1 177 0 0,57-35 1189 0 0,134-58 0 0 0,33-19 89 0 0,-211 106-1476 0 0,-21 11-156 0 0,0 0 1 0 0,16-11-1 0 0,-27 16-53 0 0,4 0-22 0 0,-5 1-5 0 0,-7 21-816 0 0,3-14 164 0 0,0 0 1 0 0,0 0-1 0 0,-1-1 0 0 0,-6 9 0 0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27 201 5407 0 0,'0'0'1192'0'0,"0"2"-509"0"0,0 12 2805 0 0,2-13-2419 0 0,0 0-801 0 0,0-1-1 0 0,1 1 0 0 0,-1 0 0 0 0,0-1 1 0 0,1 0-1 0 0,-1 1 0 0 0,0-1 1 0 0,0 0-1 0 0,0 0 0 0 0,1 0 0 0 0,-1 0 1 0 0,1-1-1 0 0,-1 1 0 0 0,0 0 1 0 0,1-1-1 0 0,-1 0 0 0 0,0 1 0 0 0,4-3 1 0 0,5-3 214 0 0,0 1-1 0 0,12-10 1 0 0,8-4 17 0 0,32-23-16 0 0,-55 36-481 0 0,0 0 1 0 0,-2-1-1 0 0,2 0 0 0 0,-2 0 1 0 0,10-13-1 0 0,-15 18-14 0 0,1 0 0 0 0,-1 0 0 0 0,0-1 0 0 0,1 1 0 0 0,-1-1 0 0 0,0 1 1 0 0,0-1-1 0 0,-1 1 0 0 0,1-1 0 0 0,-1 1 0 0 0,1-1 0 0 0,-1-3 0 0 0,0 4-14 0 0,0 1 0 0 0,0 0 0 0 0,-1-1 0 0 0,1 1 0 0 0,-1 0 0 0 0,1 0-1 0 0,0 0 1 0 0,-1-1 0 0 0,0 1 0 0 0,1 0 0 0 0,-1 0 0 0 0,0 0 0 0 0,0 0 0 0 0,0 0 0 0 0,0 0 0 0 0,0 0 0 0 0,0 0 0 0 0,0 0 0 0 0,0 0 0 0 0,0 0 0 0 0,0 1 0 0 0,0-1 0 0 0,-1 0 0 0 0,1 1 0 0 0,0 0 0 0 0,-2-1 0 0 0,-7-2-163 0 0,-1 0 0 0 0,0 0 0 0 0,0 2 0 0 0,0-1 0 0 0,0 1 0 0 0,0 1 1 0 0,0 0-1 0 0,0 1 0 0 0,0-1 0 0 0,0 2 0 0 0,1 0 0 0 0,-1 1 0 0 0,-16 5 1 0 0,22-6 125 0 0,0 1 0 0 0,0-1 0 0 0,0 2 0 0 0,0-1 0 0 0,1 1 0 0 0,-1-1 0 0 0,1 1 0 0 0,0 0 0 0 0,1 0 0 0 0,-1 1 0 0 0,1-1 0 0 0,-1 1 0 0 0,1 0 0 0 0,0 0 0 0 0,0 0 0 0 0,1 0 0 0 0,-3 9 0 0 0,1-1 7 0 0,1 0 0 0 0,-1 0 0 0 0,2 1 0 0 0,0-1 0 0 0,2 0 0 0 0,-1 19 0 0 0,2-18 45 0 0,-1-1-1 0 0,2 0 1 0 0,0 1-1 0 0,1-1 1 0 0,0 0-1 0 0,0 0 1 0 0,8 17-1 0 0,-9-26 44 0 0,1 1-1 0 0,-1-1 1 0 0,0 0 0 0 0,1 0-1 0 0,0 0 1 0 0,0 0 0 0 0,1 0-1 0 0,-1-1 1 0 0,1 1 0 0 0,0-1-1 0 0,-1 0 1 0 0,1 0 0 0 0,0 0 0 0 0,0 0-1 0 0,1-1 1 0 0,-1 0 0 0 0,1 0-1 0 0,0 0 1 0 0,-1-1 0 0 0,1 1-1 0 0,0-1 1 0 0,0 0 0 0 0,5 0-1 0 0,-2 0 43 0 0,0-1 0 0 0,-1-1 0 0 0,1 1 1 0 0,-1-1-1 0 0,1-1 0 0 0,-1 1 0 0 0,12-5 0 0 0,-5 0-1534 0 0,0 1-1 0 0,24-16 1 0 0,-6 0-3352 0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21 6191 0 0,'-5'-20'3130'0'0,"10"26"-1836"0"0,-3-4-1086 0 0,5 8 231 0 0,0 0 0 0 0,-1 0 0 0 0,-1 1 0 0 0,1 0 0 0 0,6 20 0 0 0,12 61 849 0 0,-15-54-787 0 0,3 18 214 0 0,7 68 0 0 0,-13-1-3800 0 0,-6-108 1477 0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5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5407 0 0,'0'0'416'0'0,"1"-1"-272"0"0,1-3 382 0 0,0 1 0 0 0,1 0 0 0 0,-1-1 0 0 0,1 1-1 0 0,0 0 1 0 0,0-1 0 0 0,1 2 0 0 0,-1-1 0 0 0,1 1-1 0 0,-1-1 1 0 0,0 1 0 0 0,1 0 0 0 0,0 1-1 0 0,8-4 1 0 0,3 0 374 0 0,0 0-1 0 0,27-3 1 0 0,-35 7-1253 0 0,1 1 1 0 0,-1-1-1 0 0,2 1 1 0 0,-2 0-1 0 0,1 1 1 0 0,-1-1-1 0 0,10 4 1 0 0,-8-1-4710 0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6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7079 0 0,'5'-15'295'0'0,"0"5"-177"0"0,-2-1 1 0 0,0 0-1 0 0,2-12 0 0 0,-4 17 506 0 0,0 0 0 0 0,3-10 0 0 0,1 1 5796 0 0,-4 16-6100 0 0,2 5-205 0 0,1-1-1 0 0,-1 1 0 0 0,0-1 0 0 0,0 1 1 0 0,-1 0-1 0 0,3 8 0 0 0,-1 4 120 0 0,4 18 0 0 0,-5-21-539 0 0,-2 0 0 0 0,0 0-1 0 0,0 0 1 0 0,-2 1 0 0 0,-3 29-1 0 0,0-27-1502 0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6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37 5407 0 0,'10'-20'1714'0'0,"-10"20"-1570"0"0,0-1 1 0 0,0 1-1 0 0,0-1 0 0 0,-1 1 1 0 0,1 0-1 0 0,0 0 1 0 0,0-1-1 0 0,0 0 0 0 0,0 1 1 0 0,-1 0-1 0 0,1 0 1 0 0,0-1-1 0 0,0 1 0 0 0,0-1 1 0 0,0 1-1 0 0,0 0 1 0 0,-1 0-1 0 0,1 0 0 0 0,-1-1 1 0 0,1 1-1 0 0,0-1 1 0 0,-1 1-1 0 0,-6-6 1133 0 0,4 5-1176 0 0,1 1-1 0 0,1 0 0 0 0,-1-1 1 0 0,0 1-1 0 0,0 0 1 0 0,0 0-1 0 0,0 0 0 0 0,0 0 1 0 0,0 0-1 0 0,1 0 1 0 0,-1 1-1 0 0,0-1 0 0 0,0 0 1 0 0,0 1-1 0 0,-2 0 0 0 0,-4 3 80 0 0,-15 8 0 0 0,19-9-122 0 0,-9 5-28 0 0,-1 0-1 0 0,2 0 1 0 0,0 2 0 0 0,-14 12-1 0 0,20-15-30 0 0,-1 0 0 0 0,2 0-1 0 0,-1 0 1 0 0,2 0 0 0 0,-1 1-1 0 0,0 0 1 0 0,1 0 0 0 0,-4 14-1 0 0,5-16-1 0 0,1 1 1 0 0,0-1-1 0 0,1 1 0 0 0,0-1 0 0 0,1 1 0 0 0,-1 9 1 0 0,1-12-2 0 0,1-1 1 0 0,-1 0-1 0 0,0 1 1 0 0,1-1-1 0 0,0 0 1 0 0,0 0-1 0 0,0 1 1 0 0,1-1-1 0 0,-1 0 1 0 0,1 0-1 0 0,0 0 1 0 0,0-1-1 0 0,0 2 1 0 0,3 2-1 0 0,4 1 154 0 0,-1 0 1 0 0,0-1-1 0 0,1 0 0 0 0,0 0 0 0 0,0-1 1 0 0,18 7-1 0 0,12 8 734 0 0,-15-6-310 0 0,-5-4 104 0 0,-1 1 0 0 0,29 22 0 0 0,-46-31-640 0 0,1-1 0 0 0,0 0 0 0 0,-1 1 0 0 0,1-1 0 0 0,-1 1 0 0 0,0-1 0 0 0,0 1 0 0 0,0 0 0 0 0,1 0 0 0 0,-2 0-1 0 0,1-1 1 0 0,0 1 0 0 0,0 0 0 0 0,-1 1 0 0 0,1-1 0 0 0,0 0 0 0 0,-1 3 0 0 0,0-3 0 0 0,0 1 1 0 0,0-1-1 0 0,-1 1 0 0 0,0-1 1 0 0,1 1-1 0 0,-1-1 0 0 0,0 0 1 0 0,0 0-1 0 0,0 0 0 0 0,0 0 1 0 0,-1 0-1 0 0,1 0 0 0 0,0 0 1 0 0,-1 0-1 0 0,-2 2 0 0 0,-3 3 37 0 0,0 0-1 0 0,-1 0 1 0 0,0-1-1 0 0,-13 8 1 0 0,-38 18-267 0 0,34-19-222 0 0,11-5-467 0 0,-28 9-1 0 0,32-14-626 0 0,0-1 0 0 0,-11 3 0 0 0,7-4-3524 0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7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230 371 3223 0 0,'0'0'68'0'0,"1"0"16"0"0,9 9 186 0 0,-8-3 7780 0 0,31-36-4347 0 0,-33 29-3110 0 0,0 1-579 0 0,0-1 0 0 0,0 0 0 0 0,0 1 0 0 0,0-1 0 0 0,-1 0 0 0 0,1 1 0 0 0,-1 0-1 0 0,1-1 1 0 0,-1 0 0 0 0,1 1 0 0 0,0-1 0 0 0,-1 1 0 0 0,0-1 0 0 0,1 1 0 0 0,0 0 0 0 0,-1-1 0 0 0,0 0 0 0 0,1 1-1 0 0,0-1 1 0 0,-1 1 0 0 0,0 0 0 0 0,1 0 0 0 0,-1 0 0 0 0,0 0 0 0 0,-1-1 0 0 0,-1 0 8 0 0,1 1 1 0 0,-1-1 0 0 0,0 0-1 0 0,-4 1 1 0 0,-3 0-1 0 0,0 0-1 0 0,1 1 1 0 0,0 0 0 0 0,-1 1 0 0 0,-11 3 0 0 0,16-3-12 0 0,-1 0 0 0 0,1 1 1 0 0,0-1-1 0 0,-1 1 1 0 0,1 0-1 0 0,1 1 1 0 0,-1-1-1 0 0,1 1 0 0 0,0-1 1 0 0,-5 5-1 0 0,-2 5-29 0 0,2 0 0 0 0,0 1 0 0 0,0 0 0 0 0,1 0 0 0 0,0 1 0 0 0,2 0 0 0 0,-9 27 0 0 0,2 5-69 0 0,-9 62 0 0 0,19-90 60 0 0,1-1-1 0 0,0 21 0 0 0,2-31 17 0 0,1-1 0 0 0,-1 0-1 0 0,1 0 1 0 0,0 1 0 0 0,1-1-1 0 0,1-1 1 0 0,-1 2-1 0 0,4 8 1 0 0,-6-16 15 0 0,1 2 1 0 0,-1-2 0 0 0,1 2-1 0 0,0-1 1 0 0,-1 0-1 0 0,1 0 1 0 0,0 0 0 0 0,-1 0-1 0 0,1-1 1 0 0,0 2-1 0 0,0-2 1 0 0,0 1-1 0 0,0 0 1 0 0,0-1 0 0 0,-1 1-1 0 0,2 0 1 0 0,-1-1-1 0 0,0 1 1 0 0,0-1 0 0 0,0 0-1 0 0,0 1 1 0 0,1-1-1 0 0,-2 1 1 0 0,2-1-1 0 0,-1 0 1 0 0,0 0 0 0 0,0 0-1 0 0,1 0 1 0 0,-1 0-1 0 0,0 0 1 0 0,0 0 0 0 0,0 0-1 0 0,1-1 1 0 0,-2 1-1 0 0,2-1 1 0 0,-1 1-1 0 0,0 0 1 0 0,0-1 0 0 0,0 1-1 0 0,2-2 1 0 0,2-2 87 0 0,1 1-1 0 0,-2-1 1 0 0,1 0 0 0 0,0 0 0 0 0,0-1 0 0 0,4-6 0 0 0,11-16 286 0 0,0-1 0 0 0,23-50 1 0 0,-18 33-210 0 0,-3 6-57 0 0,32-79 1 0 0,-47 99-80 0 0,-2 0 1 0 0,0 0 0 0 0,-1 0 0 0 0,-1-1 0 0 0,-1 0 0 0 0,1-36 0 0 0,-4 20-2 0 0,-2-1-1 0 0,-2 1 1 0 0,-12-53 0 0 0,13 74-21 0 0,-11-23 0 0 0,12 32-29 0 0,0 0 1 0 0,-1 0-1 0 0,1-1 0 0 0,-1 2 0 0 0,-9-10 1 0 0,12 14 9 0 0,0 0 0 0 0,1 1 1 0 0,0 0-1 0 0,-1-1 0 0 0,0 0 1 0 0,1 1-1 0 0,-1 0 0 0 0,0-1 1 0 0,1 1-1 0 0,-1-1 0 0 0,0 1 1 0 0,0 0-1 0 0,1 0 0 0 0,-1 0 1 0 0,0 0-1 0 0,0-1 0 0 0,0 1 2 0 0,1 1-1 0 0,0-1 0 0 0,-1 0 0 0 0,1 0 0 0 0,-1 0 0 0 0,1 0 0 0 0,0 0 0 0 0,-1 0 0 0 0,1 0 0 0 0,-1 1 0 0 0,1-1 0 0 0,0 0 0 0 0,0 1 1 0 0,-1-1-1 0 0,1 0 0 0 0,-1 0 0 0 0,1 1 0 0 0,-1-1 0 0 0,1 1 0 0 0,0-1 0 0 0,-2 3-25 0 0,2-1 0 0 0,-2 0 0 0 0,2 1 0 0 0,-1 0 0 0 0,0-1 0 0 0,1 1 0 0 0,-2 4 0 0 0,0 18-127 0 0,1 0 0 0 0,3 35 0 0 0,10 52-70 0 0,-12-105 214 0 0,52 274-138 0 0,-50-273 154 0 0,5 22-28 0 0,1-1 1 0 0,20 50-1 0 0,-25-71 16 0 0,2 0-1 0 0,-1-1 1 0 0,0 0 0 0 0,1 0-1 0 0,-1 0 1 0 0,2-1 0 0 0,-1 1 0 0 0,2-1-1 0 0,-1 0 1 0 0,0-1 0 0 0,1 1-1 0 0,-1-1 1 0 0,1-1 0 0 0,15 8-1 0 0,-20-10-70 0 0,1-2 0 0 0,-1 1 0 0 0,1 0-1 0 0,-1-1 1 0 0,1 1 0 0 0,-1-1 0 0 0,1 1-1 0 0,-1-1 1 0 0,0 0 0 0 0,1 0 0 0 0,0 0-1 0 0,-1-1 1 0 0,1 1 0 0 0,-1-1 0 0 0,5-1-1 0 0,-3 1-36 0 0,-1-1-1 0 0,1 0 1 0 0,-2 0-1 0 0,2 0 1 0 0,-1 0 0 0 0,0-1-1 0 0,0 1 1 0 0,-1 0-1 0 0,5-6 1 0 0,-1 1-77 0 0,-1 0 0 0 0,0-1 0 0 0,0 1 0 0 0,-1-2 1 0 0,0 1-1 0 0,0 0 0 0 0,-2 0 0 0 0,4-10 0 0 0,-1-2 1 0 0,2-23 0 0 0,-6 36 153 0 0,0-1 0 0 0,-1 0 0 0 0,0 0 0 0 0,-1 0 0 0 0,0 1 0 0 0,-2-9 0 0 0,1 12-280 0 0,1 4 103 0 0,-2 7 9 0 0,1 14 150 0 0,1-11 191 0 0,2 1 0 0 0,-1-1-1 0 0,2 0 1 0 0,-1 0 0 0 0,1 1-1 0 0,0-2 1 0 0,2 2 0 0 0,6 17-1 0 0,-6-21 178 0 0,0 0 1 0 0,0 1-1 0 0,0-1 0 0 0,1-1 0 0 0,0 1 0 0 0,0-1 1 0 0,0-1-1 0 0,1 1 0 0 0,1-1 0 0 0,-1 1 0 0 0,13 7 1 0 0,-14-10-100 0 0,1-1 1 0 0,-1 0 0 0 0,1 0 0 0 0,0 0 0 0 0,0-1 0 0 0,0 1-1 0 0,-1-2 1 0 0,1 1 0 0 0,1-1 0 0 0,-2 0 0 0 0,1 0 0 0 0,0-1 0 0 0,0 1-1 0 0,0-2 1 0 0,6-1 0 0 0,1 0 11 0 0,-2-1 1 0 0,2 0-1 0 0,-2-1 0 0 0,1-1 1 0 0,-1 0-1 0 0,12-7 1 0 0,-14 6-105 0 0,1-1 0 0 0,-1 1 0 0 0,0-1 0 0 0,0-1 0 0 0,7-9 0 0 0,-13 14-93 0 0,0 0 0 0 0,-1 1 0 0 0,1-2 0 0 0,-1 1 1 0 0,0 0-1 0 0,0-1 0 0 0,0 1 0 0 0,0 0 0 0 0,-1-1 0 0 0,1 1 0 0 0,-2-1 1 0 0,2 1-1 0 0,-2-1 0 0 0,0 0 0 0 0,0-7 0 0 0,0 8-7 0 0,-1 1-1 0 0,0-1 1 0 0,0 1-1 0 0,-1 0 0 0 0,1-1 1 0 0,0 1-1 0 0,-1 0 1 0 0,0 0-1 0 0,1 0 1 0 0,-1 0-1 0 0,0 0 1 0 0,-1 1-1 0 0,1-1 1 0 0,-3-2-1 0 0,-5-3-3 0 0,0 0 1 0 0,-16-10-1 0 0,19 14-17 0 0,-20-12-236 0 0,-1 1-1 0 0,0 2 1 0 0,0 0 0 0 0,-45-12 0 0 0,59 21-159 0 0,0 2 1 0 0,1-1 0 0 0,-1 1 0 0 0,-18 1 0 0 0,19 1-1182 0 0,2 0 0 0 0,-23 5 0 0 0,19-2-618 0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7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9847 0 0,'0'0'890'0'0,"-1"1"-686"0"0,-2 4-41 0 0,1 1 1 0 0,0-1-1 0 0,0 1 1 0 0,0-1-1 0 0,1 1 1 0 0,-1 0-1 0 0,1-1 1 0 0,0 8-1 0 0,0 50 897 0 0,2-49-795 0 0,16 320 1964 0 0,-12-254-1905 0 0,7 55 47 0 0,1 23-1258 0 0,-9-111-1874 0 0,-2-30-547 0 0,-1-4-894 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8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 5039 0 0,'0'0'388'0'0,"1"0"-254"0"0,25 7 735 0 0,-2 0 1 0 0,2-2 0 0 0,0-1-1 0 0,34 1 1 0 0,-27-4-136 0 0,-1-2-1 0 0,0-1 1 0 0,35-7-1 0 0,-36 3-372 0 0,-1-2 0 0 0,34-13 0 0 0,-45 14-196 0 0,0-2 0 0 0,0 0 0 0 0,-2-1 0 0 0,24-16 0 0 0,-35 21-154 0 0,0 0 1 0 0,0 1-1 0 0,-1-2 0 0 0,0 1 0 0 0,0-1 0 0 0,0 0 1 0 0,-1 0-1 0 0,5-9 0 0 0,-7 11-2 0 0,0-1 1 0 0,0 0-1 0 0,1 0 0 0 0,-2 0 0 0 0,0 0 1 0 0,0 0-1 0 0,0 0 0 0 0,-1 0 0 0 0,1-1 1 0 0,-1 1-1 0 0,0 0 0 0 0,-1-9 1 0 0,-1 6 105 0 0,1 0 0 0 0,0 1 0 0 0,-2-1 0 0 0,1 1 0 0 0,-1 0 0 0 0,0-1 0 0 0,-4-5 0 0 0,6 12 94 0 0,0 2-196 0 0,1 0 1 0 0,-2 0-1 0 0,2 0 1 0 0,-1 0-1 0 0,0 0 1 0 0,1 1-1 0 0,-1-1 0 0 0,0 0 1 0 0,0 1-1 0 0,1-1 1 0 0,-1 2-1 0 0,-1 6-13 0 0,1 0 0 0 0,-1 0 0 0 0,2-1 0 0 0,0 14 0 0 0,4 35-73 0 0,27 134 172 0 0,-20-139 648 0 0,-2 0 0 0 0,-3 1 1 0 0,1 56-1 0 0,-7-108-256 0 0,0-2-333 0 0,15-18 224 0 0,16-29-1 0 0,-20 28-282 0 0,26-32-1 0 0,-32 47-92 0 0,39-45 66 0 0,-36 43-59 0 0,0 0 1 0 0,1-1-1 0 0,-1 2 0 0 0,10-6 0 0 0,-9 8-2 0 0,2 0 43 0 0,-8 5-64 0 0,-2 0 6 0 0,-1-1 0 0 0,0 0 1 0 0,1 0-1 0 0,-1 0 1 0 0,1 1 0 0 0,0-1-1 0 0,-1 1 1 0 0,0-1-1 0 0,0 0 1 0 0,1 0-1 0 0,-1 0 1 0 0,1 1-1 0 0,-1-1 1 0 0,0 1-1 0 0,0-1 1 0 0,0 0 0 0 0,1 1-1 0 0,-1-1 1 0 0,0 1-1 0 0,1 0 1 0 0,-1 0-8 0 0,10 15-66 0 0,11 25 0 0 0,-13-25 81 0 0,15 24 0 0 0,-19-35-4 0 0,0 0 0 0 0,0-1 0 0 0,0 1 0 0 0,0-1 0 0 0,1 0 0 0 0,-1 1-1 0 0,1-2 1 0 0,8 6 0 0 0,-8-7 8 0 0,-2-1 0 0 0,1 1-1 0 0,0-1 1 0 0,0 0 0 0 0,0 1-1 0 0,1-1 1 0 0,-1-1 0 0 0,0 1-1 0 0,0-1 1 0 0,0 0 0 0 0,0 0 0 0 0,1 0-1 0 0,-1-1 1 0 0,0 1 0 0 0,0-1-1 0 0,0-1 1 0 0,1 2 0 0 0,3-4-1 0 0,1 0 19 0 0,0 0-1 0 0,-1 0 0 0 0,-1-1 0 0 0,2 0 1 0 0,-2 0-1 0 0,0-1 0 0 0,10-9 0 0 0,-14 11-18 0 0,0 1-1 0 0,-1-1 1 0 0,1 0-1 0 0,0 1 1 0 0,-1-1-1 0 0,0 0 1 0 0,0-1-1 0 0,-1 1 1 0 0,1 0-1 0 0,-1 0 1 0 0,1-1-1 0 0,-2 1 1 0 0,1 0-1 0 0,0-1 1 0 0,-1-8-1 0 0,0 8-43 0 0,0-1 0 0 0,0 0 1 0 0,-2 0-1 0 0,2 0 0 0 0,-2 0 0 0 0,0 1 0 0 0,1-1 0 0 0,-1 1 0 0 0,-1-1 0 0 0,1 1 0 0 0,-6-9 1 0 0,7 13 14 0 0,0 0 0 0 0,1 0 1 0 0,-1 1-1 0 0,1-1 1 0 0,-1 0-1 0 0,1 0 0 0 0,-1 0 1 0 0,0 1-1 0 0,0-1 1 0 0,0 0-1 0 0,0 1 0 0 0,1-1 1 0 0,-2 1-1 0 0,2-1 1 0 0,-1 1-1 0 0,0-1 1 0 0,0 1-1 0 0,0 0 0 0 0,0 0 1 0 0,0-1-1 0 0,0 1 1 0 0,-1 0-1 0 0,0 0-14 0 0,1 1 1 0 0,0-1-1 0 0,-1 0 0 0 0,1 1 0 0 0,0 0 1 0 0,-1-1-1 0 0,1 1 0 0 0,0 0 1 0 0,0 0-1 0 0,-1-1 0 0 0,2 1 0 0 0,-2 0 1 0 0,2 0-1 0 0,-2 0 0 0 0,0 1 1 0 0,-1 3-22 0 0,-1 0 0 0 0,1 0 1 0 0,0 0-1 0 0,0 1 0 0 0,1-1 1 0 0,0 1-1 0 0,0-1 1 0 0,0 1-1 0 0,0-1 0 0 0,1 1 1 0 0,0 1-1 0 0,0-2 0 0 0,0 9 1 0 0,1 4 4 0 0,0 0 1 0 0,1 0-1 0 0,5 22 1 0 0,-4-29 39 0 0,0 0 0 0 0,1-1 0 0 0,0 1 1 0 0,1-1-1 0 0,0 1 0 0 0,7 11 0 0 0,-9-18 17 0 0,1 0 0 0 0,1 1 0 0 0,-2-1 0 0 0,2 0 0 0 0,0-1 0 0 0,-1 1 0 0 0,1 0 0 0 0,1-1-1 0 0,-1 0 1 0 0,0 0 0 0 0,0 0 0 0 0,1-1 0 0 0,0 1 0 0 0,-1-1 0 0 0,7 2 0 0 0,3 0-193 0 0,0-2 0 0 0,0 0 0 0 0,-1 0 0 0 0,1-2 0 0 0,0 0 0 0 0,0 0 0 0 0,17-3 0 0 0,7-2-751 0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9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219 335 7367 0 0,'-11'-2'530'0'0,"8"1"-505"0"0,0 0 0 0 0,1 0 1 0 0,-1 1-1 0 0,0 0 0 0 0,0 0 1 0 0,0 0-1 0 0,0 0 0 0 0,0 0 1 0 0,0 0-1 0 0,0 0 0 0 0,0 1 1 0 0,-5 1-1 0 0,-1 1 211 0 0,1 1-1 0 0,-1 0 1 0 0,0 0-1 0 0,0 1 1 0 0,1 0-1 0 0,-1 0 1 0 0,2 2-1 0 0,-1-1 0 0 0,1 1 1 0 0,-10 10-1 0 0,10-8-79 0 0,0 0-1 0 0,0 0 0 0 0,1 1 1 0 0,0-1-1 0 0,1 2 0 0 0,0-1 1 0 0,1 1-1 0 0,-5 16 0 0 0,6-16-56 0 0,1-1 1 0 0,0 0-1 0 0,1 1 0 0 0,1-1 0 0 0,-1 1 0 0 0,1-1 0 0 0,1 0 1 0 0,0 1-1 0 0,3 14 0 0 0,-1-17 6 0 0,-1 1 1 0 0,1-1 0 0 0,1 0-1 0 0,-1 0 1 0 0,1 0-1 0 0,1-1 1 0 0,-1 0-1 0 0,1 1 1 0 0,1-1-1 0 0,-1 0 1 0 0,1-1-1 0 0,7 6 1 0 0,-7-7 44 0 0,0-1-1 0 0,1 0 1 0 0,-1 0-1 0 0,1 0 1 0 0,0-1 0 0 0,0 0-1 0 0,-1 0 1 0 0,2-1 0 0 0,-1 0-1 0 0,0 0 1 0 0,1-1 0 0 0,0 0-1 0 0,8 0 1 0 0,1 0 88 0 0,0-1-1 0 0,0-2 1 0 0,1 0 0 0 0,28-6 0 0 0,-26 3-105 0 0,-1-1 0 0 0,1-1-1 0 0,-1-1 1 0 0,-1 0 0 0 0,1-2 0 0 0,20-13 0 0 0,-25 13-87 0 0,0-1 0 0 0,0 0 0 0 0,-1-1 1 0 0,-1 0-1 0 0,1-1 0 0 0,-2-1 1 0 0,15-23-1 0 0,-18 24-27 0 0,-1-1 0 0 0,-1 1 1 0 0,-1-1-1 0 0,0 0 0 0 0,0 0 0 0 0,4-28 1 0 0,-5 9 27 0 0,1-64 0 0 0,-5 68-153 0 0,-2 0-1 0 0,-1 0 1 0 0,-9-35 0 0 0,8 45 26 0 0,-2 0 0 0 0,-1 1 0 0 0,0-1 0 0 0,-1 1 0 0 0,-17-29 0 0 0,24 45 60 0 0,0 1-1 0 0,-1-2 1 0 0,0 1 0 0 0,1 0-1 0 0,0 1 1 0 0,-2 0 0 0 0,2-1 0 0 0,-1 0-1 0 0,0 1 1 0 0,-3-2 0 0 0,4 2 7 0 0,1 1 0 0 0,-1 0 0 0 0,0 0 1 0 0,0 0-1 0 0,0-1 0 0 0,1 1 0 0 0,-2 0 0 0 0,2 0 1 0 0,-1 0-1 0 0,0 0 0 0 0,0 0 0 0 0,0 0 0 0 0,0 0 1 0 0,0 1-1 0 0,0-1 0 0 0,0 0 0 0 0,0 0 1 0 0,1 0-1 0 0,-1 1 0 0 0,0-1 0 0 0,0 1 0 0 0,0-1 1 0 0,1 0-1 0 0,-1 1 0 0 0,0 0 0 0 0,1-1 1 0 0,-1 1-1 0 0,0 0 0 0 0,0 1 0 0 0,-1 0-22 0 0,0 0 0 0 0,0 1 0 0 0,1 0 0 0 0,0-1 0 0 0,-1 0 0 0 0,1 1 0 0 0,0 0 0 0 0,0 0 0 0 0,0-1 0 0 0,0 1 0 0 0,1 0 0 0 0,-1 4-1 0 0,0 4-41 0 0,1 0-1 0 0,1 12 0 0 0,0-9 17 0 0,3 69-122 0 0,17 95 1 0 0,-15-145 476 0 0,2 0 0 0 0,1 0 0 0 0,2-1-1 0 0,0 0 1 0 0,29 52 0 0 0,-36-77-179 0 0,1 0 0 0 0,0 0-1 0 0,0 0 1 0 0,0-1 0 0 0,1 0-1 0 0,-1-1 1 0 0,1 1 0 0 0,8 5 0 0 0,-9-8-73 0 0,0 0 0 0 0,-1 0 1 0 0,1-1-1 0 0,0 1 1 0 0,1-1-1 0 0,-1-1 1 0 0,0 1-1 0 0,0 0 0 0 0,1-2 1 0 0,-1 2-1 0 0,1-2 1 0 0,10 1-1 0 0,21-3-249 0 0,-1-1 1 0 0,48-11-1 0 0,-64 10-130 0 0,-1-1 1 0 0,0-1 0 0 0,0-1-1 0 0,0-1 1 0 0,32-19 0 0 0,-44 23 261 0 0,0-1 0 0 0,0-1 1 0 0,-1 1-1 0 0,0-1 0 0 0,0 0 1 0 0,-1 0-1 0 0,1 0 1 0 0,-1-1-1 0 0,-1 0 0 0 0,0 0 1 0 0,5-9-1 0 0,-7 10 92 0 0,0 1 0 0 0,1 0 0 0 0,-2-1 0 0 0,0 0 0 0 0,1 1 0 0 0,-2-1-1 0 0,1 0 1 0 0,0 1 0 0 0,-1-1 0 0 0,0 0 0 0 0,-1 1 0 0 0,1-2 0 0 0,-1 2 0 0 0,0-1 0 0 0,0 1 0 0 0,-5-11 0 0 0,5 14 5 0 0,1 0 0 0 0,-2 0 1 0 0,1 0-1 0 0,0 0 0 0 0,0 0 0 0 0,0 0 1 0 0,-1 0-1 0 0,1 0 0 0 0,-1 1 1 0 0,0 0-1 0 0,0-1 0 0 0,1 0 1 0 0,-1 1-1 0 0,0 0 0 0 0,0 0 1 0 0,0-1-1 0 0,0 2 0 0 0,0-2 1 0 0,0 2-1 0 0,-1-1 0 0 0,1 0 0 0 0,0 1 1 0 0,0 0-1 0 0,0-1 0 0 0,0 1 1 0 0,-1 0-1 0 0,1 0 0 0 0,0 0 1 0 0,0 0-1 0 0,-1 0 0 0 0,1 1 1 0 0,0-1-1 0 0,-3 1 0 0 0,-6 4 21 0 0,0-1-1 0 0,0 1 1 0 0,1 1-1 0 0,-1 1 1 0 0,2-1-1 0 0,-1 1 1 0 0,1 0-1 0 0,0 1 1 0 0,0 1-1 0 0,1 0 1 0 0,0 0-1 0 0,0-1 1 0 0,2 2-1 0 0,-1 0 1 0 0,-7 14-1 0 0,13-21-4 0 0,-1 1 0 0 0,1-1 0 0 0,0 0-1 0 0,0 1 1 0 0,1-1 0 0 0,-1 1 0 0 0,0-1 0 0 0,1 1-1 0 0,0-1 1 0 0,0 5 0 0 0,0-6 5 0 0,1 0 0 0 0,-1-1-1 0 0,1 1 1 0 0,-1 0 0 0 0,1 0 0 0 0,0 0 0 0 0,0-1-1 0 0,-1 1 1 0 0,1-1 0 0 0,0 1 0 0 0,0 0 0 0 0,0-1 0 0 0,0 1-1 0 0,0-1 1 0 0,1 0 0 0 0,-1 1 0 0 0,1-1 0 0 0,-1 0-1 0 0,3 2 1 0 0,-3-2-4 0 0,1-1 0 0 0,-1 1-1 0 0,0-1 1 0 0,0 0 0 0 0,1 0 0 0 0,-1 0-1 0 0,0 0 1 0 0,1 0 0 0 0,-1 0 0 0 0,0 0-1 0 0,0 0 1 0 0,0 0 0 0 0,3 0 0 0 0,0-1 50 0 0,2 0-19 0 0,-1 0-1 0 0,0-1 1 0 0,0 1-1 0 0,1-1 1 0 0,-1 0 0 0 0,0 0-1 0 0,0 0 1 0 0,0-1-1 0 0,-1 0 1 0 0,1 0-1 0 0,5-5 1 0 0,4-3-29 0 0,-2-2 1 0 0,13-15-1 0 0,-17 19-13 0 0,-5 5-1 0 0,-2 3 7 0 0,0 2-184 0 0,2 2 112 0 0,0 0 0 0 0,-1 0 1 0 0,1 1-1 0 0,-1-1 0 0 0,0 0 1 0 0,1 1-1 0 0,1 4 1 0 0,9 15-129 0 0,-6-14 149 0 0,-1-1 1 0 0,1-1-1 0 0,11 11 1 0 0,-14-14 11 0 0,0-2 1 0 0,0 1-1 0 0,1-1 1 0 0,-1 1-1 0 0,1-1 1 0 0,-1 0-1 0 0,1-1 1 0 0,0 2 0 0 0,6-1-1 0 0,1 0-490 0 0,1-1 0 0 0,-2 0 0 0 0,2-1 0 0 0,-1 0 0 0 0,22-4 1 0 0,61-16-3461 0 0,-81 16 3738 0 0,-5 2-328 0 0,3-1-376 0 0,-1 0 0 0 0,0 0 1 0 0,12-6-1 0 0,-20 7 802 0 0,0 0 0 0 0,0 1 0 0 0,0-1 1 0 0,0 0-1 0 0,-1 0 0 0 0,1 0 1 0 0,-1-1-1 0 0,1 1 0 0 0,-1-1 0 0 0,1 0 1 0 0,-1 1-1 0 0,-1-1 0 0 0,1-1 0 0 0,3-5 1 0 0,-1-1 417 0 0,0-1 1 0 0,-1-1-1 0 0,0 0 1 0 0,-1 1 0 0 0,1-24-1 0 0,-2 14 851 0 0,-2 0 0 0 0,-3-31 1 0 0,3 48-846 0 0,0 1-1 0 0,0-1 1 0 0,1 1 0 0 0,-2-1 0 0 0,-1-5 0 0 0,2 8-214 0 0,1 0 1 0 0,0 0-1 0 0,-1 0 0 0 0,0 1 1 0 0,1-1-1 0 0,-1 0 1 0 0,0 1-1 0 0,0-1 0 0 0,1 0 1 0 0,-1 1-1 0 0,0-1 1 0 0,1 0-1 0 0,-1 1 0 0 0,0-1 1 0 0,0 1-1 0 0,0 0 0 0 0,1-1 1 0 0,-1 1-1 0 0,0 0 1 0 0,0-1-1 0 0,0 1 0 0 0,0 0 1 0 0,0 0-1 0 0,0 0 0 0 0,0 0 1 0 0,0 0-1 0 0,-1 0 1 0 0,-5 2 18 0 0,1-1 0 0 0,0 1 1 0 0,1 0-1 0 0,-2 0 0 0 0,2 0 1 0 0,-1 1-1 0 0,0 1 0 0 0,-5 3 1 0 0,2-1-30 0 0,3 0 1 0 0,-2-1-1 0 0,1 2 0 0 0,-11 13 1 0 0,16-18-88 0 0,0 0 1 0 0,1 0-1 0 0,-1 0 1 0 0,1 1-1 0 0,0-1 1 0 0,-1 1-1 0 0,1-1 1 0 0,0 1-1 0 0,1-1 1 0 0,-1 0-1 0 0,0 1 1 0 0,0 0-1 0 0,1 0 1 0 0,0-1-1 0 0,0 1 1 0 0,0-1-1 0 0,0 1 1 0 0,0 0 0 0 0,0-1-1 0 0,0 1 1 0 0,1 0-1 0 0,0 0 1 0 0,0-1-1 0 0,-1 0 1 0 0,2 1-1 0 0,-2-1 1 0 0,2 1-1 0 0,-1-1 1 0 0,0 0-1 0 0,1 1 1 0 0,0-1-1 0 0,-1 0 1 0 0,1 0-1 0 0,0-1 1 0 0,0 1-1 0 0,0 1 1 0 0,3 0 0 0 0,10 7 71 0 0,0-1 0 0 0,1-1 1 0 0,1 0-1 0 0,25 8 1 0 0,-3-1 99 0 0,-36-13-148 0 0,51 22 198 0 0,-47-20-165 0 0,-1-1-1 0 0,1 2 0 0 0,-1-1 1 0 0,0 1-1 0 0,8 8 0 0 0,-13-11-37 0 0,0-2-1 0 0,1 2 1 0 0,-2-1-1 0 0,1 0 1 0 0,0 1-1 0 0,0-1 1 0 0,0 1 0 0 0,0-1-1 0 0,-1 0 1 0 0,1 1-1 0 0,0-1 1 0 0,-1 1-1 0 0,0-1 1 0 0,1 1-1 0 0,-1-1 1 0 0,0 1-1 0 0,0 0 1 0 0,1-1-1 0 0,-2 1 1 0 0,1-1 0 0 0,0 1-1 0 0,-1 3 1 0 0,1-3 8 0 0,-2 0 0 0 0,2 0 0 0 0,-2 0 0 0 0,1 0-1 0 0,-1-1 1 0 0,1 1 0 0 0,0 0 0 0 0,-1 0 0 0 0,1-1 0 0 0,-1 1 0 0 0,1 0 0 0 0,-2-1 0 0 0,1 0 0 0 0,0 0 0 0 0,-2 2 0 0 0,-3 0-107 0 0,1-1 1 0 0,1 1-1 0 0,-1-1 0 0 0,-1-1 0 0 0,0 1 1 0 0,-10 1-1 0 0,-20-1-4535 0 0,26-2-902 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0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203 159 10943 0 0,'6'-5'169'0'0,"-1"0"0"0"0,0-1 0 0 0,0 1-1 0 0,-1-1 1 0 0,1 0 0 0 0,-2-1 0 0 0,5-8 0 0 0,-6 13-58 0 0,-2 0 0 0 0,2-1 0 0 0,-2 0 0 0 0,1 1 0 0 0,0-1 0 0 0,-1 0 0 0 0,0 1 1 0 0,1-1-1 0 0,-1 0 0 0 0,0 0 0 0 0,0 1 0 0 0,-1-1 0 0 0,1 0 0 0 0,0 1 0 0 0,-1-1 1 0 0,0 1-1 0 0,1-1 0 0 0,-1 0 0 0 0,0 1 0 0 0,0-1 0 0 0,0 1 0 0 0,-1 0 0 0 0,-1-3 1 0 0,-1 1 21 0 0,2 1 1 0 0,-2 0-1 0 0,0-1 1 0 0,0 1-1 0 0,1 0 1 0 0,-2 0-1 0 0,1 1 1 0 0,0-1 0 0 0,-1 1-1 0 0,1 0 1 0 0,-1 1-1 0 0,1-1 1 0 0,-1 0-1 0 0,1 2 1 0 0,-1-2-1 0 0,0 2 1 0 0,0 0-1 0 0,0-1 1 0 0,-5 1 0 0 0,1 0-115 0 0,0 1 0 0 0,0-1 0 0 0,-1 2 0 0 0,1 0 0 0 0,0 0 1 0 0,0 0-1 0 0,0 1 0 0 0,1 0 0 0 0,-11 6 0 0 0,15-7-23 0 0,0 1-1 0 0,0-1 1 0 0,1 1-1 0 0,-1 0 1 0 0,0 0-1 0 0,1 0 1 0 0,0 1-1 0 0,0-1 1 0 0,-4 6-1 0 0,6-7-2 0 0,0 0 0 0 0,-1 0-1 0 0,2 0 1 0 0,-2 0 0 0 0,2 0 0 0 0,-1 0-1 0 0,0 0 1 0 0,1 1 0 0 0,0-1 0 0 0,-1 0-1 0 0,1 0 1 0 0,0 1 0 0 0,0-1 0 0 0,0 0-1 0 0,0 1 1 0 0,1-1 0 0 0,-1 0 0 0 0,0 1-1 0 0,1-1 1 0 0,1 4 0 0 0,1 0 6 0 0,0-2 0 0 0,0 2 0 0 0,0-1 0 0 0,1 0 0 0 0,-1-1 0 0 0,1 0 0 0 0,1 1 0 0 0,8 6 0 0 0,2 0 87 0 0,24 15 1 0 0,11 0 146 0 0,-28-16 9 0 0,22 15-1 0 0,-39-21-125 0 0,1 0 0 0 0,0 0-1 0 0,-1 1 1 0 0,0 0 0 0 0,0-1-1 0 0,0 2 1 0 0,-1-1 0 0 0,6 8-1 0 0,-9-10-80 0 0,0-1-1 0 0,1 0 0 0 0,-2 0 1 0 0,2 1-1 0 0,-2-1 1 0 0,1 1-1 0 0,0 0 1 0 0,0-1-1 0 0,-1 0 0 0 0,0 1 1 0 0,0 0-1 0 0,0-1 1 0 0,0 1-1 0 0,0 4 1 0 0,-1-4-8 0 0,0 0 0 0 0,0 0 0 0 0,0 1 0 0 0,0-2 0 0 0,-1 1 0 0 0,1 1 1 0 0,-1-2-1 0 0,1 1 0 0 0,-2 0 0 0 0,-1 2 0 0 0,-6 5 6 0 0,0-1 0 0 0,-1 0 0 0 0,1-1 0 0 0,-20 11 0 0 0,16-10-41 0 0,-2 2-145 0 0,-18 11 51 0 0,31-20-196 0 0,-1-1 0 0 0,1 2-1 0 0,-1-2 1 0 0,0 0 0 0 0,0 0-1 0 0,1 0 1 0 0,-8 1 0 0 0,4-4-1670 0 0,0-1-87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13.5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0 573 287 0 0,'2'2'1176'0'0,"6"5"-144"0"0,-6-7-736 0 0,8 1 73 0 0,-1-1 0 0 0,0-1 1 0 0,0 1-1 0 0,0-1 0 0 0,13-4 0 0 0,46-15 1044 0 0,-42 10-982 0 0,0-2-1 0 0,-1-1 0 0 0,-1-1 1 0 0,0-1-1 0 0,0-1 0 0 0,31-29 0 0 0,-45 37-325 0 0,135-112 1322 0 0,-114 98-1104 0 0,1 1 0 0 0,65-32 1 0 0,-5 15 43 0 0,146-37 0 0 0,-185 62-280 0 0,-53 13-84 0 0,0 1 0 0 0,0 0 0 0 0,1-1 1 0 0,-1 1-1 0 0,0 0 0 0 0,0-1 0 0 0,0 1 0 0 0,0 0 0 0 0,0-1 0 0 0,0 1 0 0 0,0 0 1 0 0,0 0-1 0 0,0-1 0 0 0,-1 1 0 0 0,1 0 0 0 0,0 0 0 0 0,-2 3 1 0 0,0 0 0 0 0,1-1 0 0 0,-1 1 0 0 0,-1-1-1 0 0,1 1 1 0 0,0-1 0 0 0,-1 0 0 0 0,0 0 0 0 0,-5 5 0 0 0,-33 22 29 0 0,15-12-41 0 0,-294 248-1284 0 0,215-161 963 0 0,19-16 113 0 0,73-77 212 0 0,-168 147-3 0 0,131-117 1095 0 0,65-56-721 0 0,0 2-170 0 0,1 0-1 0 0,28-15 1 0 0,7-5 50 0 0,24-21 319 0 0,119-63 0 0 0,-73 63-227 0 0,-46 21-214 0 0,282-144 225 0 0,-272 134-276 0 0,-77 37-74 0 0,-2 0 11 0 0,-21 30 53 0 0,-102 122-11 0 0,101-128-68 0 0,0-1 0 0 0,0 0 0 0 0,-2-1 0 0 0,-25 19-1 0 0,-86 51-212 0 0,5-3 36 0 0,86-55 64 0 0,1 3 0 0 0,1 0 0 0 0,-59 71 0 0 0,28-11-69 0 0,-9 11-25 0 0,58-80 185 0 0,-2-2 1 0 0,-31 28-1 0 0,1-11-48 0 0,-3-1-1 0 0,-84 43 1 0 0,94-57 126 0 0,24-13-25 0 0,18-9 63 0 0,1-3-61 0 0,1 1 0 0 0,0-1 0 0 0,0 1 0 0 0,-1-1 0 0 0,1 1 0 0 0,0 0 0 0 0,0-1 0 0 0,0 1 0 0 0,1 0 0 0 0,-1 0 0 0 0,2-2 1 0 0,0 0 12 0 0,16-15 43 0 0,0 1 0 0 0,2 1 0 0 0,35-22 0 0 0,-25 19-31 0 0,41-36 1 0 0,93-116 220 0 0,-41 36-40 0 0,-94 107-155 0 0,1 0 0 0 0,51-34-1 0 0,54-23 43 0 0,115-83 57 0 0,-211 137-150 0 0,56-44 32 0 0,137-81-1 0 0,91-24 15 0 0,-290 160-65 0 0,-12 6 5 0 0,1 1 0 0 0,31-13 0 0 0,-57 40 103 0 0,-1-8-106 0 0,1 0 1 0 0,0 0 0 0 0,-1-1 0 0 0,0 1 0 0 0,0-1 0 0 0,-7 6 0 0 0,-33 28-4 0 0,22-21 1 0 0,-47 49 1 0 0,-7 5 0 0 0,-44 28 0 0 0,-119 108 0 0 0,112-79 0 0 0,-180 171 0 0 0,158-165-292 0 0,-153 183 0 0 0,277-290 281 0 0,3-4 10 0 0,1 2 0 0 0,0 0 0 0 0,2 1 0 0 0,-20 38 0 0 0,37-61 1 0 0,-4 17 0 0 0,6-12 0 0 0,1-8 2 0 0,-1-1 0 0 0,1 1 0 0 0,0-1 1 0 0,0 1-1 0 0,-1-1 0 0 0,1 1 0 0 0,0-1 0 0 0,0 1 0 0 0,0-1 0 0 0,0 0 0 0 0,0 0 0 0 0,-1 0 0 0 0,1 1 0 0 0,0-1 0 0 0,0 0 0 0 0,0 0 0 0 0,0 0 1 0 0,0 0-1 0 0,0 0 0 0 0,0 0 0 0 0,0-1 0 0 0,-1 1 0 0 0,1 0 0 0 0,0 0 0 0 0,0-1 0 0 0,0 1 0 0 0,0 0 0 0 0,0-1 0 0 0,25-14 90 0 0,-13 3-53 0 0,-1 0 1 0 0,0 0-1 0 0,-1-1 0 0 0,12-18 0 0 0,-9 11 15 0 0,23-23 0 0 0,-9 16-39 0 0,127-122 77 0 0,16 26 102 0 0,-15 12-31 0 0,-12-21 12 0 0,-25 22-7 0 0,-84 80-75 0 0,62-39-1 0 0,77-31-108 0 0,47-29-40 0 0,298-185 110 0 0,-108 93-33 0 0,-367 195 43 0 0,-42 25-11 0 0,-10 9 65 0 0,-106 88 20 0 0,-14 16-230 0 0,-109 84-18 0 0,-138 95-210 0 0,160-127 219 0 0,-7 6 74 0 0,79-40-49 0 0,-103 82-110 0 0,197-177 128 0 0,-8 7-2 0 0,1 1-1 0 0,-62 64 0 0 0,72-56 38 0 0,-39 59 0 0 0,-30 60-47 0 0,63-90 58 0 0,-75 148 12 0 0,121-217 2 0 0,4-7-4 0 0,0 0 1 0 0,0 0 0 0 0,0 0 0 0 0,0 0 0 0 0,1 1-1 0 0,0-1 1 0 0,0 0 0 0 0,0 1 0 0 0,-1 6 0 0 0,1 0-53 0 0,0-7-12 0 0,0 2-14 0 0,1-6 78 0 0,0 0 1 0 0,0 0-1 0 0,0 0 1 0 0,0 0-1 0 0,1 0 0 0 0,-1 0 1 0 0,0 0-1 0 0,0 0 1 0 0,0 0-1 0 0,0 0 1 0 0,0 0-1 0 0,0 0 1 0 0,0 0-1 0 0,0 0 1 0 0,0 0-1 0 0,0 0 1 0 0,0 0-1 0 0,0 0 1 0 0,0 0-1 0 0,0 0 1 0 0,0 0-1 0 0,0 0 1 0 0,0 0-1 0 0,0 0 1 0 0,0 0-1 0 0,0 0 1 0 0,0 0-1 0 0,0 0 1 0 0,0 0-1 0 0,1 0 1 0 0,-1 0-1 0 0,0 0 1 0 0,0 0-1 0 0,0 0 1 0 0,0 0-1 0 0,0 0 0 0 0,0 0 1 0 0,0 0-1 0 0,0 0 1 0 0,0 1-1 0 0,0-1 1 0 0,0 0-1 0 0,0 0 1 0 0,0 0-1 0 0,0 0 1 0 0,0 0-1 0 0,0 0 1 0 0,0 0-1 0 0,0 0 1 0 0,0 0-1 0 0,4-2 1 0 0,0 0-1 0 0,0-1 0 0 0,0 0 1 0 0,-1 1-1 0 0,1-1 0 0 0,-1 0 0 0 0,0-1 1 0 0,5-6-1 0 0,1 0 1 0 0,71-79-1 0 0,47-46 93 0 0,-96 105 2 0 0,2 1 0 0 0,48-32 0 0 0,-10 14 37 0 0,163-119 196 0 0,-165 105-232 0 0,100-77 132 0 0,140-55-160 0 0,-121 68-114 0 0,-10-14 22 0 0,-112 88 26 0 0,2 4 0 0 0,96-51 0 0 0,132-77-1 0 0,-171 99 13 0 0,58-22 103 0 0,20-12 5 0 0,-150 73 1 0 0,67-60-1 0 0,-28 21-31 0 0,-81 66-49 0 0,1 2 0 0 0,1 0 0 0 0,0 0 0 0 0,21-8 0 0 0,50-26 24 0 0,-58 33-74 0 0,-25 8-45 0 0,-1 3-4 0 0,-1 6 47 0 0,-3 4 13 0 0,1-10 2 0 0,2-1 4 0 0,0 1 46 0 0,2-1 1 0 0,-1 0-54 0 0,1-1 0 0 0,-1 1 1 0 0,0-1-1 0 0,1 1 0 0 0,-1-1 1 0 0,0 1-1 0 0,1-1 0 0 0,-1 1 1 0 0,0-1-1 0 0,0 1 0 0 0,1 0 1 0 0,-1-1-1 0 0,0 1 0 0 0,0-1 0 0 0,0 1 1 0 0,0 0-1 0 0,0-1 0 0 0,0 1 1 0 0,0 0-1 0 0,0-1 0 0 0,0 1 1 0 0,0-1-1 0 0,0 1 0 0 0,-1 0 1 0 0,1-1-1 0 0,0 1 0 0 0,0-1 1 0 0,-1 1-1 0 0,1 0 0 0 0,-2 1 1 0 0,-3 10-1 0 0,-1-1 0 0 0,-1 0 0 0 0,0 0 0 0 0,0-1 0 0 0,-1 1 0 0 0,-13 11 0 0 0,-2 5 0 0 0,0 1 7 0 0,-87 100-105 0 0,87-105 85 0 0,-1-1-1 0 0,0-1 1 0 0,-42 25 0 0 0,-97 53-87 0 0,-26 16-76 0 0,8 14-156 0 0,-69 58-90 0 0,127-108 293 0 0,-101 68-110 0 0,-89 65 12 0 0,255-174 236 0 0,-20 16-12 0 0,3 3 0 0 0,-74 72 0 0 0,-53 49-12 0 0,140-130 15 0 0,-81 46 0 0 0,74-51 0 0 0,52-31 0 0 0,0 1 0 0 0,1 0 0 0 0,0 1 0 0 0,1 1 0 0 0,1 0 0 0 0,0 1 0 0 0,-15 24 0 0 0,-82 98-67 0 0,86-109 62 0 0,2 2 6 0 0,-7 7-12 0 0,22-29 3 0 0,-82 92-166 0 0,87-98 170 0 0,1 0-1 0 0,-1 0 1 0 0,1 1-1 0 0,0-1 1 0 0,-2 5-1 0 0,-3 6-19 0 0,-16 23 1 0 0,22-36-31 0 0,16 3-202 0 0,-10-3 258 0 0,1-1 0 0 0,-1 0-1 0 0,0 0 1 0 0,1 0 0 0 0,-1-1 0 0 0,0 1-1 0 0,0-1 1 0 0,1-1 0 0 0,-1 1-1 0 0,0-1 1 0 0,7-3 0 0 0,3-3 17 0 0,0 0 0 0 0,17-12 0 0 0,205-122 575 0 0,-99 64-322 0 0,-85 43-94 0 0,74-63 0 0 0,-10 6 74 0 0,232-123-76 0 0,-238 152-160 0 0,133-106 15 0 0,-165 109-14 0 0,101-57-1 0 0,-32 36 19 0 0,150-88 66 0 0,-40 30-101 0 0,-129 74 0 0 0,-90 41 11 0 0,-1-1-1 0 0,-1-2 0 0 0,41-39 1 0 0,35-26 22 0 0,-88 75-4 0 0,0 2 1 0 0,2 1-1 0 0,42-17 0 0 0,-46 24-7 0 0,0 0-1 0 0,39-6 0 0 0,-49 11-21 0 0,0 1 0 0 0,-12 1 0 0 0,-1 0 0 0 0,1 0 0 0 0,-1 0 0 0 0,0 0 0 0 0,1 0 0 0 0,-1 0 0 0 0,1 0 0 0 0,-1 0 0 0 0,1 0 0 0 0,-1 0 0 0 0,0 0 0 0 0,1 0 0 0 0,-1 0 0 0 0,1 0 0 0 0,-1 0 0 0 0,0 0 0 0 0,1 1 0 0 0,-1-1 0 0 0,0 0 0 0 0,1 0 0 0 0,-1 1 0 0 0,1-1 0 0 0,-1 1 0 0 0,0 0 0 0 0,0 0 0 0 0,0 0 0 0 0,-1 0 0 0 0,1 0 0 0 0,0 0 0 0 0,-1 0 0 0 0,1 0 0 0 0,0 0 0 0 0,-1 0 0 0 0,1 0 0 0 0,-1 0 0 0 0,0 0 0 0 0,1 0 0 0 0,-1 0 0 0 0,1-1 0 0 0,-1 1 0 0 0,0 0 0 0 0,-1 1 0 0 0,-21 16 0 0 0,21-16 0 0 0,-53 45-151 0 0,-90 101 0 0 0,106-105 109 0 0,0-1-96 0 0,-1-1-1 0 0,-85 64 0 0 0,-23-9-147 0 0,-1 1-38 0 0,108-67 221 0 0,-58 53 0 0 0,-3 22-35 0 0,58-57-19 0 0,-1-3 1 0 0,-55 42-1 0 0,11-22 60 0 0,-109 88-30 0 0,158-119 127 0 0,21-19 0 0 0,0 1 0 0 0,-31 36 0 0 0,42-41 0 0 0,1 1 0 0 0,1-1 0 0 0,4 1 0 0 0,3-1-13 0 0,-1-8-30 0 0,1-3 51 0 0,0 0-1 0 0,0 1 1 0 0,0-1 0 0 0,0 0-1 0 0,0 0 1 0 0,0 0 0 0 0,0 0-1 0 0,0 0 1 0 0,0 0-1 0 0,0 0 1 0 0,0 0 0 0 0,1 0-1 0 0,0 0 12 0 0,3 0-6 0 0,-1-1 0 0 0,1 0 0 0 0,-1 1 0 0 0,0-1 0 0 0,1-1 0 0 0,-1 1 0 0 0,0-1 0 0 0,0 1 1 0 0,4-4-1 0 0,36-23 80 0 0,-21 12-72 0 0,141-74 96 0 0,11-6 43 0 0,61-65 191 0 0,-6 20-117 0 0,-26 17-225 0 0,119-69-89 0 0,-242 153 82 0 0,2 4 0 0 0,97-30 0 0 0,-164 61-2 0 0,-9 5 0 0 0,-9 4 0 0 0,-5 4 0 0 0,-20 13-55 0 0,0-1 0 0 0,-54 29 0 0 0,16-10-84 0 0,13-4 8 0 0,2 2-1 0 0,1 2 0 0 0,2 2 0 0 0,-43 49 1 0 0,64-61 47 0 0,-6 6-98 0 0,-61 54 0 0 0,-89 34-493 0 0,66-49 254 0 0,30-13-143 0 0,-125 112 0 0 0,-47 52 270 0 0,214-191 292 0 0,19-15 98 0 0,-24 24 1 0 0,48-43-90 0 0,1 0-1 0 0,0 1 1 0 0,-1-1 0 0 0,1 0 0 0 0,0 1 0 0 0,-1-1-1 0 0,1 1 1 0 0,0-1 0 0 0,0 1 0 0 0,-1-1-1 0 0,1 0 1 0 0,0 1 0 0 0,0-1 0 0 0,0 1-1 0 0,0-1 1 0 0,0 1 0 0 0,-1-1 0 0 0,1 2-1 0 0,-2 2 323 0 0,14 2-105 0 0,-8-5-197 0 0,0 0 0 0 0,1 0 0 0 0,-1-1 0 0 0,0 1 0 0 0,0-1 0 0 0,1 0 0 0 0,7-1 0 0 0,32-7 132 0 0,-37 6-134 0 0,17-4 57 0 0,0-1-1 0 0,-1-1 1 0 0,0-1-1 0 0,36-21 1 0 0,81-60 202 0 0,-97 59-208 0 0,1 3 0 0 0,75-36 0 0 0,118-19 30 0 0,-54 22-645 0 0,34-13 334 0 0,-177 63 425 0 0,4-2-16 0 0,0 3-1 0 0,55-7 0 0 0,-48 13-177 0 0,86-7 96 0 0,-116 11-61 0 0,-18 1-60 0 0,-1 1 8 0 0,2-1 34 0 0,3 6-33 0 0,-6-6-10 0 0,-1-1 0 0 0,1 1 0 0 0,-1 0 0 0 0,0 0 0 0 0,1 0 0 0 0,-1 0 0 0 0,0 0 0 0 0,0-1 0 0 0,0 1 0 0 0,1 0 0 0 0,-1 0 0 0 0,-1 2 0 0 0,1 0-1 0 0,-1 1-1 0 0,0 0 0 0 0,0 0 0 0 0,-1-1 1 0 0,1 1-1 0 0,-1-1 0 0 0,1 1 1 0 0,-1-1-1 0 0,0 0 0 0 0,-1 0 1 0 0,1 0-1 0 0,-5 5 0 0 0,-6 5-45 0 0,-18 14-1 0 0,28-24 41 0 0,-67 48-373 0 0,47-37 153 0 0,2 1 0 0 0,-30 28 0 0 0,-73 96-1840 0 0,40-43-487 0 0,14-29-1181 0 0,55-52 1572 0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59 268 4663 0 0,'0'0'210'0'0,"-1"1"-6"0"0,-1-1-172 0 0,0 0-33 0 0,-6 6 156 0 0,5-4 588 0 0,1 1 0 0 0,0-1-1 0 0,0 0 1 0 0,-3 5 0 0 0,4-6 195 0 0,0 7 4146 0 0,3-8-4982 0 0,-1 0 0 0 0,1 0 0 0 0,0 0-1 0 0,-1 0 1 0 0,1 0 0 0 0,1 0 0 0 0,-2-1-1 0 0,1 0 1 0 0,-1 1 0 0 0,1-1 0 0 0,0 1-1 0 0,0-2 1 0 0,-1 2 0 0 0,1-1 0 0 0,-1 0-1 0 0,0 0 1 0 0,1 0 0 0 0,2-4 0 0 0,3-1 101 0 0,0-2 1 0 0,7-9 0 0 0,-9 10-61 0 0,12-14 36 0 0,-2 0 1 0 0,-1-1-1 0 0,-1-1 0 0 0,13-30 0 0 0,-24 48-159 0 0,0 0 0 0 0,-1 0-1 0 0,1 0 1 0 0,-1 0-1 0 0,0 0 1 0 0,-1 0 0 0 0,1 0-1 0 0,-1 0 1 0 0,0-6 0 0 0,0 8-14 0 0,-1 1 1 0 0,1 0 0 0 0,0 0 0 0 0,-1 0-1 0 0,0 0 1 0 0,1 0 0 0 0,-1 0 0 0 0,0 0 0 0 0,0 0-1 0 0,0 0 1 0 0,-1 0 0 0 0,1 1 0 0 0,-1-1-1 0 0,1 0 1 0 0,0 0 0 0 0,-1 1 0 0 0,0-1-1 0 0,1 1 1 0 0,-1 0 0 0 0,1 0 0 0 0,-2 0-1 0 0,1-1 1 0 0,0 2 0 0 0,-2-2 0 0 0,0 0-41 0 0,0 1 1 0 0,-1-1-1 0 0,0 1 1 0 0,1 0-1 0 0,-1 1 1 0 0,1-1-1 0 0,-1 1 1 0 0,1 0-1 0 0,-1 0 1 0 0,0 0-1 0 0,0 1 1 0 0,1-1-1 0 0,-1 2 1 0 0,1-2-1 0 0,-1 2 1 0 0,1-1 0 0 0,0 1-1 0 0,-9 4 1 0 0,8-4-13 0 0,1 2 0 0 0,0-1 0 0 0,0 0 1 0 0,0 1-1 0 0,0-1 0 0 0,0 0 1 0 0,1 1-1 0 0,0 1 0 0 0,0-1 0 0 0,0 0 1 0 0,0 1-1 0 0,1-1 0 0 0,-1 1 0 0 0,1-1 1 0 0,0 1-1 0 0,-2 10 0 0 0,1-1 13 0 0,1 1 0 0 0,0 0-1 0 0,2-1 1 0 0,-1 1 0 0 0,2 0-1 0 0,0 0 1 0 0,0-1 0 0 0,2 1-1 0 0,0-1 1 0 0,0 1 0 0 0,11 23-1 0 0,-11-31 99 0 0,0 0-1 0 0,1-1 1 0 0,-1 0 0 0 0,1 1-1 0 0,0-2 1 0 0,1 1-1 0 0,0-1 1 0 0,0 0-1 0 0,7 6 1 0 0,-7-7 27 0 0,0 0 0 0 0,0-1 1 0 0,1 0-1 0 0,-1 0 0 0 0,1-1 0 0 0,-1 1 0 0 0,1-1 0 0 0,0-1 1 0 0,0 1-1 0 0,0 0 0 0 0,7-1 0 0 0,6 0-258 0 0,-1-1-1 0 0,0-1 0 0 0,0-1 1 0 0,21-4-1 0 0,-11 1-1520 0 0,-2 2 111 0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0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6 431 0 0,'1'-1'100'0'0,"1"0"-1"0"0,0 1 0 0 0,-1-1 0 0 0,1 0 0 0 0,0 1 0 0 0,0 0 0 0 0,0 0 0 0 0,-1-1 0 0 0,1 1 0 0 0,0 0 0 0 0,0 0 1 0 0,3 1-1 0 0,1-1 846 0 0,-1 0-128 0 0,1 1 0 0 0,-2 0 0 0 0,2 1 0 0 0,-1-1 0 0 0,0 1 0 0 0,0 0 0 0 0,0 0 0 0 0,0 0 0 0 0,-1 0 0 0 0,8 5 0 0 0,2 4 740 0 0,23 22 1 0 0,-28-25-1022 0 0,58 65 2145 0 0,-11-12-1066 0 0,-34-39-1179 0 0,27 20 0 0 0,-14-16-1398 0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1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7367 0 0,'0'0'667'0'0,"0"1"-547"0"0,-9 26 706 0 0,1 1 0 0 0,-6 46 0 0 0,8-43-171 0 0,0-1-63 0 0,-5 32 472 0 0,10-53-1136 0 0,0 1 0 0 0,1-1 0 0 0,0 1 0 0 0,2 13 0 0 0,1-12-2966 0 0,2 0-1060 0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1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35 7943 0 0,'-1'-2'96'0'0,"1"0"-1"0"0,-1 0 0 0 0,0 0 0 0 0,0 0 0 0 0,0 1 0 0 0,0-1 0 0 0,-1 0 0 0 0,1 1 1 0 0,0-1-1 0 0,-1 0 0 0 0,1 1 0 0 0,0 0 0 0 0,-1 0 0 0 0,0 0 0 0 0,1-1 0 0 0,-1 2 1 0 0,0-2-1 0 0,0 1 0 0 0,-2-1 0 0 0,-2 2 373 0 0,1-2 0 0 0,-1 2 1 0 0,1-1-1 0 0,-1 1 0 0 0,1 0 0 0 0,-2 0 0 0 0,-7 2 1 0 0,-40 10 82 0 0,35-6-383 0 0,1 0 0 0 0,1 2 0 0 0,-1-1 0 0 0,1 2 0 0 0,0 1 0 0 0,1 0 0 0 0,0 1 0 0 0,1 1 0 0 0,0 0 0 0 0,0 0 0 0 0,-22 28 0 0 0,32-33-90 0 0,0 0-1 0 0,0 0 0 0 0,1 0 1 0 0,0 1-1 0 0,-6 12 0 0 0,9-15-11 0 0,-1-1-1 0 0,1 1 0 0 0,0 0 1 0 0,0 0-1 0 0,0 0 0 0 0,1-1 1 0 0,0 1-1 0 0,-1 0 0 0 0,2 0 1 0 0,-1 0-1 0 0,1 6 0 0 0,0-9-28 0 0,-1 0-1 0 0,1-1 0 0 0,0 1 1 0 0,-1 0-1 0 0,1 0 1 0 0,0 0-1 0 0,0-1 0 0 0,0 0 1 0 0,0 1-1 0 0,0 0 0 0 0,0-1 1 0 0,1 1-1 0 0,-1-1 1 0 0,0 0-1 0 0,1 1 0 0 0,1 0 1 0 0,0-1 16 0 0,-1 0 1 0 0,1 1 0 0 0,0-1-1 0 0,-1 0 1 0 0,0 0 0 0 0,1-1-1 0 0,0 0 1 0 0,0 1 0 0 0,-1 0-1 0 0,5-1 1 0 0,-1 0 46 0 0,1-1 0 0 0,0 0 0 0 0,0 0 0 0 0,0 0 0 0 0,-1-2 0 0 0,1 1 0 0 0,-1 0 0 0 0,8-4 1 0 0,-5 1-40 0 0,0 0 0 0 0,0-1 0 0 0,-1 0 0 0 0,1-1 1 0 0,-2 0-1 0 0,1 1 0 0 0,6-9 0 0 0,5-10 7 0 0,16-25-1 0 0,-31 44-49 0 0,3-2-18 0 0,1 2-1 0 0,-6 6-5 0 0,-1 0 3 0 0,0 0-2 0 0,0 0 1 0 0,1 1-1 0 0,-1-1 1 0 0,0 1-1 0 0,0 0 1 0 0,1-1-1 0 0,-1 0 1 0 0,0 1 0 0 0,0 0-1 0 0,0-1 1 0 0,1 1-1 0 0,-2 0 1 0 0,2 0-1 0 0,1 2 1 0 0,11 13-47 0 0,12 25 38 0 0,-18-28-3 0 0,15 20 0 0 0,-19-28 13 0 0,0-1 1 0 0,0 0 0 0 0,0 0 0 0 0,1 0 0 0 0,-1-1 0 0 0,1 0 0 0 0,0 1 0 0 0,5 1 0 0 0,0-1-112 0 0,-1 0 0 0 0,1 0 0 0 0,0-1 0 0 0,0-1 0 0 0,21 2 0 0 0,-24-3 33 0 0,0 0 0 0 0,-1-1 0 0 0,1-1-1 0 0,1 0 1 0 0,-1 1 0 0 0,0-2 0 0 0,-1 1 0 0 0,1 0-1 0 0,10-6 1 0 0,-13 5 52 0 0,-1 1-1 0 0,0-1 1 0 0,0 1-1 0 0,0-2 1 0 0,-1 1-1 0 0,1 0 1 0 0,0 0-1 0 0,0-1 1 0 0,-1 1-1 0 0,0-1 1 0 0,0 0-1 0 0,0 1 1 0 0,0-2-1 0 0,0 1 1 0 0,2-6-1 0 0,-1 0-99 0 0,0-1 1 0 0,-1 1-1 0 0,3-22 0 0 0,-2 7 68 0 0,0 13 165 0 0,-1-1 1 0 0,0 0-1 0 0,2 1 0 0 0,0 0 0 0 0,0 0 0 0 0,1 0 0 0 0,0 0 0 0 0,10-15 1 0 0,-15 25-79 0 0,1 0 0 0 0,0 1 1 0 0,-1-1-1 0 0,1 0 1 0 0,0 0-1 0 0,0 0 1 0 0,-1 1-1 0 0,1-1 0 0 0,0 0 1 0 0,0 1-1 0 0,0 0 1 0 0,0-1-1 0 0,0 1 1 0 0,-1-1-1 0 0,2 0 0 0 0,-2 1 1 0 0,1 0-1 0 0,3 0 1 0 0,-4 0-6 0 0,2 0 0 0 0,-2 0 1 0 0,1 0-1 0 0,0 0 0 0 0,0 0 1 0 0,0 1-1 0 0,-1-1 1 0 0,2 1-1 0 0,-2-1 0 0 0,1 1 1 0 0,0-1-1 0 0,0 0 0 0 0,-1 1 1 0 0,1 0-1 0 0,0-1 0 0 0,1 2 1 0 0,1 2 17 0 0,0 1 0 0 0,0-1-1 0 0,0 0 1 0 0,-1 1 0 0 0,5 9 0 0 0,-1 5 3 0 0,0 1 0 0 0,-2-1 0 0 0,5 33-1 0 0,-7-32 42 0 0,0-3 160 0 0,0 1 0 0 0,-1 20 0 0 0,-1-23 160 0 0,5-22-333 0 0,6-10-70 0 0,-1-1 0 0 0,11-23 0 0 0,-12 19 3 0 0,24-34 1 0 0,-29 50-17 0 0,0 1 0 0 0,0 0-1 0 0,0 0 1 0 0,1 0 0 0 0,0 0 0 0 0,0 1-1 0 0,0 0 1 0 0,1 0 0 0 0,0 0 0 0 0,10-5 0 0 0,-15 9 11 0 0,1-1 0 0 0,-1 0 0 0 0,1 1 0 0 0,0-1 0 0 0,0 1 0 0 0,0-1 0 0 0,-1 1 0 0 0,1 0 0 0 0,0 0 0 0 0,0 0 0 0 0,0 0 0 0 0,0 0 1 0 0,0 0-1 0 0,-1 0 0 0 0,1 1 0 0 0,0 0 0 0 0,3 0 0 0 0,-3 0-3 0 0,0 1 1 0 0,0-1-1 0 0,1 1 1 0 0,-1-1-1 0 0,0 1 1 0 0,0 0-1 0 0,0-1 1 0 0,0 1-1 0 0,0 0 0 0 0,2 5 1 0 0,1 0-5 0 0,-1 0-1 0 0,-1 1 1 0 0,1-1 0 0 0,-2 1 0 0 0,1 0-1 0 0,3 15 1 0 0,-2-3 105 0 0,-1 1 0 0 0,-2-1 0 0 0,-1 37 0 0 0,-1-50 3 0 0,1-1 97 0 0,4-9-91 0 0,-3 2-105 0 0,8-8 16 0 0,0 0 0 0 0,-1 0 0 0 0,8-13 0 0 0,-10 12-17 0 0,59-85 52 0 0,-52 77-48 0 0,2 1 1 0 0,0 0 0 0 0,21-16-1 0 0,-28 26-3 0 0,0 1 0 0 0,0 0 0 0 0,1 0 0 0 0,12-6 0 0 0,-19 11 0 0 0,1 0 0 0 0,0 0 0 0 0,0 0 0 0 0,0 0 0 0 0,1 0 0 0 0,-2 1 0 0 0,2-1 0 0 0,-2 0 0 0 0,2 1 0 0 0,-1 0 0 0 0,0 0 0 0 0,1 0 0 0 0,-2 1 0 0 0,2 0 0 0 0,-1-1 0 0 0,0 1 0 0 0,0 0 0 0 0,3 1 0 0 0,-3-1 5 0 0,-1 0-1 0 0,0 1 1 0 0,0 0 0 0 0,0 0-1 0 0,0-1 1 0 0,0 1 0 0 0,0 0-1 0 0,-1 0 1 0 0,1 0 0 0 0,0 1-1 0 0,-1-1 1 0 0,0 0 0 0 0,0 1-1 0 0,1-1 1 0 0,-2 1-1 0 0,1-1 1 0 0,0 1 0 0 0,0 2-1 0 0,2 7 12 0 0,-1 0 0 0 0,1 19 0 0 0,-3-25-12 0 0,2 105 171 0 0,-2-106-451 0 0,0 0 0 0 0,0 1-1 0 0,1-2 1 0 0,0 2 0 0 0,1-1 0 0 0,-1 0 0 0 0,0 0 0 0 0,6 9 0 0 0,-1-4-2154 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2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19 3079 0 0,'-2'-1'227'0'0,"-4"-3"188"0"0,0 2 1 0 0,-1-1-1 0 0,-10-3 0 0 0,8 3 7049 0 0,10 21-6428 0 0,1 0 0 0 0,1-1 0 0 0,6 23 1 0 0,-3-11-554 0 0,2 4-170 0 0,25 128 1095 0 0,-11 3-269 0 0,-20-141-1006 0 0,-1 1 1 0 0,-6 38-1 0 0,-13 47-69 0 0,14-92-218 0 0,1 0-1 0 0,-2 0 1 0 0,0-1-1 0 0,-1 0 1 0 0,-1 0-1 0 0,-11 20 1 0 0,17-34-189 0 0,0 0 0 0 0,-1 0 1 0 0,1 0-1 0 0,-1 0 0 0 0,1 0 0 0 0,-1-1 0 0 0,0 1 1 0 0,0 0-1 0 0,0-1 0 0 0,0 0 0 0 0,-3 3 1 0 0,-1-1-1696 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2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0 637 1807 0 0,'7'-9'-30'0'0,"0"0"-1"0"0,17-17 0 0 0,-12 16 1166 0 0,0 0 0 0 0,1 0-1 0 0,23-12 1 0 0,-18 12 237 0 0,1 2 0 0 0,-1 0 0 0 0,1 1 0 0 0,1 1 0 0 0,25-5 0 0 0,-32 9-801 0 0,0 1 0 0 0,0 0-1 0 0,0 0 1 0 0,0 1 0 0 0,0 1 0 0 0,24 4 0 0 0,-29-3-390 0 0,1 0 0 0 0,-2 1 0 0 0,1-1 0 0 0,-1 2 0 0 0,1-1 1 0 0,-1 1-1 0 0,0 0 0 0 0,0 0 0 0 0,0 1 0 0 0,-1-1 0 0 0,1 2 0 0 0,5 6 1 0 0,-9-8-119 0 0,0-1 0 0 0,0 1 0 0 0,0 0 0 0 0,0 0 0 0 0,-1 1 0 0 0,0-1 0 0 0,0 0 0 0 0,0 1 0 0 0,-1-1 0 0 0,1 1 0 0 0,-1-1 0 0 0,0 1 0 0 0,0 0 0 0 0,-1 0 0 0 0,1 0 0 0 0,-1-1 0 0 0,0 1 0 0 0,-1 5 0 0 0,0-3-52 0 0,-1 0 0 0 0,1 0 0 0 0,-1-1 0 0 0,0 1 0 0 0,-1-1 0 0 0,0 0 0 0 0,0 1 0 0 0,0-1 0 0 0,-1-1 1 0 0,1 1-1 0 0,-1-1 0 0 0,-7 8 0 0 0,-7 5-331 0 0,0 0-1 0 0,-1-1 1 0 0,-35 24 0 0 0,43-34-400 0 0,0-1 0 0 0,0 0 1 0 0,0-1-1 0 0,-1 0 1 0 0,0 0-1 0 0,0-1 0 0 0,-1 0 1 0 0,1-2-1 0 0,-17 2 1 0 0,27-3 253 0 0,-2-1-1 0 0,1 0 1 0 0,0 0 0 0 0,0 0 0 0 0,0-1 0 0 0,-4 1 0 0 0,-1-4-1189 0 0</inkml:trace>
  <inkml:trace contextRef="#ctx0" brushRef="#br0" timeOffset="1">499 12 6591 0 0,'-1'-1'299'0'0,"1"0"-211"0"0,0-1 14 0 0,-9-4 109 0 0,3 5-61 0 0,5 1 6 0 0,-1 0 0 0 0,1 1 0 0 0,0-1 1 0 0,-1 0-1 0 0,1 0 0 0 0,0 1 0 0 0,0 0 0 0 0,-1-1 1 0 0,1 1-1 0 0,0 0 0 0 0,0-1 0 0 0,0 1 0 0 0,-1 0 1 0 0,2 0-1 0 0,-2 0 0 0 0,2 0 0 0 0,-1 0 0 0 0,0 0 1 0 0,0 0-1 0 0,0 0 0 0 0,0 1 0 0 0,0 1 0 0 0,-1 1 199 0 0,0 1-1 0 0,1-1 0 0 0,-1 0 1 0 0,1 1-1 0 0,-2 8 0 0 0,-4 148 2983 0 0,6-123-2899 0 0,2 54 690 0 0,3-1 0 0 0,5 0 0 0 0,26 114 0 0 0,-16-130-745 0 0,-14-63-861 0 0,-1-1 0 0 0,1 0 0 0 0,1-1-1 0 0,8 15 1 0 0,-7-15-1649 0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3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3999 0 0,'0'0'306'0'0,"1"1"-200"0"0,0 1 29 0 0,0 0 0 0 0,1 0 0 0 0,0-1 0 0 0,0 1 0 0 0,0 0 0 0 0,-1 0-1 0 0,1-1 1 0 0,0 1 0 0 0,1-1 0 0 0,-1 0 0 0 0,0 0 0 0 0,0 0 0 0 0,0 0-1 0 0,1 0 1 0 0,-1 0 0 0 0,1-1 0 0 0,2 2 0 0 0,5 0 1286 0 0,1-1 0 0 0,17 2 0 0 0,-20-4-935 0 0,-1 1 0 0 0,1-1 0 0 0,-1 0 0 0 0,0 0 0 0 0,0-1 0 0 0,1 0 0 0 0,-1-1 0 0 0,7-3 0 0 0,54-30 1412 0 0,-46 24-1415 0 0,-14 7-336 0 0,5-3 115 0 0,0 1 1 0 0,0-2-1 0 0,14-12 1 0 0,-24 19-230 0 0,-1-1-1 0 0,1 1 0 0 0,-1-1 1 0 0,0 0-1 0 0,1 0 0 0 0,-1 1 1 0 0,-1-2-1 0 0,2 1 1 0 0,-2 0-1 0 0,1 0 0 0 0,-1-1 1 0 0,0 1-1 0 0,0-1 1 0 0,0 1-1 0 0,0-1 0 0 0,-1 0 1 0 0,1 1-1 0 0,-1-1 0 0 0,0-3 1 0 0,0 4-45 0 0,-1 0 0 0 0,1 1-1 0 0,-1-1 1 0 0,0 0 0 0 0,0 0 0 0 0,0 1 0 0 0,-1 0-1 0 0,1 0 1 0 0,0-1 0 0 0,-1 1 0 0 0,1 0 0 0 0,-1 0 0 0 0,0 0-1 0 0,0 0 1 0 0,0-1 0 0 0,0 1 0 0 0,0 1 0 0 0,-1 0 0 0 0,1-1-1 0 0,0 0 1 0 0,0 1 0 0 0,-1 0 0 0 0,1 0 0 0 0,-1 0-1 0 0,0 0 1 0 0,1 0 0 0 0,-1 0 0 0 0,0 1 0 0 0,0 0 0 0 0,1 0-1 0 0,-1-1 1 0 0,0 1 0 0 0,0 1 0 0 0,1-1 0 0 0,-1 0 0 0 0,0 0-1 0 0,-4 2 1 0 0,1 1-74 0 0,-1 1-1 0 0,0-1 0 0 0,1 1 0 0 0,0 1 1 0 0,0-1-1 0 0,0 1 0 0 0,-9 11 1 0 0,8-8 14 0 0,-1 1 0 0 0,1 0 0 0 0,1 1 0 0 0,-8 15 0 0 0,7-12 42 0 0,3 1-1 0 0,-1 0 1 0 0,1 0 0 0 0,1-1 0 0 0,0 2 0 0 0,0-1-1 0 0,2 0 1 0 0,0 20 0 0 0,1-28-75 0 0,0 0 0 0 0,1-1 0 0 0,0 1 0 0 0,1 0 0 0 0,-1 0-1 0 0,1-1 1 0 0,0 1 0 0 0,0-2 0 0 0,0 2 0 0 0,1-1 0 0 0,-1 0 0 0 0,2 0 0 0 0,-2 0 0 0 0,2-1 0 0 0,0 1 0 0 0,-1-1 0 0 0,2 0 0 0 0,-1 0-1 0 0,0-1 1 0 0,1 1 0 0 0,-1-1 0 0 0,1 1 0 0 0,0-2 0 0 0,0 1 0 0 0,6 3 0 0 0,12 1-2038 0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3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15663 0 0,'0'0'719'0'0,"1"0"-20"0"0,-1 0-652 0 0,1-1 1 0 0,-1 1 0 0 0,1 0-1 0 0,-1-1 1 0 0,0 1 0 0 0,0 0 0 0 0,1 0-1 0 0,0 0 1 0 0,-1 0 0 0 0,0 0 0 0 0,0 0-1 0 0,1-1 1 0 0,7 2 8941 0 0,-3 1-10325 0 0,1 2-5515 0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4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66 4663 0 0,'-1'0'360'0'0,"-3"-7"-590"0"0,-14-15 2705 0 0,14 18-1135 0 0,0-1 1 0 0,0 1 0 0 0,0 0 0 0 0,-1 0 0 0 0,-7-4 0 0 0,10 6-871 0 0,0 2 0 0 0,1-2 0 0 0,-1 2 0 0 0,0-1 0 0 0,0 0 1 0 0,-3 0-1 0 0,5 1-359 0 0,-1 0 0 0 0,0 0 0 0 0,1 0-1 0 0,-1 0 1 0 0,0 0 0 0 0,1 0 0 0 0,-1 1 0 0 0,0-1 0 0 0,1 0 0 0 0,-1 0 0 0 0,0 0 0 0 0,1 0 0 0 0,-1 1 0 0 0,0-1 0 0 0,0 1 0 0 0,1-1 0 0 0,0 0 0 0 0,-1 1 0 0 0,0 0 0 0 0,0 0 0 0 0,1-1-99 0 0,-1 1 0 0 0,1-1-1 0 0,0 1 1 0 0,0-1 0 0 0,0 0 0 0 0,0 1 0 0 0,0 0 0 0 0,-1-1 0 0 0,1 0-1 0 0,0 1 1 0 0,0 0 0 0 0,0-1 0 0 0,0 0 0 0 0,0 1 0 0 0,0 0-1 0 0,0-1 1 0 0,0 0 0 0 0,0 2 0 0 0,0 0 10 0 0,0 3-4 0 0,0 0 0 0 0,1 0 1 0 0,-1 0-1 0 0,1 0 0 0 0,0 0 1 0 0,2 7-1 0 0,14 29 52 0 0,-5-13-15 0 0,44 142 39 0 0,-39-117-103 0 0,34 145 53 0 0,-43-152 42 0 0,-1-1-1 0 0,-1 67 0 0 0,-6-101-35 0 0,0 2 0 0 0,0-1 0 0 0,-2-1 0 0 0,1 2 0 0 0,-6 19 0 0 0,6-31-93 0 0,-4-10-7490 0 0,1-4 1261 0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8863 0 0,'5'-6'197'0'0,"0"-1"1"0"0,1 1-1 0 0,-1 0 0 0 0,1 1 0 0 0,1 0 0 0 0,-1-1 0 0 0,1 1 0 0 0,11-6 0 0 0,-2 3 1320 0 0,0 1 0 0 0,34-10-1 0 0,-43 15-1016 0 0,2 0 0 0 0,0 1-1 0 0,-1-1 1 0 0,0 2 0 0 0,0-1-1 0 0,1 1 1 0 0,12 1 0 0 0,-16-1-369 0 0,1 2 0 0 0,-1-2 1 0 0,0 2-1 0 0,0 0 0 0 0,0-1 0 0 0,-1 1 0 0 0,1 1 1 0 0,0-1-1 0 0,0 1 0 0 0,-1 0 0 0 0,0 0 0 0 0,0 0 1 0 0,5 5-1 0 0,-6-5-93 0 0,-1-1 0 0 0,1 1 0 0 0,-1 1 0 0 0,-1-2 0 0 0,1 2 0 0 0,0-1 0 0 0,0 1 0 0 0,-1-1 0 0 0,0 1 0 0 0,0-1 0 0 0,0 0 0 0 0,-1 1 0 0 0,2 3 0 0 0,-2 1 31 0 0,0-1 1 0 0,0 0-1 0 0,0 0 0 0 0,0-1 1 0 0,-1 1-1 0 0,-2 7 0 0 0,-1 2 134 0 0,-1 0 0 0 0,0-1 0 0 0,-1 0 0 0 0,-1 1 0 0 0,-1-2 0 0 0,-16 26 0 0 0,15-28-564 0 0,1-2 1 0 0,-2 1-1 0 0,-13 11 0 0 0,14-15-1367 0 0,0 0 0 0 0,0 0 0 0 0,0-1 0 0 0,-15 7 0 0 0,14-9-4066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2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6 4319 0 0,'0'0'332'0'0,"-26"-4"14281"0"0,24 3-14677 0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6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74 143 0 0,'4'-17'968'0'0,"-2"-9"5830"0"0,-2 24-6504 0 0,-1 1 0 0 0,1-1 0 0 0,-1 1 0 0 0,1 0 0 0 0,0-1 0 0 0,-1 1 0 0 0,0 0 0 0 0,1-1 0 0 0,-1 1 0 0 0,0-1 0 0 0,0 1 0 0 0,0 0 0 0 0,0-1 0 0 0,0 2 0 0 0,0-2 0 0 0,0 2 0 0 0,0-2 0 0 0,-1 1 0 0 0,2 1 0 0 0,-2-2 0 0 0,1 2 0 0 0,-1-1 0 0 0,1 0 0 0 0,0 1 0 0 0,-3-1 0 0 0,1 1-118 0 0,1 0 0 0 0,-1 1-1 0 0,1-1 1 0 0,-1 0 0 0 0,0 1 0 0 0,1 0 0 0 0,0-1 0 0 0,-1 1 0 0 0,1 0 0 0 0,-1 0 0 0 0,1 1 0 0 0,-3 1 0 0 0,-4 3 207 0 0,-13 12-1 0 0,22-18-381 0 0,-10 9 104 0 0,1 0 1 0 0,0 0-1 0 0,1 2 0 0 0,-10 13 0 0 0,-24 49-96 0 0,34-59 25 0 0,-6 13-27 0 0,2 1 0 0 0,0 0 1 0 0,3 1-1 0 0,0 0 0 0 0,1 0 0 0 0,1 1 0 0 0,3 0 0 0 0,-3 40 0 0 0,6-35 7 0 0,1-1 0 0 0,2 1 0 0 0,10 57 1 0 0,-5-64 126 0 0,-1-2 1 0 0,3 0-1 0 0,0 1 1 0 0,1-1-1 0 0,16 26 1 0 0,-19-39 50 0 0,1 0 1 0 0,0-2 0 0 0,2 2 0 0 0,-1-2-1 0 0,1 0 1 0 0,18 15 0 0 0,-19-19-95 0 0,0 0-1 0 0,0-1 1 0 0,1-1 0 0 0,-1 1 0 0 0,1-1-1 0 0,0-1 1 0 0,0 0 0 0 0,1-1-1 0 0,16 4 1 0 0,-13-5-382 0 0,0 0 1 0 0,0-1-1 0 0,24-2 0 0 0,16-6-6395 0 0,-26 1 349 0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7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33 2271 0 0,'0'-6'1690'0'0,"-3"-21"14101"0"0,7 41-14968 0 0,11 39-281 0 0,29 126 236 0 0,-38-139-678 0 0,0-6 171 0 0,-1 0 0 0 0,-1 0 0 0 0,-2 46 0 0 0,-8-55 34 0 0,6-23-234 0 0,-1 1 88 0 0,2-3-214 0 0,-1 0 0 0 0,0 0 0 0 0,0 0 1 0 0,0 0-1 0 0,0 0 0 0 0,0 0 0 0 0,0 0 1 0 0,0 1-1 0 0,-1-1 0 0 0,1 0 0 0 0,0 0 1 0 0,0 1-1 0 0,0-1 0 0 0,0 0 0 0 0,0 0 1 0 0,0 0-1 0 0,0 0 0 0 0,0 0 1 0 0,0 0-1 0 0,-1 0 0 0 0,1 0 0 0 0,0 0 1 0 0,0 1-1 0 0,0-1 0 0 0,0 0 0 0 0,0 0 1 0 0,0 0-1 0 0,0 0 0 0 0,0 0 0 0 0,0 0 1 0 0,-1 0-1 0 0,1 1 0 0 0,0-1 1 0 0,-2 0-414 0 0,1 0 1 0 0,0-1 0 0 0,0 1-1 0 0,0 0 1 0 0,0-1 0 0 0,0 1-1 0 0,0 0 1 0 0,0 0 0 0 0,-1-2-1 0 0,-5-3-2092 0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8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13 775 0 0,'1'1'7491'0'0,"3"2"-6489"0"0,1 2 1 0 0,-1-2-1 0 0,1 0 0 0 0,-1 0 0 0 0,1 1 1 0 0,10 2-1 0 0,-6-2-84 0 0,1-1 0 0 0,-1-1 0 0 0,15 3 0 0 0,0-2 6 0 0,0-2 0 0 0,35-1 0 0 0,-13-5-331 0 0,-1-1-1 0 0,54-16 1 0 0,-69 15-509 0 0,-3-1-25 0 0,-21 6-75 0 0,1 0 0 0 0,-1 0 0 0 0,1 1 1 0 0,0-1-1 0 0,0 2 0 0 0,-1-1 0 0 0,13 1 0 0 0,-18 0-178 0 0,0 0 0 0 0,0 1-1 0 0,0-1 1 0 0,0 0 0 0 0,0 0-1 0 0,0 1 1 0 0,0 0 0 0 0,-1-1-1 0 0,2 0 1 0 0,-2 1 0 0 0,1 0-1 0 0,1 1 1 0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9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3623 0 0,'0'0'2344'0'0,"0"-1"-1668"0"0,3-30 4448 0 0,-2 30-4930 0 0,-4-16 7183 0 0,63 248-6512 0 0,-46-177-741 0 0,17 54 111 0 0,-2-14 2 0 0,-27-82-204 0 0,58 234 588 0 0,-33-115-100 0 0,13 71 998 0 0,-12 2 419 0 0,-25-173-1563 0 0,-3 47 1 0 0,1 0 49 0 0,4-61-66 0 0,-3-8-1098 0 0,0-2-1349 0 0,5-10-2304 0 0,-1-1-800 0 0,1 0-1124 0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 7775 0 0,'0'0'592'0'0,"-1"-1"-412"0"0,-7-7 4128 0 0,7 10-4121 0 0,0 0-1 0 0,0 0 0 0 0,1 0 0 0 0,-1 0 0 0 0,0 0 1 0 0,1 0-1 0 0,0 0 0 0 0,-1 1 0 0 0,1 3 1 0 0,0-4-26 0 0,0 5 69 0 0,0 1 0 0 0,1-1 0 0 0,0 1 0 0 0,0-1-1 0 0,5 13 1 0 0,0 6 207 0 0,0 6 32 0 0,29 190 1052 0 0,-33-206-1471 0 0,-2 1 0 0 0,-1-2 0 0 0,0 1 0 0 0,-4 19 0 0 0,3-26 105 0 0,0 0 0 0 0,-3 8 0 0 0,-3-1-1125 0 0,-4-3-4077 0 0,5-8-713 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0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9127 0 0,'0'0'823'0'0,"2"1"-678"0"0,19 2 1063 0 0,-8-1 344 0 0,0-1 0 0 0,0 0 0 0 0,18-1 0 0 0,10-4 306 0 0,-1-3 0 0 0,74-22-1 0 0,-93 23-1678 0 0,65-23 202 0 0,-71 23-654 0 0,33-13-343 0 0,-41 18-1329 0 0,-1-1-1 0 0,1 1 0 0 0,7-1 1 0 0,-3 2-4525 0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0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7055 0 0,'0'0'2839'0'0,"1"1"-1684"0"0,13 54 3327 0 0,0 32-2575 0 0,-12-71-1584 0 0,5 45 496 0 0,2 75 0 0 0,-8-49-1655 0 0,-1-86-42 0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0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5407 0 0,'1'-6'79'0'0,"-1"1"0"0"0,0-1 0 0 0,2 0-1 0 0,-2 1 1 0 0,2-1 0 0 0,3-9-1 0 0,-2 9 709 0 0,0 0-1 0 0,0 0 1 0 0,1 0-1 0 0,-1 1 0 0 0,1-1 1 0 0,0 1-1 0 0,0 0 1 0 0,1-1-1 0 0,0 2 0 0 0,0 0 1 0 0,0-1-1 0 0,0 1 0 0 0,1 0 1 0 0,0 1-1 0 0,10-6 1 0 0,-14 8-666 0 0,1 0 0 0 0,0 0 1 0 0,0 0-1 0 0,-1 1 1 0 0,1 0-1 0 0,0-1 1 0 0,0 1-1 0 0,-1 0 0 0 0,1 0 1 0 0,0 0-1 0 0,0 1 1 0 0,0-1-1 0 0,0 0 1 0 0,-1 1-1 0 0,1 0 0 0 0,-1-1 1 0 0,1 2-1 0 0,0-2 1 0 0,-1 2-1 0 0,1-1 1 0 0,-1 1-1 0 0,0 0 0 0 0,1-1 1 0 0,-1 1-1 0 0,0-1 1 0 0,0 2-1 0 0,0-1 1 0 0,0 0-1 0 0,0 0 0 0 0,0 0 1 0 0,1 3-1 0 0,0-1-75 0 0,-1 1 0 0 0,1 0 1 0 0,-1 0-1 0 0,0 0 0 0 0,0-1 0 0 0,-1 2 0 0 0,1-1 0 0 0,-1 0 0 0 0,0 0 0 0 0,-1 0 0 0 0,1 1 0 0 0,-1-1 0 0 0,0 0 0 0 0,0 1 0 0 0,-2 10 0 0 0,-2-2-63 0 0,0 0 0 0 0,-1 0-1 0 0,-1 0 1 0 0,-7 13 0 0 0,-35 47-1653 0 0,46-70 511 0 0,3-4 608 0 0,7-7 512 0 0,2-3 44 0 0,-5 6 24 0 0,2 1 0 0 0,-1-1-1 0 0,0 1 1 0 0,0 0 0 0 0,0 0 0 0 0,1 1-1 0 0,0 0 1 0 0,0 0 0 0 0,0 0 0 0 0,0 2 0 0 0,0-2-1 0 0,-1 2 1 0 0,1-1 0 0 0,10 2 0 0 0,-9 0 23 0 0,-1 0 1 0 0,0 0 0 0 0,1 0-1 0 0,-1 1 1 0 0,0 0 0 0 0,0 1 0 0 0,0 0-1 0 0,0 0 1 0 0,0 0 0 0 0,-1 0-1 0 0,0 2 1 0 0,0-1 0 0 0,9 8 0 0 0,-12-10-24 0 0,-1 1 1 0 0,1 0-1 0 0,-1-1 1 0 0,0 2-1 0 0,0-1 1 0 0,0 0-1 0 0,0 0 1 0 0,-1 0-1 0 0,0 1 1 0 0,1-1-1 0 0,-1 0 1 0 0,0 1-1 0 0,0-1 1 0 0,-1 1 0 0 0,1 0-1 0 0,-1-1 1 0 0,0 1-1 0 0,0 0 1 0 0,0-1-1 0 0,0 1 1 0 0,0-1-1 0 0,-1 1 1 0 0,0 0-1 0 0,1-1 1 0 0,-2 1-1 0 0,1-1 1 0 0,0 0-1 0 0,-1 1 1 0 0,1-1 0 0 0,-1 0-1 0 0,0 0 1 0 0,-3 4-1 0 0,-12 14 108 0 0,-25 24 0 0 0,-2 2-32 0 0,6-3-387 0 0,-64 59 0 0 0,79-85-302 0 0,16-14-1348 0 0,0 1 0 0 0,-7 6 0 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1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8407 0 0,'4'-20'696'0'0,"-3"17"-598"0"0,-1 0-1 0 0,0 0 1 0 0,1 1-1 0 0,0-1 1 0 0,0 0-1 0 0,-1 0 0 0 0,2 1 1 0 0,-1-1-1 0 0,0 0 1 0 0,1 1-1 0 0,-1-1 0 0 0,0 1 1 0 0,2 0-1 0 0,1-3 1 0 0,-2 3 271 0 0,0 1 0 0 0,-1 0 0 0 0,2-1 0 0 0,-1 0 0 0 0,0 1 0 0 0,0 0-1 0 0,1 0 1 0 0,-1 0 0 0 0,0 0 0 0 0,1 0 0 0 0,-1 0 0 0 0,0 1 0 0 0,1 0 0 0 0,0-1 0 0 0,-1 1 0 0 0,4 0 0 0 0,-2 0-134 0 0,0 1 1 0 0,0-1-1 0 0,0 2 0 0 0,-1-2 0 0 0,2 2 0 0 0,-2-1 0 0 0,0 1 0 0 0,2 0 0 0 0,4 3 1 0 0,2 3 1 0 0,-1 1 1 0 0,1-1 0 0 0,-2 1 0 0 0,1 1 0 0 0,-1 0 0 0 0,-1 1 0 0 0,0-1-1 0 0,0 1 1 0 0,10 22 0 0 0,-7-11-93 0 0,-2 2 0 0 0,0 0 0 0 0,-1-1-1 0 0,-2 2 1 0 0,-1-1 0 0 0,0 1 0 0 0,1 40 0 0 0,-6-34 0 0 0,0 0 1 0 0,-3 0-1 0 0,0 0 1 0 0,-2 0 0 0 0,-16 53-1 0 0,-57 121 131 0 0,42-119-2877 0 0,29-68 54 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19 431 0 0,'0'0'10939'0'0,"1"1"-9703"0"0,1 1-686 0 0,0 0 0 0 0,-1-1 0 0 0,1 1 0 0 0,0 0 0 0 0,0-1 0 0 0,0 1 1 0 0,0-1-1 0 0,1 0 0 0 0,-1 1 0 0 0,1-2 0 0 0,2 2 0 0 0,0 0-40 0 0,0-1 0 0 0,1 1 1 0 0,-1-2-1 0 0,11 1 0 0 0,0-2-49 0 0,2 0-1 0 0,21-5 1 0 0,-38 6-425 0 0,108-26-12 0 0,-89 19-4255 0 0,-12 4 1685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3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23 975 0 0,'0'0'18888'0'0,"-3"-7"-15923"0"0,11-3-2909 0 0,-5 7-1157 0 0,7 0-5275 0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1807 0 0,'1'1'2228'0'0,"-1"0"-1597"0"0,1 1 0 0 0,0 0 0 0 0,0 0 0 0 0,0 0 0 0 0,0 0-1 0 0,1-1 1 0 0,-1 1 0 0 0,0 0 0 0 0,1 0 0 0 0,-1-1 0 0 0,0 0 0 0 0,1 1-1 0 0,0-1 1 0 0,3 2 0 0 0,-1-1 51 0 0,-1 0 1 0 0,1-1-1 0 0,0 1 1 0 0,0-1-1 0 0,0 0 0 0 0,0 0 1 0 0,5 1-1 0 0,3-2 187 0 0,1 0 1 0 0,-1 0-1 0 0,0 0 0 0 0,17-4 0 0 0,152-40 69 0 0,-172 42-1263 0 0,23-7-1096 0 0,2-1-75 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2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4 9239 0 0,'0'0'423'0'0,"-2"0"-8"0"0,-5-1-233 0 0,5 0-117 0 0,0 1 0 0 0,-1 0 0 0 0,1-1 0 0 0,-1 1 0 0 0,1 0 0 0 0,-1 0 0 0 0,1 0-1 0 0,-1 0 1 0 0,1 1 0 0 0,0-1 0 0 0,-4 1 0 0 0,-13 6 1530 0 0,-1 0-1 0 0,-36 20 1 0 0,50-23-1474 0 0,-1 0 1 0 0,0 1-1 0 0,1 0 1 0 0,-1 1-1 0 0,2-1 1 0 0,-1 1-1 0 0,0 0 1 0 0,1 1-1 0 0,1-1 0 0 0,-8 13 1 0 0,8-10-72 0 0,0 1 1 0 0,0-1 0 0 0,2 1-1 0 0,-1-1 1 0 0,1 1-1 0 0,0 0 1 0 0,0 1-1 0 0,2-2 1 0 0,-1 1 0 0 0,1 1-1 0 0,1-1 1 0 0,3 20-1 0 0,0-11 38 0 0,1 0 1 0 0,0 0-1 0 0,1 0 0 0 0,2-1 0 0 0,16 30 1 0 0,-17-35 72 0 0,0-2 0 0 0,2 1 0 0 0,-1-1 0 0 0,1 0 0 0 0,19 17 0 0 0,-21-22 62 0 0,0 0 0 0 0,1-1 0 0 0,-1 0 0 0 0,2 0 0 0 0,-2 0 0 0 0,1-2 0 0 0,1 1 0 0 0,0 0 0 0 0,16 2 0 0 0,-21-5-142 0 0,0 0 1 0 0,-1-1 0 0 0,1 1-1 0 0,0-1 1 0 0,-1 0 0 0 0,1-1-1 0 0,-1 0 1 0 0,1 0 0 0 0,-1 1-1 0 0,1-1 1 0 0,5-2 0 0 0,-4 1-4 0 0,-1 0 0 0 0,1-1 0 0 0,0 0 0 0 0,-1 0 0 0 0,1 0-1 0 0,7-8 1 0 0,-4 3 0 0 0,0-2-1 0 0,-1 1 0 0 0,0 0 0 0 0,-1-1 1 0 0,0 0-1 0 0,7-16 0 0 0,-7 12-34 0 0,-2 2 1 0 0,0-2-1 0 0,0 1 0 0 0,-1 0 0 0 0,-1 0 1 0 0,3-27-1 0 0,-5 30-51 0 0,0 1 0 0 0,-1-1 0 0 0,-1 1 0 0 0,1-1 1 0 0,-1 1-1 0 0,0 0 0 0 0,-1-1 0 0 0,0 1 0 0 0,-1 0 0 0 0,-7-15 0 0 0,2 11-109 0 0,0 0 1 0 0,-1 0-1 0 0,0 1 0 0 0,-1 0 0 0 0,-1 1 1 0 0,1 0-1 0 0,-2 1 0 0 0,-13-10 0 0 0,14 13-127 0 0,-1-1 0 0 0,0 1 0 0 0,0 1 0 0 0,0 0 0 0 0,-1 1 0 0 0,0 0-1 0 0,0 1 1 0 0,-28-4 0 0 0,39 8 146 0 0,1 0-1 0 0,-1 0 1 0 0,0 0 0 0 0,0 0-1 0 0,1 1 1 0 0,-1-1 0 0 0,0 0-1 0 0,0 1 1 0 0,1 0-1 0 0,-1-1 1 0 0,1 2 0 0 0,-1-1-1 0 0,-2 2 1 0 0,3-2 6 0 0,1-1 0 0 0,1 1 1 0 0,-1 0-1 0 0,0-1 0 0 0,0 1 1 0 0,0 0-1 0 0,1 0 0 0 0,-1 0 0 0 0,0 0 1 0 0,1 0-1 0 0,0-1 0 0 0,-1 2 0 0 0,0-2 1 0 0,1 2-1 0 0,0-1 0 0 0,0 0 0 0 0,0 0 1 0 0,-1 0-1 0 0,1 0 0 0 0,0 0 1 0 0,0 0-1 0 0,0 1 0 0 0,0-2 0 0 0,0 2 1 0 0,0-1-1 0 0,0 0 0 0 0,1 0 0 0 0,-1 0 1 0 0,0 0-1 0 0,0 0 0 0 0,1 0 0 0 0,-1 0 1 0 0,1 0-1 0 0,0 2 0 0 0,2 1-566 0 0,0 0-1 0 0,0 1 0 0 0,0-1 1 0 0,1 0-1 0 0,-1-1 0 0 0,1 1 1 0 0,5 3-1 0 0,1 1-284 0 0,8 14-1297 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2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50 3679 0 0,'0'0'284'0'0,"1"0"139"0"0,11 2 10625 0 0,0-4-6529 0 0,-9 0-4100 0 0,1 0 0 0 0,0 0 0 0 0,0 0-1 0 0,3-4 1 0 0,-5 5-236 0 0,0 0-157 0 0,-1 0 1 0 0,0 1-1 0 0,0-1 1 0 0,0 0-1 0 0,0 1 0 0 0,0-2 1 0 0,0 1-1 0 0,0 0 1 0 0,0 0-1 0 0,0 0 0 0 0,0 0 1 0 0,-1 0-1 0 0,1 0 1 0 0,0 0-1 0 0,0-3 0 0 0,-1 4-23 0 0,-1-2 0 0 0,1 2 0 0 0,0-1 0 0 0,0 0-1 0 0,0 1 1 0 0,0-1 0 0 0,-1 0 0 0 0,0 1 0 0 0,1-1-1 0 0,0 0 1 0 0,-1 1 0 0 0,1 0 0 0 0,-1-1 0 0 0,1 0-1 0 0,-1 0 1 0 0,0 1 0 0 0,1 0 0 0 0,-1-1 0 0 0,1 1-1 0 0,-1-1 1 0 0,0 1 0 0 0,1 0 0 0 0,-1 0-1 0 0,0-1 1 0 0,0 1 0 0 0,0 0 0 0 0,1 0 0 0 0,-1-1-1 0 0,0 1 1 0 0,0 0 0 0 0,-1 0-4 0 0,1-1 15 0 0,-7 1 15 0 0,0 0-19 0 0,1 1-10 0 0,2 2 0 0 0,-36 25-637 0 0,41-27 354 0 0,-1 0-398 0 0,0 1 247 0 0,-2 5-1091 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3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194 196 12439 0 0,'17'-32'1140'0'0,"-13"23"-505"0"0,1 2 0 0 0,3-14-1 0 0,-7 18-241 0 0,0-1-1 0 0,0 1 0 0 0,-1 0 0 0 0,1-2 0 0 0,0 2 0 0 0,-1 0 0 0 0,0-1 0 0 0,0 0 0 0 0,-2-6 1 0 0,1 6-153 0 0,0-2 0 0 0,0 1 1 0 0,-1 1-1 0 0,0-2 1 0 0,0 1-1 0 0,0 1 1 0 0,-1-1-1 0 0,0 0 1 0 0,0 1-1 0 0,-6-8 1 0 0,7 10-201 0 0,0 0 1 0 0,0 0-1 0 0,-1 0 1 0 0,0 0 0 0 0,1 0-1 0 0,-1 0 1 0 0,1 1-1 0 0,-1-1 1 0 0,0 1 0 0 0,0 0-1 0 0,0-1 1 0 0,0 2 0 0 0,0-1-1 0 0,0 0 1 0 0,0 1-1 0 0,0-1 1 0 0,-1 1 0 0 0,2 0-1 0 0,-7 0 1 0 0,5 1-39 0 0,-1 0 1 0 0,0 0-1 0 0,1 1 1 0 0,-1-1-1 0 0,1 1 1 0 0,-1 0-1 0 0,1 0 1 0 0,0 0-1 0 0,-8 7 1 0 0,4-2-25 0 0,0-1 0 0 0,1 1 0 0 0,-11 12 0 0 0,13-11 15 0 0,-1 0-1 0 0,1-1 0 0 0,0 1 1 0 0,1 1-1 0 0,0-1 0 0 0,0 1 1 0 0,1 0-1 0 0,0 0 0 0 0,0-1 1 0 0,0 11-1 0 0,2-13 5 0 0,0-1-1 0 0,1 1 1 0 0,-1 0 0 0 0,1-1-1 0 0,1 1 1 0 0,-1 0 0 0 0,1-1-1 0 0,0 1 1 0 0,0-1 0 0 0,0 1-1 0 0,2-1 1 0 0,-2 0 0 0 0,2 1-1 0 0,-1-1 1 0 0,0 0 0 0 0,1 0 0 0 0,6 8-1 0 0,-7-12 7 0 0,-1 0 0 0 0,0 1 0 0 0,1-1-1 0 0,-1 1 1 0 0,0-1 0 0 0,1 0 0 0 0,0 0 0 0 0,0 0 0 0 0,-1 0-1 0 0,1 0 1 0 0,0-1 0 0 0,0 1 0 0 0,0 0 0 0 0,0-1 0 0 0,4 2-1 0 0,-3-2 9 0 0,0 0-1 0 0,0 0 0 0 0,0 0 0 0 0,-1-1 0 0 0,2 0 1 0 0,-1 1-1 0 0,-1-1 0 0 0,1 0 0 0 0,5-1 0 0 0,2-4 24 0 0,0 1 0 0 0,0-1-1 0 0,-1-1 1 0 0,12-10 0 0 0,-20 16-34 0 0,22-20 255 0 0,29-33-1 0 0,-46 46-152 0 0,3-4 83 0 0,-8 11-97 0 0,-1 3-15 0 0,-1 49-97 0 0,3-2 0 0 0,10 64-1 0 0,-4-78-218 0 0,1-1 1 0 0,18 43-1 0 0,-24-68-1147 0 0,2-1 1 0 0,7 12-1 0 0,-5-11-769 0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3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239 133 10423 0 0,'4'-5'379'0'0,"0"0"-1"0"0,-1-1 1 0 0,0 0-1 0 0,0 1 1 0 0,-1-1-1 0 0,0 0 0 0 0,3-8 1 0 0,-5 12-105 0 0,0-1 1 0 0,1 1-1 0 0,-1 0 1 0 0,0-1-1 0 0,0 0 0 0 0,0 0 1 0 0,0 1-1 0 0,0 0 1 0 0,-1-1-1 0 0,1 1 1 0 0,-1-1-1 0 0,0 1 0 0 0,0-1 1 0 0,1 1-1 0 0,-2-1 1 0 0,2 1-1 0 0,-2 0 1 0 0,1 0-1 0 0,0 0 0 0 0,-4-3 1 0 0,3 2-198 0 0,0 1 1 0 0,-1-1-1 0 0,0 1 1 0 0,0 0-1 0 0,1 0 1 0 0,-1 1-1 0 0,0-1 1 0 0,0 0-1 0 0,0 1 0 0 0,0-1 1 0 0,0 1-1 0 0,-1 0 1 0 0,2 0-1 0 0,-2 0 1 0 0,1 1-1 0 0,-1 0 1 0 0,1-1-1 0 0,-4 1 1 0 0,2 1 2 0 0,1-1 0 0 0,-1 0 0 0 0,1 2 0 0 0,-1-2 0 0 0,1 2 0 0 0,0 0 0 0 0,-1-1 1 0 0,1 1-1 0 0,0 0 0 0 0,0 0 0 0 0,0 0 0 0 0,-6 6 0 0 0,-11 9-80 0 0,-31 31 0 0 0,45-40 0 0 0,0 0 0 0 0,1 0 0 0 0,0 1 0 0 0,0 0 0 0 0,1 0 0 0 0,0 0 0 0 0,-5 14 0 0 0,10-22 1 0 0,-1 1 0 0 0,0-1 0 0 0,1 1 0 0 0,0 0 0 0 0,0 0 0 0 0,-1 0 0 0 0,1 0 0 0 0,0-1 0 0 0,0 1 0 0 0,0 0 0 0 0,0 1 0 0 0,1-2 0 0 0,-1 1 0 0 0,0 0 0 0 0,1-1 0 0 0,-1 1 0 0 0,1 0 0 0 0,-1 0 0 0 0,2-1 0 0 0,-2 1 0 0 0,1 0 0 0 0,1-1 0 0 0,-2 0 0 0 0,2 1 0 0 0,-1 0 0 0 0,0-1-1 0 0,1 1 1 0 0,-1-2 0 0 0,0 2 0 0 0,1-1 0 0 0,-1 0 0 0 0,1 0 0 0 0,2 1 0 0 0,6 3 19 0 0,0-2-1 0 0,-1 2 1 0 0,1-3-1 0 0,19 5 1 0 0,-19-5 4 0 0,19 5 233 0 0,-3-2 41 0 0,-1 1 1 0 0,45 18 0 0 0,-64-21-273 0 0,1 0 1 0 0,-1 0-1 0 0,0 0 0 0 0,0 2 0 0 0,0-2 1 0 0,0 2-1 0 0,-1-1 0 0 0,0 1 0 0 0,0 0 1 0 0,0 0-1 0 0,-1 0 0 0 0,1 1 0 0 0,-1 0 1 0 0,-1 0-1 0 0,5 9 0 0 0,-7-13-23 0 0,0 1 0 0 0,-1 0-1 0 0,1 0 1 0 0,0-1 0 0 0,-1 1-1 0 0,0 0 1 0 0,0 0 0 0 0,0-1 0 0 0,0 1-1 0 0,0 0 1 0 0,-1 0 0 0 0,1-1-1 0 0,-1 1 1 0 0,1 0 0 0 0,-2 0 0 0 0,2-1-1 0 0,-2 1 1 0 0,2-1 0 0 0,-2 1-1 0 0,1-1 1 0 0,-1 1 0 0 0,-2 2 0 0 0,-2 3 10 0 0,-1 0 0 0 0,0-1 0 0 0,-1 0 0 0 0,-13 11 0 0 0,7-7-130 0 0,-2-2-1 0 0,-16 11 0 0 0,24-17-74 0 0,0 1-1 0 0,1-1 0 0 0,-1-1 0 0 0,1 1 1 0 0,-1-1-1 0 0,0 0 0 0 0,-9 0 1 0 0,15-2 169 0 0,1 0 0 0 0,0 0 0 0 0,-1 0 0 0 0,1 0 0 0 0,0 0 0 0 0,-1 0 0 0 0,1 0 1 0 0,0-1-1 0 0,-1 1 0 0 0,1-1 0 0 0,-1 1 0 0 0,1-1 0 0 0,0 1 0 0 0,-1-1 0 0 0,1 1 1 0 0,0-2-1 0 0,0 1 0 0 0,-1 1 0 0 0,0-2 0 0 0,1 0 19 0 0,0 0 0 0 0,0 1 0 0 0,0-1 0 0 0,0 0 0 0 0,0 0 0 0 0,1 1 0 0 0,-1-1 0 0 0,0 0 0 0 0,1 1 0 0 0,-1-2 0 0 0,1 1 0 0 0,0 0 0 0 0,0-2 0 0 0,-1-18 130 0 0,2 0 0 0 0,1 0-1 0 0,1 0 1 0 0,1 0 0 0 0,0 0-1 0 0,14-37 1 0 0,-14 47-111 0 0,1 0 0 0 0,0 1 0 0 0,1 1 0 0 0,0-1-1 0 0,0 1 1 0 0,1 0 0 0 0,0 0 0 0 0,1 0 0 0 0,0 1 0 0 0,0 1 0 0 0,1 0-1 0 0,0 0 1 0 0,19-12 0 0 0,-9 9-678 0 0,0 1-1 0 0,1 1 0 0 0,27-8 1 0 0,-19 8-803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4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3 143 0 0,'-13'-2'0'0'0,"6"1"3306"0"0,10 11 246 0 0,-1-3-2881 0 0,-2 0 1 0 0,1 0 0 0 0,-1 11-1 0 0,0 4 175 0 0,8 44 873 0 0,15 69 0 0 0,-4-31-803 0 0,-14-71-457 0 0,1 51 0 0 0,-6-64-379 0 0,-2 0-1 0 0,0-1 0 0 0,-8 38 0 0 0,8-52-215 0 0,1 1-152 0 0,0 1 0 0 0,-1-2-1 0 0,0 1 1 0 0,0-1 0 0 0,0 1-1 0 0,-1-1 1 0 0,1 0 0 0 0,-7 9-1 0 0,3-8-1647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0 246 8695 0 0,'5'-10'232'0'0,"0"0"0"0"0,-1 0 0 0 0,6-18 0 0 0,-6 16 255 0 0,0 1-1 0 0,0-1 1 0 0,1 0-1 0 0,1 1 0 0 0,0 0 1 0 0,1 0-1 0 0,0 1 0 0 0,0 1 1 0 0,1-2-1 0 0,17-15 1 0 0,-19 21-135 0 0,0-1 0 0 0,1 1 1 0 0,-1 1-1 0 0,1-1 1 0 0,-1 1-1 0 0,1 1 1 0 0,0-1-1 0 0,0 1 0 0 0,1 0 1 0 0,-1 1-1 0 0,1 0 1 0 0,-1 0-1 0 0,2 1 1 0 0,-2-1-1 0 0,1 2 1 0 0,0-1-1 0 0,-1 1 0 0 0,13 1 1 0 0,-16 0-287 0 0,0 0 0 0 0,-1-1 0 0 0,1 2 0 0 0,0-1 0 0 0,-1 1 0 0 0,1-1-1 0 0,-1 0 1 0 0,1 1 0 0 0,-2 0 0 0 0,2 0 0 0 0,-2 1 0 0 0,2-1 0 0 0,-1 0 0 0 0,2 4 0 0 0,-1-2-18 0 0,-1 0-1 0 0,0 1 1 0 0,-1 0 0 0 0,1-1-1 0 0,0 1 1 0 0,-1 0 0 0 0,0 0-1 0 0,3 11 1 0 0,-2-5-8 0 0,-1 0 0 0 0,-1 0 0 0 0,0 0 0 0 0,-1 1-1 0 0,0-1 1 0 0,0 1 0 0 0,-2-1 0 0 0,-3 20 0 0 0,1-18 11 0 0,0 0 0 0 0,0 0 0 0 0,-9 15 0 0 0,-22 33 122 0 0,24-43-162 0 0,3-5-294 0 0,0-2 0 0 0,-1 1 0 0 0,-17 16 0 0 0,1-4-7823 0 0,20-20 1796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59 2039 0 0,'2'-7'81'0'0,"-1"0"0"0"0,0 1 0 0 0,-1-1 0 0 0,2-6-1 0 0,-4-6 11147 0 0,0 20-11028 0 0,0 0 0 0 0,0 0 1 0 0,0-1-1 0 0,0 2 0 0 0,0-1 1 0 0,1 0-1 0 0,-1 0 0 0 0,0 1 0 0 0,0-1 1 0 0,1 0-1 0 0,0 1 0 0 0,-2 2 0 0 0,1-2-18 0 0,-13 16 594 0 0,1 0 0 0 0,-17 30 0 0 0,26-41-640 0 0,-6 14 127 0 0,0 1 1 0 0,1 0 0 0 0,2 0-1 0 0,-1 0 1 0 0,3 1 0 0 0,-6 30 0 0 0,2 7 22 0 0,-1 75 0 0 0,10-92-99 0 0,2-1 1 0 0,1 1-1 0 0,3-1 1 0 0,2 0-1 0 0,1 0 1 0 0,18 51-1 0 0,-10-41 130 0 0,-1 0 213 0 0,42 93 1 0 0,-54-139-474 0 0,0 0 0 0 0,1 1 0 0 0,0-1 0 0 0,0-1-1 0 0,1 1 1 0 0,-1-1 0 0 0,8 8 0 0 0,-10-11-223 0 0,1-1 0 0 0,0 1-1 0 0,-1-1 1 0 0,1 1-1 0 0,-1 0 1 0 0,1-1 0 0 0,0 0-1 0 0,0 0 1 0 0,0 0 0 0 0,0 0-1 0 0,0-1 1 0 0,0 1-1 0 0,0-1 1 0 0,0 1 0 0 0,0-1-1 0 0,0 0 1 0 0,0 0 0 0 0,1-1-1 0 0,4 0 1 0 0,8-5-5132 0 0,1-2-1517 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5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1583 0 0,'-18'5'10646'0'0,"19"-4"-9556"0"0,1 1-783 0 0,-1 1-1 0 0,1-1 1 0 0,0 0 0 0 0,0 0-1 0 0,0 0 1 0 0,0 0-1 0 0,0-1 1 0 0,1 1 0 0 0,-1-1-1 0 0,0 1 1 0 0,1-1-1 0 0,-1 0 1 0 0,1 0 0 0 0,0 0-1 0 0,-1 0 1 0 0,1-1-1 0 0,5 2 1 0 0,5 0 504 0 0,-1-2 0 0 0,23 0 0 0 0,-15 0-171 0 0,10-2 192 0 0,55-9-1 0 0,-41 4-1598 0 0,-39 6 282 0 0,7-1-1732 0 0,-3 1-2855 0 0,-1-2-1418 0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6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49 5783 0 0,'-6'-23'795'0'0,"0"-2"11690"0"0,10 30-10881 0 0,2 18-1279 0 0,0 0-1 0 0,3 32 0 0 0,-2-13-149 0 0,45 289 697 0 0,-12 63 771 0 0,-19-166 522 0 0,-13-162-1439 0 0,3 35 324 0 0,-11-89-917 0 0,1 0-1 0 0,1 1 0 0 0,0-2 1 0 0,0 2-1 0 0,5 11 1 0 0,-7-23-268 0 0,2-2-785 0 0,25-17-3224 0 0,-8 3-4652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3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 2791 0 0,'0'0'12982'0'0,"-10"-2"-8863"0"0,5 1-6700 0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7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1351 0 0,'0'0'236'0'0,"5"-5"4943"0"0,-4 4-4927 0 0,0 0 1 0 0,0 0-1 0 0,-1 0 0 0 0,1 1 0 0 0,0-2 0 0 0,0 1 1 0 0,0 1-1 0 0,-1-1 0 0 0,2 0 0 0 0,-2 1 1 0 0,2-1-1 0 0,-2 0 0 0 0,2 1 0 0 0,-1-1 1 0 0,0 1-1 0 0,0-1 0 0 0,0 1 0 0 0,0 0 1 0 0,0 0-1 0 0,0 0 0 0 0,3-1 0 0 0,4 0 453 0 0,0 1-1 0 0,10 0 1 0 0,-2 0 161 0 0,103-2 2543 0 0,-19 2-2002 0 0,118-17 483 0 0,1-12-522 0 0,-69 9-650 0 0,84-13 14 0 0,-226 32-699 0 0,-7 1-102 0 0,-6 8-540 0 0,1-4-145 0 0,-1-1 1 0 0,1 1 0 0 0,-2-1-1 0 0,1 0 1 0 0,1-1 0 0 0,-2 1-1 0 0,-5 1 1 0 0,-2 2-2899 0 0,-9 4-2620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7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1351 0 0,'0'0'10864'0'0,"1"1"-9880"0"0,1 1-721 0 0,0 0-1 0 0,1 0 0 0 0,-1 0 0 0 0,0 0 1 0 0,0 1-1 0 0,0-1 0 0 0,0 1 1 0 0,-1-1-1 0 0,1 0 0 0 0,-1 1 1 0 0,0 0-1 0 0,0 0 0 0 0,0 0 0 0 0,1 5 1 0 0,1 5 177 0 0,-1 1 0 0 0,0 14 0 0 0,0-16-167 0 0,4 90 634 0 0,2 24 138 0 0,-7-115-926 0 0,3 42 481 0 0,-3-46-497 0 0,-2 0 0 0 0,1 0 0 0 0,-1 0-1 0 0,0-1 1 0 0,-3 11 0 0 0,4-16-132 0 0,0-1 1 0 0,0 0-1 0 0,-1 1 0 0 0,1-1 1 0 0,0 1-1 0 0,-1-1 0 0 0,1 0 0 0 0,0 0 1 0 0,0 1-1 0 0,0-1 0 0 0,-1 1 1 0 0,1-1-1 0 0,-1 0 0 0 0,1 0 0 0 0,-1 1 1 0 0,1-1-132 0 0,0 0 1 0 0,-1 0-1 0 0,1 0 1 0 0,0 0 0 0 0,0 0-1 0 0,0 0 1 0 0,0 0-1 0 0,-1 0 1 0 0,1 0-1 0 0,0 0 1 0 0,-1 0 0 0 0,1 0-1 0 0,0 0 1 0 0,-1 0-1 0 0,1 0 1 0 0,0 0-1 0 0,0 0 1 0 0,0 0 0 0 0,0-1-1 0 0,0 1 1 0 0,-1 0-1 0 0,1 0 1 0 0,0 0-1 0 0,-1 0 1 0 0,-4-4-2292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7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5039 0 0,'0'0'695'0'0,"1"0"218"0"0,20-2 2726 0 0,0 0-1 0 0,27-6 1 0 0,-25 3-1798 0 0,39-2 0 0 0,171-10-254 0 0,-146 8-10357 0 0,-72 8 2683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8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5783 0 0,'-1'1'3370'0'0,"1"2"-2673"0"0,-2 1 0 0 0,2 0 0 0 0,0-1 1 0 0,-1 1-1 0 0,1 0 0 0 0,0 6 0 0 0,3 25 869 0 0,-2-28-1239 0 0,9 98 1512 0 0,-6-11-1163 0 0,-3-33-550 0 0,-4-41 268 0 0,2-11-1495 0 0,0 0-3472 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8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2039 0 0,'0'0'92'0'0,"1"-4"123"0"0,1 0 0 0 0,0 0-1 0 0,0 1 1 0 0,-1-1-1 0 0,2 1 1 0 0,-1-1-1 0 0,0 2 1 0 0,1-2-1 0 0,4-3 1 0 0,0 0 3707 0 0,15-8 0 0 0,-16 11-2474 0 0,1 0 1 0 0,11-4 0 0 0,-13 6-1085 0 0,0 0 1 0 0,0 1 0 0 0,0 0 0 0 0,0-1 0 0 0,0 2 0 0 0,1 0 0 0 0,-1-1 0 0 0,0 1 0 0 0,0 0 0 0 0,0 1 0 0 0,10 1 0 0 0,0 1 80 0 0,-5-1-154 0 0,0 1 0 0 0,1 0 1 0 0,12 5-1 0 0,-21-7-250 0 0,1 1 1 0 0,-1-1-1 0 0,1 0 1 0 0,-1 1-1 0 0,0-1 1 0 0,0 1-1 0 0,0 0 1 0 0,0 0-1 0 0,-1-1 1 0 0,1 1-1 0 0,0 0 1 0 0,0 0-1 0 0,-1 1 1 0 0,1-1-1 0 0,-1 0 1 0 0,0 1-1 0 0,0-1 1 0 0,1 5-1 0 0,-1-4-25 0 0,-1 1 0 0 0,1 0 0 0 0,-1 0-1 0 0,1 0 1 0 0,-2 0 0 0 0,1 0 0 0 0,0 0-1 0 0,-1 0 1 0 0,1-1 0 0 0,-2 1 0 0 0,2 0-1 0 0,-2 0 1 0 0,1-1 0 0 0,-1 1 0 0 0,1-1-1 0 0,-4 4 1 0 0,-3 6-29 0 0,-1 0 0 0 0,-18 19-1 0 0,20-23 21 0 0,-4 3-265 0 0,-1-1-1 0 0,1 0 1 0 0,-2-1 0 0 0,-21 15-1 0 0,34-24 241 0 0,-1-1 1 0 0,1 0-1 0 0,0 0 0 0 0,0 0 0 0 0,0 0 0 0 0,0 0 1 0 0,0 0-1 0 0,-1 0 0 0 0,1 1 0 0 0,0-1 0 0 0,0 0 0 0 0,-1 0 1 0 0,1 0-1 0 0,0 0 0 0 0,0 0 0 0 0,0 0 0 0 0,0 0 1 0 0,-1 0-1 0 0,1 1 0 0 0,-1-1 0 0 0,1 0 0 0 0,0 0 1 0 0,-1-1-1 0 0,1 1 0 0 0,0 0 0 0 0,0 0 0 0 0,0 0 1 0 0,0 0-1 0 0,-1 0 0 0 0,1 0 0 0 0,0 0 0 0 0,-1 0 1 0 0,1-1-1 0 0,0 1 0 0 0,0 0 0 0 0,0 0 0 0 0,0 0 1 0 0,-1-1-6 0 0,1 0 1 0 0,0 0 0 0 0,-1 0 0 0 0,1 0 0 0 0,0 0 0 0 0,0 0 0 0 0,0 1 0 0 0,0-2-1 0 0,0 2 1 0 0,0-3 0 0 0,0 1 14 0 0,0 1 8 0 0,0 0 0 0 0,0 1 0 0 0,0-1 0 0 0,0 0-1 0 0,0 1 1 0 0,0-1 0 0 0,0 0 0 0 0,0 1-1 0 0,0-1 1 0 0,1 0 0 0 0,-1 1 0 0 0,0-1-1 0 0,1 1 1 0 0,-1-1 0 0 0,0 1 0 0 0,0-1-1 0 0,2 0 1 0 0,-1-2 9 0 0,1 0 0 0 0,-1 1-1 0 0,1 0 1 0 0,0-1 0 0 0,-1 1 0 0 0,1 0-1 0 0,1 0 1 0 0,-1 0 0 0 0,0 1 0 0 0,1-2-1 0 0,-1 2 1 0 0,1 0 0 0 0,-1-1 0 0 0,1 1 0 0 0,-1 0-1 0 0,1-1 1 0 0,0 2 0 0 0,0-1 0 0 0,-1 0-1 0 0,2 1 1 0 0,-1 0 0 0 0,-1-1 0 0 0,1 1-1 0 0,1 0 1 0 0,-2 0 0 0 0,1 0 0 0 0,0 1-1 0 0,0-1 1 0 0,3 2 0 0 0,7 2 186 0 0,0 0 0 0 0,24 13 0 0 0,-32-14-143 0 0,1 1-1 0 0,-1-1 1 0 0,0 1-1 0 0,0 0 1 0 0,0 1-1 0 0,-1-1 1 0 0,1 1 0 0 0,4 8-1 0 0,-5-8-8 0 0,-1 1 1 0 0,1-1-1 0 0,-2 1 0 0 0,1-1 0 0 0,-1 1 0 0 0,4 11 0 0 0,-6-14-30 0 0,1 1 0 0 0,-1-1 0 0 0,1 0 0 0 0,-1 0 0 0 0,0 1 0 0 0,-1-1 0 0 0,1 0 0 0 0,-1 0 0 0 0,1 1 0 0 0,-1-1-1 0 0,0 0 1 0 0,0 0 0 0 0,0 0 0 0 0,-3 6 0 0 0,-2 0 22 0 0,-1 0 0 0 0,0-1 0 0 0,0 0-1 0 0,-1 0 1 0 0,0-1 0 0 0,-11 9 0 0 0,13-11-12 0 0,-8 6-423 0 0,-1 0 1 0 0,-1-2 0 0 0,1 1-1 0 0,-1-2 1 0 0,-1 1-1 0 0,-18 5 1 0 0,29-12-874 0 0,-1-1-1 0 0,1 1 1 0 0,-11 0 0 0 0,8-1-921 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9127 0 0,'1'0'415'0'0,"1"-3"-317"0"0,1 1 0 0 0,1 0 0 0 0,-2 0 0 0 0,1 1 0 0 0,1 0 0 0 0,-2-1 0 0 0,2 1 0 0 0,-1-1 0 0 0,1 2 0 0 0,-1-1 0 0 0,0 0 0 0 0,1 1 0 0 0,4-1 0 0 0,-3 1 218 0 0,-1 1 1 0 0,1-1-1 0 0,0 1 1 0 0,-1 0-1 0 0,1 0 1 0 0,-1 0-1 0 0,0 1 1 0 0,1-1-1 0 0,4 3 1 0 0,1 3 240 0 0,0-1 1 0 0,0 2-1 0 0,0-1 0 0 0,0 1 1 0 0,-1 0-1 0 0,15 19 1 0 0,-2 0 74 0 0,-2 0 0 0 0,-1 2 0 0 0,30 57 1 0 0,-39-65-406 0 0,-1 0 1 0 0,-2 1 0 0 0,0 0-1 0 0,-2 0 1 0 0,0 1 0 0 0,4 41-1 0 0,-9-46-98 0 0,0 0 0 0 0,-1 0 0 0 0,-1-1 1 0 0,-1 1-1 0 0,-1-1 0 0 0,-8 24 0 0 0,2-12 53 0 0,-2-1 0 0 0,-28 50 1 0 0,12-34-57 0 0,-58 68 1 0 0,58-79-71 0 0,-70 75-2962 0 0,87-97 564 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7055 0 0,'1'1'9344'0'0,"1"0"-8827"0"0,2-1 0 0 0,-1 1 0 0 0,-1 0 0 0 0,2-1 0 0 0,-1 1 0 0 0,0-1 0 0 0,5-1 0 0 0,24-3 1428 0 0,-16 2-1331 0 0,32-4-154 0 0,89-12 985 0 0,-67 7-6142 0 0,-57 10-2806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9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5039 0 0,'0'0'231'0'0,"2"0"-18"0"0,12-2 487 0 0,17 2-1 0 0,-21 0 1126 0 0,0 0-1 0 0,0-1 1 0 0,0 0 0 0 0,0-1-1 0 0,14-3 1 0 0,91-39 3153 0 0,-57 22-5331 0 0,-1 0-3595 0 0,-39 17 1664 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19 9903 0 0,'-1'-1'763'0'0,"0"0"-715"0"0,0 0-1 0 0,0 0 1 0 0,0 1-1 0 0,-1-1 1 0 0,1 0 0 0 0,-1 1-1 0 0,1-1 1 0 0,0 1 0 0 0,-1-1-1 0 0,1 1 1 0 0,-1 0-1 0 0,1 0 1 0 0,-1 0 0 0 0,1 0-1 0 0,-1 0 1 0 0,1 0-1 0 0,-1 0 1 0 0,1 0 0 0 0,-4 0-1 0 0,2 2 74 0 0,0-1-1 0 0,-1 0 1 0 0,1 1-1 0 0,-1 0 1 0 0,-3 3-1 0 0,1-1 92 0 0,-8 6 314 0 0,0 0 0 0 0,0 1 0 0 0,2 0 0 0 0,0 1 1 0 0,0 1-1 0 0,0 0 0 0 0,2 0 0 0 0,0 2 0 0 0,1-2 0 0 0,-14 30 1 0 0,19-35-314 0 0,1 0 0 0 0,0 1 0 0 0,1-1 0 0 0,-1 1 0 0 0,2 0 0 0 0,-1 0 0 0 0,2 0 0 0 0,-1 1 0 0 0,1-1 1 0 0,0 0-1 0 0,1-1 0 0 0,-1 1 0 0 0,5 15 0 0 0,-3-17-80 0 0,0-1-1 0 0,0 0 1 0 0,0 0-1 0 0,1 0 1 0 0,0-1 0 0 0,0 1-1 0 0,1-1 1 0 0,-1 1-1 0 0,1-2 1 0 0,0 2 0 0 0,1-2-1 0 0,-1 1 1 0 0,0-1-1 0 0,1 0 1 0 0,1 0-1 0 0,-1 0 1 0 0,0 0 0 0 0,1-2-1 0 0,-1 2 1 0 0,7 1-1 0 0,-5-3-59 0 0,-2-1 0 0 0,1 0-1 0 0,0 1 1 0 0,-1-1 0 0 0,1-1-1 0 0,0 0 1 0 0,0 0-1 0 0,0 0 1 0 0,0-1 0 0 0,-1 0-1 0 0,1 0 1 0 0,11-3 0 0 0,-2-2 21 0 0,1 0-1 0 0,-1-1 1 0 0,18-11 0 0 0,-22 12-68 0 0,-1 0 0 0 0,0-1-1 0 0,-1 0 1 0 0,0 0 0 0 0,0-2-1 0 0,11-11 1 0 0,-17 16-41 0 0,0 0-1 0 0,-1 1 1 0 0,1-1 0 0 0,-1 0 0 0 0,0 0-1 0 0,0-1 1 0 0,0 1 0 0 0,0-1 0 0 0,-1 1 0 0 0,0 0-1 0 0,0-1 1 0 0,0 1 0 0 0,-1-1 0 0 0,0 1-1 0 0,1-1 1 0 0,-1 0 0 0 0,-1 0 0 0 0,1 1-1 0 0,-2-6 1 0 0,-2-5-196 0 0,0 0 0 0 0,-1 0 1 0 0,-1 0-1 0 0,-15-25 0 0 0,7 17-18 0 0,-1 1-1 0 0,-19-21 0 0 0,30 37 175 0 0,-2 0-1 0 0,1 1 1 0 0,0 0-1 0 0,-1 0 1 0 0,0 0-1 0 0,0 1 1 0 0,0 0-1 0 0,-9-4 1 0 0,13 7 13 0 0,0 0 0 0 0,0 1 1 0 0,0-1-1 0 0,-1 0 0 0 0,1 1 1 0 0,0 0-1 0 0,0-1 1 0 0,-1 1-1 0 0,1 0 0 0 0,0 0 1 0 0,0 0-1 0 0,0 0 0 0 0,0 1 1 0 0,-1-1-1 0 0,1 0 0 0 0,0 1 1 0 0,0 0-1 0 0,-1-1 1 0 0,1 1-1 0 0,0 0 0 0 0,0 0 1 0 0,0 1-1 0 0,0-1 0 0 0,0 0 1 0 0,0 0-1 0 0,1 1 0 0 0,-1-1 1 0 0,0 1-1 0 0,1 0 0 0 0,-2 1 1 0 0,1-1-182 0 0,1 0 0 0 0,-1 0 0 0 0,2 0 1 0 0,-2 0-1 0 0,1 0 0 0 0,0 0 0 0 0,1 0 0 0 0,-1 0 1 0 0,0 0-1 0 0,1 0 0 0 0,0 0 0 0 0,-1 0 0 0 0,1 0 1 0 0,-1 1-1 0 0,1-1 0 0 0,0 0 0 0 0,1 0 1 0 0,-1 1-1 0 0,1 3 0 0 0,3 6-2244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0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3999 0 0,'0'0'306'0'0,"0"1"88"0"0,0 3 1165 0 0,0 0 0 0 0,0 0 0 0 0,0 0 0 0 0,-1 0 0 0 0,-1 9 2945 0 0,2-11-3143 0 0,0 5 3062 0 0,1-7-3942 0 0,18 9 583 0 0,-17-8-913 0 0,3-3-70 0 0,2 0-16 0 0,-1 0 5 0 0,-5 1-37 0 0,-8 2-361 0 0,2 1 275 0 0,0 2 42 0 0,4-3 65 0 0,1-1 0 0 0,-1 1 0 0 0,0 0 0 0 0,1-1 0 0 0,0 1 0 0 0,-1 0-1 0 0,0-1 1 0 0,1 1 0 0 0,0 0 0 0 0,0-1 0 0 0,-1 2 0 0 0,0-1 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3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11 155 14479 0 0,'-4'-17'1579'0'0,"-2"6"1393"0"0,6 10-2291 0 0,0 0-407 0 0,1-2-337 0 0,0 2-226 0 0,0 0 0 0 0,0 0 0 0 0,0 1 0 0 0,0-1 0 0 0,1 0-1 0 0,-1 1 1 0 0,0-1 0 0 0,0 1 0 0 0,1-1 0 0 0,-1 1 0 0 0,0-1 0 0 0,1 1 0 0 0,-1 0 0 0 0,0 0 0 0 0,1-1 0 0 0,2 1 0 0 0,-1 0-2068 0 0,7-2-3111 0 0</inkml:trace>
  <inkml:trace contextRef="#ctx0" brushRef="#br0" timeOffset="1">599 10 14079 0 0,'0'0'5394'0'0,"8"-6"-9398"0"0,-1 2 1918 0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0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208 138 7943 0 0,'13'-10'647'0'0,"15"-8"-1"0"0,-16 12 995 0 0,-1-1 0 0 0,14-12 0 0 0,-23 18-1479 0 0,-1-1-1 0 0,0 2 1 0 0,0-2-1 0 0,0 2 1 0 0,0-2-1 0 0,0 1 1 0 0,0 0-1 0 0,-1-1 1 0 0,1 1-1 0 0,0 0 1 0 0,-1-1-1 0 0,1 1 1 0 0,-1-1-1 0 0,1 1 1 0 0,-1 0-1 0 0,1-1 0 0 0,-1 0 1 0 0,0 1-1 0 0,0-1 1 0 0,0 1-1 0 0,0-1 1 0 0,0 1-1 0 0,0-1 1 0 0,0 1-1 0 0,-1 0 1 0 0,0-4-1 0 0,0 3-52 0 0,0 0 1 0 0,0 0-1 0 0,0 0 0 0 0,0 0 0 0 0,-1 0 0 0 0,1 1 0 0 0,0-1 0 0 0,-2 0 0 0 0,2 0 0 0 0,0 1 0 0 0,-1-1 1 0 0,0 1-1 0 0,0 0 0 0 0,0-1 0 0 0,0 2 0 0 0,0-2 0 0 0,-2 0 0 0 0,-2 1-82 0 0,0-1 1 0 0,-1 0-1 0 0,1 1 0 0 0,-1 0 0 0 0,1 1 0 0 0,0-1 1 0 0,0 1-1 0 0,-1 1 0 0 0,1-1 0 0 0,0 0 1 0 0,-1 2-1 0 0,1-1 0 0 0,-12 5 0 0 0,5-2 14 0 0,2 1 1 0 0,-2 1-1 0 0,2-1 0 0 0,0 2 0 0 0,-19 14 0 0 0,22-15-41 0 0,1 1 0 0 0,0 0 0 0 0,0-1 0 0 0,1 2 0 0 0,1 0 0 0 0,-1-1 0 0 0,1 1 0 0 0,-6 12 0 0 0,6-10 0 0 0,1 2 0 0 0,0-1 0 0 0,0 1 0 0 0,1-1 0 0 0,0 2 0 0 0,0 12 0 0 0,2-23 7 0 0,1 1 0 0 0,0-1 0 0 0,0 0 0 0 0,0 0 0 0 0,0 0 0 0 0,1 0 0 0 0,-1 1 0 0 0,0-1 0 0 0,1 0 0 0 0,0 0 0 0 0,-1 0 0 0 0,1 0 0 0 0,0 0 0 0 0,0 0 0 0 0,1 0 0 0 0,-2 0 0 0 0,2-1 0 0 0,-1 1 0 0 0,0 0 0 0 0,1 0 0 0 0,1 1 0 0 0,0-1 5 0 0,-1-1-1 0 0,1 0 1 0 0,-1 1 0 0 0,1-1-1 0 0,-1 0 1 0 0,0 0 0 0 0,1 0-1 0 0,0 0 1 0 0,0 0 0 0 0,-1-1-1 0 0,1 1 1 0 0,0-1 0 0 0,0 0-1 0 0,-1 0 1 0 0,2 0 0 0 0,1 0-1 0 0,8-2 28 0 0,-2 0-1 0 0,2 0 1 0 0,-2-1-1 0 0,1 0 0 0 0,0-1 1 0 0,-1 0-1 0 0,0-2 1 0 0,0 1-1 0 0,0-1 1 0 0,-1 0-1 0 0,1-1 1 0 0,10-9-1 0 0,-15 9 43 0 0,-2 2 1 0 0,1-1-1 0 0,-1 0 0 0 0,0-1 0 0 0,0 1 0 0 0,5-12 1 0 0,-4 8 256 0 0,-1 1 1 0 0,9-11-1 0 0,-12 19-265 0 0,4 41 18 0 0,-5-5 55 0 0,-2 0-1 0 0,-8 41 1 0 0,-1 34 202 0 0,11-95-228 0 0,0-1 0 0 0,4 25 0 0 0,-4-33-128 0 0,2 0-1 0 0,0 1 1 0 0,-1-1-1 0 0,1 0 0 0 0,1 0 1 0 0,0 0-1 0 0,-1-1 1 0 0,6 8-1 0 0,-6-11-188 0 0,0 1-1 0 0,0-1 0 0 0,0 0 1 0 0,0 0-1 0 0,0-1 1 0 0,0 1-1 0 0,1 0 0 0 0,-1-1 1 0 0,1 0-1 0 0,2 2 1 0 0,-2-2-922 0 0,0-1 1 0 0,-1 1 0 0 0,1 0 0 0 0,-1-1-1 0 0,1 1 1 0 0,3 0 0 0 0,7-3-5277 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1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251 194 2791 0 0,'0'-1'207'0'0,"12"-18"474"0"0,-6 9 3701 0 0,1 0-1 0 0,6-16 1 0 0,-7 4-2807 0 0,-4 16-1266 0 0,-2 0-1 0 0,1 0 1 0 0,0 0 0 0 0,-1 0-1 0 0,0 0 1 0 0,-1 0 0 0 0,0 0-1 0 0,1 0 1 0 0,-4-8-1 0 0,4 12-271 0 0,-1 0 0 0 0,0 0 0 0 0,1 0 0 0 0,-2-1 0 0 0,2 2 0 0 0,-2-1 0 0 0,1 0 1 0 0,-1 0-1 0 0,1 1 0 0 0,0-2 0 0 0,-1 2 0 0 0,0 0 0 0 0,1-1 0 0 0,-1 0 0 0 0,0 1 0 0 0,0 0 0 0 0,0 0 0 0 0,0-1 0 0 0,0 2 0 0 0,0-1 0 0 0,0 0 0 0 0,-1 0 0 0 0,1 0 0 0 0,0 1 0 0 0,0 0 0 0 0,-1 0 0 0 0,-2-1 0 0 0,-2 1-36 0 0,1 1 0 0 0,-1-1 0 0 0,1 1 1 0 0,-1 0-1 0 0,1 1 0 0 0,0-1 0 0 0,-1 1 0 0 0,1 1 1 0 0,0-1-1 0 0,1 1 0 0 0,-2 0 0 0 0,2 1 0 0 0,-1-1 1 0 0,-5 5-1 0 0,-2 3-18 0 0,1 0 1 0 0,0 1 0 0 0,1 0-1 0 0,-13 18 1 0 0,9-10 12 0 0,-18 32 0 0 0,29-45-3 0 0,1 1-1 0 0,-1 0 1 0 0,1 0-1 0 0,0 0 1 0 0,1 0 0 0 0,0 0-1 0 0,0 1 1 0 0,0 8-1 0 0,2-15 8 0 0,0 0 0 0 0,0 0 0 0 0,0 0 0 0 0,1 0 0 0 0,-1 0 0 0 0,0 0 0 0 0,1 0 0 0 0,0 0 0 0 0,-1 0-1 0 0,1 0 1 0 0,0 0 0 0 0,-1-1 0 0 0,2 1 0 0 0,-1 0 0 0 0,2 2 0 0 0,-1-1 0 0 0,0-1 1 0 0,1 0-1 0 0,-1 0 0 0 0,1 0 0 0 0,-1 0 1 0 0,1-1-1 0 0,0 1 0 0 0,0-1 1 0 0,3 2-1 0 0,1-1 22 0 0,1 0 1 0 0,-1 1-1 0 0,1-2 1 0 0,0 0-1 0 0,-1-1 1 0 0,1 1-1 0 0,12-1 0 0 0,-3-1 155 0 0,-1-1-1 0 0,1-1 0 0 0,0 0 1 0 0,-1-1-1 0 0,1-1 0 0 0,-1 0 1 0 0,29-15-1 0 0,-16 6 153 0 0,-20 10-130 0 0,0-1 1 0 0,17-10 0 0 0,-25 14-85 0 0,4 9 45 0 0,-4-5-154 0 0,0-1 0 0 0,0 1 0 0 0,0 1 1 0 0,0-2-1 0 0,-1 2 0 0 0,0-2 0 0 0,0 2 0 0 0,0 3 1 0 0,-3 28 90 0 0,3-30-73 0 0,-9 46 266 0 0,-17 53 0 0 0,5-15 359 0 0,10-44-273 0 0,4-16-43 0 0,1-1 1 0 0,1 1-1 0 0,-2 42 1 0 0,7-51-460 0 0,-1-6 365 0 0,3 22 1 0 0,-2-32-571 0 0,2 1 1 0 0,-2-1 0 0 0,2 0-1 0 0,-1 1 1 0 0,0-1 0 0 0,1 0-1 0 0,0 1 1 0 0,4 5 0 0 0,-2-4-1073 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2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50 4319 0 0,'0'-1'198'0'0,"-4"-47"11164"0"0,4 50-10835 0 0,1 10-304 0 0,-1-1 0 0 0,2 2 0 0 0,4 13 0 0 0,12 37 250 0 0,-15-54-379 0 0,27 97 675 0 0,-4 1 1 0 0,-5 0 0 0 0,9 131-1 0 0,-29-225-621 0 0,0-7-22 0 0,-1 1 0 0 0,1 0 0 0 0,-1-1 0 0 0,-1 1 0 0 0,1 0 1 0 0,-3 10-1 0 0,3-16-209 0 0,-1-2-1263 0 0,0 0 920 0 0,0 0-1 0 0,0 1 1 0 0,1-1 0 0 0,-1 0-1 0 0,0 0 1 0 0,1 0-1 0 0,0 1 1 0 0,-1-1 0 0 0,1 0-1 0 0,-1 0 1 0 0,1-1 0 0 0,-2-8-1836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3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7455 0 0,'1'-1'575'0'0,"1"-3"-258"0"0,0 2 0 0 0,0-2-1 0 0,0 2 1 0 0,1-1 0 0 0,-1 0 0 0 0,0 0-1 0 0,1 1 1 0 0,1 0 0 0 0,-2-1 0 0 0,1 1-1 0 0,1 0 1 0 0,-1 1 0 0 0,0-1 0 0 0,1 1-1 0 0,-1-1 1 0 0,1 1 0 0 0,-1 0 0 0 0,1 0-1 0 0,0 0 1 0 0,4 0 0 0 0,5 0 386 0 0,-1 1 0 0 0,1 0 0 0 0,0 1 0 0 0,0 1-1 0 0,-1-1 1 0 0,0 2 0 0 0,24 7 0 0 0,82 39 1578 0 0,-111-46-2139 0 0,0 1 1 0 0,0-1-1 0 0,-1 1 0 0 0,1 0 1 0 0,10 10-1 0 0,-15-12-111 0 0,-1 0-1 0 0,1 0 0 0 0,-1 0 0 0 0,1 0 1 0 0,-1 0-1 0 0,0 0 0 0 0,1 0 1 0 0,-2 0-1 0 0,1 0 0 0 0,0 0 0 0 0,0 1 1 0 0,0-1-1 0 0,-1 0 0 0 0,0 1 1 0 0,0-1-1 0 0,1 1 0 0 0,-1-1 0 0 0,0 0 1 0 0,0 0-1 0 0,-1 1 0 0 0,1-1 1 0 0,0 0-1 0 0,-2 4 0 0 0,0 1 1 0 0,0-1 0 0 0,0 0 1 0 0,-1 0-1 0 0,-1 0 0 0 0,1-1 0 0 0,-1 1 0 0 0,0-1 1 0 0,-6 7-1 0 0,-41 39 7 0 0,40-42-84 0 0,-18 19-48 0 0,-64 53-4471 0 0,65-61 759 0 0,17-14 1422 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3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54 7455 0 0,'0'-2'575'0'0,"0"-3"-161"0"0,0 1-1 0 0,-1-1 1 0 0,1 1-1 0 0,0 0 1 0 0,-2-1-1 0 0,0-5 1 0 0,2 9-254 0 0,-1 0-1 0 0,1 0 1 0 0,-1 1 0 0 0,1-1 0 0 0,-1 0-1 0 0,1 1 1 0 0,0-1 0 0 0,-1 0 0 0 0,0 0-1 0 0,1 1 1 0 0,-1-1 0 0 0,0 0-1 0 0,1 1 1 0 0,-1-1 0 0 0,0 0 0 0 0,1 1-1 0 0,-1 0 1 0 0,0-1 0 0 0,0 1 0 0 0,0-1-1 0 0,0 1 1 0 0,1 0 0 0 0,-2 0 0 0 0,2 0-1 0 0,-1 0 1 0 0,0-1 0 0 0,0 1-1 0 0,0 0 1 0 0,1 0 0 0 0,-2 0 0 0 0,2 0-1 0 0,-1 1 1 0 0,-1-1 0 0 0,2 0 0 0 0,-1 0-1 0 0,0 0 1 0 0,0 0 0 0 0,0 1-1 0 0,1-1 1 0 0,-2 1 0 0 0,-5 3 20 0 0,0-1 0 0 0,1 1 0 0 0,0 1 0 0 0,-1-1 0 0 0,2 1 0 0 0,-1 0 0 0 0,1 0 0 0 0,-1 1 0 0 0,2-1 0 0 0,-1 2 0 0 0,1-1 1 0 0,0 0-1 0 0,-5 8 0 0 0,0 4-32 0 0,2-1 1 0 0,-1 2 0 0 0,-8 34 0 0 0,10-26-63 0 0,2 1 0 0 0,0-2 1 0 0,1 2-1 0 0,2-1 0 0 0,1 1 1 0 0,4 28-1 0 0,1-21 54 0 0,0 1 0 0 0,4-1 1 0 0,0-1-1 0 0,15 39 0 0 0,-19-62-78 0 0,1 0 0 0 0,-1 0 0 0 0,1 0 0 0 0,0-1 0 0 0,1 0 0 0 0,1-1 0 0 0,0 0 0 0 0,0 0 0 0 0,10 8 0 0 0,-11-11-46 0 0,0 0 0 0 0,0-1 0 0 0,1 0 0 0 0,0 0 0 0 0,0-1-1 0 0,0-1 1 0 0,0 2 0 0 0,0-3 0 0 0,1 1 0 0 0,0 0 0 0 0,0-1 0 0 0,15 1 0 0 0,-19-3-294 0 0,1 0 0 0 0,-1 0 0 0 0,0 0 0 0 0,0-1 0 0 0,1 0 0 0 0,5-2-1 0 0,17-7-5899 0 0,-11 2-132 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4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227 112 6591 0 0,'1'-6'360'0'0,"0"0"0"0"0,0 0 0 0 0,1 0 0 0 0,0 0 0 0 0,0 0 0 0 0,5-10 6188 0 0,-1 25-4496 0 0,-1 2-1447 0 0,-1 0 0 0 0,0 0 0 0 0,0 1-1 0 0,3 21 1 0 0,0-3 19 0 0,52 242 2832 0 0,-56-236-3261 0 0,-1 53 0 0 0,-3-62-166 0 0,1-22-18 0 0,1 4-246 0 0,-2 0 0 0 0,0 10-1 0 0,0-18-200 0 0</inkml:trace>
  <inkml:trace contextRef="#ctx0" brushRef="#br0" timeOffset="1">1 59 6591 0 0,'1'1'9272'0'0,"4"4"-8708"0"0,0-1 0 0 0,0-1-1 0 0,0 0 1 0 0,1 1-1 0 0,-1-1 1 0 0,1 0 0 0 0,0 0-1 0 0,0-1 1 0 0,0 0 0 0 0,7 1-1 0 0,0 0-137 0 0,0 0 0 0 0,0-2 1 0 0,0 1-1 0 0,16-2 0 0 0,1-2-144 0 0,2-1 0 0 0,-1-2 0 0 0,0 0 0 0 0,0-3 0 0 0,-1-1 0 0 0,0-1 0 0 0,33-16 0 0 0,-12 6-1379 0 0,-17 7-3479 0 0,-27 10 1582 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12263 0 0,'0'0'1446'0'0,"0"1"-708"0"0,-1 3-239 0 0,0-1-1 0 0,1 1 0 0 0,-1 0 0 0 0,1-1 0 0 0,0 1 1 0 0,0 5-1 0 0,5 25 1157 0 0,-3-17-1082 0 0,42 322 2139 0 0,-24-134-2301 0 0,-18-117-9418 0 0,-2-94 2831 0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4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12671 0 0,'3'-11'507'0'0,"2"1"0"0"0,8-20-1 0 0,-9 25-47 0 0,-1 0 0 0 0,1 1 1 0 0,-1-1-1 0 0,1 1 0 0 0,0-1 0 0 0,0 2 0 0 0,7-7 1 0 0,0 2 549 0 0,1 1 1 0 0,0 1 0 0 0,-1-1 0 0 0,25-8-1 0 0,-28 13-753 0 0,0-1 0 0 0,1 1 0 0 0,0 0 0 0 0,0 1 0 0 0,-1 0 0 0 0,1 0 0 0 0,0 1 0 0 0,12 1-1 0 0,-18-1-225 0 0,1 0 0 0 0,-1 1-1 0 0,0 0 1 0 0,0-1-1 0 0,1 2 1 0 0,-1-2 0 0 0,0 2-1 0 0,0-1 1 0 0,-1 1-1 0 0,2 0 1 0 0,-1-1-1 0 0,-1 1 1 0 0,1 0 0 0 0,-1 0-1 0 0,1 0 1 0 0,-1 1-1 0 0,1-1 1 0 0,-1 1 0 0 0,0 0-1 0 0,0-1 1 0 0,-1 1-1 0 0,1 0 1 0 0,0 0-1 0 0,-1-1 1 0 0,0 2 0 0 0,1-2-1 0 0,-1 2 1 0 0,0-1-1 0 0,0 0 1 0 0,-1 1 0 0 0,0-1-1 0 0,1 0 1 0 0,-1 1-1 0 0,0-1 1 0 0,0 0 0 0 0,-1 5-1 0 0,-1 8-133 0 0,-1 0 0 0 0,-1 1 0 0 0,0-1 0 0 0,-12 27 0 0 0,2-13-256 0 0,-24 40 0 0 0,-4-14-1412 0 0,42-54 1531 0 0,2-3-353 0 0,-1 0 587 0 0,1 1 1 0 0,-1-1 0 0 0,1 0-1 0 0,-1 0 1 0 0,1 0 0 0 0,-1 1-1 0 0,0-2 1 0 0,0 1 0 0 0,1 0-1 0 0,-1 0 1 0 0,1-2 0 0 0,3-2 1 0 0,2 0 74 0 0,-1 0 0 0 0,0 0 0 0 0,0 0 0 0 0,1 2 0 0 0,0-1 0 0 0,0 0 0 0 0,0 1 0 0 0,1 0 0 0 0,-1 0 0 0 0,0 1 0 0 0,1 0 0 0 0,10 0 0 0 0,-14 2-41 0 0,0 0-1 0 0,0 1 0 0 0,0 0 0 0 0,0-1 0 0 0,0 1 0 0 0,0 0 0 0 0,0 1 0 0 0,0 0 0 0 0,-1-1 1 0 0,2 1-1 0 0,-2 0 0 0 0,0 0 0 0 0,1 1 0 0 0,-1-1 0 0 0,4 4 0 0 0,-2-1-16 0 0,0 0 1 0 0,0 0-1 0 0,-1 0 0 0 0,1 1 0 0 0,-1 0 1 0 0,0-1-1 0 0,-1 2 0 0 0,4 6 0 0 0,-4-7 21 0 0,-1 1 0 0 0,-1 0 1 0 0,1-1-1 0 0,-1 1 0 0 0,0 0 0 0 0,-1 0 0 0 0,0 0 0 0 0,0 0 0 0 0,0 0 0 0 0,-2 10 1 0 0,-3 6 116 0 0,-14 39 1 0 0,10-33-134 0 0,-1-2 19 0 0,-2 1 0 0 0,0-2-1 0 0,-28 45 1 0 0,31-57-350 0 0,-1 1-1 0 0,-17 19 0 0 0,23-30 217 0 0,1 0 0 0 0,-1-1 0 0 0,0 1 0 0 0,0-1 0 0 0,0 0 0 0 0,0-1 0 0 0,-1 1 0 0 0,1 0 0 0 0,-1-1 0 0 0,0 0 0 0 0,0 0 0 0 0,1 0 0 0 0,-7 0 0 0 0,10-2-51 0 0,0 1 1 0 0,0-1-1 0 0,0 0 1 0 0,-1 0-1 0 0,1-1 1 0 0,0 1-1 0 0,0 0 1 0 0,0 0-1 0 0,0 0 0 0 0,-1 0 1 0 0,2-1-1 0 0,-2 0 1 0 0,1 1-1 0 0,0 0 1 0 0,0-1-1 0 0,0 0 1 0 0,0 0-1 0 0,0 1 1 0 0,0-1-1 0 0,1 0 1 0 0,-2 1-1 0 0,0-3 1 0 0,1 1-307 0 0,-1 0 0 0 0,0-1 1 0 0,1 0-1 0 0,0 1 0 0 0,-1-1 1 0 0,2 0-1 0 0,-2 0 1 0 0,1-2-1 0 0,-3-18-5151 0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5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9647 0 0,'1'-1'439'0'0,"1"-3"-380"0"0,0 1 1 0 0,1 0-1 0 0,0 0 0 0 0,0 0 0 0 0,0 1 1 0 0,1-1-1 0 0,-1 0 0 0 0,0 1 1 0 0,7-3-1 0 0,7-5 840 0 0,-11 5 14 0 0,1 0 1 0 0,0 1-1 0 0,0 0 0 0 0,12-5 0 0 0,-17 9-688 0 0,0-1-1 0 0,1 0 0 0 0,0 1 1 0 0,-1 0-1 0 0,1-1 1 0 0,-1 1-1 0 0,1 0 0 0 0,0 0 1 0 0,-1 0-1 0 0,1 0 1 0 0,-1 1-1 0 0,1-1 0 0 0,-1 0 1 0 0,1 1-1 0 0,0 0 0 0 0,-1 0 1 0 0,4 2-1 0 0,1 1 26 0 0,0 1-1 0 0,0 0 0 0 0,-1 0 1 0 0,1 1-1 0 0,-1-1 1 0 0,0 1-1 0 0,-1 0 1 0 0,0 1-1 0 0,5 8 0 0 0,1 2 3 0 0,0 1-1 0 0,11 29 0 0 0,-16-30-143 0 0,-1-1 1 0 0,0 0-1 0 0,-2 1 0 0 0,0 0 1 0 0,-1 0-1 0 0,0 0 1 0 0,-1 0-1 0 0,-2 24 0 0 0,-3-5 162 0 0,0 1-1 0 0,-19 64 1 0 0,-66 145 167 0 0,72-203-538 0 0,-20 46-1641 0 0,8-33-6252 0 0,16-34 1162 0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2039 0 0,'0'0'3939'0'0,"1"7"3062"0"0,-1-5-6731 0 0,0-2-1 0 0,0 1 1 0 0,1 1 0 0 0,0-2-1 0 0,-1 1 1 0 0,1 0-1 0 0,-1 0 1 0 0,1 0 0 0 0,-1-1-1 0 0,1 1 1 0 0,0 0-1 0 0,0-1 1 0 0,0 1 0 0 0,0-1-1 0 0,-1 1 1 0 0,3 0-1 0 0,-1 1 55 0 0,1-2 0 0 0,-1 1 0 0 0,0 0 0 0 0,1-1-1 0 0,-1 0 1 0 0,0 0 0 0 0,3 1 0 0 0,3-1 239 0 0,-1-1 1 0 0,2 1 0 0 0,11-5-1 0 0,-3 2-687 0 0,77-16 2333 0 0,-63 15-4398 0 0,-1 3-3663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4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11599 0 0,'0'0'5838'0'0,"8"-4"-10036"0"0</inkml:trace>
  <inkml:trace contextRef="#ctx0" brushRef="#br0" timeOffset="1">438 28 287 0 0,'0'0'16844'0'0,"1"0"-16628"0"0,27-11-148 0 0,7-2-3618 0 0,-24 9-1612 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6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15 975 0 0,'1'1'490'0'0,"14"13"5247"0"0,-12-12-4718 0 0,1 2 1 0 0,-1-1 0 0 0,1 0 0 0 0,-1 0-1 0 0,1-1 1 0 0,-1 0 0 0 0,2 0 0 0 0,-1 1-1 0 0,8 1 1 0 0,-4-2-347 0 0,-2-1 0 0 0,1 0 0 0 0,0-1-1 0 0,0 1 1 0 0,13-2 0 0 0,36-7 587 0 0,-50 6-1174 0 0,111-26 288 0 0,-68 14-6735 0 0,-20 4-859 0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36 195 5471 0 0,'0'0'248'0'0,"-1"-1"-5"0"0,-14-22 1124 0 0,12 18-382 0 0,0-1 0 0 0,1 1 0 0 0,0-1-1 0 0,0 0 1 0 0,0 1 0 0 0,0-2 0 0 0,1 1 0 0 0,0-8 0 0 0,0 11-792 0 0,1 1 0 0 0,0-1 0 0 0,0 1 1 0 0,0-1-1 0 0,1 1 0 0 0,-1 0 1 0 0,0-1-1 0 0,1 0 0 0 0,0 1 0 0 0,-1 0 1 0 0,2-1-1 0 0,0-2 0 0 0,0 2-38 0 0,1 0-1 0 0,-1 0 1 0 0,0-1-1 0 0,1 2 0 0 0,0-1 1 0 0,0 0-1 0 0,4-2 1 0 0,1-1-16 0 0,1-1 0 0 0,0 2 0 0 0,0 0 0 0 0,1 0 0 0 0,-1 1 0 0 0,2 0 0 0 0,-2 1 1 0 0,2 0-1 0 0,15-3 0 0 0,-21 6-41 0 0,1-1 1 0 0,0 1-1 0 0,-1 0 0 0 0,1 0 1 0 0,0 1-1 0 0,0-1 1 0 0,-1 1-1 0 0,8 2 0 0 0,-9-1-64 0 0,0 0-1 0 0,0-1 0 0 0,1 1 0 0 0,-2 1 0 0 0,1-1 0 0 0,0 1 0 0 0,-1-1 1 0 0,0 1-1 0 0,1 0 0 0 0,-1 0 0 0 0,5 7 0 0 0,-5-6-33 0 0,-1 0-1 0 0,1-1 1 0 0,-1 1-1 0 0,0 0 1 0 0,0 1-1 0 0,0-1 1 0 0,-1 0-1 0 0,0 1 1 0 0,1-1 0 0 0,-2 0-1 0 0,2 6 1 0 0,-2-3-3 0 0,0 0 1 0 0,0-1 0 0 0,-1 1-1 0 0,0 0 1 0 0,0-1 0 0 0,-4 13-1 0 0,0-4-8 0 0,-1-1 0 0 0,-1 0 0 0 0,0 0 0 0 0,-1 0 0 0 0,-16 20 0 0 0,6-11-349 0 0,-1-1-1 0 0,0-1 0 0 0,-2 0 1 0 0,0-2-1 0 0,-43 31 0 0 0,48-41 109 0 0,15-9 248 0 0,1 1-1 0 0,0-1 1 0 0,-1 0-1 0 0,1 1 1 0 0,0-1 0 0 0,0 0-1 0 0,-1 0 1 0 0,1 1-1 0 0,-1-1 1 0 0,1 0-1 0 0,0 0 1 0 0,0 0-1 0 0,-1 0 1 0 0,1 0 0 0 0,-1 0-1 0 0,1 0 1 0 0,0 0-1 0 0,-1 0 1 0 0,1 0-1 0 0,-1 0 1 0 0,1 0-1 0 0,0 0 1 0 0,-1 0 0 0 0,1 0-1 0 0,-1 0 1 0 0,1 0-1 0 0,0 0 1 0 0,0 0-1 0 0,-1 0 1 0 0,1-1 0 0 0,-1 1-1 0 0,1 0 1 0 0,-1-1-1 0 0,1 1 1 0 0,0 0-1 0 0,0-1 1 0 0,0 1-1 0 0,-1 0 1 0 0,0-1 0 0 0,0-9 35 0 0,1 10-23 0 0,0-2 24 0 0,0 0 0 0 0,0 0 0 0 0,1 0 0 0 0,-1 0 1 0 0,0 0-1 0 0,0 1 0 0 0,1-1 0 0 0,0 0 0 0 0,-1 0 1 0 0,1 0-1 0 0,0 1 0 0 0,0-1 0 0 0,0 0 1 0 0,0 1-1 0 0,0 0 0 0 0,0-1 0 0 0,1 1 0 0 0,-1 0 1 0 0,0-1-1 0 0,1 1 0 0 0,-1-1 0 0 0,1 2 1 0 0,0-2-1 0 0,-1 2 0 0 0,0-1 0 0 0,4-1 0 0 0,-3 1 15 0 0,1 0 0 0 0,-1 1 0 0 0,1-1-1 0 0,0 1 1 0 0,-1 0 0 0 0,0-1-1 0 0,1 1 1 0 0,-1 0 0 0 0,1 0-1 0 0,0 1 1 0 0,-1-1 0 0 0,0 0 0 0 0,1 1-1 0 0,-1 0 1 0 0,1-1 0 0 0,-1 1-1 0 0,0 0 1 0 0,1 0 0 0 0,2 2 0 0 0,1 2-41 0 0,0-1 1 0 0,0 2-1 0 0,0-1 1 0 0,10 12 0 0 0,-10-10-8 0 0,-1 0 0 0 0,1-1 1 0 0,14 10-1 0 0,-9-8-105 0 0,45 27 419 0 0,-49-31-555 0 0,-1-1 0 0 0,1 0-1 0 0,0 0 1 0 0,1 0 0 0 0,-1-2-1 0 0,13 3 1 0 0,-8-4-1294 0 0,1-2-79 0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7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25 11023 0 0,'5'-19'1312'0'0,"-5"18"-734"0"0,-3-4 4467 0 0,3 5-4985 0 0,-3 8 285 0 0,0 0 1 0 0,1 0-1 0 0,-1 0 0 0 0,-2 18 1 0 0,-1 37 478 0 0,4-39-544 0 0,-44 461 894 0 0,41-445-1132 0 0,-13 159 225 0 0,16-159-234 0 0,0 27-3249 0 0,3-55-3766 0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 10823 0 0,'0'-1'496'0'0,"-1"-2"-174"0"0,1 1-287 0 0,0 1 0 0 0,0-1 1 0 0,0 2-1 0 0,0-2 1 0 0,0 1-1 0 0,0 0 1 0 0,0-1-1 0 0,1 2 1 0 0,-1-2-1 0 0,0 1 1 0 0,0 0-1 0 0,1 0 1 0 0,0-1-1 0 0,1-1 4529 0 0,-2 14-3392 0 0,5 21 1 0 0,-1-4-754 0 0,24 329 2451 0 0,-27-314-2742 0 0,1-25-3378 0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 5039 0 0,'1'-1'231'0'0,"0"-2"269"0"0,-3 10 1418 0 0,-1 0 0 0 0,0 0 0 0 0,-4 7 0 0 0,-7 16 65 0 0,7-11-1228 0 0,1 2 0 0 0,2-1 0 0 0,0 0 0 0 0,-3 40 0 0 0,6-52-629 0 0,1-1 0 0 0,1 1 0 0 0,-1-1 0 0 0,1 1 0 0 0,0-1 0 0 0,1 1 0 0 0,0-1 0 0 0,1 0 1 0 0,-1 0-1 0 0,1 0 0 0 0,0 0 0 0 0,0 0 0 0 0,1-1 0 0 0,1 1 0 0 0,-1-1 0 0 0,9 11 0 0 0,-7-13-16 0 0,-1 1-1 0 0,2 0 1 0 0,-2-1-1 0 0,1 0 1 0 0,1 0-1 0 0,-1 0 1 0 0,1-1-1 0 0,0 0 1 0 0,0 0-1 0 0,0-1 1 0 0,0 0-1 0 0,0 0 1 0 0,10 1-1 0 0,-11-3-61 0 0,-1 0 0 0 0,1 0 0 0 0,0 0-1 0 0,0 0 1 0 0,0 0 0 0 0,0-2-1 0 0,-1 2 1 0 0,1-2 0 0 0,0 0-1 0 0,-1 1 1 0 0,1-2 0 0 0,-1 1 0 0 0,0-1-1 0 0,0 0 1 0 0,0 1 0 0 0,0-2-1 0 0,6-5 1 0 0,-5 5-20 0 0,-1-1 0 0 0,-1 0 1 0 0,0-1-1 0 0,1 1 0 0 0,-1-1 0 0 0,0 0 0 0 0,-1 1 0 0 0,0-1 0 0 0,0-1 1 0 0,0 1-1 0 0,3-10 0 0 0,-5 10-18 0 0,0 0 0 0 0,-1 0-1 0 0,1 0 1 0 0,0 0 0 0 0,-1 0 0 0 0,0 0 0 0 0,-1 0 0 0 0,0 0 0 0 0,1 1 0 0 0,-2-1-1 0 0,1 0 1 0 0,-1 0 0 0 0,-4-8 0 0 0,2 5-35 0 0,-1 0 1 0 0,0 1-1 0 0,0 0 0 0 0,-1 0 1 0 0,0 1-1 0 0,0-1 0 0 0,-1 1 0 0 0,-1 1 1 0 0,1-1-1 0 0,0 1 0 0 0,-1 1 1 0 0,-1-1-1 0 0,1 1 0 0 0,0 1 0 0 0,-1-1 1 0 0,0 1-1 0 0,0 1 0 0 0,0 0 0 0 0,0 0 1 0 0,-1 1-1 0 0,0 0 0 0 0,1 1 1 0 0,-1 0-1 0 0,1 0 0 0 0,-16 2 0 0 0,20-1-79 0 0,1 0-1 0 0,-1 1 0 0 0,0 0 0 0 0,1 1 0 0 0,-1-1 0 0 0,1 0 0 0 0,-1 2 0 0 0,1-1 0 0 0,0 0 0 0 0,0 0 1 0 0,-5 3-1 0 0,8-3 5 0 0,-1-1 0 0 0,1 0 0 0 0,0 0 0 0 0,-1 0-1 0 0,1 1 1 0 0,0-1 0 0 0,-1 1 0 0 0,2 0 0 0 0,-2-1 0 0 0,1 0 0 0 0,1 1 0 0 0,-1 0 0 0 0,0 0 0 0 0,1-1 0 0 0,-1 1 0 0 0,0 0 0 0 0,1 0 0 0 0,0 0 0 0 0,0 0 0 0 0,0-1 0 0 0,0 1 0 0 0,0 0 0 0 0,0 0 0 0 0,0 0 0 0 0,0 0 0 0 0,0 0 0 0 0,0-1 0 0 0,1 1 0 0 0,1 4 0 0 0,-1-3-282 0 0,2 1 0 0 0,-2-1 0 0 0,1 0 0 0 0,1 1 0 0 0,-1-1 0 0 0,3 3 0 0 0,11 9-4143 0 0,3-2-714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73 146 10799 0 0,'0'-2'-6'0'0,"0"0"153"0"0,-1 0 0 0 0,0-1-1 0 0,0 1 1 0 0,0 0 0 0 0,0-1 0 0 0,0 1 0 0 0,-3-4-1 0 0,-1 4-22 0 0,4 2 33 0 0,0 0 0 0 0,-1 1 0 0 0,0 0 0 0 0,1-1 1 0 0,-1 1-1 0 0,1 0 0 0 0,0 0 0 0 0,0-1 0 0 0,0 2 0 0 0,-1-2 0 0 0,1 2 0 0 0,0-2 0 0 0,-2 3 0 0 0,-13 17 1476 0 0,13-15-1443 0 0,0 0 1 0 0,0 1-1 0 0,1-1 0 0 0,0 1 0 0 0,0-1 0 0 0,0 1 1 0 0,0 0-1 0 0,2-1 0 0 0,-2 2 0 0 0,2-1 0 0 0,0-1 0 0 0,-1 1 1 0 0,2 7-1 0 0,0-1 81 0 0,0-1 0 0 0,1 1 0 0 0,1-1 0 0 0,0 0 0 0 0,1 0 0 0 0,4 10 0 0 0,-6-16-148 0 0,1 1-1 0 0,0-1 0 0 0,0 0 1 0 0,0 0-1 0 0,0 0 1 0 0,2-1-1 0 0,-2 1 0 0 0,1-1 1 0 0,0 0-1 0 0,1 0 1 0 0,-1 0-1 0 0,8 4 0 0 0,-7-6-31 0 0,-1 0 0 0 0,0 0 0 0 0,1-1 0 0 0,-1 1-1 0 0,1-1 1 0 0,-1 0 0 0 0,1 0 0 0 0,-1 0 0 0 0,1 0-1 0 0,0-1 1 0 0,0 0 0 0 0,-1 0 0 0 0,1 0 0 0 0,-1-1-1 0 0,10-2 1 0 0,2-2-14 0 0,0-1-1 0 0,0-1 0 0 0,-1 0 1 0 0,0-2-1 0 0,20-12 1 0 0,-27 15-46 0 0,0 0 1 0 0,0 0-1 0 0,-1-1 0 0 0,0 0 1 0 0,0 0-1 0 0,8-12 0 0 0,-12 15-10 0 0,0 0-1 0 0,-1 0 1 0 0,1-1-1 0 0,-1 1 0 0 0,0-1 1 0 0,0 0-1 0 0,0 0 0 0 0,0 0 1 0 0,-2 1-1 0 0,2-2 1 0 0,-2 1-1 0 0,1 0 0 0 0,-1 0 1 0 0,0-7-1 0 0,-1 3 0 0 0,-1 1 0 0 0,0 0 0 0 0,0 0-1 0 0,0-1 1 0 0,-1 2 0 0 0,-1-1 0 0 0,0 0 0 0 0,0 1-1 0 0,0 0 1 0 0,-10-13 0 0 0,3 7 15 0 0,0 1 0 0 0,0 0 0 0 0,-2 1-1 0 0,-20-15 1 0 0,27 21-217 0 0,-1 1 0 0 0,0 0 1 0 0,0 0-1 0 0,0 0 0 0 0,0 1 0 0 0,-1 0 0 0 0,1 1 0 0 0,0 0 0 0 0,-12-2 0 0 0,16 4 83 0 0,-1-1 0 0 0,1 1 0 0 0,0 0 0 0 0,0 0 0 0 0,0 0-1 0 0,-1 1 1 0 0,2-1 0 0 0,-2 1 0 0 0,1 0 0 0 0,0-1 0 0 0,0 2-1 0 0,0-1 1 0 0,0 1 0 0 0,0-1 0 0 0,1 0 0 0 0,-1 1-1 0 0,0 0 1 0 0,0 0 0 0 0,1 0 0 0 0,0 0 0 0 0,0 1 0 0 0,-1-1-1 0 0,1 0 1 0 0,0 1 0 0 0,-2 3 0 0 0,1-2-373 0 0,1 0-1 0 0,1-1 1 0 0,-1 1-1 0 0,1 1 1 0 0,-1-2 0 0 0,2 1-1 0 0,-2 0 1 0 0,2 0 0 0 0,-1 0-1 0 0,0 7 1 0 0,1 9-1727 0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54 2527 0 0,'-2'-8'296'0'0,"1"3"-1"0"0,0 1 1 0 0,0 0-1 0 0,0 0 1 0 0,-1 0-1 0 0,0 0 1 0 0,-3-4 2393 0 0,-2 12 2588 0 0,0 0-4581 0 0,3 0-393 0 0,0 0 0 0 0,1 0 0 0 0,0 0 0 0 0,0 0 0 0 0,-3 8 0 0 0,-11 25 628 0 0,14-27-674 0 0,-1-1-1 0 0,2 2 1 0 0,-1-1-1 0 0,2 0 0 0 0,0 1 1 0 0,0-1-1 0 0,1 16 1 0 0,1-9 216 0 0,1 0 0 0 0,0 0 0 0 0,9 30 0 0 0,-8-37-232 0 0,1-1 0 0 0,-1 0 0 0 0,1 0-1 0 0,1 0 1 0 0,0-1 0 0 0,0 1 0 0 0,11 13 0 0 0,-14-20-162 0 0,1 0 0 0 0,0 1 0 0 0,-1-1-1 0 0,1 0 1 0 0,0 0 0 0 0,0 0 0 0 0,-1 0 0 0 0,2 0 0 0 0,-1-1 0 0 0,6 3 0 0 0,-6-3-53 0 0,0-1 0 0 0,-1 1 0 0 0,1-1 0 0 0,0 0 0 0 0,0 0 0 0 0,-1 0 0 0 0,1 0 0 0 0,0-1 0 0 0,0 1 0 0 0,-1-1 0 0 0,0 1 0 0 0,1-1 0 0 0,0-1 0 0 0,-1 2 0 0 0,5-4 0 0 0,0 0-8 0 0,0 0 0 0 0,-1-1 0 0 0,1 1 0 0 0,-1-2-1 0 0,-1 1 1 0 0,1-1 0 0 0,-1 0 0 0 0,1 0 0 0 0,-1 0 0 0 0,-1-1 0 0 0,0 0 0 0 0,1 0 0 0 0,-2 0 0 0 0,0 0 0 0 0,0-1 0 0 0,4-15 0 0 0,-4 12-22 0 0,0-1 1 0 0,-2 0 0 0 0,0 1-1 0 0,0-1 1 0 0,0 0 0 0 0,-2 0-1 0 0,0 0 1 0 0,0 0-1 0 0,-1 0 1 0 0,-6-20 0 0 0,3 15-164 0 0,-13-27 0 0 0,15 39 79 0 0,0 0 1 0 0,1 0 0 0 0,-2 0-1 0 0,1 0 1 0 0,-1 1-1 0 0,1-1 1 0 0,-1 1 0 0 0,0 0-1 0 0,-7-4 1 0 0,11 7-5 0 0,-2 0 0 0 0,2 1 0 0 0,-2-1 0 0 0,2 0 0 0 0,-2 1 0 0 0,1-1 0 0 0,0 1 0 0 0,0-1 0 0 0,-1 1 0 0 0,1 0 0 0 0,0 0 1 0 0,0-1-1 0 0,0 1 0 0 0,-1 0 0 0 0,1 0 0 0 0,0 0 0 0 0,-1 0 0 0 0,1 0 0 0 0,0 1 0 0 0,0-1 0 0 0,-1 0 0 0 0,1 0 0 0 0,-2 2 0 0 0,1-1-578 0 0,-1 0 0 0 0,1 1-1 0 0,1-1 1 0 0,-1 1 0 0 0,0 0-1 0 0,1 0 1 0 0,-2 0 0 0 0,2 0-1 0 0,0 0 1 0 0,-1 0 0 0 0,0 2-1 0 0,-5 8-4533 0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27 7799 0 0,'0'0'706'0'0,"-2"1"-578"0"0,-5 6-205 0 0,-12 12 886 0 0,1 0 0 0 0,0 2 0 0 0,-19 28 1 0 0,33-43-504 0 0,1 1 0 0 0,0-1 1 0 0,0 1-1 0 0,1 0 0 0 0,0 0 0 0 0,0 0 1 0 0,1 0-1 0 0,-1 0 0 0 0,2 1 1 0 0,-1-1-1 0 0,1 0 0 0 0,0 1 0 0 0,1-1 1 0 0,-1 0-1 0 0,1 0 0 0 0,0 0 1 0 0,1 0-1 0 0,3 10 0 0 0,-3-12-85 0 0,1 1 0 0 0,-1-1 0 0 0,1 0 0 0 0,0 1-1 0 0,0-2 1 0 0,1 1 0 0 0,-1 0 0 0 0,1-1 0 0 0,-1 1 0 0 0,2-1 0 0 0,-1-1-1 0 0,1 2 1 0 0,-1-2 0 0 0,1 0 0 0 0,0 0 0 0 0,0 1 0 0 0,0-2-1 0 0,1 0 1 0 0,-1 0 0 0 0,1 1 0 0 0,-1-1 0 0 0,1-1 0 0 0,6 2-1 0 0,-6-3-120 0 0,1 1-1 0 0,0-1 1 0 0,-1 0-1 0 0,1-1 1 0 0,-1 1-1 0 0,1-1 1 0 0,-1 0-1 0 0,1-1 1 0 0,-1 1-1 0 0,0-1 1 0 0,1-1-1 0 0,-1 1 1 0 0,0-1-1 0 0,-1 0 1 0 0,2-1-1 0 0,-2 1 1 0 0,7-6-1 0 0,1-1 13 0 0,-1-2-1 0 0,1 0 1 0 0,13-16 0 0 0,-23 23-100 0 0,0 0 0 0 0,1 0 0 0 0,-1-1 1 0 0,0 1-1 0 0,0-1 0 0 0,-1 1 0 0 0,0-2 0 0 0,0 2 1 0 0,-1-1-1 0 0,1 0 0 0 0,-1-1 0 0 0,0-8 0 0 0,-1 8-15 0 0,0-1-1 0 0,-1 0 0 0 0,0 0 1 0 0,0 1-1 0 0,-1-1 0 0 0,1 1 0 0 0,-2 0 1 0 0,0-1-1 0 0,0 1 0 0 0,0 0 0 0 0,0 1 1 0 0,-2-1-1 0 0,1 0 0 0 0,-9-11 1 0 0,7 11-114 0 0,0 1 1 0 0,-1 0 0 0 0,1 0 0 0 0,-2 1 0 0 0,1-1 0 0 0,0 2 0 0 0,-1-1 0 0 0,1 1 0 0 0,-1 0-1 0 0,-1 0 1 0 0,1 1 0 0 0,-15-3 0 0 0,7 2-871 0 0,-26-1 0 0 0,36 4 384 0 0,0 1 0 0 0,0 0 0 0 0,-1 1 0 0 0,2-1 0 0 0,-1 1 0 0 0,0 0 0 0 0,-9 4 0 0 0,6-1-1363 0 0,4 3-38 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9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50 10655 0 0,'-36'-11'13116'0'0,"107"2"-10955"0"0,50-5-974 0 0,-104 12-1146 0 0,20-5 0 0 0,-6 1-2088 0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0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12671 0 0,'0'0'971'0'0,"2"1"-635"0"0,21 18 415 0 0,-13-11 790 0 0,14 9-1 0 0,-20-14-1071 0 0,0-1-1 0 0,0 0 1 0 0,0 0 0 0 0,0-1-1 0 0,1 1 1 0 0,-1-1 0 0 0,8 2-1 0 0,-2-3-8 0 0,0 1 1 0 0,0-1-1 0 0,0-1 0 0 0,0 1 0 0 0,0-2 0 0 0,0 1 1 0 0,14-5-1 0 0,5-4-427 0 0,31-15-1 0 0,-18 8-1930 0 0,-18 7 521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4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9903 0 0,'0'0'7099'0'0,"12"-4"-7296"0"0,-11 3 37 0 0,2 0-146 0 0,8-3-9170 0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0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51 7831 0 0,'0'-1'356'0'0,"-2"-5"-235"0"0,-1 1-1 0 0,0-1 0 0 0,-6-7 0 0 0,1 0 3547 0 0,9 7 4383 0 0,21 44-7237 0 0,-3 2 1 0 0,15 41 0 0 0,20 64-353 0 0,-49-133-549 0 0,8 16 0 0 0,3-4-3196 0 0,-9-17-3968 0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0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28 15055 0 0,'7'-26'1714'0'0,"-7"25"-1132"0"0,-1 28 1819 0 0,-10 52 1 0 0,5-35-1718 0 0,-37 223 1465 0 0,3-78-1564 0 0,24-127-603 0 0,14-53-1700 0 0,-1 17 0 0 0,3-17-153 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10 16471 0 0,'0'0'1491'0'0,"-1"0"-1227"0"0,-3-2-179 0 0,-1 0 0 0 0,1 1 0 0 0,-1-1 0 0 0,1 1 0 0 0,-1 0 0 0 0,1 1 0 0 0,-1-1 0 0 0,0 1 0 0 0,0 0 0 0 0,1 0 0 0 0,-1 1 0 0 0,0-1 0 0 0,1 1 0 0 0,-1 0 0 0 0,-7 3 0 0 0,3-1 67 0 0,2-1 1 0 0,0 2-1 0 0,-1 0 1 0 0,2-1 0 0 0,-1 2-1 0 0,0-1 1 0 0,1 2 0 0 0,-10 7-1 0 0,14-11-88 0 0,0 1 0 0 0,0-1 0 0 0,0 0-1 0 0,1 0 1 0 0,-1 1 0 0 0,1 0 0 0 0,-1-1 0 0 0,1 1-1 0 0,0-1 1 0 0,0 1 0 0 0,0 1 0 0 0,0-2 0 0 0,1 1-1 0 0,0 0 1 0 0,-1 0 0 0 0,1 4 0 0 0,0-5-36 0 0,0-1 1 0 0,0 1-1 0 0,1-1 1 0 0,-1 1 0 0 0,0 0-1 0 0,0-1 1 0 0,1 1-1 0 0,0 0 1 0 0,-1-1-1 0 0,1 0 1 0 0,0 1-1 0 0,0 0 1 0 0,0-1-1 0 0,0 1 1 0 0,0-2-1 0 0,0 2 1 0 0,1-1-1 0 0,-1 0 1 0 0,0 0-1 0 0,0 0 1 0 0,0 0-1 0 0,1 0 1 0 0,0 0 0 0 0,-1 0-1 0 0,1 0 1 0 0,-1-1-1 0 0,1 1 1 0 0,3 0-1 0 0,2 1 65 0 0,1 0 0 0 0,0-2 1 0 0,0 1-1 0 0,13 0 0 0 0,33-6 254 0 0,-36 3-237 0 0,33-4 130 0 0,24-3 152 0 0,-61 9-242 0 0,0 0-1 0 0,0 0 0 0 0,19 4 0 0 0,-29-3-113 0 0,0-1 1 0 0,-1 1-1 0 0,1 0 0 0 0,0 1 0 0 0,-1-1 1 0 0,1 1-1 0 0,-1 0 0 0 0,0 0 0 0 0,1 0 1 0 0,4 4-1 0 0,-7-5-29 0 0,1 1 1 0 0,-1 0-1 0 0,1-1 1 0 0,-1 0-1 0 0,0 1 1 0 0,0 0-1 0 0,0 0 0 0 0,0 0 1 0 0,0-1-1 0 0,0 1 1 0 0,0 0-1 0 0,-1 0 1 0 0,1 1-1 0 0,-1-1 1 0 0,1 0-1 0 0,-1 0 1 0 0,0 0-1 0 0,1 0 0 0 0,-1 0 1 0 0,0 0-1 0 0,-1 3 1 0 0,-2 6 5 0 0,0 1 0 0 0,0 0 1 0 0,0-1-1 0 0,-10 19 0 0 0,-27 41 38 0 0,33-60-215 0 0,-1 0-1 0 0,-1 0 1 0 0,0-1 0 0 0,1 0 0 0 0,-3 0-1 0 0,1-1 1 0 0,0 0 0 0 0,-1-1-1 0 0,0 0 1 0 0,-1-1 0 0 0,0 0-1 0 0,-1-1 1 0 0,1-1 0 0 0,-1 0-1 0 0,1 0 1 0 0,-21 3 0 0 0,28-6-835 0 0,1-2-1 0 0,0 0 1 0 0,-1 1 0 0 0,0-1 0 0 0,0 0-1 0 0,-4-1 1 0 0,-3 0-5141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1151 0 0,'1'-1'80'0'0,"2"0"857"0"0,0 0-1 0 0,-1 0 0 0 0,1-1 1 0 0,-1 1-1 0 0,0-1 0 0 0,1 1 0 0 0,-1-2 1 0 0,0 1-1 0 0,0 1 0 0 0,0-1 0 0 0,-1-1 1 0 0,3-1-1 0 0,4-6 1451 0 0,5-1-1113 0 0,0 1-1 0 0,1-1 1 0 0,-1 2 0 0 0,21-10-1 0 0,-14 7-837 0 0,23-16 0 0 0,-31 20-361 0 0,32-24-101 0 0,-42 30-208 0 0,-1 2-120 0 0,0 0 0 0 0,-1-1 0 0 0,1 1 0 0 0,0-1 0 0 0,0 1 0 0 0,-1 0 0 0 0,1 0 0 0 0,0 0 0 0 0,-1-1 0 0 0,1 1 0 0 0,0 0 0 0 0,0 0 0 0 0,0 0 0 0 0,-1 0 0 0 0,1 0 0 0 0,0 0 0 0 0,-1 0 0 0 0,3 0 0 0 0,3 1-1950 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2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5783 0 0,'0'0'9375'0'0,"0"1"-8087"0"0,7 40 428 0 0,2-1 1 0 0,1 0-1 0 0,18 43 0 0 0,-22-67-1313 0 0,10 19-1 0 0,-13-31-313 0 0,0 1 0 0 0,-1-1 0 0 0,1 0 0 0 0,1 0 0 0 0,-1 0 0 0 0,0 0 1 0 0,2 0-1 0 0,5 5 0 0 0,-7-8-51 0 0,-1 0 1 0 0,1 1 0 0 0,0-1-1 0 0,0 0 1 0 0,-1-1 0 0 0,1 2-1 0 0,0-1 1 0 0,0-1 0 0 0,0 0-1 0 0,0 0 1 0 0,0 1 0 0 0,0-1-1 0 0,0-1 1 0 0,0 1 0 0 0,0 0-1 0 0,0 0 1 0 0,-1-1-1 0 0,2 0 1 0 0,-1 0 0 0 0,-1 0-1 0 0,4-1 1 0 0,5-3 41 0 0,1-2 0 0 0,-1 0 0 0 0,16-11-1 0 0,-20 13-71 0 0,2-2 26 0 0,0 0 0 0 0,0 0 0 0 0,10-12 0 0 0,-16 15-23 0 0,1 0 1 0 0,-2 0-1 0 0,1 0 0 0 0,0 0 0 0 0,-1-1 0 0 0,1 1 0 0 0,-1-1 1 0 0,0 0-1 0 0,2-9 0 0 0,-4 11-11 0 0,0 0 1 0 0,0 1-1 0 0,0-2 0 0 0,0 1 1 0 0,0 1-1 0 0,-1-1 0 0 0,1 0 1 0 0,-1 0-1 0 0,0 0 0 0 0,0 0 1 0 0,0 1-1 0 0,0-1 0 0 0,0 1 0 0 0,-1-1 1 0 0,-2-4-1 0 0,-2-1-6 0 0,-1 0 0 0 0,1 0-1 0 0,-11-8 1 0 0,5 5-61 0 0,0 2-1 0 0,0-1 1 0 0,-1 1 0 0 0,0 1 0 0 0,-20-9-1 0 0,27 14-128 0 0,0 0 0 0 0,0 1 0 0 0,0 0-1 0 0,0 0 1 0 0,0 1 0 0 0,0 0 0 0 0,-1 0-1 0 0,1 0 1 0 0,0 1 0 0 0,-1 0 0 0 0,1 0-1 0 0,-1 1 1 0 0,1-1 0 0 0,0 1 0 0 0,0 0-1 0 0,-6 3 1 0 0,9-3-98 0 0,1 0 0 0 0,0 0 0 0 0,0 1 0 0 0,-1-1 0 0 0,1 0 0 0 0,0 1-1 0 0,0 0 1 0 0,0-1 0 0 0,1 1 0 0 0,-1 0 0 0 0,-2 3 0 0 0,2-3-463 0 0,2 0 1 0 0,-2 0-1 0 0,2 0 1 0 0,-1 0-1 0 0,0 0 0 0 0,1 0 1 0 0,-1 0-1 0 0,0 3 1 0 0,1 7-4562 0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17 2791 0 0,'0'0'126'0'0,"0"-1"-5"0"0,1 0-84 0 0,-4-12 9787 0 0,3 13-9474 0 0,-2 0-1 0 0,1-1 0 0 0,0 1 1 0 0,-1 0-1 0 0,1 0 0 0 0,-1 0 1 0 0,2 0-1 0 0,-2 0 0 0 0,1 0 1 0 0,0 0-1 0 0,-1 0 0 0 0,1 1 1 0 0,0-1-1 0 0,0 0 0 0 0,-3 2 1 0 0,2-1-113 0 0,0 0 0 0 0,-1 1 0 0 0,1-1 0 0 0,0 1 0 0 0,0 0 0 0 0,1-1 0 0 0,-4 5 0 0 0,2-2-131 0 0,0 0 0 0 0,0 1 1 0 0,0-1-1 0 0,1 0 0 0 0,0 1 1 0 0,0 0-1 0 0,-3 10 0 0 0,3-5 69 0 0,0 1 0 0 0,2-1 0 0 0,-1 1 0 0 0,1-1 0 0 0,0 1 1 0 0,1 0-1 0 0,3 15 0 0 0,1-6 166 0 0,0 1 0 0 0,15 33 0 0 0,-17-47-187 0 0,0 0-1 0 0,1 0 1 0 0,0-1 0 0 0,0 0-1 0 0,0 0 1 0 0,9 10 0 0 0,-11-14-89 0 0,0 0 1 0 0,0 0-1 0 0,1 0 1 0 0,0 0-1 0 0,-1 0 1 0 0,0-1-1 0 0,1 0 1 0 0,0 1-1 0 0,0-1 1 0 0,-1 1-1 0 0,1-2 1 0 0,1 2-1 0 0,-2-2 1 0 0,1 1-1 0 0,1-1 1 0 0,-2 1-1 0 0,2-1 1 0 0,4 0-1 0 0,-3-1-19 0 0,1 0 0 0 0,-1-1 0 0 0,1 0-1 0 0,-1 1 1 0 0,1-1 0 0 0,-1-1 0 0 0,0 0 0 0 0,0 0 0 0 0,0 1-1 0 0,0-2 1 0 0,-1 1 0 0 0,9-8 0 0 0,-4 2-9 0 0,-1 0 1 0 0,-1-1-1 0 0,1 1 0 0 0,-1-1 1 0 0,6-12-1 0 0,-10 15-12 0 0,1 1 0 0 0,-1 0 0 0 0,-1 0 0 0 0,0-1 0 0 0,0 1 0 0 0,0-1 0 0 0,1-13 0 0 0,-3 15-12 0 0,0 1-1 0 0,0-1 1 0 0,0 1-1 0 0,-1-1 1 0 0,0 1 0 0 0,0 0-1 0 0,0-1 1 0 0,0 1-1 0 0,-1 0 1 0 0,0 0-1 0 0,0 0 1 0 0,0 0 0 0 0,-3-4-1 0 0,1 3-83 0 0,1 1-1 0 0,-1 0 1 0 0,0-1 0 0 0,0 1-1 0 0,0 1 1 0 0,0-1 0 0 0,-1 1-1 0 0,1 0 1 0 0,-1 1 0 0 0,0-1-1 0 0,0 0 1 0 0,0 1 0 0 0,0 0-1 0 0,0 0 1 0 0,-1 0-1 0 0,1 1 1 0 0,-1 0 0 0 0,-10-1-1 0 0,6 2-76 0 0,1 0-1 0 0,0 0 0 0 0,-1 1 0 0 0,1 0 0 0 0,0 1 0 0 0,0 0 0 0 0,0 0 0 0 0,0 1 1 0 0,0 0-1 0 0,-13 7 0 0 0,19-9-21 0 0,1 0 1 0 0,0 0 0 0 0,0 0-1 0 0,1 1 1 0 0,-1 0-1 0 0,0-1 1 0 0,0 1-1 0 0,0 0 1 0 0,1 0 0 0 0,-1 0-1 0 0,1-1 1 0 0,0 1-1 0 0,-1 0 1 0 0,1 1-1 0 0,-1 3 1 0 0,1-5-117 0 0,0 1 0 0 0,1-1 0 0 0,0 1 0 0 0,0 0 0 0 0,0 0 0 0 0,0 0 1 0 0,0-1-1 0 0,0 1 0 0 0,0 0 0 0 0,0 0 0 0 0,0 0 0 0 0,1-1 0 0 0,0 1 0 0 0,-1 0 0 0 0,0 0 0 0 0,1-1 0 0 0,1 1 0 0 0,-2 0 0 0 0,1-1 0 0 0,0 0 1 0 0,1 3-1 0 0,7 5-2120 0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2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23 3999 0 0,'0'0'9688'0'0,"0"2"-8646"0"0,0 6-488 0 0,1 0 0 0 0,0 0 1 0 0,0 0-1 0 0,1 0 0 0 0,0-1 0 0 0,1 1 1 0 0,0 0-1 0 0,4 8 0 0 0,2 0 292 0 0,0 0-1 0 0,18 23 1 0 0,-22-32-496 0 0,1 0 0 0 0,0 0 0 0 0,0-1 1 0 0,0 0-1 0 0,8 6 0 0 0,-11-10-251 0 0,-1-1 1 0 0,1 1-1 0 0,-1-1 0 0 0,1 0 1 0 0,-1 1-1 0 0,1-2 0 0 0,0 2 1 0 0,0-2-1 0 0,-1 1 0 0 0,1 0 1 0 0,0-1-1 0 0,0 0 0 0 0,0 0 1 0 0,0 0-1 0 0,0 0 0 0 0,-1 0 1 0 0,1 0-1 0 0,0-1 0 0 0,4 0 1 0 0,5-4 170 0 0,-1 1 1 0 0,0-2 0 0 0,0 1-1 0 0,-1-1 1 0 0,1-1 0 0 0,-1 0-1 0 0,-1-1 1 0 0,0 0 0 0 0,0 0-1 0 0,13-16 1 0 0,-19 20-188 0 0,0 1 0 0 0,0-1 0 0 0,-1 0 0 0 0,1 0 0 0 0,-1 0 0 0 0,0 0 1 0 0,0 0-1 0 0,0-1 0 0 0,0 1 0 0 0,0-8 0 0 0,-1 9-69 0 0,-1 1 0 0 0,0-1 0 0 0,0 1 0 0 0,0-1 0 0 0,0 0 0 0 0,-1 1 0 0 0,1 0 0 0 0,0 0 0 0 0,-1 0 1 0 0,0-1-1 0 0,0 1 0 0 0,0 0 0 0 0,0-1 0 0 0,0 1 0 0 0,0 0 0 0 0,-1 0 0 0 0,1 0 0 0 0,0 0 0 0 0,-1 0 0 0 0,0 0 0 0 0,0 1 0 0 0,-2-3 0 0 0,-1 0-32 0 0,-1 0 0 0 0,0-1 0 0 0,0 2 0 0 0,0 0 0 0 0,-1-1 0 0 0,0 1 0 0 0,1 1-1 0 0,-1 0 1 0 0,0-1 0 0 0,-1 2 0 0 0,2 0 0 0 0,-1-1 0 0 0,-1 2 0 0 0,1-1 0 0 0,0 1-1 0 0,0 0 1 0 0,-9 2 0 0 0,-1 1-467 0 0,-1 0-1 0 0,1 1 1 0 0,0 2 0 0 0,0-1-1 0 0,-29 16 1 0 0,33-14-863 0 0,0 0 1 0 0,-22 19-1 0 0,16-11-360 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8863 0 0,'0'0'808'0'0,"-1"1"-664"0"0,-1 1 75 0 0,0 0-1 0 0,-1 1 0 0 0,1-1 0 0 0,0 1 1 0 0,0 0-1 0 0,0 0 0 0 0,0-1 0 0 0,0 1 1 0 0,1 0-1 0 0,-1 0 0 0 0,1 1 1 0 0,0-1-1 0 0,0 0 0 0 0,0 0 0 0 0,1 1 1 0 0,0-1-1 0 0,-1 1 0 0 0,1-1 0 0 0,0 7 1 0 0,1 5 1402 0 0,1 2 1 0 0,7 29 0 0 0,-6-27-1285 0 0,44 288 2944 0 0,-42-259-2972 0 0,1-4 76 0 0,-2 0 0 0 0,-3 64-1 0 0,-3-80-304 0 0,1-19-4 0 0,-3-2-1 0 0,4-6-141 0 0,0-1 0 0 0,0 1 0 0 0,-1 0 0 0 0,1-1 0 0 0,-1 0 0 0 0,1 1 0 0 0,0-1 1 0 0,-1 1-1 0 0,1-1 0 0 0,-1 0 0 0 0,1 1 0 0 0,-1-1 0 0 0,1 0 0 0 0,-1 1 0 0 0,1-1 0 0 0,-1 1 0 0 0,0-1 0 0 0,0 0 1 0 0,1 0-1 0 0,0 0 0 0 0,-1 0 0 0 0,0 0 0 0 0,1 0 0 0 0,-1 0 0 0 0,0 0 0 0 0,0 0 0 0 0,0 0-527 0 0,-1 0 0 0 0,1 0-1 0 0,-1-1 1 0 0,1 1-1 0 0,0-1 1 0 0,0 1 0 0 0,0-1-1 0 0,-1 1 1 0 0,1-1 0 0 0,-1 0-1 0 0,-4-4-5610 0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5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5 358 975 0 0,'-3'-29'1226'0'0,"3"-15"6603"0"0,-1-2-3300 0 0,1 32-3820 0 0,0 1 1 0 0,1 0-1 0 0,0-1 0 0 0,1 1 0 0 0,1 0 0 0 0,7-22 1 0 0,-6 25-506 0 0,-1 0 0 0 0,1 1 0 0 0,1 0 0 0 0,0 1 0 0 0,0-1 0 0 0,1 1 0 0 0,0 0 0 0 0,1 0 0 0 0,11-11 1 0 0,-14 16-147 0 0,-1 1 0 0 0,1-1 1 0 0,0 1-1 0 0,-1-1 1 0 0,1 1-1 0 0,0 0 1 0 0,0 1-1 0 0,1-2 1 0 0,-1 2-1 0 0,1 0 0 0 0,-1 0 1 0 0,9-1-1 0 0,-6 2-11 0 0,-1 0 0 0 0,1 1 0 0 0,-1-1-1 0 0,1 1 1 0 0,-1 0 0 0 0,1 1 0 0 0,12 3-1 0 0,-4 2-9 0 0,0 1 0 0 0,0 0-1 0 0,0 0 1 0 0,-2 2 0 0 0,1-1-1 0 0,13 14 1 0 0,-20-17 1 0 0,0 0 0 0 0,-1 1 0 0 0,1 0 0 0 0,-2 1 0 0 0,1-1 0 0 0,-1 1 0 0 0,0 0 0 0 0,-1 0 0 0 0,4 9 0 0 0,-6-11 9 0 0,0-1-1 0 0,-1 1 1 0 0,0-1 0 0 0,1 1 0 0 0,-2-1 0 0 0,1 1-1 0 0,-1-1 1 0 0,0 1 0 0 0,0 0 0 0 0,-1-1-1 0 0,1 1 1 0 0,-2 0 0 0 0,2 0 0 0 0,-2-1-1 0 0,0 0 1 0 0,-2 7 0 0 0,-2 1-37 0 0,-2-1 0 0 0,1 1 0 0 0,-1-1-1 0 0,-1-1 1 0 0,-18 21 0 0 0,2-7 25 0 0,-36 27-1 0 0,42-37-377 0 0,-24 14 0 0 0,-2-6-3135 0 0,31-19 567 0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30 10135 0 0,'0'0'231'0'0,"-1"-2"29"0"0,-1-1-114 0 0,2 1-104 0 0,-1 0 0 0 0,0 1 0 0 0,0-2 0 0 0,0 1 0 0 0,0 1 0 0 0,-1-1 0 0 0,1 1-1 0 0,0-1 1 0 0,-2-1 0 0 0,2 2 74 0 0,0 0-1 0 0,-1 1 0 0 0,2 0 0 0 0,-2-1 1 0 0,1 0-1 0 0,0 1 0 0 0,0 0 0 0 0,0 0 1 0 0,-1-1-1 0 0,1 1 0 0 0,0 0 1 0 0,0 0-1 0 0,-1 0 0 0 0,1 0 0 0 0,0 0 1 0 0,0 0-1 0 0,0 0 0 0 0,-1 1 0 0 0,-1-1 1 0 0,-1 1 413 0 0,0 0 1 0 0,-1 1 0 0 0,1 0 0 0 0,-5 2 0 0 0,2 0-291 0 0,0 0 0 0 0,1 2-1 0 0,-1-1 1 0 0,1 0 0 0 0,0 0 0 0 0,0 2-1 0 0,1-1 1 0 0,0 0 0 0 0,0 1 0 0 0,0 0 0 0 0,1 0-1 0 0,-4 8 1 0 0,-2 9 106 0 0,0 0 1 0 0,-10 39-1 0 0,12-32-203 0 0,2 0 0 0 0,1 2 1 0 0,2-2-1 0 0,1 1 0 0 0,3 45 0 0 0,2-36-96 0 0,2 0-1 0 0,2 0 0 0 0,20 68 1 0 0,-22-94 76 0 0,1 0 1 0 0,-1-1 0 0 0,2 1-1 0 0,0-2 1 0 0,17 25 0 0 0,-18-30-76 0 0,-1-2 0 0 0,2 1 1 0 0,-1-1-1 0 0,1 0 0 0 0,0 0 0 0 0,0 0 0 0 0,0-2 0 0 0,1 1 1 0 0,0 0-1 0 0,0-1 0 0 0,12 5 0 0 0,-8-5-171 0 0,0-1 1 0 0,0 0-1 0 0,1-1 0 0 0,22 1 0 0 0,22-4-6737 0 0,-31 0 333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4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7455 0 0,'0'0'10800'0'0,"8"-5"-10761"0"0,6 0-1413 0 0,3 0-4288 0 0,-8 3 795 0 0</inkml:trace>
  <inkml:trace contextRef="#ctx0" brushRef="#br0" timeOffset="1">315 19 2791 0 0,'0'0'13220'0'0,"7"-3"-12696"0"0,-2 0-1090 0 0,1 1-1 0 0,-1 0 0 0 0,1 0 1 0 0,0 0-1 0 0,7 0 0 0 0,0 0-1265 0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37 5783 0 0,'-2'-26'856'0'0,"2"25"387"0"0,-3-8 7098 0 0,30 158-4741 0 0,-3-30-2642 0 0,-6-20-436 0 0,-7-33-305 0 0,-7-33-156 0 0,-3-24-337 0 0,0-1 1 0 0,6 13 0 0 0,5-40-9329 0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6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3079 0 0,'1'0'6595'0'0,"7"-1"-5062"0"0,0 0-1 0 0,0 0 0 0 0,0 1 1 0 0,12 1-1 0 0,34 7 1035 0 0,-7 0-1121 0 0,119 4 659 0 0,-136-12-2727 0 0,0-1 1 0 0,-1-1-1 0 0,47-10 0 0 0,-32-1-5419 0 0,-24 6 162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6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7943 0 0,'0'0'720'0'0,"1"1"-590"0"0,10 42 1734 0 0,-3-1 1 0 0,6 72 0 0 0,-8 89 3707 0 0,-10-150-11817 0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7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11399 0 0,'3'-13'561'0'0,"0"-1"-1"0"0,1 1 0 0 0,0 0 0 0 0,13-25 1 0 0,-13 31 27 0 0,0 0 0 0 0,0 0 0 0 0,1 0 1 0 0,1 0-1 0 0,-1 1 0 0 0,1 0 0 0 0,-1 0 1 0 0,1 1-1 0 0,11-9 0 0 0,-13 13-455 0 0,-1-1-1 0 0,0 0 1 0 0,0 1 0 0 0,1-1-1 0 0,-1 1 1 0 0,1 0-1 0 0,-1 0 1 0 0,1 0-1 0 0,0 1 1 0 0,-1 0 0 0 0,1-1-1 0 0,0 1 1 0 0,-1 0-1 0 0,1 1 1 0 0,0-1 0 0 0,-1 0-1 0 0,0 1 1 0 0,1 0-1 0 0,0 0 1 0 0,-1 0-1 0 0,1 0 1 0 0,-1 1 0 0 0,0 0-1 0 0,0-1 1 0 0,4 4-1 0 0,0-1-56 0 0,-2 0-1 0 0,1 1 1 0 0,-1 0-1 0 0,0-1 1 0 0,0 2-1 0 0,0-1 0 0 0,-1 1 1 0 0,0 0-1 0 0,0 0 1 0 0,1 0-1 0 0,-2 1 1 0 0,2 6-1 0 0,-2-9-56 0 0,-2 1 0 0 0,0 1 0 0 0,1-1 0 0 0,-2 0 0 0 0,1 0 0 0 0,0 0 0 0 0,-1 0 0 0 0,0 1-1 0 0,-1 5 1 0 0,0-3 4 0 0,-1 0-1 0 0,0 0 1 0 0,-1-1 0 0 0,1 1-1 0 0,-5 10 1 0 0,-3-1-153 0 0,-1 1 0 0 0,0-1 0 0 0,-24 28 0 0 0,23-33-451 0 0,11-11 260 0 0,1-2-119 0 0,1-1 429 0 0,0 1 0 0 0,-1-1 0 0 0,1 1 0 0 0,0-1 1 0 0,-1 1-1 0 0,1-1 0 0 0,1 0 0 0 0,0-1 10 0 0,1-1 1 0 0,-1 2-1 0 0,1-1 0 0 0,-1 0 1 0 0,1 0-1 0 0,0 1 0 0 0,0 0 1 0 0,0 0-1 0 0,1 0 0 0 0,-1 0 1 0 0,0 0-1 0 0,1 1 0 0 0,5-3 1 0 0,-3 2 32 0 0,1 1 0 0 0,-1 0 0 0 0,0 1 0 0 0,0-1 1 0 0,1 1-1 0 0,-1 0 0 0 0,10 1 0 0 0,-8 1 31 0 0,-1-1 0 0 0,2 0 0 0 0,-2 1 0 0 0,1 0 0 0 0,13 7 0 0 0,-16-7-33 0 0,-1 0 1 0 0,0 1-1 0 0,0 0 1 0 0,-1 0-1 0 0,2-1 1 0 0,-2 2-1 0 0,0-1 1 0 0,1 1 0 0 0,-1-1-1 0 0,0 1 1 0 0,3 5-1 0 0,-5-7-8 0 0,0 0 0 0 0,0 0-1 0 0,0 1 1 0 0,-1 0 0 0 0,1-1-1 0 0,0 1 1 0 0,-1-1 0 0 0,0 1 0 0 0,0-1-1 0 0,0 1 1 0 0,0 0 0 0 0,0-1 0 0 0,0 1-1 0 0,0-1 1 0 0,-1 1 0 0 0,0 0-1 0 0,1 0 1 0 0,-1-1 0 0 0,0 0 0 0 0,0 0-1 0 0,-2 4 1 0 0,-1 1 29 0 0,-1 0 0 0 0,1 0 0 0 0,-1 0 0 0 0,0 0 0 0 0,-9 7 0 0 0,-56 51 116 0 0,37-34-118 0 0,13-15-193 0 0,-28 19 1 0 0,12-10-578 0 0,32-22 350 0 0,0-1 1 0 0,0 0-1 0 0,-7 4 0 0 0,10-5-266 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7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68 2791 0 0,'0'0'126'0'0,"-4"-3"1439"0"0,1 0-680 0 0,0 1-1 0 0,0-1 1 0 0,1 0 0 0 0,0 0-1 0 0,0 0 1 0 0,0 0 0 0 0,0 1-1 0 0,0-2 1 0 0,1 1 0 0 0,-1-1-1 0 0,1 1 1 0 0,0-1 0 0 0,0 1 0 0 0,-1-5-1 0 0,1-6 4528 0 0,2 65-4751 0 0,12 67 0 0 0,16 51-477 0 0,-10-69 42 0 0,13 57 95 0 0,2 16-258 0 0,-25-115 14 0 0,1 60 0 0 0,-9-67 0 0 0,-3 1 0 0 0,-12 82 1 0 0,14-133-94 0 0,-1 1 1 0 0,1 0 0 0 0,-1-1-1 0 0,1 1 1 0 0,0 0-1 0 0,-1-1 1 0 0,0 0 0 0 0,0 3-1 0 0,0-3-184 0 0,4-15-8848 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8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5783 0 0,'1'-3'42'0'0,"-1"0"0"0"0,1 0 0 0 0,0 0 0 0 0,0 0 0 0 0,0 0 0 0 0,0 0 0 0 0,1 0 0 0 0,-1 1 0 0 0,1 0 0 0 0,-1-1 0 0 0,1 0 0 0 0,3-2 0 0 0,9-16 4434 0 0,-6-3 7635 0 0,-10 32-11732 0 0,1 5-251 0 0,0-2 0 0 0,0 2 1 0 0,1-2-1 0 0,1 2 0 0 0,0-2 0 0 0,4 14 0 0 0,-3-7-49 0 0,16 85 285 0 0,-5-33-96 0 0,15 132 780 0 0,-27-195-1073 0 0,0 1 1 0 0,-1-1-1 0 0,0 1 0 0 0,-2 14 0 0 0,2-22-223 0 0,-1 2-28 0 0,-1 2 191 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7055 0 0,'0'0'4370'0'0,"1"0"-3086"0"0,23 2 1105 0 0,0-1 1 0 0,27-2-1 0 0,50-8-289 0 0,-91 7-1849 0 0,152-24 1862 0 0,-57 6-3654 0 0,-92 19-270 0 0,-4 1-99 0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5039 0 0,'0'0'231'0'0,"1"-2"-18"0"0,-1-1 22 0 0,2 1 0 0 0,-2-1 0 0 0,2-1 0 0 0,0 2 0 0 0,-1-1 0 0 0,1 1-1 0 0,0-1 1 0 0,0 0 0 0 0,0 1 0 0 0,0 0 0 0 0,0 0 0 0 0,1 0 0 0 0,-1-1-1 0 0,4-1 1 0 0,-3 2 253 0 0,1 1-1 0 0,0-1 0 0 0,-1 0 0 0 0,1 1 1 0 0,0 0-1 0 0,0 0 0 0 0,0 0 0 0 0,0 1 1 0 0,0-1-1 0 0,5 1 0 0 0,-2 0 244 0 0,1 1 0 0 0,-1-1 0 0 0,1 1 0 0 0,-1 0 0 0 0,1 1 0 0 0,8 4 0 0 0,-8-3-568 0 0,0 0-1 0 0,13 8 1 0 0,-8-2 227 0 0,1 1 0 0 0,-1 1 0 0 0,0 0 0 0 0,0 1-1 0 0,-2 0 1 0 0,18 24 0 0 0,-15-17-129 0 0,-2 1 1 0 0,0 0-1 0 0,-1 1 1 0 0,10 29-1 0 0,-13-28-192 0 0,-2 0-1 0 0,-1 0 1 0 0,0 0-1 0 0,-2 1 1 0 0,0 0 0 0 0,-1-1-1 0 0,-2 2 1 0 0,0-2-1 0 0,-1 1 1 0 0,-2 0-1 0 0,0 0 1 0 0,-1-1 0 0 0,-2 0-1 0 0,0 0 1 0 0,-2 0-1 0 0,0 0 1 0 0,-1-1-1 0 0,-1-1 1 0 0,-1 0 0 0 0,-18 26-1 0 0,17-31-288 0 0,-1 1 0 0 0,0-2 0 0 0,-22 18 0 0 0,-22 10-3156 0 0,25-20-4400 0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13127 0 0,'0'0'5142'0'0,"1"0"-4214"0"0,117 9 5164 0 0,62-16-5705 0 0,-127 1-6061 0 0,-39 3-1809 0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9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34 287 0 0,'4'3'2930'0'0,"0"-1"0"0"0,1 0 0 0 0,7 2-1 0 0,12 1 2727 0 0,-11-5-4357 0 0,-1 0 0 0 0,16-2 0 0 0,75-9 1856 0 0,23-3-1683 0 0,3-3-3048 0 0,-103 12 597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4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9903 0 0,'0'0'7099'0'0,"12"-4"-7296"0"0,-11 3 37 0 0,2 0-146 0 0,8-3-9170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5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8407 0 0,'0'0'9280'0'0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3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3999 0 0,'0'0'9895'0'0,"1"2"-9123"0"0,5 15 204 0 0,-1 1 1 0 0,6 27-1 0 0,-4-16-212 0 0,76 434 3747 0 0,-64-249-4192 0 0,-17-191-253 0 0,-1-6 54 0 0,-3 22 0 0 0,1-33-301 0 0,1-5-763 0 0,-4-14-1954 0 0,2 0 1612 0 0,0-4-1965 0 0,2-34 0 0 0,1 35 2381 0 0,0-23-1745 0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0 210 7223 0 0,'0'-6'199'0'0,"1"0"-1"0"0,-1-1 1 0 0,1 1-1 0 0,0-1 1 0 0,0 1-1 0 0,1 0 1 0 0,0 0-1 0 0,0 0 1 0 0,0 0-1 0 0,1 0 1 0 0,0 0-1 0 0,0 0 1 0 0,1 1-1 0 0,-1 0 1 0 0,1 0-1 0 0,6-6 1 0 0,3-3 1293 0 0,1 1 0 0 0,0 0-1 0 0,1 1 1 0 0,0 0 0 0 0,25-13 0 0 0,-35 23-1329 0 0,0-1 1 0 0,-1 1 0 0 0,1 1 0 0 0,-1-1 0 0 0,1 1 0 0 0,0 0 0 0 0,0 0 0 0 0,0 0 0 0 0,0 1 0 0 0,1-1 0 0 0,-2 1 0 0 0,1 1 0 0 0,1-1 0 0 0,-2 0 0 0 0,1 1 0 0 0,0 0 0 0 0,1 1 0 0 0,3 1 0 0 0,-4-1-97 0 0,0 0 1 0 0,0 1-1 0 0,-1 0 1 0 0,1 0-1 0 0,-1 0 1 0 0,1 0-1 0 0,-1 1 1 0 0,0-1-1 0 0,0 1 1 0 0,-1 1-1 0 0,1-1 1 0 0,-1 0-1 0 0,0 1 1 0 0,0-1-1 0 0,-1 1 1 0 0,4 8-1 0 0,-3-6-44 0 0,0 1 0 0 0,-1 0 0 0 0,-1-1 0 0 0,1 2 0 0 0,-1-2 0 0 0,0 1 0 0 0,-1 1-1 0 0,0-1 1 0 0,0-1 0 0 0,-1 2 0 0 0,-2 11 0 0 0,-1-6 12 0 0,0 0 0 0 0,0-1 0 0 0,-1 1-1 0 0,-1 0 1 0 0,-11 18 0 0 0,-57 106-1355 0 0,62-113 221 0 0,-8 16-4820 0 0,13-29-183 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47 4319 0 0,'0'-2'198'0'0,"2"-11"76"0"0,0-7-259 0 0,-4 8 4709 0 0,-1 13-4383 0 0,1-1 0 0 0,-1 0 0 0 0,1 0 0 0 0,0 1 1 0 0,-1 0-1 0 0,1 0 0 0 0,-1 0 0 0 0,1-1 0 0 0,0 2 0 0 0,0-1 0 0 0,0 1 0 0 0,0-1 1 0 0,0 0-1 0 0,1 1 0 0 0,-1-1 0 0 0,0 1 0 0 0,-2 3 0 0 0,-3 3-161 0 0,1 0 0 0 0,-9 17 1 0 0,13-21 49 0 0,-14 28-149 0 0,0-1 1 0 0,3 2 0 0 0,1 0 0 0 0,1 0-1 0 0,2 1 1 0 0,-7 50 0 0 0,9-33 114 0 0,3 1 1 0 0,3 0 0 0 0,8 88-1 0 0,-2-102 218 0 0,0-1 0 0 0,3 1 0 0 0,14 40 0 0 0,-13-53-95 0 0,0-1-1 0 0,2-1 1 0 0,1 1-1 0 0,1-2 0 0 0,23 32 1 0 0,-28-43-226 0 0,1-1 1 0 0,0 0-1 0 0,0-1 0 0 0,0 0 1 0 0,19 12-1 0 0,-23-17-298 0 0,0-1 0 0 0,0-1-1 0 0,1 1 1 0 0,-1 0 0 0 0,0-1 0 0 0,1-1 0 0 0,0 1 0 0 0,-1 0-1 0 0,2-2 1 0 0,-2 2 0 0 0,1-2 0 0 0,0 0 0 0 0,0 0 0 0 0,10 0 0 0 0,3-4-2421 0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3999 0 0,'0'0'306'0'0,"1"-1"-200"0"0,4-4 808 0 0,1 1 0 0 0,0-1-1 0 0,-1 1 1 0 0,2 1 0 0 0,-1-1-1 0 0,0 1 1 0 0,1 0-1 0 0,0 1 1 0 0,-1-1 0 0 0,1 1-1 0 0,-1 1 1 0 0,11-2 0 0 0,10 0 1094 0 0,51 1 1 0 0,-60 2-1486 0 0,60 3 368 0 0,19-1 28 0 0,-51-6-2651 0 0,-39 3 1069 0 0,-1 0 0 0 0,1 0 0 0 0,-1-1 0 0 0,0 0 0 0 0,7-3 0 0 0,-5 0-5715 0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3999 0 0,'0'0'8123'0'0,"0"2"-6694"0"0,12 124 5175 0 0,-6 67-5318 0 0,-4-89-768 0 0,1-47-1151 0 0,1-19-6219 0 0,-2-24 609 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5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2503 0 0,'1'-1'110'0'0,"19"-43"124"0"0,-19 40 97 0 0,0 1 0 0 0,0-1 0 0 0,0 1-1 0 0,-1 0 1 0 0,1-2 0 0 0,-1 2 0 0 0,0 0-1 0 0,0-1 1 0 0,0 1 0 0 0,-1-1 0 0 0,0-3-1 0 0,0-14 5248 0 0,1 17-526 0 0,36 183-1127 0 0,-1-6-2745 0 0,-8 58-148 0 0,-15 1-414 0 0,-10-202-556 0 0,8 121 372 0 0,-3-74-156 0 0,7 38 220 0 0,-3-37-100 0 0,12 162 431 0 0,-10-145-722 0 0,-8-79-402 0 0,-5-15-935 0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6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6935 0 0,'2'-5'630'0'0,"-1"-1"-520"0"0,1-11 6152 0 0,1 21-3317 0 0,1 11 1631 0 0,-3-7-6079 0 0,29 218 4027 0 0,-24-113-2073 0 0,-6-83-394 0 0,-6 52 0 0 0,6-82-355 0 0,-1 5 678 0 0,-5-2-5627 0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6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7943 0 0,'1'-1'611'0'0,"6"-4"-65"0"0,1 1-1 0 0,-1-1 0 0 0,0 1 1 0 0,1 1-1 0 0,16-7 1 0 0,46-8 3943 0 0,-56 15-4022 0 0,101-20 2642 0 0,-27 6-1911 0 0,49-8-434 0 0,-77 17-3059 0 0,-42 3-4157 0 0,-8 2 776 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6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8407 0 0,'0'0'646'0'0,"0"1"-306"0"0,-5 17 952 0 0,1 0 1 0 0,2 0-1 0 0,-1 20 1 0 0,2 57 1340 0 0,1-54-2152 0 0,1 33-158 0 0,-1 53 20 0 0,-4-96 174 0 0,0-9-2240 0 0,3-7-4337 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7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1 266 4319 0 0,'-1'-19'546'0'0,"1"0"-1"0"0,1 0 0 0 0,3-24 0 0 0,-1 30 861 0 0,0-1 1 0 0,0 1 0 0 0,2 1-1 0 0,-1-1 1 0 0,10-18-1 0 0,-11 26-1001 0 0,0 0 0 0 0,1 0-1 0 0,-1 0 1 0 0,1 0 0 0 0,0 0-1 0 0,0 0 1 0 0,1 1 0 0 0,0 0-1 0 0,0 0 1 0 0,0 1 0 0 0,8-6-1 0 0,-9 7-282 0 0,-1 1 1 0 0,1-1-1 0 0,-1 1 0 0 0,1 0 0 0 0,-1 0 1 0 0,1 0-1 0 0,0 1 0 0 0,0-1 0 0 0,-1 1 0 0 0,1 0 1 0 0,0 0-1 0 0,-1 0 0 0 0,1 1 0 0 0,0-1 1 0 0,0 0-1 0 0,-1 2 0 0 0,1-2 0 0 0,-1 2 0 0 0,0-1 1 0 0,7 3-1 0 0,-5-1-29 0 0,0 0-1 0 0,-1 0 1 0 0,1 0 0 0 0,-1 0 0 0 0,0 1 0 0 0,0 0-1 0 0,0 0 1 0 0,-1 0 0 0 0,6 6 0 0 0,-7-7-69 0 0,0 1 1 0 0,0-1-1 0 0,-1 1 0 0 0,1-1 1 0 0,-1 0-1 0 0,0 1 0 0 0,1 0 1 0 0,-2-1-1 0 0,1 1 0 0 0,0 0 1 0 0,-1 0-1 0 0,1-1 0 0 0,-1 2 1 0 0,-1 3-1 0 0,-1-1-22 0 0,1 0 0 0 0,-1 0 0 0 0,0-1 0 0 0,0 0 0 0 0,-1 1 0 0 0,0-1 0 0 0,0 0 0 0 0,0 0 0 0 0,-1 0 0 0 0,-5 7 0 0 0,-2-2-231 0 0,1 1-1 0 0,-1 0 1 0 0,-17 12-1 0 0,24-21-5 0 0,8-6-120 0 0,12-8-111 0 0,-7 7 477 0 0,0-1-1 0 0,1 2 1 0 0,-1 0-1 0 0,1 1 1 0 0,0-1-1 0 0,0 1 1 0 0,-1 1-1 0 0,2 0 1 0 0,-2 1-1 0 0,18 1 1 0 0,-19 0 0 0 0,0 0 0 0 0,0 0 1 0 0,0 2-1 0 0,-1-1 0 0 0,1 0 1 0 0,-1 1-1 0 0,1 0 1 0 0,-1 0-1 0 0,0 1 0 0 0,0 1 1 0 0,-1-1-1 0 0,1 0 0 0 0,10 11 1 0 0,-12-10 50 0 0,0-1 0 0 0,0 2 0 0 0,-1-1 0 0 0,0 1 0 0 0,-1-1 0 0 0,2 2 0 0 0,-3-1 0 0 0,2 0 0 0 0,-2 0 0 0 0,1 0 0 0 0,-1 1 0 0 0,0 0-1 0 0,0 0 1 0 0,-1-1 0 0 0,0 1 0 0 0,-1 0 0 0 0,1 0 0 0 0,-1 0 0 0 0,0 0 0 0 0,-1 0 0 0 0,1 0 0 0 0,-2 0 0 0 0,1-1 0 0 0,-4 14 0 0 0,-2-6-4 0 0,0 1 0 0 0,1-2 0 0 0,-3 0 0 0 0,1 0 0 0 0,-1 0-1 0 0,0-2 1 0 0,-2 1 0 0 0,1 0 0 0 0,-1-2 0 0 0,-1 0 0 0 0,1 0 0 0 0,-2-1 0 0 0,0 0-1 0 0,0-1 1 0 0,0 0 0 0 0,-20 7 0 0 0,22-11-101 0 0,-70 27-2094 0 0,72-29 1741 0 0,-1 0 0 0 0,1 0 0 0 0,0 0-1 0 0,0-1 1 0 0,-1 0 0 0 0,-18-2 0 0 0,17-1-1643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5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9815 0 0,'0'0'1507'0'0,"-7"-1"1965"0"0,2 3-3405 0 0,4-1-158 0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7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2791 0 0,'1'0'207'0'0,"1"-1"26"0"0,0 0 1 0 0,1 1-1 0 0,-1 0 1 0 0,0-1-1 0 0,1 1 0 0 0,-1 0 1 0 0,0 0-1 0 0,1 0 0 0 0,-1 0 1 0 0,1 0-1 0 0,-1 1 0 0 0,0-1 1 0 0,1 0-1 0 0,-1 1 1 0 0,0 0-1 0 0,0 0 0 0 0,0 0 1 0 0,0 0-1 0 0,0 0 0 0 0,3 2 1 0 0,-1-1 186 0 0,8 6 745 0 0,1 1-1 0 0,-1 0 0 0 0,17 17 0 0 0,-12-12-381 0 0,-1 1 36 0 0,0 2 1 0 0,-1-1-1 0 0,-1 1 0 0 0,22 34 0 0 0,-16-14 464 0 0,28 61 1 0 0,-36-65-839 0 0,-1 0-1 0 0,-1 1 1 0 0,-3 0-1 0 0,0 0 1 0 0,-2 1 0 0 0,-2-1-1 0 0,-1 61 1 0 0,-4-68-299 0 0,-1 1 0 0 0,-1-1 0 0 0,-1 0 0 0 0,-2 0 0 0 0,-1-1 0 0 0,0 0 0 0 0,-2 0 0 0 0,-1-1 0 0 0,-24 39 0 0 0,10-22-465 0 0,-42 52 1 0 0,47-70-927 0 0,0-1 1 0 0,-2-1-1 0 0,-33 26 0 0 0,25-26-1283 0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45 7055 0 0,'1'-8'340'0'0,"0"6"-298"0"0,-1 1 0 0 0,0-1 0 0 0,1 0 0 0 0,-1-1 0 0 0,0 1 0 0 0,0 1 0 0 0,0-1 0 0 0,0 0 0 0 0,-1-3 0 0 0,0 1-302 0 0,-4-7 6999 0 0,-1 18-5099 0 0,3-2-1402 0 0,1 0 0 0 0,-1 1 1 0 0,1-1-1 0 0,0 1 0 0 0,0-1 0 0 0,-2 11 0 0 0,-3 36 269 0 0,6-41-333 0 0,-1 41 540 0 0,5 56 1 0 0,-1-30-235 0 0,14 201 1113 0 0,-16-274-1578 0 0,3 23 101 0 0,0 5-2 0 0,-2 40 0 0 0,-3-60 27 0 0,1 2-2843 0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8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6591 0 0,'121'-89'5253'0'0,"-113"84"-4602"0"0,-3 2-287 0 0,0-1 0 0 0,1 1 0 0 0,-1 1 0 0 0,1-1 0 0 0,-1 1 0 0 0,1 0 0 0 0,0 0 0 0 0,0 0 0 0 0,0 2 0 0 0,0-2 0 0 0,1 2 0 0 0,7-1 0 0 0,-9 2-226 0 0,0-1-1 0 0,-1 0 0 0 0,1 2 0 0 0,-1-2 0 0 0,1 2 0 0 0,-1-1 1 0 0,1 1-1 0 0,-1 0 0 0 0,0 0 0 0 0,0 0 0 0 0,1 0 0 0 0,-1 1 1 0 0,0-1-1 0 0,-1 2 0 0 0,1-2 0 0 0,5 7 0 0 0,-5-3-51 0 0,1 0 1 0 0,0 0-1 0 0,-1 0 0 0 0,0 1 0 0 0,-1-1 0 0 0,0 1 1 0 0,1 0-1 0 0,-2 0 0 0 0,1 0 0 0 0,-1 0 0 0 0,-1 0 0 0 0,0 1 1 0 0,1-1-1 0 0,-1 1 0 0 0,-1-1 0 0 0,0 1 0 0 0,0-1 1 0 0,0 0-1 0 0,-1 1 0 0 0,-1 0 0 0 0,1-1 0 0 0,-1 0 0 0 0,0 1 1 0 0,-4 7-1 0 0,-1 0 37 0 0,-1 0-1 0 0,-19 26 1 0 0,-25 24-318 0 0,26-35-734 0 0,23-25 86 0 0,-1-1 0 0 0,0 0 0 0 0,0-1 0 0 0,-1 1 0 0 0,1-1 0 0 0,0 0 0 0 0,-1 0 0 0 0,-8 3 0 0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8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49 3079 0 0,'1'-1'135'0'0,"28"-46"6353"0"0,-37 48-5555 0 0,4 1-770 0 0,-1 0-1 0 0,2 0 1 0 0,-1 0 0 0 0,0 0-1 0 0,1 1 1 0 0,0-1-1 0 0,-1 1 1 0 0,1 0-1 0 0,-4 5 1 0 0,-2 2 575 0 0,-13 19 0 0 0,11-12-228 0 0,1 1 0 0 0,-9 21 1 0 0,-13 41 561 0 0,20-49-669 0 0,-7 21 118 0 0,1 2 0 0 0,-11 62 0 0 0,24-85-376 0 0,0 0 0 0 0,2 0 0 0 0,2 0 0 0 0,1 1 0 0 0,5 41 1 0 0,-2-48 50 0 0,2 0 1 0 0,1 0 0 0 0,9 26 0 0 0,-9-35 40 0 0,1 0 1 0 0,1-1-1 0 0,0 0 1 0 0,1 0-1 0 0,16 20 1 0 0,-16-25-6 0 0,-1 0 1 0 0,1-1 0 0 0,0 0 0 0 0,1 0 0 0 0,21 15 0 0 0,-26-22-328 0 0,0 1 1 0 0,0-1-1 0 0,0 1 1 0 0,0-1 0 0 0,1-1-1 0 0,9 3 1 0 0,-10-4-488 0 0,0 1 0 0 0,1-1 0 0 0,-1 0 0 0 0,0 0 0 0 0,0-1 0 0 0,0 1 0 0 0,0-1 0 0 0,7-2 0 0 0,1-1-5778 0 0</inkml:trace>
  <inkml:trace contextRef="#ctx0" brushRef="#br0" timeOffset="1">744 367 5407 0 0,'1'-8'112'0'0,"0"2"35"0"0,-1 1 0 0 0,2-2-1 0 0,-1 2 1 0 0,1-1 0 0 0,4-5 10485 0 0,-2 42-9172 0 0,0-1 0 0 0,-1 33 0 0 0,-2-27-891 0 0,-2 113 848 0 0,-2-50-1048 0 0,3-95-363 0 0,-2 65-310 0 0,1-55-1222 0 0,-4 17 0 0 0,3-23-561 0 0,-1-1-425 0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9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 8407 0 0,'1'-1'646'0'0,"4"-3"-451"0"0,1 1 0 0 0,0 0 0 0 0,0-1 0 0 0,0 2 1 0 0,8-3-1 0 0,35-8 2209 0 0,-13 3-831 0 0,118-48 4547 0 0,-42 13-4058 0 0,-95 40-2017 0 0,1 0 0 0 0,22-4 0 0 0,-7 5-3694 0 0,-21 3 1611 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9903 0 0,'0'0'1246'0'0,"1"1"-85"0"0,1 6-47 0 0,0-1 0 0 0,-1 0-1 0 0,3 9 1 0 0,0 41 1063 0 0,-6 243-790 0 0,0-278-1671 0 0,0 0 0 0 0,-1 0 1 0 0,-1 0-1 0 0,-1-1 1 0 0,-8 21-1 0 0,10-35-1725 0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9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8807 0 0,'1'-2'82'0'0,"23"-46"682"0"0,-19 43-574 0 0,-2-1-1 0 0,1 1 0 0 0,1 0 0 0 0,-1-1 0 0 0,11-7 1 0 0,-9 9 213 0 0,0-1 0 0 0,0 2 0 0 0,0-1 0 0 0,0 1 0 0 0,0 0 0 0 0,1 0 0 0 0,-1 1 0 0 0,1-1 0 0 0,0 2 0 0 0,0-1 0 0 0,1 1 1 0 0,-2 0-1 0 0,1 0 0 0 0,1 1 0 0 0,-1 0 0 0 0,0 0 0 0 0,0 1 0 0 0,0 0 0 0 0,0 0 0 0 0,0 0 0 0 0,0 1 0 0 0,-1 0 0 0 0,1 1 0 0 0,0 0 0 0 0,8 4 1 0 0,-11-5-358 0 0,-2 0 0 0 0,2 0 0 0 0,-1 1 0 0 0,-1-1 0 0 0,1 0 0 0 0,0 1 0 0 0,0 0 0 0 0,-1 0 0 0 0,0-1 0 0 0,1 1 0 0 0,-1 0 0 0 0,0 1 0 0 0,-1-1 0 0 0,1 0 0 0 0,-1 1 0 0 0,1-1 0 0 0,-1 0 0 0 0,0 1 0 0 0,0 0 0 0 0,-1-1 0 0 0,1 1 0 0 0,0 0 0 0 0,-1-1 0 0 0,0 1 0 0 0,0 0 0 0 0,0 0 0 0 0,-1-1 0 0 0,0 1 0 0 0,1 0 0 0 0,-1-1 0 0 0,-1 1 0 0 0,1-1 0 0 0,0 1 0 0 0,-1-1 0 0 0,1 1 0 0 0,-1-1 0 0 0,0 0 0 0 0,-4 6 0 0 0,-3 0-225 0 0,1 0 0 0 0,-15 12 0 0 0,22-21 20 0 0,13-10-625 0 0,-8 7 783 0 0,0 1-1 0 0,0 0 0 0 0,1 0 1 0 0,-1 1-1 0 0,1-1 0 0 0,-1 0 1 0 0,1 2-1 0 0,0-2 0 0 0,-1 2 1 0 0,9-1-1 0 0,-6 1 23 0 0,0 1 0 0 0,0-1 0 0 0,0 2 0 0 0,0-1 0 0 0,0 1 0 0 0,11 3 0 0 0,-7 0 59 0 0,-1 0 0 0 0,-1-1 0 0 0,2 3 0 0 0,-2-1 0 0 0,0 0 0 0 0,0 1 0 0 0,0 0 0 0 0,13 15 0 0 0,-19-18-34 0 0,1 1-1 0 0,-1-1 0 0 0,-1 0 0 0 0,1 1 0 0 0,0-1 0 0 0,-1 1 0 0 0,0-1 1 0 0,-1 1-1 0 0,1 0 0 0 0,0 0 0 0 0,0 6 0 0 0,-1-4 11 0 0,-1 0 1 0 0,0 0-1 0 0,0 0 0 0 0,0 0 0 0 0,-1 0 0 0 0,0-1 1 0 0,-3 12-1 0 0,-1-3 48 0 0,-1-1-1 0 0,0 0 1 0 0,0 0 0 0 0,-2-1-1 0 0,0 0 1 0 0,-18 23 0 0 0,14-21-62 0 0,-2-1 0 0 0,1 0 1 0 0,-2-1-1 0 0,-24 17 0 0 0,15-14 8 0 0,0-1 0 0 0,-40 16 0 0 0,53-26-469 0 0,-2-1-1 0 0,1 0 1 0 0,0-1-1 0 0,-19 2 1 0 0,29-5 63 0 0,0 0 0 0 0,0 0 0 0 0,1 0 0 0 0,-1 0-1 0 0,0 0 1 0 0,0 0 0 0 0,0 0 0 0 0,0-1 0 0 0,1 1 0 0 0,-1-1 0 0 0,0 1 0 0 0,1-1 0 0 0,-1 0 0 0 0,1 0 0 0 0,-3-2 0 0 0,-3-2-1802 0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1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3367 0 0,'1'0'258'0'0,"2"-2"-9"0"0,1 1 0 0 0,-1-1 0 0 0,0 1 0 0 0,1 0 0 0 0,-1 0 0 0 0,1 0 0 0 0,-1 1 0 0 0,1 0 0 0 0,0-1 0 0 0,-1 1 0 0 0,1 0 0 0 0,-1 1 0 0 0,6-1 0 0 0,5 4 627 0 0,1-1-1 0 0,-1 1 0 0 0,1 2 0 0 0,-1-1 0 0 0,0 2 0 0 0,-1-1 1 0 0,0 1-1 0 0,16 13 0 0 0,10 9 587 0 0,42 44-1 0 0,-57-51-989 0 0,-2 2 0 0 0,0 1-1 0 0,-2 0 1 0 0,-1 2 0 0 0,25 46 0 0 0,-32-49-124 0 0,-1 1 0 0 0,-1-1 0 0 0,-1 2 0 0 0,-1 0 0 0 0,-1 0 0 0 0,-2 0 0 0 0,3 34 0 0 0,-7-43-179 0 0,-1 0 0 0 0,-1 0-1 0 0,-1 0 1 0 0,0-1 0 0 0,-1 1 0 0 0,-1-1 0 0 0,0 1 0 0 0,-2-2-1 0 0,1 1 1 0 0,-11 17 0 0 0,1-5-50 0 0,0 0-1 0 0,-3-2 1 0 0,0 0 0 0 0,-32 34-1 0 0,24-32-1482 0 0,-2 0 0 0 0,-44 36-1 0 0,46-47-1207 0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1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1 605 4399 0 0,'0'0'1152'0'0,"1"-1"-364"0"0,2-1-344 0 0,1 0-1 0 0,0 1 1 0 0,-1 0-1 0 0,1 0 1 0 0,0 0-1 0 0,-1 0 1 0 0,1 0-1 0 0,0 1 1 0 0,5 0 0 0 0,39 2 2217 0 0,-35 0-2115 0 0,59 0 1639 0 0,73-6-1 0 0,109-15 47 0 0,-45 3-1156 0 0,931-69 1064 0 0,-611 25-1865 0 0,-146 15 8 0 0,-256 31-113 0 0,521-57 709 0 0,53-2 33 0 0,65-6 116 0 0,-1 14-101 0 0,-13 23-284 0 0,0 25-260 0 0,-707 17-374 0 0,49 0-1243 0 0,-85-1 351 0 0,-25-4-9746 0 0,-8 1 4651 0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11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1 183 5783 0 0,'0'0'444'0'0,"0"-1"-82"0"0,5-10 10707 0 0,-5 12-10596 0 0,3 4-276 0 0,-1 1-1 0 0,0-2 1 0 0,-1 2 0 0 0,0-1-1 0 0,0 1 1 0 0,0-1 0 0 0,-1 8-1 0 0,3 6 77 0 0,29 224 2284 0 0,-5-33-1387 0 0,-20-154-1020 0 0,5 33 67 0 0,-11-83-233 0 0,-1-6-71 0 0,-10-11-914 0 0,6 6 975 0 0,1-1-1 0 0,0 0 1 0 0,0 0-1 0 0,1 0 1 0 0,0-1-1 0 0,-2-9 1 0 0,-4-41-106 0 0,6 40 121 0 0,-11-209 253 0 0,6 66-52 0 0,-4 58 76 0 0,-2-27-33 0 0,13 124-212 0 0,0-1 0 0 0,0 0 0 0 0,1 0 0 0 0,-1 0 0 0 0,1 1 0 0 0,0-1 0 0 0,4-8 0 0 0,-5 12-7 0 0,2 0 0 0 0,-2-1 1 0 0,2 1-1 0 0,-1 0 0 0 0,0 0 1 0 0,1 1-1 0 0,-1-1 0 0 0,1 0 1 0 0,0 0-1 0 0,-1 0 1 0 0,1 1-1 0 0,0-1 0 0 0,0 1 1 0 0,0 0-1 0 0,0-1 0 0 0,0 1 1 0 0,0 0-1 0 0,0 0 0 0 0,1 0 1 0 0,3-1-1 0 0,0 1 10 0 0,0 1-1 0 0,0-1 1 0 0,0 1-1 0 0,0 0 0 0 0,-1 1 1 0 0,2-1-1 0 0,-2 1 1 0 0,1 0-1 0 0,0 0 1 0 0,0 0-1 0 0,7 4 1 0 0,8 4 59 0 0,29 17 0 0 0,-37-20-26 0 0,0 2-1 0 0,-2 0 1 0 0,1 0-1 0 0,0 1 1 0 0,14 17 0 0 0,-22-23-36 0 0,-1 1 1 0 0,0-1 0 0 0,1 1 0 0 0,-2 0 0 0 0,0 0-1 0 0,1 1 1 0 0,-1-1 0 0 0,0 0 0 0 0,0 1 0 0 0,-1 0-1 0 0,0-1 1 0 0,1 1 0 0 0,-2 0 0 0 0,2 0 0 0 0,-2-1-1 0 0,0 1 1 0 0,0 0 0 0 0,0 0 0 0 0,0 0 0 0 0,-2 6-1 0 0,1-5 1 0 0,-1 0 1 0 0,0-1-1 0 0,0 2 0 0 0,-1-1 0 0 0,0-1 0 0 0,0 1 0 0 0,-1-1 0 0 0,1 1 0 0 0,-1-1 0 0 0,-5 6 0 0 0,-7 4-51 0 0,-27 24-1 0 0,18-18-124 0 0,-25 19-809 0 0,23-24-1826 0 0,22-14 779 0 0,-1 0 0 0 0,1 0 0 0 0,-8 3 0 0 0,5-4-3857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9727 0 0,'0'0'2024'0'0,"13"-2"-5152"0"0,0 2-640 0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12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34 7079 0 0,'0'0'324'0'0,"1"-1"-4"0"0,5-31 7834 0 0,-14 32-7228 0 0,4 1-785 0 0,0-1-1 0 0,1 1 1 0 0,-1 0 0 0 0,0 1-1 0 0,1-1 1 0 0,-1 1-1 0 0,1 0 1 0 0,-1-1-1 0 0,2 1 1 0 0,-2 0 0 0 0,1 1-1 0 0,0-1 1 0 0,0 1-1 0 0,1-1 1 0 0,-1 1-1 0 0,-3 5 1 0 0,-5 6 186 0 0,2 0-1 0 0,-11 23 1 0 0,16-30-233 0 0,-78 171 896 0 0,68-140-867 0 0,1 0-1 0 0,-13 76 1 0 0,23-89 27 0 0,1 0 0 0 0,1-1 1 0 0,2 1-1 0 0,0 0 1 0 0,6 34-1 0 0,-2-38 16 0 0,0 0-1 0 0,2-1 1 0 0,14 33 0 0 0,-16-43-63 0 0,1-1 0 0 0,-1 0 0 0 0,1 0 0 0 0,0 0 0 0 0,1-1 0 0 0,0 1 0 0 0,0-2 0 0 0,14 12 0 0 0,-17-15-204 0 0,1-1 1 0 0,1 1-1 0 0,-1-2 1 0 0,1 1-1 0 0,-1 0 1 0 0,1 0-1 0 0,6 1 1 0 0,-8-4-353 0 0,0 2 1 0 0,0-2-1 0 0,1 0 1 0 0,-1 1-1 0 0,0-1 1 0 0,1 0-1 0 0,-1 0 1 0 0,1-1-1 0 0,-1 1 1 0 0,8-3-1 0 0,-1-1-4319 0 0,0-2-1112 0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14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6591 0 0,'0'-2'507'0'0,"15"-57"3638"0"0,-7 29 5754 0 0,-3 84-8442 0 0,3 52-965 0 0,3 30-84 0 0,-4-44 2 0 0,0 15-13 0 0,-7-98-295 0 0,0 0 1 0 0,-1 1-1 0 0,-2 16 1 0 0,2-23-298 0 0,1 1 1 0 0,-2-1-1 0 0,1 1 0 0 0,-1-1 1 0 0,-2 6-1 0 0,3-8-234 0 0,0 1 0 0 0,0-1 0 0 0,0 1-1 0 0,0-1 1 0 0,-1 0 0 0 0,1 0 0 0 0,0 0 0 0 0,-1 1-1 0 0,1-2 1 0 0,0 2 0 0 0,-1-2 0 0 0,-2 3 0 0 0,-3-2-4309 0 0,0-2-1006 0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1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6191 0 0,'0'0'1995'0'0,"1"-1"-1260"0"0,6-3 382 0 0,0-1 155 0 0,0 2 0 0 0,0-1 0 0 0,0 0 0 0 0,12-2 0 0 0,97-23 4597 0 0,61-1-3433 0 0,-110 27-2227 0 0,-11 1-347 0 0,-49 2 35 0 0,-6-1-153 0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15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2271 0 0,'1'0'102'0'0,"10"-15"-318"0"0,-7 9 1021 0 0,0 0 0 0 0,0 1 0 0 0,8-7-1 0 0,-10 10 493 0 0,1-1-1 0 0,0 2 1 0 0,0-1-1 0 0,-1 1 0 0 0,1-1 1 0 0,5-1-1 0 0,-6 1-1031 0 0,2 1 0 0 0,-1 0-1 0 0,1 0 1 0 0,-1 0 0 0 0,1 1-1 0 0,-1 0 1 0 0,1-1 0 0 0,0 1 0 0 0,-1 0-1 0 0,0 0 1 0 0,1 0 0 0 0,-1 1-1 0 0,1-1 1 0 0,0 1 0 0 0,-1 0-1 0 0,1 0 1 0 0,-2 0 0 0 0,2 1-1 0 0,-1-1 1 0 0,1 1 0 0 0,-1 0-1 0 0,4 2 1 0 0,9 8 104 0 0,-2 0-1 0 0,1 2 1 0 0,-2-1 0 0 0,20 24-1 0 0,38 67 569 0 0,-52-72-571 0 0,-2-1 0 0 0,-2 2 0 0 0,15 40 0 0 0,-24-54-180 0 0,0 1 0 0 0,-2 0 1 0 0,0 0-1 0 0,-1 1 0 0 0,-1 0 0 0 0,-1-1 0 0 0,-2 23 0 0 0,-1-21-69 0 0,-1 1 0 0 0,-1 0 0 0 0,-1-1 1 0 0,-1 0-1 0 0,-2-1 0 0 0,1 1 0 0 0,-15 24 0 0 0,6-16-274 0 0,-2-1 1 0 0,-1 0 0 0 0,-1-2-1 0 0,-29 30 1 0 0,21-26-384 0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24.5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0 364 1807 0 0,'1'-2'134'0'0,"2"-2"-19"0"0,1 0 0 0 0,-2 0 0 0 0,2 0 0 0 0,0 0 0 0 0,-1 1 0 0 0,1-1 0 0 0,1 1 0 0 0,-1 1 0 0 0,9-6 0 0 0,-12 7 73 0 0,19-3 3846 0 0,-2 8-1427 0 0,-2 1-1488 0 0,-5-4-515 0 0,1-1 1 0 0,0-1-1 0 0,12-1 0 0 0,1-1-13 0 0,186-22 1580 0 0,0-11-671 0 0,15-3-440 0 0,-18 6-435 0 0,160-22 195 0 0,-49 21-360 0 0,99-11-248 0 0,-46 11-203 0 0,-276 26 36 0 0,-51 4-40 0 0,8-2 80 0 0,101 5 1 0 0,-137 2-60 0 0,16 5 1 0 0,-42 0-114 0 0,-4 0 6 0 0,-2-2 0 0 0,1 0 0 0 0,-15 3 0 0 0,-47 5 24 0 0,53-9 54 0 0,-211 26-244 0 0,-81 11-286 0 0,194-21 375 0 0,-176 29-194 0 0,197-31 263 0 0,-437 87-336 0 0,16 44-99 0 0,438-122 460 0 0,-96 35 16 0 0,178-60 107 0 0,4-1-4 0 0,15-1 144 0 0,-1 0 1 0 0,31-6 0 0 0,38-15 272 0 0,-8 2-197 0 0,95-14 123 0 0,-7 2-148 0 0,243-44 229 0 0,156 13-242 0 0,-388 47-212 0 0,160-11 25 0 0,-3 14-49 0 0,-327 13-1 0 0,10 0 0 0 0,0 0 0 0 0,-1 1 0 0 0,2 1 0 0 0,17 4 0 0 0,-34-5 0 0 0,0-1 0 0 0,-1 0 0 0 0,1 0 0 0 0,0 0 0 0 0,-1 0 0 0 0,1 1 0 0 0,0-1 0 0 0,-1 1 0 0 0,0-1 0 0 0,1 0 0 0 0,0 0 0 0 0,0 1 0 0 0,0 0 0 0 0,-1-1 0 0 0,0 1 0 0 0,0-1 0 0 0,0 1 0 0 0,0-1 0 0 0,0 0 0 0 0,0 1 0 0 0,0-1 0 0 0,0 1 0 0 0,0-1 0 0 0,0 0 0 0 0,0 1 0 0 0,0-1 0 0 0,0 1 0 0 0,0-1 0 0 0,0 0 0 0 0,-1 0 0 0 0,1 1 0 0 0,0 0 0 0 0,0-1 0 0 0,0 1 0 0 0,0-1 0 0 0,0 0 0 0 0,-1 0 0 0 0,0 1 0 0 0,-8 8 0 0 0,3-4-12 0 0,-1-1-1 0 0,0 1 0 0 0,0-2 1 0 0,0 0-1 0 0,-1 1 0 0 0,-9 2 1 0 0,-51 11-268 0 0,68-17 279 0 0,-276 52-885 0 0,66-13 311 0 0,-114 20 157 0 0,75-13 154 0 0,-229 40-205 0 0,359-65 386 0 0,-91 18-34 0 0,4 16 98 0 0,175-45 20 0 0,-105 41 9 0 0,140-52 37 0 0,0 0 0 0 0,0 0 1 0 0,7 0-1 0 0,2-1 125 0 0,104-22 773 0 0,31-5-575 0 0,387-51 271 0 0,-473 72-582 0 0,393-43 274 0 0,-292 36-253 0 0,160-12-72 0 0,-222 21-6 0 0,124-4-2 0 0,1 13 62 0 0,-179-1-62 0 0,0 0 0 0 0,0 2 0 0 0,61 12 0 0 0,-106-15-2 0 0,1-1 1 0 0,-1 1-1 0 0,0-1 0 0 0,1 2 0 0 0,-1-1 0 0 0,0-1 0 0 0,0 2 1 0 0,0-1-1 0 0,0 0 0 0 0,3 3 0 0 0,-4-3-40 0 0,-4 1-13 0 0,-5 4 12 0 0,-1-2 0 0 0,0 1 1 0 0,0-1-1 0 0,-1 1 0 0 0,-10 1 0 0 0,-55 13-189 0 0,66-17 188 0 0,-730 141-1160 0 0,480-101 1115 0 0,-90 16-82 0 0,7 22 1 0 0,243-50 156 0 0,-46 13 16 0 0,69-23-2 0 0,-266 79 0 0 0,5 6 0 0 0,315-98 0 0 0,16-5 14 0 0,8 0 30 0 0,11-2 133 0 0,42-4 358 0 0,106-23-1 0 0,-67 10-254 0 0,56-5-20 0 0,7-2-129 0 0,-119 17-100 0 0,277-44 113 0 0,-171 30-91 0 0,200-27 40 0 0,-207 32-93 0 0,99-10 0 0 0,1 11 0 0 0,-180 13 0 0 0,164 4 0 0 0,-219-2 0 0 0,6 0 0 0 0,1 1 0 0 0,-1 0 0 0 0,-1 1 0 0 0,2-1 0 0 0,-2 1 0 0 0,1 0 0 0 0,0 1 0 0 0,9 5 0 0 0,-16-8-2 0 0,-1 0-1 0 0,1 1 0 0 0,0-1 1 0 0,0 1-1 0 0,-1-1 0 0 0,1 0 0 0 0,0 1 1 0 0,-1 0-1 0 0,0-1 0 0 0,1 0 1 0 0,0 1-1 0 0,-1 0 0 0 0,0-1 1 0 0,1 1-1 0 0,-1 0 0 0 0,1 0 1 0 0,-1-1-1 0 0,0 1 0 0 0,0 0 1 0 0,0-1-1 0 0,1 1 0 0 0,-1 0 1 0 0,0 0-1 0 0,0 0 0 0 0,0-1 1 0 0,0 1-1 0 0,0 0 0 0 0,0-1 1 0 0,0 1-1 0 0,0 0 0 0 0,0 0 1 0 0,-1 0-1 0 0,1 0 0 0 0,0-1 1 0 0,0 1-1 0 0,0 0 0 0 0,-1-1 1 0 0,1 1-1 0 0,-1 0 0 0 0,-1 3-34 0 0,0-1 0 0 0,-1-1 0 0 0,1 1 0 0 0,-1 0 0 0 0,0-1 0 0 0,0 1 1 0 0,-4 1-1 0 0,-3 3-43 0 0,-1-1 1 0 0,0 0 0 0 0,0-1 0 0 0,-15 5-1 0 0,-47 11-183 0 0,50-16 180 0 0,-561 126-1044 0 0,332-78 1010 0 0,17-3 53 0 0,100-20 25 0 0,-145 52 1 0 0,267-77 29 0 0,-274 103-36 0 0,274-103 45 0 0,1 0 0 0 0,-1 2 0 0 0,1 0 0 0 0,0 0 0 0 0,-19 16 0 0 0,30-21 4 0 0,-1 0-1 0 0,0 0 1 0 0,0-1 0 0 0,1 1-1 0 0,-1 0 1 0 0,1 1-1 0 0,-1-1 1 0 0,2 0 0 0 0,-3 4-1 0 0,3-6 2 0 0,0 0 0 0 0,0 0 0 0 0,0 0-1 0 0,0 0 1 0 0,0 0 0 0 0,0 0 0 0 0,0 1-1 0 0,0-1 1 0 0,0 0 0 0 0,0 0 0 0 0,0 0-1 0 0,0 1 1 0 0,0-1 0 0 0,0 0 0 0 0,0 0 0 0 0,0 0-1 0 0,0 0 1 0 0,0 0 0 0 0,0 0 0 0 0,0 0-1 0 0,0 0 1 0 0,0 0 0 0 0,0 1 0 0 0,0-1 0 0 0,0 0-1 0 0,0 0 1 0 0,0 0 0 0 0,0 0 0 0 0,0 0-1 0 0,0 1 1 0 0,0-1 0 0 0,0 0 0 0 0,0 0-1 0 0,1 0 1 0 0,-1 0 0 0 0,0 0 0 0 0,0 0 0 0 0,4 3 49 0 0,0 1 0 0 0,1-2 0 0 0,-1 1 0 0 0,0 0 0 0 0,1 0 0 0 0,-1-1 0 0 0,1 0 0 0 0,0 0 1 0 0,0-1-1 0 0,6 2 0 0 0,10 1 160 0 0,25 2 1 0 0,-45-5-203 0 0,192 9 992 0 0,5-12-351 0 0,-174 2-605 0 0,331-21 690 0 0,-170 7-361 0 0,24-2 25 0 0,-168 12-332 0 0,284-25 424 0 0,-160 18-300 0 0,74-5-95 0 0,-100 15-57 0 0,-112 2-29 0 0,0 1 1 0 0,53 13 0 0 0,-66-11-27 0 0,-14-4 8 0 0,0 0 0 0 0,0 0 0 0 0,0 0 0 0 0,0 0 0 0 0,0 0 1 0 0,0 0-1 0 0,0 0 0 0 0,-1 0 0 0 0,1 0 0 0 0,0 0 0 0 0,0 0 0 0 0,0 0 0 0 0,0 0 1 0 0,0 1-1 0 0,0-1 0 0 0,0 0 0 0 0,0 0 0 0 0,0 0 0 0 0,0 0 0 0 0,0 0 0 0 0,0 0 0 0 0,0 0 1 0 0,0 0-1 0 0,0 0 0 0 0,0 0 0 0 0,0 0 0 0 0,0 1 0 0 0,0-1 0 0 0,0 0 0 0 0,0 0 1 0 0,0 0-1 0 0,0 0 0 0 0,0 0 0 0 0,0 0 0 0 0,0 0 0 0 0,0 0 0 0 0,1 0 0 0 0,-1 0 1 0 0,0 0-1 0 0,0 0 0 0 0,0 0 0 0 0,0 0 0 0 0,0 0 0 0 0,-16 6-1330 0 0,-1-1-1 0 0,1-1 0 0 0,-30 5 1 0 0,17-4-2115 0 0,-25 3-2882 0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26.0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258 570 3079 0 0,'1'-1'135'0'0,"4"-7"-7"0"0,0 2 0 0 0,1-1 0 0 0,0 1-1 0 0,0 0 1 0 0,0 0 0 0 0,1 1 0 0 0,0 0 0 0 0,13-8 0 0 0,3 0 2008 0 0,41-15 0 0 0,-4 8-359 0 0,99-20 0 0 0,-73 21-777 0 0,-5-1-11 0 0,263-61 1770 0 0,-329 79-2692 0 0,482-88 1625 0 0,-47 31-1080 0 0,-243 31-455 0 0,109-12 15 0 0,-35 8-14 0 0,-177 16 203 0 0,161-2 0 0 0,-263 18-199 0 0,-5 1-76 0 0,-71 17 155 0 0,19-6-154 0 0,23-4-50 0 0,-143 33 108 0 0,-74 1-236 0 0,-219 45-337 0 0,26 11-156 0 0,-7 18-147 0 0,8 26 303 0 0,316-101 326 0 0,-228 85-220 0 0,41-2 57 0 0,290-117 232 0 0,10-3 25 0 0,0 1 1 0 0,0 0-1 0 0,1 0 1 0 0,-18 11-1 0 0,25-12 8 0 0,4-4 0 0 0,0 0 0 0 0,0 0 0 0 0,0 0 0 0 0,0 0 0 0 0,0 0 0 0 0,0 0 0 0 0,0 0 0 0 0,0 1 0 0 0,0-1 0 0 0,0 0 0 0 0,0 0 0 0 0,0 0 0 0 0,0 0 0 0 0,0 0 0 0 0,0 0 0 0 0,0 0 0 0 0,0 1 0 0 0,0-1 0 0 0,0 0 0 0 0,0 0 0 0 0,0 0 0 0 0,0 0 0 0 0,0 0 0 0 0,0 0 0 0 0,0 0 0 0 0,0 0 0 0 0,0 0 0 0 0,1 0 0 0 0,-1 0 0 0 0,0 0 0 0 0,0 0 0 0 0,0 0 0 0 0,0 0 0 0 0,0 0 0 0 0,0 0 0 0 0,0 0 0 0 0,0 0 0 0 0,0 0 0 0 0,0 0 0 0 0,0 1 0 0 0,0-1 0 0 0,0 0 0 0 0,0 0 0 0 0,3 1 2 0 0,0 0 0 0 0,0-1 0 0 0,-1 1 0 0 0,1-1 0 0 0,1 1 0 0 0,-2-1 0 0 0,5 0 0 0 0,27-3 41 0 0,-25 1-31 0 0,161-28 213 0 0,-1-13 238 0 0,-106 26-318 0 0,389-99 937 0 0,-52 14-564 0 0,-110 28-272 0 0,426-79 67 0 0,-380 102-184 0 0,-298 46-130 0 0,116-13 54 0 0,-7 11-33 0 0,-147 7-20 0 0,31 2 0 0 0,-30-2 0 0 0,0 0 0 0 0,1 0 0 0 0,-1 1 0 0 0,0-1 0 0 0,0 1 0 0 0,1-1 0 0 0,-2 0 0 0 0,2 1 0 0 0,-1 0 0 0 0,0-1 0 0 0,0 1 0 0 0,0 0 0 0 0,0-1 0 0 0,0 1 0 0 0,0 1 0 0 0,1 0 0 0 0,-2-2-1 0 0,0 1 0 0 0,1-1-1 0 0,-1 1 1 0 0,0-1 0 0 0,1 0-1 0 0,-1 1 1 0 0,0 0 0 0 0,0-1-1 0 0,0 0 1 0 0,0 1 0 0 0,0 0-1 0 0,0-1 1 0 0,0 0 0 0 0,0 1 0 0 0,0 0-1 0 0,0-1 1 0 0,0 1 0 0 0,0-1-1 0 0,0 1 1 0 0,-1-1 0 0 0,0 1-1 0 0,-6 11-71 0 0,0-5 27 0 0,-1-1 1 0 0,1 1 0 0 0,-1-2 0 0 0,-12 8 0 0 0,-99 54-544 0 0,98-57 506 0 0,-97 49-500 0 0,-173 61 0 0 0,-67-6 52 0 0,92-32 109 0 0,-72 24-171 0 0,-59 39-199 0 0,265-96 491 0 0,-46 17-104 0 0,57-30 213 0 0,108-33 181 0 0,35-9 346 0 0,-1 0 1 0 0,1-1-1 0 0,25-14 1 0 0,-17 8-81 0 0,140-54 594 0 0,-129 52-738 0 0,37-15 46 0 0,274-97 520 0 0,60-1-111 0 0,-184 63-288 0 0,-69 22-116 0 0,281-72 170 0 0,-52 28-196 0 0,-380 85-125 0 0,1-1-4 0 0,0 1 0 0 0,1 0 0 0 0,-1 1 0 0 0,0 0 0 0 0,1 1 0 0 0,17 1 0 0 0,-26-1-7 0 0,0 0 0 0 0,-1 0 0 0 0,1 0 0 0 0,0 1 0 0 0,-1-1 0 0 0,1 0 0 0 0,0 0 0 0 0,-1 0 0 0 0,0 0 0 0 0,1 1 0 0 0,0-1 0 0 0,-1 1 0 0 0,1-1 0 0 0,0 0 0 0 0,0 1 0 0 0,-1-1 0 0 0,1 1 0 0 0,-1 0 0 0 0,0 0 0 0 0,1 0 0 0 0,-1-1 0 0 0,0 1 0 0 0,0-1 0 0 0,0 1 0 0 0,0-1 0 0 0,0 1 0 0 0,0 0 0 0 0,0-1 0 0 0,0 1 0 0 0,0 0 0 0 0,-1-1 0 0 0,1 1 0 0 0,0 0 0 0 0,-1-1 0 0 0,1 1 0 0 0,0 0 0 0 0,0 0 0 0 0,0-1 0 0 0,-1 0 0 0 0,1 1 0 0 0,-2 0 0 0 0,-11 14 0 0 0,-3-2-31 0 0,-1-1 0 0 0,0 0 0 0 0,-2-1-1 0 0,-25 11 1 0 0,-6-1-125 0 0,-93 25-1 0 0,83-28 80 0 0,-355 105-219 0 0,-305 98 69 0 0,315-91-45 0 0,266-85 200 0 0,-101 36-59 0 0,87-29 83 0 0,127-43 50 0 0,-188 73-76 0 0,201-76 90 0 0,12-4 19 0 0,5-3 18 0 0,51-3 273 0 0,78-17-1 0 0,57-23 273 0 0,-63 13-248 0 0,-111 28-310 0 0,433-102 957 0 0,1-17-193 0 0,147-42 96 0 0,-510 142-926 0 0,1 5 1 0 0,139-11-1 0 0,-218 27-304 0 0,2 0 1 0 0,-2 1 0 0 0,2 1-1 0 0,-2 0 1 0 0,15 3 0 0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35.45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12 594 9527 0 0,'-2'-5'104'0'0,"0"0"-1"0"0,0 0 0 0 0,1 0 0 0 0,0 0 0 0 0,-1 0 1 0 0,2 0-1 0 0,-1 0 0 0 0,1 0 0 0 0,0-10 0 0 0,3 6-47 0 0,-2 7 25 0 0,0 1-1 0 0,2-2 0 0 0,-2 1 1 0 0,1 1-1 0 0,-1-1 0 0 0,1 1 1 0 0,0-1-1 0 0,1 1 1 0 0,-1 0-1 0 0,4-3 0 0 0,26-10 639 0 0,-28 13-664 0 0,25-9 239 0 0,0 1 0 0 0,40-5 0 0 0,63-3 54 0 0,-98 13-260 0 0,152-18 270 0 0,115-13 468 0 0,-36 1-161 0 0,-108 14-282 0 0,325-44 639 0 0,115-12-191 0 0,6 12-82 0 0,-570 60-705 0 0,34-3 25 0 0,618-60 738 0 0,0 25-267 0 0,-448 41-466 0 0,-208 4-74 0 0,-15-1 0 0 0,-14-2 0 0 0,0 0 0 0 0,1 0 0 0 0,-1 0 0 0 0,0 0 0 0 0,0 0 0 0 0,0 0 0 0 0,0 0 0 0 0,0 0 0 0 0,0 0 0 0 0,0 0 0 0 0,0 0 0 0 0,0 0 0 0 0,0 0 0 0 0,1 0 0 0 0,-1 0 0 0 0,0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1 0 0 0,0-1 0 0 0,0 0 0 0 0,0 0 0 0 0,0 0 0 0 0,0 0 0 0 0,0 0 0 0 0,0 0 0 0 0,0 0 0 0 0,0 0 0 0 0,0 0 0 0 0,0 0 0 0 0,0 0 0 0 0,0 0 0 0 0,0 0 0 0 0,0 0 0 0 0,0 0 0 0 0,-1 0 0 0 0,1 0 0 0 0,0 0 0 0 0,0 0 0 0 0,0 0 0 0 0,0 0 0 0 0,0 0 0 0 0,0 0 0 0 0,-10 3 0 0 0,-32 7-135 0 0,-1-3-1 0 0,-52 4 1 0 0,59-7 61 0 0,-295 24-585 0 0,80-8 198 0 0,83-5 191 0 0,-232 22-316 0 0,-3 12 130 0 0,-41 29 58 0 0,0 15 20 0 0,213-44 163 0 0,-186 42-298 0 0,255-53 290 0 0,-192 50-330 0 0,25-12 464 0 0,326-75 334 0 0,6-2 31 0 0,140-51 1625 0 0,-12 4-1106 0 0,252-51 37 0 0,-297 80-714 0 0,-12 3-36 0 0,320-67 265 0 0,-60 29-258 0 0,159-21 25 0 0,-92 37-65 0 0,-2 22-16 0 0,-222 21-33 0 0,-148-2 0 0 0,-1 0 0 0 0,1 2 0 0 0,-1 1 0 0 0,29 11 0 0 0,-26-4 4 0 0,-29-12-6 0 0,0 0 1 0 0,0 1-1 0 0,0-1 0 0 0,0 1 1 0 0,0-1-1 0 0,0 1 1 0 0,-1-1-1 0 0,1 1 1 0 0,0 0-1 0 0,1 3 1 0 0,-2-4-2 0 0,-1 0 1 0 0,1 0-1 0 0,-1 0 0 0 0,0 0 1 0 0,0 0-1 0 0,1 0 1 0 0,-1 0-1 0 0,0-1 0 0 0,1 2 1 0 0,-1-1-1 0 0,0 0 1 0 0,0 0-1 0 0,0 0 1 0 0,0 0-1 0 0,-1 0 0 0 0,1 0 1 0 0,0 0-1 0 0,0 0 1 0 0,-1 0-1 0 0,1 1 0 0 0,-2 0-2 0 0,1 0-1 0 0,0 0 1 0 0,0 0-1 0 0,-1 1 1 0 0,0-1-1 0 0,1-1 1 0 0,-1 1-1 0 0,-2 1 1 0 0,-4 5-75 0 0,-2-1 1 0 0,0 0-1 0 0,-20 10 0 0 0,-36 12-182 0 0,50-22 208 0 0,-252 87-816 0 0,-4-16 132 0 0,265-76 722 0 0,-1070 295-2722 0 0,934-257 2468 0 0,-528 135 751 0 0,316-83-572 0 0,240-63-390 0 0,-253 74-1133 0 0,300-79 1592 0 0,-74 21 109 0 0,126-42 33 0 0,16-3-117 0 0,0 0 0 0 0,0 0-1 0 0,0 0 1 0 0,0 0 0 0 0,0 0-1 0 0,0 0 1 0 0,0 0-1 0 0,0 0 1 0 0,0 0 0 0 0,0 0-1 0 0,0 0 1 0 0,0 0 0 0 0,0 0-1 0 0,0 0 1 0 0,0 0 0 0 0,0 0-1 0 0,0-1 1 0 0,0 1-1 0 0,0 0 1 0 0,0 0 0 0 0,0 0-1 0 0,0 0 1 0 0,0 0 0 0 0,0 0-1 0 0,0 0 1 0 0,0 0 0 0 0,0 0-1 0 0,0 0 1 0 0,0 0-1 0 0,0 0 1 0 0,0 0 0 0 0,0 0-1 0 0,0 0 1 0 0,0 0 0 0 0,0 0-1 0 0,-1 0 1 0 0,1 0 0 0 0,0 0-1 0 0,0 0 1 0 0,0 0 0 0 0,0 0-1 0 0,0 0 1 0 0,0 0-1 0 0,0 0 1 0 0,0 0 0 0 0,0 0-1 0 0,0 0 1 0 0,0 0 0 0 0,2-4 95 0 0,1 1-1 0 0,0 0 1 0 0,-1-1 0 0 0,2 1 0 0 0,-1 0 0 0 0,6-5 0 0 0,25-12 529 0 0,-5 6-204 0 0,-1 1 1 0 0,42-12-1 0 0,66-12 175 0 0,-65 18-333 0 0,1387-277 2248 0 0,-1222 261-2422 0 0,189-27 21 0 0,-3 13-43 0 0,-38 20-34 0 0,-5 20-6 0 0,-327 9-23 0 0,75 13 0 0 0,-123-13 1 0 0,5 1 15 0 0,16 5 1 0 0,-23-5-23 0 0,0 0 1 0 0,0-1-1 0 0,-1 1 1 0 0,0 0-1 0 0,1-1 1 0 0,0 1-1 0 0,-1 0 1 0 0,1 0-1 0 0,-1 0 1 0 0,0 0-1 0 0,1 1 1 0 0,-1-2-1 0 0,0 2 1 0 0,0-1-1 0 0,1 0 1 0 0,0 4-1 0 0,-2-5 0 0 0,0 1 0 0 0,0 0 0 0 0,0-1 0 0 0,1 1 0 0 0,-1 0 0 0 0,0-1 0 0 0,0 1 0 0 0,0 0 0 0 0,0-1 0 0 0,0 1 0 0 0,0 0 0 0 0,0-1 0 0 0,-1 1 0 0 0,1 0 0 0 0,0 0 0 0 0,0-1 0 0 0,0 1 0 0 0,0 0 0 0 0,-1-1 0 0 0,1 1 0 0 0,-1 0 0 0 0,-1 1 0 0 0,0 0 0 0 0,1 0 0 0 0,-1 1 0 0 0,-4 1 0 0 0,-1 3-2 0 0,-1-2-1 0 0,0 0 1 0 0,0 0-1 0 0,-1-1 1 0 0,0 0-1 0 0,-8 3 1 0 0,-60 15-97 0 0,-192 31-247 0 0,-1-12-80 0 0,-164 14-122 0 0,7-1 176 0 0,338-41 318 0 0,-401 62-180 0 0,308-45 178 0 0,-207 43-64 0 0,52 13 120 0 0,307-76 0 0 0,21-6-4 0 0,9-4 4 0 0,0 0 0 0 0,0 0 0 0 0,0 0 0 0 0,0 0 0 0 0,0 0 0 0 0,0 0 0 0 0,0 0-1 0 0,0 0 1 0 0,0 0 0 0 0,0 0 0 0 0,0 0 0 0 0,0 0 0 0 0,0 0 0 0 0,0 0 0 0 0,0 0 0 0 0,0 0 0 0 0,0 1 0 0 0,0-1 0 0 0,0 0-1 0 0,0 0 1 0 0,0 0 0 0 0,0 0 0 0 0,0 0 0 0 0,0 0 0 0 0,0 0 0 0 0,0 0 0 0 0,0 0 0 0 0,1 0 0 0 0,-1 0 0 0 0,0 0 0 0 0,0 0-1 0 0,0 0 1 0 0,0 0 0 0 0,0 0 0 0 0,0 0 0 0 0,0 0 0 0 0,0 0 0 0 0,0 0 0 0 0,1 0 0 0 0,-1 0 0 0 0,0 0 0 0 0,0 0 0 0 0,0 0-1 0 0,0 0 1 0 0,0 0 0 0 0,0 0 0 0 0,0 0 0 0 0,0 0 0 0 0,0 0 0 0 0,0 0 0 0 0,0 0 0 0 0,0 0 0 0 0,0 0 0 0 0,0 0 0 0 0,0 0 0 0 0,0 0-1 0 0,0 0 1 0 0,17-1 35 0 0,-17 1-25 0 0,209-41 760 0 0,-103 16-538 0 0,226-32 165 0 0,-202 37-256 0 0,233-35 188 0 0,-168 26-203 0 0,861-81 153 0 0,-565 95-205 0 0,-471 16-47 0 0,29 4 0 0 0,-48-5-26 0 0,0 0 1 0 0,0 1 0 0 0,0-1 0 0 0,0 0 0 0 0,1 0 0 0 0,-1 0 0 0 0,0 1 0 0 0,0 0 0 0 0,0-1-1 0 0,0 1 1 0 0,2 0 0 0 0,-3 0-1 0 0,0-1 0 0 0,0 1-1 0 0,0-1 1 0 0,0 0 0 0 0,0 0-1 0 0,0 1 1 0 0,0-1 0 0 0,0 1-1 0 0,0-1 1 0 0,0 1 0 0 0,0-1-1 0 0,0 0 1 0 0,0 1 0 0 0,0-1-1 0 0,0 1 1 0 0,0-1 0 0 0,0 0-1 0 0,0 0 1 0 0,0 1 0 0 0,0-1-1 0 0,0 1 1 0 0,0-1 0 0 0,0 0-1 0 0,-1 0 1 0 0,1 1 0 0 0,0-1-1 0 0,-1 1 1 0 0,1-1 0 0 0,0 0-1 0 0,0 0 1 0 0,0 0 0 0 0,-1 1-1 0 0,1-1 1 0 0,-1 0 0 0 0,1 0-1 0 0,0 1 1 0 0,-18 9-67 0 0,-8 0-12 0 0,-1 0 1 0 0,-1-2-1 0 0,-30 5 0 0 0,14-2-11 0 0,-26 6-84 0 0,-256 55-550 0 0,-398 75-492 0 0,449-83 1010 0 0,-336 74-20 0 0,231-52 171 0 0,377-85 54 0 0,-48 12 39 0 0,-65 8 1 0 0,102-20 52 0 0,11-1 93 0 0,7-3-112 0 0,-1 0 0 0 0,1 0 0 0 0,0 1 0 0 0,-1 0 0 0 0,1 0-1 0 0,1 0 1 0 0,6-2 0 0 0,1 0 16 0 0,23-9 71 0 0,38-9 1 0 0,41-2 5 0 0,-51 11-113 0 0,141-31-139 0 0,-9 2-1312 0 0,-65 13-2340 0 0,23-6-1704 0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38.49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409 860 4319 0 0,'5'-17'332'0'0,"0"7"-220"0"0,7-4 116 0 0,-12 12-116 0 0,1 1-18 0 0,2-6 678 0 0,0 7-542 0 0,79-7 1474 0 0,-1-4 0 0 0,118-32 0 0 0,57-24 229 0 0,-119 32-1234 0 0,-79 20-413 0 0,285-68 770 0 0,391-45 124 0 0,-624 110-1046 0 0,538-68 166 0 0,8 23-104 0 0,133 10-155 0 0,-237 18-18 0 0,-49 3-18 0 0,-264 17 88 0 0,51-5 81 0 0,88-6 158 0 0,-132 10 19 0 0,83-4 52 0 0,-183 14-301 0 0,146-5 70 0 0,173-3-97 0 0,-414 12 141 0 0,-306 0 31 0 0,-77 1-190 0 0,272 2-76 0 0,-783 14-133 0 0,254 25-391 0 0,-1 17-115 0 0,577-56 642 0 0,-972 125-973 0 0,5 43 475 0 0,224 5 386 0 0,-129 82 128 0 0,676-196 0 0 0,-160 50 0 0 0,187-45 0 0 0,51-18 0 0 0,121-44 0 0 0,-358 134 0 0 0,174-63 27 0 0,-42 19 10 0 0,212-82-26 0 0,23-11-8 0 0,0 0 0 0 0,1 1 0 0 0,-1-1 0 0 0,0 0 1 0 0,0 0-1 0 0,1 0 0 0 0,0 0 0 0 0,-1 1 0 0 0,0-1 0 0 0,1 1 0 0 0,0-1 1 0 0,-1 1-1 0 0,0-1 0 0 0,1 0 0 0 0,0 1 0 0 0,-1 0 0 0 0,2 0 3 0 0,1-1 0 0 0,0 0 0 0 0,0 0 0 0 0,0 0 0 0 0,0 0 0 0 0,0 0 0 0 0,-1 0 0 0 0,4-1 0 0 0,34-5 100 0 0,43-12 1 0 0,44-19 188 0 0,-72 21-201 0 0,75-23 100 0 0,29-8-28 0 0,647-172 417 0 0,184-7-192 0 0,-759 177-361 0 0,656-133 196 0 0,-227 74 102 0 0,1 27-238 0 0,475-1-90 0 0,-862 77 0 0 0,-2 13 0 0 0,296 44 0 0 0,-564-51 0 0 0,128 19 0 0 0,-93-12 0 0 0,50 16 0 0 0,-83-22 0 0 0,-1 0 0 0 0,1-1 0 0 0,0 1 0 0 0,-1 0 0 0 0,1 1 0 0 0,-1 0 0 0 0,0-1 0 0 0,4 5 0 0 0,-7-7 0 0 0,0 1 0 0 0,-1-1 0 0 0,0 1 0 0 0,1-1 0 0 0,-1 0 0 0 0,1 0 0 0 0,-1 1 0 0 0,0-1 0 0 0,0 1 0 0 0,0-1 0 0 0,1 0 0 0 0,-1 1 0 0 0,1 0 0 0 0,-1-1 0 0 0,0 1 0 0 0,0-1 0 0 0,0 1 0 0 0,0-1 0 0 0,0 1 0 0 0,0-1 0 0 0,0 1 0 0 0,0 0 0 0 0,0-1 0 0 0,0 0 0 0 0,0 1 0 0 0,0 0 0 0 0,0-1 0 0 0,0 0 0 0 0,0 1 0 0 0,0 0 0 0 0,0-1 0 0 0,-1 0 0 0 0,1 1 0 0 0,0-1 0 0 0,-1 1 0 0 0,1-1 0 0 0,0 0 0 0 0,0 1 0 0 0,0 0 0 0 0,-1-1 0 0 0,0 1 0 0 0,1-1 0 0 0,0 0 0 0 0,0 0 0 0 0,-2 1 0 0 0,-1 1 0 0 0,0 0 0 0 0,0-1 0 0 0,-1 1 0 0 0,0 0 0 0 0,-4 1 0 0 0,-22 5 0 0 0,1-1 0 0 0,-34 4 0 0 0,-64 2 0 0 0,124-13 0 0 0,-603 31 0 0 0,323-25 0 0 0,-164 8 0 0 0,-843 84-304 0 0,457 15-217 0 0,6 32-38 0 0,395-51 310 0 0,28 22 212 0 0,241-68-2 0 0,-251 77 27 0 0,7 17 13 0 0,166-55-1 0 0,215-77 0 0 0,19-6 0 0 0,7-4 0 0 0,0 0 0 0 0,0 0 0 0 0,0 0 0 0 0,0 0 0 0 0,0 0 0 0 0,0 1 0 0 0,0-1 0 0 0,0 0 0 0 0,0 0 0 0 0,0 0 0 0 0,0 0 0 0 0,0 0 0 0 0,0 0 0 0 0,0 0 0 0 0,0 0 0 0 0,0 1 0 0 0,0-1 0 0 0,0 0 0 0 0,0 0 0 0 0,0 0 0 0 0,0 0 0 0 0,0 0 0 0 0,0 0 0 0 0,0 0 0 0 0,1 0 0 0 0,-1 0 0 0 0,0 0 0 0 0,0 0 0 0 0,0 0 0 0 0,0 0 0 0 0,0 0 0 0 0,0 0 0 0 0,0 0 0 0 0,1 0 0 0 0,-1 0 0 0 0,0 0 0 0 0,0 0 0 0 0,0 0 0 0 0,0 0 0 0 0,0 0 0 0 0,1 0 0 0 0,12 0 0 0 0,-13 0 0 0 0,29-4 2 0 0,-1-1-1 0 0,37-10 1 0 0,-32 6 15 0 0,440-108 441 0 0,386-94 62 0 0,6 22-240 0 0,248-16-114 0 0,-790 150-110 0 0,760-119 72 0 0,-28 64 62 0 0,2 66 254 0 0,-892 42-364 0 0,327 18 208 0 0,-481-15-278 0 0,88 7 69 0 0,-82-6-53 0 0,0 2 1 0 0,0 0-1 0 0,25 9 1 0 0,-41-13-24 0 0,1 0 1 0 0,-1 1-1 0 0,0 0 1 0 0,1-1-1 0 0,-2 1 0 0 0,2 0 1 0 0,-1 0-1 0 0,0-1 1 0 0,0 2-1 0 0,1-2 0 0 0,-2 1 1 0 0,2 0-1 0 0,-2 0 1 0 0,2 2-1 0 0,-2-3-1 0 0,0 1 0 0 0,0-1-1 0 0,1 1 1 0 0,-1-1 0 0 0,0 1 0 0 0,0-1-1 0 0,0 0 1 0 0,0 1 0 0 0,0-1 0 0 0,0 1 0 0 0,0-1-1 0 0,0 0 1 0 0,0 1 0 0 0,0 0 0 0 0,-1-1-1 0 0,1 0 1 0 0,0 0 0 0 0,0 1 0 0 0,0 0 0 0 0,-1 0-2 0 0,0 0 1 0 0,1 0 0 0 0,-2 1 0 0 0,2-2-1 0 0,-1 1 1 0 0,-1 0 0 0 0,2 0-1 0 0,-4 1 1 0 0,-5 3-1 0 0,0 0 0 0 0,-1-1 0 0 0,1 0 0 0 0,-1-1 0 0 0,0 1 0 0 0,-12 1 0 0 0,-227 35-192 0 0,215-36 170 0 0,-330 28-156 0 0,-1-15 71 0 0,275-14 73 0 0,-803 38-243 0 0,-1 21-49 0 0,-539 107-186 0 0,1014-100 417 0 0,4 13 34 0 0,-345 111-32 0 0,213-31-67 0 0,315-92 89 0 0,-362 131-64 0 0,534-180 114 0 0,4 0 10 0 0,-79 23 10 0 0,134-44 1 0 0,0 1 0 0 0,1-1 0 0 0,0 0 0 0 0,0 0 0 0 0,-1 1 0 0 0,0-1 0 0 0,1 0 0 0 0,0 0 0 0 0,-1 0 0 0 0,1 0-1 0 0,-1 0 1 0 0,1 0 0 0 0,0 0 0 0 0,-1 0 0 0 0,1 0 0 0 0,-1 0 0 0 0,1 0 0 0 0,-1-1 0 0 0,8-4 37 0 0,3-1 47 0 0,0 1 1 0 0,1 1-1 0 0,18-5 0 0 0,-4 1 9 0 0,51-17 127 0 0,347-109 341 0 0,116-1-260 0 0,9 14-74 0 0,-545 120-226 0 0,708-149 169 0 0,-40 24 38 0 0,788 4 496 0 0,-965 128-690 0 0,-146 18-14 0 0,-9 34 0 0 0,-325-55-11 0 0,50 14 29 0 0,-57-14-55 0 0,0 0-1 0 0,1 0 1 0 0,-1 1-1 0 0,0 0 0 0 0,-1 0 1 0 0,9 6-1 0 0,-14-9 15 0 0,1 0-1 0 0,0 1 1 0 0,-1 0-1 0 0,1-1 1 0 0,0 1-1 0 0,-1 0 0 0 0,0 0 1 0 0,0-1-1 0 0,0 1 1 0 0,1 0-1 0 0,-2 0 1 0 0,1 0-1 0 0,0 0 1 0 0,-1 0-1 0 0,1 1 1 0 0,0-1-1 0 0,-1 0 1 0 0,0 0-1 0 0,0 0 1 0 0,0 0-1 0 0,1 1 0 0 0,-2-1 1 0 0,1 4-1 0 0,-1-3-113 0 0,0 1-1 0 0,0-1 1 0 0,0 1-1 0 0,-1-1 1 0 0,0 0-1 0 0,0 0 1 0 0,0 1-1 0 0,0-2 0 0 0,0 1 1 0 0,0 0-1 0 0,-1 0 1 0 0,0-1-1 0 0,1 1 1 0 0,-4 2-1 0 0,-2 0-560 0 0,0 1 0 0 0,-17 8 0 0 0,-31 10-1492 0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51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11719 0 0,'0'0'1060'0'0,"1"0"-869"0"0,15-4 697 0 0,0 1-1 0 0,0 0 1 0 0,19 0-1 0 0,2-1 55 0 0,176-21 1571 0 0,-103 22-2434 0 0,-37 8-4359 0 0,-57-3 2329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52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13247 0 0,'0'0'1504'0'0,"2"-1"-772"0"0,85-22 3381 0 0,45-5-3080 0 0,-18 5-723 0 0,49-7-1099 0 0,-142 28-353 0 0,28 0 0 0 0,-2 3-5709 0 0,-29-1 2075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6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10423 0 0,'0'0'5584'0'0,"8"-2"-5736"0"0,1-1 16 0 0,1 1 0 0 0,0 1-1544 0 0,0-1-304 0 0</inkml:trace>
  <inkml:trace contextRef="#ctx0" brushRef="#br0" timeOffset="1">507 25 7943 0 0,'0'0'8376'0'0,"10"-5"-7896"0"0,-2-1-1064 0 0,0 1-216 0 0,1 0-48 0 0,-1 1-5072 0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52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0 155 9359 0 0,'1'-7'385'0'0,"1"-1"0"0"0,0 0 0 0 0,1 1 0 0 0,-1-1 0 0 0,1 1 0 0 0,0 1 0 0 0,2-1 1 0 0,-2 0-1 0 0,1 1 0 0 0,1 0 0 0 0,0-1 0 0 0,0 1 0 0 0,0 1 0 0 0,1-1 0 0 0,-1 1 0 0 0,1 0 0 0 0,0 1 0 0 0,1-1 0 0 0,-1 1 0 0 0,1 0 0 0 0,0 1 0 0 0,0 0 0 0 0,0 0 0 0 0,0 0 0 0 0,12-2 0 0 0,-1 1-174 0 0,0 1 0 0 0,-1 2 0 0 0,2 0 0 0 0,-1 0 0 0 0,0 2 0 0 0,0 0 0 0 0,1 0 0 0 0,-1 3 0 0 0,25 5 0 0 0,-33-5-183 0 0,0-1-1 0 0,1 1 1 0 0,-2 1 0 0 0,1-1-1 0 0,0 2 1 0 0,-1 0 0 0 0,0 0-1 0 0,-1 0 1 0 0,1 1 0 0 0,-1 0-1 0 0,0 1 1 0 0,0 0 0 0 0,-2 0-1 0 0,1 0 1 0 0,-1 1 0 0 0,1 1-1 0 0,4 10 1 0 0,-4-3 1 0 0,0 1 1 0 0,-2-1 0 0 0,1 1-1 0 0,-2 0 1 0 0,4 33-1 0 0,-7-42-10 0 0,-1 1 1 0 0,0-1-1 0 0,-1 0 0 0 0,0 0 1 0 0,0 1-1 0 0,-1-1 0 0 0,0 0 0 0 0,-1-1 1 0 0,1 1-1 0 0,-2 0 0 0 0,0 0 0 0 0,0-1 1 0 0,0 0-1 0 0,-6 8 0 0 0,2-5-21 0 0,-1 0 0 0 0,0-1-1 0 0,0 0 1 0 0,-1 0 0 0 0,0-1-1 0 0,-1 0 1 0 0,0-1 0 0 0,-23 13-1 0 0,-67 29-563 0 0,7-6-1539 0 0,74-33-1100 0 0,0 2-1 0 0,-28 20 0 0 0,31-18-1218 0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53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7055 0 0,'0'0'830'0'0,"1"2"-300"0"0,22 62 4102 0 0,-21-59-4192 0 0,0-1 0 0 0,0 1 0 0 0,1-1 0 0 0,-1 1 0 0 0,1-1 0 0 0,0 0 0 0 0,0 0 0 0 0,0 0 0 0 0,1-1 0 0 0,4 5 0 0 0,-5-5-157 0 0,2-1-1 0 0,-2 0 1 0 0,1 0 0 0 0,0 0 0 0 0,0-1 0 0 0,0 1 0 0 0,0 0 0 0 0,0-2 0 0 0,0 2 0 0 0,0-1 0 0 0,0-1 0 0 0,6 1 0 0 0,-1-2-16 0 0,0 1 1 0 0,0-1 0 0 0,0-1 0 0 0,0 0 0 0 0,-1 0 0 0 0,1 0-1 0 0,-1-2 1 0 0,16-6 0 0 0,-14 4-117 0 0,-1 0-70 0 0,-3-3-28 0 0,-6 8-54 0 0,1 0-1 0 0,0 0 0 0 0,-1-1 0 0 0,0 1 1 0 0,1 0-1 0 0,-1 0 0 0 0,1 0 0 0 0,-1-1 0 0 0,0 1 1 0 0,0 0-1 0 0,0-1 0 0 0,0 1 0 0 0,0-1 0 0 0,0 1 1 0 0,0 0-1 0 0,-1 0 0 0 0,1 0 0 0 0,-1-1 0 0 0,1 1 1 0 0,0 0-1 0 0,-1 0 0 0 0,0-1 0 0 0,1 1 0 0 0,-1 0 1 0 0,0 0-1 0 0,1 0 0 0 0,-1 0 0 0 0,0 0 1 0 0,0 0-1 0 0,0 0 0 0 0,1 1 0 0 0,-2-2 0 0 0,1 1 1 0 0,-1 0-1 0 0,-5-3-38 0 0,0 0-1 0 0,-1 0 1 0 0,2 1 0 0 0,-14-4 0 0 0,7 2 5 0 0,6 3 16 0 0,1 1 0 0 0,-1 0 1 0 0,1-1-1 0 0,-1 1 0 0 0,0 1 1 0 0,1 0-1 0 0,-9 0 0 0 0,6 0 7 0 0,9 0 7 0 0,-1 0-1 0 0,0 0 1 0 0,1 0-1 0 0,-1 0 1 0 0,0 0-1 0 0,1 0 1 0 0,-1 0-1 0 0,0 0 0 0 0,1 0 1 0 0,-1 0-1 0 0,1 1 1 0 0,-1-1-1 0 0,0 1 1 0 0,1-1-1 0 0,-1 1 0 0 0,0-1 1 0 0,1 0-1 0 0,-1 1 1 0 0,0 0-16 0 0,-7 5-2 0 0,-1 1-25 0 0,4 2 36 0 0,1 2 12 0 0,4 0 21 0 0,0-11-12 0 0,0 0 0 0 0,0 1 0 0 0,0-1-1 0 0,0 1 1 0 0,0-1 0 0 0,0 0-1 0 0,0 1 1 0 0,0-1 0 0 0,0 1 0 0 0,0-1-1 0 0,1 0 1 0 0,-1 1 0 0 0,0-1-1 0 0,1 1 1 0 0,-1-1 0 0 0,0 0 0 0 0,0 0-1 0 0,0 0 1 0 0,1 1 0 0 0,-1-1-1 0 0,1 1 1 0 0,1 0 114 0 0,0 0-8 0 0,1 0-66 0 0,0 1-1 0 0,0-2 1 0 0,-1 1 0 0 0,1 0 0 0 0,1-1-1 0 0,-2 0 1 0 0,1 0 0 0 0,1 0-1 0 0,-2 0 1 0 0,1 0 0 0 0,0 0 0 0 0,0 0-1 0 0,0-1 1 0 0,0 0 0 0 0,0 1 0 0 0,0-1-1 0 0,5-3 1 0 0,26-9 381 0 0,10-6-140 0 0,-35 14-237 0 0,-9 4-53 0 0,1 1 0 0 0,-1-1 0 0 0,1 1 0 0 0,-1 0 0 0 0,0 0 0 0 0,0-1 0 0 0,1 1 0 0 0,-1-1 0 0 0,1 1 0 0 0,-1 0 0 0 0,0-1 0 0 0,0 0 0 0 0,0 0 0 0 0,0 0-6 0 0,0 0 0 0 0,0 1 0 0 0,0-1 0 0 0,0 0 0 0 0,0 1 0 0 0,0-1 0 0 0,0 0 0 0 0,0 1 0 0 0,0-1 0 0 0,-1 0 0 0 0,1 1 0 0 0,0 0 0 0 0,-1-1 0 0 0,1 0 0 0 0,0 1 0 0 0,-1-1 0 0 0,1 1 0 0 0,-1-1 0 0 0,1 0 0 0 0,-1 1 0 0 0,1 0 0 0 0,-1-1 0 0 0,1 1 0 0 0,-1-1 0 0 0,0 1 0 0 0,0 0 0 0 0,1 0 0 0 0,-2-1 0 0 0,0 0-34 0 0,-1-1 0 0 0,-1 2 0 0 0,2-1 0 0 0,-2 0 0 0 0,-2 0 0 0 0,-3 0-356 0 0,-2 1 0 0 0,2 0 0 0 0,-2 2 0 0 0,2-2 0 0 0,-13 5 0 0 0,3-2-1408 0 0,-1 1-639 0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19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15951 0 0,'0'0'704'0'0,"10"-14"152"0"0,4 1-688 0 0,1-1-168 0 0,1 3 0 0 0,-3 5 0 0 0,-1-2-96 0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33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11255 0 0,'0'0'2376'0'0,"0"1"-1953"0"0,-2 9-6 0 0,2-1 1 0 0,0 0-1 0 0,0 1 1 0 0,3 18-1 0 0,11 40 386 0 0,-9-47-580 0 0,42 308 1667 0 0,-43-261-1423 0 0,-3 0 1 0 0,-7 69 0 0 0,-27 134 504 0 0,25-213-797 0 0,-3 12 49 0 0,10-68-266 0 0,1-5-1465 0 0,4-53-2618 0 0,-2 29 1703 0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33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10135 0 0,'1'-1'464'0'0,"13"-31"11"0"0,-12 26-167 0 0,1-1-1 0 0,0 0 1 0 0,7-11 0 0 0,-9 16-86 0 0,1 0 0 0 0,0 0 0 0 0,-1 0-1 0 0,1 0 1 0 0,0 0 0 0 0,0 1 0 0 0,0-1 0 0 0,0 0-1 0 0,1 1 1 0 0,-1 0 0 0 0,0 0 0 0 0,1 0 0 0 0,-1 0-1 0 0,0 0 1 0 0,4-1 0 0 0,0 1 128 0 0,1 0 0 0 0,-1 0-1 0 0,1 1 1 0 0,0 0 0 0 0,-1 0 0 0 0,9 2 0 0 0,41 9 994 0 0,-46-9-1193 0 0,22 5 399 0 0,-1 2 1 0 0,59 24-1 0 0,-79-28-485 0 0,-1 0 0 0 0,0 0 0 0 0,-1 1 0 0 0,1 0 0 0 0,-1 1 0 0 0,0 0 0 0 0,-1 0 0 0 0,1 1 0 0 0,-1 1 0 0 0,-1-1 0 0 0,0 1 0 0 0,7 10 0 0 0,-12-14-50 0 0,1 0 0 0 0,0 0 0 0 0,-1 1 0 0 0,0-1 0 0 0,0 1 0 0 0,-1-1-1 0 0,0 1 1 0 0,0-1 0 0 0,0 1 0 0 0,0 0 0 0 0,-1 0 0 0 0,0-1 0 0 0,0 1 0 0 0,-1 6 0 0 0,-1-5 1 0 0,0-1-1 0 0,0 1 0 0 0,0-1 1 0 0,-1 1-1 0 0,0-1 1 0 0,0 0-1 0 0,0 0 1 0 0,-1 0-1 0 0,0-1 1 0 0,-6 8-1 0 0,-6 3-160 0 0,-1-1-1 0 0,0 0 1 0 0,-1-1-1 0 0,-1-1 1 0 0,-38 19-1 0 0,32-17-277 0 0,-39 19-2189 0 0,21-17-4810 0 0,29-12 2487 0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33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93 7279 0 0,'2'-2'332'0'0,"1"-4"-240"0"0,1-1 0 0 0,-1 0-1 0 0,0 0 1 0 0,-1 0-1 0 0,1 0 1 0 0,0-8 0 0 0,-2 13 849 0 0,-1 0 792 0 0,0 2-1566 0 0,0-1 1 0 0,1 1-1 0 0,-1-1 0 0 0,0 1 1 0 0,0-1-1 0 0,0 1 1 0 0,0-1-1 0 0,0 0 0 0 0,0 1 1 0 0,0-1-1 0 0,0 1 1 0 0,0-1-1 0 0,0 1 0 0 0,0-1 1 0 0,0 1-1 0 0,0-1 1 0 0,-1 0-1 0 0,1 0 0 0 0,-2-1 6 0 0,0 0 0 0 0,0 1 0 0 0,0-1 0 0 0,0 0-1 0 0,0 1 1 0 0,-1 0 0 0 0,1-1 0 0 0,0 1 0 0 0,-1 0 0 0 0,1 0-1 0 0,-1 0 1 0 0,1 1 0 0 0,-1-1 0 0 0,1 1 0 0 0,-1-1-1 0 0,0 1 1 0 0,1 0 0 0 0,-1 0 0 0 0,0 0 0 0 0,1 0 0 0 0,-6 1-1 0 0,4 0-99 0 0,0 1 0 0 0,0-1-1 0 0,1 1 1 0 0,-1 0 0 0 0,1 0-1 0 0,-1 0 1 0 0,1 0 0 0 0,-1 0-1 0 0,1 1 1 0 0,0-1 0 0 0,0 1-1 0 0,0 0 1 0 0,1 0 0 0 0,-4 4-1 0 0,-4 8 55 0 0,1 0 0 0 0,1 1 0 0 0,0 0 1 0 0,1 0-1 0 0,0 0 0 0 0,-3 19 0 0 0,-20 106 119 0 0,5 109-133 0 0,24-191 66 0 0,2 0 0 0 0,13 74 0 0 0,-11-113 8 0 0,1 1 1 0 0,1 0 0 0 0,1-1 0 0 0,16 38 0 0 0,-17-49-137 0 0,0 0 1 0 0,0 0-1 0 0,1 0 0 0 0,0-1 1 0 0,1 0-1 0 0,0 0 0 0 0,0-1 1 0 0,0 0-1 0 0,1 0 0 0 0,0 0 1 0 0,1-1-1 0 0,8 5 0 0 0,-8-6-134 0 0,1-1 0 0 0,-1 0-1 0 0,1 0 1 0 0,0-1 0 0 0,0 0-1 0 0,11 2 1 0 0,-11-4-737 0 0,1 0-1 0 0,0 0 0 0 0,13-2 1 0 0,4-2-1259 0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34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3367 0 0,'0'0'14654'0'0,"1"2"-13757"0"0,14 66 1007 0 0,12 112 1 0 0,-24-149-1712 0 0,19 193 582 0 0,-19-125-600 0 0,-3-87-830 0 0,-1 0 1 0 0,-1-1-1 0 0,0 1 1 0 0,0 0-1 0 0,-1-1 1 0 0,-6 14 0 0 0,3-13-4268 0 0,-1-2-1294 0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34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1 708 7943 0 0,'0'0'1018'0'0,"2"-1"7"0"0,9-4 337 0 0,0 1 0 0 0,1 0 1 0 0,0 0-1 0 0,20-2 0 0 0,55-4 2690 0 0,-39 5-2834 0 0,16 1-9 0 0,78 5 0 0 0,-86 1-2494 0 0,-1-3 0 0 0,71-9 0 0 0,-96 5-1548 0 0,-3-3-3893 0 0</inkml:trace>
  <inkml:trace contextRef="#ctx0" brushRef="#br0" timeOffset="1">920 1 12095 0 0,'0'0'930'0'0,"1"0"-608"0"0,5 1-144 0 0,0 1-1 0 0,0 0 1 0 0,0 0 0 0 0,-1 1-1 0 0,1 0 1 0 0,-1 0-1 0 0,0 0 1 0 0,0 0 0 0 0,0 1-1 0 0,7 6 1 0 0,7 9 939 0 0,19 23 1 0 0,-18-19-205 0 0,8 10-172 0 0,-2 0 0 0 0,-1 1 0 0 0,-2 2 1 0 0,28 57-1 0 0,-36-61-552 0 0,-2 0 1 0 0,-1 1-1 0 0,-1 1 0 0 0,-2 0 1 0 0,8 64-1 0 0,-15-77-144 0 0,-1 0 0 0 0,-1-1-1 0 0,0 1 1 0 0,-2 0 0 0 0,0 0 0 0 0,-2-1 0 0 0,0 1-1 0 0,-1-1 1 0 0,-1 0 0 0 0,-1-1 0 0 0,-9 20-1 0 0,-167 278-1628 0 0,160-281-795 0 0,-1-1 0 0 0,-40 43 0 0 0,45-60 447 0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34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2271 0 0,'0'0'11696'0'0,"1"2"-10413"0"0,0 0-1064 0 0,1 0 1 0 0,-1-1-1 0 0,1 1 0 0 0,0 0 1 0 0,-1-1-1 0 0,1 1 0 0 0,0-1 0 0 0,0 1 1 0 0,0-1-1 0 0,0 0 0 0 0,0 0 1 0 0,0 0-1 0 0,1 0 0 0 0,-1 0 1 0 0,0-1-1 0 0,0 1 0 0 0,1-1 1 0 0,-1 1-1 0 0,4-1 0 0 0,9 2 740 0 0,29-2-1 0 0,-28 0-528 0 0,170-8 1830 0 0,-80 1-2848 0 0,-70 7-2742 0 0,-22 0-4140 0 0</inkml:trace>
  <inkml:trace contextRef="#ctx0" brushRef="#br0" timeOffset="1">0 304 7943 0 0,'0'0'611'0'0,"1"2"-398"0"0,0 1 207 0 0,0 0 0 0 0,1 0 0 0 0,-1 0 0 0 0,1 0 0 0 0,0-1 0 0 0,-1 1 0 0 0,1-1 0 0 0,0 1 0 0 0,1-1 0 0 0,-1 0 0 0 0,5 4 0 0 0,-2-2 241 0 0,1-1 1 0 0,0 1 0 0 0,-1-1 0 0 0,1 0 0 0 0,8 2-1 0 0,5 0 984 0 0,0 0-1 0 0,37 4 0 0 0,78-2 954 0 0,-45-10-4986 0 0,-62 1-5877 0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38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14 599 0 0,'-8'-5'1976'0'0,"11"4"235"0"0,-2 0-1583 0 0,14-4 1075 0 0,-5 4 3803 0 0,-11 2-5325 0 0,-1 1-1 0 0,1 0 1 0 0,0-1-1 0 0,0 1 1 0 0,0 0-1 0 0,0 0 1 0 0,1 0-1 0 0,-1 0 1 0 0,0-1-1 0 0,0 4 1 0 0,1-3-9 0 0,-4 11 188 0 0,1 0 0 0 0,1 1 0 0 0,0-1 0 0 0,0 23 0 0 0,7 57 281 0 0,-2-37-321 0 0,-2-43-265 0 0,4 186 573 0 0,-16 1-362 0 0,-14 24-6 0 0,19-154-220 0 0,-2-24-3344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6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 7455 0 0,'0'0'675'0'0,"11"-4"2345"0"0,9 1 1563 0 0,8 0-3869 0 0,-7 0-5375 0 0,-10 2-406 0 0</inkml:trace>
  <inkml:trace contextRef="#ctx0" brushRef="#br0" timeOffset="1">414 45 7055 0 0,'0'0'983'0'0,"5"-6"3613"0"0,0 1-3472 0 0,0 0 0 0 0,1 1 0 0 0,7-6 0 0 0,12-1-6457 0 0,-14 8 255 0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38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1 211 7455 0 0,'3'-7'273'0'0,"0"-1"-1"0"0,1 0 1 0 0,0 1-1 0 0,0-1 1 0 0,0 1-1 0 0,1 0 1 0 0,0 1-1 0 0,10-11 1 0 0,-5 8 523 0 0,0 0 0 0 0,1 1 0 0 0,0 0 1 0 0,22-12-1 0 0,-5 8 368 0 0,0 0 1 0 0,0 1-1 0 0,1 2 1 0 0,32-6-1 0 0,-29 8-553 0 0,0 1 1 0 0,0 1-1 0 0,0 2 0 0 0,34 1 0 0 0,-56 3-492 0 0,1 0 1 0 0,-1 0-1 0 0,0 1 0 0 0,1 1 0 0 0,-1 0 0 0 0,-1 0 1 0 0,12 5-1 0 0,-14-4-84 0 0,-1-1 0 0 0,0 1 0 0 0,0 0 0 0 0,-1 0 0 0 0,1 1 0 0 0,-1 0 0 0 0,0 0 0 0 0,0 0 0 0 0,0 0 0 0 0,-1 1 0 0 0,7 10-1 0 0,-8-10-25 0 0,0 1 0 0 0,0-1 0 0 0,0 1 0 0 0,-1-1 0 0 0,0 1 0 0 0,0 0 0 0 0,-1 0 0 0 0,0 0 0 0 0,0 0 0 0 0,0 9 0 0 0,-2-5 0 0 0,1-1 0 0 0,-2 1 1 0 0,1-1-1 0 0,-2 0 0 0 0,1 0 0 0 0,-6 13 0 0 0,-3 2-41 0 0,-1-1 0 0 0,-2 0 0 0 0,0 0 0 0 0,-25 30 0 0 0,13-22-928 0 0,-2 0 1 0 0,-1-2-1 0 0,-58 47 1 0 0,72-67-898 0 0,-18 11 0 0 0,18-12-376 0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39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16 5407 0 0,'1'-8'491'0'0,"-2"0"4800"0"0,-1 10-4438 0 0,-3 4-538 0 0,0 1 1 0 0,0 0-1 0 0,0 0 0 0 0,0 0 1 0 0,1 1-1 0 0,1-1 0 0 0,-4 10 1 0 0,-1 7 32 0 0,-7 29 1 0 0,-6 49 462 0 0,-16 193 1 0 0,33-210-430 0 0,13 156 0 0 0,-2-185 202 0 0,2 0-1 0 0,3-1 1 0 0,32 96-1 0 0,-34-127-297 0 0,0-1 0 0 0,1 0 0 0 0,17 25 0 0 0,-22-38-249 0 0,1-1-1 0 0,-1 0 1 0 0,2-1 0 0 0,-1 0-1 0 0,1 0 1 0 0,0-1 0 0 0,1 1-1 0 0,0-2 1 0 0,17 11 0 0 0,-21-15-314 0 0,1 0 0 0 0,-1 0 0 0 0,1 0 0 0 0,-1 0 0 0 0,11 0 0 0 0,13-1-5546 0 0,-10-2-227 0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39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 2527 0 0,'0'0'3303'0'0,"3"1"-1611"0"0,9 0-452 0 0,1 1-1 0 0,0-2 1 0 0,-1 1 0 0 0,1-2-1 0 0,0 0 1 0 0,19-4 0 0 0,-14 3-521 0 0,99-21 2180 0 0,17-2-1411 0 0,-85 20-1287 0 0,92-8-615 0 0,-131 12-620 0 0,0 0 0 0 0,1-1 0 0 0,16-6 1 0 0,9-4-5215 0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39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8119 0 0,'0'0'7199'0'0,"0"2"-6302"0"0,6 265 4135 0 0,0-84-3592 0 0,-2-85-760 0 0,-1-34-248 0 0,-7 104 0 0 0,2-154-946 0 0,-1 0 0 0 0,-8 27-1 0 0,-2-8-1310 0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41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8 8863 0 0,'-4'-8'7710'0'0,"-3"21"-6028"0"0,4-7-1473 0 0,1 0 0 0 0,0 0 0 0 0,0 1 0 0 0,1-1 0 0 0,-1 1 0 0 0,1 0-1 0 0,0 6 1 0 0,2 51 461 0 0,0-28-549 0 0,0 72-19 0 0,-16 305 462 0 0,14-400-1363 0 0,-1 1 0 0 0,0-1-1 0 0,-2 0 1 0 0,1 0 0 0 0,-1 0-1 0 0,-1-1 1 0 0,-1 0 0 0 0,1 0-1 0 0,-9 12 1 0 0,4-11-4984 0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42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9 197 1351 0 0,'-3'-9'10'0'0,"1"1"-1"0"0,1-1 1 0 0,0 0-1 0 0,0 0 0 0 0,0 0 1 0 0,2-12-1 0 0,-1 18 281 0 0,1 0-1 0 0,0-1 1 0 0,0 1 0 0 0,0 0 0 0 0,0 0-1 0 0,0 0 1 0 0,0 1 0 0 0,1-1-1 0 0,1-3 1 0 0,-1 4 449 0 0,0 0 0 0 0,0-1 0 0 0,0 1 0 0 0,0 0 0 0 0,0 1 0 0 0,1-1 0 0 0,-1 0 0 0 0,0 1 0 0 0,1-1 0 0 0,-1 1 0 0 0,5-2 0 0 0,7-2 874 0 0,1 0 1 0 0,25-4-1 0 0,69-3 735 0 0,-57 8-1503 0 0,64-8 539 0 0,82-7 279 0 0,-174 18-1942 0 0,0 2 0 0 0,37 4 0 0 0,10 10-4500 0 0,-53-10 1924 0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42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7943 0 0,'0'0'611'0'0,"1"2"-162"0"0,5 79 6003 0 0,-6 3-3548 0 0,2 46-2080 0 0,-1-110-623 0 0,2 0-1 0 0,0 0 1 0 0,1 0-1 0 0,9 25 1 0 0,-10-39-56 0 0,-1 0 0 0 0,1 1-1 0 0,0-1 1 0 0,0 0 0 0 0,1-1 0 0 0,0 1 0 0 0,0-1 0 0 0,0 1 0 0 0,10 8-1 0 0,-11-11-43 0 0,1-1 0 0 0,-1 0-1 0 0,0 0 1 0 0,1 0-1 0 0,-1 0 1 0 0,1 0-1 0 0,0-1 1 0 0,0 0-1 0 0,-1 0 1 0 0,1 0 0 0 0,0 0-1 0 0,0 0 1 0 0,0-1-1 0 0,0 1 1 0 0,0-1-1 0 0,0 0 1 0 0,8-2-1 0 0,9-2 110 0 0,0-2 0 0 0,0 0 0 0 0,-1-1 0 0 0,0-1 0 0 0,0-1-1 0 0,-1-1 1 0 0,26-17 0 0 0,-36 21-178 0 0,0 1-1 0 0,-1-2 0 0 0,0 0 1 0 0,0 0-1 0 0,-1 0 1 0 0,0-1-1 0 0,10-12 1 0 0,-15 16-30 0 0,0 1-1 0 0,0-1 1 0 0,0 0 0 0 0,0 0 0 0 0,0 0 0 0 0,-1 0 0 0 0,0 0 0 0 0,0-1 0 0 0,0 1 0 0 0,0 0 0 0 0,-1 0 0 0 0,0-1 0 0 0,1 1 0 0 0,-2 0 0 0 0,1-1-1 0 0,0 1 1 0 0,-1 0 0 0 0,0 0 0 0 0,0-1 0 0 0,-3-6 0 0 0,0 1-7 0 0,-1 0-1 0 0,0 1 1 0 0,-1 0 0 0 0,0 0-1 0 0,-1 1 1 0 0,1-1-1 0 0,-2 1 1 0 0,1 1-1 0 0,-16-13 1 0 0,0 2-155 0 0,-2 2 1 0 0,-35-19-1 0 0,50 30-88 0 0,-1 0 1 0 0,1 1 0 0 0,-1 1-1 0 0,0-1 1 0 0,0 2 0 0 0,0-1-1 0 0,0 2 1 0 0,-1-1 0 0 0,-15 1-1 0 0,21 1-221 0 0,0 1 0 0 0,-1-1 0 0 0,1 1 0 0 0,0 0-1 0 0,0 0 1 0 0,0 1 0 0 0,0 0 0 0 0,0 0 0 0 0,0 0 0 0 0,0 1-1 0 0,1 0 1 0 0,-1 0 0 0 0,1 0 0 0 0,0 1 0 0 0,0 0-1 0 0,0 0 1 0 0,0 0 0 0 0,-5 7 0 0 0,0 2-1234 0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42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38 9359 0 0,'-1'-9'846'0'0,"0"-10"-428"0"0,-1 10 7402 0 0,1 10-6974 0 0,-3 4-699 0 0,1-1 1 0 0,-1 1 0 0 0,1 0 0 0 0,0 0 0 0 0,1 0 0 0 0,-1 1 0 0 0,1-1 0 0 0,0 1 0 0 0,0-1-1 0 0,1 1 1 0 0,0 0 0 0 0,0 0 0 0 0,-1 8 0 0 0,1 12-222 0 0,2 44-1 0 0,0-52 219 0 0,5 81-66 0 0,0-9-238 0 0,-8 138-1 0 0,-6-152-2147 0 0,4-44-144 0 0</inkml:trace>
  <inkml:trace contextRef="#ctx0" brushRef="#br0" timeOffset="1">0 563 6591 0 0,'9'-22'341'0'0,"1"0"-1"0"0,14-22 0 0 0,-19 37 396 0 0,-1 0 0 0 0,1 1 1 0 0,1-1-1 0 0,-1 1 0 0 0,1 1 0 0 0,0-1 0 0 0,0 1 0 0 0,0 0 1 0 0,1 0-1 0 0,7-3 0 0 0,1 0-130 0 0,1 1 1 0 0,0 1-1 0 0,0 1 1 0 0,0 0-1 0 0,1 1 1 0 0,0 1-1 0 0,-1 0 0 0 0,19 0 1 0 0,-17 3-1297 0 0,0 0-1 0 0,0 1 1 0 0,0 1 0 0 0,23 6 0 0 0,-25-4-1172 0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43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204 501 13759 0 0,'0'0'1247'0'0,"-1"-2"-1023"0"0,0 1-183 0 0,1 0 1 0 0,-1 0-1 0 0,1 0 1 0 0,-1 0-1 0 0,0 1 1 0 0,0-1-1 0 0,1 0 1 0 0,-1 0-1 0 0,0 1 1 0 0,0-1-1 0 0,0 0 1 0 0,0 1-1 0 0,0-1 1 0 0,0 1-1 0 0,0-1 1 0 0,0 1-1 0 0,0 0 1 0 0,0-1-1 0 0,0 1 1 0 0,0 0-1 0 0,0 0 1 0 0,-2-1-1 0 0,0 2 98 0 0,1-1-1 0 0,-1 0 1 0 0,1 1-1 0 0,-1-1 0 0 0,1 1 1 0 0,0 0-1 0 0,-1 0 0 0 0,1 0 1 0 0,0 0-1 0 0,-3 1 0 0 0,-1 3 142 0 0,-1 0-1 0 0,0 0 0 0 0,1 0 0 0 0,0 1 1 0 0,-9 10-1 0 0,2 4-178 0 0,0-1 0 0 0,1 2 1 0 0,1 0-1 0 0,1 0 0 0 0,1 0 0 0 0,1 1 0 0 0,1 1 1 0 0,1-1-1 0 0,1 1 0 0 0,-3 37 0 0 0,6-43-37 0 0,1 1 0 0 0,2 18 0 0 0,-1-30-31 0 0,1 0 0 0 0,0 0 0 0 0,0 0-1 0 0,1-1 1 0 0,-1 1 0 0 0,1 0 0 0 0,0-1 0 0 0,1 1-1 0 0,3 7 1 0 0,-4-12-2 0 0,0 0-1 0 0,0 1 1 0 0,0-1 0 0 0,0 0-1 0 0,0 0 1 0 0,0 0-1 0 0,0 0 1 0 0,0 0-1 0 0,0-1 1 0 0,0 1 0 0 0,0 0-1 0 0,1-1 1 0 0,-1 0-1 0 0,0 0 1 0 0,1 1 0 0 0,2-2-1 0 0,1 1 49 0 0,1-1 0 0 0,-1 0-1 0 0,0 0 1 0 0,1-1 0 0 0,-1 1 0 0 0,0-1 0 0 0,11-6-1 0 0,41-25 158 0 0,-48 27-223 0 0,5-4 16 0 0,-1 0 1 0 0,0-1-1 0 0,0 0 1 0 0,-2-1 0 0 0,1-1-1 0 0,18-24 1 0 0,-24 27-12 0 0,0 0 1 0 0,-1 0 0 0 0,0-1 0 0 0,-1 0 0 0 0,0 0-1 0 0,0 0 1 0 0,-2-1 0 0 0,1 1 0 0 0,-1-1-1 0 0,2-21 1 0 0,-7 13 161 0 0,-5 31-108 0 0,4-5-72 0 0,0 0 0 0 0,1 0 0 0 0,-1 0 0 0 0,1 0 0 0 0,1 1 0 0 0,-1-1 0 0 0,1 0 0 0 0,1 1 0 0 0,-1 0 0 0 0,1-1 0 0 0,0 1 0 0 0,1 8 0 0 0,1-4 0 0 0,-1-1 0 0 0,2 0 0 0 0,-1 0 0 0 0,2 0 0 0 0,-1 0 0 0 0,1 0 0 0 0,6 9 0 0 0,-6-13 54 0 0,0 0-1 0 0,0 0 0 0 0,1 0 1 0 0,0-1-1 0 0,0 1 1 0 0,0-1-1 0 0,0-1 0 0 0,1 1 1 0 0,0-1-1 0 0,0 0 1 0 0,1 0-1 0 0,-1-1 1 0 0,1 0-1 0 0,-1 0 0 0 0,1 0 1 0 0,0-1-1 0 0,0 0 1 0 0,0 0-1 0 0,0-1 0 0 0,1 0 1 0 0,-1 0-1 0 0,0-1 1 0 0,0 0-1 0 0,1 0 0 0 0,-1-1 1 0 0,0 1-1 0 0,0-2 1 0 0,1 1-1 0 0,-1-1 1 0 0,0 0-1 0 0,0 0 0 0 0,10-6 1 0 0,-5 1-36 0 0,0-1 1 0 0,-1 0-1 0 0,0-1 1 0 0,0 0-1 0 0,-1 0 1 0 0,0-1-1 0 0,-1-1 1 0 0,0 0-1 0 0,14-23 0 0 0,-12 15 5 0 0,-1 0-1 0 0,-1-1 0 0 0,-1 0 0 0 0,-1 0 0 0 0,9-38 0 0 0,-8 16 4 0 0,-2-1-1 0 0,-2 0 1 0 0,-1-1 0 0 0,-7-84-1 0 0,-1 68-46 0 0,-3-1-1 0 0,-30-113 1 0 0,37 170 18 0 0,0 1 0 0 0,0 0 0 0 0,-1 0 0 0 0,1 0 0 0 0,-3-4-1 0 0,3 5-86 0 0,-1 5 62 0 0,0-1 1 0 0,0 1 0 0 0,0 0-1 0 0,1-1 1 0 0,0 1 0 0 0,-1 0-1 0 0,1 0 1 0 0,0 0 0 0 0,0 0-1 0 0,0 0 1 0 0,0 3-1 0 0,-3 37-95 0 0,3-39 100 0 0,-1 64-4 0 0,3-1-1 0 0,3 0 0 0 0,3 0 1 0 0,3-1-1 0 0,27 100 1 0 0,-28-137-423 0 0,13 31 0 0 0,-5-25-6303 0 0,-7-19-493 0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43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48 179 14479 0 0,'1'-1'663'0'0,"2"-3"-258"0"0,-1 1-317 0 0,0 1 0 0 0,0-1-1 0 0,0 1 1 0 0,0 0-1 0 0,1 0 1 0 0,4-3 0 0 0,-6 4 1169 0 0,0 3-514 0 0,2 13-369 0 0,-1-1 0 0 0,0 1 0 0 0,-1 0-1 0 0,-1 22 1 0 0,-10 64 202 0 0,0 4-207 0 0,11 23-30 0 0,-1 11-415 0 0,-1-108-139 0 0,-1 5-2085 0 0,2-24-2516 0 0,0 1-3384 0 0,3-61 5131 0 0,-1 29 2966 0 0,-1-27 1 0 0,-8-20 2994 0 0,-19-80 0 0 0,2 12 2370 0 0,19 99-2765 0 0,1-67 1 0 0,4 90-2052 0 0,1-1 0 0 0,1 0-1 0 0,0 1 1 0 0,0-1 0 0 0,1 1 0 0 0,1-1 0 0 0,0 1 0 0 0,9-18-1 0 0,-10 24-304 0 0,1 0-1 0 0,0 1 0 0 0,0-1 1 0 0,0 1-1 0 0,1-1 0 0 0,-1 2 1 0 0,1-1-1 0 0,0 0 0 0 0,1 1 1 0 0,-1 0-1 0 0,1 0 0 0 0,0 0 1 0 0,0 1-1 0 0,0 0 0 0 0,0 0 1 0 0,1 1-1 0 0,10-3 0 0 0,-2 1-3 0 0,0 1 0 0 0,-1 1-1 0 0,1 1 1 0 0,1 0-1 0 0,22 2 1 0 0,-28 0-92 0 0,-1 1 1 0 0,0-1-1 0 0,0 1 1 0 0,1 1-1 0 0,-1 0 1 0 0,0 0-1 0 0,-1 0 1 0 0,1 1-1 0 0,-1 1 1 0 0,8 5-1 0 0,-13-9-40 0 0,0 1-1 0 0,-1 0 0 0 0,0 0 1 0 0,1 0-1 0 0,-1 1 0 0 0,0-1 0 0 0,0 1 1 0 0,0-1-1 0 0,0 1 0 0 0,-1-1 1 0 0,1 1-1 0 0,-1 0 0 0 0,0 0 0 0 0,1 0 1 0 0,-1 0-1 0 0,0 0 0 0 0,-1 0 0 0 0,1 0 1 0 0,-1 0-1 0 0,1 0 0 0 0,-1 0 1 0 0,0 1-1 0 0,0-1 0 0 0,0 0 0 0 0,-1 0 1 0 0,1 0-1 0 0,-1 0 0 0 0,1 0 1 0 0,-1 0-1 0 0,0 0 0 0 0,0 0 0 0 0,-1 0 1 0 0,1 0-1 0 0,-1 0 0 0 0,1 0 1 0 0,-1-1-1 0 0,-3 5 0 0 0,-8 8-57 0 0,0 0 1 0 0,-1-1-1 0 0,-21 16 0 0 0,-52 34-336 0 0,35-27 221 0 0,11-8-1173 0 0,-13 10-5234 0 0,46-33 3939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6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3079 0 0,'0'0'13211'0'0,"4"-8"-11288"0"0,-2 6-1939 0 0,-1 1 1 0 0,0 0-1 0 0,1 0 1 0 0,-1 0-1 0 0,1 0 1 0 0,-1 0 0 0 0,1 0-1 0 0,0 0 1 0 0,-1 0-1 0 0,1 0 1 0 0,0 1 0 0 0,0-1-1 0 0,-1 1 1 0 0,4-1-1 0 0,16-1-3080 0 0,-11 2 1250 0 0</inkml:trace>
  <inkml:trace contextRef="#ctx0" brushRef="#br0" timeOffset="1">464 23 7943 0 0,'0'0'3306'0'0,"15"-10"1006"0"0,13 3-4542 0 0,-15 3-1928 0 0,-4 2 632 0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44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10 599 0 0,'0'0'128'0'0,"19"-10"15538"0"0,-18 13-13842 0 0,5 21-1320 0 0,-2 0 0 0 0,0 1 0 0 0,1 46 0 0 0,-10 79 1220 0 0,4-131-1690 0 0,-14 159 71 0 0,15-160-815 0 0,-2-26-4073 0 0,2 8 4787 0 0,-9-67 166 0 0,1-84 0 0 0,7 139-16 0 0,1-10 594 0 0,0-1 0 0 0,6-31 0 0 0,-4 43-396 0 0,0 1 1 0 0,0-1-1 0 0,1 1 0 0 0,1 0 0 0 0,0 0 1 0 0,0 0-1 0 0,8-11 0 0 0,-9 17-182 0 0,0 0 0 0 0,1 0 0 0 0,-1 0 0 0 0,1 1 0 0 0,0-1 0 0 0,0 1 0 0 0,0 0 0 0 0,0 0 0 0 0,0 1 0 0 0,1-1 0 0 0,-1 1 0 0 0,1 0 0 0 0,0 0 0 0 0,-1 0 0 0 0,1 1-1 0 0,5-1 1 0 0,-8 1 100 0 0,18 8 639 0 0,-18-6-832 0 0,-1 0-21 0 0,1 1-47 0 0,14 6 68 0 0,-12-6-57 0 0,0 0 1 0 0,0-1 0 0 0,0 0-1 0 0,1 0 1 0 0,-1 0 0 0 0,0 0-1 0 0,0-1 1 0 0,1 1-1 0 0,-1-1 1 0 0,0 0 0 0 0,1-1-1 0 0,6 0 1 0 0,6-4 5 0 0,0 0 1 0 0,21-9-1 0 0,-32 11-32 0 0,3 0 6 0 0,-1 1-137 0 0,-6 2-567 0 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44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56 11519 0 0,'0'0'528'0'0,"1"-1"-16"0"0,13-15 8802 0 0,-13 18-8741 0 0,0 11-319 0 0,0-1 0 0 0,-1 1 0 0 0,0 0 0 0 0,-4 24 0 0 0,-1 18-147 0 0,11 65 197 0 0,-5-107-229 0 0,2-1 0 0 0,-1 1 0 0 0,2 0 0 0 0,-1-1 0 0 0,2 0 0 0 0,0 0 0 0 0,7 14 0 0 0,-9-22-29 0 0,0 0 0 0 0,1 0 0 0 0,-1 0 0 0 0,1 0-1 0 0,0-1 1 0 0,0 1 0 0 0,0-1 0 0 0,0 0 0 0 0,1 0 0 0 0,-1-1 0 0 0,1 1 0 0 0,-1-1-1 0 0,1 0 1 0 0,0 0 0 0 0,0-1 0 0 0,0 0 0 0 0,0 1 0 0 0,0-1 0 0 0,10 0-1 0 0,-6 0 6 0 0,-1-1-1 0 0,1 0 0 0 0,0-1 0 0 0,-1 0 0 0 0,1 0 0 0 0,0-1 0 0 0,-1 0 0 0 0,0 0 0 0 0,1-1 1 0 0,-1 0-1 0 0,10-5 0 0 0,-5 0-19 0 0,0 0 0 0 0,0-1 0 0 0,-1 0 0 0 0,0-1 0 0 0,11-12 0 0 0,-17 16-24 0 0,0-1 1 0 0,-1 0-1 0 0,0 0 1 0 0,0 0-1 0 0,-1-1 1 0 0,0 1-1 0 0,0-1 0 0 0,-1 0 1 0 0,0-1-1 0 0,3-12 1 0 0,-4 12 3 0 0,-1-1-1 0 0,1 0 1 0 0,-2 0 0 0 0,1 1 0 0 0,-1-1 0 0 0,-1 0-1 0 0,0 0 1 0 0,0 0 0 0 0,-1 1 0 0 0,0-1 0 0 0,-6-14-1 0 0,5 16-26 0 0,0 1 0 0 0,-1 0-1 0 0,0 0 1 0 0,-1 1 0 0 0,1-1-1 0 0,-1 1 1 0 0,-1 0-1 0 0,1 0 1 0 0,-1 0 0 0 0,0 1-1 0 0,0 0 1 0 0,0 0 0 0 0,-1 1-1 0 0,-12-7 1 0 0,-2 1-146 0 0,-1 0 0 0 0,0 1-1 0 0,-1 1 1 0 0,-43-9 0 0 0,55 15-36 0 0,0 0 0 0 0,0 1 1 0 0,0 1-1 0 0,-1 0 0 0 0,1 0 0 0 0,0 1 0 0 0,0 0 0 0 0,0 1 1 0 0,0 0-1 0 0,0 1 0 0 0,0 0 0 0 0,-16 8 0 0 0,23-9-27 0 0,1 0 0 0 0,0 0 0 0 0,-1 0 0 0 0,1 0 0 0 0,0 1 0 0 0,0 0 0 0 0,0-1 0 0 0,0 1 0 0 0,1 0 0 0 0,-1 1 0 0 0,1-1 0 0 0,0 0 0 0 0,0 1 0 0 0,0-1 0 0 0,-3 8 0 0 0,5-9-961 0 0,9 7-1193 0 0,-7-7 2217 0 0,0-1-1 0 0,0 1 1 0 0,0-1 0 0 0,1 0 0 0 0,-1 0-1 0 0,1 0 1 0 0,-1 0 0 0 0,1 0 0 0 0,-1-1-1 0 0,1 1 1 0 0,0-1 0 0 0,4 1 0 0 0,0-1-880 0 0,0-1 1 0 0,0 1 0 0 0,13-4-1 0 0,12-4-3094 0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44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0 323 287 0 0,'10'-9'-1'0'0,"-1"0"-1"0"0,0-1 0 0 0,0 1 0 0 0,7-13 0 0 0,-9 11 1195 0 0,0-1 1 0 0,-1 0-1 0 0,8-21 0 0 0,-8 18 434 0 0,-2-1 0 0 0,0-1 0 0 0,-1 1 0 0 0,-1 0 0 0 0,0-1 0 0 0,-1 1 0 0 0,-2-23 0 0 0,1 36-1319 0 0,0 0 0 0 0,0 0 0 0 0,-1 0-1 0 0,1 0 1 0 0,-1 0 0 0 0,0 0 0 0 0,0 0 0 0 0,0 1-1 0 0,0-1 1 0 0,0 0 0 0 0,-1 1 0 0 0,1-1 0 0 0,-3-2-1 0 0,3 4 259 0 0,-10 8 218 0 0,6-3-721 0 0,1 1 0 0 0,0 0 0 0 0,0-1 0 0 0,0 2 0 0 0,1-1 0 0 0,-1 0 0 0 0,1 1 0 0 0,1-1 0 0 0,-1 1 0 0 0,1 0 0 0 0,0 0 0 0 0,-2 6 0 0 0,0 9 62 0 0,0-1-1 0 0,0 28 1 0 0,2 8 236 0 0,3 0 1 0 0,2 0-1 0 0,2 0 0 0 0,3 0 1 0 0,27 95-1 0 0,-27-123-133 0 0,2-1 0 0 0,20 44-1 0 0,-22-57-125 0 0,1 1 0 0 0,0-1-1 0 0,1 0 1 0 0,0-1 0 0 0,24 23-1 0 0,-26-29-66 0 0,0-1-1 0 0,0-1 1 0 0,1 1-1 0 0,0-2 0 0 0,0 1 1 0 0,0-1-1 0 0,0 0 0 0 0,1-1 1 0 0,-1 0-1 0 0,1-1 0 0 0,0 0 1 0 0,0 0-1 0 0,0-1 1 0 0,0 0-1 0 0,12-1 0 0 0,-3-1 36 0 0,0 0 0 0 0,0-2-1 0 0,0 0 1 0 0,0-1-1 0 0,-1-1 1 0 0,0-1-1 0 0,20-8 1 0 0,-28 10-35 0 0,-1-1 0 0 0,1 0 1 0 0,-1-1-1 0 0,0 0 0 0 0,0-1 0 0 0,0 0 0 0 0,-1 0 1 0 0,0 0-1 0 0,7-10 0 0 0,-13 14-27 0 0,1 0 1 0 0,-1 0-1 0 0,0-1 0 0 0,0 1 1 0 0,0-1-1 0 0,0 1 1 0 0,-1-1-1 0 0,1 0 0 0 0,-1 0 1 0 0,0 1-1 0 0,0-1 1 0 0,-1 0-1 0 0,1 0 0 0 0,-1 0 1 0 0,0 0-1 0 0,0 0 0 0 0,0 0 1 0 0,0 0-1 0 0,-1 0 1 0 0,1 0-1 0 0,-1 0 0 0 0,0 0 1 0 0,0 0-1 0 0,-1 1 1 0 0,1-1-1 0 0,-1 0 0 0 0,-3-5 1 0 0,0 3-12 0 0,0-1 0 0 0,0 2 0 0 0,0-1 0 0 0,-1 0 0 0 0,1 1 0 0 0,-1 0 0 0 0,-1 1 0 0 0,1-1 1 0 0,-1 1-1 0 0,1 0 0 0 0,-10-3 0 0 0,-1 0-107 0 0,0 0-1 0 0,-1 2 1 0 0,-29-7 0 0 0,24 8-269 0 0,0 1 1 0 0,0 2-1 0 0,0 0 1 0 0,-27 2-1 0 0,30 1-619 0 0,1 1 0 0 0,-1 1 0 0 0,1 0 0 0 0,0 2 0 0 0,-22 8 0 0 0,6 1-1744 0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45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0 291 3367 0 0,'0'0'151'0'0,"3"-1"-4"0"0,5-4-286 0 0,2 1 0 0 0,11-5 0 0 0,-4 4 1379 0 0,0 1 1 0 0,17-3-1 0 0,85-3 6882 0 0,-87 9-7454 0 0,373 2 5059 0 0,-209 3-4657 0 0,1381-56 2802 0 0,-1340 33-3476 0 0,393-35 602 0 0,963-64 483 0 0,-1412 111-1345 0 0,223 21 0 0 0,-403-14-136 0 0,5 1-58 0 0,0-1 1 0 0,1 1 0 0 0,-1 0 0 0 0,0 0 0 0 0,-1 1 0 0 0,1-1 0 0 0,0 2 0 0 0,6 2-1 0 0,-11-4-243 0 0,-2 0-139 0 0,-23 19-2654 0 0,4-9-4346 0 0,5-5-250 0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0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5039 0 0,'0'0'231'0'0,"1"-2"-18"0"0,19-18 129 0 0,-7 11 8080 0 0,-13 8-8139 0 0,1 1 0 0 0,0 0-1 0 0,-1 0 1 0 0,1-1 0 0 0,0 1 0 0 0,0 0 0 0 0,-1 0-1 0 0,1 0 1 0 0,0 0 0 0 0,0 0 0 0 0,-1 0 0 0 0,1 0 0 0 0,1 0-1 0 0,0 1-186 0 0,-1 0 0 0 0,0 0 0 0 0,1-1 0 0 0,-1 1 0 0 0,0 0 0 0 0,1 0 0 0 0,-1 0 0 0 0,0 0 0 0 0,0 0 0 0 0,0 1 0 0 0,0-1 0 0 0,0 0 0 0 0,0 0 0 0 0,-1 1 0 0 0,1-1 0 0 0,0 0 0 0 0,0 3 0 0 0,4 11 107 0 0,0 0 1 0 0,-1 0-1 0 0,-1 1 1 0 0,0-1-1 0 0,0 29 1 0 0,0-11 24 0 0,6 60 336 0 0,-4 1 0 0 0,-4 0 0 0 0,-18 157 0 0 0,17-248-552 0 0,-2 10-21 0 0,0 0 0 0 0,-1 0 0 0 0,-5 15 0 0 0,7-26-539 0 0,-8 1-4201 0 0,1-4 2222 0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0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 10799 0 0,'0'0'979'0'0,"0"-1"-808"0"0,0-4-3 0 0,0 3 604 0 0,1 1 256 0 0,3-1-580 0 0,-1 0 0 0 0,1 0 0 0 0,-1 0 1 0 0,1 1-1 0 0,0-1 0 0 0,0 1 0 0 0,8-2 1 0 0,32-3 2051 0 0,-34 5-2041 0 0,180-20 3302 0 0,95 1-2593 0 0,-213 16-1427 0 0,44-1-414 0 0,-40 8-8028 0 0,-57-1 1894 0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0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7455 0 0,'0'0'675'0'0,"2"2"-555"0"0,1 2 272 0 0,0 0 0 0 0,0 0 0 0 0,0 0 0 0 0,0 1 0 0 0,-1-1 0 0 0,0 1 0 0 0,0 0 0 0 0,0-1 0 0 0,0 1-1 0 0,0 5 1 0 0,3 12 794 0 0,1 23-1 0 0,-3-24-919 0 0,6 41 552 0 0,21 207 1155 0 0,-27-214-1712 0 0,-2 1 0 0 0,-9 73 1 0 0,6-120-231 0 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1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1 272 143 0 0,'0'-17'390'0'0,"1"1"0"0"0,0-1-1 0 0,7-29 1 0 0,-5 37 854 0 0,0 0 0 0 0,0 1-1 0 0,0-1 1 0 0,1 1 0 0 0,0 0 0 0 0,1 0 0 0 0,0 0 0 0 0,9-10 0 0 0,-6 9-468 0 0,1 0 1 0 0,0 0 0 0 0,0 1-1 0 0,0 1 1 0 0,1 0 0 0 0,0 0-1 0 0,1 1 1 0 0,17-8 0 0 0,-22 11-585 0 0,1 0 1 0 0,-1 1-1 0 0,1 0 0 0 0,0 1 1 0 0,0 0-1 0 0,0 0 1 0 0,0 0-1 0 0,0 1 1 0 0,-1-1-1 0 0,1 2 0 0 0,0-1 1 0 0,0 1-1 0 0,0 0 1 0 0,0 1-1 0 0,0-1 0 0 0,10 5 1 0 0,-11-3-152 0 0,0 0 0 0 0,0 0 0 0 0,0 1 0 0 0,0 0 0 0 0,0 0 0 0 0,0 1 0 0 0,-1-1 0 0 0,0 1 0 0 0,0 0 0 0 0,-1 0 0 0 0,1 1 0 0 0,-1 0 0 0 0,0 0 0 0 0,0 0 0 0 0,-1 0 0 0 0,0 0-1 0 0,4 11 1 0 0,-5-9-5 0 0,0-1 0 0 0,0 1 0 0 0,-1 0 0 0 0,0 0 0 0 0,-1-1 0 0 0,0 1 0 0 0,0 0 0 0 0,0 0 0 0 0,-1 0 0 0 0,0 0 0 0 0,-1-1 0 0 0,1 1 0 0 0,-2 0 0 0 0,1-1 0 0 0,-6 12 0 0 0,-12 21-271 0 0,-1-1 1 0 0,-30 41-1 0 0,41-64-56 0 0,10-15 197 0 0,0-3 34 0 0,0-3 61 0 0,0 1 1 0 0,0-1 0 0 0,1 1-1 0 0,0-1 1 0 0,0 1 0 0 0,0 0-1 0 0,1-1 1 0 0,0 1 0 0 0,-1 0-1 0 0,1 0 1 0 0,1 0 0 0 0,-1 0-1 0 0,1 0 1 0 0,-1 1 0 0 0,1-1-1 0 0,0 1 1 0 0,0-1 0 0 0,1 1-1 0 0,-1 0 1 0 0,1 1 0 0 0,-1-1-1 0 0,8-4 1 0 0,-5 4 15 0 0,1 0 0 0 0,0 0-1 0 0,0 0 1 0 0,1 1 0 0 0,-1 0 0 0 0,0 0 0 0 0,1 0-1 0 0,0 1 1 0 0,-1 1 0 0 0,1-1 0 0 0,-1 1 0 0 0,1 0-1 0 0,9 2 1 0 0,-5 0 18 0 0,0 0 1 0 0,0 1-1 0 0,0 1 0 0 0,-1 0 0 0 0,1 0 0 0 0,-1 1 1 0 0,0 0-1 0 0,0 1 0 0 0,-1 1 0 0 0,0-1 0 0 0,0 2 1 0 0,0-1-1 0 0,-1 1 0 0 0,0 1 0 0 0,-1 0 1 0 0,0 0-1 0 0,0 0 0 0 0,-1 1 0 0 0,0 1 0 0 0,0-1 1 0 0,4 13-1 0 0,-7-16-21 0 0,-1 1 1 0 0,0 0 0 0 0,-1 0 0 0 0,0 0-1 0 0,0 1 1 0 0,1 11 0 0 0,-3-14-4 0 0,0-1 0 0 0,-1 0 0 0 0,1 0-1 0 0,-1 0 1 0 0,0 0 0 0 0,0 0 0 0 0,-1 0 0 0 0,0-1 0 0 0,0 1 0 0 0,0 0 0 0 0,0-1 0 0 0,-4 6 0 0 0,-1 1 16 0 0,-1-1-1 0 0,0 0 0 0 0,-1-1 1 0 0,0 0-1 0 0,-1 0 0 0 0,-19 13 1 0 0,-70 39-33 0 0,91-57 2 0 0,-31 19-232 0 0,-76 37-118 0 0,101-53-158 0 0,-2-1 0 0 0,1-1 0 0 0,-1-1 0 0 0,1 0 0 0 0,-32 3 1 0 0,45-6 64 0 0,0-1 1 0 0,0 0 0 0 0,0 0-1 0 0,0-1 1 0 0,0 1 0 0 0,0 0-1 0 0,0-1 1 0 0,0 1 0 0 0,1-1-1 0 0,-1 1 1 0 0,0-1 0 0 0,0 0 0 0 0,0 0-1 0 0,-2-1 1 0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1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90 4719 0 0,'0'0'216'0'0,"-2"-1"-10"0"0,0 0-177 0 0,-10-9-16 0 0,10 8 295 0 0,-1-1 0 0 0,0 0 0 0 0,1 0 0 0 0,-1 0 0 0 0,1-1 0 0 0,0 1 0 0 0,0 0 0 0 0,1-1 0 0 0,-1 1 0 0 0,-1-5 0 0 0,3 7 488 0 0,3-9 1065 0 0,-3 9-1722 0 0,0 0-1 0 0,0 0 1 0 0,0 1-1 0 0,0-1 1 0 0,0 0-1 0 0,1 0 1 0 0,-1 0-1 0 0,0 1 1 0 0,0-1-1 0 0,1 0 1 0 0,-1 0-1 0 0,1 1 1 0 0,-1-1-1 0 0,0 0 1 0 0,1 1-1 0 0,-1-1 1 0 0,1 0-1 0 0,-1 1 1 0 0,1-1-1 0 0,0 1 1 0 0,0-1-1 0 0,3-1 87 0 0,0 0-1 0 0,0 0 0 0 0,0 1 1 0 0,0 0-1 0 0,0 0 0 0 0,0 0 1 0 0,1 0-1 0 0,-1 1 0 0 0,0 0 1 0 0,0-1-1 0 0,1 1 0 0 0,-1 1 1 0 0,0-1-1 0 0,0 1 0 0 0,1 0 1 0 0,-1 0-1 0 0,0 0 0 0 0,0 0 1 0 0,0 1-1 0 0,6 3 0 0 0,8 4 125 0 0,0 1-1 0 0,-1 1 0 0 0,17 14 0 0 0,-27-19-225 0 0,18 13 212 0 0,-2 2 1 0 0,0 1-1 0 0,36 45 1 0 0,48 84 537 0 0,-73-101-660 0 0,-2-3 36 0 0,-1 2-1 0 0,43 96 1 0 0,-65-123-188 0 0,-1 0 0 0 0,-1 1 0 0 0,-1 0 0 0 0,-1 0 1 0 0,-1 0-1 0 0,-1 0 0 0 0,-1 1 0 0 0,-1-1 0 0 0,-4 42 0 0 0,-4-24-1 0 0,-1-1-1 0 0,-2 0 0 0 0,-1-1 1 0 0,-3 0-1 0 0,-22 46 1 0 0,-4-8 12 0 0,-69 104 0 0 0,53-103-510 0 0,-111 118-1 0 0,105-133-2055 0 0,18-24-5209 0 0,28-25 1756 0 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4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22 9359 0 0,'0'0'720'0'0,"2"-1"-474"0"0,16-7-4 0 0,-14 6 839 0 0,0 0-1 0 0,-1 1 0 0 0,1-1 0 0 0,0 1 1 0 0,0-1-1 0 0,1 1 0 0 0,-1 1 1 0 0,4-2-1 0 0,-6 2 168 0 0,0 1-52 0 0,0 1-1079 0 0,0-1 0 0 0,0 1 1 0 0,0-1-1 0 0,0 1 0 0 0,0-1 0 0 0,-1 1 1 0 0,1 0-1 0 0,-1 0 0 0 0,1 0 0 0 0,-1 0 1 0 0,0 0-1 0 0,1 0 0 0 0,-1 0 0 0 0,0 0 1 0 0,0 1-1 0 0,-1-1 0 0 0,1 0 0 0 0,0 1 1 0 0,-1-1-1 0 0,0 1 0 0 0,1-1 0 0 0,-1 0 1 0 0,0 1-1 0 0,0-1 0 0 0,0 1 0 0 0,-1 2 1 0 0,-1 9 15 0 0,0 0 1 0 0,-1-1-1 0 0,-6 20 1 0 0,5-21-17 0 0,-8 25 187 0 0,-1 0 0 0 0,-35 64 0 0 0,-1-18-1755 0 0,-2-4-5938 0 0,31-50-619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7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1151 0 0,'0'0'12766'0'0,"10"-6"-11702"0"0,28-6-3375 0 0,-26 10 880 0 0</inkml:trace>
  <inkml:trace contextRef="#ctx0" brushRef="#br0" timeOffset="1">602 1 5783 0 0,'0'0'10152'0'0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1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38 143 0 0,'-16'5'22995'0'0,"69"-14"-23966"0"0,79 0 3485 0 0,-60 6-1500 0 0,210-18-295 0 0,-261 21-592 0 0,-11 0-1378 0 0,0 0-4894 0 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1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6591 0 0,'0'1'507'0'0,"2"3"-139"0"0,0 0 0 0 0,0 0 0 0 0,0 0 1 0 0,0 0-1 0 0,1-1 0 0 0,0 1 0 0 0,0-1 0 0 0,0 1 0 0 0,0-1 0 0 0,0 0 0 0 0,7 5 0 0 0,-2-4 794 0 0,1 1 0 0 0,-1-1-1 0 0,14 5 1 0 0,-6-4-55 0 0,0 0 0 0 0,0-2 1 0 0,30 4-1 0 0,51-2 1065 0 0,-79-5-1825 0 0,108-3 1592 0 0,-8-1-1924 0 0,-40 10-5472 0 0,-64-4-1887 0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1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37 1151 0 0,'6'-5'83'0'0,"-4"3"-57"0"0,0 1 0 0 0,0-1-1 0 0,-1 0 1 0 0,1-1 0 0 0,0 1-1 0 0,-1 0 1 0 0,0 0 0 0 0,6-13 12948 0 0,-15 23-11618 0 0,5-1-1091 0 0,-1 1 1 0 0,1-1-1 0 0,1 1 0 0 0,-1 0 1 0 0,1 0-1 0 0,1 0 0 0 0,-1 0 1 0 0,2 0-1 0 0,-1 13 0 0 0,10 183 1829 0 0,-1-89-1600 0 0,0 9-199 0 0,1 81-483 0 0,-8-191 103 0 0,0-8-1351 0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2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0 242 10911 0 0,'4'-15'276'0'0,"1"0"0"0"0,0 0 0 0 0,12-20-1 0 0,-9 21 523 0 0,0 0 0 0 0,1 0 0 0 0,1 1-1 0 0,0 1 1 0 0,1 0 0 0 0,0 0 0 0 0,1 1 0 0 0,0 0-1 0 0,1 1 1 0 0,19-12 0 0 0,-28 20-638 0 0,0 0 1 0 0,0 0-1 0 0,1 0 0 0 0,-1 0 0 0 0,1 0 1 0 0,-1 1-1 0 0,1 0 0 0 0,-1 0 1 0 0,1 0-1 0 0,0 1 0 0 0,0 0 1 0 0,-1-1-1 0 0,1 2 0 0 0,0-1 1 0 0,6 1-1 0 0,-5 1-45 0 0,0 0 0 0 0,0 0-1 0 0,0 0 1 0 0,0 1 0 0 0,-1-1 0 0 0,1 2-1 0 0,-1-1 1 0 0,1 0 0 0 0,-1 1 0 0 0,6 6-1 0 0,-3-2-51 0 0,0 0 0 0 0,-1 0 0 0 0,0 1 0 0 0,-1 0-1 0 0,0 0 1 0 0,0 1 0 0 0,-1-1 0 0 0,0 1 0 0 0,-1 0-1 0 0,0 1 1 0 0,0-1 0 0 0,3 21 0 0 0,-6-19-43 0 0,-1 0 1 0 0,0 0 0 0 0,0 0-1 0 0,-1 0 1 0 0,-1-1-1 0 0,0 1 1 0 0,0 0 0 0 0,-1-1-1 0 0,-1 0 1 0 0,0 1-1 0 0,-9 15 1 0 0,-6 9 111 0 0,-49 66 1 0 0,48-74-120 0 0,19-25-18 0 0,-51 66-3557 0 0,44-61 2813 0 0,0 1-1 0 0,0-1 1 0 0,0-1 0 0 0,-1 1 0 0 0,-15 8 0 0 0,12-10-1485 0 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2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412 123 5239 0 0,'0'-1'235'0'0,"0"-25"31"0"0,0 21-159 0 0,0 1-1 0 0,0 0 1 0 0,0 0-1 0 0,0-1 1 0 0,0 1 0 0 0,-1 0-1 0 0,-2-7 1 0 0,3 10-42 0 0,-2-5 879 0 0,0 1 0 0 0,-1-1-1 0 0,1 0 1 0 0,-8-9-1 0 0,9 13-768 0 0,1 1-1 0 0,-1 0 0 0 0,0 0 0 0 0,-1 0 0 0 0,1 0 0 0 0,0 0 0 0 0,0 0 0 0 0,0 0 0 0 0,-1 0 0 0 0,1 1 0 0 0,0-1 0 0 0,-1 0 0 0 0,1 1 0 0 0,0-1 0 0 0,-1 1 0 0 0,1-1 0 0 0,-1 1 0 0 0,1 0 0 0 0,-1 0 0 0 0,1 0 0 0 0,-1-1 0 0 0,1 1 0 0 0,-1 1 0 0 0,1-1 0 0 0,-1 0 0 0 0,-1 1 0 0 0,-2 0-31 0 0,0 1 0 0 0,0 0 0 0 0,0 0 0 0 0,1 1-1 0 0,-1-1 1 0 0,1 1 0 0 0,0 0 0 0 0,-1 0 0 0 0,1 1 0 0 0,1-1-1 0 0,-7 7 1 0 0,-3 6 202 0 0,-17 26-1 0 0,29-41-336 0 0,-32 54 222 0 0,1 1 0 0 0,3 1 0 0 0,2 2 0 0 0,3 0 0 0 0,3 2 0 0 0,2 0 0 0 0,3 2 0 0 0,-11 90 1 0 0,6 88-31 0 0,21-205 23 0 0,1 0 0 0 0,2 0-1 0 0,2-1 1 0 0,15 62 0 0 0,-16-82-194 0 0,1 0 0 0 0,1-1-1 0 0,0 1 1 0 0,1-1 0 0 0,1 0 0 0 0,0-1-1 0 0,0 0 1 0 0,2 0 0 0 0,-1-1 0 0 0,2 0-1 0 0,0-1 1 0 0,0 0 0 0 0,1 0 0 0 0,0-2-1 0 0,1 1 1 0 0,0-1 0 0 0,0-1 0 0 0,1-1-1 0 0,0 0 1 0 0,0 0 0 0 0,1-2 0 0 0,21 6-1 0 0,2-3-1378 0 0,1-1-81 0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3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1807 0 0,'0'0'16583'0'0,"2"1"-15623"0"0,16 4 53 0 0,1 0 0 0 0,0-1 1 0 0,0-1-1 0 0,37 2 0 0 0,-8-1-361 0 0,36 4-199 0 0,-1-4 0 0 0,102-9 0 0 0,-154 3-196 0 0,36-8 0 0 0,-55 7-848 0 0,0 0 0 0 0,12-6 0 0 0,-17 6-1043 0 0,0-1 1 0 0,0 1 0 0 0,-1-1 0 0 0,9-7 0 0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3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12815 0 0,'0'0'2436'0'0,"2"0"-1265"0"0,1 1-905 0 0,0-1-1 0 0,-1 1 1 0 0,1 0 0 0 0,-1 0 0 0 0,1 0 0 0 0,-1 0-1 0 0,0 1 1 0 0,0-1 0 0 0,1 1 0 0 0,-1-1 0 0 0,0 1-1 0 0,2 2 1 0 0,1 1 82 0 0,-1 0 0 0 0,0 0 0 0 0,-1 0 0 0 0,6 11-1 0 0,-2 0-10 0 0,0-1 0 0 0,-1 1 0 0 0,4 20 1 0 0,2 22 270 0 0,7 83 1 0 0,-7 63-97 0 0,-9-126-327 0 0,-3-75-218 0 0,1 20-332 0 0,0 0 1 0 0,1-1-1 0 0,2 1 1 0 0,0 0 0 0 0,11 32-1 0 0,-5-30-1819 0 0,-2-1-108 0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4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51 9903 0 0,'1'-2'455'0'0,"7"-5"-140"0"0,0 0 0 0 0,0 1 0 0 0,18-11-1 0 0,-1 5 9230 0 0,-17 28-8444 0 0,-3-6-790 0 0,-2-1-155 0 0,-1 0-1 0 0,0 1 0 0 0,-1-1 1 0 0,0 1-1 0 0,-1 0 0 0 0,-1 17 1 0 0,1 5 4 0 0,-2 200 272 0 0,-1-204-437 0 0,-2-1 1 0 0,0 1-1 0 0,-2-1 0 0 0,-1 0 1 0 0,-13 32-1 0 0,5-23-2042 0 0,-28 47 1 0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5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9527 0 0,'0'0'860'0'0,"2"1"-534"0"0,11 2 947 0 0,0 1 0 0 0,1-2 0 0 0,-1 0 0 0 0,17 0 0 0 0,57-2 1922 0 0,-60-1-2690 0 0,508-25 3177 0 0,-504 24-4072 0 0,29-3-962 0 0,-21-2-5909 0 0,-23 3 579 0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5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14079 0 0,'0'0'1276'0'0,"2"0"-1049"0"0,1 1-20 0 0,1 0-1 0 0,-1 1 1 0 0,0-1-1 0 0,0 0 1 0 0,0 1-1 0 0,0 0 1 0 0,0 0 0 0 0,-1 0-1 0 0,1 0 1 0 0,0 0-1 0 0,-1 0 1 0 0,1 1 0 0 0,-1-1-1 0 0,0 1 1 0 0,0-1-1 0 0,0 1 1 0 0,0 0 0 0 0,-1 0-1 0 0,1 0 1 0 0,1 5-1 0 0,4 8 182 0 0,-2 0 0 0 0,8 31 0 0 0,-11-36-271 0 0,8 44 101 0 0,-3 0 0 0 0,1 96 0 0 0,-7-130-178 0 0,-5 112 360 0 0,2-113-944 0 0,-1-1 0 0 0,-1 0 0 0 0,-1 0 0 0 0,-12 33 0 0 0,0-24-3564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7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7055 0 0,'0'0'12210'0'0,"1"0"-13646"0"0,8-1-458 0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5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1 268 143 0 0,'0'-21'-538'0'0,"-1"0"2043"0"0,5-38 1 0 0,-3 54-761 0 0,0-1-1 0 0,0 1 1 0 0,0-1 0 0 0,1 1-1 0 0,0 0 1 0 0,0 0-1 0 0,1 0 1 0 0,-1 0 0 0 0,1 0-1 0 0,0 0 1 0 0,6-7-1 0 0,-2 4-113 0 0,0 0 0 0 0,1 1-1 0 0,0 0 1 0 0,0 0 0 0 0,0 1-1 0 0,1 0 1 0 0,0 0 0 0 0,0 1-1 0 0,0 1 1 0 0,1-1 0 0 0,13-3-1 0 0,0 2-18 0 0,0 1 0 0 0,0 1 0 0 0,0 1 0 0 0,0 1 0 0 0,34 2 0 0 0,-44 0-457 0 0,0 1 0 0 0,-1 1 0 0 0,1 0 0 0 0,0 1 0 0 0,-1 1-1 0 0,1 0 1 0 0,-1 0 0 0 0,0 1 0 0 0,-1 0 0 0 0,1 1 0 0 0,14 11 0 0 0,-22-15-140 0 0,-1 1 0 0 0,1 0 0 0 0,-1 0-1 0 0,0 0 1 0 0,0 1 0 0 0,0-1 0 0 0,0 1 0 0 0,-1 0 0 0 0,1 0 0 0 0,-1-1 0 0 0,0 2 0 0 0,0-1 0 0 0,-1 0 0 0 0,1 0 0 0 0,-1 0 0 0 0,0 1 0 0 0,1 5-1 0 0,-2-4 0 0 0,0-1 0 0 0,0 1 0 0 0,0 0-1 0 0,-1-1 1 0 0,0 1 0 0 0,0-1 0 0 0,-1 1 0 0 0,1-1-1 0 0,-1 1 1 0 0,0-1 0 0 0,-1 0 0 0 0,1 0-1 0 0,-6 7 1 0 0,-1 1-88 0 0,-1 0-1 0 0,-1-1 1 0 0,0 0-1 0 0,-1 0 1 0 0,0-2-1 0 0,0 1 1 0 0,-1-2-1 0 0,-1 0 1 0 0,0 0 0 0 0,0-1-1 0 0,0-1 1 0 0,-17 6-1 0 0,29-12-57 0 0,3-3-109 0 0,4-3 243 0 0,0 0 1 0 0,0 1 0 0 0,0-1-1 0 0,1 1 1 0 0,0 0 0 0 0,-1 1-1 0 0,1-1 1 0 0,1 1-1 0 0,-1 0 1 0 0,0 0 0 0 0,1 1-1 0 0,0 0 1 0 0,-1 0-1 0 0,1 1 1 0 0,0 0 0 0 0,9-1-1 0 0,-5 2 27 0 0,0-1 1 0 0,-1 1-1 0 0,1 1 0 0 0,-1 0 0 0 0,1 1 0 0 0,-1 0 0 0 0,1 0 1 0 0,-1 1-1 0 0,0 1 0 0 0,12 5 0 0 0,-13-5 0 0 0,0 2 0 0 0,-1-1-1 0 0,0 1 1 0 0,0 0 0 0 0,0 1 0 0 0,-1 0-1 0 0,0 0 1 0 0,0 1 0 0 0,-1-1 0 0 0,0 2-1 0 0,0-1 1 0 0,-1 0 0 0 0,0 1 0 0 0,5 12-1 0 0,-7-12 1 0 0,0-1-1 0 0,0 1 0 0 0,-1 0 1 0 0,0-1-1 0 0,0 1 0 0 0,-1 0 0 0 0,-1 0 1 0 0,1 0-1 0 0,-1 0 0 0 0,-1 0 0 0 0,0 0 1 0 0,0 0-1 0 0,-1 0 0 0 0,0 0 1 0 0,0 0-1 0 0,-5 9 0 0 0,1-6 5 0 0,0 0-1 0 0,-1 0 1 0 0,-1-1 0 0 0,0 0 0 0 0,0 0-1 0 0,-1-1 1 0 0,-1 0 0 0 0,1-1-1 0 0,-21 15 1 0 0,5-6-109 0 0,-1-1 1 0 0,-1-1-1 0 0,-34 14 0 0 0,27-16-418 0 0,-1-1 0 0 0,-43 10 0 0 0,-22-5-3694 0 0,78-16 1558 0 0,4-3-3702 0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6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18 101 9527 0 0,'-1'-2'432'0'0,"-3"-10"173"0"0,1-1-1 0 0,0 1 0 0 0,0-1 0 0 0,1 0 0 0 0,0-16 1 0 0,2 28 471 0 0,1 0-924 0 0,-1 1 1 0 0,0-1-1 0 0,1 1 1 0 0,-1 0-1 0 0,1-1 1 0 0,-1 1-1 0 0,0 0 1 0 0,1-1-1 0 0,-1 1 1 0 0,1 0-1 0 0,-1 0 1 0 0,1-1 0 0 0,-1 1-1 0 0,1 0 1 0 0,0 0-1 0 0,-1 0 1 0 0,1 0-1 0 0,-1 0 1 0 0,2 0-1 0 0,3 1 107 0 0,1 1 0 0 0,-1 1 0 0 0,0-1 0 0 0,0 1 0 0 0,0 0 0 0 0,0 0-1 0 0,0 1 1 0 0,5 4 0 0 0,36 38 699 0 0,-29-28-579 0 0,146 122 1336 0 0,-116-103-1275 0 0,-1 2 1 0 0,53 58 0 0 0,-80-75-291 0 0,-2 0 0 0 0,0 0 0 0 0,-2 2 0 0 0,-1 0 0 0 0,0 1 0 0 0,-2 0 0 0 0,12 36 0 0 0,-14-28-54 0 0,-1 1 0 0 0,-2-1 0 0 0,-1 2 0 0 0,-2-1 0 0 0,-1 1 0 0 0,-3 51 0 0 0,-2-62-80 0 0,-1 0 1 0 0,-1 0 0 0 0,-1 0-1 0 0,-1 0 1 0 0,-1-1 0 0 0,-1 0-1 0 0,-1 0 1 0 0,-1-1 0 0 0,-1 0-1 0 0,-14 21 1 0 0,-146 185-809 0 0,113-155-584 0 0,49-61 1016 0 0,-64 80-2770 0 0,21-33-2745 0 0,11-17-599 0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0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 5407 0 0,'0'0'416'0'0,"2"-2"-272"0"0,12-14 692 0 0,-8 9 307 0 0,0 1-1 0 0,1-1 0 0 0,10-7 1 0 0,-10 9 379 0 0,1-1 0 0 0,14-6 1 0 0,-19 11-1328 0 0,0 0 0 0 0,0 0 0 0 0,0 0 1 0 0,0 1-1 0 0,0-1 0 0 0,0 1 0 0 0,0-1 0 0 0,0 1 0 0 0,0 0 1 0 0,0 0-1 0 0,5 1 0 0 0,-6 0-117 0 0,1 1-1 0 0,0-1 1 0 0,-1 1 0 0 0,1-1 0 0 0,-1 1 0 0 0,0 0-1 0 0,0 0 1 0 0,1 0 0 0 0,-1 0 0 0 0,-1 0 0 0 0,1 0-1 0 0,0 1 1 0 0,2 4 0 0 0,-3-6-23 0 0,6 9 171 0 0,-1 1 1 0 0,0 0 0 0 0,-1 1-1 0 0,-1-1 1 0 0,0 1-1 0 0,4 15 1 0 0,9 75 732 0 0,12 224 1057 0 0,-4-50-604 0 0,-1-76-358 0 0,6 64 303 0 0,-16 0-764 0 0,-10-191-596 0 0,-4-71-327 0 0,8-10-4852 0 0,-4 5 4619 0 0,-1 0-1 0 0,0-1 1 0 0,0 0-1 0 0,-1 0 1 0 0,1 0-1 0 0,-1 0 0 0 0,0 0 1 0 0,0 0-1 0 0,0 0 1 0 0,-1-1-1 0 0,2-5 1 0 0,2-14-1900 0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4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3679 0 0,'2'0'284'0'0,"0"-1"-226"0"0,15 0 11488 0 0,-14 1-10482 0 0,203 2 5314 0 0,6 0-5180 0 0,-176-2-1939 0 0,0-2 0 0 0,39-8 0 0 0,-72 10 117 0 0,0-1 0 0 0,1 0 0 0 0,-1 0-1 0 0,0 0 1 0 0,0-1 0 0 0,0 1-1 0 0,5-4 1 0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5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11487 0 0,'0'0'1040'0'0,"0"-1"-853"0"0,0-13 5196 0 0,2 15-4491 0 0,2 4-621 0 0,1 0 1 0 0,0 0-1 0 0,-1 0 1 0 0,0 1 0 0 0,0 0-1 0 0,-1-1 1 0 0,0 2 0 0 0,0-1-1 0 0,0 0 1 0 0,0 0-1 0 0,-1 1 1 0 0,2 11 0 0 0,2 10 23 0 0,3 48 1 0 0,-7 161 218 0 0,-18 0-2326 0 0,11-173-400 0 0,3-29-4982 0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5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13503 0 0,'0'-2'620'0'0,"11"-23"2208"0"0,-10 29-2685 0 0,0-1-1 0 0,0 1 1 0 0,0 0-1 0 0,-1 0 1 0 0,1 0 0 0 0,-1 0-1 0 0,-1 7 1 0 0,1-2 60 0 0,8 534 2592 0 0,-4-462-2729 0 0,-2-51-201 0 0,0-1-1 0 0,-4 33 1 0 0,-3-37-917 0 0,4-23 666 0 0,1 0 0 0 0,-1-1 0 0 0,0 1 0 0 0,0-1 0 0 0,0 1 0 0 0,0-1 0 0 0,0 1 0 0 0,0-1 0 0 0,0 0 0 0 0,0 0 0 0 0,-2 2 0 0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5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0 309 10511 0 0,'17'-37'848'0'0,"1"2"0"0"0,2 1-1 0 0,48-64 1 0 0,-59 85-4 0 0,2 0 0 0 0,0 1 0 0 0,0 0 0 0 0,23-17 0 0 0,-31 26-677 0 0,1 0 0 0 0,0 0 0 0 0,0 1-1 0 0,0 0 1 0 0,1 0 0 0 0,-1 0 0 0 0,0 0 0 0 0,1 0 0 0 0,-1 1 0 0 0,1 0 0 0 0,0 0 0 0 0,-1 0 0 0 0,1 1 0 0 0,0-1 0 0 0,-1 1 0 0 0,1 0-1 0 0,0 1 1 0 0,0-1 0 0 0,-1 1 0 0 0,10 2 0 0 0,-2 2 7 0 0,-1 1 0 0 0,0 0 0 0 0,0 0 0 0 0,0 1 0 0 0,-1 0 0 0 0,0 1 0 0 0,0 0 0 0 0,-1 1 0 0 0,13 15 0 0 0,-12-13-82 0 0,-2 1 1 0 0,1 0-1 0 0,-1 0 1 0 0,-1 0-1 0 0,-1 1 1 0 0,1 0-1 0 0,-2 1 1 0 0,5 16-1 0 0,-8-20-33 0 0,0 1 1 0 0,-1-1-1 0 0,0 1 0 0 0,-1-1 1 0 0,0 1-1 0 0,0-1 0 0 0,-2 1 0 0 0,1-1 1 0 0,-1 1-1 0 0,0-1 0 0 0,-1 0 0 0 0,-1 0 1 0 0,1 0-1 0 0,-2 0 0 0 0,1 0 1 0 0,-1-1-1 0 0,-1 0 0 0 0,-11 16 0 0 0,7-14-216 0 0,1 0 0 0 0,-1 0 0 0 0,-1-1 0 0 0,0 0 0 0 0,-20 13 0 0 0,19-15-571 0 0,0-2 1 0 0,0 1-1 0 0,0-1 1 0 0,-1-1-1 0 0,1-1 0 0 0,-17 5 1 0 0,18-7-1337 0 0,1-2-259 0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6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70 2791 0 0,'-2'-8'248'0'0,"0"-2"269"0"0,0 0 1232 0 0,0 1-1 0 0,-1-1 1 0 0,-6-13 3247 0 0,7 24-4123 0 0,-2 0-678 0 0,-1 0-1 0 0,0 1 1 0 0,1 0-1 0 0,-1 0 1 0 0,1 0-1 0 0,0 1 0 0 0,0 0 1 0 0,0-1-1 0 0,0 1 1 0 0,0 1-1 0 0,1-1 1 0 0,-1 0-1 0 0,1 1 1 0 0,0 0-1 0 0,0 0 1 0 0,0 0-1 0 0,0 0 1 0 0,-2 6-1 0 0,-6 11 138 0 0,2 0 0 0 0,-12 35 1 0 0,18-47-201 0 0,-22 76 256 0 0,3 1-1 0 0,3 0 1 0 0,5 2-1 0 0,-4 116 1 0 0,15-118-245 0 0,13 139 0 0 0,-5-183 27 0 0,2 0-1 0 0,1 0 0 0 0,3 0 1 0 0,1-1-1 0 0,23 48 0 0 0,-29-74-68 0 0,2-1 1 0 0,0 0-1 0 0,1 0 0 0 0,0-1 1 0 0,11 13-1 0 0,-13-18-285 0 0,1-1 0 0 0,0 0 0 0 0,0 0-1 0 0,1 0 1 0 0,0-1 0 0 0,0-1 0 0 0,0 1 0 0 0,15 5 0 0 0,18 4-2524 0 0,-22-12 481 0 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7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6191 0 0,'0'0'4650'0'0,"2"0"-3244"0"0,17-2 257 0 0,-1 2-1 0 0,23 1 0 0 0,13 0 246 0 0,139-2 2349 0 0,8 0-2860 0 0,-199 1-1388 0 0,21-1-262 0 0,-1 0 0 0 0,1-1 0 0 0,39-10-1 0 0,-60 12-89 0 0,0-1-1 0 0,-1 1 1 0 0,1-1-1 0 0,0 0 0 0 0,0 0 1 0 0,-1 1-1 0 0,1-1 0 0 0,0-1 1 0 0,-1 1-1 0 0,1 0 1 0 0,-1 0-1 0 0,1 0 0 0 0,-1-1 1 0 0,0 1-1 0 0,1-1 0 0 0,-1 1 1 0 0,1-3-1 0 0,1-5-6328 0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7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49 599 0 0,'-8'-30'-5'0'0,"9"11"14526"0"0,-2 22-13463 0 0,-9 182 2706 0 0,3-39-3170 0 0,-1-50-1159 0 0,7 165 0 0 0,4-227-1365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8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7943 0 0,'5'-6'6728'0'0,"0"-1"-6424"0"0,2 2-176 0 0,1 2-736 0 0,2-1-152 0 0,2 4-24 0 0,1-1-4480 0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8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1 1351 0 0,'2'0'16363'0'0,"0"0"-16133"0"0,-1 0 0 0 0,0 0 1 0 0,1 0-1 0 0,-1 0 0 0 0,0 1 1 0 0,1-1-1 0 0,-1 0 0 0 0,0 1 0 0 0,1-1 1 0 0,-1 1-1 0 0,0 0 0 0 0,0-1 1 0 0,0 1-1 0 0,1 0 0 0 0,-1 0 0 0 0,0 0 1 0 0,0 0-1 0 0,1 1 0 0 0,0 1 1 0 0,0-1 0 0 0,-1 1 0 0 0,1-1 0 0 0,-1 1 0 0 0,0 0-1 0 0,1 0 1 0 0,-1 0 0 0 0,0 3 0 0 0,1 2 32 0 0,0-1 0 0 0,-1 1 0 0 0,-1-1 0 0 0,1 1-1 0 0,-1 0 1 0 0,-1 10 0 0 0,-3 0-22 0 0,0 1 0 0 0,-1-1 1 0 0,0 0-1 0 0,-2 0 0 0 0,0-1 0 0 0,-1 0 0 0 0,-19 30 0 0 0,-7 3-711 0 0,-45 50 0 0 0,51-66-450 0 0,1-3-1144 0 0,0-2-101 0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8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37 4343 0 0,'0'0'199'0'0,"-9"-2"2308"0"0,69 3 7993 0 0,11 2-6684 0 0,106 1-1647 0 0,-100-4-1333 0 0,469-16 1109 0 0,-484 11-1919 0 0,217-16 8 0 0,-253 20-373 0 0,-16 1-1487 0 0,2 0-4643 0 0,-26 10-3857 0 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9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1807 0 0,'0'0'10647'0'0,"11"3"-6238"0"0,-9-1-4174 0 0,1 0 0 0 0,-1 0 0 0 0,0 0 0 0 0,0 0 0 0 0,-1 0 0 0 0,1 0-1 0 0,0 1 1 0 0,-1-1 0 0 0,1 1 0 0 0,-1-1 0 0 0,0 1 0 0 0,0-1 0 0 0,1 4 0 0 0,11 43 1284 0 0,-7-23-1058 0 0,0 3-150 0 0,-1-1-1 0 0,-2 1 0 0 0,-1 0 1 0 0,-2 44-1 0 0,2 14 5 0 0,-4 135 112 0 0,1-160-300 0 0,2-36-4947 0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9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3079 0 0,'0'0'9340'0'0,"2"0"-7677"0"0,84-26 5003 0 0,2 5-3549 0 0,-23 8-2721 0 0,1 4-1 0 0,74-1 1 0 0,-75 7-811 0 0,12 0-1319 0 0,-25 3-2459 0 0,-32 2 1890 0 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9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5039 0 0,'0'0'388'0'0,"6"-7"5496"0"0,-6 6-5658 0 0,1 1 0 0 0,0-1 0 0 0,-1 1 0 0 0,1-1 0 0 0,0 1 0 0 0,-1 0-1 0 0,1-1 1 0 0,0 1 0 0 0,0 0 0 0 0,0 0 0 0 0,-1-1 0 0 0,1 1 0 0 0,0 0-1 0 0,0 0 1 0 0,0 0 0 0 0,0 0 0 0 0,-1 0 0 0 0,1 0 0 0 0,0 0 0 0 0,0 0-1 0 0,0 1 1 0 0,-1-1 0 0 0,1 0 0 0 0,0 0 0 0 0,0 1 0 0 0,0-1 0 0 0,-1 0-1 0 0,2 1 1 0 0,-1 1-135 0 0,1-1 0 0 0,-1 0-1 0 0,1 1 1 0 0,-1-1-1 0 0,0 1 1 0 0,1-1 0 0 0,-1 1-1 0 0,0 0 1 0 0,0-1-1 0 0,0 1 1 0 0,0 0 0 0 0,0 2-1 0 0,5 16 164 0 0,0 0-1 0 0,-1 1 0 0 0,-1 0 1 0 0,1 36-1 0 0,-4 86 376 0 0,-9-24-288 0 0,1 28 70 0 0,7-145-75 0 0,-1-4-283 0 0,-5-17-66 0 0,1-1-1 0 0,0 0 1 0 0,-2-34-1 0 0,2 14-1 0 0,-2-4 99 0 0,0-82 1 0 0,7 107-53 0 0,1 0 1 0 0,1 0 0 0 0,1 0-1 0 0,1 0 1 0 0,0 1 0 0 0,13-34-1 0 0,-14 45 41 0 0,1 1 0 0 0,-1-1 0 0 0,1 1 0 0 0,0 0 0 0 0,1 1 0 0 0,-1-1 0 0 0,1 1 0 0 0,0-1 0 0 0,0 2 0 0 0,1-1 0 0 0,0 0 0 0 0,0 1 0 0 0,0 0 0 0 0,0 1 0 0 0,0-1 0 0 0,1 1-1 0 0,-1 0 1 0 0,1 1 0 0 0,0 0 0 0 0,0 0 0 0 0,0 0 0 0 0,0 1 0 0 0,0 0 0 0 0,1 0 0 0 0,-1 1 0 0 0,0 0 0 0 0,0 0 0 0 0,1 1 0 0 0,-1 0 0 0 0,0 0 0 0 0,0 0 0 0 0,0 1 0 0 0,12 5-1 0 0,-14-5-36 0 0,0 0-1 0 0,-1 1 1 0 0,1 0-1 0 0,-1 0 0 0 0,1 0 1 0 0,-1 0-1 0 0,0 1 0 0 0,0 0 1 0 0,0-1-1 0 0,-1 1 0 0 0,4 5 1 0 0,-5-6-29 0 0,-1 0 0 0 0,1 0 0 0 0,0 0 1 0 0,-1 0-1 0 0,0 0 0 0 0,1 1 1 0 0,-2-1-1 0 0,1 0 0 0 0,0 1 1 0 0,0-1-1 0 0,-1 0 0 0 0,0 1 0 0 0,0-1 1 0 0,0 1-1 0 0,0-1 0 0 0,0 1 1 0 0,-1-1-1 0 0,0 5 0 0 0,-2 0-11 0 0,-1 1 0 0 0,1 0 1 0 0,-1-1-1 0 0,-1 0 0 0 0,1 0 0 0 0,-1 0 0 0 0,-9 9 0 0 0,-46 47-619 0 0,39-44 9 0 0,20-19 446 0 0,5-1-105 0 0,0 0 252 0 0,-1-1 0 0 0,1 0 0 0 0,0 0 0 0 0,3-2 0 0 0,12-2 40 0 0,-1 2 11 0 0,0 0-1 0 0,1 1 0 0 0,-1 2 1 0 0,1-1-1 0 0,-1 2 0 0 0,1 1 1 0 0,34 6-1 0 0,-44-5-2 0 0,12 1 84 0 0,-1 2-1 0 0,0 1 1 0 0,0 0-1 0 0,29 15 1 0 0,-45-19-94 0 0,1 0 0 0 0,-1 0 1 0 0,1 0-1 0 0,-1 1 1 0 0,0-1-1 0 0,0 1 0 0 0,0 0 1 0 0,-1 0-1 0 0,1 1 1 0 0,-1-1-1 0 0,0 0 1 0 0,-1 1-1 0 0,1 0 0 0 0,-1 0 1 0 0,1 0-1 0 0,-2 0 1 0 0,1 0-1 0 0,0 0 0 0 0,-1 1 1 0 0,0-1-1 0 0,0 0 1 0 0,-1 1-1 0 0,1 5 0 0 0,-2 0 4 0 0,1-1-1 0 0,-1 0 0 0 0,-1 0 0 0 0,0 0 1 0 0,0 0-1 0 0,-1 0 0 0 0,0-1 0 0 0,-1 1 1 0 0,-5 10-1 0 0,2-8 5 0 0,0-1 0 0 0,-1 1 0 0 0,-1-1-1 0 0,1 0 1 0 0,-2-1 0 0 0,-10 10 0 0 0,-4-1 8 0 0,0-1 0 0 0,-1 0 0 0 0,-1-2 0 0 0,-1-1 0 0 0,-42 17 0 0 0,31-18-125 0 0,0-1 0 0 0,-1-2-1 0 0,-1-2 1 0 0,-40 4 0 0 0,73-12-126 0 0,0 0 0 0 0,0-1 0 0 0,0 0 1 0 0,-10-1-1 0 0,14 1-308 0 0,0-1 1 0 0,0 0 0 0 0,0 0-1 0 0,0 0 1 0 0,0 0 0 0 0,-5-3-1 0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0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 3679 0 0,'0'0'167'0'0,"2"0"-7"0"0,4 2-26 0 0,0-1 0 0 0,0 1 0 0 0,-1 0 0 0 0,1 1 0 0 0,0 0 0 0 0,-1 0 0 0 0,0 0 0 0 0,8 6 0 0 0,40 37 5684 0 0,-42-36-4413 0 0,19 20 1102 0 0,-2 1 0 0 0,36 50 1 0 0,-45-52-1669 0 0,-1 0 0 0 0,-2 1 1 0 0,22 52-1 0 0,23 101 1158 0 0,-46-131-1649 0 0,-3-1 0 0 0,-1 2-1 0 0,-4-1 1 0 0,-1 1 0 0 0,-3 0-1 0 0,-2 0 1 0 0,-3 0 0 0 0,-14 98-1 0 0,9-121-294 0 0,-2 0 0 0 0,0-1 0 0 0,-2 0-1 0 0,-1 0 1 0 0,-1-1 0 0 0,-2-1-1 0 0,-31 44 1 0 0,5-16-322 0 0,-3-2-1 0 0,-70 67 1 0 0,-19-1-1627 0 0,39-48 905 0 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1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18 149 3367 0 0,'0'0'1566'0'0,"3"0"-204"0"0,5-3-573 0 0,8-2 6914 0 0,-10 20-6259 0 0,-1 1-1096 0 0,-1 1 1 0 0,0 0-1 0 0,-2 0 0 0 0,1 19 0 0 0,2 10-85 0 0,22 369 1109 0 0,-28-368-1176 0 0,-1 0-1 0 0,-14 66 1 0 0,16-112 172 0 0,-9-3-67 0 0,7 1-272 0 0,0-1-1 0 0,0 1 1 0 0,0 0-1 0 0,0-1 1 0 0,1 0-1 0 0,-1 1 1 0 0,0-1-1 0 0,1 0 1 0 0,-1 0-1 0 0,1 0 1 0 0,0 0-1 0 0,0 0 1 0 0,0 0-1 0 0,0 0 1 0 0,-1-4-1 0 0,-10-37 175 0 0,10 33-198 0 0,-5-32 73 0 0,3 0 0 0 0,1 0 0 0 0,3-63 0 0 0,0 99-70 0 0,3-48 247 0 0,2 0-1 0 0,2 0 1 0 0,2 0 0 0 0,3 1-1 0 0,30-85 1 0 0,-35 121-175 0 0,0 0-1 0 0,1 1 1 0 0,0 1-1 0 0,1-1 0 0 0,1 1 1 0 0,1 1-1 0 0,0 0 1 0 0,0 0-1 0 0,23-20 1 0 0,-30 32-49 0 0,-1-1 0 0 0,1 0 0 0 0,0 1 0 0 0,0 0 0 0 0,0 0 0 0 0,0 0 0 0 0,0 0 1 0 0,0 1-1 0 0,0 0 0 0 0,1 0 0 0 0,-1 0 0 0 0,1 0 0 0 0,-1 0 0 0 0,1 1 0 0 0,-1 0 0 0 0,8 1 0 0 0,-8-1-6 0 0,0 1-1 0 0,0 0 0 0 0,0 1 0 0 0,0-1 1 0 0,0 1-1 0 0,0 0 0 0 0,-1 0 0 0 0,1 0 1 0 0,-1 0-1 0 0,0 0 0 0 0,1 1 0 0 0,-1 0 1 0 0,0 0-1 0 0,0 0 0 0 0,-1 0 0 0 0,1 0 1 0 0,-1 0-1 0 0,4 6 0 0 0,-2-2-4 0 0,0 0-1 0 0,-1 1 1 0 0,0-1-1 0 0,0 1 1 0 0,0-1 0 0 0,-1 1-1 0 0,-1 0 1 0 0,1 0-1 0 0,-1 0 1 0 0,0 0 0 0 0,-1 0-1 0 0,0 0 1 0 0,-1 0-1 0 0,1 1 1 0 0,-1-1 0 0 0,-1 0-1 0 0,-3 12 1 0 0,-1-3 2 0 0,-1 1 1 0 0,0-2-1 0 0,-2 1 0 0 0,0-1 1 0 0,0 0-1 0 0,-20 23 0 0 0,4-7-974 0 0,-1-2 0 0 0,-58 53 0 0 0,78-78 674 0 0,-12 10-689 0 0,-29 19 0 0 0,39-30 44 0 0,1 0 0 0 0,-14 5 0 0 0,15-7-288 0 0,-1 0 1 0 0,1-1 0 0 0,0 0 0 0 0,-9 1-1 0 0,-3-3-3905 0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1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236 115 143 0 0,'3'-13'391'0'0,"9"-21"-1"0"0,-9 27 1313 0 0,0-1 0 0 0,0 0 0 0 0,-1 0-1 0 0,0 1 1 0 0,-1-2 0 0 0,1-12 3014 0 0,-12 30-4009 0 0,-2 3-546 0 0,1 1 0 0 0,0 1 1 0 0,1-1-1 0 0,-10 21 0 0 0,-8 9 4 0 0,6-12-62 0 0,2 1-1 0 0,1 1 1 0 0,2 1-1 0 0,1 0 1 0 0,2 1-1 0 0,1 1 1 0 0,2 0-1 0 0,2 1 1 0 0,1 0-1 0 0,2 0 1 0 0,1 1-1 0 0,2-1 1 0 0,2 1-1 0 0,1 0 1 0 0,9 66-1 0 0,-6-88 1 0 0,1-1-1 0 0,0 1 1 0 0,1-1-1 0 0,1 0 1 0 0,0 0-1 0 0,1 0 1 0 0,1-1-1 0 0,0 0 1 0 0,1-1-1 0 0,1 0 1 0 0,0 0-1 0 0,0-1 1 0 0,1 0-1 0 0,1-1 1 0 0,0-1-1 0 0,0 1 1 0 0,1-2-1 0 0,22 13 1 0 0,-24-16-109 0 0,1 0 1 0 0,20 7-1 0 0,-26-12-462 0 0,-1 1 0 0 0,1-1-1 0 0,0 0 1 0 0,0 0 0 0 0,0 0 0 0 0,0-1-1 0 0,11 0 1 0 0,-3-4-1460 0 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2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7455 0 0,'0'0'575'0'0,"1"-2"-379"0"0,4-5 123 0 0,-3 4 454 0 0,0 0 0 0 0,0 1 0 0 0,0-1 0 0 0,0 1 0 0 0,0 0 0 0 0,1-1 0 0 0,2-1-1 0 0,-4 4-544 0 0,0-1 0 0 0,0 1-1 0 0,0 0 1 0 0,0 0-1 0 0,0 0 1 0 0,0-1 0 0 0,0 1-1 0 0,0 0 1 0 0,0 0-1 0 0,0 0 1 0 0,0 1 0 0 0,0-1-1 0 0,0 0 1 0 0,0 0-1 0 0,0 0 1 0 0,0 1 0 0 0,0-1-1 0 0,0 1 1 0 0,0-1-1 0 0,0 1 1 0 0,0-1 0 0 0,1 2-1 0 0,2 1-94 0 0,0-1-1 0 0,-1 1 0 0 0,0 1 1 0 0,1-1-1 0 0,-1 0 0 0 0,0 1 1 0 0,0-1-1 0 0,-1 1 0 0 0,1 0 1 0 0,-1 0-1 0 0,0 0 0 0 0,0 1 1 0 0,0-1-1 0 0,1 5 1 0 0,2 9 120 0 0,0 0 1 0 0,2 20-1 0 0,-7-37-240 0 0,8 54 314 0 0,-2 1 1 0 0,-2 0-1 0 0,-3 1 1 0 0,-10 91-1 0 0,6-124-465 0 0,1-6-472 0 0,0 0-1 0 0,-2 0 0 0 0,-10 34 0 0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2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11863 0 0,'0'0'1075'0'0,"1"0"-883"0"0,76-4 4049 0 0,81-14 0 0 0,-81 8-4238 0 0,84-1 1 0 0,-140 11-1778 0 0,-3 0-96 0 0</inkml:trace>
  <inkml:trace contextRef="#ctx0" brushRef="#br0" timeOffset="1">706 0 13183 0 0,'0'0'1195'0'0,"2"0"-982"0"0,1 0-43 0 0,-1 1-1 0 0,1-1 1 0 0,-1 1 0 0 0,1-1-1 0 0,-1 1 1 0 0,1 0-1 0 0,-1 0 1 0 0,0 0 0 0 0,1 0-1 0 0,-1 0 1 0 0,0 1-1 0 0,0-1 1 0 0,0 1-1 0 0,0-1 1 0 0,0 1 0 0 0,0 0-1 0 0,0 0 1 0 0,0 0-1 0 0,-1 0 1 0 0,1 0 0 0 0,-1 0-1 0 0,1 0 1 0 0,0 4-1 0 0,4 6 313 0 0,0 1 0 0 0,-1 0-1 0 0,4 17 1 0 0,-6-20-427 0 0,14 51 347 0 0,-3 1-1 0 0,12 107 0 0 0,-23-133-448 0 0,-2 0 1 0 0,-2 0-1 0 0,-1 0 0 0 0,-1 0 0 0 0,-2 0 0 0 0,-12 43 0 0 0,4-47-1520 0 0,1-16-2371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8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13935 0 0,'0'0'2240'0'0,"10"-3"-2024"0"0,-1 0 8 0 0,1-1 0 0 0,1 3 0 0 0,1-1-840 0 0,1 0-168 0 0,4 1-32 0 0,-2-1-5208 0 0</inkml:trace>
  <inkml:trace contextRef="#ctx0" brushRef="#br0" timeOffset="1">620 10 14079 0 0,'0'0'2568'0'0,"10"-5"-2504"0"0,-2 3-1544 0 0,1-1-312 0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2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4 217 4663 0 0,'-1'-13'-168'0'0,"0"-4"647"0"0,0 1 0 0 0,1-1-1 0 0,3-27 1 0 0,-2 39 93 0 0,0 0-1 0 0,0 1 1 0 0,0-1 0 0 0,1 0 0 0 0,0 1 0 0 0,0-1-1 0 0,0 1 1 0 0,0 0 0 0 0,1-1 0 0 0,0 1-1 0 0,0 0 1 0 0,0 1 0 0 0,0-1 0 0 0,0 1-1 0 0,1-1 1 0 0,7-5 0 0 0,-4 5-150 0 0,1-1 1 0 0,-1 2-1 0 0,1-1 0 0 0,-1 1 1 0 0,1 0-1 0 0,0 0 0 0 0,1 1 1 0 0,-1 0-1 0 0,0 1 0 0 0,0-1 1 0 0,1 2-1 0 0,-1-1 1 0 0,14 2-1 0 0,-9 0-139 0 0,0 1 1 0 0,0 1-1 0 0,0 0 0 0 0,0 0 1 0 0,-1 2-1 0 0,1-1 0 0 0,21 13 1 0 0,-29-15-247 0 0,-1 1 0 0 0,0 0-1 0 0,0 0 1 0 0,0 0 0 0 0,0 0 0 0 0,0 0 0 0 0,-1 1 0 0 0,1 0 0 0 0,-1-1 0 0 0,0 1 0 0 0,0 0-1 0 0,-1 1 1 0 0,1-1 0 0 0,-1 0 0 0 0,0 1 0 0 0,0 0 0 0 0,-1-1 0 0 0,1 1 0 0 0,-1 0 0 0 0,0 0-1 0 0,0 0 1 0 0,0 0 0 0 0,-1 0 0 0 0,0 0 0 0 0,0 0 0 0 0,0 0 0 0 0,-1 0 0 0 0,1-1 0 0 0,-1 1-1 0 0,0 0 1 0 0,-1 0 0 0 0,-3 9 0 0 0,0-1-218 0 0,-1-1 1 0 0,-13 21-1 0 0,16-27 39 0 0,-1-1 0 0 0,0 0-1 0 0,0 0 1 0 0,0 0 0 0 0,-1-1 0 0 0,0 0-1 0 0,-10 8 1 0 0,14-11-97 0 0,5-11 15 0 0,-2 6 238 0 0,0 0-1 0 0,1 0 0 0 0,-1 1 0 0 0,1-1 1 0 0,0 1-1 0 0,0 0 0 0 0,0-1 0 0 0,0 1 1 0 0,1 1-1 0 0,-1-1 0 0 0,1 0 0 0 0,7-3 1 0 0,-5 3 15 0 0,1 0 0 0 0,0 1 0 0 0,0-1 0 0 0,0 2 0 0 0,1-1 0 0 0,-1 1 0 0 0,8-1 0 0 0,8 2 102 0 0,0 1 0 0 0,0 0 0 0 0,44 10-1 0 0,-52-8-69 0 0,0 1-1 0 0,0 0 0 0 0,-1 1 0 0 0,0 1 1 0 0,0 0-1 0 0,0 1 0 0 0,0 0 0 0 0,-1 1 1 0 0,13 11-1 0 0,-21-15-49 0 0,1 1 1 0 0,-1 0-1 0 0,0 0 0 0 0,0 1 1 0 0,0-1-1 0 0,-1 1 0 0 0,0 0 1 0 0,0 1-1 0 0,0-1 0 0 0,-1 1 1 0 0,0-1-1 0 0,0 1 0 0 0,-1 0 1 0 0,0 0-1 0 0,0 0 0 0 0,0 0 1 0 0,-1 1-1 0 0,0-1 0 0 0,-1 0 1 0 0,1 1-1 0 0,-2 8 0 0 0,0-5 24 0 0,-1 1-1 0 0,-1 0 0 0 0,0-1 0 0 0,0 1 0 0 0,-1-1 1 0 0,0 0-1 0 0,-1 0 0 0 0,-8 12 0 0 0,4-8 16 0 0,-2 0-1 0 0,0-1 1 0 0,0-1-1 0 0,-25 23 1 0 0,-5-2-80 0 0,-1-3 0 0 0,-79 44 0 0 0,110-69-8 0 0,-90 50-634 0 0,83-48 282 0 0,1-1 1 0 0,-1 0-1 0 0,-1-2 1 0 0,-19 5-1 0 0,35-10-99 0 0,0 0 0 0 0,-1 0 0 0 0,1 0 0 0 0,-1 0 0 0 0,1 0 0 0 0,-1-1 0 0 0,1 1 0 0 0,-1-1 0 0 0,-5-2 0 0 0,-1-1-6250 0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3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1 144 5407 0 0,'10'-16'428'0'0,"-5"6"-103"0"0,1 1 1 0 0,0 0-1 0 0,1 0 1 0 0,0 0-1 0 0,1 1 0 0 0,10-10 1 0 0,-10 12 1076 0 0,2-2 1 0 0,0 1 0 0 0,0 0 0 0 0,0 1 0 0 0,1 0 0 0 0,13-5 0 0 0,-21 10-1274 0 0,0 0 1 0 0,0 1-1 0 0,0-1 1 0 0,0 0-1 0 0,0 1 1 0 0,0 0-1 0 0,0 0 0 0 0,0 0 1 0 0,0 0-1 0 0,0 0 1 0 0,0 0-1 0 0,0 1 1 0 0,0 0-1 0 0,0-1 1 0 0,0 1-1 0 0,-1 0 1 0 0,1 0-1 0 0,0 1 1 0 0,0-1-1 0 0,-1 1 1 0 0,1-1-1 0 0,-1 1 1 0 0,1 0-1 0 0,-1 0 1 0 0,0 0-1 0 0,3 3 1 0 0,2 3 93 0 0,-1 0 0 0 0,0 0 0 0 0,0 1 0 0 0,7 17 0 0 0,15 42 431 0 0,-18-42-429 0 0,22 58 663 0 0,-4 2-1 0 0,28 146 1 0 0,-48-178-663 0 0,-1 0 0 0 0,-3 0 1 0 0,-3 1-1 0 0,-2-1 0 0 0,-13 92 1 0 0,8-114-168 0 0,-2 0 1 0 0,-1-1 0 0 0,-1 0-1 0 0,-2 0 1 0 0,-25 45-1 0 0,18-42-337 0 0,-3 0-1 0 0,-1-1 0 0 0,-1-1 0 0 0,-34 34 0 0 0,43-52-1192 0 0,-22 18 1 0 0,12-13-241 0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4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5407 0 0,'0'0'9895'0'0,"1"1"-9042"0"0,2 2-679 0 0,0 0-1 0 0,-1-1 1 0 0,1 0-1 0 0,0 1 1 0 0,0-1-1 0 0,0 0 1 0 0,1-1 0 0 0,-1 1-1 0 0,0-1 1 0 0,1 1-1 0 0,-1-1 1 0 0,1 0-1 0 0,5 1 1 0 0,7 1 505 0 0,30 0-1 0 0,-34-2-397 0 0,248-4 2688 0 0,-83-2-2090 0 0,-121 5-916 0 0,1-1-1 0 0,89-16 1 0 0,-145 17 36 0 0,7-1-660 0 0,-1-1-1 0 0,0 0 0 0 0,1 0 1 0 0,-1-1-1 0 0,10-4 1 0 0,-7-1-1441 0 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4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10423 0 0,'1'-1'474'0'0,"7"-16"253"0"0,8-15-671 0 0,-2 10 7778 0 0,-13 24-7011 0 0,2 0-679 0 0,-1 0 1 0 0,0 1-1 0 0,0-1 1 0 0,0 1-1 0 0,0 0 1 0 0,0 0-1 0 0,-1 0 1 0 0,1 0-1 0 0,-1 0 1 0 0,1 0-1 0 0,-1 0 1 0 0,1 5 0 0 0,1 7-103 0 0,1 23 1 0 0,-1-18 115 0 0,11 236 396 0 0,-14-177-1449 0 0,5-1 1 0 0,15 86-1 0 0,-13-132-1551 0 0,1-4-4214 0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5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6191 0 0,'0'-2'282'0'0,"4"-8"627"0"0,8-28-1838 0 0,-10 25 3266 0 0,-1 0 3278 0 0,-1 16-5351 0 0,1-1 0 0 0,-1 1 1 0 0,1-1-1 0 0,0 1 0 0 0,0-1 1 0 0,1 4-1 0 0,4 9 152 0 0,6 46 288 0 0,4 63-1 0 0,-3 64-175 0 0,-12-160-431 0 0,3 388 1126 0 0,-5-395-1241 0 0,-3 67 383 0 0,3-75-576 0 0,-1 0 0 0 0,0 0 0 0 0,-1 0 0 0 0,-6 16 0 0 0,2-22-1734 0 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5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0 511 3367 0 0,'26'-182'324'0'0,"-18"145"1417"0"0,1 0 0 0 0,26-65 0 0 0,-29 90-1072 0 0,-1 0 0 0 0,2 1 0 0 0,-1 0 0 0 0,2 0 0 0 0,-1 0 0 0 0,1 1 0 0 0,19-18 0 0 0,-21 23-399 0 0,0 0 0 0 0,0 1 0 0 0,1-1 1 0 0,-1 1-1 0 0,1 1 0 0 0,0-1 0 0 0,0 1 1 0 0,1 0-1 0 0,-1 1 0 0 0,1-1 0 0 0,-1 1 1 0 0,1 1-1 0 0,0 0 0 0 0,10-1 0 0 0,-4 3-4 0 0,0 0-1 0 0,-1 0 1 0 0,1 1 0 0 0,0 1-1 0 0,-1 1 1 0 0,0-1-1 0 0,0 2 1 0 0,0 0-1 0 0,0 1 1 0 0,-1 0 0 0 0,21 14-1 0 0,-18-10-94 0 0,-1 1 0 0 0,0 1 0 0 0,0 0 0 0 0,-2 0 0 0 0,1 2 1 0 0,-2-1-1 0 0,0 1 0 0 0,15 26 0 0 0,-20-28-72 0 0,0 0 1 0 0,0 0-1 0 0,-1 0 0 0 0,-1 1 1 0 0,0 0-1 0 0,-1 0 0 0 0,0 0 1 0 0,1 24-1 0 0,-4-29-74 0 0,0 0-1 0 0,0 0 1 0 0,-1 0 0 0 0,0 0-1 0 0,0-1 1 0 0,-1 1 0 0 0,0 0-1 0 0,-1-1 1 0 0,1 0 0 0 0,-1 1-1 0 0,-1-1 1 0 0,0 0 0 0 0,0-1-1 0 0,0 1 1 0 0,0-1-1 0 0,-8 8 1 0 0,0-2-58 0 0,0 0 1 0 0,-1-1-1 0 0,-1-1 0 0 0,0 0 1 0 0,0 0-1 0 0,-1-2 1 0 0,-23 11-1 0 0,-13-1-2846 0 0,0-8-4039 0 0,23-7 1752 0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5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468 32 16039 0 0,'4'-4'81'0'0,"-2"2"111"0"0,0 0-1 0 0,0-1 1 0 0,0 1 0 0 0,0 0-1 0 0,0-1 1 0 0,-1 1-1 0 0,1-1 1 0 0,1-4 0 0 0,-2 6 628 0 0,-9 11 112 0 0,-87 87 420 0 0,-6 23-879 0 0,75-85-296 0 0,-35 61-1 0 0,32-39-29 0 0,-32 89 0 0 0,-7 66 95 0 0,56-167-112 0 0,2 0 0 0 0,2 1 0 0 0,2 0 0 0 0,0 58-1 0 0,6-76 15 0 0,2 0 0 0 0,0 1 0 0 0,2-1 0 0 0,1-1 0 0 0,1 1 0 0 0,1-1-1 0 0,2 0 1 0 0,13 31 0 0 0,-13-42-32 0 0,0 1 0 0 0,1-1 0 0 0,1-1 0 0 0,0 0 0 0 0,1 0 0 0 0,23 22 1 0 0,-24-28-57 0 0,0 0 1 0 0,1 0-1 0 0,0-1 0 0 0,0 0 1 0 0,0-1-1 0 0,1-1 1 0 0,0 0-1 0 0,1 0 1 0 0,17 4-1 0 0,-23-8-269 0 0,0-1 0 0 0,0 1 1 0 0,0-2-1 0 0,0 1 0 0 0,1-1 0 0 0,-1 0 0 0 0,13-3 0 0 0,-16 2-358 0 0,1 0 0 0 0,-1-1 0 0 0,1 1 0 0 0,-1-2 0 0 0,0 1 1 0 0,1 0-1 0 0,4-4 0 0 0,6-5-1724 0 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6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2271 0 0,'0'0'12184'0'0,"2"0"-10808"0"0,22 2 628 0 0,0-1 0 0 0,39-3 1 0 0,-9 1-858 0 0,161 10 1615 0 0,-120-3-2092 0 0,-84-6-1433 0 0,0 0 0 0 0,0 0 0 0 0,15-4 0 0 0,-22 4 490 0 0,-1-1-1 0 0,1 0 1 0 0,0 1 0 0 0,-1-2 0 0 0,0 1-1 0 0,1 0 1 0 0,-1-1 0 0 0,0 0 0 0 0,0 1 0 0 0,0-1-1 0 0,0 0 1 0 0,0-1 0 0 0,0 1 0 0 0,2-3 0 0 0,1-5-1833 0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6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9359 0 0,'0'-8'966'0'0,"1"1"-772"0"0,1 0 0 0 0,0 0-1 0 0,3-6 1 0 0,-2 2 3143 0 0,-3 11-3280 0 0,0 0 0 0 0,1 0 0 0 0,-1 0 0 0 0,0-1 1 0 0,0 1-1 0 0,0 0 0 0 0,0 0 0 0 0,0 0 1 0 0,0-1-1 0 0,0 1 0 0 0,0 0 0 0 0,0 0 0 0 0,1 0 1 0 0,-1 0-1 0 0,0-1 0 0 0,0 1 0 0 0,0 0 1 0 0,0 0-1 0 0,1 0 0 0 0,-1 0 0 0 0,0 0 0 0 0,0 0 1 0 0,0-1-1 0 0,1 1 0 0 0,-1 0 0 0 0,0 0 0 0 0,0 0 1 0 0,0 0-1 0 0,1 0 0 0 0,-1 0 0 0 0,0 0 1 0 0,0 0-1 0 0,0 0 0 0 0,1 0 0 0 0,8 4 1299 0 0,5 9-314 0 0,-10-6-815 0 0,0 1 0 0 0,0 0 0 0 0,-1 0 0 0 0,0 0 0 0 0,0 1 1 0 0,1 8-1 0 0,6 55 204 0 0,-8-55-306 0 0,45 627 1570 0 0,-29-313-1419 0 0,28 114 313 0 0,-41-410-551 0 0,28 186 710 0 0,-19 2-174 0 0,-15-199-1321 0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6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56 5039 0 0,'0'0'388'0'0,"1"-9"-116"0"0,0-16 3036 0 0,-1 24-2438 0 0,8-19 8499 0 0,-8 20-9285 0 0,5 13 1089 0 0,3 22-909 0 0,-2 52 667 0 0,-8 127 0 0 0,0-151-625 0 0,1-48-259 0 0,0 47 13 0 0,-13 75 0 0 0,13-132-491 0 0,0 0-1 0 0,0 0 1 0 0,-1 0 0 0 0,-3 7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4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7455 0 0,'0'0'10800'0'0,"8"-5"-10761"0"0,6 0-1413 0 0,3 0-4288 0 0,-8 3 795 0 0</inkml:trace>
  <inkml:trace contextRef="#ctx0" brushRef="#br0" timeOffset="1">315 19 2791 0 0,'0'0'13220'0'0,"7"-3"-12696"0"0,-2 0-1090 0 0,1 1-1 0 0,-1 0 0 0 0,1 0 1 0 0,0 0-1 0 0,7 0 0 0 0,0 0-1265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8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9359 0 0,'0'0'4159'0'0,"1"-1"-4064"0"0,10-3-754 0 0,-1 1 0 0 0,1 0 0 0 0,12-1 0 0 0,-11 2-759 0 0</inkml:trace>
  <inkml:trace contextRef="#ctx0" brushRef="#br0" timeOffset="1">351 2 2039 0 0,'0'0'12323'0'0,"8"1"-11578"0"0,5 0-1546 0 0,0-1 1 0 0,20-2-1 0 0,-18 0-3889 0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7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0 174 9359 0 0,'7'-7'332'0'0,"-1"-1"0"0"0,8-10 0 0 0,-10 11-108 0 0,1 1-1 0 0,0 0 0 0 0,0 0 1 0 0,0 0-1 0 0,7-5 0 0 0,-2 3 615 0 0,1 1 0 0 0,0 0 1 0 0,1 1-1 0 0,0 1 0 0 0,0-1 0 0 0,0 2 0 0 0,1 0 0 0 0,15-3 0 0 0,16-2 603 0 0,47-1-1 0 0,-65 7-944 0 0,218-8 1443 0 0,-155 8-2049 0 0,-13-2-4817 0 0,-56 1-2327 0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7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8407 0 0,'0'0'758'0'0,"0"2"-348"0"0,41 89 8244 0 0,-28-52-7946 0 0,16 70 0 0 0,-21-66-755 0 0,-2 1 1 0 0,-3 0 0 0 0,0 0 0 0 0,-3 0-1 0 0,-2 0 1 0 0,-2 0 0 0 0,-2-1 0 0 0,-14 57 0 0 0,13-78-1897 0 0,6-20 768 0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7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1 205 6191 0 0,'1'-9'256'0'0,"0"0"-1"0"0,1 0 1 0 0,1 0-1 0 0,0 0 0 0 0,0 0 1 0 0,0 1-1 0 0,1 0 1 0 0,7-11-1 0 0,-3 6 823 0 0,0 0 0 0 0,2 1 0 0 0,-1 1-1 0 0,16-15 1 0 0,-20 22-718 0 0,0 0 1 0 0,0 0-1 0 0,0 0 0 0 0,1 1 0 0 0,-1 0 0 0 0,1 0 0 0 0,0 0 0 0 0,0 1 0 0 0,0-1 0 0 0,0 2 0 0 0,0-1 1 0 0,12-1-1 0 0,-9 2-50 0 0,0 1 1 0 0,0 0 0 0 0,0 1 0 0 0,0-1-1 0 0,0 2 1 0 0,0-1 0 0 0,-1 1-1 0 0,15 6 1 0 0,-12-4-151 0 0,-1 0-1 0 0,0 1 1 0 0,0 1-1 0 0,0 0 1 0 0,-1 0-1 0 0,1 0 1 0 0,-2 2-1 0 0,1-1 1 0 0,-1 1-1 0 0,0 0 1 0 0,0 0-1 0 0,-1 1 1 0 0,0 0-1 0 0,10 20 1 0 0,-15-25-152 0 0,-1 0 0 0 0,1 0 0 0 0,-1 0 0 0 0,0 1 0 0 0,0-1 0 0 0,0 1 0 0 0,0-1 0 0 0,-1 0 0 0 0,0 1 0 0 0,0-1 0 0 0,0 1 0 0 0,0-1 0 0 0,-1 1 0 0 0,0-1 0 0 0,0 1 0 0 0,0-1 0 0 0,0 0 0 0 0,-1 0 0 0 0,0 0 0 0 0,0 0 0 0 0,0 0 0 0 0,0 0 0 0 0,0 0 0 0 0,-1 0 0 0 0,0-1 0 0 0,0 1 0 0 0,-4 3 0 0 0,-3 3-154 0 0,-1-1 0 0 0,0 0 0 0 0,-1 0 0 0 0,0-2 0 0 0,0 1 0 0 0,0-1 0 0 0,-20 7 0 0 0,-3 1-632 0 0,33-14 613 0 0,4-3-128 0 0,7-2 296 0 0,0 0 0 0 0,0 1 0 0 0,1 0 0 0 0,-1 0 0 0 0,1 1 0 0 0,-1 0-1 0 0,1 1 1 0 0,0 0 0 0 0,0 0 0 0 0,19 2 0 0 0,-6 1 104 0 0,0 1 1 0 0,0 1-1 0 0,36 12 0 0 0,-36-9 56 0 0,-1 1-1 0 0,-1 1 0 0 0,41 23 1 0 0,-55-28-111 0 0,0 1 1 0 0,0 0-1 0 0,-1 0 1 0 0,0 1 0 0 0,0-1-1 0 0,0 1 1 0 0,0 1-1 0 0,-1-1 1 0 0,0 1 0 0 0,0 0-1 0 0,-1 0 1 0 0,0 0 0 0 0,0 1-1 0 0,4 12 1 0 0,-7-16-36 0 0,0 0 1 0 0,-1 0-1 0 0,1 1 1 0 0,-1-1-1 0 0,0 0 1 0 0,0 1-1 0 0,-1-1 1 0 0,1 0-1 0 0,-1 1 1 0 0,0-1 0 0 0,0 0-1 0 0,0 0 1 0 0,-1 0-1 0 0,1 0 1 0 0,-1 0-1 0 0,0 0 1 0 0,0 0-1 0 0,-1 0 1 0 0,1-1-1 0 0,-1 1 1 0 0,0-1-1 0 0,-6 6 1 0 0,-4 4 25 0 0,-1-1 0 0 0,-1-1-1 0 0,0 0 1 0 0,-16 8 0 0 0,-306 171-627 0 0,315-178 233 0 0,0-2 0 0 0,-1 0 0 0 0,0-1-1 0 0,-28 6 1 0 0,7-9-2678 0 0,44-6 2922 0 0,0 0 0 0 0,-1 0 0 0 0,1 0 0 0 0,-1 0 0 0 0,1-1 0 0 0,-1 1 0 0 0,1 0 0 0 0,0 0 0 0 0,-1 0 0 0 0,1-1 0 0 0,-1 1 0 0 0,1 0 1 0 0,0-1-1 0 0,-1 1 0 0 0,1 0 0 0 0,0-1 0 0 0,0 1 0 0 0,-1 0 0 0 0,1-1 0 0 0,0 1 0 0 0,0 0 0 0 0,-1-1 0 0 0,1 1 0 0 0,0-1 0 0 0,-1 0-235 0 0,-3-10-1673 0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20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6191 0 0,'1'-2'472'0'0,"4"-4"150"0"0,1-1-1 0 0,1 1 0 0 0,12-10 0 0 0,-18 15-451 0 0,0 0 1199 0 0,1 0-21 0 0,0 1-1146 0 0,1-1-1 0 0,-1 1 1 0 0,0-1-1 0 0,1 1 1 0 0,-1 0-1 0 0,0 0 1 0 0,1 0-1 0 0,-1 0 1 0 0,0 0-1 0 0,1 1 1 0 0,-1-1-1 0 0,0 1 1 0 0,0-1-1 0 0,0 1 1 0 0,1 0-1 0 0,-1 0 0 0 0,0 0 1 0 0,0 0-1 0 0,0 0 1 0 0,0 0-1 0 0,0 1 1 0 0,0-1-1 0 0,-1 1 1 0 0,1-1-1 0 0,0 1 1 0 0,-1 0-1 0 0,1 0 1 0 0,-1 0-1 0 0,0-1 1 0 0,2 4-1 0 0,1 3-74 0 0,0-1-1 0 0,0 1 1 0 0,-1 0 0 0 0,0 0-1 0 0,0 0 1 0 0,-1 0-1 0 0,2 12 1 0 0,1 33 182 0 0,-1 74 0 0 0,-3-64-246 0 0,-2 30 44 0 0,0 18 90 0 0,2-64-406 0 0,6 66 248 0 0,-5-97-1324 0 0,1 1-1 0 0,8 22 1 0 0,-4-20-737 0 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20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3079 0 0,'1'0'8826'0'0,"15"5"-7256"0"0,-1-2 0 0 0,0 0 0 0 0,30 2 0 0 0,50-4 708 0 0,-52-1-1314 0 0,571-4 4060 0 0,-544 3-4914 0 0,52 1 16 0 0,-112 1-139 0 0,-8-1-51 0 0,-20-12-7288 0 0,7 7 5469 0 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21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 5407 0 0,'-2'-6'10208'0'0,"4"8"-9430"0"0,11 10-132 0 0,0 1 1 0 0,-1 0 0 0 0,13 20 0 0 0,30 51 436 0 0,-19-28-497 0 0,101 134 806 0 0,-53-75-766 0 0,-51-67-393 0 0,-3 2 1 0 0,-2 1-1 0 0,-2 2 0 0 0,30 86 1 0 0,-32-64 37 0 0,-3 2 0 0 0,19 145 0 0 0,-35-174-136 0 0,-2 0 0 0 0,-2 0 0 0 0,-2 0 1 0 0,-2 0-1 0 0,-3-1 0 0 0,-1 1 0 0 0,-3-1 0 0 0,-16 49 0 0 0,16-66-68 0 0,0-1-1 0 0,-2 0 1 0 0,-2 0 0 0 0,0-2-1 0 0,-33 46 1 0 0,12-28-130 0 0,-3-1 0 0 0,-1-3 0 0 0,-2-1 1 0 0,-2-1-1 0 0,-57 38 0 0 0,90-70-502 0 0,-1-1 0 0 0,-12 6 0 0 0,20-10 180 0 0,-1-1 0 0 0,1 0 0 0 0,-1 1 0 0 0,0-1 0 0 0,1 0 0 0 0,-1-1-1 0 0,0 1 1 0 0,0-1 0 0 0,0 0 0 0 0,1 1 0 0 0,-5-2 0 0 0,-3-2-2034 0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22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6191 0 0,'0'0'9396'0'0,"2"2"-8369"0"0,2 2-826 0 0,-1 1 1 0 0,0-1-1 0 0,-1 1 1 0 0,1 0-1 0 0,-1 0 1 0 0,0 0-1 0 0,0 0 1 0 0,0 0-1 0 0,1 7 0 0 0,0 8 92 0 0,1 25 0 0 0,-1-19-20 0 0,9 156 523 0 0,-23 361 0 0 0,6-514-444 0 0,1-6-1378 0 0,4-8-4813 0 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22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1 186 4319 0 0,'4'-11'38'0'0,"1"0"0"0"0,0 0 0 0 0,1 0 0 0 0,0 1 0 0 0,1 0-1 0 0,0 0 1 0 0,0 1 0 0 0,1 0 0 0 0,0 0 0 0 0,10-8-1 0 0,-8 9 688 0 0,1 1 0 0 0,0 0 0 0 0,-1 0 0 0 0,2 1 0 0 0,-1 0 0 0 0,1 1 0 0 0,0 0 0 0 0,0 1 0 0 0,0 0 0 0 0,16-2-1 0 0,-20 5-369 0 0,1 0-1 0 0,-1 0 1 0 0,1 1-1 0 0,-1 0 0 0 0,1 1 1 0 0,-1 0-1 0 0,1 0 0 0 0,-1 1 1 0 0,0 0-1 0 0,1 0 1 0 0,-1 1-1 0 0,0 0 0 0 0,-1 1 1 0 0,1 0-1 0 0,-1 0 0 0 0,9 6 1 0 0,-11-6-247 0 0,0 1-1 0 0,0 0 1 0 0,-1 0-1 0 0,0 0 1 0 0,0 0 0 0 0,0 1-1 0 0,0-1 1 0 0,-1 1 0 0 0,0 0-1 0 0,0 0 1 0 0,-1 0 0 0 0,0 0-1 0 0,0 1 1 0 0,0-1 0 0 0,-1 1-1 0 0,0-1 1 0 0,0 1 0 0 0,0 10-1 0 0,-1-3-51 0 0,0 1-1 0 0,-1 0 1 0 0,-1-1-1 0 0,0 1 1 0 0,-1-1-1 0 0,-1 1 1 0 0,-7 18-1 0 0,3-14-6 0 0,-1 0-1 0 0,-1-1 1 0 0,-1-1 0 0 0,0 0-1 0 0,-1 0 1 0 0,-1-1 0 0 0,-1 0-1 0 0,0-2 1 0 0,-21 19 0 0 0,12-16-567 0 0,0 0 0 0 0,-27 15-1 0 0,20-15-2788 0 0,-44 16 0 0 0,53-25 941 0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22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414 81 6191 0 0,'2'-9'556'0'0,"-2"6"-431"0"0,0-1 0 0 0,-1 1 0 0 0,1-1 0 0 0,-1 1 0 0 0,1 0 0 0 0,-1-1 0 0 0,0 1 0 0 0,0 0 0 0 0,-1-1 0 0 0,1 1 0 0 0,-1 0 0 0 0,0 0 0 0 0,0 0 0 0 0,0 0 0 0 0,0 0 0 0 0,0 1 0 0 0,0-1 0 0 0,-1 0 0 0 0,1 1 0 0 0,-1 0 0 0 0,-4-3 0 0 0,6 4-39 0 0,0 1 0 0 0,0-1 0 0 0,0 1 0 0 0,0 0 1 0 0,0 0-1 0 0,0-1 0 0 0,0 1 0 0 0,0 0 0 0 0,0 0 1 0 0,0 0-1 0 0,0 0 0 0 0,0 0 0 0 0,0 0 0 0 0,0 1 0 0 0,0-1 1 0 0,0 0-1 0 0,0 0 0 0 0,0 1 0 0 0,0-1 0 0 0,0 1 1 0 0,0-1-1 0 0,0 1 0 0 0,0-1 0 0 0,0 1 0 0 0,-1 1 0 0 0,-20 20 1063 0 0,16-16-893 0 0,-7 10 134 0 0,1 1 1 0 0,0 0 0 0 0,-18 35-1 0 0,-19 61 341 0 0,48-111-720 0 0,-36 98 498 0 0,-33 141-1 0 0,39-123-196 0 0,-10 41 250 0 0,31-111-172 0 0,-5 64-1 0 0,13-89-205 0 0,1 0 0 0 0,1 0 0 0 0,1 0 0 0 0,1-1 0 0 0,1 1 0 0 0,1 0 0 0 0,1-1 0 0 0,1 0-1 0 0,1 0 1 0 0,1 0 0 0 0,1-1 0 0 0,12 21 0 0 0,-13-27-26 0 0,1-1 0 0 0,1 0-1 0 0,0 0 1 0 0,1-1 0 0 0,1 0-1 0 0,0-1 1 0 0,25 20 0 0 0,-31-28-199 0 0,1 0 0 0 0,-1 0-1 0 0,1 0 1 0 0,0-1 0 0 0,-1 0 0 0 0,1-1 0 0 0,1 1 0 0 0,-1-1-1 0 0,0 0 1 0 0,1-1 0 0 0,-1 0 0 0 0,1 0 0 0 0,-1-1 0 0 0,1 0-1 0 0,-1 0 1 0 0,1 0 0 0 0,-1-1 0 0 0,1 0 0 0 0,-1-1 0 0 0,9-3 0 0 0,4-4-2025 0 0,0-6-646 0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23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11 5927 0 0,'3'-10'11866'0'0,"-4"22"-10916"0"0,-6 191 1221 0 0,4-74-1352 0 0,16 181-1 0 0,-7-256-550 0 0,0-5 98 0 0,-3-1 0 0 0,-4 96 1 0 0,0-137-356 0 0,0-1 1 0 0,0 0-1 0 0,-5 13 1 0 0,6-18-150 0 0,0 0 0 0 0,-1 0 1 0 0,1 0-1 0 0,0 0 0 0 0,-1 0 1 0 0,1 0-1 0 0,-1 0 0 0 0,1-1 0 0 0,-1 1 1 0 0,1 0-1 0 0,-1 0 0 0 0,0 0 1 0 0,1 0-1 0 0,-1-1 0 0 0,0 1 0 0 0,0 0 1 0 0,0-1-1 0 0,1 1 0 0 0,-1-1 1 0 0,0 1-1 0 0,0-1 0 0 0,0 1 0 0 0,0-1 1 0 0,0 1-1 0 0,0-1 0 0 0,0 0 1 0 0,0 0-1 0 0,0 1 0 0 0,0-1 0 0 0,0 0 1 0 0,0 0-1 0 0,-2 0 0 0 0,-5-5-2154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9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8407 0 0,'0'0'3594'0'0,"15"-6"-1238"0"0,-7 2-2101 0 0,1 1-1 0 0,-1 0 1 0 0,1 0 0 0 0,17-2 0 0 0,15 1-6516 0 0,-26 4 2194 0 0</inkml:trace>
  <inkml:trace contextRef="#ctx0" brushRef="#br0" timeOffset="1">594 2 10511 0 0,'0'0'5328'0'0,"10"-2"-6920"0"0,0 2 664 0 0,0 0-4496 0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24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7055 0 0,'0'0'3942'0'0,"3"0"-2917"0"0,5 2-352 0 0,0-1 0 0 0,0 0 0 0 0,0 0-1 0 0,1-1 1 0 0,8 0 0 0 0,48-6 1223 0 0,-43 3-1328 0 0,312-32 2572 0 0,-263 29-2954 0 0,47-7-2672 0 0,-98 9 266 0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24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14599 0 0,'0'0'664'0'0,"3"1"-8"0"0,9 0-418 0 0,-1 3-212 0 0,-9-3 22 0 0,0 1 0 0 0,-1-1 1 0 0,1 1-1 0 0,0 0 0 0 0,-1 0 0 0 0,0 0 0 0 0,1 0 0 0 0,-1 0 0 0 0,0 0 0 0 0,0 0 1 0 0,0 2-1 0 0,10 29 792 0 0,-8-22-634 0 0,9 31-71 0 0,-2 1-1 0 0,-1 0 1 0 0,-3 0-1 0 0,-1 1 1 0 0,-3 0-1 0 0,-1 0 1 0 0,-2 0-1 0 0,-9 57 1 0 0,6-80-66 0 0,0-1 1 0 0,-2 1-1 0 0,0-1 0 0 0,-17 35 1 0 0,17-43-420 0 0,-1 0 0 0 0,0-1 0 0 0,-1 0 0 0 0,0 0 1 0 0,-1 0-1 0 0,0-1 0 0 0,0-1 0 0 0,-17 14 1 0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24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0 409 2791 0 0,'5'-23'-43'0'0,"0"-2"1260"0"0,1 0 0 0 0,1 0 0 0 0,15-36-1 0 0,-11 38 475 0 0,0 1 0 0 0,24-33 0 0 0,-28 45-1204 0 0,1 1 0 0 0,0 0 0 0 0,0 0-1 0 0,1 1 1 0 0,0 0 0 0 0,1 1 0 0 0,16-11 0 0 0,0 5 310 0 0,0 1 0 0 0,1 1 0 0 0,0 1 0 0 0,1 2 0 0 0,38-7 0 0 0,-60 14-651 0 0,0 0 0 0 0,1 0 0 0 0,-1 1 0 0 0,0 0 0 0 0,1 0 0 0 0,-1 1 0 0 0,0 0 0 0 0,0 0 0 0 0,1 0 0 0 0,-1 1 0 0 0,0 0 0 0 0,0 0 0 0 0,0 0 0 0 0,-1 1 0 0 0,1 0 0 0 0,-1 0 0 0 0,11 8 0 0 0,-9-5-104 0 0,0 0 0 0 0,-1 0 0 0 0,0 0-1 0 0,0 1 1 0 0,0 0 0 0 0,-1 1 0 0 0,0-1 0 0 0,0 1 0 0 0,-1 0-1 0 0,0 0 1 0 0,5 13 0 0 0,-8-16-50 0 0,1 0 1 0 0,-1 1-1 0 0,0-1 0 0 0,-1 1 1 0 0,1-1-1 0 0,-1 1 0 0 0,0-1 0 0 0,0 1 1 0 0,-1-1-1 0 0,0 1 0 0 0,0-1 1 0 0,0 1-1 0 0,0-1 0 0 0,-1 0 0 0 0,0 1 1 0 0,0-1-1 0 0,-5 7 0 0 0,1-2-129 0 0,0-1 0 0 0,-1 1 0 0 0,0-2 0 0 0,-1 1 0 0 0,0-1-1 0 0,0 0 1 0 0,-14 9 0 0 0,21-16 41 0 0,2-2 20 0 0,1-2 76 0 0,0 0-1 0 0,1 0 1 0 0,0 0-1 0 0,-1 1 1 0 0,1-1-1 0 0,0 1 0 0 0,0 0 1 0 0,0 0-1 0 0,1 0 1 0 0,-1 0-1 0 0,1 0 1 0 0,-1 1-1 0 0,1 0 1 0 0,-1 0-1 0 0,7-2 1 0 0,-4 2-2 0 0,1 1 0 0 0,-1 0-1 0 0,0 0 1 0 0,1 0 0 0 0,-1 1 0 0 0,1-1 0 0 0,-1 2 0 0 0,10 2 0 0 0,1 2 56 0 0,0 1 0 0 0,0 0 0 0 0,0 2-1 0 0,-1 0 1 0 0,24 18 0 0 0,-29-19-4 0 0,-1 0 1 0 0,-1 0-1 0 0,1 1 0 0 0,-1 1 0 0 0,-1-1 1 0 0,0 1-1 0 0,0 1 0 0 0,-1-1 0 0 0,-1 1 0 0 0,8 16 1 0 0,-12-21-13 0 0,0 0 1 0 0,0 0-1 0 0,0 0 1 0 0,-1 1 0 0 0,0-1-1 0 0,0 0 1 0 0,0 1-1 0 0,-1-1 1 0 0,0 1 0 0 0,0-1-1 0 0,-1 0 1 0 0,0 1-1 0 0,0-1 1 0 0,0 0-1 0 0,-1 1 1 0 0,0-1 0 0 0,0 0-1 0 0,-1 0 1 0 0,0 0-1 0 0,0-1 1 0 0,0 1 0 0 0,-5 6-1 0 0,1-3 55 0 0,-1 0-1 0 0,0-1 1 0 0,0 0 0 0 0,-18 12-1 0 0,-40 24 271 0 0,63-43-350 0 0,-21 13 17 0 0,-1-2 1 0 0,0-1-1 0 0,0-1 1 0 0,-1-1-1 0 0,-35 7 1 0 0,6-6-171 0 0,-89 7-1 0 0,122-15 22 0 0,0-2 0 0 0,0 0 0 0 0,-37-5 1 0 0,52 4-146 0 0,0-1 0 0 0,0 0 1 0 0,0 0-1 0 0,0-1 1 0 0,0 0-1 0 0,-8-5 1 0 0,10 5-302 0 0,1 0 0 0 0,0 0 1 0 0,0-1-1 0 0,0 1 1 0 0,1-1-1 0 0,-1 0 0 0 0,1 0 1 0 0,0 0-1 0 0,0-1 0 0 0,-3-4 1 0 0,0-6-5886 0 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25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 1583 0 0,'-2'0'114'0'0,"-9"5"6793"0"0,24-1 3406 0 0,-3-1-12369 0 0,15 2 3309 0 0,0-1 1 0 0,0-1 0 0 0,0-1 0 0 0,42-2 0 0 0,6 1 95 0 0,401-3 1866 0 0,-446-1-3138 0 0,29-6 0 0 0,-45 7-78 0 0,-1 0-109 0 0,0-1 0 0 0,14-6-1 0 0,-23 8-102 0 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25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10 3367 0 0,'1'-1'3008'0'0,"1"0"-2653"0"0,1 0 0 0 0,-1 0 0 0 0,0 0 0 0 0,0 0 0 0 0,1 0 0 0 0,-1 0 0 0 0,0 1 0 0 0,1-1 0 0 0,-1 1 0 0 0,1-1 0 0 0,-1 1 0 0 0,1 0 0 0 0,-1 0 0 0 0,1 0 0 0 0,-1 0 0 0 0,1 1 0 0 0,-1-1 0 0 0,0 1 0 0 0,1-1-1 0 0,-1 1 1 0 0,4 2 0 0 0,6 2 383 0 0,0 1 0 0 0,0 0 0 0 0,11 9 0 0 0,-1-1 245 0 0,4 2-189 0 0,0 1-1 0 0,-2 1 0 0 0,0 1 1 0 0,34 36-1 0 0,-21-13 248 0 0,53 75 0 0 0,-78-98-867 0 0,165 259 1545 0 0,-156-240-1547 0 0,-2 2 1 0 0,-2 0-1 0 0,-2 1 0 0 0,-1 1 1 0 0,12 66-1 0 0,-19-58 9 0 0,-3 1-1 0 0,-1 0 1 0 0,-3 1-1 0 0,-2-1 1 0 0,-16 87 0 0 0,1-52 81 0 0,-4-1 1 0 0,-48 122 0 0 0,50-160-179 0 0,-2 0 0 0 0,-3-2 0 0 0,-1-1 0 0 0,-3-1-1 0 0,-1-2 1 0 0,-2 0 0 0 0,-1-2 0 0 0,-3-2 0 0 0,-44 39 0 0 0,47-47-112 0 0,-82 67-174 0 0,96-83-741 0 0,0-1 1 0 0,0-1-1 0 0,-1 0 1 0 0,-37 13-1 0 0,26-14-1969 0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36 2527 0 0,'-3'-5'608'0'0,"0"-1"-1"0"0,0 1 0 0 0,-2 0 1 0 0,2 0-1 0 0,-6-5 980 0 0,6 10-64 0 0,-1 1 2947 0 0,1 4-4239 0 0,2 1 1 0 0,0 1-1 0 0,-1 0 1 0 0,2-1-1 0 0,0 1 1 0 0,-1 0-1 0 0,2 0 0 0 0,0 8 1 0 0,0-2-21 0 0,0 166 492 0 0,3 37-469 0 0,-2-197-196 0 0,11 97 287 0 0,-10-104-199 0 0,0 0 0 0 0,0 1 0 0 0,1-1 0 0 0,1 0-1 0 0,1 0 1 0 0,12 20 0 0 0,-14-25-15 0 0,1-1 1 0 0,0 0-1 0 0,0-1 0 0 0,1 0 0 0 0,-1 1 0 0 0,2-1 0 0 0,-1-1 1 0 0,1 0-1 0 0,-1 1 0 0 0,1-2 0 0 0,10 5 0 0 0,-3-3 50 0 0,0 0 0 0 0,0-2 0 0 0,0 1 0 0 0,0-2 0 0 0,17 2 0 0 0,-18-3-92 0 0,-1-1-1 0 0,0-1 0 0 0,1 0 1 0 0,-1-1-1 0 0,0 0 1 0 0,21-7-1 0 0,-2-1-1747 0 0,40-21-1 0 0,-19 2-4296 0 0,-33 20 3832 0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27 201 5407 0 0,'0'0'1192'0'0,"0"2"-509"0"0,0 12 2805 0 0,2-13-2419 0 0,0 0-801 0 0,0-1-1 0 0,1 1 0 0 0,-1 0 0 0 0,0-1 1 0 0,1 0-1 0 0,-1 1 0 0 0,0-1 1 0 0,0 0-1 0 0,0 0 0 0 0,1 0 0 0 0,-1 0 1 0 0,1-1-1 0 0,-1 1 0 0 0,0 0 1 0 0,1-1-1 0 0,-1 0 0 0 0,0 1 0 0 0,4-3 1 0 0,5-3 214 0 0,0 1-1 0 0,12-10 1 0 0,8-4 17 0 0,32-23-16 0 0,-55 36-481 0 0,0 0 1 0 0,-2-1-1 0 0,2 0 0 0 0,-2 0 1 0 0,10-13-1 0 0,-15 18-14 0 0,1 0 0 0 0,-1 0 0 0 0,0-1 0 0 0,1 1 0 0 0,-1-1 0 0 0,0 1 1 0 0,0-1-1 0 0,-1 1 0 0 0,1-1 0 0 0,-1 1 0 0 0,1-1 0 0 0,-1-3 0 0 0,0 4-14 0 0,0 1 0 0 0,0 0 0 0 0,-1-1 0 0 0,1 1 0 0 0,-1 0 0 0 0,1 0-1 0 0,0 0 1 0 0,-1-1 0 0 0,0 1 0 0 0,1 0 0 0 0,-1 0 0 0 0,0 0 0 0 0,0 0 0 0 0,0 0 0 0 0,0 0 0 0 0,0 0 0 0 0,0 0 0 0 0,0 0 0 0 0,0 0 0 0 0,0 0 0 0 0,0 1 0 0 0,0-1 0 0 0,-1 0 0 0 0,1 1 0 0 0,0 0 0 0 0,-2-1 0 0 0,-7-2-163 0 0,-1 0 0 0 0,0 0 0 0 0,0 2 0 0 0,0-1 0 0 0,0 1 0 0 0,0 1 1 0 0,0 0-1 0 0,0 1 0 0 0,0-1 0 0 0,0 2 0 0 0,1 0 0 0 0,-1 1 0 0 0,-16 5 1 0 0,22-6 125 0 0,0 1 0 0 0,0-1 0 0 0,0 2 0 0 0,0-1 0 0 0,1 1 0 0 0,-1-1 0 0 0,1 1 0 0 0,0 0 0 0 0,1 0 0 0 0,-1 1 0 0 0,1-1 0 0 0,-1 1 0 0 0,1 0 0 0 0,0 0 0 0 0,0 0 0 0 0,1 0 0 0 0,-3 9 0 0 0,1-1 7 0 0,1 0 0 0 0,-1 0 0 0 0,2 1 0 0 0,0-1 0 0 0,2 0 0 0 0,-1 19 0 0 0,2-18 45 0 0,-1-1-1 0 0,2 0 1 0 0,0 1-1 0 0,1-1 1 0 0,0 0-1 0 0,0 0 1 0 0,8 17-1 0 0,-9-26 44 0 0,1 1-1 0 0,-1-1 1 0 0,0 0 0 0 0,1 0-1 0 0,0 0 1 0 0,0 0 0 0 0,1 0-1 0 0,-1-1 1 0 0,1 1 0 0 0,0-1-1 0 0,-1 0 1 0 0,1 0 0 0 0,0 0 0 0 0,0 0-1 0 0,1-1 1 0 0,-1 0 0 0 0,1 0-1 0 0,0 0 1 0 0,-1-1 0 0 0,1 1-1 0 0,0-1 1 0 0,0 0 0 0 0,5 0-1 0 0,-2 0 43 0 0,0-1 0 0 0,-1-1 0 0 0,1 1 1 0 0,-1-1-1 0 0,1-1 0 0 0,-1 1 0 0 0,12-5 0 0 0,-5 0-1534 0 0,0 1-1 0 0,24-16 1 0 0,-6 0-3352 0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21 6191 0 0,'-5'-20'3130'0'0,"10"26"-1836"0"0,-3-4-1086 0 0,5 8 231 0 0,0 0 0 0 0,-1 0 0 0 0,-1 1 0 0 0,1 0 0 0 0,6 20 0 0 0,12 61 849 0 0,-15-54-787 0 0,3 18 214 0 0,7 68 0 0 0,-13-1-3800 0 0,-6-108 1477 0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5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5407 0 0,'0'0'416'0'0,"1"-1"-272"0"0,1-3 382 0 0,0 1 0 0 0,1 0 0 0 0,-1-1 0 0 0,1 1-1 0 0,0 0 1 0 0,0-1 0 0 0,1 2 0 0 0,-1-1 0 0 0,1 1-1 0 0,-1-1 1 0 0,0 1 0 0 0,1 0 0 0 0,0 1-1 0 0,8-4 1 0 0,3 0 374 0 0,0 0-1 0 0,27-3 1 0 0,-35 7-1253 0 0,1 1 1 0 0,-1-1-1 0 0,2 1 1 0 0,-2 0-1 0 0,1 1 1 0 0,-1-1-1 0 0,10 4 1 0 0,-8-1-4710 0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6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7079 0 0,'5'-15'295'0'0,"0"5"-177"0"0,-2-1 1 0 0,0 0-1 0 0,2-12 0 0 0,-4 17 506 0 0,0 0 0 0 0,3-10 0 0 0,1 1 5796 0 0,-4 16-6100 0 0,2 5-205 0 0,1-1-1 0 0,-1 1 0 0 0,0-1 0 0 0,0 1 1 0 0,-1 0-1 0 0,3 8 0 0 0,-1 4 120 0 0,4 18 0 0 0,-5-21-539 0 0,-2 0 0 0 0,0 0-1 0 0,0 0 1 0 0,-2 1 0 0 0,-3 29-1 0 0,0-27-1502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9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12 599 0 0,'0'0'13650'0'0,"8"-2"-13508"0"0,8-1-470 0 0,-8 1-431 0 0,0 0 0 0 0,15-1 0 0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6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37 5407 0 0,'10'-20'1714'0'0,"-10"20"-1570"0"0,0-1 1 0 0,0 1-1 0 0,0-1 0 0 0,-1 1 1 0 0,1 0-1 0 0,0 0 1 0 0,0-1-1 0 0,0 0 0 0 0,0 1 1 0 0,-1 0-1 0 0,1 0 1 0 0,0-1-1 0 0,0 1 0 0 0,0-1 1 0 0,0 1-1 0 0,0 0 1 0 0,-1 0-1 0 0,1 0 0 0 0,-1-1 1 0 0,1 1-1 0 0,0-1 1 0 0,-1 1-1 0 0,-6-6 1133 0 0,4 5-1176 0 0,1 1-1 0 0,1 0 0 0 0,-1-1 1 0 0,0 1-1 0 0,0 0 1 0 0,0 0-1 0 0,0 0 0 0 0,0 0 1 0 0,0 0-1 0 0,1 0 1 0 0,-1 1-1 0 0,0-1 0 0 0,0 0 1 0 0,0 1-1 0 0,-2 0 0 0 0,-4 3 80 0 0,-15 8 0 0 0,19-9-122 0 0,-9 5-28 0 0,-1 0-1 0 0,2 0 1 0 0,0 2 0 0 0,-14 12-1 0 0,20-15-30 0 0,-1 0 0 0 0,2 0-1 0 0,-1 0 1 0 0,2 0 0 0 0,-1 1-1 0 0,0 0 1 0 0,1 0 0 0 0,-4 14-1 0 0,5-16-1 0 0,1 1 1 0 0,0-1-1 0 0,1 1 0 0 0,0-1 0 0 0,1 1 0 0 0,-1 9 1 0 0,1-12-2 0 0,1-1 1 0 0,-1 0-1 0 0,0 1 1 0 0,1-1-1 0 0,0 0 1 0 0,0 0-1 0 0,0 1 1 0 0,1-1-1 0 0,-1 0 1 0 0,1 0-1 0 0,0 0 1 0 0,0-1-1 0 0,0 2 1 0 0,3 2-1 0 0,4 1 154 0 0,-1 0 1 0 0,0-1-1 0 0,1 0 0 0 0,0 0 0 0 0,0-1 1 0 0,18 7-1 0 0,12 8 734 0 0,-15-6-310 0 0,-5-4 104 0 0,-1 1 0 0 0,29 22 0 0 0,-46-31-640 0 0,1-1 0 0 0,0 0 0 0 0,-1 1 0 0 0,1-1 0 0 0,-1 1 0 0 0,0-1 0 0 0,0 1 0 0 0,0 0 0 0 0,1 0 0 0 0,-2 0-1 0 0,1-1 1 0 0,0 1 0 0 0,0 0 0 0 0,-1 1 0 0 0,1-1 0 0 0,0 0 0 0 0,-1 3 0 0 0,0-3 0 0 0,0 1 1 0 0,0-1-1 0 0,-1 1 0 0 0,0-1 1 0 0,1 1-1 0 0,-1-1 0 0 0,0 0 1 0 0,0 0-1 0 0,0 0 0 0 0,0 0 1 0 0,-1 0-1 0 0,1 0 0 0 0,0 0 1 0 0,-1 0-1 0 0,-2 2 0 0 0,-3 3 37 0 0,0 0-1 0 0,-1 0 1 0 0,0-1-1 0 0,-13 8 1 0 0,-38 18-267 0 0,34-19-222 0 0,11-5-467 0 0,-28 9-1 0 0,32-14-626 0 0,0-1 0 0 0,-11 3 0 0 0,7-4-3524 0 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7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230 371 3223 0 0,'0'0'68'0'0,"1"0"16"0"0,9 9 186 0 0,-8-3 7780 0 0,31-36-4347 0 0,-33 29-3110 0 0,0 1-579 0 0,0-1 0 0 0,0 0 0 0 0,0 1 0 0 0,0-1 0 0 0,-1 0 0 0 0,1 1 0 0 0,-1 0-1 0 0,1-1 1 0 0,-1 0 0 0 0,1 1 0 0 0,0-1 0 0 0,-1 1 0 0 0,0-1 0 0 0,1 1 0 0 0,0 0 0 0 0,-1-1 0 0 0,0 0 0 0 0,1 1-1 0 0,0-1 1 0 0,-1 1 0 0 0,0 0 0 0 0,1 0 0 0 0,-1 0 0 0 0,0 0 0 0 0,-1-1 0 0 0,-1 0 8 0 0,1 1 1 0 0,-1-1 0 0 0,0 0-1 0 0,-4 1 1 0 0,-3 0-1 0 0,0 0-1 0 0,1 1 1 0 0,0 0 0 0 0,-1 1 0 0 0,-11 3 0 0 0,16-3-12 0 0,-1 0 0 0 0,1 1 1 0 0,0-1-1 0 0,-1 1 1 0 0,1 0-1 0 0,1 1 1 0 0,-1-1-1 0 0,1 1 0 0 0,0-1 1 0 0,-5 5-1 0 0,-2 5-29 0 0,2 0 0 0 0,0 1 0 0 0,0 0 0 0 0,1 0 0 0 0,0 1 0 0 0,2 0 0 0 0,-9 27 0 0 0,2 5-69 0 0,-9 62 0 0 0,19-90 60 0 0,1-1-1 0 0,0 21 0 0 0,2-31 17 0 0,1-1 0 0 0,-1 0-1 0 0,1 0 1 0 0,0 1 0 0 0,1-1-1 0 0,1-1 1 0 0,-1 2-1 0 0,4 8 1 0 0,-6-16 15 0 0,1 2 1 0 0,-1-2 0 0 0,1 2-1 0 0,0-1 1 0 0,-1 0-1 0 0,1 0 1 0 0,0 0 0 0 0,-1 0-1 0 0,1-1 1 0 0,0 2-1 0 0,0-2 1 0 0,0 1-1 0 0,0 0 1 0 0,0-1 0 0 0,-1 1-1 0 0,2 0 1 0 0,-1-1-1 0 0,0 1 1 0 0,0-1 0 0 0,0 0-1 0 0,0 1 1 0 0,1-1-1 0 0,-2 1 1 0 0,2-1-1 0 0,-1 0 1 0 0,0 0 0 0 0,0 0-1 0 0,1 0 1 0 0,-1 0-1 0 0,0 0 1 0 0,0 0 0 0 0,0 0-1 0 0,1-1 1 0 0,-2 1-1 0 0,2-1 1 0 0,-1 1-1 0 0,0 0 1 0 0,0-1 0 0 0,0 1-1 0 0,2-2 1 0 0,2-2 87 0 0,1 1-1 0 0,-2-1 1 0 0,1 0 0 0 0,0 0 0 0 0,0-1 0 0 0,4-6 0 0 0,11-16 286 0 0,0-1 0 0 0,23-50 1 0 0,-18 33-210 0 0,-3 6-57 0 0,32-79 1 0 0,-47 99-80 0 0,-2 0 1 0 0,0 0 0 0 0,-1 0 0 0 0,-1-1 0 0 0,-1 0 0 0 0,1-36 0 0 0,-4 20-2 0 0,-2-1-1 0 0,-2 1 1 0 0,-12-53 0 0 0,13 74-21 0 0,-11-23 0 0 0,12 32-29 0 0,0 0 1 0 0,-1 0-1 0 0,1-1 0 0 0,-1 2 0 0 0,-9-10 1 0 0,12 14 9 0 0,0 0 0 0 0,1 1 1 0 0,0 0-1 0 0,-1-1 0 0 0,0 0 1 0 0,1 1-1 0 0,-1 0 0 0 0,0-1 1 0 0,1 1-1 0 0,-1-1 0 0 0,0 1 1 0 0,0 0-1 0 0,1 0 0 0 0,-1 0 1 0 0,0 0-1 0 0,0-1 0 0 0,0 1 2 0 0,1 1-1 0 0,0-1 0 0 0,-1 0 0 0 0,1 0 0 0 0,-1 0 0 0 0,1 0 0 0 0,0 0 0 0 0,-1 0 0 0 0,1 0 0 0 0,-1 1 0 0 0,1-1 0 0 0,0 0 0 0 0,0 1 1 0 0,-1-1-1 0 0,1 0 0 0 0,-1 0 0 0 0,1 1 0 0 0,-1-1 0 0 0,1 1 0 0 0,0-1 0 0 0,-2 3-25 0 0,2-1 0 0 0,-2 0 0 0 0,2 1 0 0 0,-1 0 0 0 0,0-1 0 0 0,1 1 0 0 0,-2 4 0 0 0,0 18-127 0 0,1 0 0 0 0,3 35 0 0 0,10 52-70 0 0,-12-105 214 0 0,52 274-138 0 0,-50-273 154 0 0,5 22-28 0 0,1-1 1 0 0,20 50-1 0 0,-25-71 16 0 0,2 0-1 0 0,-1-1 1 0 0,0 0 0 0 0,1 0-1 0 0,-1 0 1 0 0,2-1 0 0 0,-1 1 0 0 0,2-1-1 0 0,-1 0 1 0 0,0-1 0 0 0,1 1-1 0 0,-1-1 1 0 0,1-1 0 0 0,15 8-1 0 0,-20-10-70 0 0,1-2 0 0 0,-1 1 0 0 0,1 0-1 0 0,-1-1 1 0 0,1 1 0 0 0,-1-1 0 0 0,1 1-1 0 0,-1-1 1 0 0,0 0 0 0 0,1 0 0 0 0,0 0-1 0 0,-1-1 1 0 0,1 1 0 0 0,-1-1 0 0 0,5-1-1 0 0,-3 1-36 0 0,-1-1-1 0 0,1 0 1 0 0,-2 0-1 0 0,2 0 1 0 0,-1 0 0 0 0,0-1-1 0 0,0 1 1 0 0,-1 0-1 0 0,5-6 1 0 0,-1 1-77 0 0,-1 0 0 0 0,0-1 0 0 0,0 1 0 0 0,-1-2 1 0 0,0 1-1 0 0,0 0 0 0 0,-2 0 0 0 0,4-10 0 0 0,-1-2 1 0 0,2-23 0 0 0,-6 36 153 0 0,0-1 0 0 0,-1 0 0 0 0,0 0 0 0 0,-1 0 0 0 0,0 1 0 0 0,-2-9 0 0 0,1 12-280 0 0,1 4 103 0 0,-2 7 9 0 0,1 14 150 0 0,1-11 191 0 0,2 1 0 0 0,-1-1-1 0 0,2 0 1 0 0,-1 0 0 0 0,1 1-1 0 0,0-2 1 0 0,2 2 0 0 0,6 17-1 0 0,-6-21 178 0 0,0 0 1 0 0,0 1-1 0 0,0-1 0 0 0,1-1 0 0 0,0 1 0 0 0,0-1 1 0 0,0-1-1 0 0,1 1 0 0 0,1-1 0 0 0,-1 1 0 0 0,13 7 1 0 0,-14-10-100 0 0,1-1 1 0 0,-1 0 0 0 0,1 0 0 0 0,0 0 0 0 0,0-1 0 0 0,0 1-1 0 0,-1-2 1 0 0,1 1 0 0 0,1-1 0 0 0,-2 0 0 0 0,1 0 0 0 0,0-1 0 0 0,0 1-1 0 0,0-2 1 0 0,6-1 0 0 0,1 0 11 0 0,-2-1 1 0 0,2 0-1 0 0,-2-1 0 0 0,1-1 1 0 0,-1 0-1 0 0,12-7 1 0 0,-14 6-105 0 0,1-1 0 0 0,-1 1 0 0 0,0-1 0 0 0,0-1 0 0 0,7-9 0 0 0,-13 14-93 0 0,0 0 0 0 0,-1 1 0 0 0,1-2 0 0 0,-1 1 1 0 0,0 0-1 0 0,0-1 0 0 0,0 1 0 0 0,0 0 0 0 0,-1-1 0 0 0,1 1 0 0 0,-2-1 1 0 0,2 1-1 0 0,-2-1 0 0 0,0 0 0 0 0,0-7 0 0 0,0 8-7 0 0,-1 1-1 0 0,0-1 1 0 0,0 1-1 0 0,-1 0 0 0 0,1-1 1 0 0,0 1-1 0 0,-1 0 1 0 0,0 0-1 0 0,1 0 1 0 0,-1 0-1 0 0,0 0 1 0 0,-1 1-1 0 0,1-1 1 0 0,-3-2-1 0 0,-5-3-3 0 0,0 0 1 0 0,-16-10-1 0 0,19 14-17 0 0,-20-12-236 0 0,-1 1-1 0 0,0 2 1 0 0,0 0 0 0 0,-45-12 0 0 0,59 21-159 0 0,0 2 1 0 0,1-1 0 0 0,-1 1 0 0 0,-18 1 0 0 0,19 1-1182 0 0,2 0 0 0 0,-23 5 0 0 0,19-2-618 0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7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9847 0 0,'0'0'890'0'0,"-1"1"-686"0"0,-2 4-41 0 0,1 1 1 0 0,0-1-1 0 0,0 1 1 0 0,0-1-1 0 0,1 1 1 0 0,-1 0-1 0 0,1-1 1 0 0,0 8-1 0 0,0 50 897 0 0,2-49-795 0 0,16 320 1964 0 0,-12-254-1905 0 0,7 55 47 0 0,1 23-1258 0 0,-9-111-1874 0 0,-2-30-547 0 0,-1-4-894 0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8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 5039 0 0,'0'0'388'0'0,"1"0"-254"0"0,25 7 735 0 0,-2 0 1 0 0,2-2 0 0 0,0-1-1 0 0,34 1 1 0 0,-27-4-136 0 0,-1-2-1 0 0,0-1 1 0 0,35-7-1 0 0,-36 3-372 0 0,-1-2 0 0 0,34-13 0 0 0,-45 14-196 0 0,0-2 0 0 0,0 0 0 0 0,-2-1 0 0 0,24-16 0 0 0,-35 21-154 0 0,0 0 1 0 0,0 1-1 0 0,-1-2 0 0 0,0 1 0 0 0,0-1 0 0 0,0 0 1 0 0,-1 0-1 0 0,5-9 0 0 0,-7 11-2 0 0,0-1 1 0 0,0 0-1 0 0,1 0 0 0 0,-2 0 0 0 0,0 0 1 0 0,0 0-1 0 0,0 0 0 0 0,-1 0 0 0 0,1-1 1 0 0,-1 1-1 0 0,0 0 0 0 0,-1-9 1 0 0,-1 6 105 0 0,1 0 0 0 0,0 1 0 0 0,-2-1 0 0 0,1 1 0 0 0,-1 0 0 0 0,0-1 0 0 0,-4-5 0 0 0,6 12 94 0 0,0 2-196 0 0,1 0 1 0 0,-2 0-1 0 0,2 0 1 0 0,-1 0-1 0 0,0 0 1 0 0,1 1-1 0 0,-1-1 0 0 0,0 0 1 0 0,0 1-1 0 0,1-1 1 0 0,-1 2-1 0 0,-1 6-13 0 0,1 0 0 0 0,-1 0 0 0 0,2-1 0 0 0,0 14 0 0 0,4 35-73 0 0,27 134 172 0 0,-20-139 648 0 0,-2 0 0 0 0,-3 1 1 0 0,1 56-1 0 0,-7-108-256 0 0,0-2-333 0 0,15-18 224 0 0,16-29-1 0 0,-20 28-282 0 0,26-32-1 0 0,-32 47-92 0 0,39-45 66 0 0,-36 43-59 0 0,0 0 1 0 0,1-1-1 0 0,-1 2 0 0 0,10-6 0 0 0,-9 8-2 0 0,2 0 43 0 0,-8 5-64 0 0,-2 0 6 0 0,-1-1 0 0 0,0 0 1 0 0,1 0-1 0 0,-1 0 1 0 0,1 1 0 0 0,0-1-1 0 0,-1 1 1 0 0,0-1-1 0 0,0 0 1 0 0,1 0-1 0 0,-1 0 1 0 0,1 1-1 0 0,-1-1 1 0 0,0 1-1 0 0,0-1 1 0 0,0 0 0 0 0,1 1-1 0 0,-1-1 1 0 0,0 1-1 0 0,1 0 1 0 0,-1 0-8 0 0,10 15-66 0 0,11 25 0 0 0,-13-25 81 0 0,15 24 0 0 0,-19-35-4 0 0,0 0 0 0 0,0-1 0 0 0,0 1 0 0 0,0-1 0 0 0,1 0 0 0 0,-1 1-1 0 0,1-2 1 0 0,8 6 0 0 0,-8-7 8 0 0,-2-1 0 0 0,1 1-1 0 0,0-1 1 0 0,0 0 0 0 0,0 1-1 0 0,1-1 1 0 0,-1-1 0 0 0,0 1-1 0 0,0-1 1 0 0,0 0 0 0 0,0 0 0 0 0,1 0-1 0 0,-1-1 1 0 0,0 1 0 0 0,0-1-1 0 0,0-1 1 0 0,1 2 0 0 0,3-4-1 0 0,1 0 19 0 0,0 0-1 0 0,-1 0 0 0 0,-1-1 0 0 0,2 0 1 0 0,-2 0-1 0 0,0-1 0 0 0,10-9 0 0 0,-14 11-18 0 0,0 1-1 0 0,-1-1 1 0 0,1 0-1 0 0,0 1 1 0 0,-1-1-1 0 0,0 0 1 0 0,0-1-1 0 0,-1 1 1 0 0,1 0-1 0 0,-1 0 1 0 0,1-1-1 0 0,-2 1 1 0 0,1 0-1 0 0,0-1 1 0 0,-1-8-1 0 0,0 8-43 0 0,0-1 0 0 0,0 0 1 0 0,-2 0-1 0 0,2 0 0 0 0,-2 0 0 0 0,0 1 0 0 0,1-1 0 0 0,-1 1 0 0 0,-1-1 0 0 0,1 1 0 0 0,-6-9 1 0 0,7 13 14 0 0,0 0 0 0 0,1 0 1 0 0,-1 1-1 0 0,1-1 1 0 0,-1 0-1 0 0,1 0 0 0 0,-1 0 1 0 0,0 1-1 0 0,0-1 1 0 0,0 0-1 0 0,0 1 0 0 0,1-1 1 0 0,-2 1-1 0 0,2-1 1 0 0,-1 1-1 0 0,0-1 1 0 0,0 1-1 0 0,0 0 0 0 0,0 0 1 0 0,0-1-1 0 0,0 1 1 0 0,-1 0-1 0 0,0 0-14 0 0,1 1 1 0 0,0-1-1 0 0,-1 0 0 0 0,1 1 0 0 0,0 0 1 0 0,-1-1-1 0 0,1 1 0 0 0,0 0 1 0 0,0 0-1 0 0,-1-1 0 0 0,2 1 0 0 0,-2 0 1 0 0,2 0-1 0 0,-2 0 0 0 0,0 1 1 0 0,-1 3-22 0 0,-1 0 0 0 0,1 0 1 0 0,0 0-1 0 0,0 1 0 0 0,1-1 1 0 0,0 1-1 0 0,0-1 1 0 0,0 1-1 0 0,0-1 0 0 0,1 1 1 0 0,0 1-1 0 0,0-2 0 0 0,0 9 1 0 0,1 4 4 0 0,0 0 1 0 0,1 0-1 0 0,5 22 1 0 0,-4-29 39 0 0,0 0 0 0 0,1-1 0 0 0,0 1 1 0 0,1-1-1 0 0,0 1 0 0 0,7 11 0 0 0,-9-18 17 0 0,1 0 0 0 0,1 1 0 0 0,-2-1 0 0 0,2 0 0 0 0,0-1 0 0 0,-1 1 0 0 0,1 0 0 0 0,1-1-1 0 0,-1 0 1 0 0,0 0 0 0 0,0 0 0 0 0,1-1 0 0 0,0 1 0 0 0,-1-1 0 0 0,7 2 0 0 0,3 0-193 0 0,0-2 0 0 0,0 0 0 0 0,-1 0 0 0 0,1-2 0 0 0,0 0 0 0 0,0 0 0 0 0,17-3 0 0 0,7-2-751 0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9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219 335 7367 0 0,'-11'-2'530'0'0,"8"1"-505"0"0,0 0 0 0 0,1 0 1 0 0,-1 1-1 0 0,0 0 0 0 0,0 0 1 0 0,0 0-1 0 0,0 0 0 0 0,0 0 1 0 0,0 0-1 0 0,0 0 0 0 0,0 1 1 0 0,-5 1-1 0 0,-1 1 211 0 0,1 1-1 0 0,-1 0 1 0 0,0 0-1 0 0,0 1 1 0 0,1 0-1 0 0,-1 0 1 0 0,2 2-1 0 0,-1-1 0 0 0,1 1 1 0 0,-10 10-1 0 0,10-8-79 0 0,0 0-1 0 0,0 0 0 0 0,1 1 1 0 0,0-1-1 0 0,1 2 0 0 0,0-1 1 0 0,1 1-1 0 0,-5 16 0 0 0,6-16-56 0 0,1-1 1 0 0,0 0-1 0 0,1 1 0 0 0,1-1 0 0 0,-1 1 0 0 0,1-1 0 0 0,1 0 1 0 0,0 1-1 0 0,3 14 0 0 0,-1-17 6 0 0,-1 1 1 0 0,1-1 0 0 0,1 0-1 0 0,-1 0 1 0 0,1 0-1 0 0,1-1 1 0 0,-1 0-1 0 0,1 1 1 0 0,1-1-1 0 0,-1 0 1 0 0,1-1-1 0 0,7 6 1 0 0,-7-7 44 0 0,0-1-1 0 0,1 0 1 0 0,-1 0-1 0 0,1 0 1 0 0,0-1 0 0 0,0 0-1 0 0,-1 0 1 0 0,2-1 0 0 0,-1 0-1 0 0,0 0 1 0 0,1-1 0 0 0,0 0-1 0 0,8 0 1 0 0,1 0 88 0 0,0-1-1 0 0,0-2 1 0 0,1 0 0 0 0,28-6 0 0 0,-26 3-105 0 0,-1-1 0 0 0,1-1-1 0 0,-1-1 1 0 0,-1 0 0 0 0,1-2 0 0 0,20-13 0 0 0,-25 13-87 0 0,0-1 0 0 0,0 0 0 0 0,-1-1 1 0 0,-1 0-1 0 0,1-1 0 0 0,-2-1 1 0 0,15-23-1 0 0,-18 24-27 0 0,-1-1 0 0 0,-1 1 1 0 0,-1-1-1 0 0,0 0 0 0 0,0 0 0 0 0,4-28 1 0 0,-5 9 27 0 0,1-64 0 0 0,-5 68-153 0 0,-2 0-1 0 0,-1 0 1 0 0,-9-35 0 0 0,8 45 26 0 0,-2 0 0 0 0,-1 1 0 0 0,0-1 0 0 0,-1 1 0 0 0,-17-29 0 0 0,24 45 60 0 0,0 1-1 0 0,-1-2 1 0 0,0 1 0 0 0,1 0-1 0 0,0 1 1 0 0,-2 0 0 0 0,2-1 0 0 0,-1 0-1 0 0,0 1 1 0 0,-3-2 0 0 0,4 2 7 0 0,1 1 0 0 0,-1 0 0 0 0,0 0 1 0 0,0 0-1 0 0,0-1 0 0 0,1 1 0 0 0,-2 0 0 0 0,2 0 1 0 0,-1 0-1 0 0,0 0 0 0 0,0 0 0 0 0,0 0 0 0 0,0 0 1 0 0,0 1-1 0 0,0-1 0 0 0,0 0 0 0 0,0 0 1 0 0,1 0-1 0 0,-1 1 0 0 0,0-1 0 0 0,0 1 0 0 0,0-1 1 0 0,1 0-1 0 0,-1 1 0 0 0,0 0 0 0 0,1-1 1 0 0,-1 1-1 0 0,0 0 0 0 0,0 1 0 0 0,-1 0-22 0 0,0 0 0 0 0,0 1 0 0 0,1 0 0 0 0,0-1 0 0 0,-1 0 0 0 0,1 1 0 0 0,0 0 0 0 0,0 0 0 0 0,0-1 0 0 0,0 1 0 0 0,1 0 0 0 0,-1 4-1 0 0,0 4-41 0 0,1 0-1 0 0,1 12 0 0 0,0-9 17 0 0,3 69-122 0 0,17 95 1 0 0,-15-145 476 0 0,2 0 0 0 0,1 0 0 0 0,2-1-1 0 0,0 0 1 0 0,29 52 0 0 0,-36-77-179 0 0,1 0 0 0 0,0 0-1 0 0,0 0 1 0 0,0-1 0 0 0,1 0-1 0 0,-1-1 1 0 0,1 1 0 0 0,8 5 0 0 0,-9-8-73 0 0,0 0 0 0 0,-1 0 1 0 0,1-1-1 0 0,0 1 1 0 0,1-1-1 0 0,-1-1 1 0 0,0 1-1 0 0,0 0 0 0 0,1-2 1 0 0,-1 2-1 0 0,1-2 1 0 0,10 1-1 0 0,21-3-249 0 0,-1-1 1 0 0,48-11-1 0 0,-64 10-130 0 0,-1-1 1 0 0,0-1 0 0 0,0-1-1 0 0,0-1 1 0 0,32-19 0 0 0,-44 23 261 0 0,0-1 0 0 0,0-1 1 0 0,-1 1-1 0 0,0-1 0 0 0,0 0 1 0 0,-1 0-1 0 0,1 0 1 0 0,-1-1-1 0 0,-1 0 0 0 0,0 0 1 0 0,5-9-1 0 0,-7 10 92 0 0,0 1 0 0 0,1 0 0 0 0,-2-1 0 0 0,0 0 0 0 0,1 1 0 0 0,-2-1-1 0 0,1 0 1 0 0,0 1 0 0 0,-1-1 0 0 0,0 0 0 0 0,-1 1 0 0 0,1-2 0 0 0,-1 2 0 0 0,0-1 0 0 0,0 1 0 0 0,-5-11 0 0 0,5 14 5 0 0,1 0 0 0 0,-2 0 1 0 0,1 0-1 0 0,0 0 0 0 0,0 0 0 0 0,0 0 1 0 0,-1 0-1 0 0,1 0 0 0 0,-1 1 1 0 0,0 0-1 0 0,0-1 0 0 0,1 0 1 0 0,-1 1-1 0 0,0 0 0 0 0,0 0 1 0 0,0-1-1 0 0,0 2 0 0 0,0-2 1 0 0,0 2-1 0 0,-1-1 0 0 0,1 0 0 0 0,0 1 1 0 0,0 0-1 0 0,0-1 0 0 0,0 1 1 0 0,-1 0-1 0 0,1 0 0 0 0,0 0 1 0 0,0 0-1 0 0,-1 0 0 0 0,1 1 1 0 0,0-1-1 0 0,-3 1 0 0 0,-6 4 21 0 0,0-1-1 0 0,0 1 1 0 0,1 1-1 0 0,-1 1 1 0 0,2-1-1 0 0,-1 1 1 0 0,1 0-1 0 0,0 1 1 0 0,0 1-1 0 0,1 0 1 0 0,0 0-1 0 0,0-1 1 0 0,2 2-1 0 0,-1 0 1 0 0,-7 14-1 0 0,13-21-4 0 0,-1 1 0 0 0,1-1 0 0 0,0 0-1 0 0,0 1 1 0 0,1-1 0 0 0,-1 1 0 0 0,0-1 0 0 0,1 1-1 0 0,0-1 1 0 0,0 5 0 0 0,0-6 5 0 0,1 0 0 0 0,-1-1-1 0 0,1 1 1 0 0,-1 0 0 0 0,1 0 0 0 0,0 0 0 0 0,0-1-1 0 0,-1 1 1 0 0,1-1 0 0 0,0 1 0 0 0,0 0 0 0 0,0-1 0 0 0,0 1-1 0 0,0-1 1 0 0,1 0 0 0 0,-1 1 0 0 0,1-1 0 0 0,-1 0-1 0 0,3 2 1 0 0,-3-2-4 0 0,1-1 0 0 0,-1 1-1 0 0,0-1 1 0 0,0 0 0 0 0,1 0 0 0 0,-1 0-1 0 0,0 0 1 0 0,1 0 0 0 0,-1 0 0 0 0,0 0-1 0 0,0 0 1 0 0,0 0 0 0 0,3 0 0 0 0,0-1 50 0 0,2 0-19 0 0,-1 0-1 0 0,0-1 1 0 0,0 1-1 0 0,1-1 1 0 0,-1 0 0 0 0,0 0-1 0 0,0 0 1 0 0,0-1-1 0 0,-1 0 1 0 0,1 0-1 0 0,5-5 1 0 0,4-3-29 0 0,-2-2 1 0 0,13-15-1 0 0,-17 19-13 0 0,-5 5-1 0 0,-2 3 7 0 0,0 2-184 0 0,2 2 112 0 0,0 0 0 0 0,-1 0 1 0 0,1 1-1 0 0,-1-1 0 0 0,0 0 1 0 0,1 1-1 0 0,1 4 1 0 0,9 15-129 0 0,-6-14 149 0 0,-1-1 1 0 0,1-1-1 0 0,11 11 1 0 0,-14-14 11 0 0,0-2 1 0 0,0 1-1 0 0,1-1 1 0 0,-1 1-1 0 0,1-1 1 0 0,-1 0-1 0 0,1-1 1 0 0,0 2 0 0 0,6-1-1 0 0,1 0-490 0 0,1-1 0 0 0,-2 0 0 0 0,2-1 0 0 0,-1 0 0 0 0,22-4 1 0 0,61-16-3461 0 0,-81 16 3738 0 0,-5 2-328 0 0,3-1-376 0 0,-1 0 0 0 0,0 0 1 0 0,12-6-1 0 0,-20 7 802 0 0,0 0 0 0 0,0 1 0 0 0,0-1 1 0 0,0 0-1 0 0,-1 0 0 0 0,1 0 1 0 0,-1-1-1 0 0,1 1 0 0 0,-1-1 0 0 0,1 0 1 0 0,-1 1-1 0 0,-1-1 0 0 0,1-1 0 0 0,3-5 1 0 0,-1-1 417 0 0,0-1 1 0 0,-1-1-1 0 0,0 0 1 0 0,-1 1 0 0 0,1-24-1 0 0,-2 14 851 0 0,-2 0 0 0 0,-3-31 1 0 0,3 48-846 0 0,0 1-1 0 0,0-1 1 0 0,1 1 0 0 0,-2-1 0 0 0,-1-5 0 0 0,2 8-214 0 0,1 0 1 0 0,0 0-1 0 0,-1 0 0 0 0,0 1 1 0 0,1-1-1 0 0,-1 0 1 0 0,0 1-1 0 0,0-1 0 0 0,1 0 1 0 0,-1 1-1 0 0,0-1 1 0 0,1 0-1 0 0,-1 1 0 0 0,0-1 1 0 0,0 1-1 0 0,0 0 0 0 0,1-1 1 0 0,-1 1-1 0 0,0 0 1 0 0,0-1-1 0 0,0 1 0 0 0,0 0 1 0 0,0 0-1 0 0,0 0 0 0 0,0 0 1 0 0,0 0-1 0 0,-1 0 1 0 0,-5 2 18 0 0,1-1 0 0 0,0 1 1 0 0,1 0-1 0 0,-2 0 0 0 0,2 0 1 0 0,-1 1-1 0 0,0 1 0 0 0,-5 3 1 0 0,2-1-30 0 0,3 0 1 0 0,-2-1-1 0 0,1 2 0 0 0,-11 13 1 0 0,16-18-88 0 0,0 0 1 0 0,1 0-1 0 0,-1 0 1 0 0,1 1-1 0 0,0-1 1 0 0,-1 1-1 0 0,1-1 1 0 0,0 1-1 0 0,1-1 1 0 0,-1 0-1 0 0,0 1 1 0 0,0 0-1 0 0,1 0 1 0 0,0-1-1 0 0,0 1 1 0 0,0-1-1 0 0,0 1 1 0 0,0 0 0 0 0,0-1-1 0 0,0 1 1 0 0,1 0-1 0 0,0 0 1 0 0,0-1-1 0 0,-1 0 1 0 0,2 1-1 0 0,-2-1 1 0 0,2 1-1 0 0,-1-1 1 0 0,0 0-1 0 0,1 1 1 0 0,0-1-1 0 0,-1 0 1 0 0,1 0-1 0 0,0-1 1 0 0,0 1-1 0 0,0 1 1 0 0,3 0 0 0 0,10 7 71 0 0,0-1 0 0 0,1-1 1 0 0,1 0-1 0 0,25 8 1 0 0,-3-1 99 0 0,-36-13-148 0 0,51 22 198 0 0,-47-20-165 0 0,-1-1-1 0 0,1 2 0 0 0,-1-1 1 0 0,0 1-1 0 0,8 8 0 0 0,-13-11-37 0 0,0-2-1 0 0,1 2 1 0 0,-2-1-1 0 0,1 0 1 0 0,0 1-1 0 0,0-1 1 0 0,0 1 0 0 0,0-1-1 0 0,-1 0 1 0 0,1 1-1 0 0,0-1 1 0 0,-1 1-1 0 0,0-1 1 0 0,1 1-1 0 0,-1-1 1 0 0,0 1-1 0 0,0 0 1 0 0,1-1-1 0 0,-2 1 1 0 0,1-1 0 0 0,0 1-1 0 0,-1 3 1 0 0,1-3 8 0 0,-2 0 0 0 0,2 0 0 0 0,-2 0 0 0 0,1 0-1 0 0,-1-1 1 0 0,1 1 0 0 0,0 0 0 0 0,-1 0 0 0 0,1-1 0 0 0,-1 1 0 0 0,1 0 0 0 0,-2-1 0 0 0,1 0 0 0 0,0 0 0 0 0,-2 2 0 0 0,-3 0-107 0 0,1-1 1 0 0,1 1-1 0 0,-1-1 0 0 0,-1-1 0 0 0,0 1 1 0 0,-10 1-1 0 0,-20-1-4535 0 0,26-2-902 0 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0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203 159 10943 0 0,'6'-5'169'0'0,"-1"0"0"0"0,0-1 0 0 0,0 1-1 0 0,-1-1 1 0 0,1 0 0 0 0,-2-1 0 0 0,5-8 0 0 0,-6 13-58 0 0,-2 0 0 0 0,2-1 0 0 0,-2 0 0 0 0,1 1 0 0 0,0-1 0 0 0,-1 0 0 0 0,0 1 1 0 0,1-1-1 0 0,-1 0 0 0 0,0 0 0 0 0,0 1 0 0 0,-1-1 0 0 0,1 0 0 0 0,0 1 0 0 0,-1-1 1 0 0,0 1-1 0 0,1-1 0 0 0,-1 0 0 0 0,0 1 0 0 0,0-1 0 0 0,0 1 0 0 0,-1 0 0 0 0,-1-3 1 0 0,-1 1 21 0 0,2 1 1 0 0,-2 0-1 0 0,0-1 1 0 0,0 1-1 0 0,1 0 1 0 0,-2 0-1 0 0,1 1 1 0 0,0-1 0 0 0,-1 1-1 0 0,1 0 1 0 0,-1 1-1 0 0,1-1 1 0 0,-1 0-1 0 0,1 2 1 0 0,-1-2-1 0 0,0 2 1 0 0,0 0-1 0 0,0-1 1 0 0,-5 1 0 0 0,1 0-115 0 0,0 1 0 0 0,0-1 0 0 0,-1 2 0 0 0,1 0 0 0 0,0 0 1 0 0,0 0-1 0 0,0 1 0 0 0,1 0 0 0 0,-11 6 0 0 0,15-7-23 0 0,0 1-1 0 0,0-1 1 0 0,1 1-1 0 0,-1 0 1 0 0,0 0-1 0 0,1 0 1 0 0,0 1-1 0 0,0-1 1 0 0,-4 6-1 0 0,6-7-2 0 0,0 0 0 0 0,-1 0-1 0 0,2 0 1 0 0,-2 0 0 0 0,2 0 0 0 0,-1 0-1 0 0,0 0 1 0 0,1 1 0 0 0,0-1 0 0 0,-1 0-1 0 0,1 0 1 0 0,0 1 0 0 0,0-1 0 0 0,0 0-1 0 0,0 1 1 0 0,1-1 0 0 0,-1 0 0 0 0,0 1-1 0 0,1-1 1 0 0,1 4 0 0 0,1 0 6 0 0,0-2 0 0 0,0 2 0 0 0,0-1 0 0 0,1 0 0 0 0,-1-1 0 0 0,1 0 0 0 0,1 1 0 0 0,8 6 0 0 0,2 0 87 0 0,24 15 1 0 0,11 0 146 0 0,-28-16 9 0 0,22 15-1 0 0,-39-21-125 0 0,1 0 0 0 0,0 0-1 0 0,-1 1 1 0 0,0 0 0 0 0,0-1-1 0 0,0 2 1 0 0,-1-1 0 0 0,6 8-1 0 0,-9-10-80 0 0,0-1-1 0 0,1 0 0 0 0,-2 0 1 0 0,2 1-1 0 0,-2-1 1 0 0,1 1-1 0 0,0 0 1 0 0,0-1-1 0 0,-1 0 0 0 0,0 1 1 0 0,0 0-1 0 0,0-1 1 0 0,0 1-1 0 0,0 4 1 0 0,-1-4-8 0 0,0 0 0 0 0,0 0 0 0 0,0 1 0 0 0,0-2 0 0 0,-1 1 0 0 0,1 1 1 0 0,-1-2-1 0 0,1 1 0 0 0,-2 0 0 0 0,-1 2 0 0 0,-6 5 6 0 0,0-1 0 0 0,-1 0 0 0 0,1-1 0 0 0,-20 11 0 0 0,16-10-41 0 0,-2 2-145 0 0,-18 11 51 0 0,31-20-196 0 0,-1-1 0 0 0,1 2-1 0 0,-1-2 1 0 0,0 0 0 0 0,0 0-1 0 0,1 0 1 0 0,-8 1 0 0 0,4-4-1670 0 0,0-1-87 0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59 268 4663 0 0,'0'0'210'0'0,"-1"1"-6"0"0,-1-1-172 0 0,0 0-33 0 0,-6 6 156 0 0,5-4 588 0 0,1 1 0 0 0,0-1-1 0 0,0 0 1 0 0,-3 5 0 0 0,4-6 195 0 0,0 7 4146 0 0,3-8-4982 0 0,-1 0 0 0 0,1 0 0 0 0,0 0-1 0 0,-1 0 1 0 0,1 0 0 0 0,1 0 0 0 0,-2-1-1 0 0,1 0 1 0 0,-1 1 0 0 0,1-1 0 0 0,0 1-1 0 0,0-2 1 0 0,-1 2 0 0 0,1-1 0 0 0,-1 0-1 0 0,0 0 1 0 0,1 0 0 0 0,2-4 0 0 0,3-1 101 0 0,0-2 1 0 0,7-9 0 0 0,-9 10-61 0 0,12-14 36 0 0,-2 0 1 0 0,-1-1-1 0 0,-1-1 0 0 0,13-30 0 0 0,-24 48-159 0 0,0 0 0 0 0,-1 0-1 0 0,1 0 1 0 0,-1 0-1 0 0,0 0 1 0 0,-1 0 0 0 0,1 0-1 0 0,-1 0 1 0 0,0-6 0 0 0,0 8-14 0 0,-1 1 1 0 0,1 0 0 0 0,0 0 0 0 0,-1 0-1 0 0,0 0 1 0 0,1 0 0 0 0,-1 0 0 0 0,0 0 0 0 0,0 0-1 0 0,0 0 1 0 0,-1 0 0 0 0,1 1 0 0 0,-1-1-1 0 0,1 0 1 0 0,0 0 0 0 0,-1 1 0 0 0,0-1-1 0 0,1 1 1 0 0,-1 0 0 0 0,1 0 0 0 0,-2 0-1 0 0,1-1 1 0 0,0 2 0 0 0,-2-2 0 0 0,0 0-41 0 0,0 1 1 0 0,-1-1-1 0 0,0 1 1 0 0,1 0-1 0 0,-1 1 1 0 0,1-1-1 0 0,-1 1 1 0 0,1 0-1 0 0,-1 0 1 0 0,0 0-1 0 0,0 1 1 0 0,1-1-1 0 0,-1 2 1 0 0,1-2-1 0 0,-1 2 1 0 0,1-1 0 0 0,0 1-1 0 0,-9 4 1 0 0,8-4-13 0 0,1 2 0 0 0,0-1 0 0 0,0 0 1 0 0,0 1-1 0 0,0-1 0 0 0,0 0 1 0 0,1 1-1 0 0,0 1 0 0 0,0-1 0 0 0,0 0 1 0 0,0 1-1 0 0,1-1 0 0 0,-1 1 0 0 0,1-1 1 0 0,0 1-1 0 0,-2 10 0 0 0,1-1 13 0 0,1 1 0 0 0,0 0-1 0 0,2-1 1 0 0,-1 1 0 0 0,2 0-1 0 0,0 0 1 0 0,0-1 0 0 0,2 1-1 0 0,0-1 1 0 0,0 1 0 0 0,11 23-1 0 0,-11-31 99 0 0,0 0-1 0 0,1-1 1 0 0,-1 0 0 0 0,1 1-1 0 0,0-2 1 0 0,1 1-1 0 0,0-1 1 0 0,0 0-1 0 0,7 6 1 0 0,-7-7 27 0 0,0 0 0 0 0,0-1 1 0 0,1 0-1 0 0,-1 0 0 0 0,1-1 0 0 0,-1 1 0 0 0,1-1 0 0 0,0-1 1 0 0,0 1-1 0 0,0 0 0 0 0,7-1 0 0 0,6 0-258 0 0,-1-1-1 0 0,0-1 0 0 0,0-1 1 0 0,21-4-1 0 0,-11 1-1520 0 0,-2 2 111 0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0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6 431 0 0,'1'-1'100'0'0,"1"0"-1"0"0,0 1 0 0 0,-1-1 0 0 0,1 0 0 0 0,0 1 0 0 0,0 0 0 0 0,0 0 0 0 0,-1-1 0 0 0,1 1 0 0 0,0 0 0 0 0,0 0 1 0 0,3 1-1 0 0,1-1 846 0 0,-1 0-128 0 0,1 1 0 0 0,-2 0 0 0 0,2 1 0 0 0,-1-1 0 0 0,0 1 0 0 0,0 0 0 0 0,0 0 0 0 0,0 0 0 0 0,-1 0 0 0 0,8 5 0 0 0,2 4 740 0 0,23 22 1 0 0,-28-25-1022 0 0,58 65 2145 0 0,-11-12-1066 0 0,-34-39-1179 0 0,27 20 0 0 0,-14-16-1398 0 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1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7367 0 0,'0'0'667'0'0,"0"1"-547"0"0,-9 26 706 0 0,1 1 0 0 0,-6 46 0 0 0,8-43-171 0 0,0-1-63 0 0,-5 32 472 0 0,10-53-1136 0 0,0 1 0 0 0,1-1 0 0 0,0 1 0 0 0,2 13 0 0 0,1-12-2966 0 0,2 0-1060 0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1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35 7943 0 0,'-1'-2'96'0'0,"1"0"-1"0"0,-1 0 0 0 0,0 0 0 0 0,0 0 0 0 0,0 1 0 0 0,0-1 0 0 0,-1 0 0 0 0,1 1 1 0 0,0-1-1 0 0,-1 0 0 0 0,1 1 0 0 0,0 0 0 0 0,-1 0 0 0 0,0 0 0 0 0,1-1 0 0 0,-1 2 1 0 0,0-2-1 0 0,0 1 0 0 0,-2-1 0 0 0,-2 2 373 0 0,1-2 0 0 0,-1 2 1 0 0,1-1-1 0 0,-1 1 0 0 0,1 0 0 0 0,-2 0 0 0 0,-7 2 1 0 0,-40 10 82 0 0,35-6-383 0 0,1 0 0 0 0,1 2 0 0 0,-1-1 0 0 0,1 2 0 0 0,0 1 0 0 0,1 0 0 0 0,0 1 0 0 0,1 1 0 0 0,0 0 0 0 0,0 0 0 0 0,-22 28 0 0 0,32-33-90 0 0,0 0-1 0 0,0 0 0 0 0,1 0 1 0 0,0 1-1 0 0,-6 12 0 0 0,9-15-11 0 0,-1-1-1 0 0,1 1 0 0 0,0 0 1 0 0,0 0-1 0 0,0 0 0 0 0,1-1 1 0 0,0 1-1 0 0,-1 0 0 0 0,2 0 1 0 0,-1 0-1 0 0,1 6 0 0 0,0-9-28 0 0,-1 0-1 0 0,1-1 0 0 0,0 1 1 0 0,-1 0-1 0 0,1 0 1 0 0,0 0-1 0 0,0-1 0 0 0,0 0 1 0 0,0 1-1 0 0,0 0 0 0 0,0-1 1 0 0,1 1-1 0 0,-1-1 1 0 0,0 0-1 0 0,1 1 0 0 0,1 0 1 0 0,0-1 16 0 0,-1 0 1 0 0,1 1 0 0 0,0-1-1 0 0,-1 0 1 0 0,0 0 0 0 0,1-1-1 0 0,0 0 1 0 0,0 1 0 0 0,-1 0-1 0 0,5-1 1 0 0,-1 0 46 0 0,1-1 0 0 0,0 0 0 0 0,0 0 0 0 0,0 0 0 0 0,-1-2 0 0 0,1 1 0 0 0,-1 0 0 0 0,8-4 1 0 0,-5 1-40 0 0,0 0 0 0 0,0-1 0 0 0,-1 0 0 0 0,1-1 1 0 0,-2 0-1 0 0,1 1 0 0 0,6-9 0 0 0,5-10 7 0 0,16-25-1 0 0,-31 44-49 0 0,3-2-18 0 0,1 2-1 0 0,-6 6-5 0 0,-1 0 3 0 0,0 0-2 0 0,0 0 1 0 0,1 1-1 0 0,-1-1 1 0 0,0 1-1 0 0,0 0 1 0 0,1-1-1 0 0,-1 0 1 0 0,0 1 0 0 0,0 0-1 0 0,0-1 1 0 0,1 1-1 0 0,-2 0 1 0 0,2 0-1 0 0,1 2 1 0 0,11 13-47 0 0,12 25 38 0 0,-18-28-3 0 0,15 20 0 0 0,-19-28 13 0 0,0-1 1 0 0,0 0 0 0 0,0 0 0 0 0,1 0 0 0 0,-1-1 0 0 0,1 0 0 0 0,0 1 0 0 0,5 1 0 0 0,0-1-112 0 0,-1 0 0 0 0,1 0 0 0 0,0-1 0 0 0,0-1 0 0 0,21 2 0 0 0,-24-3 33 0 0,0 0 0 0 0,-1-1 0 0 0,1-1-1 0 0,1 0 1 0 0,-1 1 0 0 0,0-2 0 0 0,-1 1 0 0 0,1 0-1 0 0,10-6 1 0 0,-13 5 52 0 0,-1 1-1 0 0,0-1 1 0 0,0 1-1 0 0,0-2 1 0 0,-1 1-1 0 0,1 0 1 0 0,0 0-1 0 0,0-1 1 0 0,-1 1-1 0 0,0-1 1 0 0,0 0-1 0 0,0 1 1 0 0,0-2-1 0 0,0 1 1 0 0,2-6-1 0 0,-1 0-99 0 0,0-1 1 0 0,-1 1-1 0 0,3-22 0 0 0,-2 7 68 0 0,0 13 165 0 0,-1-1 1 0 0,0 0-1 0 0,2 1 0 0 0,0 0 0 0 0,0 0 0 0 0,1 0 0 0 0,0 0 0 0 0,10-15 1 0 0,-15 25-79 0 0,1 0 0 0 0,0 1 1 0 0,-1-1-1 0 0,1 0 1 0 0,0 0-1 0 0,0 0 1 0 0,-1 1-1 0 0,1-1 0 0 0,0 0 1 0 0,0 1-1 0 0,0 0 1 0 0,0-1-1 0 0,0 1 1 0 0,-1-1-1 0 0,2 0 0 0 0,-2 1 1 0 0,1 0-1 0 0,3 0 1 0 0,-4 0-6 0 0,2 0 0 0 0,-2 0 1 0 0,1 0-1 0 0,0 0 0 0 0,0 0 1 0 0,0 1-1 0 0,-1-1 1 0 0,2 1-1 0 0,-2-1 0 0 0,1 1 1 0 0,0-1-1 0 0,0 0 0 0 0,-1 1 1 0 0,1 0-1 0 0,0-1 0 0 0,1 2 1 0 0,1 2 17 0 0,0 1 0 0 0,0-1-1 0 0,0 0 1 0 0,-1 1 0 0 0,5 9 0 0 0,-1 5 3 0 0,0 1 0 0 0,-2-1 0 0 0,5 33-1 0 0,-7-32 42 0 0,0-3 160 0 0,0 1 0 0 0,-1 20 0 0 0,-1-23 160 0 0,5-22-333 0 0,6-10-70 0 0,-1-1 0 0 0,11-23 0 0 0,-12 19 3 0 0,24-34 1 0 0,-29 50-17 0 0,0 1 0 0 0,0 0-1 0 0,0 0 1 0 0,1 0 0 0 0,0 0 0 0 0,0 1-1 0 0,0 0 1 0 0,1 0 0 0 0,0 0 0 0 0,10-5 0 0 0,-15 9 11 0 0,1-1 0 0 0,-1 0 0 0 0,1 1 0 0 0,0-1 0 0 0,0 1 0 0 0,0-1 0 0 0,-1 1 0 0 0,1 0 0 0 0,0 0 0 0 0,0 0 0 0 0,0 0 0 0 0,0 0 1 0 0,0 0-1 0 0,-1 0 0 0 0,1 1 0 0 0,0 0 0 0 0,3 0 0 0 0,-3 0-3 0 0,0 1 1 0 0,0-1-1 0 0,1 1 1 0 0,-1-1-1 0 0,0 1 1 0 0,0 0-1 0 0,0-1 1 0 0,0 1-1 0 0,0 0 0 0 0,2 5 1 0 0,1 0-5 0 0,-1 0-1 0 0,-1 1 1 0 0,1-1 0 0 0,-2 1 0 0 0,1 0-1 0 0,3 15 1 0 0,-2-3 105 0 0,-1 1 0 0 0,-2-1 0 0 0,-1 37 0 0 0,-1-50 3 0 0,1-1 97 0 0,4-9-91 0 0,-3 2-105 0 0,8-8 16 0 0,0 0 0 0 0,-1 0 0 0 0,8-13 0 0 0,-10 12-17 0 0,59-85 52 0 0,-52 77-48 0 0,2 1 1 0 0,0 0 0 0 0,21-16-1 0 0,-28 26-3 0 0,0 1 0 0 0,0 0 0 0 0,1 0 0 0 0,12-6 0 0 0,-19 11 0 0 0,1 0 0 0 0,0 0 0 0 0,0 0 0 0 0,0 0 0 0 0,1 0 0 0 0,-2 1 0 0 0,2-1 0 0 0,-2 0 0 0 0,2 1 0 0 0,-1 0 0 0 0,0 0 0 0 0,1 0 0 0 0,-2 1 0 0 0,2 0 0 0 0,-1-1 0 0 0,0 1 0 0 0,0 0 0 0 0,3 1 0 0 0,-3-1 5 0 0,-1 0-1 0 0,0 1 1 0 0,0 0 0 0 0,0 0-1 0 0,0-1 1 0 0,0 1 0 0 0,0 0-1 0 0,-1 0 1 0 0,1 0 0 0 0,0 1-1 0 0,-1-1 1 0 0,0 0 0 0 0,0 1-1 0 0,1-1 1 0 0,-2 1-1 0 0,1-1 1 0 0,0 1 0 0 0,0 2-1 0 0,2 7 12 0 0,-1 0 0 0 0,1 19 0 0 0,-3-25-12 0 0,2 105 171 0 0,-2-106-451 0 0,0 0 0 0 0,0 1-1 0 0,1-2 1 0 0,0 2 0 0 0,1-1 0 0 0,-1 0 0 0 0,0 0 0 0 0,6 9 0 0 0,-1-4-2154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9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2039 0 0,'0'0'5439'0'0,"20"-4"4897"0"0,-5 2-10349 0 0,-13 1-501 0 0,4 4-1919 0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2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19 3079 0 0,'-2'-1'227'0'0,"-4"-3"188"0"0,0 2 1 0 0,-1-1-1 0 0,-10-3 0 0 0,8 3 7049 0 0,10 21-6428 0 0,1 0 0 0 0,1-1 0 0 0,6 23 1 0 0,-3-11-554 0 0,2 4-170 0 0,25 128 1095 0 0,-11 3-269 0 0,-20-141-1006 0 0,-1 1 1 0 0,-6 38-1 0 0,-13 47-69 0 0,14-92-218 0 0,1 0-1 0 0,-2 0 1 0 0,0-1-1 0 0,-1 0 1 0 0,-1 0-1 0 0,-11 20 1 0 0,17-34-189 0 0,0 0 0 0 0,-1 0 1 0 0,1 0-1 0 0,-1 0 0 0 0,1 0 0 0 0,-1-1 0 0 0,0 1 1 0 0,0 0-1 0 0,0-1 0 0 0,0 0 0 0 0,-3 3 1 0 0,-1-1-1696 0 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2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0 637 1807 0 0,'7'-9'-30'0'0,"0"0"-1"0"0,17-17 0 0 0,-12 16 1166 0 0,0 0 0 0 0,1 0-1 0 0,23-12 1 0 0,-18 12 237 0 0,1 2 0 0 0,-1 0 0 0 0,1 1 0 0 0,1 1 0 0 0,25-5 0 0 0,-32 9-801 0 0,0 1 0 0 0,0 0-1 0 0,0 0 1 0 0,0 1 0 0 0,0 1 0 0 0,24 4 0 0 0,-29-3-390 0 0,1 0 0 0 0,-2 1 0 0 0,1-1 0 0 0,-1 2 0 0 0,1-1 1 0 0,-1 1-1 0 0,0 0 0 0 0,0 0 0 0 0,0 1 0 0 0,-1-1 0 0 0,1 2 0 0 0,5 6 1 0 0,-9-8-119 0 0,0-1 0 0 0,0 1 0 0 0,0 0 0 0 0,0 0 0 0 0,-1 1 0 0 0,0-1 0 0 0,0 0 0 0 0,0 1 0 0 0,-1-1 0 0 0,1 1 0 0 0,-1-1 0 0 0,0 1 0 0 0,0 0 0 0 0,-1 0 0 0 0,1 0 0 0 0,-1-1 0 0 0,0 1 0 0 0,-1 5 0 0 0,0-3-52 0 0,-1 0 0 0 0,1 0 0 0 0,-1-1 0 0 0,0 1 0 0 0,-1-1 0 0 0,0 0 0 0 0,0 1 0 0 0,0-1 0 0 0,-1-1 1 0 0,1 1-1 0 0,-1-1 0 0 0,-7 8 0 0 0,-7 5-331 0 0,0 0-1 0 0,-1-1 1 0 0,-35 24 0 0 0,43-34-400 0 0,0-1 0 0 0,0 0 1 0 0,0-1-1 0 0,-1 0 1 0 0,0 0-1 0 0,0-1 0 0 0,-1 0 1 0 0,1-2-1 0 0,-17 2 1 0 0,27-3 253 0 0,-2-1-1 0 0,1 0 1 0 0,0 0 0 0 0,0 0 0 0 0,0-1 0 0 0,-4 1 0 0 0,-1-4-1189 0 0</inkml:trace>
  <inkml:trace contextRef="#ctx0" brushRef="#br0" timeOffset="1">499 12 6591 0 0,'-1'-1'299'0'0,"1"0"-211"0"0,0-1 14 0 0,-9-4 109 0 0,3 5-61 0 0,5 1 6 0 0,-1 0 0 0 0,1 1 0 0 0,0-1 1 0 0,-1 0-1 0 0,1 0 0 0 0,0 1 0 0 0,0 0 0 0 0,-1-1 1 0 0,1 1-1 0 0,0 0 0 0 0,0-1 0 0 0,0 1 0 0 0,-1 0 1 0 0,2 0-1 0 0,-2 0 0 0 0,2 0 0 0 0,-1 0 0 0 0,0 0 1 0 0,0 0-1 0 0,0 0 0 0 0,0 1 0 0 0,0 1 0 0 0,-1 1 199 0 0,0 1-1 0 0,1-1 0 0 0,-1 0 1 0 0,1 1-1 0 0,-2 8 0 0 0,-4 148 2983 0 0,6-123-2899 0 0,2 54 690 0 0,3-1 0 0 0,5 0 0 0 0,26 114 0 0 0,-16-130-745 0 0,-14-63-861 0 0,-1-1 0 0 0,1 0 0 0 0,1-1-1 0 0,8 15 1 0 0,-7-15-1649 0 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3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3999 0 0,'0'0'306'0'0,"1"1"-200"0"0,0 1 29 0 0,0 0 0 0 0,1 0 0 0 0,0-1 0 0 0,0 1 0 0 0,0 0 0 0 0,-1 0-1 0 0,1-1 1 0 0,0 1 0 0 0,1-1 0 0 0,-1 0 0 0 0,0 0 0 0 0,0 0 0 0 0,0 0-1 0 0,1 0 1 0 0,-1 0 0 0 0,1-1 0 0 0,2 2 0 0 0,5 0 1286 0 0,1-1 0 0 0,17 2 0 0 0,-20-4-935 0 0,-1 1 0 0 0,1-1 0 0 0,-1 0 0 0 0,0 0 0 0 0,0-1 0 0 0,1 0 0 0 0,-1-1 0 0 0,7-3 0 0 0,54-30 1412 0 0,-46 24-1415 0 0,-14 7-336 0 0,5-3 115 0 0,0 1 1 0 0,0-2-1 0 0,14-12 1 0 0,-24 19-230 0 0,-1-1-1 0 0,1 1 0 0 0,-1-1 1 0 0,0 0-1 0 0,1 0 0 0 0,-1 1 1 0 0,-1-2-1 0 0,2 1 1 0 0,-2 0-1 0 0,1 0 0 0 0,-1-1 1 0 0,0 1-1 0 0,0-1 1 0 0,0 1-1 0 0,0-1 0 0 0,-1 0 1 0 0,1 1-1 0 0,-1-1 0 0 0,0-3 1 0 0,0 4-45 0 0,-1 0 0 0 0,1 1-1 0 0,-1-1 1 0 0,0 0 0 0 0,0 0 0 0 0,0 1 0 0 0,-1 0-1 0 0,1 0 1 0 0,0-1 0 0 0,-1 1 0 0 0,1 0 0 0 0,-1 0 0 0 0,0 0-1 0 0,0 0 1 0 0,0-1 0 0 0,0 1 0 0 0,0 1 0 0 0,-1 0 0 0 0,1-1-1 0 0,0 0 1 0 0,0 1 0 0 0,-1 0 0 0 0,1 0 0 0 0,-1 0-1 0 0,0 0 1 0 0,1 0 0 0 0,-1 0 0 0 0,0 1 0 0 0,0 0 0 0 0,1 0-1 0 0,-1-1 1 0 0,0 1 0 0 0,0 1 0 0 0,1-1 0 0 0,-1 0 0 0 0,0 0-1 0 0,-4 2 1 0 0,1 1-74 0 0,-1 1-1 0 0,0-1 0 0 0,1 1 0 0 0,0 1 1 0 0,0-1-1 0 0,0 1 0 0 0,-9 11 1 0 0,8-8 14 0 0,-1 1 0 0 0,1 0 0 0 0,1 1 0 0 0,-8 15 0 0 0,7-12 42 0 0,3 1-1 0 0,-1 0 1 0 0,1 0 0 0 0,1-1 0 0 0,0 2 0 0 0,0-1-1 0 0,2 0 1 0 0,0 20 0 0 0,1-28-75 0 0,0 0 0 0 0,1-1 0 0 0,0 1 0 0 0,1 0 0 0 0,-1 0-1 0 0,1-1 1 0 0,0 1 0 0 0,0-2 0 0 0,0 2 0 0 0,1-1 0 0 0,-1 0 0 0 0,2 0 0 0 0,-2 0 0 0 0,2-1 0 0 0,0 1 0 0 0,-1-1 0 0 0,2 0 0 0 0,-1 0-1 0 0,0-1 1 0 0,1 1 0 0 0,-1-1 0 0 0,1 1 0 0 0,0-2 0 0 0,0 1 0 0 0,6 3 0 0 0,12 1-2038 0 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3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15663 0 0,'0'0'719'0'0,"1"0"-20"0"0,-1 0-652 0 0,1-1 1 0 0,-1 1 0 0 0,1 0-1 0 0,-1-1 1 0 0,0 1 0 0 0,0 0 0 0 0,1 0-1 0 0,0 0 1 0 0,-1 0 0 0 0,0 0 0 0 0,0 0-1 0 0,1-1 1 0 0,7 2 8941 0 0,-3 1-10325 0 0,1 2-5515 0 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4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66 4663 0 0,'-1'0'360'0'0,"-3"-7"-590"0"0,-14-15 2705 0 0,14 18-1135 0 0,0-1 1 0 0,0 1 0 0 0,0 0 0 0 0,-1 0 0 0 0,-7-4 0 0 0,10 6-871 0 0,0 2 0 0 0,1-2 0 0 0,-1 2 0 0 0,0-1 0 0 0,0 0 1 0 0,-3 0-1 0 0,5 1-359 0 0,-1 0 0 0 0,0 0 0 0 0,1 0-1 0 0,-1 0 1 0 0,0 0 0 0 0,1 0 0 0 0,-1 1 0 0 0,0-1 0 0 0,1 0 0 0 0,-1 0 0 0 0,0 0 0 0 0,1 0 0 0 0,-1 1 0 0 0,0-1 0 0 0,0 1 0 0 0,1-1 0 0 0,0 0 0 0 0,-1 1 0 0 0,0 0 0 0 0,0 0 0 0 0,1-1-99 0 0,-1 1 0 0 0,1-1-1 0 0,0 1 1 0 0,0-1 0 0 0,0 0 0 0 0,0 1 0 0 0,0 0 0 0 0,-1-1 0 0 0,1 0-1 0 0,0 1 1 0 0,0 0 0 0 0,0-1 0 0 0,0 0 0 0 0,0 1 0 0 0,0 0-1 0 0,0-1 1 0 0,0 0 0 0 0,0 2 0 0 0,0 0 10 0 0,0 3-4 0 0,0 0 0 0 0,1 0 1 0 0,-1 0-1 0 0,1 0 0 0 0,0 0 1 0 0,2 7-1 0 0,14 29 52 0 0,-5-13-15 0 0,44 142 39 0 0,-39-117-103 0 0,34 145 53 0 0,-43-152 42 0 0,-1-1-1 0 0,-1 67 0 0 0,-6-101-35 0 0,0 2 0 0 0,0-1 0 0 0,-2-1 0 0 0,1 2 0 0 0,-6 19 0 0 0,6-31-93 0 0,-4-10-7490 0 0,1-4 1261 0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8863 0 0,'5'-6'197'0'0,"0"-1"1"0"0,1 1-1 0 0,-1 0 0 0 0,1 1 0 0 0,1 0 0 0 0,-1-1 0 0 0,1 1 0 0 0,11-6 0 0 0,-2 3 1320 0 0,0 1 0 0 0,34-10-1 0 0,-43 15-1016 0 0,2 0 0 0 0,0 1-1 0 0,-1-1 1 0 0,0 2 0 0 0,0-1-1 0 0,1 1 1 0 0,12 1 0 0 0,-16-1-369 0 0,1 2 0 0 0,-1-2 1 0 0,0 2-1 0 0,0 0 0 0 0,0-1 0 0 0,-1 1 0 0 0,1 1 1 0 0,0-1-1 0 0,0 1 0 0 0,-1 0 0 0 0,0 0 0 0 0,0 0 1 0 0,5 5-1 0 0,-6-5-93 0 0,-1-1 0 0 0,1 1 0 0 0,-1 1 0 0 0,-1-2 0 0 0,1 2 0 0 0,0-1 0 0 0,0 1 0 0 0,-1-1 0 0 0,0 1 0 0 0,0-1 0 0 0,0 0 0 0 0,-1 1 0 0 0,2 3 0 0 0,-2 1 31 0 0,0-1 1 0 0,0 0-1 0 0,0 0 0 0 0,0-1 1 0 0,-1 1-1 0 0,-2 7 0 0 0,-1 2 134 0 0,-1 0 0 0 0,0-1 0 0 0,-1 0 0 0 0,-1 1 0 0 0,-1-2 0 0 0,-16 26 0 0 0,15-28-564 0 0,1-2 1 0 0,-2 1-1 0 0,-13 11 0 0 0,14-15-1367 0 0,0 0 0 0 0,0 0 0 0 0,0-1 0 0 0,-15 7 0 0 0,14-9-4066 0 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6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74 143 0 0,'4'-17'968'0'0,"-2"-9"5830"0"0,-2 24-6504 0 0,-1 1 0 0 0,1-1 0 0 0,-1 1 0 0 0,1 0 0 0 0,0-1 0 0 0,-1 1 0 0 0,0 0 0 0 0,1-1 0 0 0,-1 1 0 0 0,0-1 0 0 0,0 1 0 0 0,0 0 0 0 0,0-1 0 0 0,0 2 0 0 0,0-2 0 0 0,0 2 0 0 0,0-2 0 0 0,-1 1 0 0 0,2 1 0 0 0,-2-2 0 0 0,1 2 0 0 0,-1-1 0 0 0,1 0 0 0 0,0 1 0 0 0,-3-1 0 0 0,1 1-118 0 0,1 0 0 0 0,-1 1-1 0 0,1-1 1 0 0,-1 0 0 0 0,0 1 0 0 0,1 0 0 0 0,0-1 0 0 0,-1 1 0 0 0,1 0 0 0 0,-1 0 0 0 0,1 1 0 0 0,-3 1 0 0 0,-4 3 207 0 0,-13 12-1 0 0,22-18-381 0 0,-10 9 104 0 0,1 0 1 0 0,0 0-1 0 0,1 2 0 0 0,-10 13 0 0 0,-24 49-96 0 0,34-59 25 0 0,-6 13-27 0 0,2 1 0 0 0,0 0 1 0 0,3 1-1 0 0,0 0 0 0 0,1 0 0 0 0,1 1 0 0 0,3 0 0 0 0,-3 40 0 0 0,6-35 7 0 0,1-1 0 0 0,2 1 0 0 0,10 57 1 0 0,-5-64 126 0 0,-1-2 1 0 0,3 0-1 0 0,0 1 1 0 0,1-1-1 0 0,16 26 1 0 0,-19-39 50 0 0,1 0 1 0 0,0-2 0 0 0,2 2 0 0 0,-1-2-1 0 0,1 0 1 0 0,18 15 0 0 0,-19-19-95 0 0,0 0-1 0 0,0-1 1 0 0,1-1 0 0 0,-1 1 0 0 0,1-1-1 0 0,0-1 1 0 0,0 0 0 0 0,1-1-1 0 0,16 4 1 0 0,-13-5-382 0 0,0 0 1 0 0,0-1-1 0 0,24-2 0 0 0,16-6-6395 0 0,-26 1 349 0 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7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33 2271 0 0,'0'-6'1690'0'0,"-3"-21"14101"0"0,7 41-14968 0 0,11 39-281 0 0,29 126 236 0 0,-38-139-678 0 0,0-6 171 0 0,-1 0 0 0 0,-1 0 0 0 0,-2 46 0 0 0,-8-55 34 0 0,6-23-234 0 0,-1 1 88 0 0,2-3-214 0 0,-1 0 0 0 0,0 0 0 0 0,0 0 1 0 0,0 0-1 0 0,0 0 0 0 0,0 0 0 0 0,0 0 1 0 0,0 1-1 0 0,-1-1 0 0 0,1 0 0 0 0,0 0 1 0 0,0 1-1 0 0,0-1 0 0 0,0 0 0 0 0,0 0 1 0 0,0 0-1 0 0,0 0 0 0 0,0 0 1 0 0,0 0-1 0 0,-1 0 0 0 0,1 0 0 0 0,0 0 1 0 0,0 1-1 0 0,0-1 0 0 0,0 0 0 0 0,0 0 1 0 0,0 0-1 0 0,0 0 0 0 0,0 0 0 0 0,0 0 1 0 0,-1 0-1 0 0,1 1 0 0 0,0-1 1 0 0,-2 0-414 0 0,1 0 1 0 0,0-1 0 0 0,0 1-1 0 0,0 0 1 0 0,0-1 0 0 0,0 1-1 0 0,0 0 1 0 0,0 0 0 0 0,-1-2-1 0 0,-5-3-2092 0 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8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13 775 0 0,'1'1'7491'0'0,"3"2"-6489"0"0,1 2 1 0 0,-1-2-1 0 0,1 0 0 0 0,-1 0 0 0 0,1 1 1 0 0,10 2-1 0 0,-6-2-84 0 0,1-1 0 0 0,-1-1 0 0 0,15 3 0 0 0,0-2 6 0 0,0-2 0 0 0,35-1 0 0 0,-13-5-331 0 0,-1-1-1 0 0,54-16 1 0 0,-69 15-509 0 0,-3-1-25 0 0,-21 6-75 0 0,1 0 0 0 0,-1 0 0 0 0,1 1 1 0 0,0-1-1 0 0,0 2 0 0 0,-1-1 0 0 0,13 1 0 0 0,-18 0-178 0 0,0 0 0 0 0,0 1-1 0 0,0-1 1 0 0,0 0 0 0 0,0 0-1 0 0,0 1 1 0 0,0 0 0 0 0,-1-1-1 0 0,2 0 1 0 0,-2 1 0 0 0,1 0-1 0 0,1 1 1 0 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9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3623 0 0,'0'0'2344'0'0,"0"-1"-1668"0"0,3-30 4448 0 0,-2 30-4930 0 0,-4-16 7183 0 0,63 248-6512 0 0,-46-177-741 0 0,17 54 111 0 0,-2-14 2 0 0,-27-82-204 0 0,58 234 588 0 0,-33-115-100 0 0,13 71 998 0 0,-12 2 419 0 0,-25-173-1563 0 0,-3 47 1 0 0,1 0 49 0 0,4-61-66 0 0,-3-8-1098 0 0,0-2-1349 0 0,5-10-2304 0 0,-1-1-800 0 0,1 0-1124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0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6591 0 0,'0'0'9696'0'0,"13"0"-11664"0"0,-3 0 824 0 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 7775 0 0,'0'0'592'0'0,"-1"-1"-412"0"0,-7-7 4128 0 0,7 10-4121 0 0,0 0-1 0 0,0 0 0 0 0,1 0 0 0 0,-1 0 0 0 0,0 0 1 0 0,1 0-1 0 0,0 0 0 0 0,-1 1 0 0 0,1 3 1 0 0,0-4-26 0 0,0 5 69 0 0,0 1 0 0 0,1-1 0 0 0,0 1 0 0 0,0-1-1 0 0,5 13 1 0 0,0 6 207 0 0,0 6 32 0 0,29 190 1052 0 0,-33-206-1471 0 0,-2 1 0 0 0,-1-2 0 0 0,0 1 0 0 0,-4 19 0 0 0,3-26 105 0 0,0 0 0 0 0,-3 8 0 0 0,-3-1-1125 0 0,-4-3-4077 0 0,5-8-713 0 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0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9127 0 0,'0'0'823'0'0,"2"1"-678"0"0,19 2 1063 0 0,-8-1 344 0 0,0-1 0 0 0,0 0 0 0 0,18-1 0 0 0,10-4 306 0 0,-1-3 0 0 0,74-22-1 0 0,-93 23-1678 0 0,65-23 202 0 0,-71 23-654 0 0,33-13-343 0 0,-41 18-1329 0 0,-1-1-1 0 0,1 1 0 0 0,7-1 1 0 0,-3 2-4525 0 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0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7055 0 0,'0'0'2839'0'0,"1"1"-1684"0"0,13 54 3327 0 0,0 32-2575 0 0,-12-71-1584 0 0,5 45 496 0 0,2 75 0 0 0,-8-49-1655 0 0,-1-86-42 0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0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5407 0 0,'1'-6'79'0'0,"-1"1"0"0"0,0-1 0 0 0,2 0-1 0 0,-2 1 1 0 0,2-1 0 0 0,3-9-1 0 0,-2 9 709 0 0,0 0-1 0 0,0 0 1 0 0,1 0-1 0 0,-1 1 0 0 0,1-1 1 0 0,0 1-1 0 0,0 0 1 0 0,1-1-1 0 0,0 2 0 0 0,0 0 1 0 0,0-1-1 0 0,0 1 0 0 0,1 0 1 0 0,0 1-1 0 0,10-6 1 0 0,-14 8-666 0 0,1 0 0 0 0,0 0 1 0 0,0 0-1 0 0,-1 1 1 0 0,1 0-1 0 0,0-1 1 0 0,0 1-1 0 0,-1 0 0 0 0,1 0 1 0 0,0 0-1 0 0,0 1 1 0 0,0-1-1 0 0,0 0 1 0 0,-1 1-1 0 0,1 0 0 0 0,-1-1 1 0 0,1 2-1 0 0,0-2 1 0 0,-1 2-1 0 0,1-1 1 0 0,-1 1-1 0 0,0 0 0 0 0,1-1 1 0 0,-1 1-1 0 0,0-1 1 0 0,0 2-1 0 0,0-1 1 0 0,0 0-1 0 0,0 0 0 0 0,0 0 1 0 0,1 3-1 0 0,0-1-75 0 0,-1 1 0 0 0,1 0 1 0 0,-1 0-1 0 0,0 0 0 0 0,0-1 0 0 0,-1 2 0 0 0,1-1 0 0 0,-1 0 0 0 0,0 0 0 0 0,-1 0 0 0 0,1 1 0 0 0,-1-1 0 0 0,0 0 0 0 0,0 1 0 0 0,-2 10 0 0 0,-2-2-63 0 0,0 0 0 0 0,-1 0-1 0 0,-1 0 1 0 0,-7 13 0 0 0,-35 47-1653 0 0,46-70 511 0 0,3-4 608 0 0,7-7 512 0 0,2-3 44 0 0,-5 6 24 0 0,2 1 0 0 0,-1-1-1 0 0,0 1 1 0 0,0 0 0 0 0,0 0 0 0 0,1 1-1 0 0,0 0 1 0 0,0 0 0 0 0,0 0 0 0 0,0 2 0 0 0,0-2-1 0 0,-1 2 1 0 0,1-1 0 0 0,10 2 0 0 0,-9 0 23 0 0,-1 0 1 0 0,0 0 0 0 0,1 0-1 0 0,-1 1 1 0 0,0 0 0 0 0,0 1 0 0 0,0 0-1 0 0,0 0 1 0 0,0 0 0 0 0,-1 0-1 0 0,0 2 1 0 0,0-1 0 0 0,9 8 0 0 0,-12-10-24 0 0,-1 1 1 0 0,1 0-1 0 0,-1-1 1 0 0,0 2-1 0 0,0-1 1 0 0,0 0-1 0 0,0 0 1 0 0,-1 0-1 0 0,0 1 1 0 0,1-1-1 0 0,-1 0 1 0 0,0 1-1 0 0,0-1 1 0 0,-1 1 0 0 0,1 0-1 0 0,-1-1 1 0 0,0 1-1 0 0,0 0 1 0 0,0-1-1 0 0,0 1 1 0 0,0-1-1 0 0,-1 1 1 0 0,0 0-1 0 0,1-1 1 0 0,-2 1-1 0 0,1-1 1 0 0,0 0-1 0 0,-1 1 1 0 0,1-1 0 0 0,-1 0-1 0 0,0 0 1 0 0,-3 4-1 0 0,-12 14 108 0 0,-25 24 0 0 0,-2 2-32 0 0,6-3-387 0 0,-64 59 0 0 0,79-85-302 0 0,16-14-1348 0 0,0 1 0 0 0,-7 6 0 0 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1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8407 0 0,'4'-20'696'0'0,"-3"17"-598"0"0,-1 0-1 0 0,0 0 1 0 0,1 1-1 0 0,0-1 1 0 0,0 0-1 0 0,-1 0 0 0 0,2 1 1 0 0,-1-1-1 0 0,0 0 1 0 0,1 1-1 0 0,-1-1 0 0 0,0 1 1 0 0,2 0-1 0 0,1-3 1 0 0,-2 3 271 0 0,0 1 0 0 0,-1 0 0 0 0,2-1 0 0 0,-1 0 0 0 0,0 1 0 0 0,0 0-1 0 0,1 0 1 0 0,-1 0 0 0 0,0 0 0 0 0,1 0 0 0 0,-1 0 0 0 0,0 1 0 0 0,1 0 0 0 0,0-1 0 0 0,-1 1 0 0 0,4 0 0 0 0,-2 0-134 0 0,0 1 1 0 0,0-1-1 0 0,0 2 0 0 0,-1-2 0 0 0,2 2 0 0 0,-2-1 0 0 0,0 1 0 0 0,2 0 0 0 0,4 3 1 0 0,2 3 1 0 0,-1 1 1 0 0,1-1 0 0 0,-2 1 0 0 0,1 1 0 0 0,-1 0 0 0 0,-1 1 0 0 0,0-1-1 0 0,0 1 1 0 0,10 22 0 0 0,-7-11-93 0 0,-2 2 0 0 0,0 0 0 0 0,-1-1-1 0 0,-2 2 1 0 0,-1-1 0 0 0,0 1 0 0 0,1 40 0 0 0,-6-34 0 0 0,0 0 1 0 0,-3 0-1 0 0,0 0 1 0 0,-2 0 0 0 0,-16 53-1 0 0,-57 121 131 0 0,42-119-2877 0 0,29-68 54 0 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19 431 0 0,'0'0'10939'0'0,"1"1"-9703"0"0,1 1-686 0 0,0 0 0 0 0,-1-1 0 0 0,1 1 0 0 0,0 0 0 0 0,0-1 0 0 0,0 1 1 0 0,0-1-1 0 0,1 0 0 0 0,-1 1 0 0 0,1-2 0 0 0,2 2 0 0 0,0 0-40 0 0,0-1 0 0 0,1 1 1 0 0,-1-2-1 0 0,11 1 0 0 0,0-2-49 0 0,2 0-1 0 0,21-5 1 0 0,-38 6-425 0 0,108-26-12 0 0,-89 19-4255 0 0,-12 4 1685 0 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1807 0 0,'1'1'2228'0'0,"-1"0"-1597"0"0,1 1 0 0 0,0 0 0 0 0,0 0 0 0 0,0 0 0 0 0,0 0-1 0 0,1-1 1 0 0,-1 1 0 0 0,0 0 0 0 0,1 0 0 0 0,-1-1 0 0 0,0 0 0 0 0,1 1-1 0 0,0-1 1 0 0,3 2 0 0 0,-1-1 51 0 0,-1 0 1 0 0,1-1-1 0 0,0 1 1 0 0,0-1-1 0 0,0 0 0 0 0,0 0 1 0 0,5 1-1 0 0,3-2 187 0 0,1 0 1 0 0,-1 0-1 0 0,0 0 0 0 0,17-4 0 0 0,152-40 69 0 0,-172 42-1263 0 0,23-7-1096 0 0,2-1-75 0 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2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4 9239 0 0,'0'0'423'0'0,"-2"0"-8"0"0,-5-1-233 0 0,5 0-117 0 0,0 1 0 0 0,-1 0 0 0 0,1-1 0 0 0,-1 1 0 0 0,1 0 0 0 0,-1 0 0 0 0,1 0-1 0 0,-1 0 1 0 0,1 1 0 0 0,0-1 0 0 0,-4 1 0 0 0,-13 6 1530 0 0,-1 0-1 0 0,-36 20 1 0 0,50-23-1474 0 0,-1 0 1 0 0,0 1-1 0 0,1 0 1 0 0,-1 1-1 0 0,2-1 1 0 0,-1 1-1 0 0,0 0 1 0 0,1 1-1 0 0,1-1 0 0 0,-8 13 1 0 0,8-10-72 0 0,0 1 1 0 0,0-1 0 0 0,2 1-1 0 0,-1-1 1 0 0,1 1-1 0 0,0 0 1 0 0,0 1-1 0 0,2-2 1 0 0,-1 1 0 0 0,1 1-1 0 0,1-1 1 0 0,3 20-1 0 0,0-11 38 0 0,1 0 1 0 0,0 0-1 0 0,1 0 0 0 0,2-1 0 0 0,16 30 1 0 0,-17-35 72 0 0,0-2 0 0 0,2 1 0 0 0,-1-1 0 0 0,1 0 0 0 0,19 17 0 0 0,-21-22 62 0 0,0 0 0 0 0,1-1 0 0 0,-1 0 0 0 0,2 0 0 0 0,-2 0 0 0 0,1-2 0 0 0,1 1 0 0 0,0 0 0 0 0,16 2 0 0 0,-21-5-142 0 0,0 0 1 0 0,-1-1 0 0 0,1 1-1 0 0,0-1 1 0 0,-1 0 0 0 0,1-1-1 0 0,-1 0 1 0 0,1 0 0 0 0,-1 1-1 0 0,1-1 1 0 0,5-2 0 0 0,-4 1-4 0 0,-1 0 0 0 0,1-1 0 0 0,0 0 0 0 0,-1 0 0 0 0,1 0-1 0 0,7-8 1 0 0,-4 3 0 0 0,0-2-1 0 0,-1 1 0 0 0,0 0 0 0 0,-1-1 1 0 0,0 0-1 0 0,7-16 0 0 0,-7 12-34 0 0,-2 2 1 0 0,0-2-1 0 0,0 1 0 0 0,-1 0 0 0 0,-1 0 1 0 0,3-27-1 0 0,-5 30-51 0 0,0 1 0 0 0,-1-1 0 0 0,-1 1 0 0 0,1-1 1 0 0,-1 1-1 0 0,0 0 0 0 0,-1-1 0 0 0,0 1 0 0 0,-1 0 0 0 0,-7-15 0 0 0,2 11-109 0 0,0 0 1 0 0,-1 0-1 0 0,0 1 0 0 0,-1 0 0 0 0,-1 1 1 0 0,1 0-1 0 0,-2 1 0 0 0,-13-10 0 0 0,14 13-127 0 0,-1-1 0 0 0,0 1 0 0 0,0 1 0 0 0,0 0 0 0 0,-1 1 0 0 0,0 0-1 0 0,0 1 1 0 0,-28-4 0 0 0,39 8 146 0 0,1 0-1 0 0,-1 0 1 0 0,0 0 0 0 0,0 0-1 0 0,1 1 1 0 0,-1-1 0 0 0,0 0-1 0 0,0 1 1 0 0,1 0-1 0 0,-1-1 1 0 0,1 2 0 0 0,-1-1-1 0 0,-2 2 1 0 0,3-2 6 0 0,1-1 0 0 0,1 1 1 0 0,-1 0-1 0 0,0-1 0 0 0,0 1 1 0 0,0 0-1 0 0,1 0 0 0 0,-1 0 0 0 0,0 0 1 0 0,1 0-1 0 0,0-1 0 0 0,-1 2 0 0 0,0-2 1 0 0,1 2-1 0 0,0-1 0 0 0,0 0 0 0 0,0 0 1 0 0,-1 0-1 0 0,1 0 0 0 0,0 0 1 0 0,0 0-1 0 0,0 1 0 0 0,0-2 0 0 0,0 2 1 0 0,0-1-1 0 0,0 0 0 0 0,1 0 0 0 0,-1 0 1 0 0,0 0-1 0 0,0 0 0 0 0,1 0 0 0 0,-1 0 1 0 0,1 0-1 0 0,0 2 0 0 0,2 1-566 0 0,0 0-1 0 0,0 1 0 0 0,0-1 1 0 0,1 0-1 0 0,-1-1 0 0 0,1 1 1 0 0,5 3-1 0 0,1 1-284 0 0,8 14-1297 0 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2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50 3679 0 0,'0'0'284'0'0,"1"0"139"0"0,11 2 10625 0 0,0-4-6529 0 0,-9 0-4100 0 0,1 0 0 0 0,0 0 0 0 0,0 0-1 0 0,3-4 1 0 0,-5 5-236 0 0,0 0-157 0 0,-1 0 1 0 0,0 1-1 0 0,0-1 1 0 0,0 0-1 0 0,0 1 0 0 0,0-2 1 0 0,0 1-1 0 0,0 0 1 0 0,0 0-1 0 0,0 0 0 0 0,0 0 1 0 0,-1 0-1 0 0,1 0 1 0 0,0 0-1 0 0,0-3 0 0 0,-1 4-23 0 0,-1-2 0 0 0,1 2 0 0 0,0-1 0 0 0,0 0-1 0 0,0 1 1 0 0,0-1 0 0 0,-1 0 0 0 0,0 1 0 0 0,1-1-1 0 0,0 0 1 0 0,-1 1 0 0 0,1 0 0 0 0,-1-1 0 0 0,1 0-1 0 0,-1 0 1 0 0,0 1 0 0 0,1 0 0 0 0,-1-1 0 0 0,1 1-1 0 0,-1-1 1 0 0,0 1 0 0 0,1 0 0 0 0,-1 0-1 0 0,0-1 1 0 0,0 1 0 0 0,0 0 0 0 0,1 0 0 0 0,-1-1-1 0 0,0 1 1 0 0,0 0 0 0 0,-1 0-4 0 0,1-1 15 0 0,-7 1 15 0 0,0 0-19 0 0,1 1-10 0 0,2 2 0 0 0,-36 25-637 0 0,41-27 354 0 0,-1 0-398 0 0,0 1 247 0 0,-2 5-1091 0 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3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194 196 12439 0 0,'17'-32'1140'0'0,"-13"23"-505"0"0,1 2 0 0 0,3-14-1 0 0,-7 18-241 0 0,0-1-1 0 0,0 1 0 0 0,-1 0 0 0 0,1-2 0 0 0,0 2 0 0 0,-1 0 0 0 0,0-1 0 0 0,0 0 0 0 0,-2-6 1 0 0,1 6-153 0 0,0-2 0 0 0,0 1 1 0 0,-1 1-1 0 0,0-2 1 0 0,0 1-1 0 0,0 1 1 0 0,-1-1-1 0 0,0 0 1 0 0,0 1-1 0 0,-6-8 1 0 0,7 10-201 0 0,0 0 1 0 0,0 0-1 0 0,-1 0 1 0 0,0 0 0 0 0,1 0-1 0 0,-1 0 1 0 0,1 1-1 0 0,-1-1 1 0 0,0 1 0 0 0,0 0-1 0 0,0-1 1 0 0,0 2 0 0 0,0-1-1 0 0,0 0 1 0 0,0 1-1 0 0,0-1 1 0 0,-1 1 0 0 0,2 0-1 0 0,-7 0 1 0 0,5 1-39 0 0,-1 0 1 0 0,0 0-1 0 0,1 1 1 0 0,-1-1-1 0 0,1 1 1 0 0,-1 0-1 0 0,1 0 1 0 0,0 0-1 0 0,-8 7 1 0 0,4-2-25 0 0,0-1 0 0 0,1 1 0 0 0,-11 12 0 0 0,13-11 15 0 0,-1 0-1 0 0,1-1 0 0 0,0 1 1 0 0,1 1-1 0 0,0-1 0 0 0,0 1 1 0 0,1 0-1 0 0,0 0 0 0 0,0-1 1 0 0,0 11-1 0 0,2-13 5 0 0,0-1-1 0 0,1 1 1 0 0,-1 0 0 0 0,1-1-1 0 0,1 1 1 0 0,-1 0 0 0 0,1-1-1 0 0,0 1 1 0 0,0-1 0 0 0,0 1-1 0 0,2-1 1 0 0,-2 0 0 0 0,2 1-1 0 0,-1-1 1 0 0,0 0 0 0 0,1 0 0 0 0,6 8-1 0 0,-7-12 7 0 0,-1 0 0 0 0,0 1 0 0 0,1-1-1 0 0,-1 1 1 0 0,0-1 0 0 0,1 0 0 0 0,0 0 0 0 0,0 0 0 0 0,-1 0-1 0 0,1 0 1 0 0,0-1 0 0 0,0 1 0 0 0,0 0 0 0 0,0-1 0 0 0,4 2-1 0 0,-3-2 9 0 0,0 0-1 0 0,0 0 0 0 0,0 0 0 0 0,-1-1 0 0 0,2 0 1 0 0,-1 1-1 0 0,-1-1 0 0 0,1 0 0 0 0,5-1 0 0 0,2-4 24 0 0,0 1 0 0 0,0-1-1 0 0,-1-1 1 0 0,12-10 0 0 0,-20 16-34 0 0,22-20 255 0 0,29-33-1 0 0,-46 46-152 0 0,3-4 83 0 0,-8 11-97 0 0,-1 3-15 0 0,-1 49-97 0 0,3-2 0 0 0,10 64-1 0 0,-4-78-218 0 0,1-1 1 0 0,18 43-1 0 0,-24-68-1147 0 0,2-1 1 0 0,7 12-1 0 0,-5-11-769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0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1 137 775 0 0,'0'0'0'0'0,"20"-17"14696"0"0,-12 14-14256 0 0,2 1-296 0 0,2-1-1448 0 0,-1 1-288 0 0</inkml:trace>
  <inkml:trace contextRef="#ctx0" brushRef="#br0" timeOffset="1">883 0 15551 0 0,'0'0'1680'0'0,"-8"0"-1680"0"0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3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239 133 10423 0 0,'4'-5'379'0'0,"0"0"-1"0"0,-1-1 1 0 0,0 0-1 0 0,0 1 1 0 0,-1-1-1 0 0,0 0 0 0 0,3-8 1 0 0,-5 12-105 0 0,0-1 1 0 0,1 1-1 0 0,-1 0 1 0 0,0-1-1 0 0,0 0 0 0 0,0 0 1 0 0,0 1-1 0 0,0 0 1 0 0,-1-1-1 0 0,1 1 1 0 0,-1-1-1 0 0,0 1 0 0 0,0-1 1 0 0,1 1-1 0 0,-2-1 1 0 0,2 1-1 0 0,-2 0 1 0 0,1 0-1 0 0,0 0 0 0 0,-4-3 1 0 0,3 2-198 0 0,0 1 1 0 0,-1-1-1 0 0,0 1 1 0 0,0 0-1 0 0,1 0 1 0 0,-1 1-1 0 0,0-1 1 0 0,0 0-1 0 0,0 1 0 0 0,0-1 1 0 0,0 1-1 0 0,-1 0 1 0 0,2 0-1 0 0,-2 0 1 0 0,1 1-1 0 0,-1 0 1 0 0,1-1-1 0 0,-4 1 1 0 0,2 1 2 0 0,1-1 0 0 0,-1 0 0 0 0,1 2 0 0 0,-1-2 0 0 0,1 2 0 0 0,0 0 0 0 0,-1-1 1 0 0,1 1-1 0 0,0 0 0 0 0,0 0 0 0 0,0 0 0 0 0,-6 6 0 0 0,-11 9-80 0 0,-31 31 0 0 0,45-40 0 0 0,0 0 0 0 0,1 0 0 0 0,0 1 0 0 0,0 0 0 0 0,1 0 0 0 0,0 0 0 0 0,-5 14 0 0 0,10-22 1 0 0,-1 1 0 0 0,0-1 0 0 0,1 1 0 0 0,0 0 0 0 0,0 0 0 0 0,-1 0 0 0 0,1 0 0 0 0,0-1 0 0 0,0 1 0 0 0,0 0 0 0 0,0 1 0 0 0,1-2 0 0 0,-1 1 0 0 0,0 0 0 0 0,1-1 0 0 0,-1 1 0 0 0,1 0 0 0 0,-1 0 0 0 0,2-1 0 0 0,-2 1 0 0 0,1 0 0 0 0,1-1 0 0 0,-2 0 0 0 0,2 1 0 0 0,-1 0 0 0 0,0-1-1 0 0,1 1 1 0 0,-1-2 0 0 0,0 2 0 0 0,1-1 0 0 0,-1 0 0 0 0,1 0 0 0 0,2 1 0 0 0,6 3 19 0 0,0-2-1 0 0,-1 2 1 0 0,1-3-1 0 0,19 5 1 0 0,-19-5 4 0 0,19 5 233 0 0,-3-2 41 0 0,-1 1 1 0 0,45 18 0 0 0,-64-21-273 0 0,1 0 1 0 0,-1 0-1 0 0,0 0 0 0 0,0 2 0 0 0,0-2 1 0 0,0 2-1 0 0,-1-1 0 0 0,0 1 0 0 0,0 0 1 0 0,0 0-1 0 0,-1 0 0 0 0,1 1 0 0 0,-1 0 1 0 0,-1 0-1 0 0,5 9 0 0 0,-7-13-23 0 0,0 1 0 0 0,-1 0-1 0 0,1 0 1 0 0,0-1 0 0 0,-1 1-1 0 0,0 0 1 0 0,0 0 0 0 0,0-1 0 0 0,0 1-1 0 0,0 0 1 0 0,-1 0 0 0 0,1-1-1 0 0,-1 1 1 0 0,1 0 0 0 0,-2 0 0 0 0,2-1-1 0 0,-2 1 1 0 0,2-1 0 0 0,-2 1-1 0 0,1-1 1 0 0,-1 1 0 0 0,-2 2 0 0 0,-2 3 10 0 0,-1 0 0 0 0,0-1 0 0 0,-1 0 0 0 0,-13 11 0 0 0,7-7-130 0 0,-2-2-1 0 0,-16 11 0 0 0,24-17-74 0 0,0 1-1 0 0,1-1 0 0 0,-1-1 0 0 0,1 1 1 0 0,-1-1-1 0 0,0 0 0 0 0,-9 0 1 0 0,15-2 169 0 0,1 0 0 0 0,0 0 0 0 0,-1 0 0 0 0,1 0 0 0 0,0 0 0 0 0,-1 0 0 0 0,1 0 1 0 0,0-1-1 0 0,-1 1 0 0 0,1-1 0 0 0,-1 1 0 0 0,1-1 0 0 0,0 1 0 0 0,-1-1 0 0 0,1 1 1 0 0,0-2-1 0 0,0 1 0 0 0,-1 1 0 0 0,0-2 0 0 0,1 0 19 0 0,0 0 0 0 0,0 1 0 0 0,0-1 0 0 0,0 0 0 0 0,0 0 0 0 0,1 1 0 0 0,-1-1 0 0 0,0 0 0 0 0,1 1 0 0 0,-1-2 0 0 0,1 1 0 0 0,0 0 0 0 0,0-2 0 0 0,-1-18 130 0 0,2 0 0 0 0,1 0-1 0 0,1 0 1 0 0,1 0 0 0 0,0 0-1 0 0,14-37 1 0 0,-14 47-111 0 0,1 0 0 0 0,0 1 0 0 0,1 1 0 0 0,0-1-1 0 0,0 1 1 0 0,1 0 0 0 0,0 0 0 0 0,1 0 0 0 0,0 1 0 0 0,0 1 0 0 0,1 0-1 0 0,0 0 1 0 0,19-12 0 0 0,-9 9-678 0 0,0 1-1 0 0,1 1 0 0 0,27-8 1 0 0,-19 8-803 0 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4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3 143 0 0,'-13'-2'0'0'0,"6"1"3306"0"0,10 11 246 0 0,-1-3-2881 0 0,-2 0 1 0 0,1 0 0 0 0,-1 11-1 0 0,0 4 175 0 0,8 44 873 0 0,15 69 0 0 0,-4-31-803 0 0,-14-71-457 0 0,1 51 0 0 0,-6-64-379 0 0,-2 0-1 0 0,0-1 0 0 0,-8 38 0 0 0,8-52-215 0 0,1 1-152 0 0,0 1 0 0 0,-1-2-1 0 0,0 1 1 0 0,0-1 0 0 0,0 1-1 0 0,-1-1 1 0 0,1 0 0 0 0,-7 9-1 0 0,3-8-1647 0 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0 246 8695 0 0,'5'-10'232'0'0,"0"0"0"0"0,-1 0 0 0 0,6-18 0 0 0,-6 16 255 0 0,0 1-1 0 0,0-1 1 0 0,1 0-1 0 0,1 1 0 0 0,0 0 1 0 0,1 0-1 0 0,0 1 0 0 0,0 1 1 0 0,1-2-1 0 0,17-15 1 0 0,-19 21-135 0 0,0-1 0 0 0,1 1 1 0 0,-1 1-1 0 0,1-1 1 0 0,-1 1-1 0 0,1 1 1 0 0,0-1-1 0 0,0 1 0 0 0,1 0 1 0 0,-1 1-1 0 0,1 0 1 0 0,-1 0-1 0 0,2 1 1 0 0,-2-1-1 0 0,1 2 1 0 0,0-1-1 0 0,-1 1 0 0 0,13 1 1 0 0,-16 0-287 0 0,0 0 0 0 0,-1-1 0 0 0,1 2 0 0 0,0-1 0 0 0,-1 1 0 0 0,1-1-1 0 0,-1 0 1 0 0,1 1 0 0 0,-2 0 0 0 0,2 0 0 0 0,-2 1 0 0 0,2-1 0 0 0,-1 0 0 0 0,2 4 0 0 0,-1-2-18 0 0,-1 0-1 0 0,0 1 1 0 0,-1 0 0 0 0,1-1-1 0 0,0 1 1 0 0,-1 0 0 0 0,0 0-1 0 0,3 11 1 0 0,-2-5-8 0 0,-1 0 0 0 0,-1 0 0 0 0,0 0 0 0 0,-1 1-1 0 0,0-1 1 0 0,0 1 0 0 0,-2-1 0 0 0,-3 20 0 0 0,1-18 11 0 0,0 0 0 0 0,0 0 0 0 0,-9 15 0 0 0,-22 33 122 0 0,24-43-162 0 0,3-5-294 0 0,0-2 0 0 0,-1 1 0 0 0,-17 16 0 0 0,1-4-7823 0 0,20-20 1796 0 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59 2039 0 0,'2'-7'81'0'0,"-1"0"0"0"0,0 1 0 0 0,-1-1 0 0 0,2-6-1 0 0,-4-6 11147 0 0,0 20-11028 0 0,0 0 0 0 0,0 0 1 0 0,0-1-1 0 0,0 2 0 0 0,0-1 1 0 0,1 0-1 0 0,-1 0 0 0 0,0 1 0 0 0,0-1 1 0 0,1 0-1 0 0,0 1 0 0 0,-2 2 0 0 0,1-2-18 0 0,-13 16 594 0 0,1 0 0 0 0,-17 30 0 0 0,26-41-640 0 0,-6 14 127 0 0,0 1 1 0 0,1 0 0 0 0,2 0-1 0 0,-1 0 1 0 0,3 1 0 0 0,-6 30 0 0 0,2 7 22 0 0,-1 75 0 0 0,10-92-99 0 0,2-1 1 0 0,1 1-1 0 0,3-1 1 0 0,2 0-1 0 0,1 0 1 0 0,18 51-1 0 0,-10-41 130 0 0,-1 0 213 0 0,42 93 1 0 0,-54-139-474 0 0,0 0 0 0 0,1 1 0 0 0,0-1 0 0 0,0-1-1 0 0,1 1 1 0 0,-1-1 0 0 0,8 8 0 0 0,-10-11-223 0 0,1-1 0 0 0,0 1-1 0 0,-1-1 1 0 0,1 1-1 0 0,-1 0 1 0 0,1-1 0 0 0,0 0-1 0 0,0 0 1 0 0,0 0 0 0 0,0 0-1 0 0,0-1 1 0 0,0 1-1 0 0,0-1 1 0 0,0 1 0 0 0,0-1-1 0 0,0 0 1 0 0,0 0 0 0 0,1-1-1 0 0,4 0 1 0 0,8-5-5132 0 0,1-2-1517 0 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5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1583 0 0,'-18'5'10646'0'0,"19"-4"-9556"0"0,1 1-783 0 0,-1 1-1 0 0,1-1 1 0 0,0 0 0 0 0,0 0-1 0 0,0 0 1 0 0,0 0-1 0 0,0-1 1 0 0,1 1 0 0 0,-1-1-1 0 0,0 1 1 0 0,1-1-1 0 0,-1 0 1 0 0,1 0 0 0 0,0 0-1 0 0,-1 0 1 0 0,1-1-1 0 0,5 2 1 0 0,5 0 504 0 0,-1-2 0 0 0,23 0 0 0 0,-15 0-171 0 0,10-2 192 0 0,55-9-1 0 0,-41 4-1598 0 0,-39 6 282 0 0,7-1-1732 0 0,-3 1-2855 0 0,-1-2-1418 0 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6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49 5783 0 0,'-6'-23'795'0'0,"0"-2"11690"0"0,10 30-10881 0 0,2 18-1279 0 0,0 0-1 0 0,3 32 0 0 0,-2-13-149 0 0,45 289 697 0 0,-12 63 771 0 0,-19-166 522 0 0,-13-162-1439 0 0,3 35 324 0 0,-11-89-917 0 0,1 0-1 0 0,1 1 0 0 0,0-2 1 0 0,0 2-1 0 0,5 11 1 0 0,-7-23-268 0 0,2-2-785 0 0,25-17-3224 0 0,-8 3-4652 0 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7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1351 0 0,'0'0'236'0'0,"5"-5"4943"0"0,-4 4-4927 0 0,0 0 1 0 0,0 0-1 0 0,-1 0 0 0 0,1 1 0 0 0,0-2 0 0 0,0 1 1 0 0,0 1-1 0 0,-1-1 0 0 0,2 0 0 0 0,-2 1 1 0 0,2-1-1 0 0,-2 0 0 0 0,2 1 0 0 0,-1-1 1 0 0,0 1-1 0 0,0-1 0 0 0,0 1 0 0 0,0 0 1 0 0,0 0-1 0 0,0 0 0 0 0,3-1 0 0 0,4 0 453 0 0,0 1-1 0 0,10 0 1 0 0,-2 0 161 0 0,103-2 2543 0 0,-19 2-2002 0 0,118-17 483 0 0,1-12-522 0 0,-69 9-650 0 0,84-13 14 0 0,-226 32-699 0 0,-7 1-102 0 0,-6 8-540 0 0,1-4-145 0 0,-1-1 1 0 0,1 1 0 0 0,-2-1-1 0 0,1 0 1 0 0,1-1 0 0 0,-2 1-1 0 0,-5 1 1 0 0,-2 2-2899 0 0,-9 4-2620 0 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7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1351 0 0,'0'0'10864'0'0,"1"1"-9880"0"0,1 1-721 0 0,0 0-1 0 0,1 0 0 0 0,-1 0 0 0 0,0 0 1 0 0,0 1-1 0 0,0-1 0 0 0,0 1 1 0 0,-1-1-1 0 0,1 0 0 0 0,-1 1 1 0 0,0 0-1 0 0,0 0 0 0 0,0 0 0 0 0,1 5 1 0 0,1 5 177 0 0,-1 1 0 0 0,0 14 0 0 0,0-16-167 0 0,4 90 634 0 0,2 24 138 0 0,-7-115-926 0 0,3 42 481 0 0,-3-46-497 0 0,-2 0 0 0 0,1 0 0 0 0,-1 0-1 0 0,0-1 1 0 0,-3 11 0 0 0,4-16-132 0 0,0-1 1 0 0,0 0-1 0 0,-1 1 0 0 0,1-1 1 0 0,0 1-1 0 0,-1-1 0 0 0,1 0 0 0 0,0 0 1 0 0,0 1-1 0 0,0-1 0 0 0,-1 1 1 0 0,1-1-1 0 0,-1 0 0 0 0,1 0 0 0 0,-1 1 1 0 0,1-1-132 0 0,0 0 1 0 0,-1 0-1 0 0,1 0 1 0 0,0 0 0 0 0,0 0-1 0 0,0 0 1 0 0,0 0-1 0 0,-1 0 1 0 0,1 0-1 0 0,0 0 1 0 0,-1 0 0 0 0,1 0-1 0 0,0 0 1 0 0,-1 0-1 0 0,1 0 1 0 0,0 0-1 0 0,0 0 1 0 0,0 0 0 0 0,0-1-1 0 0,0 1 1 0 0,-1 0-1 0 0,1 0 1 0 0,0 0-1 0 0,-1 0 1 0 0,-4-4-2292 0 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7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5039 0 0,'0'0'695'0'0,"1"0"218"0"0,20-2 2726 0 0,0 0-1 0 0,27-6 1 0 0,-25 3-1798 0 0,39-2 0 0 0,171-10-254 0 0,-146 8-10357 0 0,-72 8 2683 0 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8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5783 0 0,'-1'1'3370'0'0,"1"2"-2673"0"0,-2 1 0 0 0,2 0 0 0 0,0-1 1 0 0,-1 1-1 0 0,1 0 0 0 0,0 6 0 0 0,3 25 869 0 0,-2-28-1239 0 0,9 98 1512 0 0,-6-11-1163 0 0,-3-33-550 0 0,-4-41 268 0 0,2-11-1495 0 0,0 0-3472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1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13303 0 0,'0'0'1440'0'0,"12"-4"-2704"0"0,3 3 832 0 0,-2-2-4832 0 0</inkml:trace>
  <inkml:trace contextRef="#ctx0" brushRef="#br0" timeOffset="1">587 12 10943 0 0,'0'0'4184'0'0,"10"-4"-3784"0"0,-2 1 0 0 0,2 2-1376 0 0,0-1-272 0 0,2 0-64 0 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8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2039 0 0,'0'0'92'0'0,"1"-4"123"0"0,1 0 0 0 0,0 0-1 0 0,0 1 1 0 0,-1-1-1 0 0,2 1 1 0 0,-1-1-1 0 0,0 2 1 0 0,1-2-1 0 0,4-3 1 0 0,0 0 3707 0 0,15-8 0 0 0,-16 11-2474 0 0,1 0 1 0 0,11-4 0 0 0,-13 6-1085 0 0,0 0 1 0 0,0 1 0 0 0,0 0 0 0 0,0-1 0 0 0,0 2 0 0 0,1 0 0 0 0,-1-1 0 0 0,0 1 0 0 0,0 0 0 0 0,0 1 0 0 0,10 1 0 0 0,0 1 80 0 0,-5-1-154 0 0,0 1 0 0 0,1 0 1 0 0,12 5-1 0 0,-21-7-250 0 0,1 1 1 0 0,-1-1-1 0 0,1 0 1 0 0,-1 1-1 0 0,0-1 1 0 0,0 1-1 0 0,0 0 1 0 0,0 0-1 0 0,-1-1 1 0 0,1 1-1 0 0,0 0 1 0 0,0 0-1 0 0,-1 1 1 0 0,1-1-1 0 0,-1 0 1 0 0,0 1-1 0 0,0-1 1 0 0,1 5-1 0 0,-1-4-25 0 0,-1 1 0 0 0,1 0 0 0 0,-1 0-1 0 0,1 0 1 0 0,-2 0 0 0 0,1 0 0 0 0,0 0-1 0 0,-1 0 1 0 0,1-1 0 0 0,-2 1 0 0 0,2 0-1 0 0,-2 0 1 0 0,1-1 0 0 0,-1 1 0 0 0,1-1-1 0 0,-4 4 1 0 0,-3 6-29 0 0,-1 0 0 0 0,-18 19-1 0 0,20-23 21 0 0,-4 3-265 0 0,-1-1-1 0 0,1 0 1 0 0,-2-1 0 0 0,-21 15-1 0 0,34-24 241 0 0,-1-1 1 0 0,1 0-1 0 0,0 0 0 0 0,0 0 0 0 0,0 0 0 0 0,0 0 1 0 0,0 0-1 0 0,-1 0 0 0 0,1 1 0 0 0,0-1 0 0 0,0 0 0 0 0,-1 0 1 0 0,1 0-1 0 0,0 0 0 0 0,0 0 0 0 0,0 0 0 0 0,0 0 1 0 0,-1 0-1 0 0,1 1 0 0 0,-1-1 0 0 0,1 0 0 0 0,0 0 1 0 0,-1-1-1 0 0,1 1 0 0 0,0 0 0 0 0,0 0 0 0 0,0 0 1 0 0,0 0-1 0 0,-1 0 0 0 0,1 0 0 0 0,0 0 0 0 0,-1 0 1 0 0,1-1-1 0 0,0 1 0 0 0,0 0 0 0 0,0 0 0 0 0,0 0 1 0 0,-1-1-6 0 0,1 0 1 0 0,0 0 0 0 0,-1 0 0 0 0,1 0 0 0 0,0 0 0 0 0,0 0 0 0 0,0 1 0 0 0,0-2-1 0 0,0 2 1 0 0,0-3 0 0 0,0 1 14 0 0,0 1 8 0 0,0 0 0 0 0,0 1 0 0 0,0-1 0 0 0,0 0-1 0 0,0 1 1 0 0,0-1 0 0 0,0 0 0 0 0,0 1-1 0 0,0-1 1 0 0,1 0 0 0 0,-1 1 0 0 0,0-1-1 0 0,1 1 1 0 0,-1-1 0 0 0,0 1 0 0 0,0-1-1 0 0,2 0 1 0 0,-1-2 9 0 0,1 0 0 0 0,-1 1-1 0 0,1 0 1 0 0,0-1 0 0 0,-1 1 0 0 0,1 0-1 0 0,1 0 1 0 0,-1 0 0 0 0,0 1 0 0 0,1-2-1 0 0,-1 2 1 0 0,1 0 0 0 0,-1-1 0 0 0,1 1 0 0 0,-1 0-1 0 0,1-1 1 0 0,0 2 0 0 0,0-1 0 0 0,-1 0-1 0 0,2 1 1 0 0,-1 0 0 0 0,-1-1 0 0 0,1 1-1 0 0,1 0 1 0 0,-2 0 0 0 0,1 0 0 0 0,0 1-1 0 0,0-1 1 0 0,3 2 0 0 0,7 2 186 0 0,0 0 0 0 0,24 13 0 0 0,-32-14-143 0 0,1 1-1 0 0,-1-1 1 0 0,0 1-1 0 0,0 0 1 0 0,0 1-1 0 0,-1-1 1 0 0,1 1 0 0 0,4 8-1 0 0,-5-8-8 0 0,-1 1 1 0 0,1-1-1 0 0,-2 1 0 0 0,1-1 0 0 0,-1 1 0 0 0,4 11 0 0 0,-6-14-30 0 0,1 1 0 0 0,-1-1 0 0 0,1 0 0 0 0,-1 0 0 0 0,0 1 0 0 0,-1-1 0 0 0,1 0 0 0 0,-1 0 0 0 0,1 1 0 0 0,-1-1-1 0 0,0 0 1 0 0,0 0 0 0 0,0 0 0 0 0,-3 6 0 0 0,-2 0 22 0 0,-1 0 0 0 0,0-1 0 0 0,0 0-1 0 0,-1 0 1 0 0,0-1 0 0 0,-11 9 0 0 0,13-11-12 0 0,-8 6-423 0 0,-1 0 1 0 0,-1-2 0 0 0,1 1-1 0 0,-1-2 1 0 0,-1 1-1 0 0,-18 5 1 0 0,29-12-874 0 0,-1-1-1 0 0,1 1 1 0 0,-11 0 0 0 0,8-1-921 0 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9127 0 0,'1'0'415'0'0,"1"-3"-317"0"0,1 1 0 0 0,1 0 0 0 0,-2 0 0 0 0,1 1 0 0 0,1 0 0 0 0,-2-1 0 0 0,2 1 0 0 0,-1-1 0 0 0,1 2 0 0 0,-1-1 0 0 0,0 0 0 0 0,1 1 0 0 0,4-1 0 0 0,-3 1 218 0 0,-1 1 1 0 0,1-1-1 0 0,0 1 1 0 0,-1 0-1 0 0,1 0 1 0 0,-1 0-1 0 0,0 1 1 0 0,1-1-1 0 0,4 3 1 0 0,1 3 240 0 0,0-1 1 0 0,0 2-1 0 0,0-1 0 0 0,0 1 1 0 0,-1 0-1 0 0,15 19 1 0 0,-2 0 74 0 0,-2 0 0 0 0,-1 2 0 0 0,30 57 1 0 0,-39-65-406 0 0,-1 0 1 0 0,-2 1 0 0 0,0 0-1 0 0,-2 0 1 0 0,0 1 0 0 0,4 41-1 0 0,-9-46-98 0 0,0 0 0 0 0,-1 0 0 0 0,-1-1 1 0 0,-1 1-1 0 0,-1-1 0 0 0,-8 24 0 0 0,2-12 53 0 0,-2-1 0 0 0,-28 50 1 0 0,12-34-57 0 0,-58 68 1 0 0,58-79-71 0 0,-70 75-2962 0 0,87-97 564 0 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7055 0 0,'1'1'9344'0'0,"1"0"-8827"0"0,2-1 0 0 0,-1 1 0 0 0,-1 0 0 0 0,2-1 0 0 0,-1 1 0 0 0,0-1 0 0 0,5-1 0 0 0,24-3 1428 0 0,-16 2-1331 0 0,32-4-154 0 0,89-12 985 0 0,-67 7-6142 0 0,-57 10-2806 0 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9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5039 0 0,'0'0'231'0'0,"2"0"-18"0"0,12-2 487 0 0,17 2-1 0 0,-21 0 1126 0 0,0 0-1 0 0,0-1 1 0 0,0 0 0 0 0,0-1-1 0 0,14-3 1 0 0,91-39 3153 0 0,-57 22-5331 0 0,-1 0-3595 0 0,-39 17 1664 0 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19 9903 0 0,'-1'-1'763'0'0,"0"0"-715"0"0,0 0-1 0 0,0 0 1 0 0,0 1-1 0 0,-1-1 1 0 0,1 0 0 0 0,-1 1-1 0 0,1-1 1 0 0,0 1 0 0 0,-1-1-1 0 0,1 1 1 0 0,-1 0-1 0 0,1 0 1 0 0,-1 0 0 0 0,1 0-1 0 0,-1 0 1 0 0,1 0-1 0 0,-1 0 1 0 0,1 0 0 0 0,-4 0-1 0 0,2 2 74 0 0,0-1-1 0 0,-1 0 1 0 0,1 1-1 0 0,-1 0 1 0 0,-3 3-1 0 0,1-1 92 0 0,-8 6 314 0 0,0 0 0 0 0,0 1 0 0 0,2 0 0 0 0,0 1 1 0 0,0 1-1 0 0,0 0 0 0 0,2 0 0 0 0,0 2 0 0 0,1-2 0 0 0,-14 30 1 0 0,19-35-314 0 0,1 0 0 0 0,0 1 0 0 0,1-1 0 0 0,-1 1 0 0 0,2 0 0 0 0,-1 0 0 0 0,2 0 0 0 0,-1 1 0 0 0,1-1 1 0 0,0 0-1 0 0,1-1 0 0 0,-1 1 0 0 0,5 15 0 0 0,-3-17-80 0 0,0-1-1 0 0,0 0 1 0 0,0 0-1 0 0,1 0 1 0 0,0-1 0 0 0,0 1-1 0 0,1-1 1 0 0,-1 1-1 0 0,1-2 1 0 0,0 2 0 0 0,1-2-1 0 0,-1 1 1 0 0,0-1-1 0 0,1 0 1 0 0,1 0-1 0 0,-1 0 1 0 0,0 0 0 0 0,1-2-1 0 0,-1 2 1 0 0,7 1-1 0 0,-5-3-59 0 0,-2-1 0 0 0,1 0-1 0 0,0 1 1 0 0,-1-1 0 0 0,1-1-1 0 0,0 0 1 0 0,0 0-1 0 0,0 0 1 0 0,0-1 0 0 0,-1 0-1 0 0,1 0 1 0 0,11-3 0 0 0,-2-2 21 0 0,1 0-1 0 0,-1-1 1 0 0,18-11 0 0 0,-22 12-68 0 0,-1 0 0 0 0,0-1-1 0 0,-1 0 1 0 0,0 0 0 0 0,0-2-1 0 0,11-11 1 0 0,-17 16-41 0 0,0 0-1 0 0,-1 1 1 0 0,1-1 0 0 0,-1 0 0 0 0,0 0-1 0 0,0-1 1 0 0,0 1 0 0 0,0-1 0 0 0,-1 1 0 0 0,0 0-1 0 0,0-1 1 0 0,0 1 0 0 0,-1-1 0 0 0,0 1-1 0 0,1-1 1 0 0,-1 0 0 0 0,-1 0 0 0 0,1 1-1 0 0,-2-6 1 0 0,-2-5-196 0 0,0 0 0 0 0,-1 0 1 0 0,-1 0-1 0 0,-15-25 0 0 0,7 17-18 0 0,-1 1-1 0 0,-19-21 0 0 0,30 37 175 0 0,-2 0-1 0 0,1 1 1 0 0,0 0-1 0 0,-1 0 1 0 0,0 0-1 0 0,0 1 1 0 0,0 0-1 0 0,-9-4 1 0 0,13 7 13 0 0,0 0 0 0 0,0 1 1 0 0,0-1-1 0 0,-1 0 0 0 0,1 1 1 0 0,0 0-1 0 0,0-1 1 0 0,-1 1-1 0 0,1 0 0 0 0,0 0 1 0 0,0 0-1 0 0,0 0 0 0 0,0 1 1 0 0,-1-1-1 0 0,1 0 0 0 0,0 1 1 0 0,0 0-1 0 0,-1-1 1 0 0,1 1-1 0 0,0 0 0 0 0,0 0 1 0 0,0 1-1 0 0,0-1 0 0 0,0 0 1 0 0,0 0-1 0 0,1 1 0 0 0,-1-1 1 0 0,0 1-1 0 0,1 0 0 0 0,-2 1 1 0 0,1-1-182 0 0,1 0 0 0 0,-1 0 0 0 0,2 0 1 0 0,-2 0-1 0 0,1 0 0 0 0,0 0 0 0 0,1 0 0 0 0,-1 0 1 0 0,0 0-1 0 0,1 0 0 0 0,0 0 0 0 0,-1 0 0 0 0,1 0 1 0 0,-1 1-1 0 0,1-1 0 0 0,0 0 0 0 0,1 0 1 0 0,-1 1-1 0 0,1 3 0 0 0,3 6-2244 0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0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3999 0 0,'0'0'306'0'0,"0"1"88"0"0,0 3 1165 0 0,0 0 0 0 0,0 0 0 0 0,0 0 0 0 0,-1 0 0 0 0,-1 9 2945 0 0,2-11-3143 0 0,0 5 3062 0 0,1-7-3942 0 0,18 9 583 0 0,-17-8-913 0 0,3-3-70 0 0,2 0-16 0 0,-1 0 5 0 0,-5 1-37 0 0,-8 2-361 0 0,2 1 275 0 0,0 2 42 0 0,4-3 65 0 0,1-1 0 0 0,-1 1 0 0 0,0 0 0 0 0,1-1 0 0 0,0 1 0 0 0,-1 0-1 0 0,0-1 1 0 0,1 1 0 0 0,0 0 0 0 0,0-1 0 0 0,-1 2 0 0 0,0-1 0 0 0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0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208 138 7943 0 0,'13'-10'647'0'0,"15"-8"-1"0"0,-16 12 995 0 0,-1-1 0 0 0,14-12 0 0 0,-23 18-1479 0 0,-1-1-1 0 0,0 2 1 0 0,0-2-1 0 0,0 2 1 0 0,0-2-1 0 0,0 1 1 0 0,0 0-1 0 0,-1-1 1 0 0,1 1-1 0 0,0 0 1 0 0,-1-1-1 0 0,1 1 1 0 0,-1-1-1 0 0,1 1 1 0 0,-1 0-1 0 0,1-1 0 0 0,-1 0 1 0 0,0 1-1 0 0,0-1 1 0 0,0 1-1 0 0,0-1 1 0 0,0 1-1 0 0,0-1 1 0 0,0 1-1 0 0,-1 0 1 0 0,0-4-1 0 0,0 3-52 0 0,0 0 1 0 0,0 0-1 0 0,0 0 0 0 0,0 0 0 0 0,-1 0 0 0 0,1 1 0 0 0,0-1 0 0 0,-2 0 0 0 0,2 0 0 0 0,0 1 0 0 0,-1-1 1 0 0,0 1-1 0 0,0 0 0 0 0,0-1 0 0 0,0 2 0 0 0,0-2 0 0 0,-2 0 0 0 0,-2 1-82 0 0,0-1 1 0 0,-1 0-1 0 0,1 1 0 0 0,-1 0 0 0 0,1 1 0 0 0,0-1 1 0 0,0 1-1 0 0,-1 1 0 0 0,1-1 0 0 0,0 0 1 0 0,-1 2-1 0 0,1-1 0 0 0,-12 5 0 0 0,5-2 14 0 0,2 1 1 0 0,-2 1-1 0 0,2-1 0 0 0,0 2 0 0 0,-19 14 0 0 0,22-15-41 0 0,1 1 0 0 0,0 0 0 0 0,0-1 0 0 0,1 2 0 0 0,1 0 0 0 0,-1-1 0 0 0,1 1 0 0 0,-6 12 0 0 0,6-10 0 0 0,1 2 0 0 0,0-1 0 0 0,0 1 0 0 0,1-1 0 0 0,0 2 0 0 0,0 12 0 0 0,2-23 7 0 0,1 1 0 0 0,0-1 0 0 0,0 0 0 0 0,0 0 0 0 0,0 0 0 0 0,1 0 0 0 0,-1 1 0 0 0,0-1 0 0 0,1 0 0 0 0,0 0 0 0 0,-1 0 0 0 0,1 0 0 0 0,0 0 0 0 0,0 0 0 0 0,1 0 0 0 0,-2 0 0 0 0,2-1 0 0 0,-1 1 0 0 0,0 0 0 0 0,1 0 0 0 0,1 1 0 0 0,0-1 5 0 0,-1-1-1 0 0,1 0 1 0 0,-1 1 0 0 0,1-1-1 0 0,-1 0 1 0 0,0 0 0 0 0,1 0-1 0 0,0 0 1 0 0,0 0 0 0 0,-1-1-1 0 0,1 1 1 0 0,0-1 0 0 0,0 0-1 0 0,-1 0 1 0 0,2 0 0 0 0,1 0-1 0 0,8-2 28 0 0,-2 0-1 0 0,2 0 1 0 0,-2-1-1 0 0,1 0 0 0 0,0-1 1 0 0,-1 0-1 0 0,0-2 1 0 0,0 1-1 0 0,0-1 1 0 0,-1 0-1 0 0,1-1 1 0 0,10-9-1 0 0,-15 9 43 0 0,-2 2 1 0 0,1-1-1 0 0,-1 0 0 0 0,0-1 0 0 0,0 1 0 0 0,5-12 1 0 0,-4 8 256 0 0,-1 1 1 0 0,9-11-1 0 0,-12 19-265 0 0,4 41 18 0 0,-5-5 55 0 0,-2 0-1 0 0,-8 41 1 0 0,-1 34 202 0 0,11-95-228 0 0,0-1 0 0 0,4 25 0 0 0,-4-33-128 0 0,2 0-1 0 0,0 1 1 0 0,-1-1-1 0 0,1 0 0 0 0,1 0 1 0 0,0 0-1 0 0,-1-1 1 0 0,6 8-1 0 0,-6-11-188 0 0,0 1-1 0 0,0-1 0 0 0,0 0 1 0 0,0 0-1 0 0,0-1 1 0 0,0 1-1 0 0,1 0 0 0 0,-1-1 1 0 0,1 0-1 0 0,2 2 1 0 0,-2-2-922 0 0,0-1 1 0 0,-1 1 0 0 0,1 0 0 0 0,-1-1-1 0 0,1 1 1 0 0,3 0 0 0 0,7-3-5277 0 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1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251 194 2791 0 0,'0'-1'207'0'0,"12"-18"474"0"0,-6 9 3701 0 0,1 0-1 0 0,6-16 1 0 0,-7 4-2807 0 0,-4 16-1266 0 0,-2 0-1 0 0,1 0 1 0 0,0 0 0 0 0,-1 0-1 0 0,0 0 1 0 0,-1 0 0 0 0,0 0-1 0 0,1 0 1 0 0,-4-8-1 0 0,4 12-271 0 0,-1 0 0 0 0,0 0 0 0 0,1 0 0 0 0,-2-1 0 0 0,2 2 0 0 0,-2-1 0 0 0,1 0 1 0 0,-1 0-1 0 0,1 1 0 0 0,0-2 0 0 0,-1 2 0 0 0,0 0 0 0 0,1-1 0 0 0,-1 0 0 0 0,0 1 0 0 0,0 0 0 0 0,0 0 0 0 0,0-1 0 0 0,0 2 0 0 0,0-1 0 0 0,0 0 0 0 0,-1 0 0 0 0,1 0 0 0 0,0 1 0 0 0,0 0 0 0 0,-1 0 0 0 0,-2-1 0 0 0,-2 1-36 0 0,1 1 0 0 0,-1-1 0 0 0,1 1 1 0 0,-1 0-1 0 0,1 1 0 0 0,0-1 0 0 0,-1 1 0 0 0,1 1 1 0 0,0-1-1 0 0,1 1 0 0 0,-2 0 0 0 0,2 1 0 0 0,-1-1 1 0 0,-5 5-1 0 0,-2 3-18 0 0,1 0 1 0 0,0 1 0 0 0,1 0-1 0 0,-13 18 1 0 0,9-10 12 0 0,-18 32 0 0 0,29-45-3 0 0,1 1-1 0 0,-1 0 1 0 0,1 0-1 0 0,0 0 1 0 0,1 0 0 0 0,0 0-1 0 0,0 1 1 0 0,0 8-1 0 0,2-15 8 0 0,0 0 0 0 0,0 0 0 0 0,0 0 0 0 0,1 0 0 0 0,-1 0 0 0 0,0 0 0 0 0,1 0 0 0 0,0 0 0 0 0,-1 0-1 0 0,1 0 1 0 0,0 0 0 0 0,-1-1 0 0 0,2 1 0 0 0,-1 0 0 0 0,2 2 0 0 0,-1-1 0 0 0,0-1 1 0 0,1 0-1 0 0,-1 0 0 0 0,1 0 0 0 0,-1 0 1 0 0,1-1-1 0 0,0 1 0 0 0,0-1 1 0 0,3 2-1 0 0,1-1 22 0 0,1 0 1 0 0,-1 1-1 0 0,1-2 1 0 0,0 0-1 0 0,-1-1 1 0 0,1 1-1 0 0,12-1 0 0 0,-3-1 155 0 0,-1-1-1 0 0,1-1 0 0 0,0 0 1 0 0,-1-1-1 0 0,1-1 0 0 0,-1 0 1 0 0,29-15-1 0 0,-16 6 153 0 0,-20 10-130 0 0,0-1 1 0 0,17-10 0 0 0,-25 14-85 0 0,4 9 45 0 0,-4-5-154 0 0,0-1 0 0 0,0 1 0 0 0,0 1 1 0 0,0-2-1 0 0,-1 2 0 0 0,0-2 0 0 0,0 2 0 0 0,0 3 1 0 0,-3 28 90 0 0,3-30-73 0 0,-9 46 266 0 0,-17 53 0 0 0,5-15 359 0 0,10-44-273 0 0,4-16-43 0 0,1-1 1 0 0,1 1-1 0 0,-2 42 1 0 0,7-51-460 0 0,-1-6 365 0 0,3 22 1 0 0,-2-32-571 0 0,2 1 1 0 0,-2-1 0 0 0,2 0-1 0 0,-1 1 1 0 0,0-1 0 0 0,1 0-1 0 0,0 1 1 0 0,4 5 0 0 0,-2-4-1073 0 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2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50 4319 0 0,'0'-1'198'0'0,"-4"-47"11164"0"0,4 50-10835 0 0,1 10-304 0 0,-1-1 0 0 0,2 2 0 0 0,4 13 0 0 0,12 37 250 0 0,-15-54-379 0 0,27 97 675 0 0,-4 1 1 0 0,-5 0 0 0 0,9 131-1 0 0,-29-225-621 0 0,0-7-22 0 0,-1 1 0 0 0,1 0 0 0 0,-1-1 0 0 0,-1 1 0 0 0,1 0 1 0 0,-3 10-1 0 0,3-16-209 0 0,-1-2-1263 0 0,0 0 920 0 0,0 0-1 0 0,0 1 1 0 0,1-1 0 0 0,-1 0-1 0 0,0 0 1 0 0,1 0-1 0 0,0 1 1 0 0,-1-1 0 0 0,1 0-1 0 0,-1 0 1 0 0,1-1 0 0 0,-2-8-1836 0 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3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7455 0 0,'1'-1'575'0'0,"1"-3"-258"0"0,0 2 0 0 0,0-2-1 0 0,0 2 1 0 0,1-1 0 0 0,-1 0 0 0 0,0 0-1 0 0,1 1 1 0 0,1 0 0 0 0,-2-1 0 0 0,1 1-1 0 0,1 0 1 0 0,-1 1 0 0 0,0-1 0 0 0,1 1-1 0 0,-1-1 1 0 0,1 1 0 0 0,-1 0 0 0 0,1 0-1 0 0,0 0 1 0 0,4 0 0 0 0,5 0 386 0 0,-1 1 0 0 0,1 0 0 0 0,0 1 0 0 0,0 1-1 0 0,-1-1 1 0 0,0 2 0 0 0,24 7 0 0 0,82 39 1578 0 0,-111-46-2139 0 0,0 1 1 0 0,0-1-1 0 0,-1 1 0 0 0,1 0 1 0 0,10 10-1 0 0,-15-12-111 0 0,-1 0-1 0 0,1 0 0 0 0,-1 0 0 0 0,1 0 1 0 0,-1 0-1 0 0,0 0 0 0 0,1 0 1 0 0,-2 0-1 0 0,1 0 0 0 0,0 0 0 0 0,0 1 1 0 0,0-1-1 0 0,-1 0 0 0 0,0 1 1 0 0,0-1-1 0 0,1 1 0 0 0,-1-1 0 0 0,0 0 1 0 0,0 0-1 0 0,-1 1 0 0 0,1-1 1 0 0,0 0-1 0 0,-2 4 0 0 0,0 1 1 0 0,0-1 0 0 0,0 0 1 0 0,-1 0-1 0 0,-1 0 0 0 0,1-1 0 0 0,-1 1 0 0 0,0-1 1 0 0,-6 7-1 0 0,-41 39 7 0 0,40-42-84 0 0,-18 19-48 0 0,-64 53-4471 0 0,65-61 759 0 0,17-14 1422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1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12151 0 0,'0'0'5018'0'0,"10"0"-11282"0"0,0 1 1550 0 0</inkml:trace>
  <inkml:trace contextRef="#ctx0" brushRef="#br0" timeOffset="1">634 15 8407 0 0,'0'0'4392'0'0,"-4"0"-2675"0"0,4 0-1681 0 0,0-1-1 0 0,0 1 1 0 0,0 0 0 0 0,0 0 0 0 0,0 0 0 0 0,0 0-1 0 0,0 0 1 0 0,0 0 0 0 0,0 0 0 0 0,0 0 0 0 0,0 0-1 0 0,0 0 1 0 0,0 0 0 0 0,0 0 0 0 0,0 0 0 0 0,0-1 680 0 0,0 1-680 0 0,0 0 0 0 0,0 0-1 0 0,0 0 1 0 0,0 0 0 0 0,0 0 0 0 0,0 0 0 0 0,0 0-1 0 0,0 0 1 0 0,0 0 0 0 0,-1 0 0 0 0,1 0 0 0 0,0 0-1 0 0,0 0 1 0 0,0 0 0 0 0,0 0 0 0 0,0 0 0 0 0,0 0 0 0 0,0 0-1 0 0,0 0 1 0 0,0 0 0 0 0,0 0 0 0 0,0 0 0 0 0,18-8-2336 0 0,-6 3 890 0 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3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54 7455 0 0,'0'-2'575'0'0,"0"-3"-161"0"0,0 1-1 0 0,-1-1 1 0 0,1 1-1 0 0,0 0 1 0 0,-2-1-1 0 0,0-5 1 0 0,2 9-254 0 0,-1 0-1 0 0,1 0 1 0 0,-1 1 0 0 0,1-1 0 0 0,-1 0-1 0 0,1 1 1 0 0,0-1 0 0 0,-1 0 0 0 0,0 0-1 0 0,1 1 1 0 0,-1-1 0 0 0,0 0-1 0 0,1 1 1 0 0,-1-1 0 0 0,0 0 0 0 0,1 1-1 0 0,-1 0 1 0 0,0-1 0 0 0,0 1 0 0 0,0-1-1 0 0,0 1 1 0 0,1 0 0 0 0,-2 0 0 0 0,2 0-1 0 0,-1 0 1 0 0,0-1 0 0 0,0 1-1 0 0,0 0 1 0 0,1 0 0 0 0,-2 0 0 0 0,2 0-1 0 0,-1 1 1 0 0,-1-1 0 0 0,2 0 0 0 0,-1 0-1 0 0,0 0 1 0 0,0 0 0 0 0,0 1-1 0 0,1-1 1 0 0,-2 1 0 0 0,-5 3 20 0 0,0-1 0 0 0,1 1 0 0 0,0 1 0 0 0,-1-1 0 0 0,2 1 0 0 0,-1 0 0 0 0,1 0 0 0 0,-1 1 0 0 0,2-1 0 0 0,-1 2 0 0 0,1-1 1 0 0,0 0-1 0 0,-5 8 0 0 0,0 4-32 0 0,2-1 1 0 0,-1 2 0 0 0,-8 34 0 0 0,10-26-63 0 0,2 1 0 0 0,0-2 1 0 0,1 2-1 0 0,2-1 0 0 0,1 1 1 0 0,4 28-1 0 0,1-21 54 0 0,0 1 0 0 0,4-1 1 0 0,0-1-1 0 0,15 39 0 0 0,-19-62-78 0 0,1 0 0 0 0,-1 0 0 0 0,1 0 0 0 0,0-1 0 0 0,1 0 0 0 0,1-1 0 0 0,0 0 0 0 0,0 0 0 0 0,10 8 0 0 0,-11-11-46 0 0,0 0 0 0 0,0-1 0 0 0,1 0 0 0 0,0 0 0 0 0,0-1-1 0 0,0-1 1 0 0,0 2 0 0 0,0-3 0 0 0,1 1 0 0 0,0 0 0 0 0,0-1 0 0 0,15 1 0 0 0,-19-3-294 0 0,1 0 0 0 0,-1 0 0 0 0,0 0 0 0 0,0-1 0 0 0,1 0 0 0 0,5-2-1 0 0,17-7-5899 0 0,-11 2-132 0 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4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227 112 6591 0 0,'1'-6'360'0'0,"0"0"0"0"0,0 0 0 0 0,1 0 0 0 0,0 0 0 0 0,0 0 0 0 0,5-10 6188 0 0,-1 25-4496 0 0,-1 2-1447 0 0,-1 0 0 0 0,0 0 0 0 0,0 1-1 0 0,3 21 1 0 0,0-3 19 0 0,52 242 2832 0 0,-56-236-3261 0 0,-1 53 0 0 0,-3-62-166 0 0,1-22-18 0 0,1 4-246 0 0,-2 0 0 0 0,0 10-1 0 0,0-18-200 0 0</inkml:trace>
  <inkml:trace contextRef="#ctx0" brushRef="#br0" timeOffset="1">1 59 6591 0 0,'1'1'9272'0'0,"4"4"-8708"0"0,0-1 0 0 0,0-1-1 0 0,0 0 1 0 0,1 1-1 0 0,-1-1 1 0 0,1 0 0 0 0,0 0-1 0 0,0-1 1 0 0,0 0 0 0 0,7 1-1 0 0,0 0-137 0 0,0 0 0 0 0,0-2 1 0 0,0 1-1 0 0,16-2 0 0 0,1-2-144 0 0,2-1 0 0 0,-1-2 0 0 0,0 0 0 0 0,0-3 0 0 0,-1-1 0 0 0,0-1 0 0 0,33-16 0 0 0,-12 6-1379 0 0,-17 7-3479 0 0,-27 10 1582 0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12263 0 0,'0'0'1446'0'0,"0"1"-708"0"0,-1 3-239 0 0,0-1-1 0 0,1 1 0 0 0,-1 0 0 0 0,1-1 0 0 0,0 1 1 0 0,0 5-1 0 0,5 25 1157 0 0,-3-17-1082 0 0,42 322 2139 0 0,-24-134-2301 0 0,-18-117-9418 0 0,-2-94 2831 0 0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4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12671 0 0,'3'-11'507'0'0,"2"1"0"0"0,8-20-1 0 0,-9 25-47 0 0,-1 0 0 0 0,1 1 1 0 0,-1-1-1 0 0,1 1 0 0 0,0-1 0 0 0,0 2 0 0 0,7-7 1 0 0,0 2 549 0 0,1 1 1 0 0,0 1 0 0 0,-1-1 0 0 0,25-8-1 0 0,-28 13-753 0 0,0-1 0 0 0,1 1 0 0 0,0 0 0 0 0,0 1 0 0 0,-1 0 0 0 0,1 0 0 0 0,0 1 0 0 0,12 1-1 0 0,-18-1-225 0 0,1 0 0 0 0,-1 1-1 0 0,0 0 1 0 0,0-1-1 0 0,1 2 1 0 0,-1-2 0 0 0,0 2-1 0 0,0-1 1 0 0,-1 1-1 0 0,2 0 1 0 0,-1-1-1 0 0,-1 1 1 0 0,1 0 0 0 0,-1 0-1 0 0,1 0 1 0 0,-1 1-1 0 0,1-1 1 0 0,-1 1 0 0 0,0 0-1 0 0,0-1 1 0 0,-1 1-1 0 0,1 0 1 0 0,0 0-1 0 0,-1-1 1 0 0,0 2 0 0 0,1-2-1 0 0,-1 2 1 0 0,0-1-1 0 0,0 0 1 0 0,-1 1 0 0 0,0-1-1 0 0,1 0 1 0 0,-1 1-1 0 0,0-1 1 0 0,0 0 0 0 0,-1 5-1 0 0,-1 8-133 0 0,-1 0 0 0 0,-1 1 0 0 0,0-1 0 0 0,-12 27 0 0 0,2-13-256 0 0,-24 40 0 0 0,-4-14-1412 0 0,42-54 1531 0 0,2-3-353 0 0,-1 0 587 0 0,1 1 1 0 0,-1-1 0 0 0,1 0-1 0 0,-1 0 1 0 0,1 0 0 0 0,-1 1-1 0 0,0-2 1 0 0,0 1 0 0 0,1 0-1 0 0,-1 0 1 0 0,1-2 0 0 0,3-2 1 0 0,2 0 74 0 0,-1 0 0 0 0,0 0 0 0 0,0 0 0 0 0,1 2 0 0 0,0-1 0 0 0,0 0 0 0 0,0 1 0 0 0,1 0 0 0 0,-1 0 0 0 0,0 1 0 0 0,1 0 0 0 0,10 0 0 0 0,-14 2-41 0 0,0 0-1 0 0,0 1 0 0 0,0 0 0 0 0,0-1 0 0 0,0 1 0 0 0,0 0 0 0 0,0 1 0 0 0,0 0 0 0 0,-1-1 1 0 0,2 1-1 0 0,-2 0 0 0 0,0 0 0 0 0,1 1 0 0 0,-1-1 0 0 0,4 4 0 0 0,-2-1-16 0 0,0 0 1 0 0,0 0-1 0 0,-1 0 0 0 0,1 1 0 0 0,-1 0 1 0 0,0-1-1 0 0,-1 2 0 0 0,4 6 0 0 0,-4-7 21 0 0,-1 1 0 0 0,-1 0 1 0 0,1-1-1 0 0,-1 1 0 0 0,0 0 0 0 0,-1 0 0 0 0,0 0 0 0 0,0 0 0 0 0,0 0 0 0 0,-2 10 1 0 0,-3 6 116 0 0,-14 39 1 0 0,10-33-134 0 0,-1-2 19 0 0,-2 1 0 0 0,0-2-1 0 0,-28 45 1 0 0,31-57-350 0 0,-1 1-1 0 0,-17 19 0 0 0,23-30 217 0 0,1 0 0 0 0,-1-1 0 0 0,0 1 0 0 0,0-1 0 0 0,0 0 0 0 0,0-1 0 0 0,-1 1 0 0 0,1 0 0 0 0,-1-1 0 0 0,0 0 0 0 0,0 0 0 0 0,1 0 0 0 0,-7 0 0 0 0,10-2-51 0 0,0 1 1 0 0,0-1-1 0 0,0 0 1 0 0,-1 0-1 0 0,1-1 1 0 0,0 1-1 0 0,0 0 1 0 0,0 0-1 0 0,0 0 0 0 0,-1 0 1 0 0,2-1-1 0 0,-2 0 1 0 0,1 1-1 0 0,0 0 1 0 0,0-1-1 0 0,0 0 1 0 0,0 0-1 0 0,0 1 1 0 0,0-1-1 0 0,1 0 1 0 0,-2 1-1 0 0,0-3 1 0 0,1 1-307 0 0,-1 0 0 0 0,0-1 1 0 0,1 0-1 0 0,0 1 0 0 0,-1-1 1 0 0,2 0-1 0 0,-2 0 1 0 0,1-2-1 0 0,-3-18-5151 0 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5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9647 0 0,'1'-1'439'0'0,"1"-3"-380"0"0,0 1 1 0 0,1 0-1 0 0,0 0 0 0 0,0 0 0 0 0,0 1 1 0 0,1-1-1 0 0,-1 0 0 0 0,0 1 1 0 0,7-3-1 0 0,7-5 840 0 0,-11 5 14 0 0,1 0 1 0 0,0 1-1 0 0,0 0 0 0 0,12-5 0 0 0,-17 9-688 0 0,0-1-1 0 0,1 0 0 0 0,0 1 1 0 0,-1 0-1 0 0,1-1 1 0 0,-1 1-1 0 0,1 0 0 0 0,0 0 1 0 0,-1 0-1 0 0,1 0 1 0 0,-1 1-1 0 0,1-1 0 0 0,-1 0 1 0 0,1 1-1 0 0,0 0 0 0 0,-1 0 1 0 0,4 2-1 0 0,1 1 26 0 0,0 1-1 0 0,0 0 0 0 0,-1 0 1 0 0,1 1-1 0 0,-1-1 1 0 0,0 1-1 0 0,-1 0 1 0 0,0 1-1 0 0,5 8 0 0 0,1 2 3 0 0,0 1-1 0 0,11 29 0 0 0,-16-30-143 0 0,-1-1 1 0 0,0 0-1 0 0,-2 1 0 0 0,0 0 1 0 0,-1 0-1 0 0,0 0 1 0 0,-1 0-1 0 0,-2 24 0 0 0,-3-5 162 0 0,0 1-1 0 0,-19 64 1 0 0,-66 145 167 0 0,72-203-538 0 0,-20 46-1641 0 0,8-33-6252 0 0,16-34 1162 0 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2039 0 0,'0'0'3939'0'0,"1"7"3062"0"0,-1-5-6731 0 0,0-2-1 0 0,0 1 1 0 0,1 1 0 0 0,0-2-1 0 0,-1 1 1 0 0,1 0-1 0 0,-1 0 1 0 0,1 0 0 0 0,-1-1-1 0 0,1 1 1 0 0,0 0-1 0 0,0-1 1 0 0,0 1 0 0 0,0-1-1 0 0,-1 1 1 0 0,3 0-1 0 0,-1 1 55 0 0,1-2 0 0 0,-1 1 0 0 0,0 0 0 0 0,1-1-1 0 0,-1 0 1 0 0,0 0 0 0 0,3 1 0 0 0,3-1 239 0 0,-1-1 1 0 0,2 1 0 0 0,11-5-1 0 0,-3 2-687 0 0,77-16 2333 0 0,-63 15-4398 0 0,-1 3-3663 0 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6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15 975 0 0,'1'1'490'0'0,"14"13"5247"0"0,-12-12-4718 0 0,1 2 1 0 0,-1-1 0 0 0,1 0 0 0 0,-1 0-1 0 0,1-1 1 0 0,-1 0 0 0 0,2 0 0 0 0,-1 1-1 0 0,8 1 1 0 0,-4-2-347 0 0,-2-1 0 0 0,1 0 0 0 0,0-1-1 0 0,0 1 1 0 0,13-2 0 0 0,36-7 587 0 0,-50 6-1174 0 0,111-26 288 0 0,-68 14-6735 0 0,-20 4-859 0 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36 195 5471 0 0,'0'0'248'0'0,"-1"-1"-5"0"0,-14-22 1124 0 0,12 18-382 0 0,0-1 0 0 0,1 1 0 0 0,0-1-1 0 0,0 0 1 0 0,0 1 0 0 0,0-2 0 0 0,1 1 0 0 0,0-8 0 0 0,0 11-792 0 0,1 1 0 0 0,0-1 0 0 0,0 1 1 0 0,0-1-1 0 0,1 1 0 0 0,-1 0 1 0 0,0-1-1 0 0,1 0 0 0 0,0 1 0 0 0,-1 0 1 0 0,2-1-1 0 0,0-2 0 0 0,0 2-38 0 0,1 0-1 0 0,-1 0 1 0 0,0-1-1 0 0,1 2 0 0 0,0-1 1 0 0,0 0-1 0 0,4-2 1 0 0,1-1-16 0 0,1-1 0 0 0,0 2 0 0 0,0 0 0 0 0,1 0 0 0 0,-1 1 0 0 0,2 0 0 0 0,-2 1 1 0 0,2 0-1 0 0,15-3 0 0 0,-21 6-41 0 0,1-1 1 0 0,0 1-1 0 0,-1 0 0 0 0,1 0 1 0 0,0 1-1 0 0,0-1 1 0 0,-1 1-1 0 0,8 2 0 0 0,-9-1-64 0 0,0 0-1 0 0,0-1 0 0 0,1 1 0 0 0,-2 1 0 0 0,1-1 0 0 0,0 1 0 0 0,-1-1 1 0 0,0 1-1 0 0,1 0 0 0 0,-1 0 0 0 0,5 7 0 0 0,-5-6-33 0 0,-1 0-1 0 0,1-1 1 0 0,-1 1-1 0 0,0 0 1 0 0,0 1-1 0 0,0-1 1 0 0,-1 0-1 0 0,0 1 1 0 0,1-1 0 0 0,-2 0-1 0 0,2 6 1 0 0,-2-3-3 0 0,0 0 1 0 0,0-1 0 0 0,-1 1-1 0 0,0 0 1 0 0,0-1 0 0 0,-4 13-1 0 0,0-4-8 0 0,-1-1 0 0 0,-1 0 0 0 0,0 0 0 0 0,-1 0 0 0 0,-16 20 0 0 0,6-11-349 0 0,-1-1-1 0 0,0-1 0 0 0,-2 0 1 0 0,0-2-1 0 0,-43 31 0 0 0,48-41 109 0 0,15-9 248 0 0,1 1-1 0 0,0-1 1 0 0,-1 0-1 0 0,1 1 1 0 0,0-1 0 0 0,0 0-1 0 0,-1 0 1 0 0,1 1-1 0 0,-1-1 1 0 0,1 0-1 0 0,0 0 1 0 0,0 0-1 0 0,-1 0 1 0 0,1 0 0 0 0,-1 0-1 0 0,1 0 1 0 0,0 0-1 0 0,-1 0 1 0 0,1 0-1 0 0,-1 0 1 0 0,1 0-1 0 0,0 0 1 0 0,-1 0 0 0 0,1 0-1 0 0,-1 0 1 0 0,1 0-1 0 0,0 0 1 0 0,0 0-1 0 0,-1 0 1 0 0,1-1 0 0 0,-1 1-1 0 0,1 0 1 0 0,-1-1-1 0 0,1 1 1 0 0,0 0-1 0 0,0-1 1 0 0,0 1-1 0 0,-1 0 1 0 0,0-1 0 0 0,0-9 35 0 0,1 10-23 0 0,0-2 24 0 0,0 0 0 0 0,0 0 0 0 0,1 0 0 0 0,-1 0 1 0 0,0 0-1 0 0,0 1 0 0 0,1-1 0 0 0,0 0 0 0 0,-1 0 1 0 0,1 0-1 0 0,0 1 0 0 0,0-1 0 0 0,0 0 1 0 0,0 1-1 0 0,0 0 0 0 0,0-1 0 0 0,1 1 0 0 0,-1 0 1 0 0,0-1-1 0 0,1 1 0 0 0,-1-1 0 0 0,1 2 1 0 0,0-2-1 0 0,-1 2 0 0 0,0-1 0 0 0,4-1 0 0 0,-3 1 15 0 0,1 0 0 0 0,-1 1 0 0 0,1-1-1 0 0,0 1 1 0 0,-1 0 0 0 0,0-1-1 0 0,1 1 1 0 0,-1 0 0 0 0,1 0-1 0 0,0 1 1 0 0,-1-1 0 0 0,0 0 0 0 0,1 1-1 0 0,-1 0 1 0 0,1-1 0 0 0,-1 1-1 0 0,0 0 1 0 0,1 0 0 0 0,2 2 0 0 0,1 2-41 0 0,0-1 1 0 0,0 2-1 0 0,0-1 1 0 0,10 12 0 0 0,-10-10-8 0 0,-1 0 0 0 0,1-1 1 0 0,14 10-1 0 0,-9-8-105 0 0,45 27 419 0 0,-49-31-555 0 0,-1-1 0 0 0,1 0-1 0 0,0 0 1 0 0,1 0 0 0 0,-1-2-1 0 0,13 3 1 0 0,-8-4-1294 0 0,1-2-79 0 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7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25 11023 0 0,'5'-19'1312'0'0,"-5"18"-734"0"0,-3-4 4467 0 0,3 5-4985 0 0,-3 8 285 0 0,0 0 1 0 0,1 0-1 0 0,-1 0 0 0 0,-2 18 1 0 0,-1 37 478 0 0,4-39-544 0 0,-44 461 894 0 0,41-445-1132 0 0,-13 159 225 0 0,16-159-234 0 0,0 27-3249 0 0,3-55-3766 0 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 10823 0 0,'0'-1'496'0'0,"-1"-2"-174"0"0,1 1-287 0 0,0 1 0 0 0,0-1 1 0 0,0 2-1 0 0,0-2 1 0 0,0 1-1 0 0,0 0 1 0 0,0-1-1 0 0,1 2 1 0 0,-1-2-1 0 0,0 1 1 0 0,0 0-1 0 0,1 0 1 0 0,0-1-1 0 0,1-1 4529 0 0,-2 14-3392 0 0,5 21 1 0 0,-1-4-754 0 0,24 329 2451 0 0,-27-314-2742 0 0,1-25-3378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1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6591 0 0,'0'0'4931'0'0,"1"9"-1059"0"0,0-7-3985 0 0,1 1 1 0 0,0-1-1 0 0,-1-1 0 0 0,1 1 1 0 0,0 0-1 0 0,0 0 0 0 0,1-1 1 0 0,-1 1-1 0 0,0-1 0 0 0,0 1 1 0 0,1-1-1 0 0,-1 0 0 0 0,1 0 1 0 0,-1 0-1 0 0,1-1 0 0 0,-1 1 1 0 0,1 0-1 0 0,-1-1 0 0 0,4 1 1 0 0,7-3-1286 0 0</inkml:trace>
  <inkml:trace contextRef="#ctx0" brushRef="#br0" timeOffset="1">665 9 10423 0 0,'0'0'6288'0'0,"10"-2"-6032"0"0,4-1-4752 0 0,0 0-944 0 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 5039 0 0,'1'-1'231'0'0,"0"-2"269"0"0,-3 10 1418 0 0,-1 0 0 0 0,0 0 0 0 0,-4 7 0 0 0,-7 16 65 0 0,7-11-1228 0 0,1 2 0 0 0,2-1 0 0 0,0 0 0 0 0,-3 40 0 0 0,6-52-629 0 0,1-1 0 0 0,1 1 0 0 0,-1-1 0 0 0,1 1 0 0 0,0-1 0 0 0,1 1 0 0 0,0-1 0 0 0,1 0 1 0 0,-1 0-1 0 0,1 0 0 0 0,0 0 0 0 0,0 0 0 0 0,1-1 0 0 0,1 1 0 0 0,-1-1 0 0 0,9 11 0 0 0,-7-13-16 0 0,-1 1-1 0 0,2 0 1 0 0,-2-1-1 0 0,1 0 1 0 0,1 0-1 0 0,-1 0 1 0 0,1-1-1 0 0,0 0 1 0 0,0 0-1 0 0,0-1 1 0 0,0 0-1 0 0,0 0 1 0 0,10 1-1 0 0,-11-3-61 0 0,-1 0 0 0 0,1 0 0 0 0,0 0-1 0 0,0 0 1 0 0,0 0 0 0 0,0-2-1 0 0,-1 2 1 0 0,1-2 0 0 0,0 0-1 0 0,-1 1 1 0 0,1-2 0 0 0,-1 1 0 0 0,0-1-1 0 0,0 0 1 0 0,0 1 0 0 0,0-2-1 0 0,6-5 1 0 0,-5 5-20 0 0,-1-1 0 0 0,-1 0 1 0 0,0-1-1 0 0,1 1 0 0 0,-1-1 0 0 0,0 0 0 0 0,-1 1 0 0 0,0-1 0 0 0,0-1 1 0 0,0 1-1 0 0,3-10 0 0 0,-5 10-18 0 0,0 0 0 0 0,-1 0-1 0 0,1 0 1 0 0,0 0 0 0 0,-1 0 0 0 0,0 0 0 0 0,-1 0 0 0 0,0 0 0 0 0,1 1 0 0 0,-2-1-1 0 0,1 0 1 0 0,-1 0 0 0 0,-4-8 0 0 0,2 5-35 0 0,-1 0 1 0 0,0 1-1 0 0,0 0 0 0 0,-1 0 1 0 0,0 1-1 0 0,0-1 0 0 0,-1 1 0 0 0,-1 1 1 0 0,1-1-1 0 0,0 1 0 0 0,-1 1 1 0 0,-1-1-1 0 0,1 1 0 0 0,0 1 0 0 0,-1-1 1 0 0,0 1-1 0 0,0 1 0 0 0,0 0 0 0 0,0 0 1 0 0,-1 1-1 0 0,0 0 0 0 0,1 1 1 0 0,-1 0-1 0 0,1 0 0 0 0,-16 2 0 0 0,20-1-79 0 0,1 0-1 0 0,-1 1 0 0 0,0 0 0 0 0,1 1 0 0 0,-1-1 0 0 0,1 0 0 0 0,-1 2 0 0 0,1-1 0 0 0,0 0 0 0 0,0 0 1 0 0,-5 3-1 0 0,8-3 5 0 0,-1-1 0 0 0,1 0 0 0 0,0 0 0 0 0,-1 0-1 0 0,1 1 1 0 0,0-1 0 0 0,-1 1 0 0 0,2 0 0 0 0,-2-1 0 0 0,1 0 0 0 0,1 1 0 0 0,-1 0 0 0 0,0 0 0 0 0,1-1 0 0 0,-1 1 0 0 0,0 0 0 0 0,1 0 0 0 0,0 0 0 0 0,0 0 0 0 0,0-1 0 0 0,0 1 0 0 0,0 0 0 0 0,0 0 0 0 0,0 0 0 0 0,0 0 0 0 0,0 0 0 0 0,0-1 0 0 0,1 1 0 0 0,1 4 0 0 0,-1-3-282 0 0,2 1 0 0 0,-2-1 0 0 0,1 0 0 0 0,1 1 0 0 0,-1-1 0 0 0,3 3 0 0 0,11 9-4143 0 0,3-2-714 0 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73 146 10799 0 0,'0'-2'-6'0'0,"0"0"153"0"0,-1 0 0 0 0,0-1-1 0 0,0 1 1 0 0,0 0 0 0 0,0-1 0 0 0,0 1 0 0 0,-3-4-1 0 0,-1 4-22 0 0,4 2 33 0 0,0 0 0 0 0,-1 1 0 0 0,0 0 0 0 0,1-1 1 0 0,-1 1-1 0 0,1 0 0 0 0,0 0 0 0 0,0-1 0 0 0,0 2 0 0 0,-1-2 0 0 0,1 2 0 0 0,0-2 0 0 0,-2 3 0 0 0,-13 17 1476 0 0,13-15-1443 0 0,0 0 1 0 0,0 1-1 0 0,1-1 0 0 0,0 1 0 0 0,0-1 0 0 0,0 1 1 0 0,0 0-1 0 0,2-1 0 0 0,-2 2 0 0 0,2-1 0 0 0,0-1 0 0 0,-1 1 1 0 0,2 7-1 0 0,0-1 81 0 0,0-1 0 0 0,1 1 0 0 0,1-1 0 0 0,0 0 0 0 0,1 0 0 0 0,4 10 0 0 0,-6-16-148 0 0,1 1-1 0 0,0-1 0 0 0,0 0 1 0 0,0 0-1 0 0,0 0 1 0 0,2-1-1 0 0,-2 1 0 0 0,1-1 1 0 0,0 0-1 0 0,1 0 1 0 0,-1 0-1 0 0,8 4 0 0 0,-7-6-31 0 0,-1 0 0 0 0,0 0 0 0 0,1-1 0 0 0,-1 1-1 0 0,1-1 1 0 0,-1 0 0 0 0,1 0 0 0 0,-1 0 0 0 0,1 0-1 0 0,0-1 1 0 0,0 0 0 0 0,-1 0 0 0 0,1 0 0 0 0,-1-1-1 0 0,10-2 1 0 0,2-2-14 0 0,0-1-1 0 0,0-1 0 0 0,-1 0 1 0 0,0-2-1 0 0,20-12 1 0 0,-27 15-46 0 0,0 0 1 0 0,0 0-1 0 0,-1-1 0 0 0,0 0 1 0 0,0 0-1 0 0,8-12 0 0 0,-12 15-10 0 0,0 0-1 0 0,-1 0 1 0 0,1-1-1 0 0,-1 1 0 0 0,0-1 1 0 0,0 0-1 0 0,0 0 0 0 0,0 0 1 0 0,-2 1-1 0 0,2-2 1 0 0,-2 1-1 0 0,1 0 0 0 0,-1 0 1 0 0,0-7-1 0 0,-1 3 0 0 0,-1 1 0 0 0,0 0 0 0 0,0 0-1 0 0,0-1 1 0 0,-1 2 0 0 0,-1-1 0 0 0,0 0 0 0 0,0 1-1 0 0,0 0 1 0 0,-10-13 0 0 0,3 7 15 0 0,0 1 0 0 0,0 0 0 0 0,-2 1-1 0 0,-20-15 1 0 0,27 21-217 0 0,-1 1 0 0 0,0 0 1 0 0,0 0-1 0 0,0 0 0 0 0,0 1 0 0 0,-1 0 0 0 0,1 1 0 0 0,0 0 0 0 0,-12-2 0 0 0,16 4 83 0 0,-1-1 0 0 0,1 1 0 0 0,0 0 0 0 0,0 0 0 0 0,0 0-1 0 0,-1 1 1 0 0,2-1 0 0 0,-2 1 0 0 0,1 0 0 0 0,0-1 0 0 0,0 2-1 0 0,0-1 1 0 0,0 1 0 0 0,0-1 0 0 0,1 0 0 0 0,-1 1-1 0 0,0 0 1 0 0,0 0 0 0 0,1 0 0 0 0,0 0 0 0 0,0 1 0 0 0,-1-1-1 0 0,1 0 1 0 0,0 1 0 0 0,-2 3 0 0 0,1-2-373 0 0,1 0-1 0 0,1-1 1 0 0,-1 1-1 0 0,1 1 1 0 0,-1-2 0 0 0,2 1-1 0 0,-2 0 1 0 0,2 0 0 0 0,-1 0-1 0 0,0 7 1 0 0,1 9-1727 0 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54 2527 0 0,'-2'-8'296'0'0,"1"3"-1"0"0,0 1 1 0 0,0 0-1 0 0,0 0 1 0 0,-1 0-1 0 0,0 0 1 0 0,-3-4 2393 0 0,-2 12 2588 0 0,0 0-4581 0 0,3 0-393 0 0,0 0 0 0 0,1 0 0 0 0,0 0 0 0 0,0 0 0 0 0,-3 8 0 0 0,-11 25 628 0 0,14-27-674 0 0,-1-1-1 0 0,2 2 1 0 0,-1-1-1 0 0,2 0 0 0 0,0 1 1 0 0,0-1-1 0 0,1 16 1 0 0,1-9 216 0 0,1 0 0 0 0,0 0 0 0 0,9 30 0 0 0,-8-37-232 0 0,1-1 0 0 0,-1 0 0 0 0,1 0-1 0 0,1 0 1 0 0,0-1 0 0 0,0 1 0 0 0,11 13 0 0 0,-14-20-162 0 0,1 0 0 0 0,0 1 0 0 0,-1-1-1 0 0,1 0 1 0 0,0 0 0 0 0,0 0 0 0 0,-1 0 0 0 0,2 0 0 0 0,-1-1 0 0 0,6 3 0 0 0,-6-3-53 0 0,0-1 0 0 0,-1 1 0 0 0,1-1 0 0 0,0 0 0 0 0,0 0 0 0 0,-1 0 0 0 0,1 0 0 0 0,0-1 0 0 0,0 1 0 0 0,-1-1 0 0 0,0 1 0 0 0,1-1 0 0 0,0-1 0 0 0,-1 2 0 0 0,5-4 0 0 0,0 0-8 0 0,0 0 0 0 0,-1-1 0 0 0,1 1 0 0 0,-1-2-1 0 0,-1 1 1 0 0,1-1 0 0 0,-1 0 0 0 0,1 0 0 0 0,-1 0 0 0 0,-1-1 0 0 0,0 0 0 0 0,1 0 0 0 0,-2 0 0 0 0,0 0 0 0 0,0-1 0 0 0,4-15 0 0 0,-4 12-22 0 0,0-1 1 0 0,-2 0 0 0 0,0 1-1 0 0,0-1 1 0 0,0 0 0 0 0,-2 0-1 0 0,0 0 1 0 0,0 0-1 0 0,-1 0 1 0 0,-6-20 0 0 0,3 15-164 0 0,-13-27 0 0 0,15 39 79 0 0,0 0 1 0 0,1 0 0 0 0,-2 0-1 0 0,1 0 1 0 0,-1 1-1 0 0,1-1 1 0 0,-1 1 0 0 0,0 0-1 0 0,-7-4 1 0 0,11 7-5 0 0,-2 0 0 0 0,2 1 0 0 0,-2-1 0 0 0,2 0 0 0 0,-2 1 0 0 0,1-1 0 0 0,0 1 0 0 0,0-1 0 0 0,-1 1 0 0 0,1 0 0 0 0,0 0 1 0 0,0-1-1 0 0,0 1 0 0 0,-1 0 0 0 0,1 0 0 0 0,0 0 0 0 0,-1 0 0 0 0,1 0 0 0 0,0 1 0 0 0,0-1 0 0 0,-1 0 0 0 0,1 0 0 0 0,-2 2 0 0 0,1-1-578 0 0,-1 0 0 0 0,1 1-1 0 0,1-1 1 0 0,-1 1 0 0 0,0 0-1 0 0,1 0 1 0 0,-2 0 0 0 0,2 0-1 0 0,0 0 1 0 0,-1 0 0 0 0,0 2-1 0 0,-5 8-4533 0 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27 7799 0 0,'0'0'706'0'0,"-2"1"-578"0"0,-5 6-205 0 0,-12 12 886 0 0,1 0 0 0 0,0 2 0 0 0,-19 28 1 0 0,33-43-504 0 0,1 1 0 0 0,0-1 1 0 0,0 1-1 0 0,1 0 0 0 0,0 0 0 0 0,0 0 1 0 0,1 0-1 0 0,-1 0 0 0 0,2 1 1 0 0,-1-1-1 0 0,1 0 0 0 0,0 1 0 0 0,1-1 1 0 0,-1 0-1 0 0,1 0 0 0 0,0 0 1 0 0,1 0-1 0 0,3 10 0 0 0,-3-12-85 0 0,1 1 0 0 0,-1-1 0 0 0,1 0 0 0 0,0 1-1 0 0,0-2 1 0 0,1 1 0 0 0,-1 0 0 0 0,1-1 0 0 0,-1 1 0 0 0,2-1 0 0 0,-1-1-1 0 0,1 2 1 0 0,-1-2 0 0 0,1 0 0 0 0,0 0 0 0 0,0 1 0 0 0,0-2-1 0 0,1 0 1 0 0,-1 0 0 0 0,1 1 0 0 0,-1-1 0 0 0,1-1 0 0 0,6 2-1 0 0,-6-3-120 0 0,1 1-1 0 0,0-1 1 0 0,-1 0-1 0 0,1-1 1 0 0,-1 1-1 0 0,1-1 1 0 0,-1 0-1 0 0,1-1 1 0 0,-1 1-1 0 0,0-1 1 0 0,1-1-1 0 0,-1 1 1 0 0,0-1-1 0 0,-1 0 1 0 0,2-1-1 0 0,-2 1 1 0 0,7-6-1 0 0,1-1 13 0 0,-1-2-1 0 0,1 0 1 0 0,13-16 0 0 0,-23 23-100 0 0,0 0 0 0 0,1 0 0 0 0,-1-1 1 0 0,0 1-1 0 0,0-1 0 0 0,-1 1 0 0 0,0-2 0 0 0,0 2 1 0 0,-1-1-1 0 0,1 0 0 0 0,-1-1 0 0 0,0-8 0 0 0,-1 8-15 0 0,0-1-1 0 0,-1 0 0 0 0,0 0 1 0 0,0 1-1 0 0,-1-1 0 0 0,1 1 0 0 0,-2 0 1 0 0,0-1-1 0 0,0 1 0 0 0,0 0 0 0 0,0 1 1 0 0,-2-1-1 0 0,1 0 0 0 0,-9-11 1 0 0,7 11-114 0 0,0 1 1 0 0,-1 0 0 0 0,1 0 0 0 0,-2 1 0 0 0,1-1 0 0 0,0 2 0 0 0,-1-1 0 0 0,1 1 0 0 0,-1 0-1 0 0,-1 0 1 0 0,1 1 0 0 0,-15-3 0 0 0,7 2-871 0 0,-26-1 0 0 0,36 4 384 0 0,0 1 0 0 0,0 0 0 0 0,-1 1 0 0 0,2-1 0 0 0,-1 1 0 0 0,0 0 0 0 0,-9 4 0 0 0,6-1-1363 0 0,4 3-38 0 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9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50 10655 0 0,'-36'-11'13116'0'0,"107"2"-10955"0"0,50-5-974 0 0,-104 12-1146 0 0,20-5 0 0 0,-6 1-2088 0 0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0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12671 0 0,'0'0'971'0'0,"2"1"-635"0"0,21 18 415 0 0,-13-11 790 0 0,14 9-1 0 0,-20-14-1071 0 0,0-1-1 0 0,0 0 1 0 0,0 0 0 0 0,0-1-1 0 0,1 1 1 0 0,-1-1 0 0 0,8 2-1 0 0,-2-3-8 0 0,0 1 1 0 0,0-1-1 0 0,0-1 0 0 0,0 1 0 0 0,0-2 0 0 0,0 1 1 0 0,14-5-1 0 0,5-4-427 0 0,31-15-1 0 0,-18 8-1930 0 0,-18 7 521 0 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0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51 7831 0 0,'0'-1'356'0'0,"-2"-5"-235"0"0,-1 1-1 0 0,0-1 0 0 0,-6-7 0 0 0,1 0 3547 0 0,9 7 4383 0 0,21 44-7237 0 0,-3 2 1 0 0,15 41 0 0 0,20 64-353 0 0,-49-133-549 0 0,8 16 0 0 0,3-4-3196 0 0,-9-17-3968 0 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0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28 15055 0 0,'7'-26'1714'0'0,"-7"25"-1132"0"0,-1 28 1819 0 0,-10 52 1 0 0,5-35-1718 0 0,-37 223 1465 0 0,3-78-1564 0 0,24-127-603 0 0,14-53-1700 0 0,-1 17 0 0 0,3-17-153 0 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10 16471 0 0,'0'0'1491'0'0,"-1"0"-1227"0"0,-3-2-179 0 0,-1 0 0 0 0,1 1 0 0 0,-1-1 0 0 0,1 1 0 0 0,-1 0 0 0 0,1 1 0 0 0,-1-1 0 0 0,0 1 0 0 0,0 0 0 0 0,1 0 0 0 0,-1 1 0 0 0,0-1 0 0 0,1 1 0 0 0,-1 0 0 0 0,-7 3 0 0 0,3-1 67 0 0,2-1 1 0 0,0 2-1 0 0,-1 0 1 0 0,2-1 0 0 0,-1 2-1 0 0,0-1 1 0 0,1 2 0 0 0,-10 7-1 0 0,14-11-88 0 0,0 1 0 0 0,0-1 0 0 0,0 0-1 0 0,1 0 1 0 0,-1 1 0 0 0,1 0 0 0 0,-1-1 0 0 0,1 1-1 0 0,0-1 1 0 0,0 1 0 0 0,0 1 0 0 0,0-2 0 0 0,1 1-1 0 0,0 0 1 0 0,-1 0 0 0 0,1 4 0 0 0,0-5-36 0 0,0-1 1 0 0,0 1-1 0 0,1-1 1 0 0,-1 1 0 0 0,0 0-1 0 0,0-1 1 0 0,1 1-1 0 0,0 0 1 0 0,-1-1-1 0 0,1 0 1 0 0,0 1-1 0 0,0 0 1 0 0,0-1-1 0 0,0 1 1 0 0,0-2-1 0 0,0 2 1 0 0,1-1-1 0 0,-1 0 1 0 0,0 0-1 0 0,0 0 1 0 0,0 0-1 0 0,1 0 1 0 0,0 0 0 0 0,-1 0-1 0 0,1 0 1 0 0,-1-1-1 0 0,1 1 1 0 0,3 0-1 0 0,2 1 65 0 0,1 0 0 0 0,0-2 1 0 0,0 1-1 0 0,13 0 0 0 0,33-6 254 0 0,-36 3-237 0 0,33-4 130 0 0,24-3 152 0 0,-61 9-242 0 0,0 0-1 0 0,0 0 0 0 0,19 4 0 0 0,-29-3-113 0 0,0-1 1 0 0,-1 1-1 0 0,1 0 0 0 0,0 1 0 0 0,-1-1 1 0 0,1 1-1 0 0,-1 0 0 0 0,0 0 0 0 0,1 0 1 0 0,4 4-1 0 0,-7-5-29 0 0,1 1 1 0 0,-1 0-1 0 0,1-1 1 0 0,-1 0-1 0 0,0 1 1 0 0,0 0-1 0 0,0 0 0 0 0,0 0 1 0 0,0-1-1 0 0,0 1 1 0 0,0 0-1 0 0,-1 0 1 0 0,1 1-1 0 0,-1-1 1 0 0,1 0-1 0 0,-1 0 1 0 0,0 0-1 0 0,1 0 0 0 0,-1 0 1 0 0,0 0-1 0 0,-1 3 1 0 0,-2 6 5 0 0,0 1 0 0 0,0 0 1 0 0,0-1-1 0 0,-10 19 0 0 0,-27 41 38 0 0,33-60-215 0 0,-1 0-1 0 0,-1 0 1 0 0,0-1 0 0 0,1 0 0 0 0,-3 0-1 0 0,1-1 1 0 0,0 0 0 0 0,-1-1-1 0 0,0 0 1 0 0,-1-1 0 0 0,0 0-1 0 0,-1-1 1 0 0,1-1 0 0 0,-1 0-1 0 0,1 0 1 0 0,-21 3 0 0 0,28-6-835 0 0,1-2-1 0 0,0 0 1 0 0,-1 1 0 0 0,0-1 0 0 0,0 0-1 0 0,-4-1 1 0 0,-3 0-5141 0 0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1151 0 0,'1'-1'80'0'0,"2"0"857"0"0,0 0-1 0 0,-1 0 0 0 0,1-1 1 0 0,-1 1-1 0 0,0-1 0 0 0,1 1 0 0 0,-1-2 1 0 0,0 1-1 0 0,0 1 0 0 0,0-1 0 0 0,-1-1 1 0 0,3-1-1 0 0,4-6 1451 0 0,5-1-1113 0 0,0 1-1 0 0,1-1 1 0 0,-1 2 0 0 0,21-10-1 0 0,-14 7-837 0 0,23-16 0 0 0,-31 20-361 0 0,32-24-101 0 0,-42 30-208 0 0,-1 2-120 0 0,0 0 0 0 0,-1-1 0 0 0,1 1 0 0 0,0-1 0 0 0,0 1 0 0 0,-1 0 0 0 0,1 0 0 0 0,0 0 0 0 0,-1-1 0 0 0,1 1 0 0 0,0 0 0 0 0,0 0 0 0 0,0 0 0 0 0,-1 0 0 0 0,1 0 0 0 0,0 0 0 0 0,-1 0 0 0 0,3 0 0 0 0,3 1-1950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2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2271 0 0,'0'0'10088'0'0,"11"-2"-11512"0"0,-1 0 96 0 0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2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5783 0 0,'0'0'9375'0'0,"0"1"-8087"0"0,7 40 428 0 0,2-1 1 0 0,1 0-1 0 0,18 43 0 0 0,-22-67-1313 0 0,10 19-1 0 0,-13-31-313 0 0,0 1 0 0 0,-1-1 0 0 0,1 0 0 0 0,1 0 0 0 0,-1 0 0 0 0,0 0 1 0 0,2 0-1 0 0,5 5 0 0 0,-7-8-51 0 0,-1 0 1 0 0,1 1 0 0 0,0-1-1 0 0,0 0 1 0 0,-1-1 0 0 0,1 2-1 0 0,0-1 1 0 0,0-1 0 0 0,0 0-1 0 0,0 0 1 0 0,0 1 0 0 0,0-1-1 0 0,0-1 1 0 0,0 1 0 0 0,0 0-1 0 0,0 0 1 0 0,-1-1-1 0 0,2 0 1 0 0,-1 0 0 0 0,-1 0-1 0 0,4-1 1 0 0,5-3 41 0 0,1-2 0 0 0,-1 0 0 0 0,16-11-1 0 0,-20 13-71 0 0,2-2 26 0 0,0 0 0 0 0,0 0 0 0 0,10-12 0 0 0,-16 15-23 0 0,1 0 1 0 0,-2 0-1 0 0,1 0 0 0 0,0 0 0 0 0,-1-1 0 0 0,1 1 0 0 0,-1-1 1 0 0,0 0-1 0 0,2-9 0 0 0,-4 11-11 0 0,0 0 1 0 0,0 1-1 0 0,0-2 0 0 0,0 1 1 0 0,0 1-1 0 0,-1-1 0 0 0,1 0 1 0 0,-1 0-1 0 0,0 0 0 0 0,0 0 1 0 0,0 1-1 0 0,0-1 0 0 0,0 1 0 0 0,-1-1 1 0 0,-2-4-1 0 0,-2-1-6 0 0,-1 0 0 0 0,1 0-1 0 0,-11-8 1 0 0,5 5-61 0 0,0 2-1 0 0,0-1 1 0 0,-1 1 0 0 0,0 1 0 0 0,-20-9-1 0 0,27 14-128 0 0,0 0 0 0 0,0 1 0 0 0,0 0-1 0 0,0 0 1 0 0,0 1 0 0 0,0 0 0 0 0,-1 0-1 0 0,1 0 1 0 0,0 1 0 0 0,-1 0 0 0 0,1 0-1 0 0,-1 1 1 0 0,1-1 0 0 0,0 1 0 0 0,0 0-1 0 0,-6 3 1 0 0,9-3-98 0 0,1 0 0 0 0,0 0 0 0 0,0 1 0 0 0,-1-1 0 0 0,1 0 0 0 0,0 1-1 0 0,0 0 1 0 0,0-1 0 0 0,1 1 0 0 0,-1 0 0 0 0,-2 3 0 0 0,2-3-463 0 0,2 0 1 0 0,-2 0-1 0 0,2 0 1 0 0,-1 0-1 0 0,0 0 0 0 0,1 0 1 0 0,-1 0-1 0 0,0 3 1 0 0,1 7-4562 0 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17 2791 0 0,'0'0'126'0'0,"0"-1"-5"0"0,1 0-84 0 0,-4-12 9787 0 0,3 13-9474 0 0,-2 0-1 0 0,1-1 0 0 0,0 1 1 0 0,-1 0-1 0 0,1 0 0 0 0,-1 0 1 0 0,2 0-1 0 0,-2 0 0 0 0,1 0 1 0 0,0 0-1 0 0,-1 0 0 0 0,1 1 1 0 0,0-1-1 0 0,0 0 0 0 0,-3 2 1 0 0,2-1-113 0 0,0 0 0 0 0,-1 1 0 0 0,1-1 0 0 0,0 1 0 0 0,0 0 0 0 0,1-1 0 0 0,-4 5 0 0 0,2-2-131 0 0,0 0 0 0 0,0 1 1 0 0,0-1-1 0 0,1 0 0 0 0,0 1 1 0 0,0 0-1 0 0,-3 10 0 0 0,3-5 69 0 0,0 1 0 0 0,2-1 0 0 0,-1 1 0 0 0,1-1 0 0 0,0 1 1 0 0,1 0-1 0 0,3 15 0 0 0,1-6 166 0 0,0 1 0 0 0,15 33 0 0 0,-17-47-187 0 0,0 0-1 0 0,1 0 1 0 0,0-1 0 0 0,0 0-1 0 0,0 0 1 0 0,9 10 0 0 0,-11-14-89 0 0,0 0 1 0 0,0 0-1 0 0,1 0 1 0 0,0 0-1 0 0,-1 0 1 0 0,0-1-1 0 0,1 0 1 0 0,0 1-1 0 0,0-1 1 0 0,-1 1-1 0 0,1-2 1 0 0,1 2-1 0 0,-2-2 1 0 0,1 1-1 0 0,1-1 1 0 0,-2 1-1 0 0,2-1 1 0 0,4 0-1 0 0,-3-1-19 0 0,1 0 0 0 0,-1-1 0 0 0,1 0-1 0 0,-1 1 1 0 0,1-1 0 0 0,-1-1 0 0 0,0 0 0 0 0,0 0 0 0 0,0 1-1 0 0,0-2 1 0 0,-1 1 0 0 0,9-8 0 0 0,-4 2-9 0 0,-1 0 1 0 0,-1-1-1 0 0,1 1 0 0 0,-1-1 1 0 0,6-12-1 0 0,-10 15-12 0 0,1 1 0 0 0,-1 0 0 0 0,-1 0 0 0 0,0-1 0 0 0,0 1 0 0 0,0-1 0 0 0,1-13 0 0 0,-3 15-12 0 0,0 1-1 0 0,0-1 1 0 0,0 1-1 0 0,-1-1 1 0 0,0 1 0 0 0,0 0-1 0 0,0-1 1 0 0,0 1-1 0 0,-1 0 1 0 0,0 0-1 0 0,0 0 1 0 0,0 0 0 0 0,-3-4-1 0 0,1 3-83 0 0,1 1-1 0 0,-1 0 1 0 0,0-1 0 0 0,0 1-1 0 0,0 1 1 0 0,0-1 0 0 0,-1 1-1 0 0,1 0 1 0 0,-1 1 0 0 0,0-1-1 0 0,0 0 1 0 0,0 1 0 0 0,0 0-1 0 0,0 0 1 0 0,-1 0-1 0 0,1 1 1 0 0,-1 0 0 0 0,-10-1-1 0 0,6 2-76 0 0,1 0-1 0 0,0 0 0 0 0,-1 1 0 0 0,1 0 0 0 0,0 1 0 0 0,0 0 0 0 0,0 0 0 0 0,0 1 1 0 0,0 0-1 0 0,-13 7 0 0 0,19-9-21 0 0,1 0 1 0 0,0 0 0 0 0,0 0-1 0 0,1 1 1 0 0,-1 0-1 0 0,0-1 1 0 0,0 1-1 0 0,0 0 1 0 0,1 0 0 0 0,-1 0-1 0 0,1-1 1 0 0,0 1-1 0 0,-1 0 1 0 0,1 1-1 0 0,-1 3 1 0 0,1-5-117 0 0,0 1 0 0 0,1-1 0 0 0,0 1 0 0 0,0 0 0 0 0,0 0 0 0 0,0 0 1 0 0,0-1-1 0 0,0 1 0 0 0,0 0 0 0 0,0 0 0 0 0,0 0 0 0 0,1-1 0 0 0,0 1 0 0 0,-1 0 0 0 0,0 0 0 0 0,1-1 0 0 0,1 1 0 0 0,-2 0 0 0 0,1-1 0 0 0,0 0 1 0 0,1 3-1 0 0,7 5-2120 0 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2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23 3999 0 0,'0'0'9688'0'0,"0"2"-8646"0"0,0 6-488 0 0,1 0 0 0 0,0 0 1 0 0,0 0-1 0 0,1 0 0 0 0,0-1 0 0 0,1 1 1 0 0,0 0-1 0 0,4 8 0 0 0,2 0 292 0 0,0 0-1 0 0,18 23 1 0 0,-22-32-496 0 0,1 0 0 0 0,0 0 0 0 0,0-1 1 0 0,0 0-1 0 0,8 6 0 0 0,-11-10-251 0 0,-1-1 1 0 0,1 1-1 0 0,-1-1 0 0 0,1 0 1 0 0,-1 1-1 0 0,1-2 0 0 0,0 2 1 0 0,0-2-1 0 0,-1 1 0 0 0,1 0 1 0 0,0-1-1 0 0,0 0 0 0 0,0 0 1 0 0,0 0-1 0 0,0 0 0 0 0,-1 0 1 0 0,1 0-1 0 0,0-1 0 0 0,4 0 1 0 0,5-4 170 0 0,-1 1 1 0 0,0-2 0 0 0,0 1-1 0 0,-1-1 1 0 0,1-1 0 0 0,-1 0-1 0 0,-1-1 1 0 0,0 0 0 0 0,0 0-1 0 0,13-16 1 0 0,-19 20-188 0 0,0 1 0 0 0,0-1 0 0 0,-1 0 0 0 0,1 0 0 0 0,-1 0 0 0 0,0 0 1 0 0,0 0-1 0 0,0-1 0 0 0,0 1 0 0 0,0-8 0 0 0,-1 9-69 0 0,-1 1 0 0 0,0-1 0 0 0,0 1 0 0 0,0-1 0 0 0,0 0 0 0 0,-1 1 0 0 0,1 0 0 0 0,0 0 0 0 0,-1 0 1 0 0,0-1-1 0 0,0 1 0 0 0,0 0 0 0 0,0-1 0 0 0,0 1 0 0 0,0 0 0 0 0,-1 0 0 0 0,1 0 0 0 0,0 0 0 0 0,-1 0 0 0 0,0 0 0 0 0,0 1 0 0 0,-2-3 0 0 0,-1 0-32 0 0,-1 0 0 0 0,0-1 0 0 0,0 2 0 0 0,0 0 0 0 0,-1-1 0 0 0,0 1 0 0 0,1 1-1 0 0,-1 0 1 0 0,0-1 0 0 0,-1 2 0 0 0,2 0 0 0 0,-1-1 0 0 0,-1 2 0 0 0,1-1 0 0 0,0 1-1 0 0,0 0 1 0 0,-9 2 0 0 0,-1 1-467 0 0,-1 0-1 0 0,1 1 1 0 0,0 2 0 0 0,0-1-1 0 0,-29 16 1 0 0,33-14-863 0 0,0 0 1 0 0,-22 19-1 0 0,16-11-360 0 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8863 0 0,'0'0'808'0'0,"-1"1"-664"0"0,-1 1 75 0 0,0 0-1 0 0,-1 1 0 0 0,1-1 0 0 0,0 1 1 0 0,0 0-1 0 0,0 0 0 0 0,0-1 0 0 0,0 1 1 0 0,1 0-1 0 0,-1 0 0 0 0,1 1 1 0 0,0-1-1 0 0,0 0 0 0 0,0 0 0 0 0,1 1 1 0 0,0-1-1 0 0,-1 1 0 0 0,1-1 0 0 0,0 7 1 0 0,1 5 1402 0 0,1 2 1 0 0,7 29 0 0 0,-6-27-1285 0 0,44 288 2944 0 0,-42-259-2972 0 0,1-4 76 0 0,-2 0 0 0 0,-3 64-1 0 0,-3-80-304 0 0,1-19-4 0 0,-3-2-1 0 0,4-6-141 0 0,0-1 0 0 0,0 1 0 0 0,-1 0 0 0 0,1-1 0 0 0,-1 0 0 0 0,1 1 0 0 0,0-1 1 0 0,-1 1-1 0 0,1-1 0 0 0,-1 0 0 0 0,1 1 0 0 0,-1-1 0 0 0,1 0 0 0 0,-1 1 0 0 0,1-1 0 0 0,-1 1 0 0 0,0-1 0 0 0,0 0 1 0 0,1 0-1 0 0,0 0 0 0 0,-1 0 0 0 0,0 0 0 0 0,1 0 0 0 0,-1 0 0 0 0,0 0 0 0 0,0 0 0 0 0,0 0-527 0 0,-1 0 0 0 0,1 0-1 0 0,-1-1 1 0 0,1 1-1 0 0,0-1 1 0 0,0 1 0 0 0,0-1-1 0 0,-1 1 1 0 0,1-1 0 0 0,-1 0-1 0 0,-4-4-5610 0 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5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5 358 975 0 0,'-3'-29'1226'0'0,"3"-15"6603"0"0,-1-2-3300 0 0,1 32-3820 0 0,0 1 1 0 0,1 0-1 0 0,0-1 0 0 0,1 1 0 0 0,1 0 0 0 0,7-22 1 0 0,-6 25-506 0 0,-1 0 0 0 0,1 1 0 0 0,1 0 0 0 0,0 1 0 0 0,0-1 0 0 0,1 1 0 0 0,0 0 0 0 0,1 0 0 0 0,11-11 1 0 0,-14 16-147 0 0,-1 1 0 0 0,1-1 1 0 0,0 1-1 0 0,-1-1 1 0 0,1 1-1 0 0,0 0 1 0 0,0 1-1 0 0,1-2 1 0 0,-1 2-1 0 0,1 0 0 0 0,-1 0 1 0 0,9-1-1 0 0,-6 2-11 0 0,-1 0 0 0 0,1 1 0 0 0,-1-1-1 0 0,1 1 1 0 0,-1 0 0 0 0,1 1 0 0 0,12 3-1 0 0,-4 2-9 0 0,0 1 0 0 0,0 0-1 0 0,0 0 1 0 0,-2 2 0 0 0,1-1-1 0 0,13 14 1 0 0,-20-17 1 0 0,0 0 0 0 0,-1 1 0 0 0,1 0 0 0 0,-2 1 0 0 0,1-1 0 0 0,-1 1 0 0 0,0 0 0 0 0,-1 0 0 0 0,4 9 0 0 0,-6-11 9 0 0,0-1-1 0 0,-1 1 1 0 0,0-1 0 0 0,1 1 0 0 0,-2-1 0 0 0,1 1-1 0 0,-1-1 1 0 0,0 1 0 0 0,0 0 0 0 0,-1-1-1 0 0,1 1 1 0 0,-2 0 0 0 0,2 0 0 0 0,-2-1-1 0 0,0 0 1 0 0,-2 7 0 0 0,-2 1-37 0 0,-2-1 0 0 0,1 1 0 0 0,-1-1-1 0 0,-1-1 1 0 0,-18 21 0 0 0,2-7 25 0 0,-36 27-1 0 0,42-37-377 0 0,-24 14 0 0 0,-2-6-3135 0 0,31-19 567 0 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30 10135 0 0,'0'0'231'0'0,"-1"-2"29"0"0,-1-1-114 0 0,2 1-104 0 0,-1 0 0 0 0,0 1 0 0 0,0-2 0 0 0,0 1 0 0 0,0 1 0 0 0,-1-1 0 0 0,1 1-1 0 0,0-1 1 0 0,-2-1 0 0 0,2 2 74 0 0,0 0-1 0 0,-1 1 0 0 0,2 0 0 0 0,-2-1 1 0 0,1 0-1 0 0,0 1 0 0 0,0 0 0 0 0,0 0 1 0 0,-1-1-1 0 0,1 1 0 0 0,0 0 1 0 0,0 0-1 0 0,-1 0 0 0 0,1 0 0 0 0,0 0 1 0 0,0 0-1 0 0,0 0 0 0 0,-1 1 0 0 0,-1-1 1 0 0,-1 1 413 0 0,0 0 1 0 0,-1 1 0 0 0,1 0 0 0 0,-5 2 0 0 0,2 0-291 0 0,0 0 0 0 0,1 2-1 0 0,-1-1 1 0 0,1 0 0 0 0,0 0 0 0 0,0 2-1 0 0,1-1 1 0 0,0 0 0 0 0,0 1 0 0 0,0 0 0 0 0,1 0-1 0 0,-4 8 1 0 0,-2 9 106 0 0,0 0 1 0 0,-10 39-1 0 0,12-32-203 0 0,2 0 0 0 0,1 2 1 0 0,2-2-1 0 0,1 1 0 0 0,3 45 0 0 0,2-36-96 0 0,2 0-1 0 0,2 0 0 0 0,20 68 1 0 0,-22-94 76 0 0,1 0 1 0 0,-1-1 0 0 0,2 1-1 0 0,0-2 1 0 0,17 25 0 0 0,-18-30-76 0 0,-1-2 0 0 0,2 1 1 0 0,-1-1-1 0 0,1 0 0 0 0,0 0 0 0 0,0 0 0 0 0,0-2 0 0 0,1 1 1 0 0,0 0-1 0 0,0-1 0 0 0,12 5 0 0 0,-8-5-171 0 0,0-1 1 0 0,0 0-1 0 0,1-1 0 0 0,22 1 0 0 0,22-4-6737 0 0,-31 0 333 0 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37 5783 0 0,'-2'-26'856'0'0,"2"25"387"0"0,-3-8 7098 0 0,30 158-4741 0 0,-3-30-2642 0 0,-6-20-436 0 0,-7-33-305 0 0,-7-33-156 0 0,-3-24-337 0 0,0-1 1 0 0,6 13 0 0 0,5-40-9329 0 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6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3079 0 0,'1'0'6595'0'0,"7"-1"-5062"0"0,0 0-1 0 0,0 0 0 0 0,0 1 1 0 0,12 1-1 0 0,34 7 1035 0 0,-7 0-1121 0 0,119 4 659 0 0,-136-12-2727 0 0,0-1 1 0 0,-1-1-1 0 0,47-10 0 0 0,-32-1-5419 0 0,-24 6 162 0 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6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7943 0 0,'0'0'720'0'0,"1"1"-590"0"0,10 42 1734 0 0,-3-1 1 0 0,6 72 0 0 0,-8 89 3707 0 0,-10-150-11817 0 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7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11399 0 0,'3'-13'561'0'0,"0"-1"-1"0"0,1 1 0 0 0,0 0 0 0 0,13-25 1 0 0,-13 31 27 0 0,0 0 0 0 0,0 0 0 0 0,1 0 1 0 0,1 0-1 0 0,-1 1 0 0 0,1 0 0 0 0,-1 0 1 0 0,1 1-1 0 0,11-9 0 0 0,-13 13-455 0 0,-1-1-1 0 0,0 0 1 0 0,0 1 0 0 0,1-1-1 0 0,-1 1 1 0 0,1 0-1 0 0,-1 0 1 0 0,1 0-1 0 0,0 1 1 0 0,-1 0 0 0 0,1-1-1 0 0,0 1 1 0 0,-1 0-1 0 0,1 1 1 0 0,0-1 0 0 0,-1 0-1 0 0,0 1 1 0 0,1 0-1 0 0,0 0 1 0 0,-1 0-1 0 0,1 0 1 0 0,-1 1 0 0 0,0 0-1 0 0,0-1 1 0 0,4 4-1 0 0,0-1-56 0 0,-2 0-1 0 0,1 1 1 0 0,-1 0-1 0 0,0-1 1 0 0,0 2-1 0 0,0-1 0 0 0,-1 1 1 0 0,0 0-1 0 0,0 0 1 0 0,1 0-1 0 0,-2 1 1 0 0,2 6-1 0 0,-2-9-56 0 0,-2 1 0 0 0,0 1 0 0 0,1-1 0 0 0,-2 0 0 0 0,1 0 0 0 0,0 0 0 0 0,-1 0 0 0 0,0 1-1 0 0,-1 5 1 0 0,0-3 4 0 0,-1 0-1 0 0,0 0 1 0 0,-1-1 0 0 0,1 1-1 0 0,-5 10 1 0 0,-3-1-153 0 0,-1 1 0 0 0,0-1 0 0 0,-24 28 0 0 0,23-33-451 0 0,11-11 260 0 0,1-2-119 0 0,1-1 429 0 0,0 1 0 0 0,-1-1 0 0 0,1 1 0 0 0,0-1 1 0 0,-1 1-1 0 0,1-1 0 0 0,1 0 0 0 0,0-1 10 0 0,1-1 1 0 0,-1 2-1 0 0,1-1 0 0 0,-1 0 1 0 0,1 0-1 0 0,0 1 0 0 0,0 0 1 0 0,0 0-1 0 0,1 0 0 0 0,-1 0 1 0 0,0 0-1 0 0,1 1 0 0 0,5-3 1 0 0,-3 2 32 0 0,1 1 0 0 0,-1 0 0 0 0,0 1 0 0 0,0-1 1 0 0,1 1-1 0 0,-1 0 0 0 0,10 1 0 0 0,-8 1 31 0 0,-1-1 0 0 0,2 0 0 0 0,-2 1 0 0 0,1 0 0 0 0,13 7 0 0 0,-16-7-33 0 0,-1 0 1 0 0,0 1-1 0 0,0 0 1 0 0,-1 0-1 0 0,2-1 1 0 0,-2 2-1 0 0,0-1 1 0 0,1 1 0 0 0,-1-1-1 0 0,0 1 1 0 0,3 5-1 0 0,-5-7-8 0 0,0 0 0 0 0,0 0-1 0 0,0 1 1 0 0,-1 0 0 0 0,1-1-1 0 0,0 1 1 0 0,-1-1 0 0 0,0 1 0 0 0,0-1-1 0 0,0 1 1 0 0,0 0 0 0 0,0-1 0 0 0,0 1-1 0 0,0-1 1 0 0,-1 1 0 0 0,0 0-1 0 0,1 0 1 0 0,-1-1 0 0 0,0 0 0 0 0,0 0-1 0 0,-2 4 1 0 0,-1 1 29 0 0,-1 0 0 0 0,1 0 0 0 0,-1 0 0 0 0,0 0 0 0 0,-9 7 0 0 0,-56 51 116 0 0,37-34-118 0 0,13-15-193 0 0,-28 19 1 0 0,12-10-578 0 0,32-22 350 0 0,0-1 1 0 0,0 0-1 0 0,-7 4 0 0 0,10-5-266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5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8407 0 0,'0'0'9280'0'0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2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12671 0 0,'0'0'1368'0'0,"10"4"-1432"0"0,0-1 64 0 0,0-1 0 0 0,2-2-1352 0 0,1 0-280 0 0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7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68 2791 0 0,'0'0'126'0'0,"-4"-3"1439"0"0,1 0-680 0 0,0 1-1 0 0,0-1 1 0 0,1 0 0 0 0,0 0-1 0 0,0 0 1 0 0,0 0 0 0 0,0 1-1 0 0,0-2 1 0 0,1 1 0 0 0,-1-1-1 0 0,1 1 1 0 0,0-1 0 0 0,0 1 0 0 0,-1-5-1 0 0,1-6 4528 0 0,2 65-4751 0 0,12 67 0 0 0,16 51-477 0 0,-10-69 42 0 0,13 57 95 0 0,2 16-258 0 0,-25-115 14 0 0,1 60 0 0 0,-9-67 0 0 0,-3 1 0 0 0,-12 82 1 0 0,14-133-94 0 0,-1 1 1 0 0,1 0 0 0 0,-1-1-1 0 0,1 1 1 0 0,0 0-1 0 0,-1-1 1 0 0,0 0 0 0 0,0 3-1 0 0,0-3-184 0 0,4-15-8848 0 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8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5783 0 0,'1'-3'42'0'0,"-1"0"0"0"0,1 0 0 0 0,0 0 0 0 0,0 0 0 0 0,0 0 0 0 0,0 0 0 0 0,1 0 0 0 0,-1 1 0 0 0,1 0 0 0 0,-1-1 0 0 0,1 0 0 0 0,3-2 0 0 0,9-16 4434 0 0,-6-3 7635 0 0,-10 32-11732 0 0,1 5-251 0 0,0-2 0 0 0,0 2 1 0 0,1-2-1 0 0,1 2 0 0 0,0-2 0 0 0,4 14 0 0 0,-3-7-49 0 0,16 85 285 0 0,-5-33-96 0 0,15 132 780 0 0,-27-195-1073 0 0,0 1 1 0 0,-1-1-1 0 0,0 1 0 0 0,-2 14 0 0 0,2-22-223 0 0,-1 2-28 0 0,-1 2 191 0 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7055 0 0,'0'0'4370'0'0,"1"0"-3086"0"0,23 2 1105 0 0,0-1 1 0 0,27-2-1 0 0,50-8-289 0 0,-91 7-1849 0 0,152-24 1862 0 0,-57 6-3654 0 0,-92 19-270 0 0,-4 1-99 0 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5039 0 0,'0'0'231'0'0,"1"-2"-18"0"0,-1-1 22 0 0,2 1 0 0 0,-2-1 0 0 0,2-1 0 0 0,0 2 0 0 0,-1-1 0 0 0,1 1-1 0 0,0-1 1 0 0,0 0 0 0 0,0 1 0 0 0,0 0 0 0 0,0 0 0 0 0,1 0 0 0 0,-1-1-1 0 0,4-1 1 0 0,-3 2 253 0 0,1 1-1 0 0,0-1 0 0 0,-1 0 0 0 0,1 1 1 0 0,0 0-1 0 0,0 0 0 0 0,0 0 0 0 0,0 1 1 0 0,0-1-1 0 0,5 1 0 0 0,-2 0 244 0 0,1 1 0 0 0,-1-1 0 0 0,1 1 0 0 0,-1 0 0 0 0,1 1 0 0 0,8 4 0 0 0,-8-3-568 0 0,0 0-1 0 0,13 8 1 0 0,-8-2 227 0 0,1 1 0 0 0,-1 1 0 0 0,0 0 0 0 0,0 1-1 0 0,-2 0 1 0 0,18 24 0 0 0,-15-17-129 0 0,-2 1 1 0 0,0 0-1 0 0,-1 1 1 0 0,10 29-1 0 0,-13-28-192 0 0,-2 0-1 0 0,-1 0 1 0 0,0 0-1 0 0,-2 1 1 0 0,0 0 0 0 0,-1-1-1 0 0,-2 2 1 0 0,0-2-1 0 0,-1 1 1 0 0,-2 0-1 0 0,0 0 1 0 0,-1-1 0 0 0,-2 0-1 0 0,0 0 1 0 0,-2 0-1 0 0,0 0 1 0 0,-1-1-1 0 0,-1-1 1 0 0,-1 0 0 0 0,-18 26-1 0 0,17-31-288 0 0,-1 1 0 0 0,0-2 0 0 0,-22 18 0 0 0,-22 10-3156 0 0,25-20-4400 0 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13127 0 0,'0'0'5142'0'0,"1"0"-4214"0"0,117 9 5164 0 0,62-16-5705 0 0,-127 1-6061 0 0,-39 3-1809 0 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9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34 287 0 0,'4'3'2930'0'0,"0"-1"0"0"0,1 0 0 0 0,7 2-1 0 0,12 1 2727 0 0,-11-5-4357 0 0,-1 0 0 0 0,16-2 0 0 0,75-9 1856 0 0,23-3-1683 0 0,3-3-3048 0 0,-103 12 597 0 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3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3999 0 0,'0'0'9895'0'0,"1"2"-9123"0"0,5 15 204 0 0,-1 1 1 0 0,6 27-1 0 0,-4-16-212 0 0,76 434 3747 0 0,-64-249-4192 0 0,-17-191-253 0 0,-1-6 54 0 0,-3 22 0 0 0,1-33-301 0 0,1-5-763 0 0,-4-14-1954 0 0,2 0 1612 0 0,0-4-1965 0 0,2-34 0 0 0,1 35 2381 0 0,0-23-1745 0 0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0 210 7223 0 0,'0'-6'199'0'0,"1"0"-1"0"0,-1-1 1 0 0,1 1-1 0 0,0-1 1 0 0,0 1-1 0 0,1 0 1 0 0,0 0-1 0 0,0 0 1 0 0,0 0-1 0 0,1 0 1 0 0,0 0-1 0 0,0 0 1 0 0,1 1-1 0 0,-1 0 1 0 0,1 0-1 0 0,6-6 1 0 0,3-3 1293 0 0,1 1 0 0 0,0 0-1 0 0,1 1 1 0 0,0 0 0 0 0,25-13 0 0 0,-35 23-1329 0 0,0-1 1 0 0,-1 1 0 0 0,1 1 0 0 0,-1-1 0 0 0,1 1 0 0 0,0 0 0 0 0,0 0 0 0 0,0 0 0 0 0,0 1 0 0 0,1-1 0 0 0,-2 1 0 0 0,1 1 0 0 0,1-1 0 0 0,-2 0 0 0 0,1 1 0 0 0,0 0 0 0 0,1 1 0 0 0,3 1 0 0 0,-4-1-97 0 0,0 0 1 0 0,0 1-1 0 0,-1 0 1 0 0,1 0-1 0 0,-1 0 1 0 0,1 0-1 0 0,-1 1 1 0 0,0-1-1 0 0,0 1 1 0 0,-1 1-1 0 0,1-1 1 0 0,-1 0-1 0 0,0 1 1 0 0,0-1-1 0 0,-1 1 1 0 0,4 8-1 0 0,-3-6-44 0 0,0 1 0 0 0,-1 0 0 0 0,-1-1 0 0 0,1 2 0 0 0,-1-2 0 0 0,0 1 0 0 0,-1 1-1 0 0,0-1 1 0 0,0-1 0 0 0,-1 2 0 0 0,-2 11 0 0 0,-1-6 12 0 0,0 0 0 0 0,0-1 0 0 0,-1 1-1 0 0,-1 0 1 0 0,-11 18 0 0 0,-57 106-1355 0 0,62-113 221 0 0,-8 16-4820 0 0,13-29-183 0 0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47 4319 0 0,'0'-2'198'0'0,"2"-11"76"0"0,0-7-259 0 0,-4 8 4709 0 0,-1 13-4383 0 0,1-1 0 0 0,-1 0 0 0 0,1 0 0 0 0,0 1 1 0 0,-1 0-1 0 0,1 0 0 0 0,-1 0 0 0 0,1-1 0 0 0,0 2 0 0 0,0-1 0 0 0,0 1 0 0 0,0-1 1 0 0,0 0-1 0 0,1 1 0 0 0,-1-1 0 0 0,0 1 0 0 0,-2 3 0 0 0,-3 3-161 0 0,1 0 0 0 0,-9 17 1 0 0,13-21 49 0 0,-14 28-149 0 0,0-1 1 0 0,3 2 0 0 0,1 0 0 0 0,1 0-1 0 0,2 1 1 0 0,-7 50 0 0 0,9-33 114 0 0,3 1 1 0 0,3 0 0 0 0,8 88-1 0 0,-2-102 218 0 0,0-1 0 0 0,3 1 0 0 0,14 40 0 0 0,-13-53-95 0 0,0-1-1 0 0,2-1 1 0 0,1 1-1 0 0,1-2 0 0 0,23 32 1 0 0,-28-43-226 0 0,1-1 1 0 0,0 0-1 0 0,0-1 0 0 0,0 0 1 0 0,19 12-1 0 0,-23-17-298 0 0,0-1 0 0 0,0-1-1 0 0,1 1 1 0 0,-1 0 0 0 0,0-1 0 0 0,1-1 0 0 0,0 1 0 0 0,-1 0-1 0 0,2-2 1 0 0,-2 2 0 0 0,1-2 0 0 0,0 0 0 0 0,0 0 0 0 0,10 0 0 0 0,3-4-2421 0 0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3999 0 0,'0'0'306'0'0,"1"-1"-200"0"0,4-4 808 0 0,1 1 0 0 0,0-1-1 0 0,-1 1 1 0 0,2 1 0 0 0,-1-1-1 0 0,0 1 1 0 0,1 0-1 0 0,0 1 1 0 0,-1-1 0 0 0,1 1-1 0 0,-1 1 1 0 0,11-2 0 0 0,10 0 1094 0 0,51 1 1 0 0,-60 2-1486 0 0,60 3 368 0 0,19-1 28 0 0,-51-6-2651 0 0,-39 3 1069 0 0,-1 0 0 0 0,1 0 0 0 0,-1-1 0 0 0,0 0 0 0 0,7-3 0 0 0,-5 0-5715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3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0 150 14367 0 0,'0'0'1560'0'0,"10"-5"-1856"0"0,-1 0 176 0 0,1 0-1032 0 0,1 2-200 0 0,4-2-48 0 0</inkml:trace>
  <inkml:trace contextRef="#ctx0" brushRef="#br0" timeOffset="1">923 35 3999 0 0,'0'0'703'0'0,"7"-6"6062"0"0,-4 4-6188 0 0,0-1 0 0 0,0 1 0 0 0,0 0-1 0 0,0 0 1 0 0,0 0 0 0 0,0 1 0 0 0,5-3 0 0 0,27-5-5653 0 0,-25 7 341 0 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3999 0 0,'0'0'8123'0'0,"0"2"-6694"0"0,12 124 5175 0 0,-6 67-5318 0 0,-4-89-768 0 0,1-47-1151 0 0,1-19-6219 0 0,-2-24 609 0 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5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2503 0 0,'1'-1'110'0'0,"19"-43"124"0"0,-19 40 97 0 0,0 1 0 0 0,0-1 0 0 0,0 1-1 0 0,-1 0 1 0 0,1-2 0 0 0,-1 2 0 0 0,0 0-1 0 0,0-1 1 0 0,0 1 0 0 0,-1-1 0 0 0,0-3-1 0 0,0-14 5248 0 0,1 17-526 0 0,36 183-1127 0 0,-1-6-2745 0 0,-8 58-148 0 0,-15 1-414 0 0,-10-202-556 0 0,8 121 372 0 0,-3-74-156 0 0,7 38 220 0 0,-3-37-100 0 0,12 162 431 0 0,-10-145-722 0 0,-8-79-402 0 0,-5-15-935 0 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6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6935 0 0,'2'-5'630'0'0,"-1"-1"-520"0"0,1-11 6152 0 0,1 21-3317 0 0,1 11 1631 0 0,-3-7-6079 0 0,29 218 4027 0 0,-24-113-2073 0 0,-6-83-394 0 0,-6 52 0 0 0,6-82-355 0 0,-1 5 678 0 0,-5-2-5627 0 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6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7943 0 0,'1'-1'611'0'0,"6"-4"-65"0"0,1 1-1 0 0,-1-1 0 0 0,0 1 1 0 0,1 1-1 0 0,16-7 1 0 0,46-8 3943 0 0,-56 15-4022 0 0,101-20 2642 0 0,-27 6-1911 0 0,49-8-434 0 0,-77 17-3059 0 0,-42 3-4157 0 0,-8 2 776 0 0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6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8407 0 0,'0'0'646'0'0,"0"1"-306"0"0,-5 17 952 0 0,1 0 1 0 0,2 0-1 0 0,-1 20 1 0 0,2 57 1340 0 0,1-54-2152 0 0,1 33-158 0 0,-1 53 20 0 0,-4-96 174 0 0,0-9-2240 0 0,3-7-4337 0 0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7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1 266 4319 0 0,'-1'-19'546'0'0,"1"0"-1"0"0,1 0 0 0 0,3-24 0 0 0,-1 30 861 0 0,0-1 1 0 0,0 1 0 0 0,2 1-1 0 0,-1-1 1 0 0,10-18-1 0 0,-11 26-1001 0 0,0 0 0 0 0,1 0-1 0 0,-1 0 1 0 0,1 0 0 0 0,0 0-1 0 0,0 0 1 0 0,1 1 0 0 0,0 0-1 0 0,0 0 1 0 0,0 1 0 0 0,8-6-1 0 0,-9 7-282 0 0,-1 1 1 0 0,1-1-1 0 0,-1 1 0 0 0,1 0 0 0 0,-1 0 1 0 0,1 0-1 0 0,0 1 0 0 0,0-1 0 0 0,-1 1 0 0 0,1 0 1 0 0,0 0-1 0 0,-1 0 0 0 0,1 1 0 0 0,0-1 1 0 0,0 0-1 0 0,-1 2 0 0 0,1-2 0 0 0,-1 2 0 0 0,0-1 1 0 0,7 3-1 0 0,-5-1-29 0 0,0 0-1 0 0,-1 0 1 0 0,1 0 0 0 0,-1 0 0 0 0,0 1 0 0 0,0 0-1 0 0,0 0 1 0 0,-1 0 0 0 0,6 6 0 0 0,-7-7-69 0 0,0 1 1 0 0,0-1-1 0 0,-1 1 0 0 0,1-1 1 0 0,-1 0-1 0 0,0 1 0 0 0,1 0 1 0 0,-2-1-1 0 0,1 1 0 0 0,0 0 1 0 0,-1 0-1 0 0,1-1 0 0 0,-1 2 1 0 0,-1 3-1 0 0,-1-1-22 0 0,1 0 0 0 0,-1 0 0 0 0,0-1 0 0 0,0 0 0 0 0,-1 1 0 0 0,0-1 0 0 0,0 0 0 0 0,0 0 0 0 0,-1 0 0 0 0,-5 7 0 0 0,-2-2-231 0 0,1 1-1 0 0,-1 0 1 0 0,-17 12-1 0 0,24-21-5 0 0,8-6-120 0 0,12-8-111 0 0,-7 7 477 0 0,0-1-1 0 0,1 2 1 0 0,-1 0-1 0 0,1 1 1 0 0,0-1-1 0 0,0 1 1 0 0,-1 1-1 0 0,2 0 1 0 0,-2 1-1 0 0,18 1 1 0 0,-19 0 0 0 0,0 0 0 0 0,0 0 1 0 0,0 2-1 0 0,-1-1 0 0 0,1 0 1 0 0,-1 1-1 0 0,1 0 1 0 0,-1 0-1 0 0,0 1 0 0 0,0 1 1 0 0,-1-1-1 0 0,1 0 0 0 0,10 11 1 0 0,-12-10 50 0 0,0-1 0 0 0,0 2 0 0 0,-1-1 0 0 0,0 1 0 0 0,-1-1 0 0 0,2 2 0 0 0,-3-1 0 0 0,2 0 0 0 0,-2 0 0 0 0,1 0 0 0 0,-1 1 0 0 0,0 0-1 0 0,0 0 1 0 0,-1-1 0 0 0,0 1 0 0 0,-1 0 0 0 0,1 0 0 0 0,-1 0 0 0 0,0 0 0 0 0,-1 0 0 0 0,1 0 0 0 0,-2 0 0 0 0,1-1 0 0 0,-4 14 0 0 0,-2-6-4 0 0,0 1 0 0 0,1-2 0 0 0,-3 0 0 0 0,1 0 0 0 0,-1 0-1 0 0,0-2 1 0 0,-2 1 0 0 0,1 0 0 0 0,-1-2 0 0 0,-1 0 0 0 0,1 0 0 0 0,-2-1 0 0 0,0 0-1 0 0,0-1 1 0 0,0 0 0 0 0,-20 7 0 0 0,22-11-101 0 0,-70 27-2094 0 0,72-29 1741 0 0,-1 0 0 0 0,1 0 0 0 0,0 0-1 0 0,0-1 1 0 0,-1 0 0 0 0,-18-2 0 0 0,17-1-1643 0 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7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2791 0 0,'1'0'207'0'0,"1"-1"26"0"0,0 0 1 0 0,1 1-1 0 0,-1 0 1 0 0,0-1-1 0 0,1 1 0 0 0,-1 0 1 0 0,0 0-1 0 0,1 0 0 0 0,-1 0 1 0 0,1 0-1 0 0,-1 1 0 0 0,0-1 1 0 0,1 0-1 0 0,-1 1 1 0 0,0 0-1 0 0,0 0 0 0 0,0 0 1 0 0,0 0-1 0 0,0 0 0 0 0,3 2 1 0 0,-1-1 186 0 0,8 6 745 0 0,1 1-1 0 0,-1 0 0 0 0,17 17 0 0 0,-12-12-381 0 0,-1 1 36 0 0,0 2 1 0 0,-1-1-1 0 0,-1 1 0 0 0,22 34 0 0 0,-16-14 464 0 0,28 61 1 0 0,-36-65-839 0 0,-1 0-1 0 0,-1 1 1 0 0,-3 0-1 0 0,0 0 1 0 0,-2 1 0 0 0,-2-1-1 0 0,-1 61 1 0 0,-4-68-299 0 0,-1 1 0 0 0,-1-1 0 0 0,-1 0 0 0 0,-2 0 0 0 0,-1-1 0 0 0,0 0 0 0 0,-2 0 0 0 0,-1-1 0 0 0,-24 39 0 0 0,10-22-465 0 0,-42 52 1 0 0,47-70-927 0 0,0-1 1 0 0,-2-1-1 0 0,-33 26 0 0 0,25-26-1283 0 0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45 7055 0 0,'1'-8'340'0'0,"0"6"-298"0"0,-1 1 0 0 0,0-1 0 0 0,1 0 0 0 0,-1-1 0 0 0,0 1 0 0 0,0 1 0 0 0,0-1 0 0 0,0 0 0 0 0,-1-3 0 0 0,0 1-302 0 0,-4-7 6999 0 0,-1 18-5099 0 0,3-2-1402 0 0,1 0 0 0 0,-1 1 1 0 0,1-1-1 0 0,0 1 0 0 0,0-1 0 0 0,-2 11 0 0 0,-3 36 269 0 0,6-41-333 0 0,-1 41 540 0 0,5 56 1 0 0,-1-30-235 0 0,14 201 1113 0 0,-16-274-1578 0 0,3 23 101 0 0,0 5-2 0 0,-2 40 0 0 0,-3-60 27 0 0,1 2-2843 0 0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8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6591 0 0,'121'-89'5253'0'0,"-113"84"-4602"0"0,-3 2-287 0 0,0-1 0 0 0,1 1 0 0 0,-1 1 0 0 0,1-1 0 0 0,-1 1 0 0 0,1 0 0 0 0,0 0 0 0 0,0 0 0 0 0,0 2 0 0 0,0-2 0 0 0,1 2 0 0 0,7-1 0 0 0,-9 2-226 0 0,0-1-1 0 0,-1 0 0 0 0,1 2 0 0 0,-1-2 0 0 0,1 2 0 0 0,-1-1 1 0 0,1 1-1 0 0,-1 0 0 0 0,0 0 0 0 0,0 0 0 0 0,1 0 0 0 0,-1 1 1 0 0,0-1-1 0 0,-1 2 0 0 0,1-2 0 0 0,5 7 0 0 0,-5-3-51 0 0,1 0 1 0 0,0 0-1 0 0,-1 0 0 0 0,0 1 0 0 0,-1-1 0 0 0,0 1 1 0 0,1 0-1 0 0,-2 0 0 0 0,1 0 0 0 0,-1 0 0 0 0,-1 0 0 0 0,0 1 1 0 0,1-1-1 0 0,-1 1 0 0 0,-1-1 0 0 0,0 1 0 0 0,0-1 1 0 0,0 0-1 0 0,-1 1 0 0 0,-1 0 0 0 0,1-1 0 0 0,-1 0 0 0 0,0 1 1 0 0,-4 7-1 0 0,-1 0 37 0 0,-1 0-1 0 0,-19 26 1 0 0,-25 24-318 0 0,26-35-734 0 0,23-25 86 0 0,-1-1 0 0 0,0 0 0 0 0,0-1 0 0 0,-1 1 0 0 0,1-1 0 0 0,0 0 0 0 0,-1 0 0 0 0,-8 3 0 0 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8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49 3079 0 0,'1'-1'135'0'0,"28"-46"6353"0"0,-37 48-5555 0 0,4 1-770 0 0,-1 0-1 0 0,2 0 1 0 0,-1 0 0 0 0,0 0-1 0 0,1 1 1 0 0,0-1-1 0 0,-1 1 1 0 0,1 0-1 0 0,-4 5 1 0 0,-2 2 575 0 0,-13 19 0 0 0,11-12-228 0 0,1 1 0 0 0,-9 21 1 0 0,-13 41 561 0 0,20-49-669 0 0,-7 21 118 0 0,1 2 0 0 0,-11 62 0 0 0,24-85-376 0 0,0 0 0 0 0,2 0 0 0 0,2 0 0 0 0,1 1 0 0 0,5 41 1 0 0,-2-48 50 0 0,2 0 1 0 0,1 0 0 0 0,9 26 0 0 0,-9-35 40 0 0,1 0 1 0 0,1-1-1 0 0,0 0 1 0 0,1 0-1 0 0,16 20 1 0 0,-16-25-6 0 0,-1 0 1 0 0,1-1 0 0 0,0 0 0 0 0,1 0 0 0 0,21 15 0 0 0,-26-22-328 0 0,0 1 1 0 0,0-1-1 0 0,0 1 1 0 0,0-1 0 0 0,1-1-1 0 0,9 3 1 0 0,-10-4-488 0 0,0 1 0 0 0,1-1 0 0 0,-1 0 0 0 0,0 0 0 0 0,0-1 0 0 0,0 1 0 0 0,0-1 0 0 0,7-2 0 0 0,1-1-5778 0 0</inkml:trace>
  <inkml:trace contextRef="#ctx0" brushRef="#br0" timeOffset="1">744 367 5407 0 0,'1'-8'112'0'0,"0"2"35"0"0,-1 1 0 0 0,2-2-1 0 0,-1 2 1 0 0,1-1 0 0 0,4-5 10485 0 0,-2 42-9172 0 0,0-1 0 0 0,-1 33 0 0 0,-2-27-891 0 0,-2 113 848 0 0,-2-50-1048 0 0,3-95-363 0 0,-2 65-310 0 0,1-55-1222 0 0,-4 17 0 0 0,3-23-561 0 0,-1-1-425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5039 0 0,'0'0'2144'0'0,"8"-1"-216"0"0,0-3 2056 0 0,1 3-3536 0 0,1 1-320 0 0,-2-2-56 0 0,2 0-8 0 0,2-1-1232 0 0,-1 0-240 0 0</inkml:trace>
  <inkml:trace contextRef="#ctx0" brushRef="#br0" timeOffset="1">881 40 5783 0 0,'0'0'4448'0'0,"9"-3"-152"0"0,-1-2-3752 0 0,0 0-328 0 0,2 0-64 0 0,0 0-16 0 0,2-2-1352 0 0,1 2-280 0 0,2 0-48 0 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9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 8407 0 0,'1'-1'646'0'0,"4"-3"-451"0"0,1 1 0 0 0,0 0 0 0 0,0-1 0 0 0,0 2 1 0 0,8-3-1 0 0,35-8 2209 0 0,-13 3-831 0 0,118-48 4547 0 0,-42 13-4058 0 0,-95 40-2017 0 0,1 0 0 0 0,22-4 0 0 0,-7 5-3694 0 0,-21 3 1611 0 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9903 0 0,'0'0'1246'0'0,"1"1"-85"0"0,1 6-47 0 0,0-1 0 0 0,-1 0-1 0 0,3 9 1 0 0,0 41 1063 0 0,-6 243-790 0 0,0-278-1671 0 0,0 0 0 0 0,-1 0 1 0 0,-1 0-1 0 0,-1-1 1 0 0,-8 21-1 0 0,10-35-1725 0 0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9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8807 0 0,'1'-2'82'0'0,"23"-46"682"0"0,-19 43-574 0 0,-2-1-1 0 0,1 1 0 0 0,1 0 0 0 0,-1-1 0 0 0,11-7 1 0 0,-9 9 213 0 0,0-1 0 0 0,0 2 0 0 0,0-1 0 0 0,0 1 0 0 0,0 0 0 0 0,1 0 0 0 0,-1 1 0 0 0,1-1 0 0 0,0 2 0 0 0,0-1 0 0 0,1 1 1 0 0,-2 0-1 0 0,1 0 0 0 0,1 1 0 0 0,-1 0 0 0 0,0 0 0 0 0,0 1 0 0 0,0 0 0 0 0,0 0 0 0 0,0 0 0 0 0,0 1 0 0 0,-1 0 0 0 0,1 1 0 0 0,0 0 0 0 0,8 4 1 0 0,-11-5-358 0 0,-2 0 0 0 0,2 0 0 0 0,-1 1 0 0 0,-1-1 0 0 0,1 0 0 0 0,0 1 0 0 0,0 0 0 0 0,-1 0 0 0 0,0-1 0 0 0,1 1 0 0 0,-1 0 0 0 0,0 1 0 0 0,-1-1 0 0 0,1 0 0 0 0,-1 1 0 0 0,1-1 0 0 0,-1 0 0 0 0,0 1 0 0 0,0 0 0 0 0,-1-1 0 0 0,1 1 0 0 0,0 0 0 0 0,-1-1 0 0 0,0 1 0 0 0,0 0 0 0 0,0 0 0 0 0,-1-1 0 0 0,0 1 0 0 0,1 0 0 0 0,-1-1 0 0 0,-1 1 0 0 0,1-1 0 0 0,0 1 0 0 0,-1-1 0 0 0,1 1 0 0 0,-1-1 0 0 0,0 0 0 0 0,-4 6 0 0 0,-3 0-225 0 0,1 0 0 0 0,-15 12 0 0 0,22-21 20 0 0,13-10-625 0 0,-8 7 783 0 0,0 1-1 0 0,0 0 0 0 0,1 0 1 0 0,-1 1-1 0 0,1-1 0 0 0,-1 0 1 0 0,1 2-1 0 0,0-2 0 0 0,-1 2 1 0 0,9-1-1 0 0,-6 1 23 0 0,0 1 0 0 0,0-1 0 0 0,0 2 0 0 0,0-1 0 0 0,0 1 0 0 0,11 3 0 0 0,-7 0 59 0 0,-1 0 0 0 0,-1-1 0 0 0,2 3 0 0 0,-2-1 0 0 0,0 0 0 0 0,0 1 0 0 0,0 0 0 0 0,13 15 0 0 0,-19-18-34 0 0,1 1-1 0 0,-1-1 0 0 0,-1 0 0 0 0,1 1 0 0 0,0-1 0 0 0,-1 1 0 0 0,0-1 1 0 0,-1 1-1 0 0,1 0 0 0 0,0 0 0 0 0,0 6 0 0 0,-1-4 11 0 0,-1 0 1 0 0,0 0-1 0 0,0 0 0 0 0,0 0 0 0 0,-1 0 0 0 0,0-1 1 0 0,-3 12-1 0 0,-1-3 48 0 0,-1-1-1 0 0,0 0 1 0 0,0 0 0 0 0,-2-1-1 0 0,0 0 1 0 0,-18 23 0 0 0,14-21-62 0 0,-2-1 0 0 0,1 0 1 0 0,-2-1-1 0 0,-24 17 0 0 0,15-14 8 0 0,0-1 0 0 0,-40 16 0 0 0,53-26-469 0 0,-2-1-1 0 0,1 0 1 0 0,0-1-1 0 0,-19 2 1 0 0,29-5 63 0 0,0 0 0 0 0,0 0 0 0 0,1 0 0 0 0,-1 0-1 0 0,0 0 1 0 0,0 0 0 0 0,0 0 0 0 0,0-1 0 0 0,1 1 0 0 0,-1-1 0 0 0,0 1 0 0 0,1-1 0 0 0,-1 0 0 0 0,1 0 0 0 0,-3-2 0 0 0,-3-2-1802 0 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1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3367 0 0,'1'0'258'0'0,"2"-2"-9"0"0,1 1 0 0 0,-1-1 0 0 0,0 1 0 0 0,1 0 0 0 0,-1 0 0 0 0,1 0 0 0 0,-1 1 0 0 0,1 0 0 0 0,0-1 0 0 0,-1 1 0 0 0,1 0 0 0 0,-1 1 0 0 0,6-1 0 0 0,5 4 627 0 0,1-1-1 0 0,-1 1 0 0 0,1 2 0 0 0,-1-1 0 0 0,0 2 0 0 0,-1-1 1 0 0,0 1-1 0 0,16 13 0 0 0,10 9 587 0 0,42 44-1 0 0,-57-51-989 0 0,-2 2 0 0 0,0 1-1 0 0,-2 0 1 0 0,-1 2 0 0 0,25 46 0 0 0,-32-49-124 0 0,-1 1 0 0 0,-1-1 0 0 0,-1 2 0 0 0,-1 0 0 0 0,-1 0 0 0 0,-2 0 0 0 0,3 34 0 0 0,-7-43-179 0 0,-1 0 0 0 0,-1 0-1 0 0,-1 0 1 0 0,0-1 0 0 0,-1 1 0 0 0,-1-1 0 0 0,0 1 0 0 0,-2-2-1 0 0,1 1 1 0 0,-11 17 0 0 0,1-5-50 0 0,0 0-1 0 0,-3-2 1 0 0,0 0 0 0 0,-32 34-1 0 0,24-32-1482 0 0,-2 0 0 0 0,-44 36-1 0 0,46-47-1207 0 0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1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1 605 4399 0 0,'0'0'1152'0'0,"1"-1"-364"0"0,2-1-344 0 0,1 0-1 0 0,0 1 1 0 0,-1 0-1 0 0,1 0 1 0 0,0 0-1 0 0,-1 0 1 0 0,1 0-1 0 0,0 1 1 0 0,5 0 0 0 0,39 2 2217 0 0,-35 0-2115 0 0,59 0 1639 0 0,73-6-1 0 0,109-15 47 0 0,-45 3-1156 0 0,931-69 1064 0 0,-611 25-1865 0 0,-146 15 8 0 0,-256 31-113 0 0,521-57 709 0 0,53-2 33 0 0,65-6 116 0 0,-1 14-101 0 0,-13 23-284 0 0,0 25-260 0 0,-707 17-374 0 0,49 0-1243 0 0,-85-1 351 0 0,-25-4-9746 0 0,-8 1 4651 0 0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11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1 183 5783 0 0,'0'0'444'0'0,"0"-1"-82"0"0,5-10 10707 0 0,-5 12-10596 0 0,3 4-276 0 0,-1 1-1 0 0,0-2 1 0 0,-1 2 0 0 0,0-1-1 0 0,0 1 1 0 0,0-1 0 0 0,-1 8-1 0 0,3 6 77 0 0,29 224 2284 0 0,-5-33-1387 0 0,-20-154-1020 0 0,5 33 67 0 0,-11-83-233 0 0,-1-6-71 0 0,-10-11-914 0 0,6 6 975 0 0,1-1-1 0 0,0 0 1 0 0,0 0-1 0 0,1 0 1 0 0,0-1-1 0 0,-2-9 1 0 0,-4-41-106 0 0,6 40 121 0 0,-11-209 253 0 0,6 66-52 0 0,-4 58 76 0 0,-2-27-33 0 0,13 124-212 0 0,0-1 0 0 0,0 0 0 0 0,1 0 0 0 0,-1 0 0 0 0,1 1 0 0 0,0-1 0 0 0,4-8 0 0 0,-5 12-7 0 0,2 0 0 0 0,-2-1 1 0 0,2 1-1 0 0,-1 0 0 0 0,0 0 1 0 0,1 1-1 0 0,-1-1 0 0 0,1 0 1 0 0,0 0-1 0 0,-1 0 1 0 0,1 1-1 0 0,0-1 0 0 0,0 1 1 0 0,0 0-1 0 0,0-1 0 0 0,0 1 1 0 0,0 0-1 0 0,0 0 0 0 0,1 0 1 0 0,3-1-1 0 0,0 1 10 0 0,0 1-1 0 0,0-1 1 0 0,0 1-1 0 0,0 0 0 0 0,-1 1 1 0 0,2-1-1 0 0,-2 1 1 0 0,1 0-1 0 0,0 0 1 0 0,0 0-1 0 0,7 4 1 0 0,8 4 59 0 0,29 17 0 0 0,-37-20-26 0 0,0 2-1 0 0,-2 0 1 0 0,1 0-1 0 0,0 1 1 0 0,14 17 0 0 0,-22-23-36 0 0,-1 1 1 0 0,0-1 0 0 0,1 1 0 0 0,-2 0 0 0 0,0 0-1 0 0,1 1 1 0 0,-1-1 0 0 0,0 0 0 0 0,0 1 0 0 0,-1 0-1 0 0,0-1 1 0 0,1 1 0 0 0,-2 0 0 0 0,2 0 0 0 0,-2-1-1 0 0,0 1 1 0 0,0 0 0 0 0,0 0 0 0 0,0 0 0 0 0,-2 6-1 0 0,1-5 1 0 0,-1 0 1 0 0,0-1-1 0 0,0 2 0 0 0,-1-1 0 0 0,0-1 0 0 0,0 1 0 0 0,-1-1 0 0 0,1 1 0 0 0,-1-1 0 0 0,-5 6 0 0 0,-7 4-51 0 0,-27 24-1 0 0,18-18-124 0 0,-25 19-809 0 0,23-24-1826 0 0,22-14 779 0 0,-1 0 0 0 0,1 0 0 0 0,-8 3 0 0 0,5-4-3857 0 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12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34 7079 0 0,'0'0'324'0'0,"1"-1"-4"0"0,5-31 7834 0 0,-14 32-7228 0 0,4 1-785 0 0,0-1-1 0 0,1 1 1 0 0,-1 0 0 0 0,0 1-1 0 0,1-1 1 0 0,-1 1-1 0 0,1 0 1 0 0,-1-1-1 0 0,2 1 1 0 0,-2 0 0 0 0,1 1-1 0 0,0-1 1 0 0,0 1-1 0 0,1-1 1 0 0,-1 1-1 0 0,-3 5 1 0 0,-5 6 186 0 0,2 0-1 0 0,-11 23 1 0 0,16-30-233 0 0,-78 171 896 0 0,68-140-867 0 0,1 0-1 0 0,-13 76 1 0 0,23-89 27 0 0,1 0 0 0 0,1-1 1 0 0,2 1-1 0 0,0 0 1 0 0,6 34-1 0 0,-2-38 16 0 0,0 0-1 0 0,2-1 1 0 0,14 33 0 0 0,-16-43-63 0 0,1-1 0 0 0,-1 0 0 0 0,1 0 0 0 0,0 0 0 0 0,1-1 0 0 0,0 1 0 0 0,0-2 0 0 0,14 12 0 0 0,-17-15-204 0 0,1-1 1 0 0,1 1-1 0 0,-1-2 1 0 0,1 1-1 0 0,-1 0 1 0 0,1 0-1 0 0,6 1 1 0 0,-8-4-353 0 0,0 2 1 0 0,0-2-1 0 0,1 0 1 0 0,-1 1-1 0 0,0-1 1 0 0,1 0-1 0 0,-1 0 1 0 0,1-1-1 0 0,-1 1 1 0 0,8-3-1 0 0,-1-1-4319 0 0,0-2-1112 0 0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14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6591 0 0,'0'-2'507'0'0,"15"-57"3638"0"0,-7 29 5754 0 0,-3 84-8442 0 0,3 52-965 0 0,3 30-84 0 0,-4-44 2 0 0,0 15-13 0 0,-7-98-295 0 0,0 0 1 0 0,-1 1-1 0 0,-2 16 1 0 0,2-23-298 0 0,1 1 1 0 0,-2-1-1 0 0,1 1 0 0 0,-1-1 1 0 0,-2 6-1 0 0,3-8-234 0 0,0 1 0 0 0,0-1 0 0 0,0 1-1 0 0,0-1 1 0 0,-1 0 0 0 0,1 0 0 0 0,0 0 0 0 0,-1 1-1 0 0,1-2 1 0 0,0 2 0 0 0,-1-2 0 0 0,-2 3 0 0 0,-3-2-4309 0 0,0-2-1006 0 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1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6191 0 0,'0'0'1995'0'0,"1"-1"-1260"0"0,6-3 382 0 0,0-1 155 0 0,0 2 0 0 0,0-1 0 0 0,0 0 0 0 0,12-2 0 0 0,97-23 4597 0 0,61-1-3433 0 0,-110 27-2227 0 0,-11 1-347 0 0,-49 2 35 0 0,-6-1-153 0 0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15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2271 0 0,'1'0'102'0'0,"10"-15"-318"0"0,-7 9 1021 0 0,0 0 0 0 0,0 1 0 0 0,8-7-1 0 0,-10 10 493 0 0,1-1-1 0 0,0 2 1 0 0,0-1-1 0 0,-1 1 0 0 0,1-1 1 0 0,5-1-1 0 0,-6 1-1031 0 0,2 1 0 0 0,-1 0-1 0 0,1 0 1 0 0,-1 0 0 0 0,1 1-1 0 0,-1 0 1 0 0,1-1 0 0 0,0 1 0 0 0,-1 0-1 0 0,0 0 1 0 0,1 0 0 0 0,-1 1-1 0 0,1-1 1 0 0,0 1 0 0 0,-1 0-1 0 0,1 0 1 0 0,-2 0 0 0 0,2 1-1 0 0,-1-1 1 0 0,1 1 0 0 0,-1 0-1 0 0,4 2 1 0 0,9 8 104 0 0,-2 0-1 0 0,1 2 1 0 0,-2-1 0 0 0,20 24-1 0 0,38 67 569 0 0,-52-72-571 0 0,-2-1 0 0 0,-2 2 0 0 0,15 40 0 0 0,-24-54-180 0 0,0 1 0 0 0,-2 0 1 0 0,0 0-1 0 0,-1 1 0 0 0,-1 0 0 0 0,-1-1 0 0 0,-2 23 0 0 0,-1-21-69 0 0,-1 1 0 0 0,-1 0 0 0 0,-1-1 1 0 0,-1 0-1 0 0,-2-1 0 0 0,1 1 0 0 0,-15 24 0 0 0,6-16-274 0 0,-2-1 1 0 0,-1 0 0 0 0,-1-2-1 0 0,-29 30 1 0 0,21-26-384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3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7055 0 0,'0'0'11680'0'0,"1"-9"-11952"0"0,3 1-104 0 0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24.5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0 364 1807 0 0,'1'-2'134'0'0,"2"-2"-19"0"0,1 0 0 0 0,-2 0 0 0 0,2 0 0 0 0,0 0 0 0 0,-1 1 0 0 0,1-1 0 0 0,1 1 0 0 0,-1 1 0 0 0,9-6 0 0 0,-12 7 73 0 0,19-3 3846 0 0,-2 8-1427 0 0,-2 1-1488 0 0,-5-4-515 0 0,1-1 1 0 0,0-1-1 0 0,12-1 0 0 0,1-1-13 0 0,186-22 1580 0 0,0-11-671 0 0,15-3-440 0 0,-18 6-435 0 0,160-22 195 0 0,-49 21-360 0 0,99-11-248 0 0,-46 11-203 0 0,-276 26 36 0 0,-51 4-40 0 0,8-2 80 0 0,101 5 1 0 0,-137 2-60 0 0,16 5 1 0 0,-42 0-114 0 0,-4 0 6 0 0,-2-2 0 0 0,1 0 0 0 0,-15 3 0 0 0,-47 5 24 0 0,53-9 54 0 0,-211 26-244 0 0,-81 11-286 0 0,194-21 375 0 0,-176 29-194 0 0,197-31 263 0 0,-437 87-336 0 0,16 44-99 0 0,438-122 460 0 0,-96 35 16 0 0,178-60 107 0 0,4-1-4 0 0,15-1 144 0 0,-1 0 1 0 0,31-6 0 0 0,38-15 272 0 0,-8 2-197 0 0,95-14 123 0 0,-7 2-148 0 0,243-44 229 0 0,156 13-242 0 0,-388 47-212 0 0,160-11 25 0 0,-3 14-49 0 0,-327 13-1 0 0,10 0 0 0 0,0 0 0 0 0,-1 1 0 0 0,2 1 0 0 0,17 4 0 0 0,-34-5 0 0 0,0-1 0 0 0,-1 0 0 0 0,1 0 0 0 0,0 0 0 0 0,-1 0 0 0 0,1 1 0 0 0,0-1 0 0 0,-1 1 0 0 0,0-1 0 0 0,1 0 0 0 0,0 0 0 0 0,0 1 0 0 0,0 0 0 0 0,-1-1 0 0 0,0 1 0 0 0,0-1 0 0 0,0 1 0 0 0,0-1 0 0 0,0 0 0 0 0,0 1 0 0 0,0-1 0 0 0,0 1 0 0 0,0-1 0 0 0,0 0 0 0 0,0 1 0 0 0,0-1 0 0 0,0 1 0 0 0,0-1 0 0 0,0 0 0 0 0,-1 0 0 0 0,1 1 0 0 0,0 0 0 0 0,0-1 0 0 0,0 1 0 0 0,0-1 0 0 0,0 0 0 0 0,-1 0 0 0 0,0 1 0 0 0,-8 8 0 0 0,3-4-12 0 0,-1-1-1 0 0,0 1 0 0 0,0-2 1 0 0,0 0-1 0 0,-1 1 0 0 0,-9 2 1 0 0,-51 11-268 0 0,68-17 279 0 0,-276 52-885 0 0,66-13 311 0 0,-114 20 157 0 0,75-13 154 0 0,-229 40-205 0 0,359-65 386 0 0,-91 18-34 0 0,4 16 98 0 0,175-45 20 0 0,-105 41 9 0 0,140-52 37 0 0,0 0 0 0 0,0 0 1 0 0,7 0-1 0 0,2-1 125 0 0,104-22 773 0 0,31-5-575 0 0,387-51 271 0 0,-473 72-582 0 0,393-43 274 0 0,-292 36-253 0 0,160-12-72 0 0,-222 21-6 0 0,124-4-2 0 0,1 13 62 0 0,-179-1-62 0 0,0 0 0 0 0,0 2 0 0 0,61 12 0 0 0,-106-15-2 0 0,1-1 1 0 0,-1 1-1 0 0,0-1 0 0 0,1 2 0 0 0,-1-1 0 0 0,0-1 0 0 0,0 2 1 0 0,0-1-1 0 0,0 0 0 0 0,3 3 0 0 0,-4-3-40 0 0,-4 1-13 0 0,-5 4 12 0 0,-1-2 0 0 0,0 1 1 0 0,0-1-1 0 0,-1 1 0 0 0,-10 1 0 0 0,-55 13-189 0 0,66-17 188 0 0,-730 141-1160 0 0,480-101 1115 0 0,-90 16-82 0 0,7 22 1 0 0,243-50 156 0 0,-46 13 16 0 0,69-23-2 0 0,-266 79 0 0 0,5 6 0 0 0,315-98 0 0 0,16-5 14 0 0,8 0 30 0 0,11-2 133 0 0,42-4 358 0 0,106-23-1 0 0,-67 10-254 0 0,56-5-20 0 0,7-2-129 0 0,-119 17-100 0 0,277-44 113 0 0,-171 30-91 0 0,200-27 40 0 0,-207 32-93 0 0,99-10 0 0 0,1 11 0 0 0,-180 13 0 0 0,164 4 0 0 0,-219-2 0 0 0,6 0 0 0 0,1 1 0 0 0,-1 0 0 0 0,-1 1 0 0 0,2-1 0 0 0,-2 1 0 0 0,1 0 0 0 0,0 1 0 0 0,9 5 0 0 0,-16-8-2 0 0,-1 0-1 0 0,1 1 0 0 0,0-1 1 0 0,0 1-1 0 0,-1-1 0 0 0,1 0 0 0 0,0 1 1 0 0,-1 0-1 0 0,0-1 0 0 0,1 0 1 0 0,0 1-1 0 0,-1 0 0 0 0,0-1 1 0 0,1 1-1 0 0,-1 0 0 0 0,1 0 1 0 0,-1-1-1 0 0,0 1 0 0 0,0 0 1 0 0,0-1-1 0 0,1 1 0 0 0,-1 0 1 0 0,0 0-1 0 0,0 0 0 0 0,0-1 1 0 0,0 1-1 0 0,0 0 0 0 0,0-1 1 0 0,0 1-1 0 0,0 0 0 0 0,0 0 1 0 0,-1 0-1 0 0,1 0 0 0 0,0-1 1 0 0,0 1-1 0 0,0 0 0 0 0,-1-1 1 0 0,1 1-1 0 0,-1 0 0 0 0,-1 3-34 0 0,0-1 0 0 0,-1-1 0 0 0,1 1 0 0 0,-1 0 0 0 0,0-1 0 0 0,0 1 1 0 0,-4 1-1 0 0,-3 3-43 0 0,-1-1 1 0 0,0 0 0 0 0,0-1 0 0 0,-15 5-1 0 0,-47 11-183 0 0,50-16 180 0 0,-561 126-1044 0 0,332-78 1010 0 0,17-3 53 0 0,100-20 25 0 0,-145 52 1 0 0,267-77 29 0 0,-274 103-36 0 0,274-103 45 0 0,1 0 0 0 0,-1 2 0 0 0,1 0 0 0 0,0 0 0 0 0,-19 16 0 0 0,30-21 4 0 0,-1 0-1 0 0,0 0 1 0 0,0-1 0 0 0,1 1-1 0 0,-1 0 1 0 0,1 1-1 0 0,-1-1 1 0 0,2 0 0 0 0,-3 4-1 0 0,3-6 2 0 0,0 0 0 0 0,0 0 0 0 0,0 0-1 0 0,0 0 1 0 0,0 0 0 0 0,0 0 0 0 0,0 1-1 0 0,0-1 1 0 0,0 0 0 0 0,0 0 0 0 0,0 0-1 0 0,0 1 1 0 0,0-1 0 0 0,0 0 0 0 0,0 0 0 0 0,0 0-1 0 0,0 0 1 0 0,0 0 0 0 0,0 0 0 0 0,0 0-1 0 0,0 0 1 0 0,0 0 0 0 0,0 1 0 0 0,0-1 0 0 0,0 0-1 0 0,0 0 1 0 0,0 0 0 0 0,0 0 0 0 0,0 0-1 0 0,0 1 1 0 0,0-1 0 0 0,0 0 0 0 0,0 0-1 0 0,1 0 1 0 0,-1 0 0 0 0,0 0 0 0 0,0 0 0 0 0,4 3 49 0 0,0 1 0 0 0,1-2 0 0 0,-1 1 0 0 0,0 0 0 0 0,1 0 0 0 0,-1-1 0 0 0,1 0 0 0 0,0 0 1 0 0,0-1-1 0 0,6 2 0 0 0,10 1 160 0 0,25 2 1 0 0,-45-5-203 0 0,192 9 992 0 0,5-12-351 0 0,-174 2-605 0 0,331-21 690 0 0,-170 7-361 0 0,24-2 25 0 0,-168 12-332 0 0,284-25 424 0 0,-160 18-300 0 0,74-5-95 0 0,-100 15-57 0 0,-112 2-29 0 0,0 1 1 0 0,53 13 0 0 0,-66-11-27 0 0,-14-4 8 0 0,0 0 0 0 0,0 0 0 0 0,0 0 0 0 0,0 0 0 0 0,0 0 1 0 0,0 0-1 0 0,0 0 0 0 0,-1 0 0 0 0,1 0 0 0 0,0 0 0 0 0,0 0 0 0 0,0 0 0 0 0,0 0 1 0 0,0 1-1 0 0,0-1 0 0 0,0 0 0 0 0,0 0 0 0 0,0 0 0 0 0,0 0 0 0 0,0 0 0 0 0,0 0 0 0 0,0 0 1 0 0,0 0-1 0 0,0 0 0 0 0,0 0 0 0 0,0 0 0 0 0,0 1 0 0 0,0-1 0 0 0,0 0 0 0 0,0 0 1 0 0,0 0-1 0 0,0 0 0 0 0,0 0 0 0 0,0 0 0 0 0,0 0 0 0 0,0 0 0 0 0,1 0 0 0 0,-1 0 1 0 0,0 0-1 0 0,0 0 0 0 0,0 0 0 0 0,0 0 0 0 0,0 0 0 0 0,-16 6-1330 0 0,-1-1-1 0 0,1-1 0 0 0,-30 5 1 0 0,17-4-2115 0 0,-25 3-2882 0 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26.0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258 570 3079 0 0,'1'-1'135'0'0,"4"-7"-7"0"0,0 2 0 0 0,1-1 0 0 0,0 1-1 0 0,0 0 1 0 0,0 0 0 0 0,1 1 0 0 0,0 0 0 0 0,13-8 0 0 0,3 0 2008 0 0,41-15 0 0 0,-4 8-359 0 0,99-20 0 0 0,-73 21-777 0 0,-5-1-11 0 0,263-61 1770 0 0,-329 79-2692 0 0,482-88 1625 0 0,-47 31-1080 0 0,-243 31-455 0 0,109-12 15 0 0,-35 8-14 0 0,-177 16 203 0 0,161-2 0 0 0,-263 18-199 0 0,-5 1-76 0 0,-71 17 155 0 0,19-6-154 0 0,23-4-50 0 0,-143 33 108 0 0,-74 1-236 0 0,-219 45-337 0 0,26 11-156 0 0,-7 18-147 0 0,8 26 303 0 0,316-101 326 0 0,-228 85-220 0 0,41-2 57 0 0,290-117 232 0 0,10-3 25 0 0,0 1 1 0 0,0 0-1 0 0,1 0 1 0 0,-18 11-1 0 0,25-12 8 0 0,4-4 0 0 0,0 0 0 0 0,0 0 0 0 0,0 0 0 0 0,0 0 0 0 0,0 0 0 0 0,0 0 0 0 0,0 0 0 0 0,0 1 0 0 0,0-1 0 0 0,0 0 0 0 0,0 0 0 0 0,0 0 0 0 0,0 0 0 0 0,0 0 0 0 0,0 0 0 0 0,0 0 0 0 0,0 1 0 0 0,0-1 0 0 0,0 0 0 0 0,0 0 0 0 0,0 0 0 0 0,0 0 0 0 0,0 0 0 0 0,0 0 0 0 0,0 0 0 0 0,0 0 0 0 0,0 0 0 0 0,1 0 0 0 0,-1 0 0 0 0,0 0 0 0 0,0 0 0 0 0,0 0 0 0 0,0 0 0 0 0,0 0 0 0 0,0 0 0 0 0,0 0 0 0 0,0 0 0 0 0,0 0 0 0 0,0 0 0 0 0,0 1 0 0 0,0-1 0 0 0,0 0 0 0 0,0 0 0 0 0,3 1 2 0 0,0 0 0 0 0,0-1 0 0 0,-1 1 0 0 0,1-1 0 0 0,1 1 0 0 0,-2-1 0 0 0,5 0 0 0 0,27-3 41 0 0,-25 1-31 0 0,161-28 213 0 0,-1-13 238 0 0,-106 26-318 0 0,389-99 937 0 0,-52 14-564 0 0,-110 28-272 0 0,426-79 67 0 0,-380 102-184 0 0,-298 46-130 0 0,116-13 54 0 0,-7 11-33 0 0,-147 7-20 0 0,31 2 0 0 0,-30-2 0 0 0,0 0 0 0 0,1 0 0 0 0,-1 1 0 0 0,0-1 0 0 0,0 1 0 0 0,1-1 0 0 0,-2 0 0 0 0,2 1 0 0 0,-1 0 0 0 0,0-1 0 0 0,0 1 0 0 0,0 0 0 0 0,0-1 0 0 0,0 1 0 0 0,0 1 0 0 0,1 0 0 0 0,-2-2-1 0 0,0 1 0 0 0,1-1-1 0 0,-1 1 1 0 0,0-1 0 0 0,1 0-1 0 0,-1 1 1 0 0,0 0 0 0 0,0-1-1 0 0,0 0 1 0 0,0 1 0 0 0,0 0-1 0 0,0-1 1 0 0,0 0 0 0 0,0 1 0 0 0,0 0-1 0 0,0-1 1 0 0,0 1 0 0 0,0-1-1 0 0,0 1 1 0 0,-1-1 0 0 0,0 1-1 0 0,-6 11-71 0 0,0-5 27 0 0,-1-1 1 0 0,1 1 0 0 0,-1-2 0 0 0,-12 8 0 0 0,-99 54-544 0 0,98-57 506 0 0,-97 49-500 0 0,-173 61 0 0 0,-67-6 52 0 0,92-32 109 0 0,-72 24-171 0 0,-59 39-199 0 0,265-96 491 0 0,-46 17-104 0 0,57-30 213 0 0,108-33 181 0 0,35-9 346 0 0,-1 0 1 0 0,1-1-1 0 0,25-14 1 0 0,-17 8-81 0 0,140-54 594 0 0,-129 52-738 0 0,37-15 46 0 0,274-97 520 0 0,60-1-111 0 0,-184 63-288 0 0,-69 22-116 0 0,281-72 170 0 0,-52 28-196 0 0,-380 85-125 0 0,1-1-4 0 0,0 1 0 0 0,1 0 0 0 0,-1 1 0 0 0,0 0 0 0 0,1 1 0 0 0,17 1 0 0 0,-26-1-7 0 0,0 0 0 0 0,-1 0 0 0 0,1 0 0 0 0,0 1 0 0 0,-1-1 0 0 0,1 0 0 0 0,0 0 0 0 0,-1 0 0 0 0,0 0 0 0 0,1 1 0 0 0,0-1 0 0 0,-1 1 0 0 0,1-1 0 0 0,0 0 0 0 0,0 1 0 0 0,-1-1 0 0 0,1 1 0 0 0,-1 0 0 0 0,0 0 0 0 0,1 0 0 0 0,-1-1 0 0 0,0 1 0 0 0,0-1 0 0 0,0 1 0 0 0,0-1 0 0 0,0 1 0 0 0,0 0 0 0 0,0-1 0 0 0,0 1 0 0 0,0 0 0 0 0,-1-1 0 0 0,1 1 0 0 0,0 0 0 0 0,-1-1 0 0 0,1 1 0 0 0,0 0 0 0 0,0 0 0 0 0,0-1 0 0 0,-1 0 0 0 0,1 1 0 0 0,-2 0 0 0 0,-11 14 0 0 0,-3-2-31 0 0,-1-1 0 0 0,0 0 0 0 0,-2-1-1 0 0,-25 11 1 0 0,-6-1-125 0 0,-93 25-1 0 0,83-28 80 0 0,-355 105-219 0 0,-305 98 69 0 0,315-91-45 0 0,266-85 200 0 0,-101 36-59 0 0,87-29 83 0 0,127-43 50 0 0,-188 73-76 0 0,201-76 90 0 0,12-4 19 0 0,5-3 18 0 0,51-3 273 0 0,78-17-1 0 0,57-23 273 0 0,-63 13-248 0 0,-111 28-310 0 0,433-102 957 0 0,1-17-193 0 0,147-42 96 0 0,-510 142-926 0 0,1 5 1 0 0,139-11-1 0 0,-218 27-304 0 0,2 0 1 0 0,-2 1 0 0 0,2 1-1 0 0,-2 0 1 0 0,15 3 0 0 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35.45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12 594 9527 0 0,'-2'-5'104'0'0,"0"0"-1"0"0,0 0 0 0 0,1 0 0 0 0,0 0 0 0 0,-1 0 1 0 0,2 0-1 0 0,-1 0 0 0 0,1 0 0 0 0,0-10 0 0 0,3 6-47 0 0,-2 7 25 0 0,0 1-1 0 0,2-2 0 0 0,-2 1 1 0 0,1 1-1 0 0,-1-1 0 0 0,1 1 1 0 0,0-1-1 0 0,1 1 1 0 0,-1 0-1 0 0,4-3 0 0 0,26-10 639 0 0,-28 13-664 0 0,25-9 239 0 0,0 1 0 0 0,40-5 0 0 0,63-3 54 0 0,-98 13-260 0 0,152-18 270 0 0,115-13 468 0 0,-36 1-161 0 0,-108 14-282 0 0,325-44 639 0 0,115-12-191 0 0,6 12-82 0 0,-570 60-705 0 0,34-3 25 0 0,618-60 738 0 0,0 25-267 0 0,-448 41-466 0 0,-208 4-74 0 0,-15-1 0 0 0,-14-2 0 0 0,0 0 0 0 0,1 0 0 0 0,-1 0 0 0 0,0 0 0 0 0,0 0 0 0 0,0 0 0 0 0,0 0 0 0 0,0 0 0 0 0,0 0 0 0 0,0 0 0 0 0,0 0 0 0 0,0 0 0 0 0,0 0 0 0 0,1 0 0 0 0,-1 0 0 0 0,0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1 0 0 0,0-1 0 0 0,0 0 0 0 0,0 0 0 0 0,0 0 0 0 0,0 0 0 0 0,0 0 0 0 0,0 0 0 0 0,0 0 0 0 0,0 0 0 0 0,0 0 0 0 0,0 0 0 0 0,0 0 0 0 0,0 0 0 0 0,0 0 0 0 0,0 0 0 0 0,0 0 0 0 0,-1 0 0 0 0,1 0 0 0 0,0 0 0 0 0,0 0 0 0 0,0 0 0 0 0,0 0 0 0 0,0 0 0 0 0,0 0 0 0 0,-10 3 0 0 0,-32 7-135 0 0,-1-3-1 0 0,-52 4 1 0 0,59-7 61 0 0,-295 24-585 0 0,80-8 198 0 0,83-5 191 0 0,-232 22-316 0 0,-3 12 130 0 0,-41 29 58 0 0,0 15 20 0 0,213-44 163 0 0,-186 42-298 0 0,255-53 290 0 0,-192 50-330 0 0,25-12 464 0 0,326-75 334 0 0,6-2 31 0 0,140-51 1625 0 0,-12 4-1106 0 0,252-51 37 0 0,-297 80-714 0 0,-12 3-36 0 0,320-67 265 0 0,-60 29-258 0 0,159-21 25 0 0,-92 37-65 0 0,-2 22-16 0 0,-222 21-33 0 0,-148-2 0 0 0,-1 0 0 0 0,1 2 0 0 0,-1 1 0 0 0,29 11 0 0 0,-26-4 4 0 0,-29-12-6 0 0,0 0 1 0 0,0 1-1 0 0,0-1 0 0 0,0 1 1 0 0,0-1-1 0 0,0 1 1 0 0,-1-1-1 0 0,1 1 1 0 0,0 0-1 0 0,1 3 1 0 0,-2-4-2 0 0,-1 0 1 0 0,1 0-1 0 0,-1 0 0 0 0,0 0 1 0 0,0 0-1 0 0,1 0 1 0 0,-1 0-1 0 0,0-1 0 0 0,1 2 1 0 0,-1-1-1 0 0,0 0 1 0 0,0 0-1 0 0,0 0 1 0 0,0 0-1 0 0,-1 0 0 0 0,1 0 1 0 0,0 0-1 0 0,0 0 1 0 0,-1 0-1 0 0,1 1 0 0 0,-2 0-2 0 0,1 0-1 0 0,0 0 1 0 0,0 0-1 0 0,-1 1 1 0 0,0-1-1 0 0,1-1 1 0 0,-1 1-1 0 0,-2 1 1 0 0,-4 5-75 0 0,-2-1 1 0 0,0 0-1 0 0,-20 10 0 0 0,-36 12-182 0 0,50-22 208 0 0,-252 87-816 0 0,-4-16 132 0 0,265-76 722 0 0,-1070 295-2722 0 0,934-257 2468 0 0,-528 135 751 0 0,316-83-572 0 0,240-63-390 0 0,-253 74-1133 0 0,300-79 1592 0 0,-74 21 109 0 0,126-42 33 0 0,16-3-117 0 0,0 0 0 0 0,0 0-1 0 0,0 0 1 0 0,0 0 0 0 0,0 0-1 0 0,0 0 1 0 0,0 0-1 0 0,0 0 1 0 0,0 0 0 0 0,0 0-1 0 0,0 0 1 0 0,0 0 0 0 0,0 0-1 0 0,0 0 1 0 0,0 0 0 0 0,0 0-1 0 0,0-1 1 0 0,0 1-1 0 0,0 0 1 0 0,0 0 0 0 0,0 0-1 0 0,0 0 1 0 0,0 0 0 0 0,0 0-1 0 0,0 0 1 0 0,0 0 0 0 0,0 0-1 0 0,0 0 1 0 0,0 0-1 0 0,0 0 1 0 0,0 0 0 0 0,0 0-1 0 0,0 0 1 0 0,0 0 0 0 0,0 0-1 0 0,-1 0 1 0 0,1 0 0 0 0,0 0-1 0 0,0 0 1 0 0,0 0 0 0 0,0 0-1 0 0,0 0 1 0 0,0 0-1 0 0,0 0 1 0 0,0 0 0 0 0,0 0-1 0 0,0 0 1 0 0,0 0 0 0 0,2-4 95 0 0,1 1-1 0 0,0 0 1 0 0,-1-1 0 0 0,2 1 0 0 0,-1 0 0 0 0,6-5 0 0 0,25-12 529 0 0,-5 6-204 0 0,-1 1 1 0 0,42-12-1 0 0,66-12 175 0 0,-65 18-333 0 0,1387-277 2248 0 0,-1222 261-2422 0 0,189-27 21 0 0,-3 13-43 0 0,-38 20-34 0 0,-5 20-6 0 0,-327 9-23 0 0,75 13 0 0 0,-123-13 1 0 0,5 1 15 0 0,16 5 1 0 0,-23-5-23 0 0,0 0 1 0 0,0-1-1 0 0,-1 1 1 0 0,0 0-1 0 0,1-1 1 0 0,0 1-1 0 0,-1 0 1 0 0,1 0-1 0 0,-1 0 1 0 0,0 0-1 0 0,1 1 1 0 0,-1-2-1 0 0,0 2 1 0 0,0-1-1 0 0,1 0 1 0 0,0 4-1 0 0,-2-5 0 0 0,0 1 0 0 0,0 0 0 0 0,0-1 0 0 0,1 1 0 0 0,-1 0 0 0 0,0-1 0 0 0,0 1 0 0 0,0 0 0 0 0,0-1 0 0 0,0 1 0 0 0,0 0 0 0 0,0-1 0 0 0,-1 1 0 0 0,1 0 0 0 0,0 0 0 0 0,0-1 0 0 0,0 1 0 0 0,0 0 0 0 0,-1-1 0 0 0,1 1 0 0 0,-1 0 0 0 0,-1 1 0 0 0,0 0 0 0 0,1 0 0 0 0,-1 1 0 0 0,-4 1 0 0 0,-1 3-2 0 0,-1-2-1 0 0,0 0 1 0 0,0 0-1 0 0,-1-1 1 0 0,0 0-1 0 0,-8 3 1 0 0,-60 15-97 0 0,-192 31-247 0 0,-1-12-80 0 0,-164 14-122 0 0,7-1 176 0 0,338-41 318 0 0,-401 62-180 0 0,308-45 178 0 0,-207 43-64 0 0,52 13 120 0 0,307-76 0 0 0,21-6-4 0 0,9-4 4 0 0,0 0 0 0 0,0 0 0 0 0,0 0 0 0 0,0 0 0 0 0,0 0 0 0 0,0 0 0 0 0,0 0-1 0 0,0 0 1 0 0,0 0 0 0 0,0 0 0 0 0,0 0 0 0 0,0 0 0 0 0,0 0 0 0 0,0 0 0 0 0,0 0 0 0 0,0 0 0 0 0,0 1 0 0 0,0-1 0 0 0,0 0-1 0 0,0 0 1 0 0,0 0 0 0 0,0 0 0 0 0,0 0 0 0 0,0 0 0 0 0,0 0 0 0 0,0 0 0 0 0,0 0 0 0 0,1 0 0 0 0,-1 0 0 0 0,0 0 0 0 0,0 0-1 0 0,0 0 1 0 0,0 0 0 0 0,0 0 0 0 0,0 0 0 0 0,0 0 0 0 0,0 0 0 0 0,0 0 0 0 0,1 0 0 0 0,-1 0 0 0 0,0 0 0 0 0,0 0 0 0 0,0 0-1 0 0,0 0 1 0 0,0 0 0 0 0,0 0 0 0 0,0 0 0 0 0,0 0 0 0 0,0 0 0 0 0,0 0 0 0 0,0 0 0 0 0,0 0 0 0 0,0 0 0 0 0,0 0 0 0 0,0 0 0 0 0,0 0-1 0 0,0 0 1 0 0,17-1 35 0 0,-17 1-25 0 0,209-41 760 0 0,-103 16-538 0 0,226-32 165 0 0,-202 37-256 0 0,233-35 188 0 0,-168 26-203 0 0,861-81 153 0 0,-565 95-205 0 0,-471 16-47 0 0,29 4 0 0 0,-48-5-26 0 0,0 0 1 0 0,0 1 0 0 0,0-1 0 0 0,0 0 0 0 0,1 0 0 0 0,-1 0 0 0 0,0 1 0 0 0,0 0 0 0 0,0-1-1 0 0,0 1 1 0 0,2 0 0 0 0,-3 0-1 0 0,0-1 0 0 0,0 1-1 0 0,0-1 1 0 0,0 0 0 0 0,0 0-1 0 0,0 1 1 0 0,0-1 0 0 0,0 1-1 0 0,0-1 1 0 0,0 1 0 0 0,0-1-1 0 0,0 0 1 0 0,0 1 0 0 0,0-1-1 0 0,0 1 1 0 0,0-1 0 0 0,0 0-1 0 0,0 0 1 0 0,0 1 0 0 0,0-1-1 0 0,0 1 1 0 0,0-1 0 0 0,0 0-1 0 0,-1 0 1 0 0,1 1 0 0 0,0-1-1 0 0,-1 1 1 0 0,1-1 0 0 0,0 0-1 0 0,0 0 1 0 0,0 0 0 0 0,-1 1-1 0 0,1-1 1 0 0,-1 0 0 0 0,1 0-1 0 0,0 1 1 0 0,-18 9-67 0 0,-8 0-12 0 0,-1 0 1 0 0,-1-2-1 0 0,-30 5 0 0 0,14-2-11 0 0,-26 6-84 0 0,-256 55-550 0 0,-398 75-492 0 0,449-83 1010 0 0,-336 74-20 0 0,231-52 171 0 0,377-85 54 0 0,-48 12 39 0 0,-65 8 1 0 0,102-20 52 0 0,11-1 93 0 0,7-3-112 0 0,-1 0 0 0 0,1 0 0 0 0,0 1 0 0 0,-1 0 0 0 0,1 0-1 0 0,1 0 1 0 0,6-2 0 0 0,1 0 16 0 0,23-9 71 0 0,38-9 1 0 0,41-2 5 0 0,-51 11-113 0 0,141-31-139 0 0,-9 2-1312 0 0,-65 13-2340 0 0,23-6-1704 0 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38.49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409 860 4319 0 0,'5'-17'332'0'0,"0"7"-220"0"0,7-4 116 0 0,-12 12-116 0 0,1 1-18 0 0,2-6 678 0 0,0 7-542 0 0,79-7 1474 0 0,-1-4 0 0 0,118-32 0 0 0,57-24 229 0 0,-119 32-1234 0 0,-79 20-413 0 0,285-68 770 0 0,391-45 124 0 0,-624 110-1046 0 0,538-68 166 0 0,8 23-104 0 0,133 10-155 0 0,-237 18-18 0 0,-49 3-18 0 0,-264 17 88 0 0,51-5 81 0 0,88-6 158 0 0,-132 10 19 0 0,83-4 52 0 0,-183 14-301 0 0,146-5 70 0 0,173-3-97 0 0,-414 12 141 0 0,-306 0 31 0 0,-77 1-190 0 0,272 2-76 0 0,-783 14-133 0 0,254 25-391 0 0,-1 17-115 0 0,577-56 642 0 0,-972 125-973 0 0,5 43 475 0 0,224 5 386 0 0,-129 82 128 0 0,676-196 0 0 0,-160 50 0 0 0,187-45 0 0 0,51-18 0 0 0,121-44 0 0 0,-358 134 0 0 0,174-63 27 0 0,-42 19 10 0 0,212-82-26 0 0,23-11-8 0 0,0 0 0 0 0,1 1 0 0 0,-1-1 0 0 0,0 0 1 0 0,0 0-1 0 0,1 0 0 0 0,0 0 0 0 0,-1 1 0 0 0,0-1 0 0 0,1 1 0 0 0,0-1 1 0 0,-1 1-1 0 0,0-1 0 0 0,1 0 0 0 0,0 1 0 0 0,-1 0 0 0 0,2 0 3 0 0,1-1 0 0 0,0 0 0 0 0,0 0 0 0 0,0 0 0 0 0,0 0 0 0 0,0 0 0 0 0,-1 0 0 0 0,4-1 0 0 0,34-5 100 0 0,43-12 1 0 0,44-19 188 0 0,-72 21-201 0 0,75-23 100 0 0,29-8-28 0 0,647-172 417 0 0,184-7-192 0 0,-759 177-361 0 0,656-133 196 0 0,-227 74 102 0 0,1 27-238 0 0,475-1-90 0 0,-862 77 0 0 0,-2 13 0 0 0,296 44 0 0 0,-564-51 0 0 0,128 19 0 0 0,-93-12 0 0 0,50 16 0 0 0,-83-22 0 0 0,-1 0 0 0 0,1-1 0 0 0,0 1 0 0 0,-1 0 0 0 0,1 1 0 0 0,-1 0 0 0 0,0-1 0 0 0,4 5 0 0 0,-7-7 0 0 0,0 1 0 0 0,-1-1 0 0 0,0 1 0 0 0,1-1 0 0 0,-1 0 0 0 0,1 0 0 0 0,-1 1 0 0 0,0-1 0 0 0,0 1 0 0 0,0-1 0 0 0,1 0 0 0 0,-1 1 0 0 0,1 0 0 0 0,-1-1 0 0 0,0 1 0 0 0,0-1 0 0 0,0 1 0 0 0,0-1 0 0 0,0 1 0 0 0,0-1 0 0 0,0 1 0 0 0,0 0 0 0 0,0-1 0 0 0,0 0 0 0 0,0 1 0 0 0,0 0 0 0 0,0-1 0 0 0,0 0 0 0 0,0 1 0 0 0,0 0 0 0 0,0-1 0 0 0,-1 0 0 0 0,1 1 0 0 0,0-1 0 0 0,-1 1 0 0 0,1-1 0 0 0,0 0 0 0 0,0 1 0 0 0,0 0 0 0 0,-1-1 0 0 0,0 1 0 0 0,1-1 0 0 0,0 0 0 0 0,0 0 0 0 0,-2 1 0 0 0,-1 1 0 0 0,0 0 0 0 0,0-1 0 0 0,-1 1 0 0 0,0 0 0 0 0,-4 1 0 0 0,-22 5 0 0 0,1-1 0 0 0,-34 4 0 0 0,-64 2 0 0 0,124-13 0 0 0,-603 31 0 0 0,323-25 0 0 0,-164 8 0 0 0,-843 84-304 0 0,457 15-217 0 0,6 32-38 0 0,395-51 310 0 0,28 22 212 0 0,241-68-2 0 0,-251 77 27 0 0,7 17 13 0 0,166-55-1 0 0,215-77 0 0 0,19-6 0 0 0,7-4 0 0 0,0 0 0 0 0,0 0 0 0 0,0 0 0 0 0,0 0 0 0 0,0 0 0 0 0,0 1 0 0 0,0-1 0 0 0,0 0 0 0 0,0 0 0 0 0,0 0 0 0 0,0 0 0 0 0,0 0 0 0 0,0 0 0 0 0,0 0 0 0 0,0 0 0 0 0,0 1 0 0 0,0-1 0 0 0,0 0 0 0 0,0 0 0 0 0,0 0 0 0 0,0 0 0 0 0,0 0 0 0 0,0 0 0 0 0,0 0 0 0 0,1 0 0 0 0,-1 0 0 0 0,0 0 0 0 0,0 0 0 0 0,0 0 0 0 0,0 0 0 0 0,0 0 0 0 0,0 0 0 0 0,0 0 0 0 0,1 0 0 0 0,-1 0 0 0 0,0 0 0 0 0,0 0 0 0 0,0 0 0 0 0,0 0 0 0 0,0 0 0 0 0,1 0 0 0 0,12 0 0 0 0,-13 0 0 0 0,29-4 2 0 0,-1-1-1 0 0,37-10 1 0 0,-32 6 15 0 0,440-108 441 0 0,386-94 62 0 0,6 22-240 0 0,248-16-114 0 0,-790 150-110 0 0,760-119 72 0 0,-28 64 62 0 0,2 66 254 0 0,-892 42-364 0 0,327 18 208 0 0,-481-15-278 0 0,88 7 69 0 0,-82-6-53 0 0,0 2 1 0 0,0 0-1 0 0,25 9 1 0 0,-41-13-24 0 0,1 0 1 0 0,-1 1-1 0 0,0 0 1 0 0,1-1-1 0 0,-2 1 0 0 0,2 0 1 0 0,-1 0-1 0 0,0-1 1 0 0,0 2-1 0 0,1-2 0 0 0,-2 1 1 0 0,2 0-1 0 0,-2 0 1 0 0,2 2-1 0 0,-2-3-1 0 0,0 1 0 0 0,0-1-1 0 0,1 1 1 0 0,-1-1 0 0 0,0 1 0 0 0,0-1-1 0 0,0 0 1 0 0,0 1 0 0 0,0-1 0 0 0,0 1 0 0 0,0-1-1 0 0,0 0 1 0 0,0 1 0 0 0,0 0 0 0 0,-1-1-1 0 0,1 0 1 0 0,0 0 0 0 0,0 1 0 0 0,0 0 0 0 0,-1 0-2 0 0,0 0 1 0 0,1 0 0 0 0,-2 1 0 0 0,2-2-1 0 0,-1 1 1 0 0,-1 0 0 0 0,2 0-1 0 0,-4 1 1 0 0,-5 3-1 0 0,0 0 0 0 0,-1-1 0 0 0,1 0 0 0 0,-1-1 0 0 0,0 1 0 0 0,-12 1 0 0 0,-227 35-192 0 0,215-36 170 0 0,-330 28-156 0 0,-1-15 71 0 0,275-14 73 0 0,-803 38-243 0 0,-1 21-49 0 0,-539 107-186 0 0,1014-100 417 0 0,4 13 34 0 0,-345 111-32 0 0,213-31-67 0 0,315-92 89 0 0,-362 131-64 0 0,534-180 114 0 0,4 0 10 0 0,-79 23 10 0 0,134-44 1 0 0,0 1 0 0 0,1-1 0 0 0,0 0 0 0 0,0 0 0 0 0,-1 1 0 0 0,0-1 0 0 0,1 0 0 0 0,0 0 0 0 0,-1 0 0 0 0,1 0-1 0 0,-1 0 1 0 0,1 0 0 0 0,0 0 0 0 0,-1 0 0 0 0,1 0 0 0 0,-1 0 0 0 0,1 0 0 0 0,-1-1 0 0 0,8-4 37 0 0,3-1 47 0 0,0 1 1 0 0,1 1-1 0 0,18-5 0 0 0,-4 1 9 0 0,51-17 127 0 0,347-109 341 0 0,116-1-260 0 0,9 14-74 0 0,-545 120-226 0 0,708-149 169 0 0,-40 24 38 0 0,788 4 496 0 0,-965 128-690 0 0,-146 18-14 0 0,-9 34 0 0 0,-325-55-11 0 0,50 14 29 0 0,-57-14-55 0 0,0 0-1 0 0,1 0 1 0 0,-1 1-1 0 0,0 0 0 0 0,-1 0 1 0 0,9 6-1 0 0,-14-9 15 0 0,1 0-1 0 0,0 1 1 0 0,-1 0-1 0 0,1-1 1 0 0,0 1-1 0 0,-1 0 0 0 0,0 0 1 0 0,0-1-1 0 0,0 1 1 0 0,1 0-1 0 0,-2 0 1 0 0,1 0-1 0 0,0 0 1 0 0,-1 0-1 0 0,1 1 1 0 0,0-1-1 0 0,-1 0 1 0 0,0 0-1 0 0,0 0 1 0 0,0 0-1 0 0,1 1 0 0 0,-2-1 1 0 0,1 4-1 0 0,-1-3-113 0 0,0 1-1 0 0,0-1 1 0 0,0 1-1 0 0,-1-1 1 0 0,0 0-1 0 0,0 0 1 0 0,0 1-1 0 0,0-2 0 0 0,0 1 1 0 0,0 0-1 0 0,-1 0 1 0 0,0-1-1 0 0,1 1 1 0 0,-4 2-1 0 0,-2 0-560 0 0,0 1 0 0 0,-17 8 0 0 0,-31 10-1492 0 0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51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11719 0 0,'0'0'1060'0'0,"1"0"-869"0"0,15-4 697 0 0,0 1-1 0 0,0 0 1 0 0,19 0-1 0 0,2-1 55 0 0,176-21 1571 0 0,-103 22-2434 0 0,-37 8-4359 0 0,-57-3 2329 0 0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52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13247 0 0,'0'0'1504'0'0,"2"-1"-772"0"0,85-22 3381 0 0,45-5-3080 0 0,-18 5-723 0 0,49-7-1099 0 0,-142 28-353 0 0,28 0 0 0 0,-2 3-5709 0 0,-29-1 2075 0 0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52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0 155 9359 0 0,'1'-7'385'0'0,"1"-1"0"0"0,0 0 0 0 0,1 1 0 0 0,-1-1 0 0 0,1 1 0 0 0,0 1 0 0 0,2-1 1 0 0,-2 0-1 0 0,1 1 0 0 0,1 0 0 0 0,0-1 0 0 0,0 1 0 0 0,0 1 0 0 0,1-1 0 0 0,-1 1 0 0 0,1 0 0 0 0,0 1 0 0 0,1-1 0 0 0,-1 1 0 0 0,1 0 0 0 0,0 1 0 0 0,0 0 0 0 0,0 0 0 0 0,0 0 0 0 0,12-2 0 0 0,-1 1-174 0 0,0 1 0 0 0,-1 2 0 0 0,2 0 0 0 0,-1 0 0 0 0,0 2 0 0 0,0 0 0 0 0,1 0 0 0 0,-1 3 0 0 0,25 5 0 0 0,-33-5-183 0 0,0-1-1 0 0,1 1 1 0 0,-2 1 0 0 0,1-1-1 0 0,0 2 1 0 0,-1 0 0 0 0,0 0-1 0 0,-1 0 1 0 0,1 1 0 0 0,-1 0-1 0 0,0 1 1 0 0,0 0 0 0 0,-2 0-1 0 0,1 0 1 0 0,-1 1 0 0 0,1 1-1 0 0,4 10 1 0 0,-4-3 1 0 0,0 1 1 0 0,-2-1 0 0 0,1 1-1 0 0,-2 0 1 0 0,4 33-1 0 0,-7-42-10 0 0,-1 1 1 0 0,0-1-1 0 0,-1 0 0 0 0,0 0 1 0 0,0 1-1 0 0,-1-1 0 0 0,0 0 0 0 0,-1-1 1 0 0,1 1-1 0 0,-2 0 0 0 0,0 0 0 0 0,0-1 1 0 0,0 0-1 0 0,-6 8 0 0 0,2-5-21 0 0,-1 0 0 0 0,0-1-1 0 0,0 0 1 0 0,-1 0 0 0 0,0-1-1 0 0,-1 0 1 0 0,0-1 0 0 0,-23 13-1 0 0,-67 29-563 0 0,7-6-1539 0 0,74-33-1100 0 0,0 2-1 0 0,-28 20 0 0 0,31-18-1218 0 0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53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7055 0 0,'0'0'830'0'0,"1"2"-300"0"0,22 62 4102 0 0,-21-59-4192 0 0,0-1 0 0 0,0 1 0 0 0,1-1 0 0 0,-1 1 0 0 0,1-1 0 0 0,0 0 0 0 0,0 0 0 0 0,0 0 0 0 0,1-1 0 0 0,4 5 0 0 0,-5-5-157 0 0,2-1-1 0 0,-2 0 1 0 0,1 0 0 0 0,0 0 0 0 0,0-1 0 0 0,0 1 0 0 0,0 0 0 0 0,0-2 0 0 0,0 2 0 0 0,0-1 0 0 0,0-1 0 0 0,6 1 0 0 0,-1-2-16 0 0,0 1 1 0 0,0-1 0 0 0,0-1 0 0 0,0 0 0 0 0,-1 0 0 0 0,1 0-1 0 0,-1-2 1 0 0,16-6 0 0 0,-14 4-117 0 0,-1 0-70 0 0,-3-3-28 0 0,-6 8-54 0 0,1 0-1 0 0,0 0 0 0 0,-1-1 0 0 0,0 1 1 0 0,1 0-1 0 0,-1 0 0 0 0,1 0 0 0 0,-1-1 0 0 0,0 1 1 0 0,0 0-1 0 0,0-1 0 0 0,0 1 0 0 0,0-1 0 0 0,0 1 1 0 0,0 0-1 0 0,-1 0 0 0 0,1 0 0 0 0,-1-1 0 0 0,1 1 1 0 0,0 0-1 0 0,-1 0 0 0 0,0-1 0 0 0,1 1 0 0 0,-1 0 1 0 0,0 0-1 0 0,1 0 0 0 0,-1 0 0 0 0,0 0 1 0 0,0 0-1 0 0,0 0 0 0 0,1 1 0 0 0,-2-2 0 0 0,1 1 1 0 0,-1 0-1 0 0,-5-3-38 0 0,0 0-1 0 0,-1 0 1 0 0,2 1 0 0 0,-14-4 0 0 0,7 2 5 0 0,6 3 16 0 0,1 1 0 0 0,-1 0 1 0 0,1-1-1 0 0,-1 1 0 0 0,0 1 1 0 0,1 0-1 0 0,-9 0 0 0 0,6 0 7 0 0,9 0 7 0 0,-1 0-1 0 0,0 0 1 0 0,1 0-1 0 0,-1 0 1 0 0,0 0-1 0 0,1 0 1 0 0,-1 0-1 0 0,0 0 0 0 0,1 0 1 0 0,-1 0-1 0 0,1 1 1 0 0,-1-1-1 0 0,0 1 1 0 0,1-1-1 0 0,-1 1 0 0 0,0-1 1 0 0,1 0-1 0 0,-1 1 1 0 0,0 0-16 0 0,-7 5-2 0 0,-1 1-25 0 0,4 2 36 0 0,1 2 12 0 0,4 0 21 0 0,0-11-12 0 0,0 0 0 0 0,0 1 0 0 0,0-1-1 0 0,0 1 1 0 0,0-1 0 0 0,0 0-1 0 0,0 1 1 0 0,0-1 0 0 0,0 1 0 0 0,0-1-1 0 0,1 0 1 0 0,-1 1 0 0 0,0-1-1 0 0,1 1 1 0 0,-1-1 0 0 0,0 0 0 0 0,0 0-1 0 0,0 0 1 0 0,1 1 0 0 0,-1-1-1 0 0,1 1 1 0 0,1 0 114 0 0,0 0-8 0 0,1 0-66 0 0,0 1-1 0 0,0-2 1 0 0,-1 1 0 0 0,1 0 0 0 0,1-1-1 0 0,-2 0 1 0 0,1 0 0 0 0,1 0-1 0 0,-2 0 1 0 0,1 0 0 0 0,0 0 0 0 0,0 0-1 0 0,0-1 1 0 0,0 0 0 0 0,0 1 0 0 0,0-1-1 0 0,5-3 1 0 0,26-9 381 0 0,10-6-140 0 0,-35 14-237 0 0,-9 4-53 0 0,1 1 0 0 0,-1-1 0 0 0,1 1 0 0 0,-1 0 0 0 0,0 0 0 0 0,0-1 0 0 0,1 1 0 0 0,-1-1 0 0 0,1 1 0 0 0,-1 0 0 0 0,0-1 0 0 0,0 0 0 0 0,0 0 0 0 0,0 0-6 0 0,0 0 0 0 0,0 1 0 0 0,0-1 0 0 0,0 0 0 0 0,0 1 0 0 0,0-1 0 0 0,0 0 0 0 0,0 1 0 0 0,0-1 0 0 0,-1 0 0 0 0,1 1 0 0 0,0 0 0 0 0,-1-1 0 0 0,1 0 0 0 0,0 1 0 0 0,-1-1 0 0 0,1 1 0 0 0,-1-1 0 0 0,1 0 0 0 0,-1 1 0 0 0,1 0 0 0 0,-1-1 0 0 0,1 1 0 0 0,-1-1 0 0 0,0 1 0 0 0,0 0 0 0 0,1 0 0 0 0,-2-1 0 0 0,0 0-34 0 0,-1-1 0 0 0,-1 2 0 0 0,2-1 0 0 0,-2 0 0 0 0,-2 0 0 0 0,-3 0-356 0 0,-2 1 0 0 0,2 0 0 0 0,-2 2 0 0 0,2-2 0 0 0,-13 5 0 0 0,3-2-1408 0 0,-1 1-639 0 0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19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15951 0 0,'0'0'704'0'0,"7"-9"152"0"0,2 0-688 0 0,1 0-168 0 0,1 1 0 0 0,-3 4 0 0 0,0-1-96 0 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33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11255 0 0,'0'0'2376'0'0,"0"1"-1953"0"0,-1 5-6 0 0,1 0 1 0 0,0 0-1 0 0,0 1 1 0 0,2 12-1 0 0,7 26 386 0 0,-5-31-580 0 0,27 205 1667 0 0,-28-173-1423 0 0,-3-1 1 0 0,-4 47 0 0 0,-18 88 504 0 0,17-141-797 0 0,-2 8 49 0 0,6-46-266 0 0,1-3-1465 0 0,3-35-2618 0 0,-2 19 1703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48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19 236 3367 0 0,'-18'-36'9275'0'0,"27"49"-5090"0"0,51 64-4109 0 0,-45-60-1 0 0,1 0 0 0 0,26 22-1 0 0,-32-30-42 0 0,0-2 0 0 0,1 1 0 0 0,0-2 0 0 0,0 1 0 0 0,24 8 0 0 0,-32-14-31 0 0,0 0 0 0 0,0 0-1 0 0,1-1 1 0 0,-1 1 0 0 0,0-1 0 0 0,0 0-1 0 0,0 0 1 0 0,1 0 0 0 0,-1 0-1 0 0,0 0 1 0 0,0-1 0 0 0,0 1 0 0 0,5-3-1 0 0,-2 1 3 0 0,-1 0 1 0 0,0-1-1 0 0,0 0 0 0 0,0 0 0 0 0,0 0 0 0 0,9-8 0 0 0,-2-1 5 0 0,0-1 0 0 0,0-1 0 0 0,18-27 0 0 0,-16 17 0 0 0,0-1 0 0 0,-2 0 0 0 0,0-1 0 0 0,-2-1 0 0 0,-1 1 0 0 0,-2-1 0 0 0,6-32 0 0 0,-11 46 79 0 0,0 0 0 0 0,-1 0 0 0 0,-1-15 0 0 0,0 26-19 0 0,-1 4-62 0 0,0 0 0 0 0,0 0 0 0 0,-1-1 0 0 0,1 1 0 0 0,1 0 0 0 0,-1 0 0 0 0,0 0 0 0 0,0 0-1 0 0,0 3 1 0 0,0-1-1 0 0,-52 179 65 0 0,19-59 270 0 0,5-42 178 0 0,-53 105 1 0 0,52-122-270 0 0,18-40-107 0 0,1 0-1 0 0,2 1 0 0 0,0 1 1 0 0,-5 27-1 0 0,13-34-61 0 0,1-3-105 0 0,0-15-179 0 0,1-1-412 0 0,1 1 289 0 0,-1-1-1 0 0,1 0 1 0 0,0 1-1 0 0,0-1 1 0 0,0 0-1 0 0,2 1 1 0 0,6 0-1891 0 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33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10135 0 0,'1'-1'464'0'0,"8"-20"11"0"0,-8 17-167 0 0,1-1-1 0 0,0 1 1 0 0,5-8 0 0 0,-6 10-86 0 0,0 1 0 0 0,0 0 0 0 0,0-1-1 0 0,0 1 1 0 0,1 0 0 0 0,-1 0 0 0 0,0 0 0 0 0,1-1-1 0 0,0 2 1 0 0,-1-1 0 0 0,0 0 0 0 0,1 1 0 0 0,0-1-1 0 0,-1 0 1 0 0,3 0 0 0 0,0 0 128 0 0,1 1 0 0 0,-1-1-1 0 0,0 1 1 0 0,1 0 0 0 0,-1 0 0 0 0,6 1 0 0 0,27 7 994 0 0,-30-7-1193 0 0,14 4 399 0 0,0 1 1 0 0,39 16-1 0 0,-53-19-485 0 0,0 0 0 0 0,0 1 0 0 0,-1 0 0 0 0,0 0 0 0 0,0 0 0 0 0,0 1 0 0 0,0 0 0 0 0,0 0 0 0 0,-1 1 0 0 0,0-1 0 0 0,-1 1 0 0 0,6 7 0 0 0,-9-10-50 0 0,1 1 0 0 0,0-1 0 0 0,-1 1 0 0 0,1-1 0 0 0,-1 1 0 0 0,0 0-1 0 0,-1 0 1 0 0,1-1 0 0 0,0 1 0 0 0,-1 0 0 0 0,0 0 0 0 0,0-1 0 0 0,0 1 0 0 0,0 4 0 0 0,-2-3 1 0 0,1-1-1 0 0,0 1 0 0 0,-1-1 1 0 0,0 0-1 0 0,0 0 1 0 0,0 0-1 0 0,0 0 1 0 0,0 0-1 0 0,-1 0 1 0 0,-4 4-1 0 0,-3 3-160 0 0,-2-1-1 0 0,1 0 1 0 0,-1-1-1 0 0,-1 0 1 0 0,-25 12-1 0 0,22-11-277 0 0,-27 13-2189 0 0,14-12-4810 0 0,20-7 2487 0 0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33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62 7279 0 0,'1'-1'332'0'0,"1"-3"-240"0"0,1-1 0 0 0,-1 1-1 0 0,0-1 1 0 0,-1 0-1 0 0,1 1 1 0 0,0-6 0 0 0,-1 8 849 0 0,-1 1 792 0 0,0 1-1566 0 0,0-1 1 0 0,0 1-1 0 0,0 0 0 0 0,0 0 1 0 0,0-1-1 0 0,0 1 1 0 0,0-1-1 0 0,0 1 0 0 0,0 0 1 0 0,0-1-1 0 0,0 1 1 0 0,0-1-1 0 0,0 1 0 0 0,0 0 1 0 0,0 0-1 0 0,0-1 1 0 0,0 0-1 0 0,0 1 0 0 0,-2-2 6 0 0,1 1 0 0 0,0 0 0 0 0,-1 0 0 0 0,1 0-1 0 0,0 0 1 0 0,-1 0 0 0 0,0 0 0 0 0,1 0 0 0 0,-1 1 0 0 0,1-1-1 0 0,-1 0 1 0 0,0 1 0 0 0,0 0 0 0 0,1 0 0 0 0,-1-1-1 0 0,0 1 1 0 0,1 0 0 0 0,-1 0 0 0 0,0 0 0 0 0,0 0 0 0 0,-3 1-1 0 0,2-1-99 0 0,1 2 0 0 0,-1-2-1 0 0,1 2 1 0 0,-1-1 0 0 0,1 0-1 0 0,0 1 1 0 0,0-1 0 0 0,-1 0-1 0 0,1 1 1 0 0,0 0 0 0 0,0 0-1 0 0,0 0 1 0 0,1 0 0 0 0,-3 2-1 0 0,-3 6 55 0 0,1 0 0 0 0,1 1 0 0 0,-1 0 1 0 0,2-1-1 0 0,-1 1 0 0 0,-2 12 0 0 0,-13 71 119 0 0,4 73-133 0 0,15-127 66 0 0,2-1 0 0 0,8 50 0 0 0,-7-76 8 0 0,1 1 1 0 0,0 0 0 0 0,1-1 0 0 0,11 26 0 0 0,-12-33-137 0 0,0 0 1 0 0,1 0-1 0 0,0 0 0 0 0,0-1 1 0 0,0 1-1 0 0,1-1 0 0 0,0 0 1 0 0,-1-1-1 0 0,2 1 0 0 0,-1 0 1 0 0,1-1-1 0 0,5 3 0 0 0,-5-4-134 0 0,1 0 0 0 0,-1 0-1 0 0,1-1 1 0 0,-1 0 0 0 0,1 0-1 0 0,7 2 1 0 0,-7-4-737 0 0,0 1-1 0 0,0 0 0 0 0,9-2 1 0 0,3-1-1259 0 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34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3367 0 0,'0'0'14654'0'0,"1"1"-13757"0"0,9 45 1007 0 0,8 74 1 0 0,-16-100-1712 0 0,12 130 582 0 0,-12-84-600 0 0,-2-58-830 0 0,0 0 1 0 0,-2-1-1 0 0,1 1 1 0 0,0 0-1 0 0,-1 0 1 0 0,-4 8 0 0 0,2-8-4268 0 0,-1-1-1294 0 0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34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1 473 7943 0 0,'0'0'1018'0'0,"1"-1"7"0"0,7-2 337 0 0,-1 0 0 0 0,1 0 1 0 0,0 1-1 0 0,13-2 0 0 0,37-3 2690 0 0,-26 4-2834 0 0,11 0-9 0 0,52 4 0 0 0,-58 0-2494 0 0,0-2 0 0 0,47-5 0 0 0,-64 2-1548 0 0,-2-1-3893 0 0</inkml:trace>
  <inkml:trace contextRef="#ctx0" brushRef="#br0" timeOffset="1">614 1 12095 0 0,'0'0'930'0'0,"1"0"-608"0"0,3 1-144 0 0,0 0-1 0 0,0 0 1 0 0,0 1 0 0 0,-1 0-1 0 0,1 0 1 0 0,-1 0-1 0 0,1 0 1 0 0,-1 0 0 0 0,0 0-1 0 0,5 5 1 0 0,5 6 939 0 0,12 15 1 0 0,-11-13-205 0 0,4 7-172 0 0,0 0 0 0 0,-2 1 0 0 0,0 1 1 0 0,18 38-1 0 0,-24-41-552 0 0,-2 0 1 0 0,0 1-1 0 0,0 1 0 0 0,-2 0 1 0 0,5 42-1 0 0,-10-51-144 0 0,0 0 0 0 0,-1 0-1 0 0,0 0 1 0 0,-1 0 0 0 0,-1 0 0 0 0,0-1 0 0 0,-1 1-1 0 0,0-1 1 0 0,-1 1 0 0 0,-1-2 0 0 0,-6 14-1 0 0,-111 186-1628 0 0,107-188-795 0 0,-1-1 0 0 0,-27 29 0 0 0,31-40 447 0 0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34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2271 0 0,'0'0'11696'0'0,"1"1"-10413"0"0,-1 1-1064 0 0,2-1 1 0 0,-2 0-1 0 0,2 0 0 0 0,-1 0 1 0 0,0 0-1 0 0,0 0 0 0 0,0 0 0 0 0,1 0 1 0 0,-1 0-1 0 0,0 0 0 0 0,1-1 1 0 0,-1 1-1 0 0,1 0 0 0 0,-1-1 1 0 0,1 0-1 0 0,-1 1 0 0 0,1-1 1 0 0,-1 1-1 0 0,3-1 0 0 0,6 1 740 0 0,20-1-1 0 0,-20 0-528 0 0,114-5 1830 0 0,-53 0-2848 0 0,-47 5-2742 0 0,-15 0-4140 0 0</inkml:trace>
  <inkml:trace contextRef="#ctx0" brushRef="#br0" timeOffset="1">0 203 7943 0 0,'0'0'611'0'0,"1"1"-398"0"0,-1 1 207 0 0,1 0 0 0 0,0 0 0 0 0,0 0 0 0 0,0 0 0 0 0,1-1 0 0 0,-2 1 0 0 0,2 0 0 0 0,-1 0 0 0 0,1-1 0 0 0,-1 0 0 0 0,4 3 0 0 0,-2-1 241 0 0,1-1 1 0 0,0 1 0 0 0,0-1 0 0 0,0 0 0 0 0,5 1-1 0 0,4 0 984 0 0,-1 1-1 0 0,26 2 0 0 0,51-2 954 0 0,-30-6-4986 0 0,-41 1-5877 0 0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38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10 599 0 0,'-5'-4'1976'0'0,"7"4"235"0"0,-2-1-1583 0 0,10-2 1075 0 0,-3 2 3803 0 0,-8 2-5325 0 0,0 0-1 0 0,0 0 1 0 0,1 0-1 0 0,-1 0 1 0 0,0 1-1 0 0,1-1 1 0 0,0 0-1 0 0,-1 1 1 0 0,0-2-1 0 0,1 4 1 0 0,0-3-9 0 0,-3 8 188 0 0,1-1 0 0 0,1 2 0 0 0,-1-2 0 0 0,1 16 0 0 0,4 38 281 0 0,-1-24-321 0 0,-1-30-265 0 0,2 125 573 0 0,-10 1-362 0 0,-10 15-6 0 0,13-102-220 0 0,-1-17-3344 0 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38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7455 0 0,'2'-5'273'0'0,"0"0"-1"0"0,1-1 1 0 0,-1 2-1 0 0,1-2 1 0 0,0 2-1 0 0,0-1 1 0 0,0 1-1 0 0,7-7 1 0 0,-3 5 523 0 0,0 0 0 0 0,0 0 0 0 0,0 1 1 0 0,15-8-1 0 0,-3 5 368 0 0,0 0 1 0 0,-1 0-1 0 0,2 2 1 0 0,20-4-1 0 0,-18 6-553 0 0,-1 0 1 0 0,0 0-1 0 0,1 2 0 0 0,22 1 0 0 0,-38 2-492 0 0,2-1 1 0 0,-2 1-1 0 0,1 0 0 0 0,0 1 0 0 0,0 0 0 0 0,-1 0 1 0 0,8 4-1 0 0,-9-4-84 0 0,-1 0 0 0 0,0 1 0 0 0,0 0 0 0 0,-1-1 0 0 0,1 2 0 0 0,0-1 0 0 0,-1 0 0 0 0,0 1 0 0 0,1-1 0 0 0,-2 1 0 0 0,6 7-1 0 0,-6-7-25 0 0,0 0 0 0 0,0 0 0 0 0,0 1 0 0 0,-1-1 0 0 0,0 1 0 0 0,1-1 0 0 0,-2 1 0 0 0,1 0 0 0 0,0-1 0 0 0,-1 7 0 0 0,0-4 0 0 0,0 0 0 0 0,-2 0 1 0 0,2 0-1 0 0,-2 0 0 0 0,0-1 0 0 0,-3 10 0 0 0,-2 0-41 0 0,-1 0 0 0 0,-2 0 0 0 0,1 0 0 0 0,-17 20 0 0 0,8-14-928 0 0,0-1 1 0 0,-2-1-1 0 0,-38 31 1 0 0,48-44-898 0 0,-12 7 0 0 0,12-8-376 0 0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39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11 5407 0 0,'1'-6'491'0'0,"-2"1"4800"0"0,0 6-4438 0 0,-3 3-538 0 0,1 1 1 0 0,0 0-1 0 0,-1-1 0 0 0,1 1 1 0 0,0 0-1 0 0,1 0 0 0 0,-2 6 1 0 0,-2 5 32 0 0,-4 20 1 0 0,-4 32 462 0 0,-10 128 1 0 0,21-139-430 0 0,9 104 0 0 0,-1-124 202 0 0,1 1-1 0 0,2-2 1 0 0,21 65-1 0 0,-22-85-297 0 0,-1-1 0 0 0,2 1 0 0 0,10 16 0 0 0,-14-26-249 0 0,1 0-1 0 0,-1 0 1 0 0,1 0 0 0 0,0-1-1 0 0,0 0 1 0 0,1 0 0 0 0,0 0-1 0 0,0-1 1 0 0,11 8 0 0 0,-14-11-314 0 0,1 0 0 0 0,0 1 0 0 0,0-1 0 0 0,-1 0 0 0 0,8 1 0 0 0,8-2-5546 0 0,-6 0-227 0 0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39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2527 0 0,'0'0'3303'0'0,"2"0"-1611"0"0,6 1-452 0 0,1 0-1 0 0,-1-1 1 0 0,0 1 0 0 0,1-2-1 0 0,0 1 1 0 0,12-4 0 0 0,-9 3-521 0 0,66-14 2180 0 0,11-2-1411 0 0,-56 14-1287 0 0,61-6-615 0 0,-87 8-620 0 0,0 1 0 0 0,0-2 0 0 0,11-3 1 0 0,6-3-5215 0 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39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8119 0 0,'0'0'7199'0'0,"0"1"-6302"0"0,4 177 4135 0 0,0-56-3592 0 0,-1-56-760 0 0,-1-23-248 0 0,-5 69 0 0 0,2-103-946 0 0,-1 0 0 0 0,-5 19-1 0 0,-2-6-1310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48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14 123 9903 0 0,'-2'-7'154'0'0,"-6"-13"912"0"0,8 19-194 0 0,-3-14 5212 0 0,4 12-5974 0 0,1 1-1 0 0,0-1 0 0 0,-1 0 1 0 0,1 1-1 0 0,0 0 0 0 0,1-1 1 0 0,-1 1-1 0 0,0 0 0 0 0,1 0 1 0 0,-1 0-1 0 0,1 0 0 0 0,-1 1 1 0 0,1-1-1 0 0,0 1 0 0 0,0-1 1 0 0,0 1-1 0 0,5-1 0 0 0,7-3-81 0 0,1 1 0 0 0,20-2 0 0 0,-16 3 80 0 0,3-1-161 0 0,74-12-266 0 0,-32 12-3069 0 0,-47 5-842 0 0,-3 2-1068 0 0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41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5 8863 0 0,'-3'-5'7710'0'0,"-1"14"-6028"0"0,2-5-1473 0 0,0 0 0 0 0,1 0 0 0 0,0 0 0 0 0,0 0 0 0 0,0 1 0 0 0,0 0-1 0 0,0 3 1 0 0,2 35 461 0 0,0-19-549 0 0,-1 48-19 0 0,-10 204 462 0 0,10-268-1363 0 0,-2 2 0 0 0,1-2-1 0 0,-2 1 1 0 0,1 0 0 0 0,0-1-1 0 0,-2 0 1 0 0,0 0 0 0 0,1 0-1 0 0,-6 8 1 0 0,2-7-4984 0 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42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6 131 1351 0 0,'-2'-6'10'0'0,"1"1"-1"0"0,0-1 1 0 0,0 0-1 0 0,1 0 0 0 0,-1 0 1 0 0,2-8-1 0 0,-1 12 281 0 0,0 0-1 0 0,1-1 1 0 0,0 1 0 0 0,-1 0 0 0 0,1 0-1 0 0,0 0 1 0 0,-1 1 0 0 0,2-1-1 0 0,0-2 1 0 0,-1 3 449 0 0,0-1 0 0 0,1 0 0 0 0,-1 1 0 0 0,0 0 0 0 0,1 0 0 0 0,0 0 0 0 0,-1-1 0 0 0,0 2 0 0 0,1-2 0 0 0,0 2 0 0 0,2-2 0 0 0,6-2 874 0 0,0 1 1 0 0,16-3-1 0 0,47-2 735 0 0,-38 5-1503 0 0,42-5 539 0 0,55-4 279 0 0,-116 11-1942 0 0,0 2 0 0 0,25 2 0 0 0,6 7-4500 0 0,-35-7 1924 0 0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42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7943 0 0,'0'0'611'0'0,"1"1"-162"0"0,3 53 6003 0 0,-4 2-3548 0 0,1 31-2080 0 0,0-74-623 0 0,1 1-1 0 0,0-1 1 0 0,1 0-1 0 0,5 17 1 0 0,-6-26-56 0 0,0 0 0 0 0,0 1-1 0 0,0-1 1 0 0,0 0 0 0 0,0-1 0 0 0,1 1 0 0 0,0 0 0 0 0,-1 0 0 0 0,8 5-1 0 0,-8-7-43 0 0,0-1 0 0 0,0 1-1 0 0,0-1 1 0 0,1 0-1 0 0,-1 1 1 0 0,1-1-1 0 0,-1 0 1 0 0,1-1-1 0 0,-1 1 1 0 0,1 0 0 0 0,-1-1-1 0 0,1 1 1 0 0,0-1-1 0 0,-1 1 1 0 0,1-1-1 0 0,0 0 1 0 0,5-2-1 0 0,6 0 110 0 0,0-2 0 0 0,0 0 0 0 0,-1-1 0 0 0,0 0 0 0 0,1-1-1 0 0,-2-1 1 0 0,18-11 0 0 0,-24 14-178 0 0,0 1-1 0 0,0-2 0 0 0,-1 0 1 0 0,0 1-1 0 0,0-1 1 0 0,0 0-1 0 0,6-9 1 0 0,-10 12-30 0 0,1 0-1 0 0,-1-1 1 0 0,0 0 0 0 0,1 1 0 0 0,-1-1 0 0 0,0 0 0 0 0,-1 1 0 0 0,1-2 0 0 0,0 2 0 0 0,-1-1 0 0 0,0 0 0 0 0,0 0 0 0 0,1 0 0 0 0,-2 1 0 0 0,1-2-1 0 0,0 2 1 0 0,0-1 0 0 0,-1 0 0 0 0,0 0 0 0 0,-1-4 0 0 0,-1 0-7 0 0,0 0-1 0 0,-1 1 1 0 0,0 0 0 0 0,0 0-1 0 0,0 1 1 0 0,0-1-1 0 0,-2 1 1 0 0,2 0-1 0 0,-12-8 1 0 0,1 1-155 0 0,-2 1 1 0 0,-23-12-1 0 0,34 19-88 0 0,-2 1 1 0 0,2 0 0 0 0,-2 1-1 0 0,1 0 1 0 0,0 0 0 0 0,-1 0-1 0 0,1 2 1 0 0,-1-2 0 0 0,-10 2-1 0 0,14 0-221 0 0,0 0 0 0 0,-1 0 0 0 0,1 1 0 0 0,0 0-1 0 0,0-1 1 0 0,0 2 0 0 0,0-1 0 0 0,0 0 0 0 0,0 1 0 0 0,0 0-1 0 0,1 0 1 0 0,-1 0 0 0 0,1 0 0 0 0,-1 0 0 0 0,1 1-1 0 0,0 0 1 0 0,-1-1 0 0 0,-2 6 0 0 0,-1 0-1234 0 0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42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26 9359 0 0,'-1'-6'846'0'0,"0"-7"-428"0"0,0 7 7402 0 0,0 7-6974 0 0,-1 2-699 0 0,0 0 1 0 0,-1 0 0 0 0,1 0 0 0 0,0 1 0 0 0,1-1 0 0 0,-1 1 0 0 0,0-1 0 0 0,1 1 0 0 0,0 0-1 0 0,0 0 1 0 0,0 0 0 0 0,1 0 0 0 0,-2 5 0 0 0,2 8-222 0 0,0 30-1 0 0,1-35 219 0 0,3 54-66 0 0,0-6-238 0 0,-5 92-1 0 0,-5-101-2147 0 0,4-30-144 0 0</inkml:trace>
  <inkml:trace contextRef="#ctx0" brushRef="#br0" timeOffset="1">0 376 6591 0 0,'6'-15'341'0'0,"1"0"-1"0"0,9-14 0 0 0,-13 24 396 0 0,0 1 0 0 0,0 0 1 0 0,1-1-1 0 0,-1 1 0 0 0,1 1 0 0 0,0-1 0 0 0,0 0 0 0 0,0 1 1 0 0,1 0-1 0 0,4-3 0 0 0,1 1-130 0 0,1 0 1 0 0,0 1-1 0 0,-1 1 1 0 0,1 0-1 0 0,0 0 1 0 0,1 1-1 0 0,-2 0 0 0 0,14 0 1 0 0,-12 2-1297 0 0,0 0-1 0 0,0 1 1 0 0,0 0 0 0 0,15 4 0 0 0,-16-2-1172 0 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43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136 334 13759 0 0,'0'0'1247'0'0,"-1"-1"-1023"0"0,1 0-183 0 0,0 0 1 0 0,-1 1-1 0 0,1-1 1 0 0,-1 0-1 0 0,1 1 1 0 0,-1 0-1 0 0,1-1 1 0 0,-1 0-1 0 0,1 1 1 0 0,-1 0-1 0 0,0-1 1 0 0,1 1-1 0 0,-1-1 1 0 0,0 1-1 0 0,1 0 1 0 0,-1 0-1 0 0,0 0 1 0 0,1-1-1 0 0,-1 1 1 0 0,0 0-1 0 0,1 0 1 0 0,-2-1-1 0 0,0 2 98 0 0,0-1-1 0 0,0 0 1 0 0,1 1-1 0 0,-1-1 0 0 0,1 0 1 0 0,-1 1-1 0 0,0 0 0 0 0,1-1 1 0 0,0 1-1 0 0,-3 0 0 0 0,0 3 142 0 0,0-1-1 0 0,-1 0 0 0 0,1 1 0 0 0,0 0 1 0 0,-6 6-1 0 0,1 4-178 0 0,1-2 0 0 0,0 3 1 0 0,0-1-1 0 0,2 0 0 0 0,0 0 0 0 0,0 0 0 0 0,2 2 1 0 0,0-2-1 0 0,0 2 0 0 0,-1 24 0 0 0,4-29-37 0 0,0 1 0 0 0,2 12 0 0 0,-1-20-31 0 0,0 0 0 0 0,1 0 0 0 0,0 0-1 0 0,0-1 1 0 0,0 1 0 0 0,0 0 0 0 0,0 0 0 0 0,1 0-1 0 0,2 4 1 0 0,-2-7-2 0 0,-1 0-1 0 0,0 0 1 0 0,1 0 0 0 0,-1-1-1 0 0,0 1 1 0 0,1 0-1 0 0,-1-1 1 0 0,0 1-1 0 0,1-1 1 0 0,-1 1 0 0 0,0-1-1 0 0,1 0 1 0 0,0 0-1 0 0,-1 0 1 0 0,1 1 0 0 0,1-2-1 0 0,1 1 49 0 0,1 0 0 0 0,-1-1-1 0 0,0 0 1 0 0,1 0 0 0 0,-1 0 0 0 0,0 0 0 0 0,7-4-1 0 0,28-17 158 0 0,-33 18-223 0 0,4-3 16 0 0,0 0 1 0 0,-1 0-1 0 0,0 0 1 0 0,-1-1 0 0 0,1-1-1 0 0,12-16 1 0 0,-17 19-12 0 0,1-1 1 0 0,-1 0 0 0 0,0 0 0 0 0,-1 0 0 0 0,1-1-1 0 0,-1 1 1 0 0,-1-1 0 0 0,1 1 0 0 0,-1-1-1 0 0,1-14 1 0 0,-4 8 161 0 0,-4 22-108 0 0,3-4-72 0 0,0 0 0 0 0,1 0 0 0 0,-1 0 0 0 0,0 0 0 0 0,2 0 0 0 0,-2 0 0 0 0,2 0 0 0 0,0 1 0 0 0,-1 0 0 0 0,1-1 0 0 0,0 0 0 0 0,1 6 0 0 0,0-2 0 0 0,0-2 0 0 0,1 1 0 0 0,-1 0 0 0 0,2-1 0 0 0,-1 1 0 0 0,0 0 0 0 0,5 5 0 0 0,-4-8 54 0 0,-1 0-1 0 0,1 0 0 0 0,0 0 1 0 0,1 0-1 0 0,-1 0 1 0 0,0-1-1 0 0,1 0 0 0 0,0 0 1 0 0,0 0-1 0 0,0-1 1 0 0,0 1-1 0 0,0-1 1 0 0,1 0-1 0 0,-1 0 0 0 0,1 0 1 0 0,-1-1-1 0 0,1 1 1 0 0,0-1-1 0 0,-1 0 0 0 0,2-1 1 0 0,-2 1-1 0 0,1-1 1 0 0,0 0-1 0 0,0 0 0 0 0,0-1 1 0 0,-1 1-1 0 0,1-1 1 0 0,0 0-1 0 0,0 0 1 0 0,0 0-1 0 0,-1-1 0 0 0,8-3 1 0 0,-4 0-36 0 0,0 0 1 0 0,-1 0-1 0 0,1-1 1 0 0,-1 0-1 0 0,0 0 1 0 0,-1-1-1 0 0,0 0 1 0 0,0-1-1 0 0,10-14 0 0 0,-9 9 5 0 0,0 0-1 0 0,-1 0 0 0 0,-1 0 0 0 0,0-1 0 0 0,5-24 0 0 0,-4 9 4 0 0,-2 1-1 0 0,-2-1 1 0 0,0 0 0 0 0,-4-57-1 0 0,-2 46-46 0 0,-1 0-1 0 0,-20-76 1 0 0,24 113 18 0 0,0 1 0 0 0,1 0 0 0 0,-2 0 0 0 0,2 0 0 0 0,-3-3-1 0 0,2 4-86 0 0,0 3 62 0 0,0-1 1 0 0,-1 1 0 0 0,1 0-1 0 0,0 0 1 0 0,1 0 0 0 0,-2 0-1 0 0,2 0 1 0 0,-1 0 0 0 0,0 0-1 0 0,1 0 1 0 0,-1 2-1 0 0,-2 24-95 0 0,3-25 100 0 0,-2 42-4 0 0,3 0-1 0 0,2 0 0 0 0,1-1 1 0 0,3 0-1 0 0,18 67 1 0 0,-19-91-423 0 0,8 20 0 0 0,-2-17-6303 0 0,-6-12-493 0 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43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32 119 14479 0 0,'1'0'663'0'0,"1"-3"-258"0"0,-1 1-317 0 0,0 1 0 0 0,1-1-1 0 0,-1 0 1 0 0,0 1-1 0 0,1 0 1 0 0,3-3 0 0 0,-4 4 1169 0 0,-1 1-514 0 0,2 9-369 0 0,0-1 0 0 0,-1 1 0 0 0,0 0-1 0 0,-1 15 1 0 0,-7 42 202 0 0,0 3-207 0 0,8 16-30 0 0,-1 7-415 0 0,-1-73-139 0 0,0 4-2085 0 0,1-16-2516 0 0,0 1-3384 0 0,2-41 5131 0 0,-1 19 2966 0 0,0-17 1 0 0,-6-14 2994 0 0,-12-54 0 0 0,1 9 2370 0 0,13 65-2765 0 0,0-44 1 0 0,3 60-2052 0 0,1 0 0 0 0,0-1-1 0 0,0 1 1 0 0,1-1 0 0 0,0 1 0 0 0,0 0 0 0 0,1 0 0 0 0,6-12-1 0 0,-7 16-304 0 0,0 0-1 0 0,1 0 0 0 0,0 0 1 0 0,-1 1-1 0 0,2-1 0 0 0,-2 1 1 0 0,2 0-1 0 0,-1 0 0 0 0,1 0 1 0 0,-1 0-1 0 0,1 1 0 0 0,0-1 1 0 0,0 1-1 0 0,0 0 0 0 0,0 0 1 0 0,1 1-1 0 0,6-3 0 0 0,-1 2-3 0 0,0 0 0 0 0,0 0-1 0 0,0 2 1 0 0,0-1-1 0 0,16 2 1 0 0,-20-1-92 0 0,0 2 1 0 0,0-2-1 0 0,0 2 1 0 0,1 0-1 0 0,-1 0 1 0 0,0 0-1 0 0,-1 0 1 0 0,1 0-1 0 0,0 2 1 0 0,4 2-1 0 0,-8-5-40 0 0,0 0-1 0 0,0 1 0 0 0,-1-1 1 0 0,1 0-1 0 0,-1 1 0 0 0,1 0 0 0 0,-1 0 1 0 0,0-1-1 0 0,1 1 0 0 0,-2-1 1 0 0,2 1-1 0 0,-2 0 0 0 0,1 0 0 0 0,0 0 1 0 0,0 0-1 0 0,0 0 0 0 0,-1 0 0 0 0,0 0 1 0 0,0 0-1 0 0,1 0 0 0 0,-1 0 1 0 0,0 1-1 0 0,0-1 0 0 0,0 0 0 0 0,-1 0 1 0 0,1 0-1 0 0,0 0 0 0 0,0 0 1 0 0,-1 0-1 0 0,0 0 0 0 0,1 0 0 0 0,-2 0 1 0 0,2 0-1 0 0,-2 0 0 0 0,2 0 1 0 0,-2-1-1 0 0,-1 4 0 0 0,-6 5-57 0 0,1 0 1 0 0,-2-1-1 0 0,-13 11 0 0 0,-35 23-336 0 0,23-18 221 0 0,8-6-1173 0 0,-9 7-5234 0 0,31-22 3939 0 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44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7 599 0 0,'0'0'128'0'0,"13"-7"15538"0"0,-12 9-13842 0 0,3 14-1320 0 0,-2 0 0 0 0,1 1 0 0 0,0 30 0 0 0,-6 53 1220 0 0,2-87-1690 0 0,-9 105 71 0 0,10-106-815 0 0,-1-17-4073 0 0,1 5 4787 0 0,-6-45 166 0 0,1-55 0 0 0,4 92-16 0 0,1-7 594 0 0,0 0 0 0 0,4-21 0 0 0,-3 28-396 0 0,1 2 1 0 0,-1-2-1 0 0,1 2 0 0 0,1-1 0 0 0,-1 0 1 0 0,1 1-1 0 0,5-8 0 0 0,-6 11-182 0 0,0 0 0 0 0,1 1 0 0 0,-1-1 0 0 0,0 1 0 0 0,1-1 0 0 0,0 1 0 0 0,-1 0 0 0 0,1 0 0 0 0,0 1 0 0 0,0-1 0 0 0,0 1 0 0 0,0-1 0 0 0,0 1 0 0 0,0 0 0 0 0,0 0-1 0 0,4 0 1 0 0,-6 0 100 0 0,13 6 639 0 0,-13-5-832 0 0,0 1-21 0 0,0 0-47 0 0,10 5 68 0 0,-9-5-57 0 0,1 0 1 0 0,0 0 0 0 0,-1 0-1 0 0,2-1 1 0 0,-2 1 0 0 0,1 0-1 0 0,0-1 1 0 0,0 0-1 0 0,0 0 1 0 0,-1 0 0 0 0,2 0-1 0 0,3-1 1 0 0,4-2 5 0 0,1-1 1 0 0,13-5-1 0 0,-21 7-32 0 0,2 0 6 0 0,-1 1-137 0 0,-3 1-567 0 0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44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38 11519 0 0,'0'0'528'0'0,"0"-1"-16"0"0,10-10 8802 0 0,-10 13-8741 0 0,1 6-319 0 0,0 0 0 0 0,-1 1 0 0 0,0 0 0 0 0,-3 15 0 0 0,0 13-147 0 0,7 43 197 0 0,-4-71-229 0 0,2-1 0 0 0,0 0 0 0 0,0 1 0 0 0,0-1 0 0 0,2 0 0 0 0,-1 0 0 0 0,5 9 0 0 0,-6-14-29 0 0,0 0 0 0 0,1-1 0 0 0,-1 1 0 0 0,0 0-1 0 0,1-1 1 0 0,0 0 0 0 0,-1 0 0 0 0,1 0 0 0 0,0 0 0 0 0,0 0 0 0 0,0 0 0 0 0,0-1-1 0 0,0 0 1 0 0,1 1 0 0 0,-1-2 0 0 0,0 1 0 0 0,1 0 0 0 0,-1 0 0 0 0,7 0-1 0 0,-4-1 6 0 0,-1 0-1 0 0,1 0 0 0 0,0 0 0 0 0,0-1 0 0 0,0 0 0 0 0,0 0 0 0 0,-1 0 0 0 0,0-1 0 0 0,1 0 1 0 0,0 0-1 0 0,6-3 0 0 0,-4 0-19 0 0,1-1 0 0 0,0 0 0 0 0,-1 0 0 0 0,0 0 0 0 0,7-9 0 0 0,-11 11-24 0 0,0-1 1 0 0,-1 1-1 0 0,1-1 1 0 0,-1 0-1 0 0,0 0 1 0 0,-1 0-1 0 0,1 0 0 0 0,-1 0 1 0 0,0-1-1 0 0,2-8 1 0 0,-3 8 3 0 0,0-1-1 0 0,0 0 1 0 0,-1 1 0 0 0,1 0 0 0 0,-1-1 0 0 0,-1 0-1 0 0,1 1 1 0 0,-1-1 0 0 0,0 1 0 0 0,-1-1 0 0 0,-3-9-1 0 0,3 11-26 0 0,0 0 0 0 0,-1 1-1 0 0,1-1 1 0 0,-2 1 0 0 0,2-1-1 0 0,-2 1 1 0 0,0 0-1 0 0,1 0 1 0 0,-1 0 0 0 0,0 1-1 0 0,0 0 1 0 0,0-1 0 0 0,-1 2-1 0 0,-7-6 1 0 0,-2 2-146 0 0,-1-1 0 0 0,0 1-1 0 0,0 1 1 0 0,-29-7 0 0 0,37 11-36 0 0,-1 0 0 0 0,1 0 1 0 0,0 1-1 0 0,-1 0 0 0 0,0 0 0 0 0,1 1 0 0 0,0-1 0 0 0,-1 2 1 0 0,1-1-1 0 0,0 1 0 0 0,-1 0 0 0 0,-10 5 0 0 0,16-5-27 0 0,0-1 0 0 0,0 0 0 0 0,-1 1 0 0 0,1-1 0 0 0,0 1 0 0 0,0 0 0 0 0,0-1 0 0 0,0 1 0 0 0,1 0 0 0 0,-1 1 0 0 0,0-1 0 0 0,1 0 0 0 0,0 1 0 0 0,-1-1 0 0 0,-1 5 0 0 0,3-6-961 0 0,6 5-1193 0 0,-5-4 2217 0 0,1-2-1 0 0,-1 2 1 0 0,0-2 0 0 0,1 1 0 0 0,0 0-1 0 0,0-1 1 0 0,-1 1 0 0 0,1 0 0 0 0,-1-1-1 0 0,1 0 1 0 0,0 0 0 0 0,3 1 0 0 0,0-1-880 0 0,-1-1 1 0 0,1 1 0 0 0,8-2-1 0 0,9-4-3094 0 0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44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0 216 287 0 0,'7'-6'-1'0'0,"-1"0"-1"0"0,0-1 0 0 0,0 1 0 0 0,4-9 0 0 0,-5 8 1195 0 0,0-1 1 0 0,-1 0-1 0 0,5-14 0 0 0,-5 12 434 0 0,-1-1 0 0 0,-1 0 0 0 0,0 0 0 0 0,0 1 0 0 0,-1-2 0 0 0,0 2 0 0 0,-2-16 0 0 0,1 24-1319 0 0,0 0 0 0 0,0 0 0 0 0,-1 0-1 0 0,1 0 1 0 0,0 0 0 0 0,-1 0 0 0 0,0 0 0 0 0,1 0-1 0 0,-1 0 1 0 0,0 0 0 0 0,0 1 0 0 0,0-1 0 0 0,-1-1-1 0 0,1 2 259 0 0,-6 6 218 0 0,3-3-721 0 0,2 2 0 0 0,-1-1 0 0 0,0 0 0 0 0,1 1 0 0 0,0-1 0 0 0,-1 0 0 0 0,1 1 0 0 0,1 0 0 0 0,-1 0 0 0 0,0 0 0 0 0,1 0 0 0 0,-2 4 0 0 0,1 6 62 0 0,-1-1-1 0 0,0 19 1 0 0,2 5 236 0 0,2 1 1 0 0,1-1-1 0 0,1 0 0 0 0,2 1 1 0 0,19 63-1 0 0,-19-83-133 0 0,2 0 0 0 0,13 30-1 0 0,-15-39-125 0 0,1 1 0 0 0,0-1-1 0 0,1 1 1 0 0,-1-2 0 0 0,17 16-1 0 0,-18-19-66 0 0,1-1-1 0 0,-1-1 1 0 0,1 1-1 0 0,0-1 0 0 0,0 0 1 0 0,0 0-1 0 0,0 0 0 0 0,1-1 1 0 0,-1 0-1 0 0,0-1 0 0 0,1 0 1 0 0,0 1-1 0 0,-1-2 1 0 0,1 1-1 0 0,8-1 0 0 0,-3-1 36 0 0,1 1 0 0 0,0-2-1 0 0,-1 0 1 0 0,1-1-1 0 0,-1 0 1 0 0,0-1-1 0 0,13-6 1 0 0,-18 8-35 0 0,-1-2 0 0 0,1 1 1 0 0,-1-1-1 0 0,0 0 0 0 0,0-1 0 0 0,0 1 0 0 0,-1-1 1 0 0,1 0-1 0 0,4-6 0 0 0,-9 9-27 0 0,1 0 1 0 0,-1 0-1 0 0,1-1 0 0 0,-1 1 1 0 0,0 0-1 0 0,1 0 1 0 0,-2-1-1 0 0,2 0 0 0 0,-2 1 1 0 0,1 0-1 0 0,0-1 1 0 0,-1 0-1 0 0,0 1 0 0 0,0-1 1 0 0,0 0-1 0 0,0 1 0 0 0,0-1 1 0 0,0 0-1 0 0,0 1 1 0 0,0-1-1 0 0,-1 0 0 0 0,0 1 1 0 0,1-1-1 0 0,-2 1 1 0 0,2-1-1 0 0,-2 1 0 0 0,-1-4 1 0 0,0 2-12 0 0,-1-1 0 0 0,1 2 0 0 0,0-1 0 0 0,-1 0 0 0 0,0 0 0 0 0,0 1 0 0 0,0 0 0 0 0,0 0 1 0 0,-1 0-1 0 0,1 1 0 0 0,-7-3 0 0 0,0 0-107 0 0,-1 1-1 0 0,0 0 1 0 0,-19-4 0 0 0,16 5-269 0 0,-1 1 1 0 0,1 2-1 0 0,0-1 1 0 0,-19 2-1 0 0,21 0-619 0 0,0 1 0 0 0,0 1 0 0 0,0-1 0 0 0,1 3 0 0 0,-16 4 0 0 0,5 1-1744 0 0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45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0 194 3367 0 0,'0'0'151'0'0,"2"-1"-4"0"0,3-2-286 0 0,2 0 0 0 0,7-3 0 0 0,-3 3 1379 0 0,1 0 1 0 0,10-1-1 0 0,58-3 6882 0 0,-59 6-7454 0 0,249 2 5059 0 0,-139 2-4657 0 0,921-38 2802 0 0,-894 22-3476 0 0,262-23 602 0 0,642-42 483 0 0,-941 73-1345 0 0,149 14 0 0 0,-270-9-136 0 0,4 1-58 0 0,0-1 1 0 0,1 1 0 0 0,-1-1 0 0 0,0 1 0 0 0,-1 0 0 0 0,1 0 0 0 0,0 1 0 0 0,4 1-1 0 0,-7-2-243 0 0,-2 0-139 0 0,-15 12-2654 0 0,3-6-4346 0 0,3-3-250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49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9127 0 0,'0'0'3722'0'0,"1"2"-2776"0"0,1-1-806 0 0,-1 1 0 0 0,1-1 0 0 0,0 0 0 0 0,0 0 0 0 0,-1 0-1 0 0,1 0 1 0 0,0 0 0 0 0,0 0 0 0 0,0 0 0 0 0,0-1 0 0 0,0 1 0 0 0,0-1-1 0 0,0 1 1 0 0,0-1 0 0 0,0 0 0 0 0,0 0 0 0 0,0 0 0 0 0,0 0-1 0 0,3 0 1 0 0,8-2 143 0 0,-1 1-1 0 0,13-5 0 0 0,-13 4-186 0 0,52-11-345 0 0,16-2-5420 0 0,-50 8 651 0 0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0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5039 0 0,'0'0'231'0'0,"1"-1"-18"0"0,12-13 129 0 0,-4 8 8080 0 0,-9 6-8139 0 0,0 0 0 0 0,1 0-1 0 0,-1 0 1 0 0,1-1 0 0 0,-1 1 0 0 0,1 0 0 0 0,-1 0-1 0 0,1 0 1 0 0,-1 0 0 0 0,1 0 0 0 0,-1 0 0 0 0,1 0 0 0 0,0 0-1 0 0,0 1-186 0 0,0-1 0 0 0,0 1 0 0 0,0-1 0 0 0,0 1 0 0 0,-1-1 0 0 0,2 1 0 0 0,-2 0 0 0 0,1-1 0 0 0,0 1 0 0 0,-1 0 0 0 0,1 0 0 0 0,0 0 0 0 0,-1-1 0 0 0,0 2 0 0 0,1-2 0 0 0,0 1 0 0 0,-1 2 0 0 0,4 7 107 0 0,-1 0 1 0 0,0 0-1 0 0,-1 0 1 0 0,0 0-1 0 0,0 20 1 0 0,0-8 24 0 0,4 40 336 0 0,-3 0 0 0 0,-2 1 0 0 0,-13 105 0 0 0,12-166-552 0 0,-1 6-21 0 0,0 1 0 0 0,-1 0 0 0 0,-4 9 0 0 0,6-16-539 0 0,-6 0-4201 0 0,0-3 2222 0 0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0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10799 0 0,'0'0'979'0'0,"0"-1"-808"0"0,0-2-3 0 0,0 2 604 0 0,1 0 256 0 0,1 0-580 0 0,0-1 0 0 0,1 1 0 0 0,-1 0 1 0 0,1 0-1 0 0,-1 0 0 0 0,1 0 0 0 0,5-1 1 0 0,21-2 2051 0 0,-22 3-2041 0 0,120-13 3302 0 0,63 1-2593 0 0,-142 10-1427 0 0,29 0-414 0 0,-26 5-8028 0 0,-38-1 1894 0 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0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7455 0 0,'0'0'675'0'0,"1"1"-555"0"0,1 2 272 0 0,0 0 0 0 0,0-1 0 0 0,0 1 0 0 0,0 0 0 0 0,0 0 0 0 0,-1 0 0 0 0,0 1 0 0 0,1-2 0 0 0,-1 2-1 0 0,0 2 1 0 0,3 9 794 0 0,0 15-1 0 0,-2-16-919 0 0,4 27 552 0 0,14 139 1155 0 0,-18-144-1712 0 0,-2 2 0 0 0,-5 48 1 0 0,4-80-231 0 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1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1 181 143 0 0,'0'-11'390'0'0,"1"0"0"0"0,-1 0-1 0 0,6-20 1 0 0,-4 25 854 0 0,0 0 0 0 0,0 1-1 0 0,0-1 1 0 0,0 1 0 0 0,1-1 0 0 0,0 1 0 0 0,1 0 0 0 0,5-7 0 0 0,-4 6-468 0 0,1 0 1 0 0,0 0 0 0 0,0 0-1 0 0,0 2 1 0 0,1-1 0 0 0,0 0-1 0 0,0 1 1 0 0,12-5 0 0 0,-15 7-585 0 0,0 0 1 0 0,0 1-1 0 0,1-1 0 0 0,0 2 1 0 0,-1-1-1 0 0,1 0 1 0 0,0 1-1 0 0,-1 0 1 0 0,0-1-1 0 0,1 2 0 0 0,0-1 1 0 0,-1 0-1 0 0,1 1 1 0 0,0 0-1 0 0,-1 0 0 0 0,8 3 1 0 0,-8-2-152 0 0,0 0 0 0 0,0 0 0 0 0,0 1 0 0 0,0-1 0 0 0,0 1 0 0 0,0 0 0 0 0,-1 0 0 0 0,0 0 0 0 0,1 1 0 0 0,-2-1 0 0 0,2 1 0 0 0,-2 0 0 0 0,1 0 0 0 0,0 0 0 0 0,-1 0 0 0 0,0 0-1 0 0,2 7 1 0 0,-2-5-5 0 0,-1-2 0 0 0,0 2 0 0 0,0-1 0 0 0,0 0 0 0 0,-1 0 0 0 0,0 0 0 0 0,0 1 0 0 0,0-1 0 0 0,-1 0 0 0 0,0 1 0 0 0,0-2 0 0 0,0 2 0 0 0,-1-1 0 0 0,1 0 0 0 0,-4 7 0 0 0,-9 15-271 0 0,0-1 1 0 0,-20 27-1 0 0,28-42-56 0 0,6-10 197 0 0,0-3 34 0 0,0-1 61 0 0,0 0 1 0 0,0 0 0 0 0,0 0-1 0 0,1 0 1 0 0,0 0 0 0 0,-1 1-1 0 0,2-2 1 0 0,-1 2 0 0 0,0-1-1 0 0,0 0 1 0 0,1 1 0 0 0,-1-1-1 0 0,1 0 1 0 0,0 1 0 0 0,0 0-1 0 0,0 0 1 0 0,0-1 0 0 0,0 1-1 0 0,0 0 1 0 0,1 1 0 0 0,-1-1-1 0 0,5-3 1 0 0,-3 3 15 0 0,1 0 0 0 0,0 0-1 0 0,-1 0 1 0 0,2 1 0 0 0,-2-1 0 0 0,1 1 0 0 0,0 0-1 0 0,1 0 1 0 0,-2 1 0 0 0,2-1 0 0 0,-2 1 0 0 0,2 0-1 0 0,5 2 1 0 0,-3-1 18 0 0,0 0 1 0 0,0 1-1 0 0,0 1 0 0 0,-1 0 0 0 0,1-1 0 0 0,0 2 1 0 0,-1-1-1 0 0,0 1 0 0 0,0 1 0 0 0,0-1 0 0 0,-1 1 1 0 0,1 0-1 0 0,-1 0 0 0 0,0 1 0 0 0,0 0 1 0 0,-1 0-1 0 0,0 0 0 0 0,0 1 0 0 0,0 0 0 0 0,-1 0 1 0 0,4 8-1 0 0,-6-10-21 0 0,0 0 1 0 0,0 0 0 0 0,0 1 0 0 0,-1-1-1 0 0,0 1 1 0 0,1 7 0 0 0,-2-9-4 0 0,0 0 0 0 0,0-1 0 0 0,0 0-1 0 0,-1 1 1 0 0,0-1 0 0 0,1 0 0 0 0,-2 1 0 0 0,1-2 0 0 0,0 2 0 0 0,-1-1 0 0 0,1 0 0 0 0,-3 4 0 0 0,-1 0 16 0 0,0 0-1 0 0,0-1 0 0 0,-1 0 1 0 0,0 0-1 0 0,-1 0 0 0 0,-13 9 1 0 0,-46 26-33 0 0,61-39 2 0 0,-21 14-232 0 0,-51 24-118 0 0,68-36-158 0 0,-2 0 0 0 0,1 0 0 0 0,0-2 0 0 0,0 1 0 0 0,-22 2 1 0 0,31-5 64 0 0,0 0 1 0 0,-1 0 0 0 0,1 0-1 0 0,0 0 1 0 0,-1 0 0 0 0,1 0-1 0 0,0-1 1 0 0,-1 1 0 0 0,2-1-1 0 0,-2 1 1 0 0,1 0 0 0 0,0-1 0 0 0,-1 0-1 0 0,0 0 1 0 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1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60 4719 0 0,'0'0'216'0'0,"-1"-1"-10"0"0,0 1-177 0 0,-7-7-16 0 0,6 6 295 0 0,0-1 0 0 0,0 0 0 0 0,1 0 0 0 0,-1 0 0 0 0,1-1 0 0 0,-1 1 0 0 0,1 0 0 0 0,0-1 0 0 0,0 1 0 0 0,-1-3 0 0 0,2 4 488 0 0,2-5 1065 0 0,-2 5-1722 0 0,0 0-1 0 0,0 1 1 0 0,0 0-1 0 0,0-1 1 0 0,0 0-1 0 0,1 1 1 0 0,-1-1-1 0 0,0 1 1 0 0,0-1-1 0 0,0 1 1 0 0,0-1-1 0 0,1 1 1 0 0,-1-1-1 0 0,0 1 1 0 0,1 0-1 0 0,-1-1 1 0 0,0 0-1 0 0,0 1 1 0 0,1 0-1 0 0,0 0 1 0 0,-1-1-1 0 0,3 0 87 0 0,0-1-1 0 0,-1 1 0 0 0,1 0 1 0 0,0 1-1 0 0,-1-1 0 0 0,1 0 1 0 0,0 1-1 0 0,0 0 0 0 0,0 0 1 0 0,-1-1-1 0 0,2 1 0 0 0,-2 1 1 0 0,1-1-1 0 0,0 0 0 0 0,0 1 1 0 0,0 0-1 0 0,-1-1 0 0 0,1 1 1 0 0,0 0-1 0 0,3 3 0 0 0,6 2 125 0 0,0 0-1 0 0,0 2 0 0 0,10 8 0 0 0,-17-12-225 0 0,12 9 212 0 0,-2 1 1 0 0,0 1-1 0 0,25 29 1 0 0,31 57 537 0 0,-48-68-660 0 0,-2-1 36 0 0,0 0-1 0 0,28 65 1 0 0,-43-82-188 0 0,0 0 0 0 0,-2 0 0 0 0,0 0 0 0 0,0 1 1 0 0,-2-1-1 0 0,0 0 0 0 0,0 1 0 0 0,-2 0 0 0 0,-2 27 0 0 0,-2-16-1 0 0,-2 0-1 0 0,0 0 0 0 0,-2-1 1 0 0,-1 0-1 0 0,-15 30 1 0 0,-3-4 12 0 0,-46 68 0 0 0,36-68-510 0 0,-74 79-1 0 0,69-89-2055 0 0,13-16-5209 0 0,18-16 1756 0 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4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15 9359 0 0,'0'0'720'0'0,"2"-1"-474"0"0,10-4-4 0 0,-10 3 839 0 0,1 1-1 0 0,-1 0 0 0 0,1 0 0 0 0,-1 0 1 0 0,1 0-1 0 0,0 0 0 0 0,0 1 1 0 0,2-1-1 0 0,-3 1 168 0 0,-1 1-52 0 0,0 0-1079 0 0,1 0 0 0 0,-1 0 1 0 0,0 0-1 0 0,1 0 0 0 0,-1 0 0 0 0,0 0 1 0 0,0 0-1 0 0,0 1 0 0 0,0-1 0 0 0,0 0 1 0 0,-1 1-1 0 0,2-1 0 0 0,-2 0 0 0 0,1 1 1 0 0,0 0-1 0 0,-1-1 0 0 0,0 0 0 0 0,1 1 1 0 0,-1 0-1 0 0,0 0 0 0 0,1-1 0 0 0,-1 0 1 0 0,0 1-1 0 0,0 0 0 0 0,0 0 0 0 0,-1 1 1 0 0,0 6 15 0 0,-1 1 1 0 0,0-2-1 0 0,-4 14 1 0 0,4-14-17 0 0,-6 17 187 0 0,-1 0 0 0 0,-23 42 0 0 0,-1-12-1755 0 0,-1-2-5938 0 0,21-34-619 0 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1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26 143 0 0,'-11'3'22995'0'0,"46"-9"-23966"0"0,53 0 3485 0 0,-40 4-1500 0 0,140-12-295 0 0,-174 14-592 0 0,-7 0-1378 0 0,0 0-4894 0 0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1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6591 0 0,'0'1'507'0'0,"1"1"-139"0"0,1 1 0 0 0,-1 0 0 0 0,0-1 1 0 0,1 1-1 0 0,0-1 0 0 0,0 1 0 0 0,0-1 0 0 0,0 0 0 0 0,0 0 0 0 0,0 0 0 0 0,4 4 0 0 0,0-4 794 0 0,0 2 0 0 0,-1-2-1 0 0,10 4 1 0 0,-5-2-55 0 0,1-1 0 0 0,0-1 1 0 0,19 3-1 0 0,35-2 1065 0 0,-53-3-1825 0 0,72-2 1592 0 0,-5-1-1924 0 0,-27 7-5472 0 0,-43-2-1887 0 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1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25 1151 0 0,'4'-3'83'0'0,"-3"1"-57"0"0,1 2 0 0 0,-1-2-1 0 0,0 1 1 0 0,0-1 0 0 0,0 1-1 0 0,0-1 1 0 0,0 1 0 0 0,3-9 12948 0 0,-9 15-11618 0 0,3 0-1091 0 0,-1 0 1 0 0,1 0-1 0 0,1 0 0 0 0,-1 1 1 0 0,1-1-1 0 0,0 0 0 0 0,0 1 1 0 0,1-1-1 0 0,-1 9 0 0 0,7 122 1829 0 0,-1-59-1600 0 0,1 5-199 0 0,0 55-483 0 0,-6-127 103 0 0,1-6-1351 0 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2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0 161 10911 0 0,'3'-10'276'0'0,"0"0"0"0"0,0 0 0 0 0,9-13-1 0 0,-7 14 523 0 0,0-1 0 0 0,1 1 0 0 0,1 0-1 0 0,0 1 1 0 0,0 0 0 0 0,0 0 0 0 0,1 1 0 0 0,0 0-1 0 0,1 0 1 0 0,12-8 0 0 0,-18 14-638 0 0,0 0 1 0 0,-1-1-1 0 0,2 1 0 0 0,-2 0 0 0 0,2-1 1 0 0,-2 2-1 0 0,2-1 0 0 0,-2 0 1 0 0,2 1-1 0 0,-1 0 0 0 0,0 0 1 0 0,0-1-1 0 0,0 2 0 0 0,1-1 1 0 0,3 0-1 0 0,-3 2-45 0 0,0-1 0 0 0,0 0-1 0 0,0 1 1 0 0,0 0 0 0 0,-1-1 0 0 0,1 2-1 0 0,0-1 1 0 0,0 0 0 0 0,-1 0 0 0 0,4 5-1 0 0,-1-2-51 0 0,-1 1 0 0 0,0-1 0 0 0,-1 1 0 0 0,0 0-1 0 0,0 0 1 0 0,0 1 0 0 0,0-1 0 0 0,-1 0 0 0 0,0 1-1 0 0,-1 0 1 0 0,1 0 0 0 0,2 14 0 0 0,-5-13-43 0 0,0 0 1 0 0,0 0 0 0 0,0 0-1 0 0,0 0 1 0 0,-2-1-1 0 0,1 1 1 0 0,0 0 0 0 0,-1-1-1 0 0,-1 1 1 0 0,0 0-1 0 0,-5 10 1 0 0,-5 6 111 0 0,-32 44 1 0 0,31-50-120 0 0,14-16-18 0 0,-35 44-3557 0 0,30-40 2813 0 0,-1 0-1 0 0,1-1 1 0 0,0 0 0 0 0,-1 0 0 0 0,-10 6 0 0 0,8-7-1485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1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36 7943 0 0,'0'0'364'0'0,"-9"-13"136"0"0,7 9-323 0 0,1 2 65 0 0,0 1 0 0 0,1-1 0 0 0,-1 1 0 0 0,0 0 0 0 0,0-1 0 0 0,-1 1 1 0 0,1 0-1 0 0,0 0 0 0 0,0 0 0 0 0,-1 0 0 0 0,1 0 0 0 0,-3-2 1236 0 0,-3 11-650 0 0,5-3-781 0 0,0-1-1 0 0,0 0 1 0 0,1 0-1 0 0,-1 0 0 0 0,1 1 1 0 0,0-1-1 0 0,0 1 1 0 0,1-1-1 0 0,-1 8 0 0 0,3 43 37 0 0,-1-44-54 0 0,5 103 224 0 0,-15 186 0 0 0,8-290-564 0 0,1-1 0 0 0,1 14 0 0 0,5 3-3210 0 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2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82 5239 0 0,'0'-1'235'0'0,"0"-16"31"0"0,0 14-159 0 0,0 0-1 0 0,0 0 1 0 0,0 1-1 0 0,0-2 1 0 0,0 2 0 0 0,-1-1-1 0 0,-1-4 1 0 0,2 6-42 0 0,-1-3 879 0 0,-1 1 0 0 0,0-1-1 0 0,1 0 1 0 0,-6-6-1 0 0,7 8-768 0 0,0 2-1 0 0,-1-1 0 0 0,0 0 0 0 0,0 1 0 0 0,0-1 0 0 0,1 0 0 0 0,-1 1 0 0 0,0-1 0 0 0,0 0 0 0 0,0 1 0 0 0,1 0 0 0 0,-2-1 0 0 0,2 1 0 0 0,-1-1 0 0 0,0 1 0 0 0,0 0 0 0 0,0 0 0 0 0,0 0 0 0 0,0 0 0 0 0,0 0 0 0 0,0-1 0 0 0,0 1 0 0 0,0 1 0 0 0,0-1 0 0 0,0 0 0 0 0,-1 0 0 0 0,-2 1-31 0 0,1 0 0 0 0,0 1 0 0 0,-1-1 0 0 0,2 1-1 0 0,-2-1 1 0 0,2 1 0 0 0,-1 0 0 0 0,0 0 0 0 0,0 1 0 0 0,1-1-1 0 0,-5 5 1 0 0,-1 3 202 0 0,-12 18-1 0 0,19-27-336 0 0,-21 36 222 0 0,1 0 0 0 0,1 1 0 0 0,2 1 0 0 0,2 1 0 0 0,2 0 0 0 0,2 1 0 0 0,1 1 0 0 0,-7 60 1 0 0,4 59-31 0 0,14-137 23 0 0,1 0 0 0 0,1 0-1 0 0,1-1 1 0 0,10 42 0 0 0,-10-55-194 0 0,0 0 0 0 0,1-1-1 0 0,0 1 1 0 0,1 0 0 0 0,0-1 0 0 0,1 0-1 0 0,-1-1 1 0 0,2 1 0 0 0,-1-1 0 0 0,1 0-1 0 0,0-1 1 0 0,1 1 0 0 0,0-1 0 0 0,0-1-1 0 0,0 1 1 0 0,1-1 0 0 0,0-1 0 0 0,0 0-1 0 0,0-1 1 0 0,1 1 0 0 0,0-2 0 0 0,14 5-1 0 0,1-3-1378 0 0,1 0-81 0 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3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1807 0 0,'0'0'16583'0'0,"1"1"-15623"0"0,11 2 53 0 0,1 0 0 0 0,0 0 1 0 0,-1-1-1 0 0,26 1 0 0 0,-6 0-361 0 0,24 2-199 0 0,-1-2 0 0 0,68-6 0 0 0,-102 1-196 0 0,24-4 0 0 0,-37 4-848 0 0,0 0 0 0 0,8-4 0 0 0,-11 4-1043 0 0,-1-1 1 0 0,1 1 0 0 0,-1-1 0 0 0,6-4 0 0 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3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12815 0 0,'0'0'2436'0'0,"1"0"-1265"0"0,1 1-905 0 0,0-1-1 0 0,0 0 1 0 0,0 1 0 0 0,-1 0 0 0 0,1-1 0 0 0,-1 1-1 0 0,1 0 1 0 0,-1 0 0 0 0,1 0 0 0 0,-1 0 0 0 0,1 0-1 0 0,0 2 1 0 0,2 0 82 0 0,-2 1 0 0 0,1-1 0 0 0,-1 0 0 0 0,4 8-1 0 0,-1 0-10 0 0,-1-1 0 0 0,0 0 0 0 0,3 14 1 0 0,1 15 270 0 0,5 55 1 0 0,-5 42-97 0 0,-6-84-327 0 0,-2-50-218 0 0,0 14-332 0 0,1-1 1 0 0,0 0-1 0 0,2 0 1 0 0,0 0 0 0 0,7 22-1 0 0,-4-20-1819 0 0,0-1-108 0 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4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34 9903 0 0,'1'-1'455'0'0,"4"-4"-140"0"0,1 0 0 0 0,-1 1 0 0 0,12-7-1 0 0,0 3 9230 0 0,-12 19-8444 0 0,-1-5-790 0 0,-2 0-155 0 0,-1 0-1 0 0,0 1 0 0 0,0-1 1 0 0,0 1-1 0 0,-1-1 0 0 0,-1 12 1 0 0,1 4 4 0 0,-1 132 272 0 0,-1-135-437 0 0,-2-1 1 0 0,1 1-1 0 0,-2-1 0 0 0,0 0 1 0 0,-9 21-1 0 0,3-15-2042 0 0,-18 32 1 0 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5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9527 0 0,'0'0'860'0'0,"1"0"-534"0"0,8 2 947 0 0,0 1 0 0 0,0-2 0 0 0,0 1 0 0 0,11-1 0 0 0,38-1 1922 0 0,-40-1-2690 0 0,339-16 3177 0 0,-337 16-4072 0 0,20-3-962 0 0,-14 0-5909 0 0,-15 1 579 0 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5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14079 0 0,'0'0'1276'0'0,"1"0"-1049"0"0,1 1-20 0 0,1-1-1 0 0,-1 2 1 0 0,0-2-1 0 0,0 1 1 0 0,0 0-1 0 0,0 1 1 0 0,0-1 0 0 0,-1 0-1 0 0,1 1 1 0 0,0-1-1 0 0,0 0 1 0 0,0 1 0 0 0,-1 0-1 0 0,0 0 1 0 0,1-1-1 0 0,-1 1 1 0 0,0 0 0 0 0,0 0-1 0 0,0 0 1 0 0,1 3-1 0 0,3 6 182 0 0,-2 0 0 0 0,6 20 0 0 0,-8-24-271 0 0,6 30 101 0 0,-2 0 0 0 0,0 63 0 0 0,-4-86-178 0 0,-4 75 360 0 0,2-76-944 0 0,-1 0 0 0 0,-1 0 0 0 0,0 0 0 0 0,-9 21 0 0 0,1-15-3564 0 0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5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1 179 143 0 0,'0'-14'-538'0'0,"-1"0"2043"0"0,4-25 1 0 0,-3 35-761 0 0,1 0-1 0 0,0 1 1 0 0,-1-1 0 0 0,2 1-1 0 0,-1-1 1 0 0,0 1-1 0 0,1 0 1 0 0,0-1 0 0 0,0 1-1 0 0,0 0 1 0 0,4-5-1 0 0,-2 2-113 0 0,1 1 0 0 0,0 0-1 0 0,1 1 1 0 0,-1-1 0 0 0,0 1-1 0 0,1 0 1 0 0,0 0 0 0 0,0 1-1 0 0,0 0 1 0 0,1 0 0 0 0,8-3-1 0 0,1 2-18 0 0,-1 1 0 0 0,0 0 0 0 0,1 1 0 0 0,-1 1 0 0 0,23 1 0 0 0,-29 0-457 0 0,-1 1 0 0 0,0 0 0 0 0,1 0 0 0 0,0 1 0 0 0,-1 1-1 0 0,0 0 1 0 0,0-1 0 0 0,0 2 0 0 0,0-1 0 0 0,0 1 0 0 0,9 7 0 0 0,-14-9-140 0 0,-1 0 0 0 0,0 0 0 0 0,0 0-1 0 0,0 0 1 0 0,0 0 0 0 0,0 0 0 0 0,0 1 0 0 0,0 0 0 0 0,0-1 0 0 0,-1 0 0 0 0,0 2 0 0 0,1-2 0 0 0,-2 1 0 0 0,2 0 0 0 0,-2-1 0 0 0,1 2 0 0 0,0 2-1 0 0,-1-2 0 0 0,0 0 0 0 0,0 0 0 0 0,0 0-1 0 0,0-1 1 0 0,-1 1 0 0 0,0-1 0 0 0,0 1 0 0 0,0 0-1 0 0,0 0 1 0 0,0-1 0 0 0,-1 0 0 0 0,0 1-1 0 0,-3 4 1 0 0,-1 0-88 0 0,-1 1-1 0 0,0-1 1 0 0,0 0-1 0 0,-1 0 1 0 0,0-1-1 0 0,0 0 1 0 0,-1-1-1 0 0,0 0 1 0 0,-1 0 0 0 0,1-1-1 0 0,0 0 1 0 0,-12 4-1 0 0,20-9-57 0 0,1-1-109 0 0,4-2 243 0 0,-1-1 1 0 0,0 2 0 0 0,1-2-1 0 0,0 2 1 0 0,0-1 0 0 0,-1 1-1 0 0,1-1 1 0 0,1 1-1 0 0,-1 0 1 0 0,0 0 0 0 0,0 1-1 0 0,1 0 1 0 0,-1-1-1 0 0,1 2 1 0 0,-1-1 0 0 0,7 0-1 0 0,-4 1 27 0 0,1-1 1 0 0,-2 1-1 0 0,2 1 0 0 0,-2-1 0 0 0,2 2 0 0 0,-2-1 0 0 0,2 0 1 0 0,-2 1-1 0 0,1 1 0 0 0,8 3 0 0 0,-9-3 0 0 0,0 1 0 0 0,-1-1-1 0 0,1 1 1 0 0,-1 0 0 0 0,0 1 0 0 0,0-1-1 0 0,0 1 1 0 0,-1 0 0 0 0,0 0 0 0 0,0 1-1 0 0,0-1 1 0 0,0 1 0 0 0,-1 0 0 0 0,4 8-1 0 0,-5-8 1 0 0,0-1-1 0 0,0 1 0 0 0,-1 0 1 0 0,0-1-1 0 0,1 1 0 0 0,-2 0 0 0 0,0 0 1 0 0,1 0-1 0 0,-1 0 0 0 0,-1 0 0 0 0,1 0 1 0 0,-1 0-1 0 0,0 0 0 0 0,-1 0 1 0 0,1 0-1 0 0,-4 7 0 0 0,1-5 5 0 0,0 0-1 0 0,0 0 1 0 0,-2-1 0 0 0,1 0 0 0 0,0 1-1 0 0,-1-2 1 0 0,-1 1 0 0 0,1-1-1 0 0,-14 10 1 0 0,3-4-109 0 0,0-1 1 0 0,-1 0-1 0 0,-23 9 0 0 0,18-11-418 0 0,0 0 0 0 0,-29 6 0 0 0,-15-3-3694 0 0,53-10 1558 0 0,2-3-3702 0 0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6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68 9527 0 0,'-1'-2'432'0'0,"-1"-6"173"0"0,0 0-1 0 0,0 0 0 0 0,0-1 0 0 0,0 0 0 0 0,1-10 1 0 0,1 18 471 0 0,1 1-924 0 0,-1 0 1 0 0,0-1-1 0 0,0 1 1 0 0,0 0-1 0 0,1-1 1 0 0,-1 1-1 0 0,0 0 1 0 0,1 0-1 0 0,-1 0 1 0 0,0 0-1 0 0,0 0 1 0 0,1-1 0 0 0,-1 1-1 0 0,1 0 1 0 0,-1 0-1 0 0,0 0 1 0 0,1 0-1 0 0,-1 0 1 0 0,1 0-1 0 0,3 1 107 0 0,0 0 0 0 0,-1 1 0 0 0,0-1 0 0 0,1 1 0 0 0,-1 0 0 0 0,0 0-1 0 0,1 1 1 0 0,2 2 0 0 0,25 26 699 0 0,-20-19-579 0 0,98 81 1336 0 0,-78-68-1275 0 0,0 1 1 0 0,35 39 0 0 0,-53-51-291 0 0,-2 1 0 0 0,0 0 0 0 0,-1 1 0 0 0,0 0 0 0 0,-1 0 0 0 0,-1 1 0 0 0,8 24 0 0 0,-9-19-54 0 0,-1 1 0 0 0,-1-1 0 0 0,-1 1 0 0 0,-2 0 0 0 0,0 0 0 0 0,-2 34 0 0 0,-1-41-80 0 0,-1 0 1 0 0,-1 0 0 0 0,0 0-1 0 0,-1 0 1 0 0,-1 0 0 0 0,0-1-1 0 0,-1 0 1 0 0,-1 0 0 0 0,0 0-1 0 0,-10 13 1 0 0,-97 124-809 0 0,75-103-584 0 0,33-41 1016 0 0,-42 53-2770 0 0,13-21-2745 0 0,8-12-599 0 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0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5407 0 0,'0'0'416'0'0,"1"-1"-272"0"0,9-10 692 0 0,-6 6 307 0 0,0 1-1 0 0,0 0 0 0 0,8-6 1 0 0,-8 7 379 0 0,2-1 0 0 0,8-4 1 0 0,-12 7-1328 0 0,0 1 0 0 0,0-1 0 0 0,0 0 1 0 0,0 1-1 0 0,0 0 0 0 0,0 0 0 0 0,0-1 0 0 0,0 1 0 0 0,0 0 1 0 0,0 0-1 0 0,4 1 0 0 0,-5-1-117 0 0,1 2-1 0 0,0-2 1 0 0,-1 2 0 0 0,1-2 0 0 0,0 2 0 0 0,-1-1-1 0 0,0 0 1 0 0,1 1 0 0 0,0-1 0 0 0,-2 0 0 0 0,2 1-1 0 0,-1 0 1 0 0,2 2 0 0 0,-3-3-23 0 0,5 6 171 0 0,-1 0 1 0 0,0 0 0 0 0,-1 1-1 0 0,0 0 1 0 0,0 0-1 0 0,2 10 1 0 0,6 50 732 0 0,9 149 1057 0 0,-4-33-604 0 0,0-50-358 0 0,4 42 303 0 0,-10 0-764 0 0,-8-128-596 0 0,-2-46-327 0 0,6-8-4852 0 0,-4 4 4619 0 0,0 0-1 0 0,0 0 1 0 0,0-1-1 0 0,0 0 1 0 0,0 1-1 0 0,-1-1 0 0 0,0 0 1 0 0,1 1-1 0 0,-1-1 1 0 0,0 0-1 0 0,1-4 1 0 0,1-9-1900 0 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4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3679 0 0,'1'0'284'0'0,"1"-1"-226"0"0,9 0 11488 0 0,-9 1-10482 0 0,135 2 5314 0 0,5-1-5180 0 0,-118-1-1939 0 0,0-1 0 0 0,26-6 0 0 0,-48 7 117 0 0,0-1 0 0 0,1 1 0 0 0,-1-1-1 0 0,0 0 1 0 0,0 0 0 0 0,0 0-1 0 0,3-2 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0 277 1351 0 0,'0'-2'100'0'0,"1"-10"845"0"0,0-1 0 0 0,0 1 0 0 0,2 0-1 0 0,-1-1 1 0 0,2 1 0 0 0,-1 0-1 0 0,2 1 1 0 0,-1-1 0 0 0,2 1 0 0 0,-1 0-1 0 0,10-13 1 0 0,-7 13-513 0 0,-1 0 1 0 0,2 1-1 0 0,0 0 0 0 0,0 1 0 0 0,0 0 1 0 0,1 0-1 0 0,1 1 0 0 0,-1 0 1 0 0,1 1-1 0 0,21-10 0 0 0,-28 15-350 0 0,1 0 0 0 0,0 1 0 0 0,1-1 0 0 0,-1 1 0 0 0,0 0-1 0 0,0 0 1 0 0,0 1 0 0 0,1-1 0 0 0,-1 1 0 0 0,0 1 0 0 0,1-1 0 0 0,-1 1-1 0 0,0 0 1 0 0,9 2 0 0 0,-11-2-73 0 0,-1 0 1 0 0,1 0-1 0 0,-1 0 0 0 0,1 1 1 0 0,-1-1-1 0 0,0 0 0 0 0,0 1 1 0 0,0 0-1 0 0,0-1 0 0 0,0 1 1 0 0,0 0-1 0 0,0 0 0 0 0,0 0 1 0 0,-1 1-1 0 0,1-1 1 0 0,-1 0-1 0 0,0 0 0 0 0,1 1 1 0 0,-1-1-1 0 0,0 1 0 0 0,0-1 1 0 0,-1 1-1 0 0,1-1 0 0 0,-1 1 1 0 0,1 0-1 0 0,-1-1 0 0 0,0 1 1 0 0,0 0-1 0 0,0-1 0 0 0,0 5 1 0 0,-2 2 10 0 0,0 0 1 0 0,0 0-1 0 0,0 0 1 0 0,-1 0-1 0 0,0-1 1 0 0,-1 1-1 0 0,0-1 1 0 0,-1 0 0 0 0,-8 13-1 0 0,-7 6 28 0 0,-30 30 0 0 0,42-49-51 0 0,-15 15-297 0 0,0-1 0 0 0,-44 29 1 0 0,55-41 98 0 0,11-10 108 0 0,0 0 33 0 0,0-1 59 0 0,1 0 1 0 0,-1 1 0 0 0,1-1-1 0 0,-1 0 1 0 0,1 1-1 0 0,-1-1 1 0 0,1 0-1 0 0,-1 0 1 0 0,1 1-1 0 0,-1-1 1 0 0,1 0 0 0 0,0 0-1 0 0,0 0 1 0 0,-1 0-1 0 0,1 0 1 0 0,0 1-1 0 0,0-1 1 0 0,0 0-1 0 0,0 0 1 0 0,0 0 0 0 0,0-1-1 0 0,0 0 0 0 0,2-5 1 0 0,3 1-10 0 0,-5 5 17 0 0,1 0 0 0 0,0 0 0 0 0,0 0 0 0 0,0 0 0 0 0,0 1 1 0 0,0-1-1 0 0,0 0 0 0 0,0 0 0 0 0,0 1 0 0 0,1-1 0 0 0,-1 1 1 0 0,0-1-1 0 0,0 1 0 0 0,0 0 0 0 0,1-1 0 0 0,-1 1 0 0 0,0 0 1 0 0,2 0-1 0 0,1-1 26 0 0,-1 1-8 0 0,0 0 0 0 0,0 0 0 0 0,0 1 0 0 0,0-1 0 0 0,0 0 0 0 0,0 1 1 0 0,-1 0-1 0 0,1 0 0 0 0,0 0 0 0 0,0 0 0 0 0,-1 0 0 0 0,1 0 0 0 0,0 1 0 0 0,-1-1 0 0 0,1 1 1 0 0,-1 0-1 0 0,4 3 0 0 0,4 4 64 0 0,-1 1 0 0 0,13 14 1 0 0,-19-20-73 0 0,75 84 190 0 0,-62-73-158 0 0,0 0 0 0 0,1-1 0 0 0,26 16 0 0 0,-5-10-70 0 0,0-1 1 0 0,1-3-1 0 0,1 0 1 0 0,49 11-1 0 0,-62-22-1332 0 0,-9-3-3638 0 0,-4-2-597 0 0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5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11487 0 0,'0'0'1040'0'0,"0"-1"-853"0"0,0-8 5196 0 0,1 10-4491 0 0,2 2-621 0 0,0 0 1 0 0,1 1-1 0 0,-2-1 1 0 0,1 1 0 0 0,0 0-1 0 0,-1-1 1 0 0,0 2 0 0 0,0-1-1 0 0,0 0 1 0 0,0 0-1 0 0,-1 1 1 0 0,2 7 0 0 0,1 6 23 0 0,2 33 1 0 0,-5 107 218 0 0,-12 0-2326 0 0,8-115-400 0 0,2-20-4982 0 0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5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13503 0 0,'0'-1'620'0'0,"7"-16"2208"0"0,-6 20-2685 0 0,0-1-1 0 0,-1 0 1 0 0,1 1-1 0 0,-1 0 1 0 0,1-1 0 0 0,-1 1-1 0 0,-1 4 1 0 0,1-1 60 0 0,5 357 2592 0 0,-2-309-2729 0 0,-2-34-201 0 0,1-1-1 0 0,-4 22 1 0 0,-1-24-917 0 0,2-16 666 0 0,1 1 0 0 0,0-2 0 0 0,-1 2 0 0 0,0-2 0 0 0,1 2 0 0 0,-1-2 0 0 0,0 2 0 0 0,1-2 0 0 0,-1 1 0 0 0,0 0 0 0 0,-1 1 0 0 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5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0 206 10511 0 0,'11'-25'848'0'0,"1"2"0"0"0,2 0-1 0 0,31-42 1 0 0,-39 56-4 0 0,1 1 0 0 0,1 0 0 0 0,-1 0 0 0 0,16-12 0 0 0,-21 18-677 0 0,0 0 0 0 0,1 0 0 0 0,0 1-1 0 0,-1 0 1 0 0,2-1 0 0 0,-2 1 0 0 0,1 0 0 0 0,0-1 0 0 0,0 2 0 0 0,0-1 0 0 0,1 0 0 0 0,-2 1 0 0 0,2 0 0 0 0,-1-1 0 0 0,0 1 0 0 0,0 0-1 0 0,0 1 1 0 0,1-1 0 0 0,-2 0 0 0 0,8 2 0 0 0,-2 2 7 0 0,-1 0 0 0 0,0 0 0 0 0,1 0 0 0 0,-1 0 0 0 0,0 1 0 0 0,-1 0 0 0 0,1 1 0 0 0,-1 0 0 0 0,9 10 0 0 0,-9-9-82 0 0,0 1 1 0 0,0 0-1 0 0,-1 0 1 0 0,0 0-1 0 0,-1 1 1 0 0,0-1-1 0 0,0 2 1 0 0,2 10-1 0 0,-4-14-33 0 0,-1 2 1 0 0,0-2-1 0 0,-1 2 0 0 0,0-2 1 0 0,0 2-1 0 0,0-2 0 0 0,-1 2 0 0 0,0-2 1 0 0,0 2-1 0 0,0-2 0 0 0,-1 1 0 0 0,-1 0 1 0 0,1-1-1 0 0,-1 1 0 0 0,0 0 1 0 0,0-1-1 0 0,-1 0 0 0 0,-8 10 0 0 0,6-8-216 0 0,0-1 0 0 0,-1 0 0 0 0,0 0 0 0 0,-1 0 0 0 0,-12 8 0 0 0,12-10-571 0 0,0-1 1 0 0,0 1-1 0 0,0-1 1 0 0,-1-1-1 0 0,1 0 0 0 0,-11 3 1 0 0,11-5-1337 0 0,2-1-259 0 0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6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47 2791 0 0,'-2'-6'248'0'0,"1"0"269"0"0,0-1 1232 0 0,-1 1-1 0 0,0-1 1 0 0,-4-8 3247 0 0,5 16-4123 0 0,-2-1-678 0 0,0 1-1 0 0,0 0 1 0 0,0 1-1 0 0,0-1 1 0 0,0 0-1 0 0,0 1 0 0 0,1 0 1 0 0,-1 0-1 0 0,0 0 1 0 0,1 0-1 0 0,0 0 1 0 0,-1 0-1 0 0,1 1 1 0 0,0 0-1 0 0,0-1 1 0 0,0 1-1 0 0,0 0 1 0 0,-1 3-1 0 0,-5 8 138 0 0,2 0 0 0 0,-8 24 1 0 0,12-32-201 0 0,-14 50 256 0 0,1 2-1 0 0,2-1 1 0 0,4 2-1 0 0,-3 77 1 0 0,10-79-245 0 0,9 93 0 0 0,-4-122 27 0 0,2 0-1 0 0,0 0 0 0 0,2 0 1 0 0,1 0-1 0 0,16 31 0 0 0,-20-49-68 0 0,1-1 1 0 0,0 1-1 0 0,1-1 0 0 0,0 0 1 0 0,8 8-1 0 0,-10-12-285 0 0,2 0 0 0 0,-1 0 0 0 0,0-1-1 0 0,1 1 1 0 0,0-1 0 0 0,0-1 0 0 0,0 1 0 0 0,10 4 0 0 0,12 2-2524 0 0,-14-8 481 0 0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7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6191 0 0,'0'0'4650'0'0,"1"0"-3244"0"0,12-1 257 0 0,-1 1-1 0 0,15 0 0 0 0,9 1 246 0 0,93-2 2349 0 0,5 1-2860 0 0,-133 0-1388 0 0,15-1-262 0 0,-2 0 0 0 0,2 0 0 0 0,25-7-1 0 0,-39 8-89 0 0,-1-1-1 0 0,0 1 1 0 0,0 0-1 0 0,0-1 0 0 0,1 0 1 0 0,-2 1-1 0 0,2 0 0 0 0,-1-2 1 0 0,0 2-1 0 0,0-1 1 0 0,0 0-1 0 0,0 1 0 0 0,0-2 1 0 0,-1 2-1 0 0,2-2 0 0 0,-2 2 1 0 0,2-3-1 0 0,0-3-6328 0 0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7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33 599 0 0,'-6'-20'-5'0'0,"7"7"14526"0"0,-2 15-13463 0 0,-5 121 2706 0 0,1-25-3170 0 0,0-34-1159 0 0,4 110 0 0 0,3-151-1365 0 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8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 1351 0 0,'1'0'16363'0'0,"0"0"-16133"0"0,0 0 0 0 0,0 0 1 0 0,0 0-1 0 0,0 0 0 0 0,-1 1 1 0 0,2-1-1 0 0,-2 0 0 0 0,1 0 0 0 0,0 0 1 0 0,0 1-1 0 0,0 0 0 0 0,-1-1 1 0 0,1 0-1 0 0,0 1 0 0 0,0 0 0 0 0,0-1 1 0 0,-1 1-1 0 0,2 0 0 0 0,-1 1 1 0 0,0 0 0 0 0,0 0 0 0 0,0-1 0 0 0,0 1 0 0 0,0 0-1 0 0,0 0 1 0 0,0 0 0 0 0,-1 2 0 0 0,2 1 32 0 0,-1 0 0 0 0,0 0 0 0 0,-1 0 0 0 0,0 0-1 0 0,0 1 1 0 0,0 6 0 0 0,-3 0-22 0 0,0 0 0 0 0,0 0 1 0 0,0 0-1 0 0,-2 0 0 0 0,0 0 0 0 0,0-1 0 0 0,-13 20 0 0 0,-5 3-711 0 0,-29 32 0 0 0,33-43-450 0 0,1-2-1144 0 0,0-2-101 0 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8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25 4343 0 0,'0'0'199'0'0,"-6"-2"2308"0"0,46 3 7993 0 0,7 1-6684 0 0,71 1-1647 0 0,-66-3-1333 0 0,312-11 1109 0 0,-323 8-1919 0 0,145-11 8 0 0,-168 13-373 0 0,-12 1-1487 0 0,2 0-4643 0 0,-17 7-3857 0 0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9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1807 0 0,'0'0'10647'0'0,"7"2"-6238"0"0,-5-1-4174 0 0,0 1 0 0 0,-1-1 0 0 0,0 0 0 0 0,1 1 0 0 0,-2-1 0 0 0,2 0-1 0 0,-1 1 1 0 0,0 0 0 0 0,0 0 0 0 0,0-1 0 0 0,-1 1 0 0 0,1-1 0 0 0,0 3 0 0 0,8 29 1284 0 0,-5-16-1058 0 0,0 3-150 0 0,-1-2-1 0 0,-1 2 0 0 0,0-1 1 0 0,-2 30-1 0 0,1 9 5 0 0,-2 90 112 0 0,0-107-300 0 0,2-23-4947 0 0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9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3079 0 0,'0'0'9340'0'0,"1"0"-7677"0"0,57-18 5003 0 0,0 4-3549 0 0,-14 6-2721 0 0,0 2-1 0 0,49-1 1 0 0,-50 5-811 0 0,9 0-1319 0 0,-17 2-2459 0 0,-22 1 1890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2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13247 0 0,'0'0'1466'0'0,"7"-8"342"0"0,-2 4-1377 0 0,1 1 0 0 0,0-1 0 0 0,0 1 0 0 0,1 0 0 0 0,-1 0 0 0 0,1 1 0 0 0,0 0 0 0 0,-1 0 0 0 0,15-1 0 0 0,7 0-133 0 0,33 1 0 0 0,-23 1-139 0 0,14 1-1251 0 0,-18 3-5815 0 0,-22 0 1031 0 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9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5039 0 0,'0'0'388'0'0,"4"-4"5496"0"0,-4 3-5658 0 0,1 1 0 0 0,-1-1 0 0 0,0 1 0 0 0,1 0 0 0 0,0 0 0 0 0,-1 0-1 0 0,0-1 1 0 0,1 1 0 0 0,0 0 0 0 0,-1 0 0 0 0,0-1 0 0 0,1 1 0 0 0,0 0-1 0 0,-1 0 1 0 0,1 0 0 0 0,0 0 0 0 0,-1 0 0 0 0,0 0 0 0 0,1 0 0 0 0,0 0-1 0 0,-1 1 1 0 0,0-1 0 0 0,1 0 0 0 0,0 0 0 0 0,-1 1 0 0 0,1-1 0 0 0,-1 0-1 0 0,1 0 1 0 0,0 2-135 0 0,0-2 0 0 0,0 1-1 0 0,0 0 1 0 0,0 0-1 0 0,0 0 1 0 0,0 0 0 0 0,0 0-1 0 0,-1 1 1 0 0,1-2-1 0 0,0 2 1 0 0,-1-1 0 0 0,1 2-1 0 0,3 10 164 0 0,0 0-1 0 0,-1 1 0 0 0,0 0 1 0 0,0 24-1 0 0,-2 58 376 0 0,-6-17-288 0 0,0 19 70 0 0,5-96-75 0 0,-1-4-283 0 0,-3-11-66 0 0,1 0-1 0 0,0 0 1 0 0,-2-23-1 0 0,2 9-1 0 0,-2-2 99 0 0,0-55 1 0 0,5 71-53 0 0,1 0 1 0 0,0 1 0 0 0,1-1-1 0 0,1 0 1 0 0,0 1 0 0 0,8-22-1 0 0,-9 29 41 0 0,1 1 0 0 0,-1-1 0 0 0,0 1 0 0 0,1 0 0 0 0,0 1 0 0 0,0-1 0 0 0,0 1 0 0 0,1-1 0 0 0,-1 1 0 0 0,1 0 0 0 0,0-1 0 0 0,0 2 0 0 0,0-1 0 0 0,0 1 0 0 0,0-1 0 0 0,1 1-1 0 0,-1 0 1 0 0,0 1 0 0 0,1 0 0 0 0,0-1 0 0 0,-1 1 0 0 0,1 0 0 0 0,0 1 0 0 0,0-1 0 0 0,0 1 0 0 0,-1 0 0 0 0,1 0 0 0 0,0 1 0 0 0,0-1 0 0 0,0 1 0 0 0,-1 0 0 0 0,1 0 0 0 0,8 4-1 0 0,-10-4-36 0 0,0 0-1 0 0,0 1 1 0 0,0 0-1 0 0,0 0 0 0 0,0 0 1 0 0,0 0-1 0 0,0 1 0 0 0,-1 0 1 0 0,1-1-1 0 0,-1 0 0 0 0,3 4 1 0 0,-4-4-29 0 0,0 0 0 0 0,0 0 0 0 0,0 0 1 0 0,0 0-1 0 0,0 0 0 0 0,0 1 1 0 0,-1-1-1 0 0,1 0 0 0 0,-1 1 1 0 0,1-1-1 0 0,-1 0 0 0 0,0 0 0 0 0,0 0 1 0 0,0 1-1 0 0,0-1 0 0 0,0 1 1 0 0,-1-1-1 0 0,1 3 0 0 0,-2 0-11 0 0,-1 1 0 0 0,1 0 1 0 0,-1 0-1 0 0,0-1 0 0 0,0 0 0 0 0,0 1 0 0 0,-6 5 0 0 0,-31 32-619 0 0,26-30 9 0 0,13-12 446 0 0,4-1-105 0 0,-1 0 252 0 0,0-1 0 0 0,1 0 0 0 0,0 1 0 0 0,1-2 0 0 0,9-2 40 0 0,-1 2 11 0 0,0 0-1 0 0,1 1 0 0 0,-1 1 1 0 0,0-1-1 0 0,0 2 0 0 0,1 0 1 0 0,22 5-1 0 0,-29-4-2 0 0,8 0 84 0 0,0 2-1 0 0,-1 1 1 0 0,0 0-1 0 0,20 9 1 0 0,-30-12-94 0 0,0 0 0 0 0,0 0 1 0 0,0 0-1 0 0,0 1 1 0 0,0-1-1 0 0,-1 1 0 0 0,1-1 1 0 0,-1 1-1 0 0,1 0 1 0 0,-1 0-1 0 0,0 0 1 0 0,-1 0-1 0 0,1 0 0 0 0,-1 1 1 0 0,1-1-1 0 0,-1 0 1 0 0,0 1-1 0 0,1-1 0 0 0,-2 1 1 0 0,1-1-1 0 0,0 1 1 0 0,-1 0-1 0 0,0 3 0 0 0,0 0 4 0 0,0 0-1 0 0,-1 0 0 0 0,0-1 0 0 0,-1 1 1 0 0,1 0-1 0 0,-1-1 0 0 0,0 0 0 0 0,-1 1 1 0 0,-3 6-1 0 0,2-5 5 0 0,-1 0 0 0 0,-1 0 0 0 0,0-1-1 0 0,1 1 1 0 0,-2-2 0 0 0,-6 8 0 0 0,-3-2 8 0 0,0 0 0 0 0,-1 0 0 0 0,0-1 0 0 0,-1-1 0 0 0,-28 11 0 0 0,21-11-125 0 0,-1-2 0 0 0,0 0-1 0 0,0-2 1 0 0,-28 2 0 0 0,50-7-126 0 0,-1 0 0 0 0,0-1 0 0 0,1 0 1 0 0,-8-1-1 0 0,10 1-308 0 0,0-1 1 0 0,0 1 0 0 0,0-1-1 0 0,0 0 1 0 0,0 1 0 0 0,-3-3-1 0 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0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3679 0 0,'0'0'167'0'0,"2"0"-7"0"0,2 1-26 0 0,0 0 0 0 0,0 0 0 0 0,-1 1 0 0 0,1 0 0 0 0,0 0 0 0 0,-1 0 0 0 0,1 0 0 0 0,4 4 0 0 0,28 24 5684 0 0,-29-23-4413 0 0,13 13 1102 0 0,-1 1 0 0 0,23 33 1 0 0,-29-35-1669 0 0,-1 0 0 0 0,-1 1 1 0 0,14 35-1 0 0,16 67 1158 0 0,-31-87-1649 0 0,-2-1 0 0 0,-1 1-1 0 0,-2 0 1 0 0,-1 0 0 0 0,-2 1-1 0 0,-2-1 1 0 0,-1 0 0 0 0,-10 66-1 0 0,7-81-294 0 0,-2 0 0 0 0,0-1 0 0 0,-2 1-1 0 0,0-1 1 0 0,0 0 0 0 0,-2-1-1 0 0,-21 29 1 0 0,4-10-322 0 0,-3-2-1 0 0,-46 45 1 0 0,-12 0-1627 0 0,25-33 905 0 0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1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12 100 3367 0 0,'0'0'1566'0'0,"2"0"-204"0"0,4-2-573 0 0,4-2 6914 0 0,-6 14-6259 0 0,0 1-1096 0 0,-2 0 1 0 0,1 1-1 0 0,-2-1 0 0 0,1 13 0 0 0,2 7-85 0 0,14 246 1109 0 0,-19-246-1176 0 0,0 0-1 0 0,-10 45 1 0 0,11-76 172 0 0,-6-1-67 0 0,5 0-272 0 0,-1 0-1 0 0,1 0 1 0 0,0 1-1 0 0,-1-2 1 0 0,2 1-1 0 0,-2 0 1 0 0,1 0-1 0 0,0 0 1 0 0,0-1-1 0 0,0 1 1 0 0,1 0-1 0 0,-1-1 1 0 0,0 1-1 0 0,1 0 1 0 0,-2-3-1 0 0,-6-25 175 0 0,7 22-198 0 0,-4-21 73 0 0,3 0 0 0 0,0 0 0 0 0,2-42 0 0 0,0 66-70 0 0,2-32 247 0 0,1 0-1 0 0,2 0 1 0 0,1 0 0 0 0,2 1-1 0 0,20-57 1 0 0,-24 80-175 0 0,1 1-1 0 0,0 0 1 0 0,1 1-1 0 0,0 0 0 0 0,0 0 1 0 0,2 0-1 0 0,-1 1 1 0 0,0 0-1 0 0,16-14 1 0 0,-20 22-49 0 0,-1-1 0 0 0,0 0 0 0 0,1 0 0 0 0,0 1 0 0 0,-1 0 0 0 0,1-1 0 0 0,0 1 1 0 0,-1 0-1 0 0,1 1 0 0 0,0-1 0 0 0,0 0 0 0 0,0 1 0 0 0,0-1 0 0 0,0 1 0 0 0,0 0 0 0 0,5 1 0 0 0,-5-1-6 0 0,-1 0-1 0 0,1 1 0 0 0,0 0 0 0 0,-1 0 1 0 0,1 0-1 0 0,0 1 0 0 0,-1-1 0 0 0,0 0 1 0 0,0 1-1 0 0,0-1 0 0 0,1 1 0 0 0,-1 0 1 0 0,0 0-1 0 0,0 0 0 0 0,-1 0 0 0 0,1 0 1 0 0,0 0-1 0 0,2 4 0 0 0,-2-1-4 0 0,1-1-1 0 0,-1 2 1 0 0,0-2-1 0 0,0 2 1 0 0,0-2 0 0 0,-1 2-1 0 0,0-1 1 0 0,0 0-1 0 0,0 1 1 0 0,0-1 0 0 0,-1 0-1 0 0,0 1 1 0 0,-1-1-1 0 0,1 1 1 0 0,-1-1 0 0 0,0 1-1 0 0,-2 7 1 0 0,-1-2 2 0 0,-1 1 1 0 0,0-1-1 0 0,-1 0 0 0 0,0 0 1 0 0,0 0-1 0 0,-13 15 0 0 0,2-5-974 0 0,0-1 0 0 0,-39 35 0 0 0,52-51 674 0 0,-8 6-689 0 0,-19 12 0 0 0,25-19 44 0 0,2 0 0 0 0,-10 3 0 0 0,10-5-288 0 0,-1 0 1 0 0,1 0 0 0 0,0 0 0 0 0,-6 0-1 0 0,-2-2-3905 0 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1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77 143 0 0,'2'-9'391'0'0,"6"-14"-1"0"0,-6 19 1313 0 0,0-2 0 0 0,0 1 0 0 0,-1 0-1 0 0,0 0 1 0 0,0-1 0 0 0,0-8 3014 0 0,-7 20-4009 0 0,-2 2-546 0 0,0 1 0 0 0,1 0 1 0 0,0 0-1 0 0,-6 13 0 0 0,-6 7 4 0 0,5-8-62 0 0,0 0-1 0 0,2 1 1 0 0,0 1-1 0 0,2-1 1 0 0,0 2-1 0 0,2 0 1 0 0,0 0-1 0 0,2 0 1 0 0,1 1-1 0 0,1 0 1 0 0,1 0-1 0 0,1 0 1 0 0,1 0-1 0 0,1 1 1 0 0,6 43-1 0 0,-4-58 1 0 0,1-1-1 0 0,-1 0 1 0 0,2 0-1 0 0,0 0 1 0 0,0 0-1 0 0,0 0 1 0 0,2 0-1 0 0,-1-1 1 0 0,1 0-1 0 0,1-1 1 0 0,-1 1-1 0 0,1-1 1 0 0,0 0-1 0 0,1-1 1 0 0,0 0-1 0 0,0 0 1 0 0,1-1-1 0 0,14 9 1 0 0,-15-11-109 0 0,0 0 1 0 0,13 5-1 0 0,-17-9-462 0 0,-1 2 0 0 0,1-2-1 0 0,0 1 1 0 0,0 0 0 0 0,0-1 0 0 0,0 0-1 0 0,8 0 1 0 0,-3-2-1460 0 0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2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7455 0 0,'0'0'575'0'0,"1"-1"-379"0"0,2-4 123 0 0,-2 3 454 0 0,1 0 0 0 0,-1 1 0 0 0,0-1 0 0 0,1 0 0 0 0,-1 1 0 0 0,1-1 0 0 0,1-1-1 0 0,-2 3-544 0 0,0 0 0 0 0,-1 0-1 0 0,1 0 1 0 0,0 0-1 0 0,-1 0 1 0 0,1-1 0 0 0,0 1-1 0 0,-1 0 1 0 0,1 0-1 0 0,0 0 1 0 0,-1 1 0 0 0,1-1-1 0 0,0 0 1 0 0,-1 0-1 0 0,1 0 1 0 0,0 0 0 0 0,-1 0-1 0 0,1 1 1 0 0,0-1-1 0 0,-1 1 1 0 0,1-1 0 0 0,0 1-1 0 0,2 1-94 0 0,0-1-1 0 0,-1 1 0 0 0,0 1 1 0 0,0-1-1 0 0,0 0 0 0 0,0 1 1 0 0,0-1-1 0 0,0 0 0 0 0,0 1 1 0 0,-1 0-1 0 0,0-1 0 0 0,1 2 1 0 0,-1-2-1 0 0,1 4 1 0 0,1 6 120 0 0,1 0 1 0 0,0 14-1 0 0,-4-26-240 0 0,6 37 314 0 0,-2 0 1 0 0,-2 1-1 0 0,-1 0 1 0 0,-7 60-1 0 0,4-82-465 0 0,1-4-472 0 0,-1 0-1 0 0,0 1 0 0 0,-8 21 0 0 0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2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11863 0 0,'0'0'1075'0'0,"1"0"-883"0"0,50-2 4049 0 0,54-10 0 0 0,-53 5-4238 0 0,55 0 1 0 0,-93 7-1778 0 0,-2 0-96 0 0</inkml:trace>
  <inkml:trace contextRef="#ctx0" brushRef="#br0" timeOffset="1">471 0 13183 0 0,'0'0'1195'0'0,"2"0"-982"0"0,0 0-43 0 0,-1 1-1 0 0,1-1 1 0 0,-1 0 0 0 0,1 0-1 0 0,0 1 1 0 0,0 0-1 0 0,-1-1 1 0 0,0 1 0 0 0,1 0-1 0 0,0-1 1 0 0,-1 2-1 0 0,0-2 1 0 0,1 2-1 0 0,-1-2 1 0 0,0 2 0 0 0,1-1-1 0 0,-1 0 1 0 0,0 1-1 0 0,0-1 1 0 0,0 0 0 0 0,0 1-1 0 0,0-1 1 0 0,1 3-1 0 0,2 4 313 0 0,0 1 0 0 0,-1-1-1 0 0,3 12 1 0 0,-4-13-427 0 0,9 34 347 0 0,-1 0-1 0 0,7 72 0 0 0,-15-89-448 0 0,-1 0 1 0 0,-2 0-1 0 0,0 0 0 0 0,-1 0 0 0 0,-2 0 0 0 0,-7 29 0 0 0,2-32-1520 0 0,1-10-2371 0 0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2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3 145 4663 0 0,'-1'-9'-168'0'0,"1"-2"647"0"0,-1 0 0 0 0,1 0-1 0 0,2-19 1 0 0,-1 27 93 0 0,-1 0-1 0 0,1 0 1 0 0,0 0 0 0 0,0-1 0 0 0,0 2 0 0 0,1-2-1 0 0,-1 2 1 0 0,0-1 0 0 0,1 0 0 0 0,0 0-1 0 0,0 0 1 0 0,0 1 0 0 0,0 0 0 0 0,0 0-1 0 0,1-1 1 0 0,4-3 0 0 0,-2 3-150 0 0,0 0 1 0 0,0 1-1 0 0,0-1 0 0 0,0 1 1 0 0,0 0-1 0 0,1 0 0 0 0,0 1 1 0 0,-1 0-1 0 0,0 0 0 0 0,1 0 1 0 0,0 1-1 0 0,-1-1 1 0 0,10 2-1 0 0,-7-1-139 0 0,1 2 1 0 0,0 0-1 0 0,-1 0 0 0 0,1 0 1 0 0,-1 1-1 0 0,1 0 0 0 0,13 8 1 0 0,-18-10-247 0 0,-2 1 0 0 0,1 0-1 0 0,0 0 1 0 0,-1 0 0 0 0,1 0 0 0 0,0 0 0 0 0,-1 1 0 0 0,0 0 0 0 0,0-1 0 0 0,0 0 0 0 0,0 1-1 0 0,0 0 1 0 0,0 0 0 0 0,-1 0 0 0 0,0 0 0 0 0,1 0 0 0 0,-2 0 0 0 0,2 0 0 0 0,-2 1 0 0 0,1-1-1 0 0,0 0 1 0 0,-1 1 0 0 0,0-1 0 0 0,0 0 0 0 0,0 1 0 0 0,0-1 0 0 0,0 0 0 0 0,0 0 0 0 0,-1 0-1 0 0,0 1 1 0 0,0-1 0 0 0,-2 6 0 0 0,-1 0-218 0 0,0-1 1 0 0,-8 14-1 0 0,10-18 39 0 0,-1-1 0 0 0,0 1-1 0 0,1-1 1 0 0,-1 0 0 0 0,0 0 0 0 0,-1 0-1 0 0,-6 5 1 0 0,10-8-97 0 0,2-6 15 0 0,0 3 238 0 0,-1 0-1 0 0,1 1 0 0 0,-1 0 0 0 0,1-1 1 0 0,0 1-1 0 0,0 0 0 0 0,0-1 0 0 0,0 1 1 0 0,1 1-1 0 0,-1-1 0 0 0,1 0 0 0 0,4-2 1 0 0,-3 2 15 0 0,1 0 0 0 0,-1 1 0 0 0,1-1 0 0 0,0 1 0 0 0,0 0 0 0 0,0 0 0 0 0,5 0 0 0 0,5 1 102 0 0,0 0 0 0 0,1 1 0 0 0,28 6-1 0 0,-34-5-69 0 0,0 1-1 0 0,0 0 0 0 0,0 0 0 0 0,-1 1 1 0 0,1 0-1 0 0,-1 1 0 0 0,0-1 0 0 0,0 2 1 0 0,8 6-1 0 0,-13-9-49 0 0,0 0 1 0 0,-1 1-1 0 0,0-1 0 0 0,1 1 1 0 0,-1-1-1 0 0,0 1 0 0 0,-1 0 1 0 0,1 1-1 0 0,0-1 0 0 0,-1 1 1 0 0,0-1-1 0 0,0 0 0 0 0,-1 1 1 0 0,0 0-1 0 0,1-1 0 0 0,-1 1 1 0 0,0 0-1 0 0,-1 0 0 0 0,0 0 1 0 0,1 0-1 0 0,-2 6 0 0 0,1-4 24 0 0,-2 1-1 0 0,0 0 0 0 0,0-1 0 0 0,0 1 0 0 0,0 0 1 0 0,-1-1-1 0 0,0 0 0 0 0,-6 9 0 0 0,3-6 16 0 0,-1 0-1 0 0,-1-1 1 0 0,1 0-1 0 0,-17 15 1 0 0,-3-1-80 0 0,-2-3 0 0 0,-51 30 0 0 0,72-46-8 0 0,-59 34-634 0 0,55-33 282 0 0,1 0 1 0 0,-1-1-1 0 0,-1 0 1 0 0,-12 2-1 0 0,23-6-99 0 0,0 0 0 0 0,-1 0 0 0 0,1 0 0 0 0,-1 0 0 0 0,1 0 0 0 0,0 0 0 0 0,0 0 0 0 0,-1-1 0 0 0,-3-1 0 0 0,-1-1-6250 0 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3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5407 0 0,'7'-10'428'0'0,"-4"3"-103"0"0,1 1 1 0 0,0 0-1 0 0,1 0 1 0 0,-1 0-1 0 0,2 1 0 0 0,6-7 1 0 0,-7 8 1076 0 0,2-2 1 0 0,-1 2 0 0 0,1-1 0 0 0,0 1 0 0 0,0 0 0 0 0,9-3 0 0 0,-14 6-1274 0 0,0 0 1 0 0,0 1-1 0 0,0 0 1 0 0,0-1-1 0 0,0 1 1 0 0,0 0-1 0 0,0 0 0 0 0,0 0 1 0 0,0 0-1 0 0,0 0 1 0 0,0 0-1 0 0,0 1 1 0 0,0-1-1 0 0,0 0 1 0 0,0 1-1 0 0,-1 0 1 0 0,1-1-1 0 0,0 2 1 0 0,0-2-1 0 0,0 2 1 0 0,0-2-1 0 0,-1 2 1 0 0,1-1-1 0 0,-1 0 1 0 0,1 1-1 0 0,1 1 1 0 0,2 2 93 0 0,-1 1 0 0 0,0-1 0 0 0,0 1 0 0 0,4 11 0 0 0,11 29 431 0 0,-12-29-429 0 0,14 39 663 0 0,-2 1-1 0 0,18 98 1 0 0,-32-119-663 0 0,0 0 0 0 0,-2 0 1 0 0,-3 1-1 0 0,0-1 0 0 0,-10 61 1 0 0,6-75-168 0 0,-1-1 1 0 0,-1 0 0 0 0,-1-1-1 0 0,-1 1 1 0 0,-16 30-1 0 0,11-29-337 0 0,-2 1-1 0 0,0-1 0 0 0,-1-1 0 0 0,-23 23 0 0 0,29-34-1192 0 0,-14 11 1 0 0,7-8-241 0 0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4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5407 0 0,'0'0'9895'0'0,"1"0"-9042"0"0,1 2-679 0 0,0 0-1 0 0,-1 0 1 0 0,1-1-1 0 0,0 1 1 0 0,0-1-1 0 0,0 1 1 0 0,1-2 0 0 0,-1 2-1 0 0,0-2 1 0 0,0 2-1 0 0,0-2 1 0 0,1 1-1 0 0,3 0 1 0 0,5 1 505 0 0,19 0-1 0 0,-22-1-397 0 0,166-3 2688 0 0,-56-1-2090 0 0,-81 3-916 0 0,1-1-1 0 0,60-10 1 0 0,-98 11 36 0 0,6-1-660 0 0,-2 0-1 0 0,1-1 0 0 0,0 1 1 0 0,0-1-1 0 0,6-3 1 0 0,-4 0-1441 0 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4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10423 0 0,'1'-1'474'0'0,"4"-10"253"0"0,6-10-671 0 0,-2 6 7778 0 0,-8 16-7011 0 0,1 1-679 0 0,-1-1 1 0 0,0 1-1 0 0,1-1 1 0 0,-1 1-1 0 0,0 0 1 0 0,1 0-1 0 0,-2 0 1 0 0,2 0-1 0 0,-2 0 1 0 0,2 0-1 0 0,-2 0 1 0 0,2 4 0 0 0,0 4-103 0 0,0 15 1 0 0,0-12 115 0 0,8 158 396 0 0,-10-118-1449 0 0,3-1 1 0 0,10 57-1 0 0,-8-87-1551 0 0,0-4-4214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5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9815 0 0,'0'0'1507'0'0,"-7"-1"1965"0"0,2 3-3405 0 0,4-1-158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11599 0 0,'0'0'1054'0'0,"2"0"-865"0"0,10-3 328 0 0,1-1 0 0 0,-1 0 1 0 0,-1-1-1 0 0,1 0 0 0 0,-1-1 0 0 0,14-9 1 0 0,19-9 386 0 0,58-20-262 0 0,-32 20-4141 0 0,-48 17 1612 0 0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5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6191 0 0,'0'-2'282'0'0,"3"-4"627"0"0,5-20-1838 0 0,-7 18 3266 0 0,0-1 3278 0 0,-1 11-5351 0 0,0-1 0 0 0,0 1 1 0 0,1 0-1 0 0,0 0 0 0 0,-1-1 1 0 0,2 3-1 0 0,2 6 152 0 0,4 31 288 0 0,2 41-1 0 0,-1 44-175 0 0,-8-108-431 0 0,1 260 1126 0 0,-2-264-1241 0 0,-3 45 383 0 0,2-51-576 0 0,0 1 0 0 0,0 0 0 0 0,-1-1 0 0 0,-4 12 0 0 0,1-16-1734 0 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5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0 341 3367 0 0,'17'-122'324'0'0,"-11"98"1417"0"0,0-1 0 0 0,17-43 0 0 0,-19 60-1072 0 0,-1 0 0 0 0,2 1 0 0 0,-1-1 0 0 0,1 1 0 0 0,0 0 0 0 0,0 0 0 0 0,13-12 0 0 0,-14 16-399 0 0,0 0 0 0 0,0 0 0 0 0,1 0 1 0 0,-1 0-1 0 0,1 1 0 0 0,-1-1 0 0 0,1 1 1 0 0,0 0-1 0 0,0 1 0 0 0,0-1 0 0 0,0 1 1 0 0,0 0-1 0 0,1 0 0 0 0,6 0 0 0 0,-3 2-4 0 0,0-1-1 0 0,0 1 1 0 0,0 0 0 0 0,1 1-1 0 0,-2 1 1 0 0,1-1-1 0 0,0 1 1 0 0,-1 1-1 0 0,1 0 1 0 0,-1 0 0 0 0,14 9-1 0 0,-12-6-94 0 0,-1 0 0 0 0,1 1 0 0 0,-1 0 0 0 0,-1 0 0 0 0,1 1 1 0 0,-2 0-1 0 0,0 0 0 0 0,11 18 0 0 0,-14-19-72 0 0,0 0 1 0 0,0 0-1 0 0,-1 0 0 0 0,0 1 1 0 0,0-1-1 0 0,-1 1 0 0 0,0 0 1 0 0,0 15-1 0 0,-2-18-74 0 0,0-1-1 0 0,0 0 1 0 0,0 1 0 0 0,-1-1-1 0 0,0 0 1 0 0,0 0 0 0 0,0 0-1 0 0,-1 0 1 0 0,0 0 0 0 0,0 0-1 0 0,0 0 1 0 0,-1-1 0 0 0,0 0-1 0 0,1 1 1 0 0,-1-1-1 0 0,-5 5 1 0 0,0-1-58 0 0,0 0 1 0 0,-1 0-1 0 0,0-2 0 0 0,-1 1 1 0 0,1 0-1 0 0,-1-2 1 0 0,-15 8-1 0 0,-9-1-2846 0 0,0-6-4039 0 0,15-3 1752 0 0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5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22 16039 0 0,'3'-3'81'0'0,"-2"2"111"0"0,0-1-1 0 0,1 0 1 0 0,-1 1 0 0 0,0 0-1 0 0,1-1 1 0 0,-2 0-1 0 0,2 0 1 0 0,0-2 0 0 0,-2 3 628 0 0,-5 8 112 0 0,-58 57 420 0 0,-5 16-879 0 0,51-56-296 0 0,-24 40-1 0 0,22-26-29 0 0,-22 59 0 0 0,-4 45 95 0 0,37-112-112 0 0,1 0 0 0 0,2 0 0 0 0,1 1 0 0 0,0 38-1 0 0,4-50 15 0 0,1 0 0 0 0,1 0 0 0 0,0 0 0 0 0,2-1 0 0 0,0 0 0 0 0,0 0-1 0 0,2 0 1 0 0,9 21 0 0 0,-9-28-32 0 0,0 0 0 0 0,1 0 0 0 0,0-1 0 0 0,0 0 0 0 0,1 0 0 0 0,16 14 1 0 0,-17-18-57 0 0,0 0 1 0 0,1 0-1 0 0,0 0 0 0 0,0-1 1 0 0,0 0-1 0 0,1-1 1 0 0,0 0-1 0 0,0 0 1 0 0,12 2-1 0 0,-16-4-269 0 0,0-2 0 0 0,1 2 1 0 0,-1-2-1 0 0,0 0 0 0 0,1 0 0 0 0,0 0 0 0 0,8-2 0 0 0,-11 2-358 0 0,1-1 0 0 0,-1 0 0 0 0,1 0 0 0 0,0-1 0 0 0,-1 1 1 0 0,1-1-1 0 0,3-2 0 0 0,3-3-1724 0 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6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2271 0 0,'0'0'12184'0'0,"1"0"-10808"0"0,15 1 628 0 0,0 0 0 0 0,26-2 1 0 0,-6 0-858 0 0,108 7 1615 0 0,-81-2-2092 0 0,-56-4-1433 0 0,1 0 0 0 0,-1 0 0 0 0,10-3 0 0 0,-14 3 490 0 0,-1 0-1 0 0,1-1 1 0 0,-1 1 0 0 0,0-1 0 0 0,0 0-1 0 0,1 0 1 0 0,-1 0 0 0 0,0 0 0 0 0,0 0 0 0 0,0 0-1 0 0,0-1 1 0 0,0 0 0 0 0,0 1 0 0 0,2-2 0 0 0,0-4-1833 0 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6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9359 0 0,'0'-5'966'0'0,"1"0"-772"0"0,0 0 0 0 0,0 1-1 0 0,3-5 1 0 0,-2 2 3143 0 0,-2 7-3280 0 0,0 0 0 0 0,0 0 0 0 0,0 0 0 0 0,0-1 1 0 0,0 1-1 0 0,0 0 0 0 0,0 0 0 0 0,0 0 1 0 0,0-1-1 0 0,0 1 0 0 0,0 0 0 0 0,0 0 0 0 0,1 0 1 0 0,-1 0-1 0 0,0 0 0 0 0,0 0 0 0 0,0 0 1 0 0,0 0-1 0 0,1 0 0 0 0,-1 0 0 0 0,0 0 0 0 0,0 0 1 0 0,0-1-1 0 0,0 1 0 0 0,0 0 0 0 0,0 0 0 0 0,0 0 1 0 0,0 0-1 0 0,1 0 0 0 0,-1 0 0 0 0,0 0 1 0 0,0 0-1 0 0,0 0 0 0 0,1 0 0 0 0,5 3 1299 0 0,3 5-314 0 0,-6-3-815 0 0,-1 0 0 0 0,1 1 0 0 0,-1-1 0 0 0,0 0 0 0 0,0 1 1 0 0,1 6-1 0 0,3 36 204 0 0,-4-37-306 0 0,29 419 1570 0 0,-19-210-1419 0 0,19 77 313 0 0,-28-274-551 0 0,19 125 710 0 0,-13 1-174 0 0,-9-133-1321 0 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6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38 5039 0 0,'0'0'388'0'0,"0"-6"-116"0"0,1-11 3036 0 0,-1 16-2438 0 0,5-12 8499 0 0,-5 13-9285 0 0,4 9 1089 0 0,1 14-909 0 0,-1 35 667 0 0,-5 85 0 0 0,-1-101-625 0 0,2-32-259 0 0,-1 31 13 0 0,-8 51 0 0 0,8-89-491 0 0,0 0-1 0 0,1 1 1 0 0,-2-1 0 0 0,-1 5 0 0 0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7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9359 0 0,'5'-5'332'0'0,"-1"0"0"0"0,5-7 0 0 0,-6 7-108 0 0,0 1-1 0 0,0 0 0 0 0,1 0 1 0 0,-1 0-1 0 0,5-3 0 0 0,-1 2 615 0 0,0 0 0 0 0,0 0 1 0 0,1 1-1 0 0,0 1 0 0 0,0-1 0 0 0,0 1 0 0 0,1 1 0 0 0,10-3 0 0 0,10-1 603 0 0,32-1-1 0 0,-44 5-944 0 0,146-5 1443 0 0,-104 5-2049 0 0,-8-1-4817 0 0,-38 0-2327 0 0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7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8407 0 0,'0'0'758'0'0,"0"1"-348"0"0,27 60 8244 0 0,-18-35-7946 0 0,10 47 0 0 0,-13-45-755 0 0,-2 2 1 0 0,-2-1 0 0 0,0 0 0 0 0,-2 1-1 0 0,-2-1 1 0 0,0 0 0 0 0,-2 0 0 0 0,-10 38 0 0 0,10-52-1897 0 0,3-14 768 0 0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7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6191 0 0,'1'-6'256'0'0,"-1"0"-1"0"0,2 0 1 0 0,0 0-1 0 0,0 0 0 0 0,0 0 1 0 0,0 1-1 0 0,0-1 1 0 0,6-6-1 0 0,-3 3 823 0 0,0 0 0 0 0,2 1 0 0 0,-1 1-1 0 0,11-10 1 0 0,-14 14-718 0 0,0 0 1 0 0,1 1-1 0 0,-1-1 0 0 0,1 1 0 0 0,-1 0 0 0 0,1 0 0 0 0,0 0 0 0 0,0 1 0 0 0,0-1 0 0 0,0 1 0 0 0,0 0 1 0 0,8-1-1 0 0,-6 1-50 0 0,0 1 1 0 0,0 0 0 0 0,0 1 0 0 0,0-1-1 0 0,0 1 1 0 0,0 0 0 0 0,0 0-1 0 0,9 4 1 0 0,-8-2-151 0 0,0 0-1 0 0,0 0 1 0 0,-1 1-1 0 0,1 0 1 0 0,-1 0-1 0 0,1 0 1 0 0,-2 1-1 0 0,1 0 1 0 0,-1 0-1 0 0,1 1 1 0 0,-1-1-1 0 0,0 1 1 0 0,-1 0-1 0 0,8 13 1 0 0,-11-16-152 0 0,0 0 0 0 0,0-1 0 0 0,0 1 0 0 0,-1 0 0 0 0,1 0 0 0 0,0 0 0 0 0,-1 0 0 0 0,0 0 0 0 0,0 0 0 0 0,0 0 0 0 0,0 0 0 0 0,0 0 0 0 0,0 0 0 0 0,-1 0 0 0 0,0 0 0 0 0,1 0 0 0 0,-1-1 0 0 0,0 1 0 0 0,-1 0 0 0 0,1-1 0 0 0,0 1 0 0 0,-1 0 0 0 0,1-1 0 0 0,-1 1 0 0 0,0-1 0 0 0,0 1 0 0 0,-3 1 0 0 0,-1 3-154 0 0,-2-1 0 0 0,1 0 0 0 0,-1 0 0 0 0,0-1 0 0 0,0 0 0 0 0,0 0 0 0 0,-13 4 0 0 0,-3 1-632 0 0,23-9 613 0 0,2-3-128 0 0,5 0 296 0 0,0-1 0 0 0,0 1 0 0 0,1 0 0 0 0,-1 0 0 0 0,1 1 0 0 0,-1-1-1 0 0,0 2 1 0 0,1-1 0 0 0,0 0 0 0 0,12 2 0 0 0,-4 0 104 0 0,1 1 1 0 0,-1 1-1 0 0,24 8 0 0 0,-23-7 56 0 0,-2 2-1 0 0,0 0 0 0 0,28 15 1 0 0,-37-18-111 0 0,-1 0 1 0 0,1 0-1 0 0,-1 1 1 0 0,0 0 0 0 0,0-1-1 0 0,0 1 1 0 0,0 1-1 0 0,-1-1 1 0 0,1 0 0 0 0,-1 1-1 0 0,0 0 1 0 0,-1-1 0 0 0,1 2-1 0 0,2 7 1 0 0,-4-10-36 0 0,0-1 1 0 0,-1 1-1 0 0,0 0 1 0 0,0 0-1 0 0,0 0 1 0 0,0 0-1 0 0,0 0 1 0 0,0-1-1 0 0,-1 2 1 0 0,0-2 0 0 0,1 1-1 0 0,-1 0 1 0 0,0-1-1 0 0,0 1 1 0 0,0 0-1 0 0,-1-1 1 0 0,1 1-1 0 0,-1 0 1 0 0,1-1-1 0 0,-1 1 1 0 0,0-1-1 0 0,-4 4 1 0 0,-3 2 25 0 0,0 0 0 0 0,-1 0-1 0 0,0-1 1 0 0,-11 6 0 0 0,-204 113-627 0 0,210-118 233 0 0,1-1 0 0 0,-2 0 0 0 0,1-1-1 0 0,-19 4 1 0 0,5-6-2678 0 0,29-4 2922 0 0,0 0 0 0 0,-1 0 0 0 0,1 0 0 0 0,-1 0 0 0 0,1-1 0 0 0,0 1 0 0 0,0 0 0 0 0,0 0 0 0 0,-1 0 0 0 0,1-1 0 0 0,-1 1 0 0 0,1 0 1 0 0,0 0-1 0 0,0 0 0 0 0,0 0 0 0 0,0-1 0 0 0,0 1 0 0 0,-1 0 0 0 0,1-1 0 0 0,0 1 0 0 0,0 0 0 0 0,-1 0 0 0 0,1 0 0 0 0,0-1 0 0 0,0 0-235 0 0,-3-6-1673 0 0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20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6191 0 0,'1'-1'472'0'0,"2"-3"150"0"0,1-1-1 0 0,1 1 0 0 0,7-7 0 0 0,-11 11-451 0 0,0-1 1199 0 0,0 0-21 0 0,0 1-1146 0 0,1 0-1 0 0,0 0 1 0 0,-1-1-1 0 0,1 1 1 0 0,-1 0-1 0 0,1 0 1 0 0,0 0-1 0 0,-1 0 1 0 0,0 0-1 0 0,1 1 1 0 0,0-1-1 0 0,-1 0 1 0 0,0 0-1 0 0,1 1 1 0 0,0 0-1 0 0,-1-1 0 0 0,0 1 1 0 0,1 0-1 0 0,-1-1 1 0 0,0 1-1 0 0,1 0 1 0 0,-1 0-1 0 0,0 0 1 0 0,0 0-1 0 0,0 0 1 0 0,0 1-1 0 0,0-1 1 0 0,0 0-1 0 0,0 0 1 0 0,1 2-1 0 0,0 3-74 0 0,1-2-1 0 0,0 2 1 0 0,-1-1 0 0 0,0 0-1 0 0,0 1 1 0 0,-1-1-1 0 0,2 8 1 0 0,0 23 182 0 0,0 48 0 0 0,-3-42-246 0 0,0 20 44 0 0,-1 12 90 0 0,2-42-406 0 0,3 43 248 0 0,-2-64-1324 0 0,0 0-1 0 0,5 15 1 0 0,-2-13-737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0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37 558 2527 0 0,'-1'-1'187'0'0,"-2"-6"3458"0"0,2 7-3497 0 0,-1 0 0 0 0,1 1-1 0 0,0-1 1 0 0,-1 0-1 0 0,1 1 1 0 0,0-1 0 0 0,-1 1-1 0 0,1 0 1 0 0,0-1-1 0 0,0 1 1 0 0,-1 0 0 0 0,1 0-1 0 0,0 0 1 0 0,0 0-1 0 0,0 0 1 0 0,0 0 0 0 0,0 0-1 0 0,0 0 1 0 0,1 0-1 0 0,-1 1 1 0 0,0-1 0 0 0,0 0-1 0 0,1 0 1 0 0,-1 1-1 0 0,1-1 1 0 0,-1 0 0 0 0,1 1-1 0 0,0-1 1 0 0,-1 2-1 0 0,0 2 1 0 0,0 0 1 0 0,0-1-1 0 0,1 1 0 0 0,0 0 0 0 0,0 0 0 0 0,0 0 0 0 0,1 7 1 0 0,0-8-74 0 0,0 1 0 0 0,1-1 0 0 0,-1 0 0 0 0,1 1 0 0 0,0-1-1 0 0,0 0 1 0 0,0 0 0 0 0,1 0 0 0 0,-1-1 0 0 0,1 1 0 0 0,0-1 0 0 0,0 1 0 0 0,1-1 0 0 0,-1 0 0 0 0,0 0 0 0 0,1 0 0 0 0,0-1 0 0 0,0 1 0 0 0,0-1 0 0 0,0 0 0 0 0,0 0 0 0 0,0 0 0 0 0,0-1 0 0 0,1 1 0 0 0,-1-1 0 0 0,1 0 0 0 0,-1 0 0 0 0,1-1 0 0 0,-1 1 0 0 0,1-1 0 0 0,-1 0 0 0 0,1 0 0 0 0,0-1 0 0 0,8-1 0 0 0,3-2-16 0 0,0 0 1 0 0,-1-2-1 0 0,0 1 1 0 0,0-2-1 0 0,0 0 1 0 0,-1 0-1 0 0,0-2 1 0 0,0 0-1 0 0,22-19 1 0 0,-26 19-35 0 0,-1 0-1 0 0,0-1 1 0 0,0 0-1 0 0,-1-1 1 0 0,-1 0-1 0 0,0 0 1 0 0,0 0-1 0 0,-1-1 1 0 0,-1 0 0 0 0,0 0-1 0 0,0-1 1 0 0,4-19-1 0 0,-1-15 512 0 0,-8 46-173 0 0,1 2-350 0 0,0 0 0 0 0,0 0 0 0 0,0 1 0 0 0,0-1 0 0 0,0 1 0 0 0,0-1 0 0 0,-1 1 0 0 0,1-1 1 0 0,-1 1-1 0 0,2 2 0 0 0,-2-3-8 0 0,11 36 4 0 0,-1 0-1 0 0,7 49 0 0 0,-1 79 279 0 0,-13-103-66 0 0,-5 66 1 0 0,0-101-96 0 0,-2 1-1 0 0,-1-1 1 0 0,0 0 0 0 0,-18 48 0 0 0,16-60-54 0 0,0 0 0 0 0,-1-1 0 0 0,0 0 0 0 0,-2 0 1 0 0,1-1-1 0 0,-1 0 0 0 0,-1-1 0 0 0,-23 21 0 0 0,24-25-22 0 0,1 0 0 0 0,-2-1 1 0 0,1 0-1 0 0,-1-1 0 0 0,0 0 1 0 0,0 0-1 0 0,0-1 0 0 0,-1-1 1 0 0,0 0-1 0 0,0-1 0 0 0,0 0 1 0 0,-15 2-1 0 0,23-5-36 0 0,0 0 0 0 0,0 1 0 0 0,0-2 1 0 0,0 1-1 0 0,0 0 0 0 0,0-1 0 0 0,0 0 0 0 0,0 0 0 0 0,0 0 1 0 0,0 0-1 0 0,0-1 0 0 0,1 1 0 0 0,-1-1 0 0 0,1 0 0 0 0,-1 0 1 0 0,1 0-1 0 0,0-1 0 0 0,0 1 0 0 0,0-1 0 0 0,0 0 0 0 0,0 0 1 0 0,0 0-1 0 0,1 0 0 0 0,-1 0 0 0 0,1 0 0 0 0,0-1 0 0 0,0 1 1 0 0,0-1-1 0 0,1 1 0 0 0,-1-1 0 0 0,1 0 0 0 0,0 0 0 0 0,0 0 1 0 0,0 0-1 0 0,1 0 0 0 0,-1 0 0 0 0,1 0 0 0 0,0 0 0 0 0,1-7 1 0 0,1-2-12 0 0,0 0 1 0 0,1 1 0 0 0,0 0 0 0 0,1-1 0 0 0,1 1 0 0 0,0 0 0 0 0,1 1-1 0 0,0 0 1 0 0,0 0 0 0 0,1 0 0 0 0,1 0 0 0 0,0 1 0 0 0,10-10 0 0 0,5-3-45 0 0,1 0 1 0 0,2 2 0 0 0,52-35 0 0 0,-10 13-27 0 0,71-49 67 0 0,-104 66 0 0 0,94-77 0 0 0,-110 88 0 0 0,-14 11 0 0 0,0 0 0 0 0,-1 0 0 0 0,1 0 0 0 0,-1 0 0 0 0,1-1 0 0 0,-1 1 0 0 0,0-1 0 0 0,-1 0 0 0 0,1 0 0 0 0,4-11 0 0 0,-7 15 0 0 0,-1 0 0 0 0,0 0 0 0 0,1 0 0 0 0,-1 0 0 0 0,0 1 0 0 0,0-1 0 0 0,1 0 0 0 0,-1 0 0 0 0,0 0 0 0 0,0 0 0 0 0,0 0 0 0 0,0 0 0 0 0,0 0 0 0 0,0 1 0 0 0,-1-1 0 0 0,1 0 0 0 0,0 0 0 0 0,0 0 0 0 0,-1 0 0 0 0,1 0 0 0 0,0 1 0 0 0,-1-2 0 0 0,0 0 0 0 0,0 0-5 0 0,0 1 1 0 0,1 0-1 0 0,-1-1 0 0 0,0 1 0 0 0,0 0 0 0 0,1 0 1 0 0,-1-1-1 0 0,0 1 0 0 0,0 0 0 0 0,0 0 0 0 0,0 0 1 0 0,-1 0-1 0 0,1 0 0 0 0,0 1 0 0 0,0-1 0 0 0,-1 0 0 0 0,1 0 1 0 0,0 1-1 0 0,-1-1 0 0 0,1 1 0 0 0,-1-1 0 0 0,1 1 1 0 0,0 0-1 0 0,-1-1 0 0 0,1 1 0 0 0,-1 0 0 0 0,1 0 1 0 0,-1 0-1 0 0,1 0 0 0 0,-3 1 0 0 0,-1 0-18 0 0,0 0-1 0 0,0 0 1 0 0,1 1-1 0 0,-1 0 1 0 0,0 0-1 0 0,-5 3 1 0 0,6-3 8 0 0,0 1 0 0 0,1 0 0 0 0,-1 0 0 0 0,1 0 0 0 0,0 1 0 0 0,0-1 0 0 0,0 1 0 0 0,0 0 0 0 0,0-1 0 0 0,1 1 0 0 0,0 0 0 0 0,0 1 0 0 0,0-1 0 0 0,-2 8 0 0 0,1-3-7 0 0,0 0 0 0 0,1 0 1 0 0,1 0-1 0 0,0 1 0 0 0,0-1 0 0 0,1 13 1 0 0,0-17 21 0 0,0-1 0 0 0,0 1 0 0 0,1-1 0 0 0,0 1 0 0 0,0-1 0 0 0,0 1 0 0 0,1-1 0 0 0,0 0 0 0 0,-1 0 0 0 0,1 0 0 0 0,1 0 0 0 0,-1 0 0 0 0,1 0 0 0 0,-1 0 0 0 0,1-1 0 0 0,0 0 0 0 0,0 1 0 0 0,1-1 0 0 0,-1 0 0 0 0,1 0 0 0 0,-1-1 0 0 0,1 1 0 0 0,0-1 0 0 0,0 0 0 0 0,0 0 1 0 0,0 0-1 0 0,0 0 0 0 0,1-1 0 0 0,-1 0 0 0 0,0 0 0 0 0,1 0 0 0 0,-1 0 0 0 0,1-1 0 0 0,-1 1 0 0 0,10-2 0 0 0,8-2 41 0 0,0 0 0 0 0,0-2-1 0 0,0-1 1 0 0,0-1 0 0 0,30-13 0 0 0,-18 6-74 0 0,94-43-700 0 0,-105 45 76 0 0,-1-1 0 0 0,0-1 1 0 0,28-25-1 0 0,-40 29 239 0 0,0-1 0 0 0,0 0 0 0 0,-1 0 0 0 0,0-1 0 0 0,-1-1 0 0 0,-1 0 0 0 0,0 0 0 0 0,-1 0 0 0 0,0 0 0 0 0,7-27 0 0 0,-4 4-44 0 0,-1 1 0 0 0,-3-1 1 0 0,3-44-1 0 0,-7 51 720 0 0,0 0-1 0 0,-2 0 1 0 0,-1 0 0 0 0,-1 1 0 0 0,-2-1 0 0 0,-16-54 0 0 0,21 82-181 0 0,0 0 0 0 0,-1 0-1 0 0,1 0 1 0 0,0 0 0 0 0,-1 0 0 0 0,1 0 0 0 0,-1 0-1 0 0,1 0 1 0 0,-1 0 0 0 0,0 0 0 0 0,1 0 0 0 0,-1 0-1 0 0,0 1 1 0 0,0-1 0 0 0,0 0 0 0 0,1 0 0 0 0,-1 1 0 0 0,0-1-1 0 0,-2 0 1 0 0,2 1-47 0 0,0 0-1 0 0,1 0 1 0 0,-1 1 0 0 0,0-1-1 0 0,0 0 1 0 0,1 1-1 0 0,-1-1 1 0 0,0 0 0 0 0,1 1-1 0 0,-1-1 1 0 0,1 1-1 0 0,-1-1 1 0 0,0 1 0 0 0,1 0-1 0 0,-1-1 1 0 0,1 1 0 0 0,-1 0-1 0 0,1-1 1 0 0,0 1-1 0 0,-1 0 1 0 0,1-1 0 0 0,0 1-1 0 0,-1 0 1 0 0,1 0-1 0 0,0-1 1 0 0,0 1 0 0 0,-1 2-1 0 0,-5 19 216 0 0,0 0 1 0 0,1 1-1 0 0,1 0 0 0 0,0 25 0 0 0,2 94 785 0 0,3-83-258 0 0,3 1 0 0 0,3-1-1 0 0,2 0 1 0 0,31 106 0 0 0,-34-147-615 0 0,10 21 1 0 0,-14-35-141 0 0,0 1 0 0 0,0-1 0 0 0,1-1 1 0 0,-1 1-1 0 0,1 0 0 0 0,0-1 0 0 0,0 1 0 0 0,0-1 1 0 0,1 0-1 0 0,5 5 0 0 0,-7-8-565 0 0,0 0-628 0 0,-1 0 770 0 0,1 0 0 0 0,0-1 1 0 0,0 1-1 0 0,0-1 0 0 0,0 0 1 0 0,-1 1-1 0 0,3-2 1 0 0,4-4-1765 0 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20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3079 0 0,'1'0'8826'0'0,"9"3"-7256"0"0,0-1 0 0 0,0 0 0 0 0,20 1 0 0 0,34-2 708 0 0,-36-1-1314 0 0,382-3 4060 0 0,-363 3-4914 0 0,34 0 16 0 0,-74 0-139 0 0,-6 0-51 0 0,-13-8-7288 0 0,5 5 5469 0 0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21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5407 0 0,'-1'-4'10208'0'0,"2"5"-9430"0"0,8 7-132 0 0,0 1 1 0 0,-1 0 0 0 0,8 13 0 0 0,21 34 436 0 0,-13-19-497 0 0,67 90 806 0 0,-35-51-766 0 0,-34-44-393 0 0,-2 2 1 0 0,-1 0-1 0 0,-2 1 0 0 0,21 58 1 0 0,-22-43 37 0 0,-2 1 0 0 0,13 97 0 0 0,-24-116-136 0 0,-1 0 0 0 0,-1 0 0 0 0,-2 0 1 0 0,-1 0-1 0 0,-2 0 0 0 0,-1 0 0 0 0,-1-1 0 0 0,-12 33 0 0 0,11-44-68 0 0,1 0-1 0 0,-2-1 1 0 0,-2 0 0 0 0,1-1-1 0 0,-22 31 1 0 0,7-19-130 0 0,-1-1 0 0 0,-1-1 0 0 0,-1-2 1 0 0,-2 0-1 0 0,-38 26 0 0 0,61-48-502 0 0,-2 0 0 0 0,-7 4 0 0 0,13-6 180 0 0,-1-2 0 0 0,1 1 0 0 0,0 0 0 0 0,-1 0 0 0 0,1 0 0 0 0,-1-1-1 0 0,1 0 1 0 0,-1 0 0 0 0,0 0 0 0 0,1 1 0 0 0,-3-2 0 0 0,-2-1-2034 0 0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22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6191 0 0,'0'0'9396'0'0,"1"1"-8369"0"0,2 2-826 0 0,-1 0 1 0 0,0 0-1 0 0,-1 0 1 0 0,1 1-1 0 0,0-1 1 0 0,-1 0-1 0 0,0 1 1 0 0,1-1-1 0 0,0 5 0 0 0,0 5 92 0 0,0 17 0 0 0,0-12-20 0 0,6 103 523 0 0,-15 241 0 0 0,4-342-444 0 0,0-5-1378 0 0,3-5-4813 0 0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22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 4319 0 0,'3'-7'38'0'0,"0"-1"0"0"0,0 1 0 0 0,1 0 0 0 0,0 0 0 0 0,1 0-1 0 0,0 1 1 0 0,-1 0 0 0 0,2 0 0 0 0,-1 0 0 0 0,7-6-1 0 0,-5 7 688 0 0,0 0 0 0 0,0 1 0 0 0,0-1 0 0 0,1 1 0 0 0,-1 0 0 0 0,1 1 0 0 0,0-1 0 0 0,0 2 0 0 0,0-1 0 0 0,11-1-1 0 0,-14 3-369 0 0,1 1-1 0 0,0-1 1 0 0,0 1-1 0 0,-1 0 0 0 0,1 1 1 0 0,-1-1-1 0 0,1 1 0 0 0,0 0 1 0 0,-1 1-1 0 0,1-1 1 0 0,-1 1-1 0 0,1 0 0 0 0,-2 1 1 0 0,2-1-1 0 0,-2 1 0 0 0,7 4 1 0 0,-8-5-247 0 0,1 2-1 0 0,-1-1 1 0 0,0 0-1 0 0,-1 1 1 0 0,1-1 0 0 0,0 1-1 0 0,-1-1 1 0 0,0 1 0 0 0,0 0-1 0 0,0 0 1 0 0,0 0 0 0 0,-1 0-1 0 0,0 1 1 0 0,1-1 0 0 0,-2 1-1 0 0,1-1 1 0 0,0 0 0 0 0,-1 8-1 0 0,0-3-51 0 0,0 1-1 0 0,0 0 1 0 0,-2-1-1 0 0,1 1 1 0 0,-1 0-1 0 0,-1 0 1 0 0,-4 12-1 0 0,2-10-6 0 0,-1 1-1 0 0,-1-1 1 0 0,0-1 0 0 0,-1 1-1 0 0,0-1 1 0 0,0 0 0 0 0,-2-1-1 0 0,1 0 1 0 0,-14 12 0 0 0,7-11-567 0 0,1 0 0 0 0,-18 11-1 0 0,13-11-2788 0 0,-30 11 0 0 0,36-16 941 0 0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22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54 6191 0 0,'1'-6'556'0'0,"-1"4"-431"0"0,0-1 0 0 0,0 1 0 0 0,0 0 0 0 0,-1 0 0 0 0,1 0 0 0 0,-1-1 0 0 0,1 1 0 0 0,-1 0 0 0 0,0-1 0 0 0,0 1 0 0 0,0 0 0 0 0,-1 0 0 0 0,1 0 0 0 0,0 0 0 0 0,-1 0 0 0 0,1 1 0 0 0,0-1 0 0 0,-1 0 0 0 0,0 1 0 0 0,0-1 0 0 0,-2-1 0 0 0,3 2-39 0 0,0 1 0 0 0,1 0 0 0 0,-1 0 0 0 0,0 0 1 0 0,1 0-1 0 0,-1-1 0 0 0,0 1 0 0 0,1 0 0 0 0,-1 0 1 0 0,0 0-1 0 0,1 0 0 0 0,-1 0 0 0 0,0 0 0 0 0,1 1 0 0 0,-1-1 1 0 0,0 0-1 0 0,1 0 0 0 0,-1 0 0 0 0,0 0 0 0 0,1 1 1 0 0,-1-1-1 0 0,0 1 0 0 0,1-1 0 0 0,-1 0 0 0 0,0 2 0 0 0,-14 12 1063 0 0,11-10-893 0 0,-5 7 134 0 0,1 0 1 0 0,0 1 0 0 0,-12 22-1 0 0,-12 42 341 0 0,31-75-720 0 0,-24 66 498 0 0,-21 94-1 0 0,25-83-196 0 0,-6 28 250 0 0,20-74-172 0 0,-3 43-1 0 0,9-60-205 0 0,0 1 0 0 0,1-1 0 0 0,1 0 0 0 0,0 0 0 0 0,1 0 0 0 0,1 1 0 0 0,0-2 0 0 0,1 1-1 0 0,1 0 1 0 0,0-1 0 0 0,1 0 0 0 0,8 14 0 0 0,-9-18-26 0 0,1 0 0 0 0,1-1-1 0 0,0 0 1 0 0,0 0 0 0 0,1 0-1 0 0,0-1 1 0 0,17 13 0 0 0,-21-18-199 0 0,0-1 0 0 0,0 1-1 0 0,1 0 1 0 0,0-1 0 0 0,-1 0 0 0 0,0-1 0 0 0,2 1 0 0 0,-2-1-1 0 0,1 1 1 0 0,0-2 0 0 0,0 1 0 0 0,0 0 0 0 0,0-1 0 0 0,0 0-1 0 0,0 0 1 0 0,0 0 0 0 0,0-1 0 0 0,0 0 0 0 0,0 0 0 0 0,6-2 0 0 0,2-3-2025 0 0,0-4-646 0 0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23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8 5927 0 0,'2'-7'11866'0'0,"-3"15"-10916"0"0,-3 127 1221 0 0,2-49-1352 0 0,10 121-1 0 0,-4-171-550 0 0,0-3 98 0 0,-2-1 0 0 0,-2 64 1 0 0,-1-91-356 0 0,0-1 1 0 0,1 0-1 0 0,-4 8 1 0 0,4-11-150 0 0,0 0 0 0 0,-1-1 1 0 0,1 1-1 0 0,0 0 0 0 0,-1-1 1 0 0,1 1-1 0 0,0 0 0 0 0,0-1 0 0 0,-1 0 1 0 0,1 1-1 0 0,-1 0 0 0 0,1-1 1 0 0,0 1-1 0 0,-1-1 0 0 0,0 1 0 0 0,1-1 1 0 0,-1 0-1 0 0,1 1 0 0 0,-1-1 1 0 0,1 1-1 0 0,-1-1 0 0 0,0 0 0 0 0,1 0 1 0 0,-1 1-1 0 0,0-1 0 0 0,1 0 1 0 0,-1 0-1 0 0,0 1 0 0 0,1-1 0 0 0,-1 0 1 0 0,0 0-1 0 0,-1 0 0 0 0,-3-4-2154 0 0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24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7055 0 0,'0'0'3942'0'0,"2"0"-2917"0"0,3 2-352 0 0,1-2 0 0 0,-1 1 0 0 0,0 0-1 0 0,1-1 1 0 0,6 0 0 0 0,31-4 1223 0 0,-28 2-1328 0 0,207-22 2572 0 0,-174 20-2954 0 0,31-4-2672 0 0,-66 5 266 0 0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24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14599 0 0,'0'0'664'0'0,"2"1"-8"0"0,6-1-418 0 0,0 3-212 0 0,-7-2 22 0 0,0 0 0 0 0,0 0 1 0 0,0 0-1 0 0,1 0 0 0 0,-2 1 0 0 0,1-1 0 0 0,0 0 0 0 0,0 1 0 0 0,0-1 0 0 0,-1 0 1 0 0,1 2-1 0 0,6 19 792 0 0,-5-15-634 0 0,6 21-71 0 0,-1 1-1 0 0,-1 0 1 0 0,-2-1-1 0 0,-1 2 1 0 0,-1-1-1 0 0,-2 0 1 0 0,0 1-1 0 0,-7 37 1 0 0,4-53-66 0 0,1-1 1 0 0,-2 1-1 0 0,0 0 0 0 0,-12 23 1 0 0,12-29-420 0 0,0 0 0 0 0,-1-1 0 0 0,0 0 0 0 0,-1 1 1 0 0,0-1-1 0 0,0 0 0 0 0,0-1 0 0 0,-11 9 1 0 0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24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0 273 2791 0 0,'3'-16'-43'0'0,"1"0"1260"0"0,0-1 0 0 0,0 0 0 0 0,11-23-1 0 0,-8 24 475 0 0,1 2 0 0 0,15-23 0 0 0,-18 30-1204 0 0,0 1 0 0 0,0 0 0 0 0,1 0-1 0 0,0 1 1 0 0,0 0 0 0 0,0 0 0 0 0,12-7 0 0 0,-1 3 310 0 0,0 1 0 0 0,1 1 0 0 0,0 0 0 0 0,1 2 0 0 0,25-5 0 0 0,-40 9-651 0 0,0 1 0 0 0,1-1 0 0 0,-1 1 0 0 0,0 0 0 0 0,0 0 0 0 0,0 1 0 0 0,0-1 0 0 0,0 1 0 0 0,1 0 0 0 0,-1 0 0 0 0,0 0 0 0 0,0 1 0 0 0,0-1 0 0 0,-1 1 0 0 0,1 0 0 0 0,0 0 0 0 0,6 5 0 0 0,-5-3-104 0 0,0 0 0 0 0,-1 0 0 0 0,0 0-1 0 0,0 1 1 0 0,0 0 0 0 0,-1 0 0 0 0,0 0 0 0 0,1 0 0 0 0,-2 0-1 0 0,1 1 1 0 0,3 8 0 0 0,-5-11-50 0 0,0 0 1 0 0,0 1-1 0 0,-1 0 0 0 0,0 0 1 0 0,1-1-1 0 0,-1 1 0 0 0,0-1 0 0 0,0 1 1 0 0,-1 0-1 0 0,1 0 0 0 0,-1-1 1 0 0,0 1-1 0 0,1-1 0 0 0,-2 1 0 0 0,1 0 1 0 0,0-1-1 0 0,-4 5 0 0 0,1-1-129 0 0,0-1 0 0 0,-1 0 0 0 0,1 0 0 0 0,-2 0 0 0 0,1-1-1 0 0,0 0 1 0 0,-10 7 0 0 0,14-12 41 0 0,2 0 20 0 0,0-2 76 0 0,1 0-1 0 0,0 0 1 0 0,0 0-1 0 0,-1 0 1 0 0,1 0-1 0 0,0 1 0 0 0,0 0 1 0 0,0-1-1 0 0,1 1 1 0 0,-1 0-1 0 0,0-1 1 0 0,0 2-1 0 0,1-1 1 0 0,-1 0-1 0 0,5-1 1 0 0,-3 2-2 0 0,0 0 0 0 0,0 0-1 0 0,0 0 1 0 0,1 0 0 0 0,-1 0 0 0 0,1 0 0 0 0,-1 2 0 0 0,7 0 0 0 0,0 2 56 0 0,0 1 0 0 0,1 0 0 0 0,-1 1-1 0 0,0 0 1 0 0,15 12 0 0 0,-18-13-4 0 0,-2 0 1 0 0,0 1-1 0 0,1 0 0 0 0,-1 0 0 0 0,-1 0 1 0 0,1 1-1 0 0,-1 0 0 0 0,0 0 0 0 0,-1 0 0 0 0,5 11 1 0 0,-8-14-13 0 0,1 0 1 0 0,-1 0-1 0 0,0 0 1 0 0,0 1 0 0 0,0-1-1 0 0,-1 0 1 0 0,1 1-1 0 0,-1-1 1 0 0,0 0 0 0 0,0 0-1 0 0,-1 0 1 0 0,1 1-1 0 0,-1-1 1 0 0,0 0-1 0 0,0 1 1 0 0,0-1 0 0 0,-1 0-1 0 0,0 0 1 0 0,0 0-1 0 0,0-1 1 0 0,0 1 0 0 0,-3 4-1 0 0,0-2 55 0 0,0 0-1 0 0,0 0 1 0 0,-1-1 0 0 0,-11 8-1 0 0,-27 17 271 0 0,42-30-350 0 0,-14 10 17 0 0,-1-2 1 0 0,1-1-1 0 0,-1 0 1 0 0,-1-1-1 0 0,-22 4 1 0 0,3-3-171 0 0,-59 4-1 0 0,81-9 22 0 0,1-2 0 0 0,-1 0 0 0 0,-24-4 1 0 0,34 4-146 0 0,0-2 0 0 0,1 1 1 0 0,-1 0-1 0 0,0-1 1 0 0,1 0-1 0 0,-6-4 1 0 0,6 4-302 0 0,2 0 0 0 0,-1 0 1 0 0,0 0-1 0 0,1 0 1 0 0,0-1-1 0 0,-1 0 0 0 0,1 1 1 0 0,0-1-1 0 0,0 0 0 0 0,-2-3 1 0 0,0-4-5886 0 0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25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 1583 0 0,'-2'0'114'0'0,"-5"3"6793"0"0,16 0 3406 0 0,-3-1-12369 0 0,11 1 3309 0 0,0 0 1 0 0,-1-1 0 0 0,1-1 0 0 0,28-1 0 0 0,3 1 95 0 0,269-3 1866 0 0,-299 0-3138 0 0,20-4 0 0 0,-30 5-78 0 0,0 0-109 0 0,-1-1 0 0 0,10-4-1 0 0,-16 5-102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 8407 0 0,'-1'-2'646'0'0,"0"-5"964"0"0,2 30 879 0 0,-2 46-1 0 0,-1-19-1649 0 0,2-41-736 0 0,5 230 1681 0 0,-1-183-2060 0 0,2 0 0 0 0,18 68 0 0 0,-14-91-1816 0 0,-1-13-2509 0 0,-2-9-101 0 0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25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7 3367 0 0,'1'-1'3008'0'0,"0"0"-2653"0"0,1 1 0 0 0,0-1 0 0 0,-1 0 0 0 0,0 1 0 0 0,1-1 0 0 0,0 0 0 0 0,-1 1 0 0 0,1 0 0 0 0,-1 0 0 0 0,1-1 0 0 0,0 1 0 0 0,0 0 0 0 0,-1 0 0 0 0,1 0 0 0 0,-1 0 0 0 0,1 1 0 0 0,0-1 0 0 0,-1 0 0 0 0,1 0-1 0 0,-1 1 1 0 0,3 1 0 0 0,4 1 383 0 0,0 1 0 0 0,0 0 0 0 0,8 6 0 0 0,-2 0 245 0 0,4 0-189 0 0,-1 2-1 0 0,-1 0 0 0 0,0 0 1 0 0,23 25-1 0 0,-15-9 248 0 0,36 50 0 0 0,-52-65-867 0 0,111 172 1545 0 0,-105-159-1547 0 0,-2 0 1 0 0,0 1-1 0 0,-2 0 0 0 0,-1 1 1 0 0,8 44-1 0 0,-12-38 9 0 0,-2 0-1 0 0,-1 0 1 0 0,-2 0-1 0 0,-2 0 1 0 0,-10 58 0 0 0,1-34 81 0 0,-3-2 1 0 0,-32 82 0 0 0,33-106-179 0 0,-1-1 0 0 0,-2-1 0 0 0,-1 0 0 0 0,-1-2-1 0 0,-2 0 1 0 0,0-1 0 0 0,-2-1 0 0 0,-1-1 0 0 0,-30 25 0 0 0,32-30-112 0 0,-55 44-174 0 0,64-56-741 0 0,0 0 1 0 0,0 0-1 0 0,-1-1 1 0 0,-24 9-1 0 0,17-9-1969 0 0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49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9359 0 0,'15'-11'416'0'0,"-1"5"80"0"0,1-2-400 0 0,1 2-96 0 0,1 6 280 0 0,1-2 32 0 0,-3 4 328 0 0,-1 4-1536 0 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08.01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43 3079 0 0,'0'0'135'0'0,"2"-1"82"0"0,6-5 234 0 0,2 1 0 0 0,-1 0 0 0 0,0 0 0 0 0,1 1-1 0 0,0 0 1 0 0,0 1 0 0 0,0 0 0 0 0,1 1-1 0 0,-1 0 1 0 0,0 1 0 0 0,21-1 0 0 0,10 5 519 0 0,0 1-1 0 0,66 15 1 0 0,39 5 885 0 0,129-24 451 0 0,-149-4-1746 0 0,182-7 505 0 0,112-1-82 0 0,-50 11-497 0 0,-127-7-113 0 0,-2 0 179 0 0,-107 6-444 0 0,86 2 183 0 0,-151 3-208 0 0,80 13 0 0 0,-25 0 353 0 0,226-2 0 0 0,-203-9-288 0 0,-1 1-24 0 0,-101-4-124 0 0,-12 2 0 0 0,-16-2 0 0 0,-1 0 0 0 0,10 3 0 0 0,-14-3 0 0 0,16 1 0 0 0,20 1 0 0 0,49-3 0 0 0,-82 0 0 0 0,-2 0-13 0 0,-30 5-114 0 0,-45 6 71 0 0,0-2 0 0 0,-94 1 0 0 0,125-9 52 0 0,-347 23-68 0 0,-170-2-332 0 0,213-11 192 0 0,-629 70-444 0 0,634-15 415 0 0,172-30 162 0 0,38-16 57 0 0,61-12 1 0 0,-65 19 0 0 0,105-23 15 0 0,9-2-5 0 0,0 0 0 0 0,0 1 1 0 0,0 0-1 0 0,-11 6 0 0 0,4-2-3 0 0,15-7 19 0 0,-14 16-80 0 0,6-7 75 0 0,4-1-10 0 0,3-5-33 0 0,-9 12 32 0 0,11-15 10 0 0,-15 34 2 0 0,9-23-1 0 0,-1 1 0 0 0,-1-1 0 0 0,-1-1 0 0 0,1-1 0 0 0,1-2 15 0 0,8-8-14 0 0,0 1 0 0 0,-1-1 1 0 0,1 0-1 0 0,0 0 0 0 0,0 0 0 0 0,0 0 1 0 0,0 0-1 0 0,0 0 0 0 0,0 0 1 0 0,0 0-1 0 0,0 0 0 0 0,0 0 0 0 0,0 0 1 0 0,0 0-1 0 0,0 0 0 0 0,0 0 0 0 0,0 0 1 0 0,0 1-1 0 0,0-1 0 0 0,0 0 0 0 0,0 0 1 0 0,0 0-1 0 0,-1 0 0 0 0,1 0 0 0 0,0 0 1 0 0,0 0-1 0 0,0 0 0 0 0,0 0 1 0 0,0 0-1 0 0,0 0 0 0 0,1 1 0 0 0,-1-1 1 0 0,0 0-1 0 0,0 0 0 0 0,0 0 0 0 0,0 0 1 0 0,0 0-1 0 0,0 0 0 0 0,0 0 0 0 0,0 0 1 0 0,0 0-1 0 0,0 0 0 0 0,0 0 0 0 0,0 0 1 0 0,0 1-1 0 0,0-1 0 0 0,0 0 1 0 0,0 0-1 0 0,0 0 0 0 0,0 0 0 0 0,0 0 1 0 0,1 0-1 0 0,-1 0 0 0 0,0 0 0 0 0,0 0 1 0 0,0 0-1 0 0,2 2 24 0 0,1 0 1 0 0,0 0 0 0 0,-1 0-1 0 0,1-1 1 0 0,0 1-1 0 0,0-1 1 0 0,0 0 0 0 0,0 0-1 0 0,0 0 1 0 0,0 0-1 0 0,5 0 1 0 0,41 4 73 0 0,-30-4-104 0 0,191 5 104 0 0,-116-6-70 0 0,278 4 201 0 0,3-4 8 0 0,-312 1-185 0 0,189 7 112 0 0,-91-5-62 0 0,-32-2-60 0 0,338 4-6 0 0,-126-4-2 0 0,-226 0-40 0 0,143 6 82 0 0,-114-2-3 0 0,-127-2-54 0 0,-12-1-7 0 0,1 0-1 0 0,0-1 0 0 0,0 0 1 0 0,-1 0-1 0 0,12-1 0 0 0,-6 0-12 0 0,30 6 0 0 0,-25-4 0 0 0,0-1-4 0 0,-7 0 9 0 0,-1 2-72 0 0,5 1 53 0 0,-11-3 14 0 0,0 0 0 0 0,0-1 0 0 0,0 1 0 0 0,0 0 0 0 0,0 1 0 0 0,0-1 0 0 0,0 0 0 0 0,0 0 0 0 0,-1 1 0 0 0,3 1 0 0 0,0 1 0 0 0,0 0 0 0 0,-2-3 0 0 0,-1 0 0 0 0,1 1 0 0 0,-1-1 0 0 0,1 0 0 0 0,-1 0 0 0 0,1-1 0 0 0,0 1 0 0 0,0 0 0 0 0,-1 0 0 0 0,1-1 0 0 0,3 1 0 0 0,5 3 0 0 0,1-1 0 0 0,19 2 0 0 0,-16-3 0 0 0,9 1 0 0 0,0-2 0 0 0,25 0 0 0 0,-24-2 0 0 0,-13 1 0 0 0,-5-1 2 0 0,1 1 0 0 0,-1 1 0 0 0,1-1-1 0 0,-1 1 1 0 0,9 2 0 0 0,-26-4 15 0 0,0 0 1 0 0,0 1-1 0 0,0 1 0 0 0,-14 1 1 0 0,-34 3 12 0 0,48-3-30 0 0,-25 0 0 0 0,19-2 0 0 0,2 2 0 0 0,-1-2 0 0 0,2 0 0 0 0,-1-1 0 0 0,4-1-21 0 0,8 1-80 0 0,2 1 170 0 0,-21-5-1487 0 0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16.0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1 102 287 0 0,'2'-1'4626'0'0,"16"-5"-3987"0"0,0 0 0 0 0,0 1 1 0 0,0 0-1 0 0,34-2 0 0 0,80 0 1060 0 0,-51 5-844 0 0,331-30 2367 0 0,-233 16-2102 0 0,187 6-599 0 0,-217 9-424 0 0,-27-2-66 0 0,233 5 130 0 0,-341-1-160 0 0,-3 0 18 0 0,-1 0-1 0 0,1 1 0 0 0,15 4 1 0 0,-21-4 24 0 0,-5-2-43 0 0,0 0-1 0 0,1 0 1 0 0,-1 0 0 0 0,0 0 0 0 0,0 0 0 0 0,1 0 0 0 0,-1 0 0 0 0,0 0 0 0 0,1 0 0 0 0,-1 0 0 0 0,0 1 0 0 0,0-1 0 0 0,0 0 0 0 0,1 0 0 0 0,-1 0 0 0 0,0 0 0 0 0,0 1 0 0 0,1-1 0 0 0,-1 0 0 0 0,0 0 0 0 0,0 0 0 0 0,0 1 0 0 0,0-1-1 0 0,0 0 1 0 0,1 0 0 0 0,-1 1 0 0 0,0-1 0 0 0,0 1 0 0 0,-1 0-3 0 0,0 0-1 0 0,0 0 0 0 0,1 0 1 0 0,-1 1-1 0 0,-1-1 0 0 0,1 0 1 0 0,0 0-1 0 0,0 0 0 0 0,0 0 1 0 0,0 0-1 0 0,-1-1 0 0 0,1 1 1 0 0,0 0-1 0 0,-3 0 0 0 0,-27 12-1 0 0,27-12 5 0 0,-133 49-240 0 0,-209 48-1 0 0,317-92 223 0 0,-524 115-1043 0 0,295-70 1061 0 0,-20 4 0 0 0,223-39 672 0 0,57-14-504 0 0,8 1-20 0 0,-1 0-1 0 0,1 0 1 0 0,0-1-1 0 0,0 0 1 0 0,0 0 0 0 0,15-1-1 0 0,66-3 307 0 0,-48 0-342 0 0,222-8 447 0 0,169-4-153 0 0,-285 9-357 0 0,106 1 26 0 0,-144 8-64 0 0,-47-2 42 0 0,-31-2-53 0 0,-19 3 0 0 0,-14-2 0 0 0,1-1 0 0 0,-1 0 0 0 0,0 1 0 0 0,1-1 0 0 0,-1 0 0 0 0,1 1 0 0 0,-1-1 0 0 0,0 0 0 0 0,0 1 0 0 0,1-1 0 0 0,-1 1 0 0 0,0-1 0 0 0,0 1 0 0 0,0-1 0 0 0,1 1 0 0 0,-1-1 0 0 0,0 1 0 0 0,0-1 0 0 0,0 1 0 0 0,0-1 0 0 0,0 1 0 0 0,0-1 0 0 0,0 1 0 0 0,0 2-6 0 0,-1-1 1 0 0,0 1-1 0 0,0-1 0 0 0,1 1 0 0 0,-2-1 1 0 0,1 0-1 0 0,0 1 0 0 0,0-1 0 0 0,-1 0 0 0 0,1 0 1 0 0,-1 0-1 0 0,1 0 0 0 0,-1 0 0 0 0,-3 2 0 0 0,-33 25-318 0 0,28-21 231 0 0,-14 8 31 0 0,0-1-1 0 0,-1-2 1 0 0,-1 0 0 0 0,0-2-1 0 0,-1 0 1 0 0,-28 6-1 0 0,-168 29-40 0 0,176-37 59 0 0,-95 13-90 0 0,-136 28-236 0 0,-61 12 253 0 0,100-23 88 0 0,197-29-32 0 0,1 3 1 0 0,-78 33-1 0 0,119-46 61 0 0,0 0 1 0 0,-1 0 0 0 0,1 0-1 0 0,-1 1 1 0 0,1-1 0 0 0,0 0 0 0 0,-1 0-1 0 0,1 0 1 0 0,-1 0 0 0 0,1 1-1 0 0,0-1 1 0 0,-1 0 0 0 0,1 0 0 0 0,0 1-1 0 0,-1-1 1 0 0,1 0 0 0 0,0 1-1 0 0,-1-1 1 0 0,1 0 0 0 0,0 1 0 0 0,0-1-1 0 0,-1 0 1 0 0,1 1 0 0 0,0-1-1 0 0,0 1 1 0 0,-1 0 0 0 0,2 0 7 0 0,0 0 0 0 0,0 1 0 0 0,0-1 0 0 0,0 0 0 0 0,0 0 0 0 0,0 0 0 0 0,1 1 0 0 0,-1-1 0 0 0,0-1 0 0 0,0 1 1 0 0,1 0-1 0 0,-1 0 0 0 0,1 0 0 0 0,-1-1 0 0 0,1 1 0 0 0,-1 0 0 0 0,3 0 0 0 0,3 1 22 0 0,0 0-1 0 0,0 0 1 0 0,9 0 0 0 0,25 0 151 0 0,69-5 1 0 0,-43 0-100 0 0,809-15 521 0 0,-472 1-715 0 0,-383 15 128 0 0,-9 2 11 0 0,14-2 25 0 0,46 4 0 0 0,-71-2-49 0 0,0 0 1 0 0,-1 0-1 0 0,1 0 1 0 0,0 0-1 0 0,0 0 1 0 0,0 0-1 0 0,-1 1 1 0 0,1-1-1 0 0,0 0 1 0 0,0 0-1 0 0,-1 1 1 0 0,1-1-1 0 0,0 0 1 0 0,-1 1-1 0 0,2 0 1 0 0,-2 0-4 0 0,1-1 1 0 0,-1 1-1 0 0,0-1 1 0 0,0 1-1 0 0,0 0 1 0 0,0-1-1 0 0,0 1 1 0 0,0 0 0 0 0,0-1-1 0 0,0 1 1 0 0,0 0-1 0 0,0-1 1 0 0,0 1-1 0 0,0-1 1 0 0,0 1 0 0 0,0 0-1 0 0,0-1 1 0 0,-1 2-1 0 0,-6 11 0 0 0,-1-3 0 0 0,5-7 0 0 0,1-1 0 0 0,1-1 0 0 0,0 0 0 0 0,0 0 0 0 0,-1 0 0 0 0,1 0 0 0 0,-1 0 0 0 0,1 0 0 0 0,-1 0 0 0 0,0-1 0 0 0,1 1 0 0 0,-4 0 0 0 0,-23 9 0 0 0,14-6 11 0 0,-1 0 42 0 0,2-2 11 0 0,11-2 39 0 0,4 0-164 0 0,28-5-1623 0 0,0 1 1 0 0,0 2-1 0 0,41 2 1 0 0,-46 0 47 0 0,134 0-2521 0 0,-1 0 3670 0 0,-134 0 699 0 0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16.94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28 1187 5327 0 0,'-15'-15'472'0'0,"7"7"-424"0"0,4-4 28 0 0,4 10 26 0 0,0-1 0 0 0,0 1 0 0 0,0 0 0 0 0,0 0-1 0 0,0 0 1 0 0,1 0 0 0 0,-1-1 0 0 0,1 1 0 0 0,-1 0 0 0 0,1 0-1 0 0,0 0 1 0 0,0 0 0 0 0,0 0 0 0 0,0 0 0 0 0,0 0-1 0 0,0 1 1 0 0,1-1 0 0 0,-1 0 0 0 0,0 1 0 0 0,1-1-1 0 0,0 1 1 0 0,-1-1 0 0 0,3-1 0 0 0,6-4 513 0 0,-1 1 0 0 0,22-12-1 0 0,-29 17-526 0 0,37-18 1051 0 0,1 2 0 0 0,1 1-1 0 0,57-13 1 0 0,130-18 1201 0 0,-52 13-1089 0 0,118-43 509 0 0,-27 6-614 0 0,708-127 854 0 0,-716 148-1682 0 0,82-14 63 0 0,-186 39-221 0 0,594-85 725 0 0,-337 56-488 0 0,-101 11-201 0 0,119-21-74 0 0,130-22 3 0 0,-307 42-66 0 0,-176 28-54 0 0,-43 9-21 0 0,-32 6-59 0 0,-6 3 49 0 0,1-1 0 0 0,0 1-1 0 0,-1-1 1 0 0,-5 5-1 0 0,-6 2 10 0 0,-7 2-31 0 0,0-2 0 0 0,-1 0-1 0 0,-42 8 1 0 0,-73 4-103 0 0,107-17 127 0 0,-417 64-563 0 0,55-1 95 0 0,79-16 187 0 0,102-14 129 0 0,-290 58-285 0 0,249-39 359 0 0,-212 49-47 0 0,266-51 121 0 0,2 8 0 0 0,-338 155 0 0 0,505-202 14 0 0,-169 77-48 0 0,43-36-9 0 0,66-25 24 0 0,-147 71 1 0 0,167-64-2 0 0,-69 39 34 0 0,102-54 15 0 0,-56 45 0 0 0,52-35-1 0 0,25-21-19 0 0,0 2 1 0 0,1 0-1 0 0,-18 20 0 0 0,29-29 2 0 0,1 1 0 0 0,0 0 0 0 0,0 0 0 0 0,1 0 0 0 0,0 0-1 0 0,-1 0 1 0 0,-1 10 0 0 0,3-12-20 0 0,5-3 67 0 0,7 0 36 0 0,-1 0-1 0 0,1 0 0 0 0,-1-1 0 0 0,1-1 0 0 0,18-4 0 0 0,56-22 321 0 0,-42 12-232 0 0,210-52 506 0 0,3 19-289 0 0,0-1-66 0 0,594-100 550 0 0,-359 93-568 0 0,-311 38-250 0 0,278-23 22 0 0,-228 22-12 0 0,336-18 30 0 0,-471 32-71 0 0,144-12-6 0 0,72-4 0 0 0,-152 16-1 0 0,416-22-14 0 0,-557 26-76 0 0,-14 2-54 0 0,-6 0-14 0 0,-174 4-467 0 0,-117 5 387 0 0,-23 2 3 0 0,-124 21-36 0 0,-14 11 10 0 0,202-18 115 0 0,-538 64-236 0 0,18 27 338 0 0,743-111 37 0 0,-554 109-65 0 0,463-89 63 0 0,6 0 10 0 0,1 5 0 0 0,-203 83 0 0 0,79-13 0 0 0,-28 12 0 0 0,246-103 0 0 0,-10 3 0 0 0,0 2 0 0 0,1 1 0 0 0,-35 25 0 0 0,50-30 11 0 0,13-10-10 0 0,0 0 0 0 0,0 0 0 0 0,0 0-1 0 0,0 1 1 0 0,0-1 0 0 0,0 0 0 0 0,-1 0 0 0 0,1 0 0 0 0,0 0 0 0 0,0 0 0 0 0,0 0 0 0 0,0 0 0 0 0,0 0-1 0 0,0 0 1 0 0,0 0 0 0 0,0 0 0 0 0,0 0 0 0 0,0 1 0 0 0,0-1 0 0 0,0 0 0 0 0,0 0 0 0 0,0 0 0 0 0,0 0-1 0 0,0 0 1 0 0,0 0 0 0 0,0 0 0 0 0,0 0 0 0 0,0 1 0 0 0,0-1 0 0 0,0 0 0 0 0,0 0 0 0 0,0 0 0 0 0,0 0-1 0 0,0 0 1 0 0,0 0 0 0 0,0 0 0 0 0,0 0 0 0 0,0 1 0 0 0,0-1 0 0 0,0 0 0 0 0,0 0 0 0 0,0 0 0 0 0,0 0 0 0 0,0 0-1 0 0,0 0 1 0 0,0 0 0 0 0,0 0 0 0 0,0 0 0 0 0,1 0 0 0 0,-1 0 0 0 0,0 0 0 0 0,0 1 0 0 0,0-1 0 0 0,0 0-1 0 0,0 0 1 0 0,0 0 0 0 0,0 0 0 0 0,0 0 0 0 0,0 0 0 0 0,1 0 0 0 0,-1 0 0 0 0,0 0 0 0 0,0 0 0 0 0,0 0-1 0 0,5 3 25 0 0,0 1-1 0 0,1-1 0 0 0,-1-1 1 0 0,1 1-1 0 0,-1-1 0 0 0,1 0 1 0 0,0 0-1 0 0,0 0 0 0 0,9 0 1 0 0,11 1 60 0 0,26 0 0 0 0,-33-2-37 0 0,239-7 454 0 0,3-19-158 0 0,-186 17-273 0 0,504-59 265 0 0,-269 32-255 0 0,25-3-23 0 0,136-8-4 0 0,-117 13-39 0 0,770-71 332 0 0,-762 79-292 0 0,514-26-4 0 0,-736 46-43 0 0,217-2-284 0 0,-861 19-399 0 0,373-6 513 0 0,-636 53-1026 0 0,184 13 532 0 0,476-57 560 0 0,-840 137-411 0 0,276-39 423 0 0,628-105 83 0 0,-442 83 47 0 0,235-41-28 0 0,-594 159-114 0 0,817-200 98 0 0,-54 18 20 0 0,70-22-16 0 0,1 0 0 0 0,-1 0 0 0 0,1 1 0 0 0,-18 13 0 0 0,25-17 0 0 0,1 0 0 0 0,0-1 1 0 0,1 1-1 0 0,-1 0 0 0 0,0 0 1 0 0,0 0-1 0 0,1 1 1 0 0,-1-1-1 0 0,1 0 0 0 0,0 0 1 0 0,-1 1-1 0 0,1-1 1 0 0,0 1-1 0 0,1-1 0 0 0,-1 1 1 0 0,0 0-1 0 0,0 4 1 0 0,1-5 0 0 0,1 1 0 0 0,-1-1 0 0 0,0 0 0 0 0,1 1-1 0 0,0-1 1 0 0,-1 0 0 0 0,1 0 0 0 0,0 0 0 0 0,0 1 0 0 0,0-1 0 0 0,0 0 0 0 0,1 0 0 0 0,-1-1 0 0 0,0 1 0 0 0,1 0 0 0 0,0 0 0 0 0,-1-1 0 0 0,1 1 0 0 0,0 0 0 0 0,3 1 0 0 0,5 3 26 0 0,0 0 0 0 0,0 0 0 0 0,1-1 1 0 0,0 0-1 0 0,0-1 0 0 0,19 5 0 0 0,73 10 167 0 0,-90-17-175 0 0,219 15 498 0 0,-133-12-429 0 0,503-2 151 0 0,-365-7-135 0 0,272-9 165 0 0,-109 1-134 0 0,764-32 163 0 0,-709 30-111 0 0,-138 6-45 0 0,59 14-20 0 0,-136 4-49 0 0,101 9 128 0 0,-264-12-136 0 0,-4-1 92 0 0,91 20 0 0 0,-148-22-152 0 0,-3 1 42 0 0,-42-5 11 0 0,24 0-119 0 0,0-1 0 0 0,-1 1 0 0 0,1-1 0 0 0,0 0 0 0 0,0 0 0 0 0,-10-4 0 0 0,8 2-133 0 0,4 2-95 0 0,1 1-6 0 0,-19-5-2549 0 0,-22 0 0 0 0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18.96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1 452 7455 0 0,'0'0'575'0'0,"0"9"-358"0"0,1-7-142 0 0,0 1 0 0 0,0 0-1 0 0,1-1 1 0 0,-1 1 0 0 0,0-1-1 0 0,1 1 1 0 0,0-1 0 0 0,0 0-1 0 0,-1 1 1 0 0,1-1 0 0 0,0 0-1 0 0,1 0 1 0 0,-1-1 0 0 0,0 1-1 0 0,1 0 1 0 0,-1-1 0 0 0,1 1-1 0 0,-1-1 1 0 0,1 0 0 0 0,3 1-1 0 0,5 3 394 0 0,1-2 0 0 0,0 1 0 0 0,20 2 0 0 0,25 0 882 0 0,90 0-1 0 0,57-15 133 0 0,-155 6-1144 0 0,274-25 1633 0 0,-90 6-1007 0 0,526-37 1285 0 0,-645 51-2064 0 0,517-31 783 0 0,-341 23-598 0 0,21-2 12 0 0,301-3 234 0 0,-257 15-317 0 0,-145 4-174 0 0,21-1-37 0 0,504-23 120 0 0,-447 6-80 0 0,198-21 143 0 0,-365 25-205 0 0,229-27 125 0 0,150-17 54 0 0,412-20-98 0 0,-446 70-147 0 0,-187 7 0 0 0,-106 5 0 0 0,-159-1 11 0 0,-18-1-5 0 0,1 1 0 0 0,0-1 0 0 0,-1 1 0 0 0,1 0-1 0 0,0 0 1 0 0,-5 2 0 0 0,-11 4 6 0 0,-35 5-12 0 0,-1-3 0 0 0,-108 5 0 0 0,-280-31 0 0 0,261 8 0 0 0,-249 21 0 0 0,390-9 0 0 0,-266 28-11 0 0,-72 18-129 0 0,12-2 35 0 0,-34 13 87 0 0,-85 14-44 0 0,87-16 62 0 0,151-25 0 0 0,-194 27-23 0 0,180-25-18 0 0,36-6 41 0 0,-146 21 0 0 0,-5 6 0 0 0,-411 69 0 0 0,577-86-4 0 0,-410 89-59 0 0,315-62-76 0 0,-2-18-43 0 0,227-37 170 0 0,29-1 12 0 0,1 1 0 0 0,0 3 0 0 0,-53 21 0 0 0,78-24-11 0 0,23-8-31 0 0,1 8 20 0 0,2 3-20 0 0,8 0 31 0 0,-2-8 8 0 0,0 1-1 0 0,0-1 1 0 0,1-1 0 0 0,0 1-1 0 0,0-1 1 0 0,1 0 0 0 0,-1-1-1 0 0,1 1 1 0 0,0-2 0 0 0,0 1-1 0 0,16 4 1 0 0,6-1-10 0 0,0 0-1 0 0,33 2 1 0 0,335 8 28 0 0,450-41 255 0 0,-743 19-246 0 0,1223-68 627 0 0,-222 23-253 0 0,-906 43-353 0 0,197-11 17 0 0,138-4 17 0 0,111 3-67 0 0,-42 1 40 0 0,-225 16-52 0 0,24-2 0 0 0,25 12 0 0 0,-98 1 0 0 0,-118-1 1 0 0,-141-4 10 0 0,-41-4 60 0 0,-30 0-70 0 0,0 0-1 0 0,0 0 1 0 0,0 0 0 0 0,0 0 0 0 0,0 0 0 0 0,0 0 0 0 0,0 0 0 0 0,0 0-1 0 0,0 0 1 0 0,0 0 0 0 0,0 0 0 0 0,0-1 0 0 0,0 1 0 0 0,0 0 0 0 0,0 0-1 0 0,0 0 1 0 0,0 0 0 0 0,0 0 0 0 0,0 0 0 0 0,0 0 0 0 0,0 0 0 0 0,0 0-1 0 0,0 0 1 0 0,0 0 0 0 0,0 0 0 0 0,0 0 0 0 0,0 0 0 0 0,0 0 0 0 0,0 0-1 0 0,0 0 1 0 0,0 0 0 0 0,0 0 0 0 0,0 0 0 0 0,0-1 0 0 0,0 1-1 0 0,0 0 1 0 0,0 0 0 0 0,0 0 0 0 0,0 0 0 0 0,0 0 0 0 0,0 0 0 0 0,0 0-1 0 0,0 0 1 0 0,0 0 0 0 0,0 0 0 0 0,0 0 0 0 0,0 0 0 0 0,0 0 0 0 0,1 0-1 0 0,-10-9 11 0 0,-2-2-11 0 0,1 0 0 0 0,-4-1 10 0 0,11 10 11 0 0,-13-14 12 0 0,14 13-33 0 0,0 1 0 0 0,0-1 0 0 0,0 0 0 0 0,-1 1 0 0 0,1-1 0 0 0,-1 1 0 0 0,0 0 0 0 0,-5-4 0 0 0,-2 0 0 0 0,4 1 0 0 0,0-1-1 0 0,0 1 1 0 0,-1 1-1 0 0,0-1 1 0 0,0 1-1 0 0,-8-4 1 0 0,6 4-8 0 0,3 2-11 0 0,0-1-1 0 0,0 1 0 0 0,0 0 0 0 0,0 0 0 0 0,-7-1 0 0 0,-6-2 22 0 0,6 0-63 0 0,0 2 0 0 0,0-1 0 0 0,0 1 0 0 0,-16-1 0 0 0,-56 0-2090 0 0,30 1-1033 0 0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40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2921 242 6679 0 0,'0'0'300'0'0,"-2"-8"108"0"0,-2-2-21 0 0,0 1-1 0 0,-1-1 0 0 0,0 1 0 0 0,0-1 0 0 0,-1 2 0 0 0,0-1 0 0 0,-1 1 0 0 0,0-1 0 0 0,0 2 1 0 0,-1-1-1 0 0,1 1 0 0 0,-2 0 0 0 0,1 1 0 0 0,-1 0 0 0 0,0 0 0 0 0,0 1 0 0 0,-1 0 0 0 0,1 1 1 0 0,-1 0-1 0 0,0 0 0 0 0,-11-1 0 0 0,-172-30 1249 0 0,57 14-649 0 0,84 12-652 0 0,0 2 0 0 0,0 2 0 0 0,-84 4 0 0 0,-294 34 119 0 0,2 37 384 0 0,342-52-647 0 0,-113 29 151 0 0,162-36-322 0 0,1 1 0 0 0,0 3-1 0 0,-44 23 1 0 0,33-10 29 0 0,1 2 0 0 0,-55 48-1 0 0,-70 87 230 0 0,-63 108 343 0 0,214-244-594 0 0,2 0 0 0 0,1 1-1 0 0,2 1 1 0 0,-24 64 0 0 0,20-30 8 0 0,-18 104-1 0 0,25-90 40 0 0,4 0 1 0 0,3 1-1 0 0,3-1 0 0 0,4 1 1 0 0,17 113-1 0 0,17 14-4 0 0,-21-141-62 0 0,25 71 1 0 0,123 240 109 0 0,-78-170-73 0 0,-17-40 51 0 0,-46-118-42 0 0,38 59 1 0 0,-42-80-20 0 0,1-2-1 0 0,1 0 1 0 0,1-2 0 0 0,2 0 0 0 0,0-1-1 0 0,2-1 1 0 0,0-2 0 0 0,1 0 0 0 0,1-2-1 0 0,1-1 1 0 0,0-1 0 0 0,1-1 0 0 0,1-2-1 0 0,1 0 1 0 0,38 9 0 0 0,-19-9 68 0 0,0-1 0 0 0,102 8-1 0 0,-112-18 39 0 0,-1-2-1 0 0,1-1 0 0 0,-1-3 0 0 0,58-11 0 0 0,-4-7 221 0 0,154-57 1 0 0,-197 59-246 0 0,-1-3 0 0 0,-2-2 0 0 0,0-2 0 0 0,68-52 0 0 0,215-218 568 0 0,-164 139-382 0 0,-105 100-136 0 0,-3-3 0 0 0,-2-1 0 0 0,-4-4 0 0 0,-2-1 0 0 0,68-121-1 0 0,37-114 11 0 0,-23-13 56 0 0,-104 233-175 0 0,-4-1 0 0 0,-3-2 0 0 0,-5 0 1 0 0,-3-1-1 0 0,2-98 0 0 0,-15 144-40 0 0,-2 1 0 0 0,-1 0 0 0 0,-3-1 0 0 0,-1 1-1 0 0,-14-43 1 0 0,6 34-16 0 0,-3 0-1 0 0,-1 1 0 0 0,-42-69 0 0 0,40 82-47 0 0,-2 2 0 0 0,-2 0 0 0 0,-1 2 0 0 0,-1 0 0 0 0,-1 2 0 0 0,-2 1 0 0 0,0 2 0 0 0,-2 1 0 0 0,-52-30 0 0 0,56 38-38 0 0,-2 2 0 0 0,1 1 0 0 0,-2 2 0 0 0,0 0 1 0 0,-37-6-1 0 0,30 10-248 0 0,-1 1 1 0 0,1 2 0 0 0,-79 2 0 0 0,107 3 122 0 0,0 0 1 0 0,-1 0-1 0 0,1 1 1 0 0,0 1-1 0 0,0-1 1 0 0,0 2-1 0 0,0-1 0 0 0,1 2 1 0 0,-1-1-1 0 0,-17 12 1 0 0,22-12-261 0 0,-1 1 0 0 0,1 0 0 0 0,-1-1 0 0 0,2 2 0 0 0,-1-1 0 0 0,0 1 1 0 0,1-1-1 0 0,0 1 0 0 0,0 0 0 0 0,1 1 0 0 0,0-1 0 0 0,0 1 0 0 0,0-1 0 0 0,1 1 1 0 0,0 0-1 0 0,-2 14 0 0 0,2 8-1726 0 0,1 3-133 0 0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40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1490 5871 0 0,'-17'3'132'0'0,"13"-2"494"0"0,18-3 1542 0 0,12-5-699 0 0,0-2 0 0 0,0 0 1 0 0,31-16-1 0 0,-23 9-476 0 0,23-11 919 0 0,71-47-1 0 0,48-45 336 0 0,-167 113-2182 0 0,426-256 1603 0 0,-296 185-1479 0 0,251-124 42 0 0,-230 133-180 0 0,51-22 11 0 0,85-41-29 0 0,237-116 10 0 0,-389 175-1590 0 0,-65 33 161 0 0,-60 27-3034 0 0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41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16 599 0 0,'-5'-1'249'0'0,"0"0"0"0"0,0-1-1 0 0,0 1 1 0 0,0 1-1 0 0,0-1 1 0 0,0 1-1 0 0,0 0 1 0 0,0 0-1 0 0,0 0 1 0 0,0 1-1 0 0,0 0 1 0 0,0 0-1 0 0,-9 3 1 0 0,-5 3 795 0 0,1 0-1 0 0,-21 13 1 0 0,16-8-391 0 0,21-11-936 0 0,-15 10 2701 0 0,17-11-2345 0 0,-1 0 0 0 0,1 1 0 0 0,0-1 0 0 0,0 0 0 0 0,-1 1 0 0 0,1-1 0 0 0,0 0 1 0 0,0 1-1 0 0,0-1 0 0 0,0 1 0 0 0,-1-1 0 0 0,1 0 0 0 0,0 1 0 0 0,0-1 0 0 0,0 1 0 0 0,0-1 0 0 0,0 0 0 0 0,0 1 0 0 0,0-1 1 0 0,0 1-1 0 0,0-1 0 0 0,0 0 0 0 0,0 1 0 0 0,0-1 0 0 0,1 1 0 0 0,-1-1 0 0 0,0 0 0 0 0,0 1 0 0 0,0-1 0 0 0,0 0 0 0 0,1 1 1 0 0,-1-1-1 0 0,0 0 0 0 0,0 1 0 0 0,1-1 0 0 0,-1 0 0 0 0,0 1 0 0 0,1-1 0 0 0,-1 0 0 0 0,0 0 0 0 0,1 1 0 0 0,2 1 126 0 0,1 1 1 0 0,-1-1-1 0 0,1 0 0 0 0,0 0 0 0 0,-1 0 0 0 0,1-1 0 0 0,0 1 0 0 0,0-1 1 0 0,0 0-1 0 0,0 0 0 0 0,0 0 0 0 0,7 0 0 0 0,5 0 584 0 0,31-3-1 0 0,-34 2-492 0 0,134-14 2254 0 0,239-54 0 0 0,-217 42-1627 0 0,-165 25-909 0 0,0 1-1 0 0,0 0 0 0 0,0 0 1 0 0,0 0-1 0 0,0 1 0 0 0,1-1 0 0 0,-1 1 1 0 0,-1 0-1 0 0,1 0 0 0 0,0 1 1 0 0,0-1-1 0 0,0 1 0 0 0,-1 0 1 0 0,6 3-1 0 0,-6-3-2 0 0,-1 0 1 0 0,1 1-1 0 0,-1 0 1 0 0,1-1-1 0 0,-1 1 1 0 0,0 0-1 0 0,0 0 1 0 0,0 0-1 0 0,0 0 1 0 0,-1 0-1 0 0,1 0 1 0 0,-1 1-1 0 0,0-1 1 0 0,0 1-1 0 0,0-1 1 0 0,0 7-1 0 0,1 8-5 0 0,-1-1 0 0 0,-1 1 0 0 0,0 0 0 0 0,-4 19 0 0 0,-16 73 0 0 0,14-81 0 0 0,-92 358-3517 0 0,28-131-356 0 0,56-197-2321 0 0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49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3739 2666 3023 0 0,'0'0'134'0'0,"2"0"-6"0"0,1 0-109 0 0,14-4 64 0 0,-11 2 406 0 0,-1-1-1 0 0,1 1 1 0 0,0-1 0 0 0,-1-1-1 0 0,0 1 1 0 0,1-1-1 0 0,-1 0 1 0 0,-1 0-1 0 0,1 0 1 0 0,5-7-1 0 0,0-1 454 0 0,-1 0-1 0 0,-1 0 1 0 0,10-18-1 0 0,-1-8 431 0 0,-12 26-879 0 0,0 1 0 0 0,11-19 0 0 0,-14 28-462 0 0,76-126 1736 0 0,-69 110-1543 0 0,-1 0 0 0 0,-1 0 0 0 0,0 0 0 0 0,-2-1 0 0 0,6-33 1 0 0,-7 17 107 0 0,-2-1 0 0 0,-2 1 0 0 0,-1 0 1 0 0,-1 0-1 0 0,-2 0 0 0 0,-2 0 1 0 0,-1 0-1 0 0,-17-47 0 0 0,-87-279 660 0 0,67 230-794 0 0,-7-24 60 0 0,39 111-213 0 0,-2 1-1 0 0,-3 1 1 0 0,-1 0-1 0 0,-2 1 1 0 0,-2 1 0 0 0,-28-40-1 0 0,28 52 2 0 0,-2 1 0 0 0,-29-27-1 0 0,-58-44 22 0 0,0 1-47 0 0,71 60 16 0 0,-1 1 1 0 0,-2 3-1 0 0,-1 1 0 0 0,-87-47 0 0 0,61 45 11 0 0,-2 4-1 0 0,-80-23 0 0 0,-110-45-46 0 0,204 74 0 0 0,-103-29 0 0 0,119 43 0 0 0,-1 2 0 0 0,1 2 0 0 0,-61-2 0 0 0,34 7 0 0 0,1 3 0 0 0,0 3 0 0 0,-108 21 0 0 0,103-11 0 0 0,-92 25 0 0 0,164-39 0 0 0,-349 115-92 0 0,312-102 79 0 0,0 2 0 0 0,-41 23 0 0 0,63-29 10 0 0,-1 1 0 0 0,1 0 0 0 0,1 2 0 0 0,0-1 0 0 0,1 2 0 0 0,-21 25 0 0 0,-126 193-50 0 0,106-145 15 0 0,-96 114 1 0 0,106-151 37 0 0,2-3 0 0 0,2 2 0 0 0,-36 57 0 0 0,50-60 0 0 0,2 1 0 0 0,3 1 0 0 0,1 1 0 0 0,-22 80 0 0 0,27-63 0 0 0,3 1 0 0 0,2 0 0 0 0,-1 78 0 0 0,12-53 0 0 0,14 110 0 0 0,-9-156 0 0 0,0-2 0 0 0,3 0 0 0 0,1 0 0 0 0,18 52 0 0 0,63 120 0 0 0,-27-74 0 0 0,41 78 0 0 0,47 35 0 0 0,-128-223 14 0 0,1-1-1 0 0,1-1 1 0 0,2-1 0 0 0,1-1-1 0 0,1-1 1 0 0,1-2-1 0 0,2-1 1 0 0,0-2 0 0 0,41 22-1 0 0,-35-25 15 0 0,0-2 0 0 0,2-1 0 0 0,0-2 0 0 0,42 9-1 0 0,171 18 157 0 0,-139-33 72 0 0,225-12 0 0 0,-267-3-237 0 0,0-3 0 0 0,118-32 0 0 0,136-63 135 0 0,-318 103-149 0 0,99-33 52 0 0,100-38 50 0 0,-174 58-71 0 0,-1 0 1 0 0,-1-2-1 0 0,0-2 1 0 0,33-25-1 0 0,-32 18 82 0 0,-2-2-1 0 0,0-2 0 0 0,33-42 1 0 0,-20 15 22 0 0,38-69 1 0 0,-41 62-55 0 0,82-100 0 0 0,-108 148-85 0 0,16-27-1 0 0,-27 38-1 0 0,1-1-1 0 0,-1 0 1 0 0,-1 0-1 0 0,1 0 1 0 0,-1 0-1 0 0,0-1 1 0 0,0 1 0 0 0,1-13-1 0 0,-3 17-32 0 0,0 0 0 0 0,0 0 0 0 0,0 0 0 0 0,0 0 0 0 0,0 0 0 0 0,-1 1 0 0 0,1-1-1 0 0,-1 0 1 0 0,1 0 0 0 0,-1 0 0 0 0,0 0 0 0 0,0 1 0 0 0,1-1 0 0 0,-1 0 0 0 0,-1 1 0 0 0,1-1 0 0 0,-1-1 0 0 0,-1 1-100 0 0,1 0 1 0 0,-1-1-1 0 0,0 1 1 0 0,0 1-1 0 0,1-1 1 0 0,-1 0-1 0 0,-1 1 0 0 0,1-1 1 0 0,-3 0-1 0 0,-7-2-1030 0 0,-1 1 0 0 0,1 1 0 0 0,-25-2 0 0 0,32 4 583 0 0,-18-2-1454 0 0,6 2-12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1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88 520 8863 0 0,'0'0'687'0'0,"-1"2"-448"0"0,-8 20 194 0 0,1-5 1146 0 0,-9 36 0 0 0,16-46-1255 0 0,-1-1-1 0 0,1 1 0 0 0,1 0 1 0 0,-1 0-1 0 0,1 0 0 0 0,1 0 1 0 0,-1 0-1 0 0,1 0 1 0 0,2 7-1 0 0,-1-7-136 0 0,0 0 1 0 0,1 0-1 0 0,-1 0 0 0 0,2 0 0 0 0,-1 0 1 0 0,1-1-1 0 0,0 1 0 0 0,0-1 1 0 0,1 0-1 0 0,0 0 0 0 0,6 6 1 0 0,-7-8-134 0 0,0-1 0 0 0,0 0 0 0 0,0 0 1 0 0,0-1-1 0 0,1 1 0 0 0,-1-1 1 0 0,1 0-1 0 0,0 0 0 0 0,-1 0 1 0 0,1-1-1 0 0,0 1 0 0 0,0-1 1 0 0,0 0-1 0 0,0-1 0 0 0,0 1 1 0 0,0-1-1 0 0,9-1 0 0 0,-7 1-55 0 0,0-1-1 0 0,0-1 1 0 0,0 1-1 0 0,-1-1 1 0 0,1 0-1 0 0,-1-1 1 0 0,1 1-1 0 0,-1-1 1 0 0,0-1-1 0 0,0 1 1 0 0,0-1-1 0 0,0 0 1 0 0,-1 0-1 0 0,0-1 1 0 0,0 1-1 0 0,0-1 1 0 0,0 0-1 0 0,-1-1 1 0 0,1 1-1 0 0,-1-1 1 0 0,-1 0-1 0 0,1 0 1 0 0,-1 0-1 0 0,0-1 1 0 0,-1 1-1 0 0,1 0 1 0 0,-1-1-1 0 0,-1 0 1 0 0,1 0-1 0 0,-1 1 1 0 0,1-9-1 0 0,-2 1-97 0 0,1 1-1 0 0,-2-1 1 0 0,0 1 0 0 0,0-1-1 0 0,-1 1 1 0 0,-8-25 0 0 0,7 27-2 0 0,-1 0 1 0 0,0 0-1 0 0,-1 1 1 0 0,0-1-1 0 0,-1 1 1 0 0,0 1-1 0 0,-1-1 1 0 0,-11-12-1 0 0,15 18 49 0 0,-1 1 0 0 0,1 0 0 0 0,-1 0-1 0 0,0 0 1 0 0,1 1 0 0 0,-1-1 0 0 0,-1 1 0 0 0,1 0-1 0 0,0 0 1 0 0,0 1 0 0 0,-1-1 0 0 0,1 1 0 0 0,-1 0-1 0 0,0 0 1 0 0,1 0 0 0 0,-7 0 0 0 0,4 2-8 0 0,0-1-1 0 0,0 1 1 0 0,0 0 0 0 0,0 0-1 0 0,0 1 1 0 0,1 0 0 0 0,-1 0 0 0 0,0 1-1 0 0,1-1 1 0 0,-8 5 0 0 0,6-2 19 0 0,-1 0 1 0 0,1 1 0 0 0,0 0-1 0 0,1 0 1 0 0,-1 1-1 0 0,1-1 1 0 0,1 2-1 0 0,-1-1 1 0 0,1 1 0 0 0,0 0-1 0 0,1 0 1 0 0,0 0-1 0 0,0 1 1 0 0,1 0-1 0 0,-6 16 1 0 0,9-21 37 0 0,1-1 1 0 0,-1 1-1 0 0,1 0 0 0 0,-1-1 1 0 0,1 1-1 0 0,0 0 0 0 0,1-1 1 0 0,-1 1-1 0 0,0 0 0 0 0,1-1 1 0 0,0 1-1 0 0,0-1 0 0 0,0 1 0 0 0,0-1 1 0 0,4 7-1 0 0,-3-6 23 0 0,1 0 0 0 0,0 0 0 0 0,0-1 0 0 0,1 1 0 0 0,-1-1 0 0 0,1 1 0 0 0,0-1 0 0 0,-1 0 0 0 0,1-1 0 0 0,8 5 0 0 0,-2-2 84 0 0,-1-1 0 0 0,1-1 1 0 0,0 1-1 0 0,0-2 0 0 0,0 1 0 0 0,0-2 1 0 0,1 1-1 0 0,-1-1 0 0 0,1-1 1 0 0,16 0-1 0 0,-12-2-7 0 0,0-1 0 0 0,0 0 0 0 0,-1-1 0 0 0,1-1-1 0 0,18-8 1 0 0,-7 0 55 0 0,45-29 0 0 0,-59 33-140 0 0,-1 1 0 0 0,0-1 0 0 0,0-1-1 0 0,-1 0 1 0 0,0-1 0 0 0,-1 0 0 0 0,-1 0-1 0 0,1-1 1 0 0,-2 0 0 0 0,1 0 0 0 0,-2-1-1 0 0,0 0 1 0 0,0 0 0 0 0,-1 0 0 0 0,-1-1-1 0 0,4-20 1 0 0,-7 31-10 0 0,-1 1-1 0 0,0-1 1 0 0,1 1-1 0 0,-1-1 1 0 0,-1 0-1 0 0,1 1 1 0 0,-1-5-1 0 0,1 7-1 0 0,0-1 0 0 0,0 1-1 0 0,0 0 1 0 0,0 0 0 0 0,0-1 0 0 0,0 1 0 0 0,0 0-1 0 0,0-1 1 0 0,0 1 0 0 0,0 0 0 0 0,0 0-1 0 0,-1-1 1 0 0,1 1 0 0 0,0 0 0 0 0,0 0-1 0 0,0-1 1 0 0,0 1 0 0 0,-1 0 0 0 0,1 0-1 0 0,0-1 1 0 0,0 1 0 0 0,0 0 0 0 0,-1 0-1 0 0,1 0 1 0 0,0 0 0 0 0,0-1 0 0 0,-1 1-1 0 0,1 0 1 0 0,0 0 0 0 0,-1 0 0 0 0,1 0-1 0 0,0 0 1 0 0,0 0 0 0 0,-1 0 0 0 0,1 0-1 0 0,0 0 1 0 0,-1 0 0 0 0,1 0 0 0 0,0 0 0 0 0,0 0-1 0 0,-1 0 1 0 0,1 0 0 0 0,0 0 0 0 0,-1 0-1 0 0,1 0 1 0 0,0 0 0 0 0,0 0 0 0 0,-1 1-1 0 0,1-1 1 0 0,0 0 0 0 0,0 0 0 0 0,-1 0-1 0 0,1 0 1 0 0,0 1 0 0 0,-4 1-17 0 0,1-1 1 0 0,0 1-1 0 0,0 0 1 0 0,0 1-1 0 0,0-1 1 0 0,1 1-1 0 0,-1-1 1 0 0,1 1-1 0 0,-1 0 1 0 0,1 0-1 0 0,0 0 1 0 0,0 0-1 0 0,0 0 1 0 0,1 0-1 0 0,-1 0 0 0 0,1 1 1 0 0,-2 5-1 0 0,-1 4-3 0 0,0 0 0 0 0,1 0 0 0 0,-2 20-1 0 0,5-25 41 0 0,-1 0 0 0 0,1 1 0 0 0,0-1 0 0 0,1 1 0 0 0,0-1-1 0 0,0 1 1 0 0,1-1 0 0 0,0 0 0 0 0,0 0 0 0 0,1 0 0 0 0,4 9 0 0 0,-4-12 41 0 0,-1-1 1 0 0,1 1 0 0 0,0-1 0 0 0,0 0 0 0 0,0 0 0 0 0,1-1 0 0 0,-1 1 0 0 0,1 0-1 0 0,0-1 1 0 0,0 0 0 0 0,0 0 0 0 0,0 0 0 0 0,1-1 0 0 0,-1 1 0 0 0,1-1 0 0 0,0 0 0 0 0,0-1-1 0 0,-1 1 1 0 0,9 1 0 0 0,5 0 78 0 0,-1-2-1 0 0,0 0 1 0 0,1-1-1 0 0,-1 0 1 0 0,1-2-1 0 0,24-4 0 0 0,-14 0-31 0 0,-1-2 0 0 0,0 0-1 0 0,31-15 1 0 0,-45 16-68 0 0,-10 5-30 0 0,-1 0 1 0 0,1 1-1 0 0,-1-1 1 0 0,1 1-1 0 0,0 0 1 0 0,5-1-1 0 0,-8 1-9 0 0,1 1-1 0 0,0 0 0 0 0,-1 0 0 0 0,1 0 1 0 0,-1 0-1 0 0,1 0 0 0 0,0 1 1 0 0,-1-1-1 0 0,1 0 0 0 0,-1 0 1 0 0,1 0-1 0 0,0 0 0 0 0,-1 1 1 0 0,1-1-1 0 0,-1 0 0 0 0,1 0 1 0 0,-1 1-1 0 0,1-1 0 0 0,-1 1 1 0 0,1-1-1 0 0,-1 0 0 0 0,0 1 1 0 0,1-1-1 0 0,-1 1 0 0 0,1-1 1 0 0,-1 1-1 0 0,0-1 0 0 0,1 1 1 0 0,-1-1-1 0 0,0 1 0 0 0,0-1 0 0 0,1 1 1 0 0,-1 1-1 0 0,0-1 1 0 0,4 7-1 0 0,-3-5 0 0 0,0 1 1 0 0,0-1-1 0 0,1 0 0 0 0,-1 0 0 0 0,1 0 1 0 0,-1 0-1 0 0,1-1 0 0 0,0 1 0 0 0,0 0 0 0 0,1-1 1 0 0,3 5-1 0 0,0-2 11 0 0,-3-2 21 0 0,-1-1 0 0 0,0 0 0 0 0,1-1 0 0 0,0 1 0 0 0,-1 0 0 0 0,1-1 0 0 0,0 1 0 0 0,0-1 0 0 0,0 0 0 0 0,0 0 0 0 0,0 0 0 0 0,0-1 1 0 0,6 2-1 0 0,-4-2 42 0 0,1 0 0 0 0,0 0 1 0 0,0 0-1 0 0,-1-1 0 0 0,1 0 1 0 0,0 0-1 0 0,6-3 1 0 0,-3 1 21 0 0,0 0 1 0 0,-1-1 0 0 0,0 0-1 0 0,0 0 1 0 0,0-1 0 0 0,0 0-1 0 0,-1-1 1 0 0,0 1 0 0 0,10-11-1 0 0,-9 5 7 0 0,0 0 1 0 0,-1 0-1 0 0,0 0 0 0 0,-1-1 0 0 0,0 0 1 0 0,-1 0-1 0 0,0-1 0 0 0,-1 0 0 0 0,-1 0 1 0 0,0 0-1 0 0,0 0 0 0 0,0-24 0 0 0,-2 9-24 0 0,-1 0 0 0 0,-1 1 0 0 0,-2-1 0 0 0,0 0 0 0 0,-9-29 0 0 0,-16-44-74 0 0,23 87-17 0 0,-1 0-1 0 0,0 1 1 0 0,-1-1-1 0 0,-16-23 1 0 0,21 34-78 0 0,0 1 1 0 0,0-1-1 0 0,-1 0 1 0 0,1 1-1 0 0,-1 0 0 0 0,1 0 1 0 0,-1-1-1 0 0,0 1 1 0 0,0 1-1 0 0,0-1 1 0 0,0 0-1 0 0,0 1 0 0 0,0 0 1 0 0,0-1-1 0 0,-5 0 1 0 0,5 2-196 0 0,0 0 1 0 0,0 0 0 0 0,1 0 0 0 0,-1 0 0 0 0,0 0-1 0 0,0 1 1 0 0,0-1 0 0 0,0 1 0 0 0,0 0-1 0 0,0-1 1 0 0,0 1 0 0 0,1 1 0 0 0,-1-1 0 0 0,0 0-1 0 0,1 1 1 0 0,-1-1 0 0 0,1 1 0 0 0,-3 2 0 0 0,-12 12-4436 0 0,-2 4-1038 0 0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50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5407 0 0,'0'0'3840'0'0,"0"2"-3325"0"0,4 40 275 0 0,-1 62-1 0 0,-2-40-533 0 0,2 29 427 0 0,5 1 0 0 0,4-2 0 0 0,4 1 0 0 0,4-2 0 0 0,42 118 0 0 0,-46-166-373 0 0,2 0-1 0 0,24 42 0 0 0,-32-69-190 0 0,0-1 1 0 0,1 0-1 0 0,1 0 0 0 0,0-1 0 0 0,1 0 1 0 0,0-1-1 0 0,1-1 0 0 0,16 12 1 0 0,1-5 154 0 0,0-1 1 0 0,54 23 0 0 0,71 18 385 0 0,-87-36-540 0 0,1-3 1 0 0,0-3-1 0 0,2-3 1 0 0,114 7-1 0 0,-62-19 161 0 0,127-14-1 0 0,126-31 427 0 0,-291 32-575 0 0,386-65 538 0 0,-184 26-244 0 0,163-49-306 0 0,-257 41-118 0 0,247-67 49 0 0,-221 68-39 0 0,273-63-13 0 0,-211 50 111 0 0,93-17 104 0 0,64-7 78 0 0,-407 86-344 0 0,-12 3-111 0 0,0 0 0 0 0,0-2 0 0 0,0 0 0 0 0,-1-1 0 0 0,27-15-1 0 0,-44 22-6 0 0,-1-1 0 0 0,1 1 0 0 0,0 0 0 0 0,-1 0-1 0 0,1-1 1 0 0,-1 1 0 0 0,0 0 0 0 0,1-1-1 0 0,-1 0 1 0 0,0 1 0 0 0,0-1 0 0 0,0 0-1 0 0,0 1 1 0 0,0-1 0 0 0,0 0 0 0 0,-1 0 0 0 0,1 0-1 0 0,-1 0 1 0 0,1 0 0 0 0,-1 0 0 0 0,1 0-1 0 0,-1-3 1 0 0,-1-1-664 0 0,0 0 0 0 0,0 1 0 0 0,0-1 0 0 0,-1 1 0 0 0,1-1 0 0 0,-6-9 0 0 0,0-2-830 0 0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51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3679 0 0,'58'-12'1631'0'0,"-1"2"0"0"0,84-3 0 0 0,-92 9-733 0 0,1 0-35 0 0,113-5 2403 0 0,-144 10-2815 0 0,0 1 1 0 0,-1 0-1 0 0,1 1 1 0 0,0 1-1 0 0,-1 1 1 0 0,29 11-1 0 0,-34-10-327 0 0,1 0-1 0 0,-1 1 1 0 0,-1 1-1 0 0,1 0 1 0 0,-1 1 0 0 0,-1 0-1 0 0,0 1 1 0 0,0 0-1 0 0,-1 0 1 0 0,0 1-1 0 0,-1 1 1 0 0,0 0-1 0 0,-1 0 1 0 0,0 0 0 0 0,-1 1-1 0 0,0 0 1 0 0,5 15-1 0 0,-4-7-9 0 0,-1 1 0 0 0,-1 1 0 0 0,0-1 1 0 0,-2 1-1 0 0,3 32 0 0 0,-7-40-25 0 0,0 0 0 0 0,0 0 0 0 0,-2 0 0 0 0,0 0 0 0 0,0 0 0 0 0,-2 0 0 0 0,0 0 0 0 0,0-1 0 0 0,-9 19 0 0 0,1-10 38 0 0,-1 1 0 0 0,-2-2 0 0 0,-29 38-1 0 0,-61 55-519 0 0,5-8-2265 0 0,69-70 585 0 0,-1 1-93 0 0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5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3023 0 0,'0'0'9712'0'0,"2"1"-9134"0"0,4 2-135 0 0,-1 0-1 0 0,1-1 1 0 0,0 1 0 0 0,1-1 0 0 0,-1-1 0 0 0,0 1 0 0 0,0-1 0 0 0,9 1 0 0 0,56-2 798 0 0,-50-1-822 0 0,439-43 3557 0 0,-381 34-3496 0 0,-4 3-203 0 0,88 3 1 0 0,-160 4-628 0 0,-15-1-1308 0 0,-37-4-6097 0 0,40 3 5603 0 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57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5551 0 0,'1'-2'256'0'0,"-1"0"-171"0"0,9-12 172 0 0,4 1 4369 0 0,-11 14-3858 0 0,1 1-609 0 0,0 0 0 0 0,0 0 0 0 0,0 0 0 0 0,0 1 0 0 0,0-1 1 0 0,-1 1-1 0 0,1 0 0 0 0,-1 0 0 0 0,0 0 0 0 0,0 0 0 0 0,0 0 0 0 0,0 0 0 0 0,-1 1 0 0 0,1-1 0 0 0,0 5 0 0 0,3 9 347 0 0,7 34 1 0 0,-9-31-234 0 0,59 394 2176 0 0,-48-305-2038 0 0,15 121 86 0 0,-26-186-398 0 0,-3 49-1 0 0,-1-39 69 0 0,1-44-135 0 0,-3 31 27 0 0,2-38-179 0 0,-2-4-2205 0 0,1 1 1995 0 0,0-1 0 0 0,0 0 0 0 0,0 1 0 0 0,0-1 0 0 0,1 0 0 0 0,-1 0 0 0 0,0 0-1 0 0,1 0 1 0 0,-1 0 0 0 0,1 0 0 0 0,-1 0 0 0 0,-1-3 0 0 0,-7-7-1945 0 0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57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1 494 1351 0 0,'3'-62'-864'0'0,"-1"22"2741"0"0,9-58 0 0 0,-9 86-1003 0 0,1 1-1 0 0,0-1 0 0 0,1 0 0 0 0,0 1 1 0 0,1 0-1 0 0,1 0 0 0 0,-1 0 0 0 0,2 0 1 0 0,8-10-1 0 0,-4 8-413 0 0,1 0-1 0 0,1 1 1 0 0,0 1-1 0 0,0 0 1 0 0,1 1 0 0 0,1 1-1 0 0,-1 0 1 0 0,2 1-1 0 0,-1 0 1 0 0,21-7 0 0 0,0 4 124 0 0,0 0 0 0 0,0 3 0 0 0,63-8 0 0 0,-75 13-314 0 0,-1 2 1 0 0,0 0 0 0 0,0 1-1 0 0,35 5 1 0 0,-49-3-232 0 0,0 0 1 0 0,0 0-1 0 0,0 1 1 0 0,-1 0-1 0 0,1 0 1 0 0,0 1-1 0 0,-1 0 1 0 0,0 1-1 0 0,0 0 1 0 0,-1 0-1 0 0,1 1 1 0 0,-1 0-1 0 0,0 0 1 0 0,6 8-1 0 0,-6-6-22 0 0,-1-1 1 0 0,0 2-1 0 0,-1-1 0 0 0,0 1 0 0 0,0 0 1 0 0,0 0-1 0 0,-2 0 0 0 0,1 1 0 0 0,3 13 1 0 0,-6-16 5 0 0,1 1 0 0 0,-2-1 0 0 0,1 0 0 0 0,-1 0 0 0 0,0 1 0 0 0,-1-1 0 0 0,1 0 1 0 0,-1 1-1 0 0,-1-1 0 0 0,1 0 0 0 0,-1 0 0 0 0,-1 0 0 0 0,-5 11 0 0 0,-2 0 14 0 0,-2 0 0 0 0,0-1 0 0 0,-1-1-1 0 0,-1 0 1 0 0,0-1 0 0 0,-2 0 0 0 0,1-1 0 0 0,-2-1-1 0 0,-19 13 1 0 0,15-13-132 0 0,-2-2 1 0 0,-34 15-1 0 0,46-22 52 0 0,-1 1-85 0 0,0-1 0 0 0,0-1 0 0 0,-1 1 0 0 0,-17 1 0 0 0,24-4-11 0 0,0-1 1 0 0,1 0-1 0 0,-1 0 1 0 0,0 0 0 0 0,1-1-1 0 0,-1 1 1 0 0,0-1-1 0 0,1 0 1 0 0,-1-1 0 0 0,1 0-1 0 0,0 0 1 0 0,-7-3 0 0 0,11 4-43 0 0,-1 0 1 0 0,1 0 0 0 0,0 0 0 0 0,0 0 0 0 0,0 0 0 0 0,0 0-1 0 0,0 0 1 0 0,0-1 0 0 0,0 1 0 0 0,0 0 0 0 0,1-1 0 0 0,-1 1 0 0 0,0-1-1 0 0,1 1 1 0 0,-1 0 0 0 0,1-1 0 0 0,-1 1 0 0 0,1-1 0 0 0,0 0-1 0 0,0-2 1 0 0,0-1-462 0 0,0 1 0 0 0,0-1 0 0 0,0 0 0 0 0,1 1 0 0 0,2-8 0 0 0,2-6-1524 0 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58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21 3079 0 0,'4'-13'388'0'0,"-4"13"-313"0"0,0 0-1 0 0,0 0 0 0 0,0-1 1 0 0,0 1-1 0 0,0 0 1 0 0,0-1-1 0 0,0 1 0 0 0,0 0 1 0 0,0 0-1 0 0,0-1 0 0 0,0 1 1 0 0,0 0-1 0 0,-1 0 0 0 0,1-1 1 0 0,0 1-1 0 0,0 0 0 0 0,0 0 1 0 0,0-1-1 0 0,0 1 0 0 0,0 0 1 0 0,-1 0-1 0 0,1-1 0 0 0,0 1 1 0 0,0 0-1 0 0,0 0 0 0 0,-1 0 1 0 0,1 0-1 0 0,0-1 1 0 0,0 1-1 0 0,-1 0 0 0 0,1 0 1 0 0,0 0-1 0 0,0 0 0 0 0,-1 0 1 0 0,1 0-1 0 0,0 0 0 0 0,0-1 1 0 0,-1 1-1 0 0,1 0 0 0 0,0 0 1 0 0,-1 0-1 0 0,1 0 0 0 0,-1 0 1 0 0,-10 1 1737 0 0,7 0-1648 0 0,1 0 0 0 0,0 0 0 0 0,0 1 0 0 0,0-1 0 0 0,1 0 0 0 0,-1 1 0 0 0,0 0 0 0 0,0 0 0 0 0,1 0 0 0 0,-1 0 0 0 0,1 0 0 0 0,0 0 0 0 0,-4 6 0 0 0,-2 2 180 0 0,1 1 1 0 0,-7 13-1 0 0,7-11-90 0 0,-29 57 858 0 0,-36 99 0 0 0,50-108-810 0 0,4 1 1 0 0,2 1-1 0 0,-9 74 0 0 0,20-86-185 0 0,3 0 1 0 0,3 51-1 0 0,0-66-69 0 0,2 10 132 0 0,1 0 1 0 0,3 0-1 0 0,1-1 0 0 0,3 0 0 0 0,2 0 0 0 0,31 74 1 0 0,38 57 1312 0 0,-61-139-1127 0 0,1-1 1 0 0,42 52 0 0 0,-54-77-299 0 0,-1 0 0 0 0,1-1 0 0 0,1 0 0 0 0,12 9 0 0 0,-20-16-240 0 0,1-1-1 0 0,0 1 1 0 0,0-1 0 0 0,0 0 0 0 0,0 0 0 0 0,0-1-1 0 0,1 1 1 0 0,-1-1 0 0 0,0 0 0 0 0,1 0-1 0 0,-1 0 1 0 0,1 0 0 0 0,-1-1 0 0 0,1 0 0 0 0,-1 0-1 0 0,1 0 1 0 0,4-1 0 0 0,10-5-2107 0 0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00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3911 0 0,'0'0'3676'0'0,"2"1"-2832"0"0,25 1 878 0 0,0-1 0 0 0,0-1 0 0 0,29-3 0 0 0,-20 0-754 0 0,374-22 5491 0 0,-314 23-5475 0 0,-73 2-756 0 0,-22 0-28 0 0,-12-4-5823 0 0,1 0 795 0 0,0 1-1112 0 0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0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7 287 0 0,'23'-6'147'0'0,"-19"6"254"0"0,-1-1 0 0 0,1 1 0 0 0,0 0 0 0 0,-1 0 0 0 0,1 0 0 0 0,0 1 0 0 0,-1-1 0 0 0,1 1 0 0 0,0 0 0 0 0,-1 0 1 0 0,1 0-1 0 0,5 3 0 0 0,-4-2-67 0 0,0 1 0 0 0,0 1 0 0 0,0-1 0 0 0,-1 1 1 0 0,1 0-1 0 0,-1 0 0 0 0,5 6 0 0 0,2 3 160 0 0,-2 1-1 0 0,0 0 0 0 0,-1 0 0 0 0,12 28 0 0 0,-4-1 190 0 0,-1 1 0 0 0,9 50-1 0 0,10 89 582 0 0,-33-175-1220 0 0,29 282 1452 0 0,-20 2-755 0 0,-9-225-730 0 0,1-2 85 0 0,1 77 640 0 0,22 147 0 0 0,-18-230-194 0 0,-4-30-159 0 0,1 0 0 0 0,0-1 0 0 0,10 27 0 0 0,-10-45-385 0 0,-3-5-89 0 0,0 0 1 0 0,0-1-1 0 0,0 1 0 0 0,0 0 0 0 0,-1 0 0 0 0,1-1 1 0 0,-1 1-1 0 0,0 0 0 0 0,0 0 0 0 0,0 4 1 0 0,-4-17-4132 0 0,0-3-1422 0 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01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2271 0 0,'0'0'2960'0'0,"1"2"-1438"0"0,7 14 104 0 0,-1 0 1 0 0,8 28-1 0 0,-8-22-887 0 0,12 25 0 0 0,-14-35-558 0 0,50 107 1228 0 0,-45-92-1131 0 0,-1-1-1 0 0,10 48 1 0 0,-4 1 39 0 0,8 52 74 0 0,-19-97-258 0 0,-1 0-1 0 0,-2 37 1 0 0,-6-8 197 0 0,1-34-3436 0 0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02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3367 0 0,'0'0'258'0'0,"1"-1"-166"0"0,38-15 790 0 0,-37 16-526 0 0,8-7 1440 0 0,13-3 5037 0 0,2 6-3720 0 0,31 4-2149 0 0,-23 1 221 0 0,324-31 1341 0 0,-287 22-2355 0 0,-59 6-169 0 0,1 1-1 0 0,0 0 1 0 0,0 1 0 0 0,23 3-1 0 0,-34-3-65 0 0,2 8-4696 0 0,-6 4-2072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3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5407 0 0,'0'-8'211'0'0,"1"5"-144"0"0,-1 0-1 0 0,1 1 1 0 0,-1-1 0 0 0,1 0-1 0 0,0 0 1 0 0,0 1 0 0 0,2-6 5531 0 0,7 29-4356 0 0,6 24 161 0 0,-2 2 1 0 0,14 86-1 0 0,-26-117-1271 0 0,2 13 3176 0 0,-3-27-3057 0 0,-3-11-110 0 0,-1-8-116 0 0,1 0 0 0 0,1-1 0 0 0,0 1 0 0 0,2-1 0 0 0,0 1 0 0 0,0 0 0 0 0,8-31 0 0 0,-6 41-28 0 0,-1 0 1 0 0,1 0-1 0 0,1 0 0 0 0,-1 0 1 0 0,1 0-1 0 0,0 1 0 0 0,1 0 1 0 0,0-1-1 0 0,0 2 0 0 0,0-1 1 0 0,0 1-1 0 0,1-1 0 0 0,0 2 1 0 0,8-6-1 0 0,10-5-10 0 0,0 0 0 0 0,40-15 0 0 0,-50 24 20 0 0,14-7-57 0 0,2 1-1 0 0,44-12 0 0 0,-72 23-12 0 0,1 1-1 0 0,0-1 1 0 0,0 1-1 0 0,-1 0 0 0 0,1 0 1 0 0,0 0-1 0 0,0 0 1 0 0,0 0-1 0 0,-1 0 1 0 0,1 1-1 0 0,0 0 1 0 0,-1-1-1 0 0,1 1 0 0 0,3 1 1 0 0,-5 0-81 0 0,-1-1 0 0 0,1 0 0 0 0,-1 1 0 0 0,1-1 0 0 0,0 0 0 0 0,-1 1-1 0 0,0-1 1 0 0,1 0 0 0 0,-1 1 0 0 0,0-1 0 0 0,0 1 0 0 0,0-1 0 0 0,0 1 0 0 0,0-1 0 0 0,0 1 0 0 0,0-1 0 0 0,-1 2 0 0 0,1-2-84 0 0,-3 14-1887 0 0,-3 0-84 0 0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0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9 431 0 0,'1'-1'174'0'0,"1"0"-1"0"0,0 0 0 0 0,0 0 0 0 0,0 0 0 0 0,0 0 0 0 0,0 1 0 0 0,0-1 0 0 0,0 1 0 0 0,0-1 0 0 0,0 1 0 0 0,0 0 0 0 0,1 0 0 0 0,-1 0 0 0 0,0 0 1 0 0,0 0-1 0 0,0 0 0 0 0,0 1 0 0 0,0-1 0 0 0,0 1 0 0 0,0-1 0 0 0,0 1 0 0 0,0 0 0 0 0,0 0 0 0 0,0 0 0 0 0,0 0 0 0 0,0 0 0 0 0,-1 0 0 0 0,1 0 1 0 0,0 1-1 0 0,-1-1 0 0 0,3 4 0 0 0,1 1 928 0 0,0 1 0 0 0,-1 0 1 0 0,0 1-1 0 0,-1-1 1 0 0,1 1-1 0 0,2 10 0 0 0,0-2-358 0 0,53 148 210 0 0,4 8-145 0 0,-51-137-665 0 0,-1 1 0 0 0,8 44 1 0 0,-9-36-94 0 0,-10-43-54 0 0,5 30-1634 0 0,-5-29 1428 0 0,1 0 0 0 0,-1 0 0 0 0,0-1 0 0 0,-1 1 0 0 0,1 0 0 0 0,0 0 0 0 0,0-1 0 0 0,-1 1 0 0 0,1 0-1 0 0,-1-1 1 0 0,0 1 0 0 0,1 0 0 0 0,-1-1 0 0 0,-1 2 0 0 0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02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1 226 975 0 0,'1'-11'676'0'0,"1"0"0"0"0,1 0 0 0 0,0 0 0 0 0,1 1 0 0 0,-1-1 0 0 0,2 1 0 0 0,0 0 0 0 0,0 0 0 0 0,1 0 0 0 0,0 1 0 0 0,0 0 0 0 0,1 0 0 0 0,1 1 0 0 0,-1-1 0 0 0,1 2 0 0 0,1-1 0 0 0,-1 1 0 0 0,1 0 0 0 0,0 1 0 0 0,15-7-1 0 0,-15 8-404 0 0,1 1 0 0 0,0 0-1 0 0,0 1 1 0 0,0 0-1 0 0,0 0 1 0 0,0 1 0 0 0,0 0-1 0 0,14 0 1 0 0,7 1 110 0 0,0 2-1 0 0,0 1 1 0 0,36 6 0 0 0,-56-6-328 0 0,0 0 0 0 0,-1 1 0 0 0,1 1 0 0 0,-1-1 1 0 0,0 2-1 0 0,0-1 0 0 0,0 1 0 0 0,-1 1 1 0 0,1-1-1 0 0,-2 2 0 0 0,1-1 0 0 0,13 14 1 0 0,-18-16-53 0 0,0 1 1 0 0,-1 0 0 0 0,1 0 0 0 0,-1 0 0 0 0,0 1 0 0 0,0-1 0 0 0,0 1 0 0 0,-1-1 0 0 0,0 1 0 0 0,0 0-1 0 0,0 0 1 0 0,-1 0 0 0 0,0 0 0 0 0,0 0 0 0 0,-1 0 0 0 0,0 0 0 0 0,0 1 0 0 0,0-1 0 0 0,0 0 0 0 0,-2 6-1 0 0,0-3-22 0 0,-1-1 1 0 0,0 0-1 0 0,0 0 0 0 0,0 0 0 0 0,-1 0 0 0 0,0-1 0 0 0,-1 1 0 0 0,0-1 0 0 0,0 0 0 0 0,0 0 0 0 0,-1-1 0 0 0,0 1 0 0 0,-11 8 0 0 0,-16 10-444 0 0,-1 0-1 0 0,-1-2 0 0 0,-41 19 1 0 0,74-41 359 0 0,5-1 109 0 0,-1 0 0 0 0,0 0 0 0 0,1 0 0 0 0,-1 0 0 0 0,0-1 0 0 0,1 1 0 0 0,-1-1 0 0 0,0 1-1 0 0,3-2 1 0 0,1 0 16 0 0,68-20 222 0 0,-39 11-44 0 0,1 1 0 0 0,70-10 0 0 0,-95 19-103 0 0,1 0-1 0 0,-1 1 1 0 0,1 1 0 0 0,-1 0-1 0 0,0 0 1 0 0,0 1 0 0 0,1 0 0 0 0,-1 1-1 0 0,-1 1 1 0 0,1 0 0 0 0,0 0 0 0 0,-1 1-1 0 0,19 11 1 0 0,-24-13-54 0 0,0 1-1 0 0,0 0 0 0 0,-1 0 1 0 0,1 1-1 0 0,-1 0 1 0 0,0-1-1 0 0,0 1 1 0 0,0 1-1 0 0,-1-1 1 0 0,0 0-1 0 0,0 1 0 0 0,0 0 1 0 0,-1 0-1 0 0,0-1 1 0 0,0 1-1 0 0,0 1 1 0 0,-1-1-1 0 0,0 0 0 0 0,0 0 1 0 0,0 11-1 0 0,-1-5-17 0 0,-1 0 0 0 0,0 1 1 0 0,-1-1-1 0 0,0 0 0 0 0,-1 0 0 0 0,-1 0 0 0 0,0-1 0 0 0,0 1 0 0 0,-10 18 1 0 0,7-18 22 0 0,0 1 0 0 0,0-1 0 0 0,-1 0 0 0 0,-1-1 1 0 0,0 0-1 0 0,0-1 0 0 0,-1 0 0 0 0,-1 0 1 0 0,1-1-1 0 0,-2 0 0 0 0,1-1 0 0 0,-1 0 1 0 0,0-1-1 0 0,-21 9 0 0 0,13-8-44 0 0,-1-1-1 0 0,0-1 1 0 0,0-1-1 0 0,-1-1 0 0 0,1 0 1 0 0,-30-1-1 0 0,34-2-467 0 0,0-2-1 0 0,0 0 0 0 0,0-1 0 0 0,1-1 1 0 0,-1 0-1 0 0,1-1 0 0 0,0-1 0 0 0,-28-12 1 0 0,14 0-1983 0 0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03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81 3999 0 0,'0'0'306'0'0,"-8"-2"-188"0"0,-27-1 9936 0 0,38 2-9069 0 0,38-5 1127 0 0,67-3 1 0 0,-71 7-1547 0 0,359-28 2926 0 0,-105 6-1863 0 0,-279 23-1930 0 0,38-2 1071 0 0,-17 5-5042 0 0,-19-1-6900 0 0,1-2 9148 0 0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03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6071 0 0,'0'0'548'0'0,"1"-1"-450"0"0,5-2 261 0 0,-1 0 0 0 0,0 0 0 0 0,1 0 1 0 0,0 1-1 0 0,0 0 0 0 0,0 0 0 0 0,0 0 0 0 0,0 1 1 0 0,0 0-1 0 0,0 0 0 0 0,0 1 0 0 0,1-1 0 0 0,8 2 1 0 0,11 1 1517 0 0,50 11 0 0 0,-57-9-1511 0 0,22 5 389 0 0,0 2 0 0 0,-1 1 0 0 0,39 18 0 0 0,-52-18-432 0 0,0 2 0 0 0,-1 1 0 0 0,-1 1-1 0 0,0 1 1 0 0,23 22 0 0 0,-2 3-48 0 0,-2 2 0 0 0,-2 2-1 0 0,-3 1 1 0 0,-1 3-1 0 0,-2 1 1 0 0,-3 1 0 0 0,-2 2-1 0 0,38 92 1 0 0,-54-102-130 0 0,16 80 1 0 0,-10-31-21 0 0,-13-62-84 0 0,1 1 22 0 0,-1-1 0 0 0,4 43-1 0 0,-11 132 296 0 0,-2-156-273 0 0,-2 37 510 0 0,-27 158-1 0 0,19-189-154 0 0,-3-1 0 0 0,-2-1-1 0 0,-45 100 1 0 0,-50 53 205 0 0,84-165-672 0 0,-1-1 1 0 0,-58 64-1 0 0,83-102-397 0 0,-1 1 0 0 0,0 0 0 0 0,0-1 0 0 0,0 0-1 0 0,-8 5 1 0 0,-1-2-1120 0 0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22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 4255 0 0,'0'0'198'0'0,"0"-2"-17"0"0,-2-7 1820 0 0,4 7-931 0 0,2 1-759 0 0,-1-1 0 0 0,0 0 0 0 0,0 1 0 0 0,1 0 0 0 0,-1 0 0 0 0,0 0 0 0 0,1 0 0 0 0,-1 1 0 0 0,1-1 0 0 0,0 1 0 0 0,-1 0 1 0 0,1 0-1 0 0,-1 0 0 0 0,1 0 0 0 0,-1 1 0 0 0,1-1 0 0 0,-1 1 0 0 0,6 2 0 0 0,-4-1-40 0 0,0 0 0 0 0,1 1-1 0 0,-1 0 1 0 0,0 0 0 0 0,-1 1 0 0 0,1-1 0 0 0,0 1 0 0 0,-1 0-1 0 0,0 0 1 0 0,7 9 0 0 0,4 8 133 0 0,-1 0 1 0 0,-1 1-1 0 0,-2 1 1 0 0,0 0-1 0 0,10 30 1 0 0,31 125 314 0 0,-52-176-712 0 0,19 84 265 0 0,-3 1 0 0 0,3 91-1 0 0,-7 177 326 0 0,-12-347-581 0 0,-8 235 756 0 0,-1-28 627 0 0,9-195-1235 0 0,1 1 0 0 0,1-1 1 0 0,0 1-1 0 0,8 25 0 0 0,-8-42-100 0 0,1 4-25 0 0,-2-6-382 0 0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4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1351 0 0,'1'-1'100'0'0,"14"-43"2455"0"0,-12 28 2597 0 0,-2 0 4552 0 0,4 98-7905 0 0,25 308 5 0 0,-5-105-998 0 0,-25-250-859 0 0,-2 1 1 0 0,-1-1-1 0 0,-9 46 0 0 0,8-58-420 0 0,3-21-736 0 0,-1 6 122 0 0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42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4319 0 0,'0'0'9592'0'0,"2"0"-8392"0"0,221-21 4841 0 0,-116 18-5174 0 0,124 13 1 0 0,-142-9-1542 0 0,-53-1-3734 0 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42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43 2527 0 0,'1'-2'26'0'0,"0"1"-1"0"0,0-1 1 0 0,0 1-1 0 0,0-1 1 0 0,0 0-1 0 0,0 1 1 0 0,-1-1-1 0 0,1 0 1 0 0,-1 0-1 0 0,1 0 0 0 0,-1 1 1 0 0,0-1-1 0 0,1 0 1 0 0,-1 0-1 0 0,0 0 1 0 0,0 0-1 0 0,-3-11 10958 0 0,-8 47-9273 0 0,3 13-1425 0 0,3 1-1 0 0,1 0 1 0 0,3 61 0 0 0,-3 58 501 0 0,-32 170-426 0 0,30-244-287 0 0,4-43-485 0 0,-3-27-276 0 0,4-21 110 0 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4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0 430 5871 0 0,'1'-12'325'0'0,"-1"-1"-1"0"0,2 1 1 0 0,0-1-1 0 0,1 1 1 0 0,0 0-1 0 0,0 0 0 0 0,2 0 1 0 0,-1 1-1 0 0,1-1 1 0 0,1 1-1 0 0,0 0 1 0 0,1 1-1 0 0,0 0 1 0 0,11-13-1 0 0,17-20 1634 0 0,-3 2-126 0 0,2 2 0 0 0,45-41 1 0 0,-73 76-1710 0 0,0-1 1 0 0,0 1 0 0 0,0 0 0 0 0,0 1-1 0 0,1-1 1 0 0,-1 1 0 0 0,1 1-1 0 0,0-1 1 0 0,0 1 0 0 0,0 0 0 0 0,0 1-1 0 0,0 0 1 0 0,11-1 0 0 0,-14 2-95 0 0,0 0 0 0 0,0 0 0 0 0,0 1 0 0 0,0-1 1 0 0,0 1-1 0 0,0 0 0 0 0,0 0 0 0 0,-1 0 0 0 0,1 1 0 0 0,0-1 0 0 0,-1 1 0 0 0,1 0 1 0 0,-1 0-1 0 0,1 0 0 0 0,-1 0 0 0 0,0 1 0 0 0,0 0 0 0 0,0-1 0 0 0,0 1 0 0 0,-1 0 0 0 0,1 0 1 0 0,-1 0-1 0 0,0 1 0 0 0,0-1 0 0 0,0 0 0 0 0,2 5 0 0 0,-1-2-22 0 0,-1 1-1 0 0,0 0 0 0 0,0 0 1 0 0,0 1-1 0 0,-1-1 1 0 0,0 0-1 0 0,0 0 1 0 0,0 1-1 0 0,-1-1 0 0 0,-2 11 1 0 0,1-7-14 0 0,-2 0 1 0 0,1 0 0 0 0,-1 0-1 0 0,-1 0 1 0 0,0-1 0 0 0,-6 12-1 0 0,-8 7-286 0 0,0 0 1 0 0,-2-2-1 0 0,-34 38 0 0 0,6-13-584 0 0,47-51 803 0 0,11 8 80 0 0,-8-8 1 0 0,6 3 72 0 0,0 0 1 0 0,0-1-1 0 0,1 1 1 0 0,-1-2-1 0 0,15 4 1 0 0,-4-3 189 0 0,-13-1-5 0 0,0-1 1 0 0,0 0-1 0 0,0-1 1 0 0,0 1-1 0 0,7-1 1 0 0,-13 1-207 0 0,0 6-59 0 0,0-6-64 0 0,-2 0-133 0 0,-4 2 172 0 0,-33 9-3304 0 0,38-12 2793 0 0,-11 2-1652 0 0,-4-2 287 0 0,15 0 1652 0 0,-10-3-184 0 0,5-1 422 0 0,4 3 60 0 0,-5-1-36 0 0,-1 2-12 0 0,-1 2 0 0 0,-38 7 752 0 0,45-8-526 0 0,-2-1-971 0 0,-8 5 7213 0 0,20-8-5538 0 0,0-1-808 0 0,-1 0 1 0 0,1 0-1 0 0,-1 0 1 0 0,0-1 0 0 0,-1 0-1 0 0,1-1 1 0 0,10-11-1 0 0,19-16 363 0 0,-24 26-345 0 0,-7 4-55 0 0,0-1 0 0 0,0 0 0 0 0,0 0-1 0 0,7-8 1 0 0,-8 9-111 0 0,-3 2-169 0 0,-5 0-1166 0 0,0 1 239 0 0,0 0 0 0 0,0 1 0 0 0,-7 0 0 0 0,-1 1-3434 0 0,2-2-310 0 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44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89 3999 0 0,'0'-1'306'0'0,"0"-2"-562"0"0,1-5 1116 0 0,-1 0 0 0 0,-1 0-1 0 0,0 1 1 0 0,0-1-1 0 0,-3-9 1 0 0,4 15-647 0 0,0 1-1 0 0,-1-1 1 0 0,0 1-1 0 0,1-1 1 0 0,-1 1 0 0 0,0-1-1 0 0,0 1 1 0 0,0 0 0 0 0,0-1-1 0 0,0 1 1 0 0,0 0-1 0 0,0 0 1 0 0,0 0 0 0 0,-1 0-1 0 0,1-1 1 0 0,0 2-1 0 0,-1-1 1 0 0,1 0 0 0 0,0 0-1 0 0,-1 0 1 0 0,0 1 0 0 0,1-1-1 0 0,-1 1 1 0 0,1-1-1 0 0,-1 1 1 0 0,1 0 0 0 0,-1-1-1 0 0,0 1 1 0 0,1 0-1 0 0,-1 0 1 0 0,0 0 0 0 0,-1 1-1 0 0,0-1-126 0 0,0 1 0 0 0,0 0 0 0 0,0 0 0 0 0,0 0 0 0 0,0 0 0 0 0,0 1 0 0 0,0-1 0 0 0,0 1 0 0 0,1 0 0 0 0,-1 0 0 0 0,1 0 0 0 0,0 0 0 0 0,-1 0 0 0 0,1 0 0 0 0,0 1 0 0 0,0-1 0 0 0,-2 4 0 0 0,-4 6 82 0 0,0 1 1 0 0,-7 17-1 0 0,12-23-118 0 0,-22 46 207 0 0,3 1-1 0 0,2 1 1 0 0,-15 69 0 0 0,25-77-117 0 0,2 0 0 0 0,3 1 0 0 0,1 0 1 0 0,4 65-1 0 0,3-75-43 0 0,1 0-1 0 0,2-1 1 0 0,2 1-1 0 0,14 40 1 0 0,-13-52-35 0 0,0-1-1 0 0,3 0 0 0 0,0-1 1 0 0,1 0-1 0 0,1-1 1 0 0,28 34-1 0 0,-32-45-35 0 0,0-1-1 0 0,1 0 1 0 0,20 14 0 0 0,-26-21-476 0 0,2 0 0 0 0,-1 0 0 0 0,0-1 1 0 0,1 1-1 0 0,-1-2 0 0 0,1 1 1 0 0,0-1-1 0 0,0 0 0 0 0,12 2 1 0 0,-1-3-1717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3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1 235 2527 0 0,'1'-2'3207'0'0,"3"-4"-1731"0"0,0 0 0 0 0,1 0-1 0 0,0 0 1 0 0,6-6 0 0 0,-1 3-446 0 0,0 1 0 0 0,1 0 1 0 0,18-9-1 0 0,-10 5-759 0 0,-1 1 0 0 0,18-16-1 0 0,-28 20-229 0 0,1 0 0 0 0,-2-1 0 0 0,1 0 1 0 0,-1 0-1 0 0,11-17 0 0 0,-17 24-38 0 0,-1 0 1 0 0,1 0-1 0 0,-1 0 1 0 0,0 0-1 0 0,1 0 1 0 0,-1 0-1 0 0,0 0 1 0 0,0 1-1 0 0,1-1 1 0 0,-1 0-1 0 0,0 0 1 0 0,0 0-1 0 0,0 0 0 0 0,0 0 1 0 0,0 0-1 0 0,0 0 1 0 0,0 0-1 0 0,-1 0 1 0 0,1 0-1 0 0,0 0 1 0 0,-1 0-1 0 0,1 0 1 0 0,0 0-1 0 0,-1 1 1 0 0,1-1-1 0 0,-1 0 1 0 0,1 0-1 0 0,-1 0 1 0 0,1 1-1 0 0,-1-1 1 0 0,0 0-1 0 0,-1-1 1 0 0,1 1 2 0 0,-1 0 1 0 0,1 0-1 0 0,-1 0 0 0 0,0 0 1 0 0,0 0-1 0 0,1 0 0 0 0,-1 0 1 0 0,0 1-1 0 0,0-1 0 0 0,0 1 1 0 0,1-1-1 0 0,-1 1 1 0 0,0 0-1 0 0,-3 0 0 0 0,-3 1-16 0 0,1 0-1 0 0,-1 1 0 0 0,1 0 1 0 0,0 0-1 0 0,-1 1 0 0 0,1 0 1 0 0,1 0-1 0 0,-1 1 0 0 0,0 0 1 0 0,1 0-1 0 0,0 0 0 0 0,0 1 1 0 0,0 0-1 0 0,0 0 0 0 0,1 1 1 0 0,0-1-1 0 0,-8 13 0 0 0,8-12 0 0 0,0 1 0 0 0,1 0-1 0 0,0 0 1 0 0,0 1 0 0 0,1-1-1 0 0,0 1 1 0 0,0 0 0 0 0,1 0 0 0 0,0 0-1 0 0,1 0 1 0 0,-1 0 0 0 0,1 1-1 0 0,1-1 1 0 0,0 0 0 0 0,0 0 0 0 0,2 12-1 0 0,-1-16 12 0 0,-1 1 0 0 0,2-1-1 0 0,-1 0 1 0 0,0 0 0 0 0,1 0-1 0 0,0-1 1 0 0,0 1 0 0 0,0 0-1 0 0,1-1 1 0 0,-1 1 0 0 0,1-1-1 0 0,-1 1 1 0 0,1-1 0 0 0,7 5-1 0 0,-5-4 1 0 0,0-1-1 0 0,0 0 0 0 0,1-1 0 0 0,-1 1 0 0 0,1-1 0 0 0,0 0 0 0 0,0 0 0 0 0,0 0 0 0 0,8 0 0 0 0,9 0-801 0 0,-1-1 0 0 0,1-2-1 0 0,-1 0 1 0 0,34-6 0 0 0,117-22-3657 0 0,-127 18 1812 0 0,76-27 1 0 0,-93 26 743 0 0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44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11111 0 0,'0'-2'507'0'0,"3"-3"-116"0"0,5-19 4487 0 0,-6 25-4062 0 0,1 1-632 0 0,0 1-1 0 0,0 0 1 0 0,0-1-1 0 0,0 2 0 0 0,0-1 1 0 0,-1 0-1 0 0,1 0 1 0 0,-1 1-1 0 0,0-1 1 0 0,0 1-1 0 0,0 0 1 0 0,0 0-1 0 0,1 7 0 0 0,3 8 179 0 0,4 32-1 0 0,-7-35-153 0 0,5 21-9 0 0,-3-15-83 0 0,3 35 1 0 0,-3 11-65 0 0,3 78-415 0 0,-8-123-502 0 0,2 53-5091 0 0,-2-66 3813 0 0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44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1 262 12151 0 0,'6'-8'219'0'0,"1"0"-1"0"0,0 0 0 0 0,0 1 0 0 0,1 0 0 0 0,0 0 0 0 0,0 1 1 0 0,0 0-1 0 0,1 1 0 0 0,18-9 0 0 0,8-2 1920 0 0,48-13 1 0 0,-82 28-2076 0 0,121-41 1250 0 0,-43 13 370 0 0,141-31-1 0 0,-203 57-3099 0 0,36-2 0 0 0,-48 5 885 0 0,1 0 0 0 0,-1 0 0 0 0,1 1 0 0 0,-1 0 0 0 0,0 0 0 0 0,1 0 0 0 0,-1 0 0 0 0,0 1 0 0 0,0 0 0 0 0,8 4 0 0 0,-1 2-5806 0 0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45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20 12671 0 0,'-2'-9'1307'0'0,"1"0"-1182"0"0,0 7 1499 0 0,13 26 16 0 0,6 39-1397 0 0,-2 1 1 0 0,-2 1-1 0 0,-4 1 0 0 0,-3-1 1 0 0,-2 1-1 0 0,-3 0 0 0 0,-3 0 0 0 0,-12 81 1 0 0,-1-84-1263 0 0,11-49 270 0 0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45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 2271 0 0,'8'-14'144'0'0,"0"0"-1"0"0,2 1 1 0 0,-1-1 0 0 0,23-21-1 0 0,23-16 4233 0 0,-37 37-2735 0 0,-1 1 0 0 0,2 1 1 0 0,-1 0-1 0 0,34-14 0 0 0,-41 21-1233 0 0,1 1-1 0 0,0 0 0 0 0,1 0 1 0 0,-1 1-1 0 0,1 1 0 0 0,-1 0 1 0 0,1 1-1 0 0,0 0 0 0 0,17 2 1 0 0,-25-1-340 0 0,0 1 0 0 0,1 0 0 0 0,-1 0 1 0 0,0 0-1 0 0,0 1 0 0 0,0-1 0 0 0,0 1 1 0 0,0 1-1 0 0,-1-1 0 0 0,1 1 1 0 0,-1-1-1 0 0,1 1 0 0 0,-1 0 0 0 0,0 1 1 0 0,0-1-1 0 0,0 1 0 0 0,0 0 1 0 0,-1 0-1 0 0,0 0 0 0 0,0 0 0 0 0,0 1 1 0 0,0-1-1 0 0,-1 1 0 0 0,1 0 1 0 0,-1 0-1 0 0,0 0 0 0 0,-1 0 0 0 0,1 0 1 0 0,-1 0-1 0 0,0 0 0 0 0,0 0 0 0 0,-1 1 1 0 0,0-1-1 0 0,1 0 0 0 0,-2 1 1 0 0,1-1-1 0 0,-2 8 0 0 0,0-3-66 0 0,-1 0 0 0 0,0-1 0 0 0,0 0 0 0 0,-1 1 0 0 0,0-1 0 0 0,-1-1 0 0 0,0 1 0 0 0,0-1 0 0 0,-1 1 0 0 0,-6 6 0 0 0,-12 11-312 0 0,-40 35-1 0 0,29-29-322 0 0,-3 2-325 0 0,37-33 676 0 0,3-2-244 0 0,19-10 639 0 0,1 2 1 0 0,34-11 0 0 0,-45 17-50 0 0,1 0 0 0 0,0 1 0 0 0,0 1 1 0 0,0 0-1 0 0,0 0 0 0 0,0 1 0 0 0,14 2 0 0 0,-10 1 46 0 0,0 0 0 0 0,0 1 0 0 0,0 1 0 0 0,0 1 0 0 0,-1 0 0 0 0,0 1 0 0 0,0 0 0 0 0,-1 1 0 0 0,1 1 0 0 0,-2 0 0 0 0,1 1 0 0 0,-2 1 0 0 0,1 0 0 0 0,-1 0 0 0 0,10 15 0 0 0,-18-21-56 0 0,0 0-1 0 0,-1 0 1 0 0,1 1-1 0 0,-1-1 1 0 0,-1 1-1 0 0,1 0 1 0 0,-1 0-1 0 0,0 0 1 0 0,0 0-1 0 0,-1 0 0 0 0,0 1 1 0 0,0-1-1 0 0,0 0 1 0 0,-1 13-1 0 0,-1-9 9 0 0,-1 1 0 0 0,0-1 0 0 0,0 0 0 0 0,-1-1 0 0 0,-1 1 0 0 0,1 0 0 0 0,-2-1 0 0 0,-8 15 0 0 0,2-6 20 0 0,-2 0 0 0 0,0-1 0 0 0,-1-1-1 0 0,-1 0 1 0 0,0-1 0 0 0,-1-1 0 0 0,-20 15 0 0 0,-15 6 18 0 0,-66 35 1 0 0,78-50-348 0 0,-56 23 0 0 0,24-22-1712 0 0,54-17 48 0 0,0-1-1 0 0,-21 1 0 0 0,18-4-4148 0 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4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3999 0 0,'0'0'306'0'0,"0"-2"-200"0"0,0-4 4045 0 0,11 1-1096 0 0,-6 4-2648 0 0,-1 0 1 0 0,1 0 0 0 0,0 1-1 0 0,0 0 1 0 0,0 0 0 0 0,0 0 0 0 0,0 0-1 0 0,0 1 1 0 0,0 0 0 0 0,0 0-1 0 0,6 3 1 0 0,3 1 266 0 0,-1 0 0 0 0,22 12 0 0 0,-16-5-362 0 0,-1 1 1 0 0,-1 0-1 0 0,0 1 0 0 0,0 1 1 0 0,-2 0-1 0 0,0 1 0 0 0,-1 1 0 0 0,0 0 1 0 0,-1 1-1 0 0,-1 1 0 0 0,-1 0 0 0 0,15 35 1 0 0,-12-19-175 0 0,-1 1 0 0 0,-2 0 1 0 0,-2 1-1 0 0,-1 0 0 0 0,-2 0 1 0 0,2 62-1 0 0,-8-60-79 0 0,-2 0-1 0 0,-1-1 0 0 0,-2 0 1 0 0,-2 0-1 0 0,-13 42 1 0 0,7-40-923 0 0,-2-2 0 0 0,-2 0 1 0 0,-1 0-1 0 0,-28 40 0 0 0,-35 47-4140 0 0,-8-5-256 0 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35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5783 0 0,'0'0'444'0'0,"-1"1"-289"0"0,-9 13 247 0 0,8-10 313 0 0,-1 1 1 0 0,0-1-1 0 0,0-1 0 0 0,0 1 0 0 0,-5 4 0 0 0,6-7 379 0 0,-12 16 6948 0 0,20-14-7828 0 0,0-1 0 0 0,0 1 0 0 0,0-1 0 0 0,0 0 1 0 0,0-1-1 0 0,0 1 0 0 0,0-1 0 0 0,0-1 0 0 0,1 1 0 0 0,6-1 0 0 0,12-1 265 0 0,32-5 0 0 0,-9 1-112 0 0,163-6 141 0 0,-107 13-2064 0 0,-1 6-4009 0 0,-100-7 3856 0 0,-13 4-2917 0 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3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10223 0 0,'57'-2'1104'0'0,"10"-1"3998"0"0,94 9 0 0 0,-7-5-3363 0 0,-20-2-2905 0 0,-109 3-2202 0 0,37 6-1 0 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36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12 975 0 0,'0'0'262'0'0,"1"-1"728"0"0,9-6 919 0 0,-9 7-1163 0 0,1-1-1 0 0,-1 1 1 0 0,0-1 0 0 0,1 1-1 0 0,-1-1 1 0 0,1 1 0 0 0,-1 0-1 0 0,1-1 1 0 0,-1 1-1 0 0,1 0 1 0 0,-1 0 0 0 0,1 0-1 0 0,-1 1 1 0 0,3-1 0 0 0,12 8-552 0 0,-15-7 193 0 0,13 16 246 0 0,-11-14-480 0 0,-1-1 0 0 0,0 1 0 0 0,0-1 0 0 0,1 1 0 0 0,0-1 0 0 0,-1 0 0 0 0,1 0 0 0 0,0 0-1 0 0,0-1 1 0 0,0 1 0 0 0,0 0 0 0 0,0-1 0 0 0,1 0 0 0 0,-1 0 0 0 0,5 1 0 0 0,-6-2-34 0 0,9 3 245 0 0,9-1-283 0 0,-10 1-68 0 0,-2 2-13 0 0,-3 4 0 0 0,7 29 0 0 0,-3-12 0 0 0,-7-23 0 0 0,2 6 0 0 0,0-1 0 0 0,1 1 0 0 0,9 10 0 0 0,-6-9 0 0 0,0 0 0 0 0,1 0 0 0 0,0-1 0 0 0,0 0 0 0 0,1-1 0 0 0,21 13 0 0 0,-28-18 0 0 0,14 4 11 0 0,-14-5 3 0 0,15 2 95 0 0,-12-4-89 0 0,0 0 0 0 0,1 0 0 0 0,-1-1 1 0 0,0 0-1 0 0,1 0 0 0 0,-1 0 1 0 0,0-1-1 0 0,0 0 0 0 0,0 0 0 0 0,0-1 1 0 0,0 1-1 0 0,-1-1 0 0 0,1-1 1 0 0,-1 1-1 0 0,0-1 0 0 0,1 0 1 0 0,-2 0-1 0 0,8-7 0 0 0,1-3 22 0 0,-1-1 0 0 0,0 0 0 0 0,-1-1-1 0 0,17-31 1 0 0,-18 22 12 0 0,1-6-22 0 0,-2 51 114 0 0,12 58 396 0 0,21 155 0 0 0,-24-78-374 0 0,-17-148-455 0 0,0 16 666 0 0,1-16-6124 0 0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37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233 154 975 0 0,'1'0'74'0'0,"7"-4"-60"0"0,-4 3 705 0 0,-1-1 0 0 0,1 1-1 0 0,-1-1 1 0 0,0 0 0 0 0,0 0-1 0 0,0 0 1 0 0,0-1-1 0 0,0 1 1 0 0,0-1 0 0 0,0 1-1 0 0,-1-1 1 0 0,0 0 0 0 0,1 0-1 0 0,2-6 1 0 0,-4 8-676 0 0,0-1 150 0 0,-1-1 0 0 0,1 1 0 0 0,-1-1 0 0 0,1 0 0 0 0,-1 1 0 0 0,0-1 0 0 0,0 0 0 0 0,0 0 1 0 0,-1 1-1 0 0,1-1 0 0 0,0 0 0 0 0,-1 1 0 0 0,0-1 0 0 0,-1-2 0 0 0,1 1-112 0 0,0 1-1 0 0,0-1 1 0 0,-1 1 0 0 0,1-1 0 0 0,-1 1-1 0 0,0 0 1 0 0,0-1 0 0 0,-1 1 0 0 0,1 0 0 0 0,-1 0-1 0 0,1 0 1 0 0,-1 1 0 0 0,0-1 0 0 0,0 1-1 0 0,0 0 1 0 0,0-1 0 0 0,0 1 0 0 0,-1 1-1 0 0,1-1 1 0 0,-1 0 0 0 0,1 1 0 0 0,-1 0-1 0 0,-7-2 1 0 0,5 2-62 0 0,-1 0 0 0 0,0 1 0 0 0,0 0 0 0 0,0 0 0 0 0,0 0 0 0 0,0 1 0 0 0,0 0 0 0 0,1 0 0 0 0,-1 1 0 0 0,0 0 0 0 0,1 0 0 0 0,-10 5 0 0 0,1 0-21 0 0,0 1-1 0 0,-22 16 0 0 0,31-19-4 0 0,1 0 0 0 0,-1 0 0 0 0,1 0 0 0 0,0 0 0 0 0,0 1 0 0 0,0 0 0 0 0,1 0-1 0 0,-6 9 1 0 0,7-4 7 0 0,3-9-6 0 0,0-1-1 0 0,0 1 0 0 0,0-1 1 0 0,0 1-1 0 0,0 0 0 0 0,0-1 1 0 0,0 1-1 0 0,1-1 0 0 0,-1 1 1 0 0,1-1-1 0 0,-1 1 0 0 0,1-1 1 0 0,0 1-1 0 0,-1-1 0 0 0,1 1 1 0 0,0-1-1 0 0,0 0 1 0 0,2 2-1 0 0,-2-1 11 0 0,1 0 0 0 0,1-1 0 0 0,-1 1 0 0 0,0-1 0 0 0,0 1-1 0 0,1-1 1 0 0,-1 0 0 0 0,0 0 0 0 0,1 0 0 0 0,3 0 0 0 0,1 1 78 0 0,1-1-1 0 0,0 0 1 0 0,0 0-1 0 0,-1-1 1 0 0,1 0 0 0 0,11-1-1 0 0,-8-1 172 0 0,-1 0 0 0 0,1-1 0 0 0,-1 0 0 0 0,0-1 0 0 0,0 0 0 0 0,-1 0 0 0 0,16-10 0 0 0,-23 13 147 0 0,11-3 139 0 0,-11 4-536 0 0,-1 0 1 0 0,1 1 0 0 0,-1-1-1 0 0,0 0 1 0 0,1 1 0 0 0,-1-1-1 0 0,1 0 1 0 0,-1 1-1 0 0,0 0 1 0 0,1-1 0 0 0,-1 1-1 0 0,0 0 1 0 0,0 0 0 0 0,1 0-1 0 0,-1-1 1 0 0,0 1-1 0 0,0 0 1 0 0,0 1 0 0 0,0-1-1 0 0,1 1 1 0 0,1 3-3 0 0,3 3 6 0 0,0 0-1 0 0,-1 1 1 0 0,1 0-1 0 0,-2 0 1 0 0,0 1-1 0 0,0-1 0 0 0,4 16 1 0 0,7 17 13 0 0,-9-27-32 0 0,-1-1 1 0 0,5 25-1 0 0,-4-16-107 0 0,-5-20-373 0 0,1 9 829 0 0,-1-3-7710 0 0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38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130 203 143 0 0,'5'-1'46'0'0,"0"0"-1"0"0,0 0 0 0 0,-1-1 0 0 0,1 1 0 0 0,-1-1 1 0 0,6-3-1 0 0,1-2 2175 0 0,0 0 0 0 0,16-15 0 0 0,-5 4 914 0 0,-20 17-2946 0 0,-1-1-1 0 0,0 1 1 0 0,0-1 0 0 0,0 0-1 0 0,-1 1 1 0 0,1-1 0 0 0,0 0-1 0 0,-1 0 1 0 0,1 0 0 0 0,-1 1-1 0 0,1-1 1 0 0,-1 0-1 0 0,0 0 1 0 0,0 0 0 0 0,0 0-1 0 0,0 0 1 0 0,0 0 0 0 0,0 1-1 0 0,0-1 1 0 0,-1 0 0 0 0,1 0-1 0 0,-2-2 1 0 0,0-3 66 0 0,-1 1 1 0 0,0 0-1 0 0,0-1 1 0 0,-1 1-1 0 0,0 1 1 0 0,0-1-1 0 0,0 0 1 0 0,-1 1-1 0 0,0 0 1 0 0,-10-9-1 0 0,12 12-219 0 0,0 0-1 0 0,-1-1 1 0 0,1 2-1 0 0,0-1 0 0 0,-1 0 1 0 0,0 1-1 0 0,1-1 1 0 0,-1 1-1 0 0,0 0 1 0 0,1 0-1 0 0,-1 1 1 0 0,0-1-1 0 0,0 1 1 0 0,0 0-1 0 0,0 0 0 0 0,1 0 1 0 0,-1 0-1 0 0,0 1 1 0 0,0-1-1 0 0,0 1 1 0 0,-4 2-1 0 0,2-1-27 0 0,-1 1 0 0 0,1 0 1 0 0,0 1-1 0 0,1-1 0 0 0,-1 1 0 0 0,1 0 0 0 0,-1 1 0 0 0,1-1 0 0 0,0 1 0 0 0,1 0 1 0 0,0 1-1 0 0,-7 8 0 0 0,7-7-15 0 0,-1 1 1 0 0,1 0-1 0 0,1-1 0 0 0,-1 1 1 0 0,1 0-1 0 0,1 1 0 0 0,0-1 1 0 0,0 0-1 0 0,-1 15 0 0 0,2-4 8 0 0,3-15 0 0 0,0-1 0 0 0,0-1 6 0 0,-1 1 1 0 0,0-1-1 0 0,1 1 0 0 0,-1-1 0 0 0,1 1 1 0 0,0-1-1 0 0,-1 0 0 0 0,1 0 0 0 0,0 1 1 0 0,1-2-1 0 0,-1 1 0 0 0,0 0 0 0 0,0 0 1 0 0,6 2-1 0 0,-4-2 24 0 0,0-1 0 0 0,0 1 0 0 0,0-1 0 0 0,1 0-1 0 0,-1 0 1 0 0,0-1 0 0 0,1 1 0 0 0,-1-1 0 0 0,5 0 0 0 0,7-2 106 0 0,1 0 0 0 0,-1-1 0 0 0,0-1 0 0 0,18-7 1 0 0,-29 10-109 0 0,19-8 254 0 0,-15 6-99 0 0,0 0-1 0 0,0 0 0 0 0,0 1 1 0 0,0 0-1 0 0,0 1 0 0 0,1 0 1 0 0,13 0-1 0 0,-21 1-172 0 0,0 1 0 0 0,0 0 0 0 0,0 0 0 0 0,0-1 0 0 0,-1 1 1 0 0,1 1-1 0 0,0-1 0 0 0,0 0 0 0 0,-1 0 0 0 0,1 1 0 0 0,-1-1 0 0 0,1 1 0 0 0,-1-1 1 0 0,2 3-1 0 0,-1-2-5 0 0,8 12-5 0 0,-1-1 0 0 0,0 1 0 0 0,-1 1 0 0 0,0 0 0 0 0,7 20 0 0 0,-5-12 0 0 0,14 24 0 0 0,-21-42-75 0 0,-1-1 0 0 0,1 0 0 0 0,1 0 0 0 0,4 5 1 0 0,-7-8-1072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4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301 602 431 0 0,'-5'-3'238'0'0,"0"0"-1"0"0,-1 0 0 0 0,1 0 0 0 0,-1 1 0 0 0,1-1 1 0 0,-1 1-1 0 0,0 1 0 0 0,0-1 0 0 0,1 1 0 0 0,-1 0 0 0 0,0 0 1 0 0,-1 1-1 0 0,1 0 0 0 0,0 0 0 0 0,0 0 0 0 0,-8 2 0 0 0,-3 1 655 0 0,0 0-1 0 0,0 2 0 0 0,0 0 0 0 0,-23 11 0 0 0,29-12-278 0 0,1 1 0 0 0,0 1 0 0 0,-10 7 0 0 0,17-10-354 0 0,-1-1 0 0 0,1 1 1 0 0,-1 0-1 0 0,1 0 0 0 0,0 1 1 0 0,0-1-1 0 0,1 1 0 0 0,-1-1 1 0 0,1 1-1 0 0,-3 6 0 0 0,4-9 245 0 0,2 1-66 0 0,0 0-349 0 0,0 0 1 0 0,0-1-1 0 0,1 1 1 0 0,-1 0 0 0 0,0 0-1 0 0,1-1 1 0 0,-1 1-1 0 0,1-1 1 0 0,0 1 0 0 0,0-1-1 0 0,-1 1 1 0 0,1-1-1 0 0,0 0 1 0 0,0 0-1 0 0,2 1 1 0 0,0-1 15 0 0,0 0-1 0 0,0 0 1 0 0,0 0-1 0 0,0 0 1 0 0,0-1-1 0 0,0 0 1 0 0,7 0-1 0 0,3-1 33 0 0,-1-1 0 0 0,0-1 0 0 0,0 0 0 0 0,15-5 0 0 0,-14 3-112 0 0,0-1 1 0 0,0 0-1 0 0,0 0 0 0 0,-1-2 0 0 0,0 1 0 0 0,19-16 0 0 0,-25 17-16 0 0,1-1 0 0 0,-1 0-1 0 0,-1 0 1 0 0,0-1 0 0 0,0 0-1 0 0,0 0 1 0 0,-1-1 0 0 0,0 1-1 0 0,-1-1 1 0 0,0 0 0 0 0,4-11-1 0 0,2-14-158 0 0,-2 0-1 0 0,-1 0 1 0 0,-2-1-1 0 0,-1 0 0 0 0,-1-37 1 0 0,-4 25-81 0 0,-2 0 0 0 0,-2 0 0 0 0,-15-58 1 0 0,11 72 227 0 0,9 32 3 0 0,0 1 1 0 0,0 0 0 0 0,0 0-1 0 0,0-1 1 0 0,0 1-1 0 0,0 0 1 0 0,0 0-1 0 0,0-1 1 0 0,-1 1 0 0 0,1 0-1 0 0,0 0 1 0 0,0 0-1 0 0,0-1 1 0 0,0 1-1 0 0,0 0 1 0 0,0 0-1 0 0,-1 0 1 0 0,1-1 0 0 0,0 1-1 0 0,0 0 1 0 0,0 0-1 0 0,0 0 1 0 0,-1 0-1 0 0,1-1 1 0 0,0 1 0 0 0,0 0-1 0 0,0 0 1 0 0,-1 0-1 0 0,1 0 1 0 0,0 0-1 0 0,0 0 1 0 0,-1 0-1 0 0,1 0 1 0 0,0 0 0 0 0,0-1-1 0 0,-1 1 1 0 0,1 0-1 0 0,0 0 1 0 0,0 0-1 0 0,-1 1 1 0 0,1-1 0 0 0,0 0-1 0 0,0 0 1 0 0,-1 0-1 0 0,1 0 1 0 0,0 0-1 0 0,0 0 1 0 0,0 0-1 0 0,-1 0 1 0 0,1 0 0 0 0,0 0-1 0 0,0 1 1 0 0,0-1-1 0 0,-1 0 1 0 0,1 0-1 0 0,0 0 1 0 0,0 0 0 0 0,-1 1-1 0 0,-5 9 20 0 0,6-9-20 0 0,-7 14 50 0 0,1 1 1 0 0,1 0-1 0 0,0 1 0 0 0,1-1 0 0 0,1 1 0 0 0,1 0 1 0 0,0 0-1 0 0,1 18 0 0 0,2 11 225 0 0,12 81 0 0 0,-8-95-90 0 0,1 0 1 0 0,2 0 0 0 0,20 49-1 0 0,-20-62-1297 0 0,19 30 0 0 0,-15-30-184 0 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38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91 118 3367 0 0,'1'-1'258'0'0,"24"-30"2094"0"0,-17 19 2246 0 0,-7 10-3406 0 0,0 0-982 0 0,0 0 0 0 0,0 0 0 0 0,0-1 0 0 0,0 1 0 0 0,-1 0 0 0 0,1-1 0 0 0,-1 1 0 0 0,0-1 0 0 0,1 1 0 0 0,-1-1 0 0 0,0 1 0 0 0,-1 0 0 0 0,1-1 0 0 0,0 1 0 0 0,-1-1 0 0 0,1 1 0 0 0,-1 0 0 0 0,0-1 0 0 0,1 1 0 0 0,-1 0 0 0 0,0-1 0 0 0,-1 1 0 0 0,1 0 0 0 0,0 0 0 0 0,-1 0 0 0 0,1 0 0 0 0,-4-3 0 0 0,4 4-185 0 0,0 1 0 0 0,0-1 0 0 0,-1 1 0 0 0,1-1 0 0 0,0 1-1 0 0,0-1 1 0 0,-1 1 0 0 0,1 0 0 0 0,0 0 0 0 0,-1-1 0 0 0,1 1 0 0 0,0 0 0 0 0,-1 0-1 0 0,1 0 1 0 0,0 0 0 0 0,-1 1 0 0 0,1-1 0 0 0,0 0 0 0 0,-2 1 0 0 0,1 0-17 0 0,-1 0 1 0 0,1 0 0 0 0,-1 0 0 0 0,1 0 0 0 0,0 0 0 0 0,-1 1-1 0 0,-3 2 1 0 0,0 2-9 0 0,0 0 0 0 0,0 0 0 0 0,1 1 0 0 0,0 0 0 0 0,0 0 0 0 0,1 0 0 0 0,0 1 0 0 0,0-1 0 0 0,0 1 0 0 0,1 0 0 0 0,0 0 0 0 0,1 0 0 0 0,0 1 0 0 0,-2 14 0 0 0,3-19 0 0 0,1-1 0 0 0,0 0 0 0 0,-1 0 0 0 0,1 0 0 0 0,1 0 0 0 0,-1 0 0 0 0,1 6 0 0 0,1-3 0 0 0,1 4 0 0 0,4-2 11 0 0,4-2 48 0 0,-9-6-45 0 0,0 1 0 0 0,1-1 0 0 0,-1 1 0 0 0,1-1 0 0 0,-1 0 0 0 0,1 0 1 0 0,-1 0-1 0 0,1 0 0 0 0,-1 0 0 0 0,1-1 0 0 0,-1 1 0 0 0,1-1 0 0 0,-1 1 0 0 0,0-1 1 0 0,1 0-1 0 0,-1 0 0 0 0,0 0 0 0 0,0 0 0 0 0,1-1 0 0 0,-1 1 0 0 0,0 0 1 0 0,0-1-1 0 0,0 0 0 0 0,1-1 0 0 0,4-4 60 0 0,-1 1-1 0 0,0-1 1 0 0,0 0-1 0 0,0-1 1 0 0,5-9-1 0 0,22-41 859 0 0,-32 55-729 0 0,1-1 0 0 0,1 0 1 0 0,-1 1-1 0 0,0 0 0 0 0,5-5 0 0 0,-6 8-98 0 0,0 0-99 0 0,0 0-1 0 0,1 0 1 0 0,-1 0-1 0 0,0 0 1 0 0,0 0-1 0 0,0 0 1 0 0,0 1-1 0 0,0-1 1 0 0,0 0-1 0 0,-1 1 1 0 0,1-1-1 0 0,0 1 1 0 0,0-1-1 0 0,0 1 1 0 0,0-1-1 0 0,0 1 1 0 0,0 0-1 0 0,-1-1 1 0 0,1 1-1 0 0,0 0 1 0 0,-1 0-1 0 0,1-1 1 0 0,0 1 0 0 0,-1 0-1 0 0,1 0 1 0 0,-1 0-1 0 0,1 0 1 0 0,-1 1-1 0 0,2 1 3 0 0,3 6 10 0 0,-1 0-1 0 0,0-1 0 0 0,-1 1 1 0 0,1 0-1 0 0,1 11 0 0 0,8 51 186 0 0,-5-18 42 0 0,17 95 340 0 0,-24-147-826 0 0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39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289 119 6935 0 0,'1'-2'316'0'0,"2"-3"-58"0"0,35-65 880 0 0,-23 48 2362 0 0,2 3 3835 0 0,-18 21-7266 0 0,-1 0 0 0 0,1 0 0 0 0,1 0 0 0 0,-1 0 0 0 0,0 0 0 0 0,0 0 0 0 0,1 0 0 0 0,-1 4 0 0 0,-1 2 38 0 0,-77 198 980 0 0,59-159-870 0 0,-28 68 501 0 0,-65 234 1 0 0,53-86-183 0 0,28-127-483 0 0,31-135-175 0 0,6-3-2788 0 0,-2 0 2227 0 0,0 0 1 0 0,0 0-1 0 0,0 0 0 0 0,3-4 0 0 0,4-7-1684 0 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39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2791 0 0,'50'-15'10146'0'0,"-50"21"-9839"0"0,-1 1 1 0 0,0 0 0 0 0,0-1-1 0 0,0 1 1 0 0,-1-1 0 0 0,-4 10-1 0 0,-5 22 397 0 0,11-37-683 0 0,1 0 0 0 0,-1 0 0 0 0,0 0 0 0 0,0 0 0 0 0,0-1 0 0 0,1 1 0 0 0,-1 0 0 0 0,1 0 0 0 0,-1 0 0 0 0,0 0 1 0 0,1 0-1 0 0,0 0 0 0 0,-1-1 0 0 0,1 1 0 0 0,-1 0 0 0 0,1 0 0 0 0,0-1 0 0 0,1 2 0 0 0,14 9 178 0 0,-6-6-98 0 0,2-2 0 0 0,-1 1 0 0 0,0-1 0 0 0,1-1 1 0 0,-1 0-1 0 0,1-1 0 0 0,18 0 0 0 0,9 2 128 0 0,-18-1 8 0 0,-1 1 0 0 0,1 0-1 0 0,-1 2 1 0 0,29 10 0 0 0,-43-12-142 0 0,-1-1-1 0 0,0 1 1 0 0,0 0 0 0 0,0 0 0 0 0,0 0-1 0 0,-1 1 1 0 0,1 0 0 0 0,-1-1 0 0 0,5 7-1 0 0,-7-7-49 0 0,0 0 0 0 0,0 0 0 0 0,0 0 0 0 0,0 1-1 0 0,-1-1 1 0 0,1 1 0 0 0,-1-1 0 0 0,0 1 0 0 0,0 0-1 0 0,0-1 1 0 0,-1 1 0 0 0,1 0 0 0 0,-1-1 0 0 0,0 1-1 0 0,0 6 1 0 0,-1-2-14 0 0,-1 0 0 0 0,0 0 0 0 0,0 0 0 0 0,0 0 0 0 0,-1 0 1 0 0,0-1-1 0 0,-1 1 0 0 0,0-1 0 0 0,0 0 0 0 0,0 0 0 0 0,-1 0 0 0 0,0 0 0 0 0,0-1 0 0 0,-13 11 0 0 0,5-5-85 0 0,-1-1 1 0 0,-1 0-1 0 0,1-1 0 0 0,-2 0 1 0 0,-28 12-1 0 0,28-15-452 0 0,-1-1-1 0 0,-32 8 1 0 0,37-11-1146 0 0,-1-2 0 0 0,-20 2 1 0 0,16-3-3659 0 0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39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10823 0 0,'1'-1'496'0'0,"16"-6"-52"0"0,-1-1 0 0 0,1 2 1 0 0,0 0-1 0 0,0 2 0 0 0,28-6 0 0 0,26-6 3183 0 0,6-10-857 0 0,22-6-904 0 0,-73 28-1902 0 0,-16 4-6141 0 0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40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8175 0 0,'0'0'6184'0'0,"-1"2"-5602"0"0,-13 20 368 0 0,7-12-570 0 0,0 1-1 0 0,-8 18 1 0 0,10-16-204 0 0,0-1 0 0 0,1 1-1 0 0,1 0 1 0 0,0 1 0 0 0,1-1 0 0 0,0 0 0 0 0,1 1 0 0 0,0-1 0 0 0,3 26 0 0 0,-1-33-94 0 0,0 1 1 0 0,0-1-1 0 0,1 1 1 0 0,-1-1-1 0 0,2 0 1 0 0,-1 0-1 0 0,1 0 1 0 0,-1 0-1 0 0,2 0 1 0 0,-1-1 0 0 0,1 1-1 0 0,0-1 1 0 0,0 0-1 0 0,0 0 1 0 0,1 0-1 0 0,-1-1 1 0 0,1 1-1 0 0,0-1 1 0 0,1 0 0 0 0,-1-1-1 0 0,1 1 1 0 0,7 2-1 0 0,-4-2 16 0 0,0-1 1 0 0,1 0-1 0 0,0 0 0 0 0,-1-1 0 0 0,1 0 1 0 0,0-1-1 0 0,0 0 0 0 0,0-1 0 0 0,12-1 1 0 0,-4-1 44 0 0,0 0 0 0 0,0-2 0 0 0,-1 0 0 0 0,21-7-1 0 0,-33 9-119 0 0,-1 0-1 0 0,1 0 0 0 0,-1 0 1 0 0,0-1-1 0 0,0 1 0 0 0,0-1 0 0 0,0 0 1 0 0,0 0-1 0 0,0 0 0 0 0,-1-1 0 0 0,0 1 1 0 0,0-1-1 0 0,0 0 0 0 0,0 0 0 0 0,0 0 1 0 0,3-7-1 0 0,-4 7-7 0 0,-1 0 0 0 0,0 0 0 0 0,0 0 0 0 0,0 0 0 0 0,0 1 0 0 0,-1-2 0 0 0,1 1 0 0 0,-1 0 0 0 0,0 0 0 0 0,0 0 1 0 0,0 0-1 0 0,-1 0 0 0 0,0 0 0 0 0,0 0 0 0 0,0 0 0 0 0,0 0 0 0 0,0 1 0 0 0,-1-1 0 0 0,1 0 0 0 0,-4-4 0 0 0,-1-2-212 0 0,-1 1 0 0 0,-1 0-1 0 0,1 0 1 0 0,-1 1 0 0 0,-1 0 0 0 0,0 0-1 0 0,0 1 1 0 0,0 0 0 0 0,-17-9 0 0 0,12 8-181 0 0,-1 1 1 0 0,0 0 0 0 0,0 1 0 0 0,0 1-1 0 0,-1 0 1 0 0,-21-3 0 0 0,32 8-864 0 0,0-1 0 0 0,0 1 1 0 0,0 0-1 0 0,-9 1 0 0 0,1 1-4070 0 0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40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16 2527 0 0,'-2'0'1871'0'0,"-3"0"-1157"0"0,1 1 0 0 0,-1-1-1 0 0,0 1 1 0 0,1 0 0 0 0,-1 0 0 0 0,1 0 0 0 0,-1 1-1 0 0,1 0 1 0 0,-8 4 0 0 0,6-3-339 0 0,1 1 1 0 0,-1 0-1 0 0,1 0 1 0 0,0 0-1 0 0,0 1 1 0 0,-6 8-1 0 0,5-6-152 0 0,1 0 0 0 0,0 1 0 0 0,0 0 0 0 0,1 0-1 0 0,0 1 1 0 0,1-1 0 0 0,-1 1 0 0 0,2 0 0 0 0,-1 0-1 0 0,-1 14 1 0 0,3-17-44 0 0,1 0-1 0 0,0 0 0 0 0,0-1 1 0 0,1 1-1 0 0,-1 0 0 0 0,1 0 1 0 0,1 0-1 0 0,-1-1 0 0 0,1 1 1 0 0,0-1-1 0 0,0 1 0 0 0,0-1 1 0 0,1 0-1 0 0,0 1 0 0 0,4 4 1 0 0,-4-6-101 0 0,0 0 1 0 0,0 0-1 0 0,1-1 0 0 0,-1 0 1 0 0,1 0-1 0 0,0 0 1 0 0,0 0-1 0 0,0 0 1 0 0,0-1-1 0 0,0 1 1 0 0,1-1-1 0 0,-1 0 0 0 0,1-1 1 0 0,-1 1-1 0 0,1-1 1 0 0,0 0-1 0 0,0 0 1 0 0,7 0-1 0 0,1 0 13 0 0,0-2-1 0 0,0 0 1 0 0,0 0-1 0 0,0-1 1 0 0,0-1 0 0 0,0 0-1 0 0,16-6 1 0 0,-20 6-42 0 0,-1-1 1 0 0,1 0 0 0 0,-1 0-1 0 0,0-1 1 0 0,-1 0-1 0 0,1 0 1 0 0,-1-1 0 0 0,0 0-1 0 0,0 0 1 0 0,-1-1 0 0 0,8-10-1 0 0,-12 14-33 0 0,0 0 1 0 0,-1 0-1 0 0,1 0 0 0 0,-1 0 0 0 0,1 0 0 0 0,-1-1 1 0 0,0 1-1 0 0,-1-1 0 0 0,1 1 0 0 0,0 0 0 0 0,-1-1 1 0 0,0 1-1 0 0,0-1 0 0 0,0 1 0 0 0,0-1 0 0 0,-1 1 1 0 0,1-1-1 0 0,-1 1 0 0 0,0-1 0 0 0,0 1 0 0 0,0 0 1 0 0,0-1-1 0 0,-1 1 0 0 0,1 0 0 0 0,-1 0 0 0 0,0 0 1 0 0,-2-3-1 0 0,-5-6-10 0 0,0 2 0 0 0,0-1 0 0 0,-1 1 0 0 0,0 0 1 0 0,-17-12-1 0 0,18 15-104 0 0,-1 1-1 0 0,0 0 1 0 0,0 0 0 0 0,0 0-1 0 0,-1 2 1 0 0,0-1 0 0 0,-11-2 0 0 0,17 6-106 0 0,1-1 1 0 0,0 1-1 0 0,-1 1 1 0 0,1-1-1 0 0,-1 1 1 0 0,1 0-1 0 0,0 0 1 0 0,-1 0-1 0 0,1 0 1 0 0,-1 1-1 0 0,1 0 1 0 0,-1 0 0 0 0,1 0-1 0 0,0 0 1 0 0,0 1-1 0 0,-1 0 1 0 0,1 0-1 0 0,0 0 1 0 0,1 0-1 0 0,-1 0 1 0 0,-4 4-1 0 0,6-4-302 0 0,1 0 0 0 0,0-1-1 0 0,-1 1 1 0 0,1 0 0 0 0,0 0-1 0 0,0-1 1 0 0,-2 5 0 0 0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40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48 1583 0 0,'-1'2'1636'0'0,"-5"6"-140"0"0,1 0-1 0 0,0 1 1 0 0,0-1-1 0 0,-4 14 0 0 0,5-12-710 0 0,1 0-1 0 0,1 1 0 0 0,-1-1 0 0 0,0 14 0 0 0,2-17-485 0 0,1 0 0 0 0,0 0 0 0 0,0 0 0 0 0,1 0 0 0 0,-1-1 0 0 0,1 1 1 0 0,1 0-1 0 0,-1 0 0 0 0,1-1 0 0 0,1 1 0 0 0,-1-1 0 0 0,1 1 0 0 0,0-1 0 0 0,0 0 1 0 0,1 0-1 0 0,8 10 0 0 0,-8-12-154 0 0,0 0 1 0 0,0-1-1 0 0,1 1 0 0 0,-1-1 1 0 0,1-1-1 0 0,0 1 1 0 0,-1 0-1 0 0,1-1 0 0 0,0 0 1 0 0,1 0-1 0 0,-1-1 1 0 0,0 1-1 0 0,0-1 0 0 0,1 0 1 0 0,-1-1-1 0 0,1 1 1 0 0,7-1-1 0 0,3-1 213 0 0,1-1 0 0 0,-1 0 0 0 0,1-1 1 0 0,23-7-1 0 0,-26 5-130 0 0,0 0 0 0 0,-1-1-1 0 0,1 0 1 0 0,-1-1 0 0 0,-1 0 0 0 0,1-1 0 0 0,-1-1 0 0 0,0 0 0 0 0,12-12-1 0 0,-22 18-216 0 0,0 1 0 0 0,0 0-1 0 0,0-1 1 0 0,0 1-1 0 0,-1-1 1 0 0,1 0-1 0 0,-1 0 1 0 0,0 0 0 0 0,1 1-1 0 0,-1-1 1 0 0,-1 0-1 0 0,1 0 1 0 0,0 0 0 0 0,0-5-1 0 0,-1 3 13 0 0,0 0 0 0 0,0 0 1 0 0,-1 0-1 0 0,1 0 0 0 0,-1-1 0 0 0,0 2 0 0 0,-1-1 1 0 0,-2-7-1 0 0,1 4 3 0 0,-1 0 0 0 0,0 0 0 0 0,-1 0-1 0 0,0 1 1 0 0,0-1 0 0 0,-1 1 0 0 0,1 0 0 0 0,-2 1 0 0 0,-11-11 0 0 0,11 11-89 0 0,0 1 0 0 0,0 0-1 0 0,-1 1 1 0 0,1 0 0 0 0,-1 0 0 0 0,0 0-1 0 0,0 1 1 0 0,0 0 0 0 0,0 1 0 0 0,-1 0-1 0 0,1 0 1 0 0,-1 1 0 0 0,1 0 0 0 0,-1 0 0 0 0,1 1-1 0 0,-1 0 1 0 0,0 1 0 0 0,1 0 0 0 0,-1 0-1 0 0,-14 4 1 0 0,13-2-366 0 0,1 1-1 0 0,-1 0 0 0 0,0 0 1 0 0,-17 12-1 0 0,19-10-2129 0 0,-1 0 0 0 0,-12 12 0 0 0,6-2-4296 0 0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42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1583 0 0,'0'0'4026'0'0,"2"0"-2676"0"0,110-7 7531 0 0,5 0-4891 0 0,-56 6-2573 0 0,77 3-438 0 0,-120 0-1078 0 0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42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1351 0 0,'2'2'484'0'0,"2"1"284"0"0,0-1 0 0 0,0 0 0 0 0,0 1 0 0 0,0-1 0 0 0,0-1 0 0 0,1 1 0 0 0,-1 0 0 0 0,0-1 0 0 0,1 0-1 0 0,-1 0 1 0 0,1-1 0 0 0,0 1 0 0 0,6-1 0 0 0,9 0 2030 0 0,37-7 0 0 0,-26 3-1591 0 0,-20 2-975 0 0,90-13 1579 0 0,-86 12-2537 0 0,0-1-1 0 0,19-8 1 0 0,-16 3-1520 0 0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42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87 11863 0 0,'0'0'5648'0'0,"0"2"-5232"0"0,0 4-301 0 0,-1 0 0 0 0,-1-1-1 0 0,1 1 1 0 0,-1 0 0 0 0,0 0 0 0 0,0-1-1 0 0,-3 6 1 0 0,-8 23 247 0 0,7-9-69 0 0,1-1 0 0 0,-2 48 1 0 0,6-60-198 0 0,2 0 0 0 0,-1 0 0 0 0,1 0 0 0 0,1 0 0 0 0,0-1 0 0 0,1 1 0 0 0,0-1 0 0 0,6 14 0 0 0,-7-20-32 0 0,0-1-1 0 0,1 0 1 0 0,-1 0 0 0 0,1 0-1 0 0,0 0 1 0 0,0 0-1 0 0,0-1 1 0 0,1 1 0 0 0,-1-1-1 0 0,1 0 1 0 0,0 0-1 0 0,5 3 1 0 0,-2-2 25 0 0,-1-1-1 0 0,1-1 1 0 0,-1 1-1 0 0,1-1 1 0 0,0 0-1 0 0,0-1 1 0 0,11 2 0 0 0,1-2 66 0 0,1-1 0 0 0,-1-1 1 0 0,0 0-1 0 0,-1-2 1 0 0,26-6-1 0 0,-30 6-94 0 0,-1-2 1 0 0,0 0-1 0 0,0 0 0 0 0,0-1 0 0 0,0-1 1 0 0,-1 0-1 0 0,0-1 0 0 0,13-11 0 0 0,-11 7 27 0 0,-1 0-1 0 0,0 0 1 0 0,-1-2 0 0 0,-1 1-1 0 0,0-2 1 0 0,10-15-1 0 0,-17 23-56 0 0,0 0 0 0 0,-1-1 0 0 0,0 1 0 0 0,0 0 1 0 0,0-1-1 0 0,-1 0 0 0 0,0 0 0 0 0,-1 1 0 0 0,0-1 0 0 0,1-14 0 0 0,-3 16-13 0 0,1-1 0 0 0,-1 1-1 0 0,0 0 1 0 0,0 0 0 0 0,-1 0 0 0 0,0 1-1 0 0,0-1 1 0 0,0 0 0 0 0,-1 1-1 0 0,0-1 1 0 0,0 1 0 0 0,0 0 0 0 0,-1 0-1 0 0,-6-8 1 0 0,0 4-64 0 0,1 0 0 0 0,-1 1 1 0 0,0 0-1 0 0,-1 0 0 0 0,0 1 0 0 0,0 1 0 0 0,0 0 1 0 0,-1 0-1 0 0,0 1 0 0 0,-12-3 0 0 0,-3 1-112 0 0,0 0 0 0 0,-1 2 0 0 0,-43-3 0 0 0,54 7-25 0 0,1 1 0 0 0,-1 0 0 0 0,0 1-1 0 0,0 1 1 0 0,1 0 0 0 0,-1 1 0 0 0,1 1 0 0 0,0 1-1 0 0,-25 10 1 0 0,35-12-5 0 0,0 1-1 0 0,0-1 1 0 0,0 1-1 0 0,-10 9 1 0 0,15-11-584 0 0,6 9-2307 0 0,4-1 1290 0 0,4-2-277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228 563 5039 0 0,'-3'-3'296'0'0,"-1"1"-1"0"0,1-1 0 0 0,-1 1 0 0 0,1 0 0 0 0,-1 0 1 0 0,0 0-1 0 0,0 1 0 0 0,0 0 0 0 0,0-1 0 0 0,0 1 1 0 0,0 1-1 0 0,0-1 0 0 0,-1 1 0 0 0,1-1 1 0 0,0 1-1 0 0,0 0 0 0 0,0 1 0 0 0,-1-1 0 0 0,1 1 1 0 0,0 0-1 0 0,0 0 0 0 0,0 0 0 0 0,0 0 0 0 0,0 1 1 0 0,0-1-1 0 0,1 1 0 0 0,-1 0 0 0 0,-7 5 0 0 0,3 0-101 0 0,-1-1 1 0 0,1 1-1 0 0,1 1 0 0 0,-1-1 0 0 0,1 1 0 0 0,0 1 0 0 0,1-1 0 0 0,0 1 0 0 0,1 0 0 0 0,-7 14 0 0 0,7-12-95 0 0,1-1-1 0 0,1 1 0 0 0,0 1 0 0 0,0-1 1 0 0,1 0-1 0 0,0 1 0 0 0,1-1 0 0 0,0 1 1 0 0,2 12-1 0 0,-1-18-28 0 0,0 0 0 0 0,1-1 0 0 0,0 1 1 0 0,0-1-1 0 0,1 1 0 0 0,0-1 0 0 0,0 0 0 0 0,0 0 0 0 0,0 0 1 0 0,1 0-1 0 0,0 0 0 0 0,0 0 0 0 0,0 0 0 0 0,1-1 0 0 0,-1 0 0 0 0,1 1 1 0 0,0-2-1 0 0,0 1 0 0 0,1 0 0 0 0,7 5 0 0 0,-7-7-27 0 0,1 1-1 0 0,-1-1 0 0 0,1-1 1 0 0,-1 1-1 0 0,1-1 1 0 0,0 0-1 0 0,-1 0 0 0 0,1 0 1 0 0,0-1-1 0 0,0 0 1 0 0,-1 0-1 0 0,1 0 1 0 0,0-1-1 0 0,0 0 0 0 0,-1 0 1 0 0,1-1-1 0 0,0 1 1 0 0,-1-1-1 0 0,7-3 0 0 0,-1 0-9 0 0,0 0 0 0 0,0-1-1 0 0,-1-1 1 0 0,0 0-1 0 0,0 0 1 0 0,0 0-1 0 0,-1-2 1 0 0,9-9 0 0 0,-6 4-18 0 0,-1-1 1 0 0,-1 0-1 0 0,0-1 1 0 0,-2 0-1 0 0,15-33 1 0 0,-13 20 16 0 0,-1 1 1 0 0,9-57-1 0 0,-9 10-29 0 0,-4-1 0 0 0,-2 0 0 0 0,-10-80 0 0 0,5 129-1 0 0,-6-28-1 0 0,6 45-12 0 0,-1-1 0 0 0,0 1 0 0 0,0 0 0 0 0,-1 0-1 0 0,-8-15 1 0 0,5 15-3 0 0,7 10 10 0 0,0 0 1 0 0,-1-1-1 0 0,1 1 1 0 0,0 0-1 0 0,0-1 1 0 0,-1 1 0 0 0,1 0-1 0 0,0 0 1 0 0,0-1-1 0 0,-1 1 1 0 0,1 0-1 0 0,0 0 1 0 0,-1 0 0 0 0,1-1-1 0 0,-1 1 1 0 0,1 0-1 0 0,0 0 1 0 0,-1 0-1 0 0,1 0 1 0 0,0 0 0 0 0,-1 0-1 0 0,1 0 1 0 0,-1 0-1 0 0,1 0 1 0 0,0 0-1 0 0,-1 0 1 0 0,1 0 0 0 0,0 0-1 0 0,-1 0 1 0 0,1 0-1 0 0,-1 0 1 0 0,1 0-1 0 0,0 0 1 0 0,-1 1 0 0 0,1-1-1 0 0,0 0 1 0 0,-1 0-1 0 0,1 0 1 0 0,0 1 0 0 0,-1-1-1 0 0,1 0 1 0 0,0 0-1 0 0,0 1 1 0 0,-1-1-1 0 0,1 1 1 0 0,0-1-10 0 0,-6 5-3 0 0,1 0 0 0 0,0 0 0 0 0,0 0 0 0 0,0 0 0 0 0,1 1 0 0 0,0 0 0 0 0,0 0 0 0 0,0 0 0 0 0,1 0 0 0 0,0 1 0 0 0,0-1-1 0 0,-3 12 1 0 0,-2 9 5 0 0,-6 50 0 0 0,13-76 11 0 0,-3 35 106 0 0,1 0 1 0 0,1 0-1 0 0,3 1 0 0 0,0-1 0 0 0,3 0 0 0 0,1 0 0 0 0,1 0 1 0 0,2-1-1 0 0,2 0 0 0 0,26 63 0 0 0,-28-80-58 0 0,1-2 0 0 0,1 1 0 0 0,0-1-1 0 0,1-1 1 0 0,15 17 0 0 0,-17-22-604 0 0,0-1 0 0 0,1 0 0 0 0,0-1 1 0 0,1 0-1 0 0,0-1 0 0 0,0 0 0 0 0,0 0 0 0 0,17 6 0 0 0,-5-5-1760 0 0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43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10423 0 0,'0'0'804'0'0,"-1"2"-526"0"0,-2 0-183 0 0,0 0 1 0 0,0 0-1 0 0,1-1 1 0 0,-1 1-1 0 0,0-1 1 0 0,-5 3-1 0 0,-9 4 4866 0 0,24 10-958 0 0,-6-16-3899 0 0,1 0 1 0 0,-1-1-1 0 0,1 0 1 0 0,0 1-1 0 0,-1-1 1 0 0,1 0-1 0 0,0 0 1 0 0,0 0-1 0 0,0 0 1 0 0,0 0-1 0 0,0 0 1 0 0,0 0-1 0 0,2 0 1 0 0,2 0 169 0 0,-1 0 0 0 0,1 0-1 0 0,9-1 1 0 0,-13 0 51 0 0,0 0-227 0 0,12-5 76 0 0,-12 3-111 0 0,-1 2-63 0 0,-1 0 1 0 0,0-1-1 0 0,1 1 0 0 0,-1-1 1 0 0,0 1-1 0 0,1-1 0 0 0,-1 1 0 0 0,0-1 1 0 0,0 1-1 0 0,0-1 0 0 0,0 1 1 0 0,1-1-1 0 0,-1 1 0 0 0,0-1 0 0 0,0 1 1 0 0,0-1-1 0 0,0 1 0 0 0,0-1 1 0 0,0 1-1 0 0,0-1 0 0 0,0 1 1 0 0,0-1-1 0 0,-1 1 0 0 0,1-1 0 0 0,0 1 1 0 0,0-1-1 0 0,0 1 0 0 0,-1-1 1 0 0,1 1-1 0 0,0 0 0 0 0,0-1 0 0 0,-1 1 1 0 0,1-1-1 0 0,0 1 0 0 0,-1 0 1 0 0,1-1-1 0 0,0 1 0 0 0,-1 0 0 0 0,1-1 1 0 0,-1 1-1 0 0,1 0 0 0 0,-1-1 1 0 0,0 0-2 0 0,-2-2 1 0 0,2 2 0 0 0,0 0 0 0 0,0 0 0 0 0,0 0 0 0 0,0 1 0 0 0,0-1 0 0 0,0 0 0 0 0,0 0 0 0 0,0 1 0 0 0,0-1 0 0 0,0 1 0 0 0,0-1 0 0 0,-1 1 0 0 0,0-1 0 0 0,-10-3 0 0 0,9 4 0 0 0,3 0 0 0 0,-3 0-38 0 0,5 0-59 0 0,5 0-29 0 0,0-1 0 0 0,-1 1-1 0 0,11-3 1 0 0,-14 1 569 0 0,-1-1-2867 0 0,25 2-15195 0 0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43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47 5407 0 0,'0'0'12069'0'0,"-8"0"-11279"0"0,4 1-555 0 0,-1-1 1 0 0,0 1 0 0 0,0 0-1 0 0,1 1 1 0 0,-1-1-1 0 0,1 1 1 0 0,-1 0-1 0 0,1 0 1 0 0,-1 0 0 0 0,-6 5-1 0 0,-2 2-127 0 0,1 1 1 0 0,-12 11-1 0 0,16-14-57 0 0,1 2-1 0 0,0-1 1 0 0,0 1 0 0 0,1 0-1 0 0,0 0 1 0 0,1 0 0 0 0,0 1 0 0 0,0 0-1 0 0,1 0 1 0 0,0 1 0 0 0,1-1-1 0 0,0 1 1 0 0,-1 11 0 0 0,3-15 18 0 0,0 1 1 0 0,0-1-1 0 0,1 1 0 0 0,0-1 1 0 0,1 1-1 0 0,-1-1 0 0 0,2 1 1 0 0,-1-1-1 0 0,1 1 1 0 0,0-1-1 0 0,0 0 0 0 0,1 0 1 0 0,0 0-1 0 0,0 0 0 0 0,1 0 1 0 0,0-1-1 0 0,0 0 0 0 0,0 1 1 0 0,9 8-1 0 0,-8-11 7 0 0,0 0-1 0 0,0 0 1 0 0,0-1-1 0 0,1 0 1 0 0,-1 0 0 0 0,1 0-1 0 0,-1 0 1 0 0,1-1-1 0 0,10 3 1 0 0,-4-3 66 0 0,0 1 1 0 0,0-1-1 0 0,24 0 0 0 0,-26-2-77 0 0,1-1-1 0 0,-1-1 1 0 0,1 0-1 0 0,-1 0 0 0 0,0 0 1 0 0,0-2-1 0 0,0 1 0 0 0,0-1 1 0 0,-1-1-1 0 0,1 0 0 0 0,-1 0 1 0 0,0 0-1 0 0,-1-1 1 0 0,1-1-1 0 0,-1 0 0 0 0,0 0 1 0 0,11-13-1 0 0,-13 13-16 0 0,-1 0 0 0 0,1-1 0 0 0,-1 0 0 0 0,0 0 0 0 0,-1 0 0 0 0,0 0 0 0 0,-1-1 0 0 0,1 1 0 0 0,-1-1 0 0 0,-1 0 0 0 0,0 0 0 0 0,0 0 0 0 0,-1 0 0 0 0,0 0 0 0 0,-1 0 0 0 0,0-1 0 0 0,0 1 0 0 0,-1 0 0 0 0,0 0 0 0 0,-3-13 0 0 0,1 12-39 0 0,0 0 1 0 0,-1 1-1 0 0,0 0 0 0 0,0 0 0 0 0,-1 0 1 0 0,0 0-1 0 0,-1 1 0 0 0,0-1 0 0 0,0 2 1 0 0,-1-1-1 0 0,1 1 0 0 0,-16-13 0 0 0,15 15-86 0 0,0 0-1 0 0,-1 1 0 0 0,0-1 1 0 0,0 1-1 0 0,0 1 1 0 0,0-1-1 0 0,0 2 0 0 0,-1-1 1 0 0,0 1-1 0 0,1 0 1 0 0,-1 1-1 0 0,0 0 0 0 0,0 0 1 0 0,-15 1-1 0 0,21 1 21 0 0,0-2-170 0 0,0 1-1 0 0,0 1 1 0 0,1-1-1 0 0,-1 0 1 0 0,0 1-1 0 0,1-1 1 0 0,-1 1-1 0 0,0 0 1 0 0,1 0-1 0 0,-1 0 1 0 0,1 0-1 0 0,-1 0 1 0 0,1 0-1 0 0,-4 3 1 0 0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43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2271 0 0,'6'-18'24848'0'0,"-6"20"-24369"0"0,11 18-100 0 0,-2 1 0 0 0,0 0-1 0 0,-2 1 1 0 0,0 0 0 0 0,4 24 0 0 0,9 198 375 0 0,-17-163-673 0 0,-1-48-214 0 0,2 65-3321 0 0,-4-72-6362 0 0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30 2527 0 0,'-3'-4'608'0'0,"1"-1"-1"0"0,-1 1 0 0 0,-1-1 1 0 0,2 1-1 0 0,-6-4 980 0 0,6 8-64 0 0,-1 1 2947 0 0,0 3-4239 0 0,2 1 1 0 0,0 1-1 0 0,0 0 1 0 0,1-2-1 0 0,0 2 1 0 0,-1 0-1 0 0,2 0 0 0 0,0 6 1 0 0,-1-1-21 0 0,1 137 492 0 0,3 31-469 0 0,-3-163-196 0 0,10 80 287 0 0,-8-86-199 0 0,-1 0 0 0 0,0 0 0 0 0,2 0 0 0 0,0 0-1 0 0,1 0 1 0 0,10 17 0 0 0,-12-21-15 0 0,1-1 1 0 0,0 0-1 0 0,1-1 0 0 0,0 0 0 0 0,-1 1 0 0 0,1-1 0 0 0,0-1 1 0 0,1 1-1 0 0,-1 0 0 0 0,1-2 0 0 0,8 5 0 0 0,-2-3 50 0 0,-1 0 0 0 0,1-1 0 0 0,-1 0 0 0 0,1-1 0 0 0,14 1 0 0 0,-16-2-92 0 0,0-1-1 0 0,0-1 0 0 0,1 0 1 0 0,-1-1-1 0 0,0 1 1 0 0,17-7-1 0 0,-1 0-1747 0 0,33-18-1 0 0,-16 2-4296 0 0,-28 17 3832 0 0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22 167 5407 0 0,'0'0'1192'0'0,"0"1"-509"0"0,0 11 2805 0 0,2-11-2419 0 0,0-1-801 0 0,-1 0-1 0 0,2 1 0 0 0,-2 0 0 0 0,1-1 1 0 0,1 0-1 0 0,-2 1 0 0 0,1-1 1 0 0,0 0-1 0 0,-1 0 0 0 0,2 0 0 0 0,-2 0 1 0 0,2-1-1 0 0,-1 1 0 0 0,-1 0 1 0 0,2-1-1 0 0,-2 0 0 0 0,1 1 0 0 0,3-2 1 0 0,4-3 214 0 0,0 1-1 0 0,10-9 1 0 0,7-2 17 0 0,26-20-16 0 0,-45 30-481 0 0,-1 0 1 0 0,-1-1-1 0 0,2 0 0 0 0,-2 1 1 0 0,8-12-1 0 0,-12 15-14 0 0,1 1 0 0 0,-2-1 0 0 0,1 0 0 0 0,1 0 0 0 0,-1 0 0 0 0,0 0 1 0 0,-1-1-1 0 0,0 2 0 0 0,1-2 0 0 0,-1 2 0 0 0,1-2 0 0 0,-1-2 0 0 0,0 3-14 0 0,0 2 0 0 0,0-1 0 0 0,-1-1 0 0 0,1 1 0 0 0,-1 0 0 0 0,1 1-1 0 0,0-1 1 0 0,0-1 0 0 0,-1 1 0 0 0,1 1 0 0 0,-1-1 0 0 0,0 0 0 0 0,0 0 0 0 0,0 0 0 0 0,1 0 0 0 0,-1 1 0 0 0,0-1 0 0 0,0 0 0 0 0,0 0 0 0 0,0 0 0 0 0,1 1 0 0 0,-1-1 0 0 0,-1 1 0 0 0,1 0 0 0 0,0 0 0 0 0,-1-1 0 0 0,-6-2-163 0 0,-1 1 0 0 0,-1-1 0 0 0,1 2 0 0 0,0 0 0 0 0,0 0 0 0 0,0 1 1 0 0,0 0-1 0 0,0 1 0 0 0,0-1 0 0 0,0 1 0 0 0,0 1 0 0 0,0 1 0 0 0,-13 3 1 0 0,18-4 125 0 0,0 0 0 0 0,-1 0 0 0 0,1 1 0 0 0,0 0 0 0 0,1 0 0 0 0,-1 0 0 0 0,0 0 0 0 0,1 0 0 0 0,1 1 0 0 0,-2 0 0 0 0,2-1 0 0 0,-2 1 0 0 0,2 0 0 0 0,0 0 0 0 0,-1 1 0 0 0,1-1 0 0 0,-2 7 0 0 0,1 0 7 0 0,0 0 0 0 0,0 0 0 0 0,1 0 0 0 0,1 0 0 0 0,1 0 0 0 0,-1 15 0 0 0,2-14 45 0 0,-1-1-1 0 0,1-1 1 0 0,1 2-1 0 0,1-1 1 0 0,-1-1-1 0 0,1 1 1 0 0,6 14-1 0 0,-8-22 44 0 0,2 1-1 0 0,-2 0 1 0 0,1-1 0 0 0,1 0-1 0 0,-1 1 1 0 0,1-1 0 0 0,0 0-1 0 0,-1 0 1 0 0,2 0 0 0 0,-1 0-1 0 0,0-1 1 0 0,0 1 0 0 0,0-1 0 0 0,0 1-1 0 0,2-2 1 0 0,-2 1 0 0 0,1 0-1 0 0,0-1 1 0 0,-1 0 0 0 0,2 1-1 0 0,-1-1 1 0 0,0-1 0 0 0,4 1-1 0 0,-1 0 43 0 0,-1-1 0 0 0,0-1 0 0 0,1 1 1 0 0,-1-1-1 0 0,0 0 0 0 0,0 0 0 0 0,10-4 0 0 0,-5 0-1534 0 0,1 1-1 0 0,19-14 1 0 0,-4 1-3352 0 0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 6191 0 0,'-4'-17'3130'0'0,"8"22"-1836"0"0,-2-3-1086 0 0,4 6 231 0 0,-1 0 0 0 0,0 0 0 0 0,-1 2 0 0 0,1-1 0 0 0,5 16 0 0 0,10 52 849 0 0,-12-46-787 0 0,2 15 214 0 0,5 57 0 0 0,-10-1-3800 0 0,-5-90 1477 0 0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5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5407 0 0,'0'0'416'0'0,"1"-1"-272"0"0,0-2 382 0 0,1 0 0 0 0,1 1 0 0 0,-2-2 0 0 0,2 2-1 0 0,-1-1 1 0 0,1 0 0 0 0,0 1 0 0 0,0 0 0 0 0,0 0-1 0 0,-1 0 1 0 0,1 0 0 0 0,0 1 0 0 0,0 0-1 0 0,7-3 1 0 0,3-1 374 0 0,-1 1-1 0 0,23-2 1 0 0,-29 5-1253 0 0,0 1 1 0 0,0-1-1 0 0,2 1 1 0 0,-3 0-1 0 0,2 1 1 0 0,-1-1-1 0 0,8 3 1 0 0,-7 0-4710 0 0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6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7079 0 0,'4'-13'295'0'0,"0"5"-177"0"0,-1-1 1 0 0,-1 0-1 0 0,2-10 0 0 0,-3 14 506 0 0,0 0 0 0 0,2-9 0 0 0,1 2 5796 0 0,-3 13-6100 0 0,2 4-205 0 0,0-1-1 0 0,0 1 0 0 0,-1-1 0 0 0,1 1 1 0 0,-2 0-1 0 0,3 7 0 0 0,0 2 120 0 0,2 16 0 0 0,-3-17-539 0 0,-2-1 0 0 0,-1 1-1 0 0,1-1 1 0 0,-2 1 0 0 0,-2 24-1 0 0,0-22-1502 0 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6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31 5407 0 0,'9'-17'1714'0'0,"-9"17"-1570"0"0,0-1 1 0 0,0 1-1 0 0,0 0 0 0 0,-1 0 1 0 0,1 0-1 0 0,0 0 1 0 0,0-1-1 0 0,0 0 0 0 0,0 1 1 0 0,-1 0-1 0 0,1 0 1 0 0,0-1-1 0 0,0 1 0 0 0,0-1 1 0 0,0 1-1 0 0,0 0 1 0 0,-1 0-1 0 0,1 0 0 0 0,-1-1 1 0 0,1 1-1 0 0,0 0 1 0 0,0 0-1 0 0,-6-5 1133 0 0,3 4-1176 0 0,2 1-1 0 0,0 0 0 0 0,-1-1 1 0 0,0 1-1 0 0,1 0 1 0 0,-1 0-1 0 0,0 0 0 0 0,1 0 1 0 0,-1 0-1 0 0,1 0 1 0 0,0 1-1 0 0,-1-1 0 0 0,0 0 1 0 0,1 1-1 0 0,-3-1 0 0 0,-2 4 80 0 0,-13 6 0 0 0,15-8-122 0 0,-6 5-28 0 0,-2-1-1 0 0,2 1 1 0 0,0 1 0 0 0,-11 11-1 0 0,16-14-30 0 0,-1 1 0 0 0,2 0-1 0 0,-1 0 1 0 0,1 0 0 0 0,0 0-1 0 0,0 1 1 0 0,1-1 0 0 0,-4 13-1 0 0,5-14-1 0 0,0 0 1 0 0,0 0-1 0 0,2 1 0 0 0,-1-1 0 0 0,1 1 0 0 0,-1 7 1 0 0,1-10-2 0 0,1 0 1 0 0,-1-1-1 0 0,0 2 1 0 0,1-2-1 0 0,-1 1 1 0 0,1-1-1 0 0,0 2 1 0 0,1-2-1 0 0,-1 0 1 0 0,0 1-1 0 0,1-1 1 0 0,0 0-1 0 0,-1 1 1 0 0,3 2-1 0 0,4 1 154 0 0,-2 0 1 0 0,1-1-1 0 0,1 0 0 0 0,-1 0 0 0 0,0-1 1 0 0,16 6-1 0 0,9 7 734 0 0,-12-6-310 0 0,-4-3 104 0 0,-1 1 0 0 0,23 19 0 0 0,-37-27-640 0 0,1 0 0 0 0,0 0 0 0 0,-2 1 0 0 0,2-1 0 0 0,-1 0 0 0 0,0 0 0 0 0,0 1 0 0 0,-1-1 0 0 0,2 1 0 0 0,-2 0-1 0 0,1-1 1 0 0,0 0 0 0 0,0 1 0 0 0,-1 0 0 0 0,0 0 0 0 0,1 0 0 0 0,-1 2 0 0 0,0-3 0 0 0,0 2 1 0 0,0-1-1 0 0,-1 0 0 0 0,1 0 1 0 0,0 0-1 0 0,-1 0 0 0 0,0 0 1 0 0,0-1-1 0 0,0 1 0 0 0,0-1 1 0 0,0 1-1 0 0,0 0 0 0 0,0-1 1 0 0,-1 1-1 0 0,-1 1 0 0 0,-3 3 37 0 0,1 0-1 0 0,-2 0 1 0 0,0-1-1 0 0,-10 6 1 0 0,-32 16-267 0 0,28-16-222 0 0,10-5-467 0 0,-24 8-1 0 0,27-11-626 0 0,-1-2 0 0 0,-8 4 0 0 0,5-5-3524 0 0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7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191 307 3223 0 0,'0'0'68'0'0,"0"0"16"0"0,9 8 186 0 0,-8-3 7780 0 0,27-30-4347 0 0,-28 24-3110 0 0,0 1-579 0 0,0-1 0 0 0,0 0 0 0 0,0 1 0 0 0,0-1 0 0 0,-1 1 0 0 0,1 0 0 0 0,-1 0-1 0 0,1-1 1 0 0,-1 0 0 0 0,1 1 0 0 0,0-1 0 0 0,-1 1 0 0 0,1-1 0 0 0,0 1 0 0 0,0 0 0 0 0,-1-1 0 0 0,0 1 0 0 0,1 0-1 0 0,0-1 1 0 0,-1 1 0 0 0,0 0 0 0 0,1 0 0 0 0,-1 0 0 0 0,1 0 0 0 0,-2-1 0 0 0,-1 0 8 0 0,2 1 1 0 0,-2-1 0 0 0,1 0-1 0 0,-4 1 1 0 0,-2 0-1 0 0,-1 0-1 0 0,2 1 1 0 0,0 0 0 0 0,-2 1 0 0 0,-8 2 0 0 0,13-2-12 0 0,-1-1 0 0 0,1 2 1 0 0,-1-2-1 0 0,1 2 1 0 0,-1-1-1 0 0,2 2 1 0 0,-1-2-1 0 0,1 1 0 0 0,-1 0 1 0 0,-3 4-1 0 0,-2 3-29 0 0,1 1 0 0 0,1 1 0 0 0,-1-1 0 0 0,2 1 0 0 0,-1 0 0 0 0,2 1 0 0 0,-7 21 0 0 0,1 5-69 0 0,-7 52 0 0 0,15-76 60 0 0,2 0-1 0 0,-1 18 0 0 0,2-27 17 0 0,1 0 0 0 0,-1 0-1 0 0,1 0 1 0 0,-1 0 0 0 0,2 0-1 0 0,1-1 1 0 0,-2 2-1 0 0,4 6 1 0 0,-5-13 15 0 0,1 1 1 0 0,-1-1 0 0 0,1 2-1 0 0,0-1 1 0 0,-1 0-1 0 0,1 0 1 0 0,-1-1 0 0 0,0 1-1 0 0,1-1 1 0 0,0 2-1 0 0,0-2 1 0 0,0 1-1 0 0,0 0 1 0 0,-1-1 0 0 0,0 0-1 0 0,2 1 1 0 0,-1-1-1 0 0,0 1 1 0 0,-1-1 0 0 0,1 0-1 0 0,0 1 1 0 0,1-1-1 0 0,-2 1 1 0 0,1-1-1 0 0,0 0 1 0 0,0 0 0 0 0,0 0-1 0 0,1 0 1 0 0,-2 0-1 0 0,1 0 1 0 0,0 0 0 0 0,0 0-1 0 0,1-1 1 0 0,-2 1-1 0 0,1-1 1 0 0,0 1-1 0 0,0 0 1 0 0,0-1 0 0 0,0 1-1 0 0,1-1 1 0 0,2-3 87 0 0,1 2-1 0 0,-2-2 1 0 0,2 1 0 0 0,-1 0 0 0 0,0-1 0 0 0,3-5 0 0 0,10-14 286 0 0,-1 0 0 0 0,20-42 1 0 0,-15 28-210 0 0,-3 5-57 0 0,27-66 1 0 0,-40 83-80 0 0,0-1 1 0 0,-1 0 0 0 0,-1 0 0 0 0,0 0 0 0 0,-2-1 0 0 0,2-29 0 0 0,-4 16-2 0 0,-2-1-1 0 0,-1 2 1 0 0,-10-45 0 0 0,11 62-21 0 0,-10-20 0 0 0,11 27-29 0 0,-1 0 1 0 0,0 0-1 0 0,1-1 0 0 0,-2 2 0 0 0,-6-8 1 0 0,9 11 9 0 0,0 0 0 0 0,1 1 1 0 0,0 0-1 0 0,-1-1 0 0 0,0 0 1 0 0,1 1-1 0 0,-1 0 0 0 0,1 0 1 0 0,0 0-1 0 0,-1-1 0 0 0,0 1 1 0 0,0 0-1 0 0,1 0 0 0 0,-1 0 1 0 0,0 0-1 0 0,1-1 0 0 0,-1 1 2 0 0,1 1-1 0 0,0-1 0 0 0,-1 0 0 0 0,1 0 0 0 0,-1 0 0 0 0,1 0 0 0 0,0 0 0 0 0,-1 0 0 0 0,1 0 0 0 0,-1 1 0 0 0,1-1 0 0 0,0 0 0 0 0,0 0 1 0 0,0 0-1 0 0,0 0 0 0 0,-1 0 0 0 0,1 1 0 0 0,-1-1 0 0 0,1 1 0 0 0,0-1 0 0 0,-2 3-25 0 0,2-2 0 0 0,-1 1 0 0 0,1 0 0 0 0,-1 1 0 0 0,0-1 0 0 0,1 0 0 0 0,-2 4 0 0 0,1 15-127 0 0,0-1 0 0 0,3 30 0 0 0,7 43-70 0 0,-9-88 214 0 0,44 228-138 0 0,-43-226 154 0 0,5 18-28 0 0,1-1 1 0 0,16 41-1 0 0,-21-58 16 0 0,2-1-1 0 0,0 0 1 0 0,-1 0 0 0 0,1 0-1 0 0,-1-1 1 0 0,2 0 0 0 0,0 1 0 0 0,0-1-1 0 0,0 0 1 0 0,0-1 0 0 0,1 1-1 0 0,-1-1 1 0 0,1 0 0 0 0,12 6-1 0 0,-16-9-70 0 0,0-1 0 0 0,0 1 0 0 0,0 0-1 0 0,0-1 1 0 0,1 1 0 0 0,-2-1 0 0 0,2 1-1 0 0,-2-1 1 0 0,1 0 0 0 0,0 0 0 0 0,1 0-1 0 0,-1-1 1 0 0,0 1 0 0 0,0-1 0 0 0,4-1-1 0 0,-3 1-36 0 0,-1 0-1 0 0,2-1 1 0 0,-3 0-1 0 0,3 1 1 0 0,-2-1 0 0 0,1 0-1 0 0,-1 0 1 0 0,0 0-1 0 0,4-4 1 0 0,-2 0-77 0 0,1 0 0 0 0,-1-1 0 0 0,0 2 0 0 0,-1-3 1 0 0,1 2-1 0 0,-1-1 0 0 0,-2 0 0 0 0,4-8 0 0 0,0-1 1 0 0,0-20 0 0 0,-4 31 153 0 0,0-2 0 0 0,-1 0 0 0 0,0 1 0 0 0,-1-1 0 0 0,0 1 0 0 0,-1-7 0 0 0,0 10-280 0 0,1 3 103 0 0,-1 5 9 0 0,0 13 150 0 0,1-10 191 0 0,2 1 0 0 0,-1 0-1 0 0,2-1 1 0 0,-1 0 0 0 0,0 1-1 0 0,1-1 1 0 0,1 1 0 0 0,6 14-1 0 0,-6-17 178 0 0,0 0 1 0 0,1 0-1 0 0,-1 0 0 0 0,1-1 0 0 0,0 1 0 0 0,0-1 1 0 0,0-1-1 0 0,1 1 0 0 0,1-1 0 0 0,-1 1 0 0 0,11 6 1 0 0,-12-9-100 0 0,1 0 1 0 0,-1-1 0 0 0,1 1 0 0 0,0 0 0 0 0,0-1 0 0 0,0 0-1 0 0,-1-1 1 0 0,1 1 0 0 0,1-1 0 0 0,-2 0 0 0 0,1 0 0 0 0,0-1 0 0 0,0 1-1 0 0,0-1 1 0 0,5-2 0 0 0,1 1 11 0 0,-2-2 1 0 0,2 1-1 0 0,-2-1 0 0 0,1-1 1 0 0,-1 0-1 0 0,10-6 1 0 0,-12 5-105 0 0,1 0 0 0 0,0 0 0 0 0,-1-1 0 0 0,1 0 0 0 0,5-8 0 0 0,-10 12-93 0 0,-1-1 0 0 0,0 2 0 0 0,0-2 0 0 0,0 0 1 0 0,-1 1-1 0 0,1-1 0 0 0,0 1 0 0 0,-1-1 0 0 0,0 0 0 0 0,1 1 0 0 0,-2-1 1 0 0,2 0-1 0 0,-2 0 0 0 0,0 0 0 0 0,0-6 0 0 0,0 7-7 0 0,-1 0-1 0 0,0 0 1 0 0,0 1-1 0 0,-1-1 0 0 0,2 0 1 0 0,-1 0-1 0 0,-1 1 1 0 0,0-1-1 0 0,2 1 1 0 0,-2-1-1 0 0,0 1 1 0 0,0 0-1 0 0,0 0 1 0 0,-2-2-1 0 0,-4-3-3 0 0,-1 0 1 0 0,-12-8-1 0 0,15 12-17 0 0,-16-10-236 0 0,-1 1-1 0 0,-1 1 1 0 0,1 0 0 0 0,-37-10 0 0 0,48 18-159 0 0,1 1 1 0 0,0 0 0 0 0,-1 0 0 0 0,-14 1 0 0 0,15 1-1182 0 0,2 0 0 0 0,-19 4 0 0 0,15-1-618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4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41 6591 0 0,'-15'-1'704'0'0,"11"2"-434"0"0,0 1-1 0 0,0-1 1 0 0,0 1 0 0 0,0 0-1 0 0,0 0 1 0 0,1 0-1 0 0,-1 0 1 0 0,1 1-1 0 0,-1 0 1 0 0,1-1-1 0 0,0 1 1 0 0,0 0 0 0 0,0 1-1 0 0,0-1 1 0 0,1 0-1 0 0,-1 1 1 0 0,-2 5-1 0 0,1-2 249 0 0,1-1-1 0 0,0 1 0 0 0,1-1 0 0 0,-1 1 0 0 0,1 0 0 0 0,1 0 1 0 0,-1 0-1 0 0,1 1 0 0 0,0 10 0 0 0,1-12-359 0 0,0 0 0 0 0,0 0 0 0 0,1 0-1 0 0,0-1 1 0 0,1 1 0 0 0,-1 0 0 0 0,1-1 0 0 0,0 1-1 0 0,0 0 1 0 0,1-1 0 0 0,0 0 0 0 0,0 0-1 0 0,0 0 1 0 0,0 0 0 0 0,1 0 0 0 0,0-1 0 0 0,0 1-1 0 0,0-1 1 0 0,1 0 0 0 0,7 5 0 0 0,-4-4-80 0 0,-1 0 0 0 0,1-1 0 0 0,0 0 0 0 0,1-1 0 0 0,-1 0 0 0 0,1 0 0 0 0,-1-1 0 0 0,1 0 0 0 0,0 0 1 0 0,0-1-1 0 0,0 0 0 0 0,0-1 0 0 0,9 0 0 0 0,3-2-53 0 0,0 0 1 0 0,0-1 0 0 0,0-1-1 0 0,-1-1 1 0 0,36-14 0 0 0,-47 16-20 0 0,-1-1 0 0 0,0 0 1 0 0,0 0-1 0 0,0-1 1 0 0,0 0-1 0 0,-1-1 1 0 0,0 1-1 0 0,0-1 1 0 0,0-1-1 0 0,-1 1 1 0 0,0-1-1 0 0,0 0 1 0 0,-1 0-1 0 0,0-1 1 0 0,8-15-1 0 0,-12 20-22 0 0,0 0 0 0 0,0 0 0 0 0,0 0 0 0 0,-1 0 1 0 0,1 1-1 0 0,-1-1 0 0 0,0 0 0 0 0,0 0 0 0 0,0 0 0 0 0,0 0 0 0 0,0 0 0 0 0,-1 0 0 0 0,1 0 0 0 0,-1 0 0 0 0,0 0 0 0 0,0 1 1 0 0,0-1-1 0 0,0 0 0 0 0,-1 1 0 0 0,1-1 0 0 0,-1 0 0 0 0,1 1 0 0 0,-1 0 0 0 0,0-1 0 0 0,0 1 0 0 0,0 0 0 0 0,0 0 0 0 0,-4-3 1 0 0,-4-2-91 0 0,0-1 0 0 0,0 2 0 0 0,-1-1 0 0 0,0 2 0 0 0,-17-7 0 0 0,-1 0-431 0 0,0 2 1 0 0,-52-10 0 0 0,63 16 176 0 0,-1 2 0 0 0,1 0 1 0 0,-1 1-1 0 0,1 1 1 0 0,-35 4-1 0 0,43-2-351 0 0,1 0-1 0 0,-17 6 0 0 0,23-7-147 0 0,-1 1 1 0 0,0 0-1 0 0,0 0 1 0 0,1 0-1 0 0,-4 3 1 0 0,-2 4-3408 0 0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7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9847 0 0,'0'0'890'0'0,"-1"1"-686"0"0,-1 3-41 0 0,0 1 1 0 0,0-1-1 0 0,1 1 1 0 0,-1-1-1 0 0,1 1 1 0 0,-1 0-1 0 0,2-1 1 0 0,-1 7-1 0 0,0 41 897 0 0,2-40-795 0 0,13 264 1964 0 0,-10-209-1905 0 0,6 44 47 0 0,1 20-1258 0 0,-8-92-1874 0 0,-1-25-547 0 0,-1-3-894 0 0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8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5039 0 0,'0'0'388'0'0,"1"0"-254"0"0,20 6 735 0 0,-1 0 1 0 0,2-2 0 0 0,-1-1-1 0 0,29 1 1 0 0,-23-3-136 0 0,0-2-1 0 0,-1 0 1 0 0,30-7-1 0 0,-31 3-372 0 0,0-1 0 0 0,28-12 0 0 0,-37 12-196 0 0,0-1 0 0 0,-1 0 0 0 0,-1-2 0 0 0,20-12 0 0 0,-29 17-154 0 0,0-1 1 0 0,0 2-1 0 0,-1-2 0 0 0,1 1 0 0 0,-1-1 0 0 0,0 0 1 0 0,-1 0-1 0 0,5-7 0 0 0,-7 8-2 0 0,1 0 1 0 0,0 0-1 0 0,0 0 0 0 0,-1 0 0 0 0,0 0 1 0 0,0 0-1 0 0,-1-1 0 0 0,0 1 0 0 0,1-1 1 0 0,-1 1-1 0 0,0 0 0 0 0,-1-8 1 0 0,0 6 105 0 0,0-1 0 0 0,0 1 0 0 0,-1 0 0 0 0,0 0 0 0 0,-1 0 0 0 0,1 0 0 0 0,-4-5 0 0 0,5 10 94 0 0,1 2-196 0 0,0 0 1 0 0,-2-1-1 0 0,2 1 1 0 0,-1 0-1 0 0,0 0 1 0 0,1 1-1 0 0,-1-2 0 0 0,1 1 1 0 0,-1 1-1 0 0,1-1 1 0 0,-1 1-1 0 0,-1 6-13 0 0,1-1 0 0 0,0 1 0 0 0,1-2 0 0 0,0 12 0 0 0,3 30-73 0 0,23 110 172 0 0,-17-115 648 0 0,-2 0 0 0 0,-2 1 1 0 0,1 46-1 0 0,-6-89-256 0 0,0-2-333 0 0,12-15 224 0 0,14-23-1 0 0,-17 22-282 0 0,22-26-1 0 0,-27 39-92 0 0,32-38 66 0 0,-29 37-59 0 0,0-1 1 0 0,0-1-1 0 0,0 2 0 0 0,8-5 0 0 0,-8 7-2 0 0,2 0 43 0 0,-6 3-64 0 0,-2 1 6 0 0,-1-1 0 0 0,0 0 1 0 0,0 0-1 0 0,0 0 1 0 0,1 1 0 0 0,0-1-1 0 0,-1 1 1 0 0,0-1-1 0 0,0 0 1 0 0,1 0-1 0 0,-1 0 1 0 0,1 1-1 0 0,-1-1 1 0 0,0 1-1 0 0,0-1 1 0 0,0 0 0 0 0,1 0-1 0 0,-1 0 1 0 0,0 1-1 0 0,0 0 1 0 0,0 0-8 0 0,9 12-66 0 0,8 21 0 0 0,-10-21 81 0 0,12 20 0 0 0,-16-28-4 0 0,0-1 0 0 0,1-1 0 0 0,-1 1 0 0 0,0 0 0 0 0,1-1 0 0 0,0 1-1 0 0,0-2 1 0 0,7 6 0 0 0,-7-6 8 0 0,-2-2 0 0 0,2 2-1 0 0,-1-1 1 0 0,0 0 0 0 0,0 0-1 0 0,2 0 1 0 0,-2-1 0 0 0,0 1-1 0 0,1-1 1 0 0,-1 0 0 0 0,0 0 0 0 0,1 0-1 0 0,0-1 1 0 0,-1 1 0 0 0,0-1-1 0 0,1 0 1 0 0,0 1 0 0 0,2-4-1 0 0,2 1 19 0 0,-1 0-1 0 0,0-1 0 0 0,-1 0 0 0 0,1 0 1 0 0,-1 0-1 0 0,0-1 0 0 0,8-7 0 0 0,-12 8-18 0 0,1 2-1 0 0,-2-1 1 0 0,2-1-1 0 0,-1 2 1 0 0,0-2-1 0 0,0 1 1 0 0,-1-1-1 0 0,0 1 1 0 0,1-1-1 0 0,-1 1 1 0 0,0-1-1 0 0,-1 1 1 0 0,1-1-1 0 0,0 0 1 0 0,-1-7-1 0 0,0 7-43 0 0,0-1 0 0 0,0 0 1 0 0,-2 0-1 0 0,2 0 0 0 0,-1 0 0 0 0,-1 1 0 0 0,1-1 0 0 0,-1 1 0 0 0,0-1 0 0 0,0 1 0 0 0,-4-8 1 0 0,5 12 14 0 0,0-1 0 0 0,1 0 1 0 0,-1 1-1 0 0,1-1 1 0 0,-1 0-1 0 0,1 0 0 0 0,0 1 1 0 0,-1 0-1 0 0,0-1 1 0 0,0 0-1 0 0,0 1 0 0 0,1-1 1 0 0,-1 1-1 0 0,1-1 1 0 0,-1 1-1 0 0,0 0 1 0 0,0 0-1 0 0,0 0 0 0 0,0 0 1 0 0,1-1-1 0 0,-1 1 1 0 0,-1 0-1 0 0,1 0-14 0 0,0 1 1 0 0,0-1-1 0 0,-1 0 0 0 0,1 0 0 0 0,1 1 1 0 0,-2-1-1 0 0,1 1 0 0 0,0 0 1 0 0,0 0-1 0 0,0-1 0 0 0,1 0 0 0 0,-2 1 1 0 0,2 0-1 0 0,-2 0 0 0 0,1 1 1 0 0,-2 2-22 0 0,0 0 0 0 0,0 0 1 0 0,1 0-1 0 0,0 1 0 0 0,0-1 1 0 0,0 1-1 0 0,1-1 1 0 0,-1 1-1 0 0,0-1 0 0 0,1 1 1 0 0,1 1-1 0 0,-1-2 0 0 0,0 8 1 0 0,1 3 4 0 0,0 0 1 0 0,1 0-1 0 0,4 18 1 0 0,-4-24 39 0 0,1 0 0 0 0,1-1 0 0 0,-1 1 1 0 0,1 0-1 0 0,1 0 0 0 0,5 9 0 0 0,-8-15 17 0 0,2 1 0 0 0,0 0 0 0 0,-1-1 0 0 0,1 0 0 0 0,0 0 0 0 0,0 0 0 0 0,0 1 0 0 0,1-2-1 0 0,0 0 1 0 0,-1 1 0 0 0,0-1 0 0 0,1 0 0 0 0,1 1 0 0 0,-2-2 0 0 0,6 3 0 0 0,3-1-193 0 0,-1-1 0 0 0,1-1 0 0 0,-1 1 0 0 0,0-2 0 0 0,1 0 0 0 0,-1 0 0 0 0,15-3 0 0 0,5-1-751 0 0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09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181 278 7367 0 0,'-9'-2'530'0'0,"7"1"-505"0"0,-1 0 0 0 0,2 0 1 0 0,-2 1-1 0 0,1 0 0 0 0,-1 0 1 0 0,1 0-1 0 0,-1 0 0 0 0,1 0 1 0 0,-1 0-1 0 0,1 0 0 0 0,-1 1 1 0 0,-3 1-1 0 0,-2 0 211 0 0,2 2-1 0 0,-2-1 1 0 0,1 0-1 0 0,-1 1 1 0 0,2 1-1 0 0,-2-1 1 0 0,2 1-1 0 0,0 0 0 0 0,0 1 1 0 0,-8 8-1 0 0,8-6-79 0 0,0-1-1 0 0,0 1 0 0 0,1 0 1 0 0,0-1-1 0 0,1 3 0 0 0,0-2 1 0 0,1 1-1 0 0,-5 13 0 0 0,6-13-56 0 0,0 0 1 0 0,1-1-1 0 0,0 1 0 0 0,1-1 0 0 0,-1 1 0 0 0,1 0 0 0 0,1-1 1 0 0,0 1-1 0 0,2 12 0 0 0,-1-15 6 0 0,0 2 1 0 0,1-2 0 0 0,0 1-1 0 0,-1 0 1 0 0,2-1-1 0 0,0 0 1 0 0,-1 0-1 0 0,1 1 1 0 0,1-2-1 0 0,-1 1 1 0 0,1-1-1 0 0,6 5 1 0 0,-6-6 44 0 0,0 0-1 0 0,1-1 1 0 0,-1 0-1 0 0,1 0 1 0 0,-1 0 0 0 0,1-1-1 0 0,-1 1 1 0 0,2-1 0 0 0,-1-1-1 0 0,-1 1 1 0 0,2-1 0 0 0,0 0-1 0 0,6-1 1 0 0,1 1 88 0 0,0-1-1 0 0,0-1 1 0 0,1-1 0 0 0,23-5 0 0 0,-21 3-105 0 0,-2-1 0 0 0,2-1-1 0 0,-1 0 1 0 0,-1-1 0 0 0,0-1 0 0 0,18-11 0 0 0,-22 10-87 0 0,1 0 0 0 0,-1 0 0 0 0,0-1 1 0 0,-1 0-1 0 0,1 0 0 0 0,-2-2 1 0 0,12-19-1 0 0,-14 21-27 0 0,-1-2 0 0 0,-1 1 1 0 0,-1 0-1 0 0,0-1 0 0 0,0 1 0 0 0,4-24 1 0 0,-5 7 27 0 0,1-52 0 0 0,-4 56-153 0 0,-1 0-1 0 0,-2 0 1 0 0,-7-29 0 0 0,7 37 26 0 0,-2 1 0 0 0,-1 0 0 0 0,0-1 0 0 0,0 1 0 0 0,-15-24 0 0 0,20 38 60 0 0,0 0-1 0 0,0-2 1 0 0,-1 2 0 0 0,1-1-1 0 0,0 1 1 0 0,-1 0 0 0 0,1 0 0 0 0,-1-1-1 0 0,1 1 1 0 0,-3-1 0 0 0,3 1 7 0 0,1 1 0 0 0,-1 0 0 0 0,0 0 1 0 0,0 0-1 0 0,0-1 0 0 0,1 1 0 0 0,-1 0 0 0 0,1 0 1 0 0,-1 0-1 0 0,0 0 0 0 0,0 0 0 0 0,0 0 0 0 0,1 0 1 0 0,-1 1-1 0 0,0-1 0 0 0,0 0 0 0 0,0 0 1 0 0,1 0-1 0 0,-1 1 0 0 0,1-1 0 0 0,-1 0 0 0 0,0 0 1 0 0,1 0-1 0 0,-1 1 0 0 0,0 0 0 0 0,1-1 1 0 0,-1 1-1 0 0,1 0 0 0 0,-1 0 0 0 0,-1 1-22 0 0,1 0 0 0 0,-1 0 0 0 0,1 1 0 0 0,0-2 0 0 0,0 1 0 0 0,0 1 0 0 0,0-1 0 0 0,0 0 0 0 0,0 0 0 0 0,0 1 0 0 0,1-1 0 0 0,0 4-1 0 0,-1 3-41 0 0,1 0-1 0 0,1 10 0 0 0,-1-7 17 0 0,4 56-122 0 0,13 80 1 0 0,-12-121 476 0 0,2 0 0 0 0,0 1 0 0 0,2-2-1 0 0,0 1 1 0 0,24 42 0 0 0,-29-63-179 0 0,0 0 0 0 0,0 0-1 0 0,0 0 1 0 0,0-2 0 0 0,1 1-1 0 0,-1 0 1 0 0,1 0 0 0 0,7 4 0 0 0,-8-7-73 0 0,0 1 0 0 0,0-1 1 0 0,0 0-1 0 0,0 0 1 0 0,1 0-1 0 0,-1-1 1 0 0,0 0-1 0 0,0 1 0 0 0,1-2 1 0 0,-1 2-1 0 0,1-2 1 0 0,9 1-1 0 0,16-3-249 0 0,0-1 1 0 0,40-8-1 0 0,-54 7-130 0 0,0 0 1 0 0,0-1 0 0 0,-1 0-1 0 0,1-2 1 0 0,26-15 0 0 0,-36 18 261 0 0,0 0 0 0 0,0-1 1 0 0,-1 1-1 0 0,0-1 0 0 0,0 0 1 0 0,-1 0-1 0 0,1 0 1 0 0,-1-1-1 0 0,-1 1 0 0 0,0-1 1 0 0,5-7-1 0 0,-6 8 92 0 0,-1 0 0 0 0,2 1 0 0 0,-3-1 0 0 0,1 0 0 0 0,1 1 0 0 0,-2-1-1 0 0,1 0 1 0 0,0 1 0 0 0,-1-1 0 0 0,0 0 0 0 0,-1 1 0 0 0,1-2 0 0 0,-1 2 0 0 0,0-1 0 0 0,0 1 0 0 0,-4-9 0 0 0,5 11 5 0 0,0 0 0 0 0,-2 1 1 0 0,1-1-1 0 0,0 1 0 0 0,0-1 0 0 0,1 0 1 0 0,-2 1-1 0 0,1-1 0 0 0,-1 1 1 0 0,1 0-1 0 0,-1 0 0 0 0,1-1 1 0 0,0 1-1 0 0,-1 0 0 0 0,0 0 1 0 0,1 0-1 0 0,-1 1 0 0 0,0-2 1 0 0,1 2-1 0 0,-2-1 0 0 0,2 0 0 0 0,-1 1 1 0 0,0 0-1 0 0,1 0 0 0 0,-1 0 1 0 0,-1 0-1 0 0,2 0 0 0 0,-1 0 1 0 0,0 0-1 0 0,0 0 0 0 0,0 0 1 0 0,1 0-1 0 0,-3 1 0 0 0,-6 3 21 0 0,1 0-1 0 0,0 0 1 0 0,1 1-1 0 0,-1 1 1 0 0,1-1-1 0 0,0 0 1 0 0,1 1-1 0 0,-1 1 1 0 0,1 0-1 0 0,0 1 1 0 0,1-1-1 0 0,-1 0 1 0 0,2 1-1 0 0,-1 0 1 0 0,-5 12-1 0 0,10-17-4 0 0,-1 0 0 0 0,1 0 0 0 0,0-1-1 0 0,1 1 1 0 0,0 0 0 0 0,-1 0 0 0 0,0 0 0 0 0,1 0-1 0 0,0-1 1 0 0,0 5 0 0 0,0-5 5 0 0,1-1 0 0 0,-1 0-1 0 0,1 1 1 0 0,-1-1 0 0 0,0 1 0 0 0,1 0 0 0 0,0-1-1 0 0,-1 0 1 0 0,1 0 0 0 0,0 1 0 0 0,0-1 0 0 0,-1 0 0 0 0,1 1-1 0 0,0-1 1 0 0,1 0 0 0 0,-2 0 0 0 0,2 0 0 0 0,-1 0-1 0 0,2 1 1 0 0,-2-1-4 0 0,1-1 0 0 0,-1 1-1 0 0,-1-1 1 0 0,1 0 0 0 0,1 0 0 0 0,-1 0-1 0 0,0 0 1 0 0,0 0 0 0 0,0 0 0 0 0,0 0-1 0 0,0 0 1 0 0,0 0 0 0 0,2 0 0 0 0,0-1 50 0 0,2 0-19 0 0,-1 1-1 0 0,0-2 1 0 0,1 1-1 0 0,0-1 1 0 0,-1 1 0 0 0,0-1-1 0 0,0 0 1 0 0,0 0-1 0 0,-1-1 1 0 0,2 1-1 0 0,3-5 1 0 0,3-2-29 0 0,-1-2 1 0 0,11-12-1 0 0,-14 16-13 0 0,-5 4-1 0 0,-1 2 7 0 0,0 2-184 0 0,1 1 112 0 0,1 0 0 0 0,-2 1 1 0 0,2 0-1 0 0,-1 0 0 0 0,-1-1 1 0 0,2 2-1 0 0,0 2 1 0 0,8 13-129 0 0,-5-11 149 0 0,-1-2 1 0 0,0 0-1 0 0,10 9 1 0 0,-11-12 11 0 0,-1-1 1 0 0,0 0-1 0 0,1 0 1 0 0,0 1-1 0 0,0-2 1 0 0,-1 1-1 0 0,1-1 1 0 0,0 1 0 0 0,5 0-1 0 0,1 0-490 0 0,1-2 0 0 0,-2 1 0 0 0,2-1 0 0 0,-1 0 0 0 0,18-3 1 0 0,51-14-3461 0 0,-68 14 3738 0 0,-3 1-328 0 0,2 0-376 0 0,-1-1 0 0 0,0 1 1 0 0,10-6-1 0 0,-17 7 802 0 0,1-1 0 0 0,-1 1 0 0 0,1 0 1 0 0,-1-1-1 0 0,0 0 0 0 0,1 1 1 0 0,-2-2-1 0 0,2 2 0 0 0,-2-2 0 0 0,2 1 1 0 0,-2 0-1 0 0,0-1 0 0 0,1 0 0 0 0,2-4 1 0 0,-1-2 417 0 0,1 0 1 0 0,-2-1-1 0 0,1 0 1 0 0,-2 1 0 0 0,2-20-1 0 0,-2 12 851 0 0,-2 0 0 0 0,-2-27 1 0 0,2 41-846 0 0,0 1-1 0 0,0-2 1 0 0,1 2 0 0 0,-2-1 0 0 0,0-5 0 0 0,1 7-214 0 0,1 0 1 0 0,0 1-1 0 0,-1-1 0 0 0,0 1 1 0 0,1-1-1 0 0,0 0 1 0 0,-1 1-1 0 0,0-1 0 0 0,1 1 1 0 0,-1 0-1 0 0,0-1 1 0 0,1 0-1 0 0,-1 1 0 0 0,1-1 1 0 0,-1 1-1 0 0,0 0 0 0 0,1-1 1 0 0,-1 1-1 0 0,0 0 1 0 0,0-1-1 0 0,1 1 0 0 0,-1 0 1 0 0,0 0-1 0 0,0 0 0 0 0,0 0 1 0 0,1 0-1 0 0,-2 0 1 0 0,-4 2 18 0 0,1-1 0 0 0,0 1 1 0 0,1-1-1 0 0,-2 1 0 0 0,2-1 1 0 0,-1 2-1 0 0,0 0 0 0 0,-4 3 1 0 0,2-1-30 0 0,2 0 1 0 0,-2-1-1 0 0,1 2 0 0 0,-9 11 1 0 0,14-16-88 0 0,-1 1 1 0 0,1-1-1 0 0,-1 1 1 0 0,2 1-1 0 0,-1-2 1 0 0,-1 2-1 0 0,1-2 1 0 0,1 2-1 0 0,0-1 1 0 0,-1-1-1 0 0,0 2 1 0 0,0-1-1 0 0,1 1 1 0 0,0-2-1 0 0,0 2 1 0 0,0-2-1 0 0,0 2 1 0 0,0-1 0 0 0,0 0-1 0 0,0 1 1 0 0,1-1-1 0 0,0 1 1 0 0,0-2-1 0 0,-1 1 1 0 0,1 0-1 0 0,-1 0 1 0 0,2 0-1 0 0,-1 0 1 0 0,-1 0-1 0 0,2 0 1 0 0,0 0-1 0 0,-1 0 1 0 0,0-1-1 0 0,1 0 1 0 0,0 1-1 0 0,-1 0 1 0 0,3 1 0 0 0,9 5 71 0 0,-1-1 0 0 0,1 0 1 0 0,2 0-1 0 0,19 6 1 0 0,-1-1 99 0 0,-31-10-148 0 0,43 18 198 0 0,-39-17-165 0 0,-1 0-1 0 0,0 1 0 0 0,0-1 1 0 0,0 1-1 0 0,7 7 0 0 0,-11-9-37 0 0,0-2-1 0 0,0 1 1 0 0,-1 0-1 0 0,1 0 1 0 0,0 1-1 0 0,0-2 1 0 0,-1 2 0 0 0,1-1-1 0 0,-1 0 1 0 0,1 0-1 0 0,0 0 1 0 0,-1 1-1 0 0,0-1 1 0 0,1 0-1 0 0,-1 0 1 0 0,0 1-1 0 0,0 0 1 0 0,1-2-1 0 0,-2 2 1 0 0,1-1 0 0 0,0 0-1 0 0,-1 4 1 0 0,1-4 8 0 0,-2 1 0 0 0,2 0 0 0 0,-1-1 0 0 0,0 1-1 0 0,-1-1 1 0 0,1 0 0 0 0,1 1 0 0 0,-2 0 0 0 0,1-1 0 0 0,-1 0 0 0 0,2 1 0 0 0,-3-1 0 0 0,1-1 0 0 0,1 1 0 0 0,-3 2 0 0 0,-1-1-107 0 0,0 0 1 0 0,1 0-1 0 0,-1 0 0 0 0,-1-1 0 0 0,0 1 1 0 0,-8 0-1 0 0,-17 0-4535 0 0,22-2-902 0 0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0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168 132 10943 0 0,'5'-5'169'0'0,"-1"1"0"0"0,0-1 0 0 0,0 1-1 0 0,0-1 1 0 0,0 0 0 0 0,-2 0 0 0 0,5-8 0 0 0,-5 11-58 0 0,-2 1 0 0 0,1-2 0 0 0,-1 1 0 0 0,1 0 0 0 0,0 0 0 0 0,-1-1 0 0 0,0 2 1 0 0,1-2-1 0 0,-1 1 0 0 0,0-1 0 0 0,0 1 0 0 0,-1 0 0 0 0,1-1 0 0 0,0 2 0 0 0,-1-2 1 0 0,0 2-1 0 0,1-2 0 0 0,-1 1 0 0 0,1 0 0 0 0,-1 0 0 0 0,0 0 0 0 0,-1 0 0 0 0,0-2 1 0 0,-1 1 21 0 0,1 0 1 0 0,-1 1-1 0 0,-1-1 1 0 0,1 0-1 0 0,0 1 1 0 0,-1-1-1 0 0,1 1 1 0 0,0 0 0 0 0,-1 0-1 0 0,0 1 1 0 0,0 0-1 0 0,1-1 1 0 0,-1 0-1 0 0,0 2 1 0 0,0-1-1 0 0,0 1 1 0 0,0 0-1 0 0,0-1 1 0 0,-4 1 0 0 0,0 0-115 0 0,1 1 0 0 0,-1-1 0 0 0,0 1 0 0 0,0 1 0 0 0,1 0 1 0 0,0-1-1 0 0,-1 2 0 0 0,1-1 0 0 0,-8 6 0 0 0,11-6-23 0 0,1 0-1 0 0,0 0 1 0 0,0 0-1 0 0,0 1 1 0 0,0-1-1 0 0,0 1 1 0 0,1 0-1 0 0,-1-1 1 0 0,-3 6-1 0 0,6-6-2 0 0,-1-1 0 0 0,-1 1-1 0 0,2-1 1 0 0,-2 1 0 0 0,2 0 0 0 0,0-1-1 0 0,-1 1 1 0 0,1 1 0 0 0,0-2 0 0 0,-1 1-1 0 0,1 0 1 0 0,0 0 0 0 0,0 0 0 0 0,0-1-1 0 0,0 2 1 0 0,1-2 0 0 0,-1 1 0 0 0,0 1-1 0 0,1-2 1 0 0,0 4 0 0 0,2 0 6 0 0,-1-1 0 0 0,1 0 0 0 0,-1 1 0 0 0,2-1 0 0 0,-2-1 0 0 0,1 0 0 0 0,1 2 0 0 0,7 4 0 0 0,2 0 87 0 0,19 12 1 0 0,9 1 146 0 0,-22-14 9 0 0,17 13-1 0 0,-32-18-125 0 0,1 0 0 0 0,0 1-1 0 0,-1 0 1 0 0,0 0 0 0 0,0-1-1 0 0,1 2 1 0 0,-2-1 0 0 0,5 7-1 0 0,-7-8-80 0 0,0-2-1 0 0,1 1 0 0 0,-2 0 1 0 0,1 0-1 0 0,-1 0 1 0 0,1 0-1 0 0,0 1 1 0 0,0-2-1 0 0,-1 1 0 0 0,0 1 1 0 0,0-1-1 0 0,0 0 1 0 0,0 0-1 0 0,0 4 1 0 0,-1-4-8 0 0,0 1 0 0 0,0-1 0 0 0,0 2 0 0 0,1-3 0 0 0,-2 2 0 0 0,1 0 1 0 0,-1-1-1 0 0,2 0 0 0 0,-3 1 0 0 0,0 1 0 0 0,-6 4 6 0 0,1 0 0 0 0,-1-1 0 0 0,1 0 0 0 0,-17 8 0 0 0,13-7-41 0 0,-1 1-145 0 0,-15 9 51 0 0,26-16-196 0 0,-2-1 0 0 0,2 1-1 0 0,-2-1 1 0 0,1 0 0 0 0,0 0-1 0 0,0 0 1 0 0,-6 0 0 0 0,3-2-1670 0 0,1-2-87 0 0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49 222 4663 0 0,'0'0'210'0'0,"-1"1"-6"0"0,-1-1-172 0 0,1 0-33 0 0,-6 5 156 0 0,5-3 588 0 0,0 0 0 0 0,0 0-1 0 0,1-1 1 0 0,-4 5 0 0 0,5-5 195 0 0,-1 6 4146 0 0,2-7-4982 0 0,0 0 0 0 0,1 0 0 0 0,0 0-1 0 0,-2 0 1 0 0,2 0 0 0 0,1 0 0 0 0,-3-1-1 0 0,2 0 1 0 0,-1 1 0 0 0,1-1 0 0 0,-1 1-1 0 0,1-2 1 0 0,-1 2 0 0 0,0 0 0 0 0,0-1-1 0 0,0 0 1 0 0,1 0 0 0 0,1-3 0 0 0,3-1 101 0 0,0-2 1 0 0,5-7 0 0 0,-7 8-61 0 0,10-11 36 0 0,-1 0 1 0 0,-2-1-1 0 0,0-2 0 0 0,11-23 0 0 0,-21 38-159 0 0,1 1 0 0 0,-1 0-1 0 0,0 0 1 0 0,0 0-1 0 0,0 0 1 0 0,-1 0 0 0 0,1-1-1 0 0,-1 1 1 0 0,0-5 0 0 0,0 7-14 0 0,-1 0 1 0 0,1 0 0 0 0,0 1 0 0 0,-1-1-1 0 0,0 0 1 0 0,1 1 0 0 0,0-1 0 0 0,-1 0 0 0 0,0 1-1 0 0,0-1 1 0 0,0 1 0 0 0,0 0 0 0 0,-1-1-1 0 0,1 0 1 0 0,0 1 0 0 0,0 0 0 0 0,-1-1-1 0 0,1 1 1 0 0,0 1 0 0 0,0-1 0 0 0,-2 0-1 0 0,2-1 1 0 0,-1 2 0 0 0,-1-1 0 0 0,-1-1-41 0 0,1 1 1 0 0,-1-1-1 0 0,0 2 1 0 0,0-1-1 0 0,0 1 1 0 0,1-1-1 0 0,-1 1 1 0 0,1 0-1 0 0,-2 0 1 0 0,1 0-1 0 0,0 1 1 0 0,1-1-1 0 0,-1 1 1 0 0,0-1-1 0 0,0 2 1 0 0,1-1 0 0 0,0 1-1 0 0,-8 3 1 0 0,7-4-13 0 0,0 3 0 0 0,1-2 0 0 0,0 1 1 0 0,-1 0-1 0 0,1-1 0 0 0,0 1 1 0 0,0 0-1 0 0,1 1 0 0 0,-1 0 0 0 0,1-1 1 0 0,-1 1-1 0 0,2-1 0 0 0,-2 1 0 0 0,2 0 1 0 0,-1 0-1 0 0,-1 8 0 0 0,0 0 13 0 0,1 0 0 0 0,1 1-1 0 0,1-2 1 0 0,-1 2 0 0 0,2-1-1 0 0,0 1 1 0 0,-1-2 0 0 0,3 2-1 0 0,-1-2 1 0 0,1 2 0 0 0,9 18-1 0 0,-10-25 99 0 0,0 0-1 0 0,2-1 1 0 0,-2 0 0 0 0,2 0-1 0 0,-1 0 1 0 0,1 0-1 0 0,0-1 1 0 0,0 0-1 0 0,6 5 1 0 0,-6-6 27 0 0,1 1 0 0 0,-1-2 1 0 0,1 1-1 0 0,-1-1 0 0 0,1 0 0 0 0,-1 0 0 0 0,1 0 0 0 0,0-1 1 0 0,0 0-1 0 0,0 1 0 0 0,6-1 0 0 0,4 0-258 0 0,0-1-1 0 0,0-1 0 0 0,0-1 1 0 0,17-3-1 0 0,-9 1-1520 0 0,-1 2 111 0 0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0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5 431 0 0,'1'-1'100'0'0,"0"0"-1"0"0,1 1 0 0 0,-1 0 0 0 0,1-1 0 0 0,-1 1 0 0 0,1 0 0 0 0,0 0 0 0 0,-2-1 0 0 0,2 1 0 0 0,0 0 0 0 0,-1 0 1 0 0,4 1-1 0 0,-1-1 846 0 0,1 0-128 0 0,0 1 0 0 0,-2-1 0 0 0,2 2 0 0 0,-1-1 0 0 0,0 1 0 0 0,0-1 0 0 0,0 1 0 0 0,1 0 0 0 0,-2-1 0 0 0,7 5 0 0 0,1 3 740 0 0,20 18 1 0 0,-24-20-1022 0 0,49 54 2145 0 0,-10-11-1066 0 0,-27-32-1179 0 0,21 17 0 0 0,-11-13-1398 0 0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1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7367 0 0,'0'0'667'0'0,"0"1"-547"0"0,-7 21 706 0 0,0 1 0 0 0,-4 39 0 0 0,6-37-171 0 0,0 0-63 0 0,-4 26 472 0 0,8-43-1136 0 0,0 0 0 0 0,1 0 0 0 0,0 0 0 0 0,2 11 0 0 0,0-10-2966 0 0,2 0-1060 0 0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1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29 7943 0 0,'-1'-2'96'0'0,"1"1"-1"0"0,-1-1 0 0 0,0 1 0 0 0,0-1 0 0 0,0 1 0 0 0,1-1 0 0 0,-2 1 0 0 0,1 0 1 0 0,0-1-1 0 0,0 1 0 0 0,0 0 0 0 0,0 0 0 0 0,-1 0 0 0 0,1 0 0 0 0,0 0 0 0 0,-1 1 1 0 0,0-2-1 0 0,1 1 0 0 0,-3-1 0 0 0,0 2 373 0 0,-1-1 0 0 0,0 1 1 0 0,1-1-1 0 0,-1 1 0 0 0,1 0 0 0 0,-2 0 0 0 0,-5 2 1 0 0,-34 8 82 0 0,29-5-383 0 0,1 0 0 0 0,1 1 0 0 0,-1 0 0 0 0,1 1 0 0 0,0 2 0 0 0,1-1 0 0 0,0 1 0 0 0,0 1 0 0 0,1 0 0 0 0,0 0 0 0 0,-19 23 0 0 0,27-27-90 0 0,0 0-1 0 0,0-1 0 0 0,0 1 1 0 0,1 1-1 0 0,-5 9 0 0 0,7-12-11 0 0,-1 0-1 0 0,1 0 0 0 0,0 0 1 0 0,1 0-1 0 0,-1 0 0 0 0,1 0 1 0 0,0 0-1 0 0,-1 0 0 0 0,2 0 1 0 0,-1 0-1 0 0,1 5 0 0 0,-1-7-28 0 0,0 0-1 0 0,1-2 0 0 0,0 2 1 0 0,-1 0-1 0 0,1-1 1 0 0,0 1-1 0 0,0-1 0 0 0,-1 0 1 0 0,1 0-1 0 0,0 1 0 0 0,0-1 1 0 0,1 1-1 0 0,-2-2 1 0 0,1 1-1 0 0,1 1 0 0 0,0 0 1 0 0,1-2 16 0 0,-1 1 1 0 0,0 1 0 0 0,0-1-1 0 0,0-1 1 0 0,0 1 0 0 0,0-1-1 0 0,1 0 1 0 0,-1 1 0 0 0,0 0-1 0 0,4-1 1 0 0,-1 0 46 0 0,0-1 0 0 0,1 0 0 0 0,0 0 0 0 0,0 1 0 0 0,-1-3 0 0 0,1 2 0 0 0,-1-1 0 0 0,6-3 1 0 0,-3 1-40 0 0,-1 0 0 0 0,1-1 0 0 0,-2 0 0 0 0,2-1 1 0 0,-3 0-1 0 0,2 1 0 0 0,5-7 0 0 0,3-9 7 0 0,14-20-1 0 0,-25 36-49 0 0,1-2-18 0 0,2 2-1 0 0,-5 5-5 0 0,-1 0 3 0 0,-1 0-2 0 0,1 0 1 0 0,1 1-1 0 0,-1-1 1 0 0,0 1-1 0 0,-1 0 1 0 0,2-1-1 0 0,-1 0 1 0 0,0 0 0 0 0,-1 1-1 0 0,1-1 1 0 0,1 1-1 0 0,-2 0 1 0 0,2 0-1 0 0,0 1 1 0 0,10 11-47 0 0,9 21 38 0 0,-14-23-3 0 0,12 16 0 0 0,-16-22 13 0 0,0-2 1 0 0,1 0 0 0 0,-1 1 0 0 0,1-1 0 0 0,0-1 0 0 0,0 1 0 0 0,0 0 0 0 0,4 1 0 0 0,0 0-112 0 0,0-1 0 0 0,0 0 0 0 0,0 0 0 0 0,1-2 0 0 0,16 3 0 0 0,-19-4 33 0 0,0 1 0 0 0,-1-1 0 0 0,1-1-1 0 0,0 1 1 0 0,0 0 0 0 0,0-2 0 0 0,-1 1 0 0 0,1 0-1 0 0,8-4 1 0 0,-11 3 52 0 0,0 1-1 0 0,-1-1 1 0 0,1 2-1 0 0,-1-3 1 0 0,0 1-1 0 0,0 1 1 0 0,1-1-1 0 0,-1 0 1 0 0,0 0-1 0 0,-1-1 1 0 0,1 1-1 0 0,0 0 1 0 0,-1-1-1 0 0,1 1 1 0 0,1-6-1 0 0,0 1-99 0 0,-1-2 1 0 0,0 2-1 0 0,2-19 0 0 0,-1 6 68 0 0,-1 11 165 0 0,0-1 1 0 0,-1 0-1 0 0,3 1 0 0 0,-1 0 0 0 0,0 0 0 0 0,1 0 0 0 0,1 0 0 0 0,7-13 1 0 0,-12 22-79 0 0,1-1 0 0 0,0 1 1 0 0,-1-1-1 0 0,1 0 1 0 0,-1 0-1 0 0,1 0 1 0 0,-1 1-1 0 0,1 0 0 0 0,0-1 1 0 0,0 1-1 0 0,-1 0 1 0 0,1-1-1 0 0,0 1 1 0 0,-1-1-1 0 0,2 0 0 0 0,-2 1 1 0 0,1 0-1 0 0,2 0 1 0 0,-3 0-6 0 0,2 0 0 0 0,-2 0 1 0 0,0 0-1 0 0,1 0 0 0 0,0 0 1 0 0,0 1-1 0 0,-1-1 1 0 0,2 1-1 0 0,-2-1 0 0 0,0 1 1 0 0,1-1-1 0 0,0 0 0 0 0,-1 1 1 0 0,1-1-1 0 0,0 0 0 0 0,0 2 1 0 0,2 1 17 0 0,-1 1 0 0 0,1 0-1 0 0,-1-1 1 0 0,0 1 0 0 0,4 8 0 0 0,-1 4 3 0 0,0 0 0 0 0,-2 0 0 0 0,4 27-1 0 0,-5-27 42 0 0,0-1 160 0 0,-1-1 0 0 0,0 18 0 0 0,-1-20 160 0 0,4-17-333 0 0,5-10-70 0 0,0 1 0 0 0,8-20 0 0 0,-9 15 3 0 0,19-27 1 0 0,-24 41-17 0 0,1 1 0 0 0,-1 0-1 0 0,0 0 1 0 0,1-1 0 0 0,0 1 0 0 0,1 1-1 0 0,-1 0 1 0 0,1-1 0 0 0,0 1 0 0 0,8-4 0 0 0,-12 7 11 0 0,0-1 0 0 0,0 0 0 0 0,1 1 0 0 0,0-1 0 0 0,-1 1 0 0 0,1-1 0 0 0,-1 1 0 0 0,0 0 0 0 0,1 0 0 0 0,0 0 0 0 0,-1 0 0 0 0,1 0 1 0 0,0 0-1 0 0,-2 0 0 0 0,2 1 0 0 0,0 0 0 0 0,2 0 0 0 0,-2 0-3 0 0,-1 0 1 0 0,1 0-1 0 0,0 1 1 0 0,0-1-1 0 0,0 0 1 0 0,-1 1-1 0 0,1-1 1 0 0,0 0-1 0 0,-1 1 0 0 0,3 4 1 0 0,0 0-5 0 0,-1-1-1 0 0,0 2 1 0 0,0-1 0 0 0,-2 0 0 0 0,2 1-1 0 0,2 12 1 0 0,-2-2 105 0 0,0 0 0 0 0,-2 0 0 0 0,-1 30 0 0 0,-1-41 3 0 0,1-1 97 0 0,3-8-91 0 0,-2 2-105 0 0,6-6 16 0 0,1-1 0 0 0,-2 1 0 0 0,8-11 0 0 0,-9 9-17 0 0,48-69 52 0 0,-42 63-48 0 0,2 1 1 0 0,-1 0 0 0 0,18-14-1 0 0,-24 23-3 0 0,1 0 0 0 0,0 0 0 0 0,0 0 0 0 0,11-5 0 0 0,-17 9 0 0 0,2 0 0 0 0,-1 0 0 0 0,1 0 0 0 0,-1 1 0 0 0,1-1 0 0 0,-1 1 0 0 0,1-1 0 0 0,-1 0 0 0 0,1 1 0 0 0,0 0 0 0 0,-1 0 0 0 0,2 0 0 0 0,-3 1 0 0 0,3 0 0 0 0,-2-1 0 0 0,1 1 0 0 0,-1-1 0 0 0,3 2 0 0 0,-2-1 5 0 0,-2 0-1 0 0,1 0 1 0 0,0 1 0 0 0,-1 0-1 0 0,1-1 1 0 0,-1 0 0 0 0,1 1-1 0 0,-1 0 1 0 0,1-1 0 0 0,-1 2-1 0 0,0-2 1 0 0,0 1 0 0 0,0 1-1 0 0,0-2 1 0 0,-1 2-1 0 0,1-2 1 0 0,0 2 0 0 0,0 1-1 0 0,1 6 12 0 0,0 0 0 0 0,1 15 0 0 0,-3-20-12 0 0,1 87 171 0 0,-1-88-451 0 0,0 1 0 0 0,0 0-1 0 0,1-2 1 0 0,0 2 0 0 0,0-1 0 0 0,0 0 0 0 0,0 0 0 0 0,5 8 0 0 0,-1-4-2154 0 0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2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16 3079 0 0,'-2'-1'227'0'0,"-3"-2"188"0"0,0 1 1 0 0,-1-1-1 0 0,-8-2 0 0 0,7 3 7049 0 0,8 17-6428 0 0,0 0 0 0 0,2-1 0 0 0,4 19 1 0 0,-2-9-554 0 0,2 3-170 0 0,20 107 1095 0 0,-9 1-269 0 0,-16-116-1006 0 0,-1 1 1 0 0,-5 32-1 0 0,-11 38-69 0 0,11-76-218 0 0,2 0-1 0 0,-2 0 1 0 0,0-1-1 0 0,-1 1 1 0 0,-1-1-1 0 0,-9 17 1 0 0,14-29-189 0 0,0 1 0 0 0,0 0 1 0 0,0-1-1 0 0,-1 1 0 0 0,1 0 0 0 0,0-2 0 0 0,-1 2 1 0 0,0 0-1 0 0,1-1 0 0 0,-1-1 0 0 0,-2 4 1 0 0,-1-2-1696 0 0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2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0 528 1807 0 0,'6'-8'-30'0'0,"0"1"-1"0"0,13-15 0 0 0,-9 14 1166 0 0,0 0 0 0 0,1-1-1 0 0,19-9 1 0 0,-15 10 237 0 0,1 1 0 0 0,-2 1 0 0 0,2 0 0 0 0,1 1 0 0 0,20-4 0 0 0,-26 7-801 0 0,0 1 0 0 0,-1 0-1 0 0,1 1 1 0 0,0 0 0 0 0,0 0 0 0 0,19 5 0 0 0,-23-4-390 0 0,0 1 0 0 0,-1 0 0 0 0,1 0 0 0 0,-2 1 0 0 0,2 0 1 0 0,-1 0-1 0 0,0 0 0 0 0,-1 1 0 0 0,1 0 0 0 0,-1-1 0 0 0,1 2 0 0 0,4 5 1 0 0,-8-7-119 0 0,1 0 0 0 0,-1 0 0 0 0,1 0 0 0 0,-1 1 0 0 0,0 0 0 0 0,0-1 0 0 0,-1 1 0 0 0,1 0 0 0 0,-1-1 0 0 0,1 1 0 0 0,-2-1 0 0 0,1 2 0 0 0,0-1 0 0 0,-1 0 0 0 0,1 0 0 0 0,-1-1 0 0 0,0 1 0 0 0,-1 5 0 0 0,0-3-52 0 0,0-1 0 0 0,0 1 0 0 0,-1-1 0 0 0,0 1 0 0 0,0-1 0 0 0,-1 0 0 0 0,1 1 0 0 0,-1-1 0 0 0,0-1 1 0 0,1 1-1 0 0,-2-1 0 0 0,-5 7 0 0 0,-6 3-331 0 0,0 1-1 0 0,0-1 1 0 0,-30 20 0 0 0,36-28-400 0 0,0-1 0 0 0,0 0 1 0 0,0-1-1 0 0,-1 0 1 0 0,0 1-1 0 0,0-2 0 0 0,-1 0 1 0 0,1-1-1 0 0,-14 1 1 0 0,22-2 253 0 0,-1-1-1 0 0,1 0 1 0 0,-1 0 0 0 0,1 0 0 0 0,-1-1 0 0 0,-3 1 0 0 0,0-3-1189 0 0</inkml:trace>
  <inkml:trace contextRef="#ctx0" brushRef="#br0" timeOffset="1">413 10 6591 0 0,'-1'-1'299'0'0,"1"0"-211"0"0,0 0 14 0 0,-7-4 109 0 0,2 4-61 0 0,4 1 6 0 0,-1 0 0 0 0,2 1 0 0 0,-1-1 1 0 0,-1 0-1 0 0,1 0 0 0 0,0 1 0 0 0,1-1 0 0 0,-2 0 1 0 0,1 1-1 0 0,0 0 0 0 0,0-1 0 0 0,1 1 0 0 0,-2 0 1 0 0,2 0-1 0 0,-2-1 0 0 0,2 1 0 0 0,-1 0 0 0 0,1 0 1 0 0,-1 0-1 0 0,0 0 0 0 0,0 0 0 0 0,0 2 0 0 0,0 0 199 0 0,-1 1-1 0 0,1-1 0 0 0,0 1 1 0 0,0 0-1 0 0,-2 7 0 0 0,-3 122 2983 0 0,6-102-2899 0 0,0 46 690 0 0,4-2 0 0 0,3 0 0 0 0,22 95 0 0 0,-13-108-745 0 0,-12-52-861 0 0,-1-1 0 0 0,2 0 0 0 0,-1 0-1 0 0,8 11 1 0 0,-6-11-1649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5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47 10335 0 0,'-3'-12'213'0'0,"3"8"-71"0"0,-1 0-1 0 0,0 0 1 0 0,0 1 0 0 0,0-1 0 0 0,-1 0 0 0 0,-3-7 1014 0 0,-3 15 46 0 0,7-2-1093 0 0,-1 0 1 0 0,0 0-1 0 0,1 1 1 0 0,-1-1 0 0 0,1 0-1 0 0,0 0 1 0 0,0 1-1 0 0,0-1 1 0 0,0 1-1 0 0,-1 4 1 0 0,-5 29 586 0 0,6-25-477 0 0,-3 22 269 0 0,2 0 1 0 0,2 1 0 0 0,0-1 0 0 0,3 0 0 0 0,8 46 0 0 0,49 159 1114 0 0,-30-136-4106 0 0,-25-80 1040 0 0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3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3999 0 0,'0'0'306'0'0,"1"1"-200"0"0,0 0 29 0 0,-1 1 0 0 0,2 0 0 0 0,0-2 0 0 0,-1 2 0 0 0,1 0 0 0 0,-1-1-1 0 0,1 0 1 0 0,-1 1 0 0 0,2-1 0 0 0,-2-1 0 0 0,1 1 0 0 0,0 0 0 0 0,-1 0-1 0 0,2 0 1 0 0,-2 0 0 0 0,2-1 0 0 0,1 1 0 0 0,4 1 1286 0 0,2-1 0 0 0,13 1 0 0 0,-17-3-935 0 0,0 1 0 0 0,1 0 0 0 0,-1-1 0 0 0,-1 0 0 0 0,1-1 0 0 0,1 1 0 0 0,-1-2 0 0 0,5-2 0 0 0,45-25 1412 0 0,-37 20-1415 0 0,-13 6-336 0 0,5-2 115 0 0,0 0 1 0 0,0-2-1 0 0,11-9 1 0 0,-20 15-230 0 0,0 0-1 0 0,1 0 0 0 0,-2 0 1 0 0,1-1-1 0 0,0 1 0 0 0,0 0 1 0 0,-1-1-1 0 0,1 0 1 0 0,-1 1-1 0 0,1-1 0 0 0,-1 0 1 0 0,-1 1-1 0 0,1-2 1 0 0,0 2-1 0 0,0-2 0 0 0,-1 1 1 0 0,1 1-1 0 0,-1-2 0 0 0,0-1 1 0 0,0 2-45 0 0,-1 1 0 0 0,1 0-1 0 0,-1-1 1 0 0,0 1 0 0 0,0-1 0 0 0,1 2 0 0 0,-2-1-1 0 0,1 0 1 0 0,0 0 0 0 0,0 0 0 0 0,0 1 0 0 0,-1-1 0 0 0,0 0-1 0 0,1 1 1 0 0,-1-2 0 0 0,1 2 0 0 0,-1 0 0 0 0,-1 0 0 0 0,2-1-1 0 0,-1 1 1 0 0,0 0 0 0 0,0 0 0 0 0,0 0 0 0 0,0 0-1 0 0,-1 0 1 0 0,2 1 0 0 0,-2-1 0 0 0,1 1 0 0 0,-1 0 0 0 0,2 0-1 0 0,-2-1 1 0 0,1 1 0 0 0,-1 1 0 0 0,1-1 0 0 0,0 0 0 0 0,-1 0-1 0 0,-2 1 1 0 0,0 2-74 0 0,-1 0-1 0 0,0 0 0 0 0,1 0 0 0 0,0 1 1 0 0,0 0-1 0 0,0 0 0 0 0,-7 9 1 0 0,6-6 14 0 0,-1 0 0 0 0,2 0 0 0 0,0 2 0 0 0,-7 11 0 0 0,6-9 42 0 0,3 1-1 0 0,-1-1 1 0 0,0 1 0 0 0,2-1 0 0 0,0 1 0 0 0,-1 0-1 0 0,2-1 1 0 0,0 17 0 0 0,1-23-75 0 0,0 0 0 0 0,1 0 0 0 0,0 0 0 0 0,1-1 0 0 0,-1 1-1 0 0,0 0 1 0 0,1 0 0 0 0,-1-2 0 0 0,1 2 0 0 0,1-1 0 0 0,-2 0 0 0 0,3 0 0 0 0,-3 0 0 0 0,3 0 0 0 0,-1 0 0 0 0,-1-1 0 0 0,3 0 0 0 0,-2 1-1 0 0,0-2 1 0 0,1 2 0 0 0,0-2 0 0 0,0 1 0 0 0,0-1 0 0 0,0 0 0 0 0,5 3 0 0 0,10 1-2038 0 0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3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15663 0 0,'0'0'719'0'0,"1"0"-20"0"0,-1 0-652 0 0,1 0 1 0 0,-1 0 0 0 0,0 0-1 0 0,0-1 1 0 0,0 1 0 0 0,0 0 0 0 0,1 0-1 0 0,0 0 1 0 0,-1 0 0 0 0,0 0 0 0 0,0 0-1 0 0,1-1 1 0 0,6 2 8941 0 0,-3 0-10325 0 0,1 3-5515 0 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4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55 4663 0 0,'-1'0'360'0'0,"-2"-6"-590"0"0,-12-12 2705 0 0,12 14-1135 0 0,-1 0 1 0 0,1 1 0 0 0,0 0 0 0 0,-2-1 0 0 0,-5-2 0 0 0,9 4-871 0 0,-1 2 0 0 0,1-2 0 0 0,0 2 0 0 0,-1 0 0 0 0,0-1 1 0 0,-2 0-1 0 0,4 1-359 0 0,-1 0 0 0 0,1 0 0 0 0,0 0-1 0 0,-1 0 1 0 0,0 0 0 0 0,1 0 0 0 0,-1 1 0 0 0,0-1 0 0 0,1 0 0 0 0,-1 0 0 0 0,1 0 0 0 0,0 0 0 0 0,-1 1 0 0 0,0-1 0 0 0,0 0 0 0 0,1 0 0 0 0,0 0 0 0 0,-1 1 0 0 0,0 0 0 0 0,1 0 0 0 0,0-1-99 0 0,-1 1 0 0 0,1-1-1 0 0,0 1 1 0 0,0-1 0 0 0,0 0 0 0 0,0 0 0 0 0,0 1 0 0 0,-1-1 0 0 0,1 0-1 0 0,0 1 1 0 0,0 0 0 0 0,0-1 0 0 0,0 0 0 0 0,0 1 0 0 0,0 0-1 0 0,0-1 1 0 0,0 0 0 0 0,0 1 0 0 0,0 1 10 0 0,0 2-4 0 0,0 0 0 0 0,1 0 1 0 0,-1 0-1 0 0,1 1 0 0 0,-1-1 1 0 0,3 6-1 0 0,11 24 52 0 0,-4-11-15 0 0,36 118 39 0 0,-32-98-103 0 0,29 121 53 0 0,-37-126 42 0 0,0 0-1 0 0,-1 54 0 0 0,-5-82-35 0 0,0 0 0 0 0,0 0 0 0 0,-2-1 0 0 0,2 2 0 0 0,-6 16 0 0 0,5-27-93 0 0,-3-7-7490 0 0,0-4 1261 0 0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8863 0 0,'4'-5'197'0'0,"0"0"1"0"0,1 0-1 0 0,-1 0 0 0 0,1 0 0 0 0,1 1 0 0 0,-1-1 0 0 0,1 1 0 0 0,9-5 0 0 0,-2 2 1320 0 0,0 2 0 0 0,29-9-1 0 0,-37 12-1016 0 0,3 0 0 0 0,-1 1-1 0 0,0 0 1 0 0,0 1 0 0 0,-1-1-1 0 0,2 1 1 0 0,9 1 0 0 0,-13-1-369 0 0,1 1 0 0 0,-1-1 1 0 0,0 2-1 0 0,1 0 0 0 0,-1-1 0 0 0,-1 0 0 0 0,1 2 1 0 0,0-2-1 0 0,1 2 0 0 0,-2-1 0 0 0,0 1 0 0 0,0-1 1 0 0,5 5-1 0 0,-6-5-93 0 0,0 0 0 0 0,1 1 0 0 0,-2 0 0 0 0,0-1 0 0 0,1 1 0 0 0,-1-1 0 0 0,1 2 0 0 0,-1-2 0 0 0,0 1 0 0 0,-1 0 0 0 0,1-1 0 0 0,-1 2 0 0 0,2 2 0 0 0,-2 0 31 0 0,0 0 1 0 0,0 0-1 0 0,0 0 0 0 0,0-1 1 0 0,-1 0-1 0 0,-1 7 0 0 0,-2 1 134 0 0,0 0 0 0 0,0 0 0 0 0,-1-1 0 0 0,-1 1 0 0 0,0-1 0 0 0,-14 21 0 0 0,12-23-564 0 0,2-2 1 0 0,-3 2-1 0 0,-10 8 0 0 0,12-12-1367 0 0,-1-1 0 0 0,1 1 0 0 0,0-1 0 0 0,-13 6 0 0 0,11-8-4066 0 0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6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61 143 0 0,'3'-14'968'0'0,"-1"-7"5830"0"0,-2 19-6504 0 0,-1 1 0 0 0,1 0 0 0 0,-1 0 0 0 0,1 0 0 0 0,0-1 0 0 0,0 2 0 0 0,-1-1 0 0 0,1-1 0 0 0,-1 1 0 0 0,0 0 0 0 0,0 0 0 0 0,0 0 0 0 0,1-1 0 0 0,-1 2 0 0 0,0-1 0 0 0,0 1 0 0 0,0-2 0 0 0,0 1 0 0 0,1 1 0 0 0,-2-2 0 0 0,1 2 0 0 0,-1 0 0 0 0,2-1 0 0 0,-1 1 0 0 0,-3-1 0 0 0,2 1-118 0 0,0 0 0 0 0,0 1-1 0 0,0-1 1 0 0,0 0 0 0 0,-1 1 0 0 0,2-1 0 0 0,-1 0 0 0 0,-1 1 0 0 0,2 0 0 0 0,-2 0 0 0 0,2 1 0 0 0,-4 0 0 0 0,-2 3 207 0 0,-11 10-1 0 0,18-15-381 0 0,-8 7 104 0 0,0 1 1 0 0,1-1-1 0 0,0 2 0 0 0,-8 11 0 0 0,-20 41-96 0 0,29-50 25 0 0,-6 12-27 0 0,2 0 0 0 0,0 0 1 0 0,3 1-1 0 0,-1 0 0 0 0,2 0 0 0 0,0 1 0 0 0,3 0 0 0 0,-3 33 0 0 0,5-29 7 0 0,1-1 0 0 0,2 1 0 0 0,8 47 1 0 0,-5-53 126 0 0,0-1 1 0 0,3-1-1 0 0,-1 2 1 0 0,2-2-1 0 0,12 22 1 0 0,-15-32 50 0 0,0 0 1 0 0,1-2 0 0 0,1 2 0 0 0,0-2-1 0 0,0 0 1 0 0,15 12 0 0 0,-15-15-95 0 0,-1 0-1 0 0,1-1 1 0 0,0-1 0 0 0,-1 1 0 0 0,2-1-1 0 0,-1-1 1 0 0,0 1 0 0 0,1-2-1 0 0,14 4 1 0 0,-12-4-382 0 0,1-1 1 0 0,-1 0-1 0 0,21-2 0 0 0,13-4-6395 0 0,-22 0 349 0 0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7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27 2271 0 0,'0'-5'1690'0'0,"-2"-17"14101"0"0,5 34-14968 0 0,10 31-281 0 0,23 106 236 0 0,-31-116-678 0 0,0-5 171 0 0,-1 0 0 0 0,0 0 0 0 0,-3 38 0 0 0,-6-45 34 0 0,5-19-234 0 0,-1 0 88 0 0,2-2-214 0 0,-1 0 0 0 0,0 0 0 0 0,0 0 1 0 0,0 0-1 0 0,0 0 0 0 0,0 0 0 0 0,0 0 1 0 0,0 1-1 0 0,-1-1 0 0 0,1 0 0 0 0,0 0 1 0 0,0 1-1 0 0,0-1 0 0 0,0 0 0 0 0,0 0 1 0 0,0 0-1 0 0,0 0 0 0 0,0 0 1 0 0,0 0-1 0 0,0 0 0 0 0,0 0 0 0 0,0 0 1 0 0,0 1-1 0 0,0-1 0 0 0,0 0 0 0 0,0 0 1 0 0,0 0-1 0 0,0 0 0 0 0,0 0 0 0 0,0 0 1 0 0,-1 0-1 0 0,1 1 0 0 0,0-1 1 0 0,-2 0-414 0 0,1 0 1 0 0,0-1 0 0 0,1 1-1 0 0,-1 0 1 0 0,0-1 0 0 0,0 1-1 0 0,0 0 1 0 0,0 0 0 0 0,0-2-1 0 0,-5-2-2092 0 0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8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11 775 0 0,'1'1'7491'0'0,"2"1"-6489"0"0,1 2 1 0 0,0-1-1 0 0,0-1 0 0 0,-1 1 0 0 0,1 0 1 0 0,9 2-1 0 0,-6-2-84 0 0,1 0 0 0 0,0-1 0 0 0,12 2 0 0 0,0-2 6 0 0,-1-1 0 0 0,30-1 0 0 0,-11-4-331 0 0,0-1-1 0 0,44-13 1 0 0,-58 12-509 0 0,-1-1-25 0 0,-18 6-75 0 0,0-1 0 0 0,0 0 0 0 0,1 1 1 0 0,0 0-1 0 0,0 1 0 0 0,-1-1 0 0 0,11 1 0 0 0,-16 0-178 0 0,1 0 0 0 0,0 1-1 0 0,0-1 1 0 0,0 0 0 0 0,0 0-1 0 0,-1 1 1 0 0,1-1 0 0 0,-1 0-1 0 0,2 0 1 0 0,-2 1 0 0 0,1 0-1 0 0,0 1 1 0 0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9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3623 0 0,'0'0'2344'0'0,"0"0"-1668"0"0,2-26 4448 0 0,-1 25-4930 0 0,-3-13 7183 0 0,52 205-6512 0 0,-39-146-741 0 0,15 44 111 0 0,-2-11 2 0 0,-23-68-204 0 0,49 194 588 0 0,-28-96-100 0 0,12 59 998 0 0,-11 2 419 0 0,-21-143-1563 0 0,-2 39 1 0 0,1-1 49 0 0,3-50-66 0 0,-2-6-1098 0 0,0-2-1349 0 0,3-9-2304 0 0,0 0-800 0 0,1-1-1124 0 0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1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 7775 0 0,'0'0'592'0'0,"0"0"-412"0"0,-7-7 4128 0 0,6 9-4121 0 0,0-1-1 0 0,0 1 0 0 0,1 0 0 0 0,0-1 0 0 0,-1 1 1 0 0,1 0-1 0 0,0-1 0 0 0,-1 2 0 0 0,1 2 1 0 0,0-4-26 0 0,0 5 69 0 0,0 1 0 0 0,1-1 0 0 0,0 0 0 0 0,-1 0-1 0 0,5 11 1 0 0,0 4 207 0 0,0 6 32 0 0,24 156 1052 0 0,-27-169-1471 0 0,-2 0 0 0 0,-1-2 0 0 0,0 1 0 0 0,-3 16 0 0 0,3-21 105 0 0,-1-1 0 0 0,-2 7 0 0 0,-3 0-1125 0 0,-3-4-4077 0 0,4-6-713 0 0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0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9127 0 0,'0'0'823'0'0,"2"1"-678"0"0,15 1 1063 0 0,-6 0 344 0 0,0-1 0 0 0,-1 0 0 0 0,16-1 0 0 0,8-4 306 0 0,-1-1 0 0 0,61-19-1 0 0,-76 19-1678 0 0,53-19 202 0 0,-59 19-654 0 0,28-11-343 0 0,-34 15-1329 0 0,-1-1-1 0 0,1 2 0 0 0,5-2 1 0 0,-2 2-4525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9727 0 0,'0'0'2024'0'0,"13"-2"-5152"0"0,0 2-640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10999 0 0,'0'0'994'0'0,"1"-1"-816"0"0,20-10 817 0 0,-1 0 0 0 0,1 2 0 0 0,1 0 0 0 0,30-8 0 0 0,-21 9-1186 0 0,36-3 1 0 0,-1 4-2865 0 0,-31 5 1224 0 0</inkml:trace>
  <inkml:trace contextRef="#ctx0" brushRef="#br0" timeOffset="1">828 24 2527 0 0,'-3'-3'72'0'0,"0"0"1"0"0,-1 0-1 0 0,1 1 0 0 0,0-1 0 0 0,-8-3 0 0 0,10 5 66 0 0,0 1 0 0 0,-1-1 1 0 0,1 1-1 0 0,0 0 1 0 0,-1-1-1 0 0,1 1 1 0 0,0 0-1 0 0,-1 0 1 0 0,1 0-1 0 0,-2 0 1 0 0,-5 0 937 0 0,0 0-324 0 0,-1 0-1 0 0,1 0 0 0 0,0 1 1 0 0,0 0-1 0 0,-1 0 0 0 0,1 1 1 0 0,-13 4-1 0 0,18-5-607 0 0,0 0 1 0 0,1 1-1 0 0,-1-1 0 0 0,0 0 0 0 0,0 1 0 0 0,1 0 1 0 0,-1 0-1 0 0,1 0 0 0 0,-1 0 0 0 0,1 0 0 0 0,0 0 1 0 0,0 1-1 0 0,0-1 0 0 0,0 1 0 0 0,0-1 1 0 0,0 1-1 0 0,1 0 0 0 0,-1-1 0 0 0,1 1 0 0 0,0 0 1 0 0,0 0-1 0 0,0 0 0 0 0,0 4 0 0 0,1-4-75 0 0,0 0 0 0 0,0-1-1 0 0,0 1 1 0 0,0 0 0 0 0,1 0-1 0 0,0-1 1 0 0,-1 1 0 0 0,1 0-1 0 0,0-1 1 0 0,0 1 0 0 0,0-1 0 0 0,1 1-1 0 0,-1-1 1 0 0,1 0 0 0 0,-1 0-1 0 0,1 1 1 0 0,0-1 0 0 0,0 0-1 0 0,3 2 1 0 0,3 4 158 0 0,2 0 0 0 0,-1-1 0 0 0,12 6 0 0 0,50 28 598 0 0,-38-23-457 0 0,-1 1 1 0 0,56 44-1 0 0,-72-48-154 0 0,44 40 689 0 0,-53-48-701 0 0,1 2 1 0 0,-2-1-1 0 0,1 1 1 0 0,-1 0 0 0 0,6 12-1 0 0,-11-18-138 0 0,0-1-1 0 0,0 1 0 0 0,0-1 1 0 0,0 1-1 0 0,0-1 0 0 0,-1 1 1 0 0,1 0-1 0 0,-1-1 0 0 0,0 1 1 0 0,1 0-1 0 0,-1 0 0 0 0,-1-1 1 0 0,1 1-1 0 0,0 0 1 0 0,-1-1-1 0 0,0 5 0 0 0,-1-3 0 0 0,1-1-1 0 0,-1 0 1 0 0,0 0-1 0 0,0 0 1 0 0,0 0-1 0 0,0-1 1 0 0,0 1-1 0 0,-1 0 0 0 0,1-1 1 0 0,-1 0-1 0 0,-4 4 1 0 0,-3 0 83 0 0,-2 1 0 0 0,1-1 1 0 0,-1-1-1 0 0,0 0 0 0 0,-23 6 0 0 0,-17 2 117 0 0,-94 12 0 0 0,79-19-2590 0 0,-1-3-3577 0 0,15-1-1239 0 0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0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7055 0 0,'0'0'2839'0'0,"1"1"-1684"0"0,10 44 3327 0 0,1 27-2575 0 0,-10-58-1584 0 0,3 36 496 0 0,3 63 0 0 0,-7-41-1655 0 0,-1-71-42 0 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0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5407 0 0,'1'-5'79'0'0,"-1"1"0"0"0,0-1 0 0 0,1 0-1 0 0,-1 1 1 0 0,2-1 0 0 0,2-7-1 0 0,-1 7 709 0 0,-1 0-1 0 0,1 0 1 0 0,0 0-1 0 0,0 1 0 0 0,0-1 1 0 0,0 1-1 0 0,0-1 1 0 0,2 0-1 0 0,-1 2 0 0 0,0 0 1 0 0,0-1-1 0 0,0 0 0 0 0,1 1 1 0 0,0 1-1 0 0,8-6 1 0 0,-11 7-666 0 0,0 0 0 0 0,1 1 1 0 0,-1-1-1 0 0,0 1 1 0 0,1 0-1 0 0,-1-1 1 0 0,1 1-1 0 0,-2 0 0 0 0,2 0 1 0 0,-1 0-1 0 0,1 1 1 0 0,-1-1-1 0 0,1 0 1 0 0,-2 1-1 0 0,2-1 0 0 0,-2 0 1 0 0,2 2-1 0 0,-1-2 1 0 0,0 2-1 0 0,1-1 1 0 0,-2 0-1 0 0,1 1 0 0 0,0-1 1 0 0,0 0-1 0 0,0 0 1 0 0,-1 2-1 0 0,1-2 1 0 0,0 1-1 0 0,-1 0 0 0 0,1-1 1 0 0,0 3-1 0 0,1 0-75 0 0,-1 0 0 0 0,0 0 1 0 0,0 0-1 0 0,-1 0 0 0 0,1 0 0 0 0,-1 1 0 0 0,0-1 0 0 0,0 0 0 0 0,0 0 0 0 0,-1 0 0 0 0,1 1 0 0 0,-1-1 0 0 0,0 0 0 0 0,0 1 0 0 0,-2 9 0 0 0,-1-3-63 0 0,0 1 0 0 0,-1-1-1 0 0,-1 1 1 0 0,-6 10 0 0 0,-29 40-1653 0 0,38-59 511 0 0,3-3 608 0 0,6-6 512 0 0,1-2 44 0 0,-4 5 24 0 0,2 0 0 0 0,-1 0-1 0 0,0 0 1 0 0,0 1 0 0 0,0-1 0 0 0,1 2-1 0 0,0-1 1 0 0,-1 0 0 0 0,1 1 0 0 0,0 1 0 0 0,0-2-1 0 0,-1 2 1 0 0,0-1 0 0 0,10 2 0 0 0,-9 0 23 0 0,0 0 1 0 0,0 0 0 0 0,0-1-1 0 0,0 2 1 0 0,0 0 0 0 0,0 0 0 0 0,0 1-1 0 0,-1-1 1 0 0,1 1 0 0 0,-1-1-1 0 0,0 2 1 0 0,0 0 0 0 0,7 5 0 0 0,-9-7-24 0 0,-1 1 1 0 0,0-1-1 0 0,0 0 1 0 0,-1 1-1 0 0,1 0 1 0 0,0-1-1 0 0,-1 1 1 0 0,0-1-1 0 0,0 1 1 0 0,1 0-1 0 0,-1-1 1 0 0,-1 2-1 0 0,1-2 1 0 0,-1 1 0 0 0,1 1-1 0 0,-1-2 1 0 0,0 1-1 0 0,0 1 1 0 0,0-2-1 0 0,0 2 1 0 0,0-2-1 0 0,-1 1 1 0 0,0 1-1 0 0,1-2 1 0 0,-1 2-1 0 0,0-2 1 0 0,0 0-1 0 0,-1 2 1 0 0,2-2 0 0 0,-2 1-1 0 0,0-1 1 0 0,-2 4-1 0 0,-10 11 108 0 0,-21 21 0 0 0,-1 1-32 0 0,4-3-387 0 0,-52 49 0 0 0,65-70-302 0 0,13-12-1348 0 0,0 2 0 0 0,-5 4 0 0 0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1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8407 0 0,'3'-17'696'0'0,"-2"15"-598"0"0,-1-1-1 0 0,0 1 1 0 0,1 0-1 0 0,0-1 1 0 0,0 1-1 0 0,-1-1 0 0 0,1 2 1 0 0,0-2-1 0 0,0 1 1 0 0,1 0-1 0 0,-2 0 0 0 0,1 0 1 0 0,2 0-1 0 0,0-2 1 0 0,-1 3 271 0 0,-1 0 0 0 0,0 0 0 0 0,2-1 0 0 0,-2 1 0 0 0,1 0 0 0 0,0 0-1 0 0,0 0 1 0 0,0 0 0 0 0,-1 0 0 0 0,2 1 0 0 0,-1-1 0 0 0,-1 1 0 0 0,2 0 0 0 0,-1-1 0 0 0,0 1 0 0 0,3 0 0 0 0,-2 0-134 0 0,0 1 1 0 0,1-1-1 0 0,-1 1 0 0 0,0-1 0 0 0,1 2 0 0 0,-2-1 0 0 0,1 1 0 0 0,1-1 0 0 0,3 3 1 0 0,2 3 1 0 0,0 0 1 0 0,0 0 0 0 0,-2 1 0 0 0,1 0 0 0 0,0 0 0 0 0,-1 1 0 0 0,-1 0-1 0 0,1 0 1 0 0,8 18 0 0 0,-6-9-93 0 0,-2 2 0 0 0,1 0 0 0 0,-2-1-1 0 0,-1 2 1 0 0,-1-1 0 0 0,1 0 0 0 0,0 34 0 0 0,-5-28 0 0 0,0-1 1 0 0,-3 1-1 0 0,1 0 1 0 0,-3-1 0 0 0,-12 45-1 0 0,-48 100 131 0 0,36-99-2877 0 0,23-56 54 0 0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16 431 0 0,'0'0'10939'0'0,"1"1"-9703"0"0,0 0-686 0 0,1 1 0 0 0,-1-1 0 0 0,1 0 0 0 0,-1 1 0 0 0,1-1 0 0 0,0 0 1 0 0,-1 0-1 0 0,2 0 0 0 0,-2 1 0 0 0,2-2 0 0 0,1 1 0 0 0,0 1-40 0 0,0-1 0 0 0,1 1 1 0 0,-1-2-1 0 0,10 0 0 0 0,-1 0-49 0 0,2-1-1 0 0,17-4 1 0 0,-31 5-425 0 0,89-22-12 0 0,-73 16-4255 0 0,-11 4 1685 0 0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1807 0 0,'1'1'2228'0'0,"-1"-1"-1597"0"0,1 2 0 0 0,-1 0 0 0 0,1-1 0 0 0,0 1 0 0 0,0 0-1 0 0,1-1 1 0 0,-2 0 0 0 0,1 1 0 0 0,1 0 0 0 0,-1-2 0 0 0,0 1 0 0 0,0 1-1 0 0,1-1 1 0 0,2 1 0 0 0,-1 0 51 0 0,0 0 1 0 0,0-2-1 0 0,0 2 1 0 0,1-1-1 0 0,-1 0 0 0 0,0-1 1 0 0,5 2-1 0 0,2-2 187 0 0,1 0 1 0 0,-2 0-1 0 0,1 0 0 0 0,14-3 0 0 0,126-34 69 0 0,-142 36-1263 0 0,18-7-1096 0 0,2 0-75 0 0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2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3 9239 0 0,'0'0'423'0'0,"-1"0"-8"0"0,-5 0-233 0 0,4-1-117 0 0,0 1 0 0 0,0 0 0 0 0,0-1 0 0 0,0 1 0 0 0,0 0 0 0 0,0 0 0 0 0,0 0-1 0 0,0 0 1 0 0,0 1 0 0 0,0-1 0 0 0,-3 1 0 0 0,-10 4 1530 0 0,-2 1-1 0 0,-29 17 1 0 0,41-20-1474 0 0,-1 0 1 0 0,0 1-1 0 0,1 1 1 0 0,-1-1-1 0 0,2 1 1 0 0,-1 0-1 0 0,0 0 1 0 0,1 0-1 0 0,1 0 0 0 0,-7 11 1 0 0,7-9-72 0 0,-1 2 1 0 0,1-2 0 0 0,1 1-1 0 0,0 0 1 0 0,0 0-1 0 0,0 1 1 0 0,1 0-1 0 0,1-2 1 0 0,-1 1 0 0 0,1 1-1 0 0,1 0 1 0 0,2 16-1 0 0,0-10 38 0 0,2 1 1 0 0,-1 0-1 0 0,1-1 0 0 0,1 0 0 0 0,14 25 1 0 0,-14-29 72 0 0,0-2 0 0 0,1 1 0 0 0,0-1 0 0 0,0 0 0 0 0,16 14 0 0 0,-17-18 62 0 0,0 0 0 0 0,1-1 0 0 0,-2 1 0 0 0,3-1 0 0 0,-2 0 0 0 0,0-2 0 0 0,2 2 0 0 0,-1-1 0 0 0,14 2 0 0 0,-18-4-142 0 0,1 0 1 0 0,-2-1 0 0 0,1 0-1 0 0,1 0 1 0 0,-2 0 0 0 0,1 0-1 0 0,0-1 1 0 0,0 0 0 0 0,0 1-1 0 0,0-1 1 0 0,5-1 0 0 0,-4 0-4 0 0,-1 0 0 0 0,1 0 0 0 0,0-1 0 0 0,0 1 0 0 0,0-1-1 0 0,6-6 1 0 0,-4 3 0 0 0,1-3-1 0 0,-1 2 0 0 0,-1-1 0 0 0,0 0 1 0 0,0 0-1 0 0,6-14 0 0 0,-6 11-34 0 0,-2 1 1 0 0,1-2-1 0 0,-1 1 0 0 0,0 1 0 0 0,-2-1 1 0 0,3-22-1 0 0,-4 25-51 0 0,0 0 0 0 0,0 0 0 0 0,-2 0 0 0 0,1 0 1 0 0,-1 1-1 0 0,1-1 0 0 0,-2 0 0 0 0,1 0 0 0 0,-2 1 0 0 0,-5-13 0 0 0,2 9-109 0 0,-1 1 1 0 0,0-1-1 0 0,0 1 0 0 0,-1 0 0 0 0,-1 1 1 0 0,1 0-1 0 0,-2 0 0 0 0,-11-7 0 0 0,13 10-127 0 0,-2 0 0 0 0,0 0 0 0 0,0 1 0 0 0,0 0 0 0 0,0 1 0 0 0,-1-1-1 0 0,1 2 1 0 0,-24-3 0 0 0,32 6 146 0 0,2 0-1 0 0,-2 0 1 0 0,1 0 0 0 0,-1 0-1 0 0,2 0 1 0 0,-2 0 0 0 0,1 0-1 0 0,-1 1 1 0 0,2 0-1 0 0,-2-1 1 0 0,1 2 0 0 0,0-1-1 0 0,-2 1 1 0 0,2-1 6 0 0,1-1 0 0 0,1 1 1 0 0,0-1-1 0 0,-1 0 0 0 0,0 1 1 0 0,0 0-1 0 0,1 0 0 0 0,-1 0 0 0 0,0 0 1 0 0,1-1-1 0 0,0 0 0 0 0,0 2 0 0 0,-1-2 1 0 0,1 2-1 0 0,0-1 0 0 0,0-1 0 0 0,0 1 1 0 0,-1 0-1 0 0,1 0 0 0 0,0 0 1 0 0,0 0-1 0 0,0 0 0 0 0,0-1 0 0 0,0 2 1 0 0,0-1-1 0 0,0 0 0 0 0,1-1 0 0 0,-1 1 1 0 0,0 0-1 0 0,0 0 0 0 0,1 0 0 0 0,-1 0 1 0 0,0-1-1 0 0,1 3 0 0 0,2 0-566 0 0,-1 0-1 0 0,1 2 0 0 0,-1-2 1 0 0,1 0-1 0 0,0 0 0 0 0,0 0 1 0 0,5 3-1 0 0,0 0-284 0 0,7 13-1297 0 0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2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42 3679 0 0,'0'0'284'0'0,"1"0"139"0"0,9 1 10625 0 0,0-2-6529 0 0,-8-1-4100 0 0,2 0 0 0 0,-1 1 0 0 0,0-1-1 0 0,3-3 1 0 0,-4 4-236 0 0,-1 0-157 0 0,0 0 1 0 0,0 1-1 0 0,0 0 1 0 0,0-1-1 0 0,-1 1 0 0 0,1-2 1 0 0,0 1-1 0 0,0 1 1 0 0,0-1-1 0 0,0 0 0 0 0,-1 0 1 0 0,0 0-1 0 0,1 0 1 0 0,0 1-1 0 0,0-4 0 0 0,-1 4-23 0 0,-1-1 0 0 0,1 1 0 0 0,0-1 0 0 0,0 0-1 0 0,0 1 1 0 0,0-1 0 0 0,-1 0 0 0 0,0 1 0 0 0,1-1-1 0 0,0 1 1 0 0,0 0 0 0 0,0 0 0 0 0,-1-1 0 0 0,1 0-1 0 0,-1 0 1 0 0,0 1 0 0 0,1 0 0 0 0,-1-1 0 0 0,1 1-1 0 0,-1-1 1 0 0,1 1 0 0 0,0 0 0 0 0,-1 0-1 0 0,0 0 1 0 0,0 0 0 0 0,0 0 0 0 0,1 0 0 0 0,-1-1-1 0 0,1 1 1 0 0,-1 0 0 0 0,-1 0-4 0 0,1-1 15 0 0,-5 1 15 0 0,-1 0-19 0 0,1 1-10 0 0,2 1 0 0 0,-30 21-637 0 0,34-22 354 0 0,-1 0-398 0 0,0 1 247 0 0,-1 4-1091 0 0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3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161 162 12439 0 0,'14'-26'1140'0'0,"-11"18"-505"0"0,1 3 0 0 0,3-13-1 0 0,-6 16-241 0 0,-1-1-1 0 0,1 0 0 0 0,-1 1 0 0 0,1-3 0 0 0,0 3 0 0 0,-1-1 0 0 0,0 0 0 0 0,0 0 0 0 0,-2-5 1 0 0,1 4-153 0 0,1-1 0 0 0,-1 1 1 0 0,-1 1-1 0 0,0-2 1 0 0,1 1-1 0 0,-1 0 1 0 0,0 0-1 0 0,-1 0 1 0 0,1 1-1 0 0,-6-7 1 0 0,7 8-201 0 0,-1 1 1 0 0,0-1-1 0 0,0 0 1 0 0,-1 1 0 0 0,2-1-1 0 0,-2 0 1 0 0,2 1-1 0 0,-2 0 1 0 0,1 0 0 0 0,-1 0-1 0 0,1-1 1 0 0,-1 2 0 0 0,1 0-1 0 0,-1-1 1 0 0,1 1-1 0 0,-1-1 1 0 0,0 1 0 0 0,1 0-1 0 0,-5 0 1 0 0,3 1-39 0 0,0 0 1 0 0,0-1-1 0 0,1 2 1 0 0,-1-1-1 0 0,0 1 1 0 0,0-1-1 0 0,1 1 1 0 0,0 0-1 0 0,-7 5 1 0 0,3-1-25 0 0,0-1 0 0 0,2 1 0 0 0,-10 9 0 0 0,11-8 15 0 0,-1 0-1 0 0,0-2 0 0 0,1 2 1 0 0,1 0-1 0 0,0 0 0 0 0,-1 1 1 0 0,2-1-1 0 0,-1 0 0 0 0,1 0 1 0 0,-1 9-1 0 0,3-11 5 0 0,-1-1-1 0 0,1 1 1 0 0,-1 0 0 0 0,1-1-1 0 0,1 1 1 0 0,-1 0 0 0 0,1-1-1 0 0,-1 1 1 0 0,1-1 0 0 0,0 1-1 0 0,2-1 1 0 0,-3 0 0 0 0,3 1-1 0 0,-1-1 1 0 0,-1 1 0 0 0,2-1 0 0 0,4 7-1 0 0,-5-11 7 0 0,-1 1 0 0 0,-1 1 0 0 0,2-1-1 0 0,-1 0 1 0 0,0 0 0 0 0,0 0 0 0 0,1 0 0 0 0,0 0 0 0 0,-1-1-1 0 0,0 1 1 0 0,1-1 0 0 0,0 1 0 0 0,-1 0 0 0 0,1-1 0 0 0,3 2-1 0 0,-3-2 9 0 0,1 0-1 0 0,-1 0 0 0 0,1 0 0 0 0,-2-1 0 0 0,3 0 1 0 0,-2 1-1 0 0,0-1 0 0 0,0 0 0 0 0,5 0 0 0 0,1-4 24 0 0,1 1 0 0 0,-1-1-1 0 0,-1-1 1 0 0,11-8 0 0 0,-18 13-34 0 0,20-17 255 0 0,23-26-1 0 0,-38 37-152 0 0,2-3 83 0 0,-6 9-97 0 0,-1 3-15 0 0,-1 40-97 0 0,3-1 0 0 0,8 52-1 0 0,-4-64-218 0 0,2 0 1 0 0,14 34-1 0 0,-19-55-1147 0 0,1-2 1 0 0,6 11-1 0 0,-5-10-769 0 0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3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198 110 10423 0 0,'3'-4'379'0'0,"1"0"-1"0"0,-2-1 1 0 0,1 0-1 0 0,-1 1 1 0 0,0-1-1 0 0,-1 0 0 0 0,4-7 1 0 0,-5 11-105 0 0,0-2 1 0 0,0 1-1 0 0,0 1 1 0 0,0-2-1 0 0,0 1 0 0 0,0-1 1 0 0,0 2-1 0 0,0-1 1 0 0,0 0-1 0 0,0 0 1 0 0,-1-1-1 0 0,0 2 0 0 0,0-2 1 0 0,1 2-1 0 0,-2-2 1 0 0,2 1-1 0 0,-1 1 1 0 0,0-1-1 0 0,0 0 0 0 0,-3-2 1 0 0,2 2-198 0 0,1 0 1 0 0,-2 0-1 0 0,1 0 1 0 0,-1 0-1 0 0,2 1 1 0 0,-2 0-1 0 0,1-1 1 0 0,-1 1-1 0 0,1 0 0 0 0,-1-1 1 0 0,1 1-1 0 0,-2 0 1 0 0,3 1-1 0 0,-3-1 1 0 0,2 1-1 0 0,-1 0 1 0 0,0-1-1 0 0,-3 1 1 0 0,2 1 2 0 0,1-1 0 0 0,-1 0 0 0 0,0 1 0 0 0,0-1 0 0 0,1 2 0 0 0,0 0 0 0 0,-2-1 1 0 0,2 0-1 0 0,0 1 0 0 0,0 0 0 0 0,-1-1 0 0 0,-4 6 0 0 0,-9 7-80 0 0,-26 26 0 0 0,37-34 0 0 0,0 1 0 0 0,1 0 0 0 0,0 0 0 0 0,0 0 0 0 0,1 1 0 0 0,0-1 0 0 0,-5 12 0 0 0,9-18 1 0 0,0 1 0 0 0,-1-1 0 0 0,1 0 0 0 0,0 1 0 0 0,0 0 0 0 0,-1-1 0 0 0,1 1 0 0 0,0-1 0 0 0,0 0 0 0 0,0 1 0 0 0,0 1 0 0 0,1-3 0 0 0,-1 2 0 0 0,0 0 0 0 0,1-1 0 0 0,-1 0 0 0 0,0 1 0 0 0,0 0 0 0 0,2-2 0 0 0,-2 2 0 0 0,1 0 0 0 0,1-1 0 0 0,-2-1 0 0 0,1 2 0 0 0,0 0 0 0 0,0-2-1 0 0,1 2 1 0 0,-2-2 0 0 0,1 2 0 0 0,1-1 0 0 0,-1-1 0 0 0,0 1 0 0 0,3 1 0 0 0,4 2 19 0 0,0-1-1 0 0,0 1 1 0 0,0-3-1 0 0,16 5 1 0 0,-16-4 4 0 0,16 4 233 0 0,-2-2 41 0 0,-1 1 1 0 0,36 15 0 0 0,-52-18-273 0 0,1 1 1 0 0,-1-1-1 0 0,0 1 0 0 0,0 1 0 0 0,0-2 1 0 0,0 2-1 0 0,-1 0 0 0 0,0 0 0 0 0,0 0 1 0 0,1 0-1 0 0,-2 0 0 0 0,1 1 0 0 0,-1 0 1 0 0,0 0-1 0 0,3 7 0 0 0,-5-10-23 0 0,0 1 0 0 0,-1-1-1 0 0,1 1 1 0 0,0-2 0 0 0,-1 2-1 0 0,0-1 1 0 0,0 1 0 0 0,0-2 0 0 0,0 2-1 0 0,0-1 1 0 0,-1 1 0 0 0,1-2-1 0 0,-1 2 1 0 0,1-1 0 0 0,-2 1 0 0 0,2-1-1 0 0,-1 0 1 0 0,1 0 0 0 0,-2 0-1 0 0,1 0 1 0 0,0 0 0 0 0,-3 2 0 0 0,-1 3 10 0 0,0 0 0 0 0,-1-2 0 0 0,-1 1 0 0 0,-10 9 0 0 0,5-6-130 0 0,-1-1-1 0 0,-14 8 0 0 0,21-13-74 0 0,-1 0-1 0 0,1 0 0 0 0,0-2 0 0 0,0 2 1 0 0,-1-2-1 0 0,1 1 0 0 0,-8 0 1 0 0,12-2 169 0 0,1 0 0 0 0,0 0 0 0 0,0 0 0 0 0,0 0 0 0 0,0 0 0 0 0,-1 0 0 0 0,2 0 1 0 0,-1-1-1 0 0,-1 1 0 0 0,1-1 0 0 0,0 1 0 0 0,0-1 0 0 0,0 1 0 0 0,-1-1 0 0 0,1 1 1 0 0,1-1-1 0 0,-1 0 0 0 0,-1 1 0 0 0,1-2 0 0 0,0 1 19 0 0,0-1 0 0 0,0 1 0 0 0,0-1 0 0 0,0 1 0 0 0,1-1 0 0 0,0 1 0 0 0,-1 0 0 0 0,0-1 0 0 0,1 1 0 0 0,-1-1 0 0 0,1 0 0 0 0,0 0 0 0 0,0-1 0 0 0,-1-15 130 0 0,2 0 0 0 0,1-1-1 0 0,0 1 1 0 0,2 0 0 0 0,-1 0-1 0 0,12-31 1 0 0,-12 39-111 0 0,1 0 0 0 0,0 1 0 0 0,1 1 0 0 0,0-1-1 0 0,0 0 1 0 0,1 1 0 0 0,0 0 0 0 0,0-1 0 0 0,1 2 0 0 0,0 0 0 0 0,0 1-1 0 0,1-1 1 0 0,15-9 0 0 0,-7 6-678 0 0,-1 2-1 0 0,2 1 0 0 0,22-7 1 0 0,-16 6-803 0 0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4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2 143 0 0,'-11'-1'0'0'0,"5"0"3306"0"0,8 9 246 0 0,0-2-2881 0 0,-2 0 1 0 0,1 0 0 0 0,-1 9-1 0 0,0 3 175 0 0,7 36 873 0 0,12 58 0 0 0,-4-26-803 0 0,-10-58-457 0 0,-1 41 0 0 0,-4-52-379 0 0,-1-1-1 0 0,-1 0 0 0 0,-6 31 0 0 0,6-43-215 0 0,1 1-152 0 0,1 1 0 0 0,-2-2-1 0 0,0 1 1 0 0,1-1 0 0 0,-1 1-1 0 0,-1-1 1 0 0,2 1 0 0 0,-7 6-1 0 0,3-6-1647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7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70 11719 0 0,'-1'-6'159'0'0,"1"0"-1"0"0,-1-1 0 0 0,0 1 0 0 0,-1 0 0 0 0,1 0 1 0 0,-1 1-1 0 0,0-1 0 0 0,-5-9 2802 0 0,6 17-2007 0 0,-5 14-741 0 0,1 0 0 0 0,0 1 1 0 0,1-1-1 0 0,1 1 0 0 0,-1 24 1 0 0,0-8-210 0 0,-26 271 803 0 0,7-57 156 0 0,17-202-722 0 0,6-43 154 0 0,-12-16 158 0 0,10 5-427 0 0,0 1 0 0 0,0-1 0 0 0,0 0 0 0 0,1 0 0 0 0,1-17 1 0 0,-1 5-111 0 0,-20-258 209 0 0,13 136-218 0 0,8 125-18 0 0,1 1 0 0 0,1-1 0 0 0,1 0 0 0 0,1 1 0 0 0,10-34 0 0 0,-11 45 2 0 0,0 0 0 0 0,0-1 0 0 0,1 1 0 0 0,-1 1 0 0 0,1-1 0 0 0,0 0 0 0 0,1 1 0 0 0,-1 0 0 0 0,1 0 0 0 0,0 0 0 0 0,1 1 0 0 0,-1 0 0 0 0,1 0 0 0 0,6-4 0 0 0,-7 6-5 0 0,-1 0 0 0 0,1 0-1 0 0,0 0 1 0 0,-1 0 0 0 0,1 1 0 0 0,0 0 0 0 0,0 0-1 0 0,0 0 1 0 0,0 1 0 0 0,0 0 0 0 0,0 0 0 0 0,0 0 0 0 0,0 0-1 0 0,0 1 1 0 0,0 0 0 0 0,0 0 0 0 0,0 0 0 0 0,0 0-1 0 0,8 5 1 0 0,-6-2 14 0 0,0 0-1 0 0,-1 0 0 0 0,1 1 1 0 0,-1 0-1 0 0,0 0 0 0 0,-1 0 1 0 0,1 1-1 0 0,-1 0 1 0 0,0 0-1 0 0,0 1 0 0 0,-1-1 1 0 0,6 12-1 0 0,-6-10-3 0 0,0 0 0 0 0,-1 0 0 0 0,0 0 1 0 0,-1 1-1 0 0,1-1 0 0 0,-2 1 0 0 0,1-1 0 0 0,-1 1 0 0 0,-1-1 0 0 0,1 1 0 0 0,-2 12 0 0 0,0-14 10 0 0,-1 0 0 0 0,0-1 1 0 0,0 1-1 0 0,-1 0 0 0 0,0-1 0 0 0,0 1 0 0 0,0-1 0 0 0,-1 0 1 0 0,-8 10-1 0 0,-3 2-54 0 0,-27 27 1 0 0,32-37-127 0 0,1 1 0 0 0,-1-1 0 0 0,0 0 0 0 0,-1-1 0 0 0,0-1 0 0 0,-15 8 0 0 0,18-11-471 0 0,-1 0 0 0 0,1 0 0 0 0,-1-1 1 0 0,0 0-1 0 0,-17 1 0 0 0,23-3 110 0 0,1 0 0 0 0,0 0 1 0 0,-1 0-1 0 0,1 0 0 0 0,0 0 0 0 0,-1-1 0 0 0,1 1 1 0 0,0-1-1 0 0,-1 0 0 0 0,1 0 0 0 0,0 0 0 0 0,0 0 1 0 0,-3-2-1 0 0,-5-4-3346 0 0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8695 0 0,'4'-9'232'0'0,"0"1"0"0"0,0 0 0 0 0,4-15 0 0 0,-5 13 255 0 0,0 1-1 0 0,1-1 1 0 0,0 0-1 0 0,1 1 0 0 0,0 0 1 0 0,1-1-1 0 0,-1 2 0 0 0,1 1 1 0 0,1-2-1 0 0,14-13 1 0 0,-16 18-135 0 0,0-1 0 0 0,0 1 1 0 0,0 0-1 0 0,1 0 1 0 0,-1 1-1 0 0,1 1 1 0 0,0-2-1 0 0,-1 2 0 0 0,2-1 1 0 0,-1 2-1 0 0,0-1 1 0 0,0 0-1 0 0,2 1 1 0 0,-2 0-1 0 0,0 1 1 0 0,1-1-1 0 0,-1 1 0 0 0,10 1 1 0 0,-13 0-287 0 0,1-1 0 0 0,-2 0 0 0 0,2 2 0 0 0,-1-1 0 0 0,-1 1 0 0 0,2-2-1 0 0,-2 1 1 0 0,1 1 0 0 0,-1 0 0 0 0,1-1 0 0 0,-1 2 0 0 0,1-2 0 0 0,0 1 0 0 0,1 3 0 0 0,-1-2-18 0 0,0 1-1 0 0,-1 0 1 0 0,0 0 0 0 0,0-1-1 0 0,1 1 1 0 0,-1 1 0 0 0,-1-1-1 0 0,3 9 1 0 0,-1-4-8 0 0,-2 0 0 0 0,0 0 0 0 0,0 0 0 0 0,-1 1-1 0 0,0-1 1 0 0,0 1 0 0 0,-2-1 0 0 0,-2 17 0 0 0,1-15 11 0 0,0 0 0 0 0,-1-1 0 0 0,-6 14 0 0 0,-19 26 122 0 0,20-35-162 0 0,2-4-294 0 0,0-2 0 0 0,0 1 0 0 0,-15 13 0 0 0,2-3-7823 0 0,16-17 1796 0 0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49 2039 0 0,'1'-6'81'0'0,"0"0"0"0"0,0 1 0 0 0,-1-1 0 0 0,2-4-1 0 0,-4-6 11147 0 0,0 17-11028 0 0,1 0 0 0 0,-1-1 1 0 0,0 0-1 0 0,1 2 0 0 0,-1-1 1 0 0,1 0-1 0 0,0 0 0 0 0,-1 0 0 0 0,0 0 1 0 0,1 0-1 0 0,1 1 0 0 0,-3 1 0 0 0,1-1-18 0 0,-10 12 594 0 0,0 1 0 0 0,-13 25 0 0 0,21-34-640 0 0,-5 11 127 0 0,-1 1 1 0 0,2 1 0 0 0,2-1-1 0 0,-2 0 1 0 0,3 1 0 0 0,-5 25 0 0 0,2 6 22 0 0,-1 62 0 0 0,8-77-99 0 0,2 0 1 0 0,0 0-1 0 0,4 0 1 0 0,0 0-1 0 0,2 0 1 0 0,15 42-1 0 0,-9-34 130 0 0,-1 0 213 0 0,35 77 1 0 0,-44-115-474 0 0,-1 0 0 0 0,2 1 0 0 0,-1-1 0 0 0,0-1-1 0 0,1 1 1 0 0,0-1 0 0 0,6 7 0 0 0,-9-10-223 0 0,2 0 0 0 0,-1 1-1 0 0,0-1 1 0 0,0 0-1 0 0,0 1 1 0 0,1-1 0 0 0,-1 0-1 0 0,1-1 1 0 0,-1 1 0 0 0,1 0-1 0 0,-1-1 1 0 0,1 1-1 0 0,-1-1 1 0 0,0 1 0 0 0,1-1-1 0 0,-1 0 1 0 0,1 0 0 0 0,0-1-1 0 0,4 0 1 0 0,6-4-5132 0 0,1-2-1517 0 0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5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1583 0 0,'-15'4'10646'0'0,"16"-3"-9556"0"0,0 1-783 0 0,0 0-1 0 0,1 0 1 0 0,0-1 0 0 0,-1 1-1 0 0,1 0 1 0 0,0-1-1 0 0,-1 0 1 0 0,2 1 0 0 0,-2-1-1 0 0,1 0 1 0 0,1 0-1 0 0,-2 0 1 0 0,2 0 0 0 0,-1 0-1 0 0,0-1 1 0 0,0 0-1 0 0,5 2 1 0 0,4 0 504 0 0,-1-2 0 0 0,19 0 0 0 0,-13 0-171 0 0,9-2 192 0 0,45-7-1 0 0,-33 3-1598 0 0,-33 5 282 0 0,6 0-1732 0 0,-3 0-2855 0 0,0-2-1418 0 0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6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41 5783 0 0,'-5'-19'795'0'0,"0"-2"11690"0"0,8 25-10881 0 0,2 15-1279 0 0,0 0-1 0 0,3 27 0 0 0,-3-11-149 0 0,39 239 697 0 0,-11 52 771 0 0,-16-137 522 0 0,-10-135-1439 0 0,2 30 324 0 0,-9-74-917 0 0,1 0-1 0 0,0 0 0 0 0,1 0 1 0 0,0 0-1 0 0,3 10 1 0 0,-5-19-268 0 0,2-2-785 0 0,20-14-3224 0 0,-6 3-4652 0 0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7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1351 0 0,'0'0'236'0'0,"4"-4"4943"0"0,-3 3-4927 0 0,0 0 1 0 0,0 0-1 0 0,-1 1 0 0 0,0 0 0 0 0,1-2 0 0 0,0 1 1 0 0,0 1-1 0 0,-1-1 0 0 0,2 0 0 0 0,-2 1 1 0 0,1 0-1 0 0,-1-1 0 0 0,2 1 0 0 0,-1-1 1 0 0,0 1-1 0 0,-1-1 0 0 0,1 1 0 0 0,0 0 1 0 0,0 0-1 0 0,0 0 0 0 0,2-1 0 0 0,4 0 453 0 0,-1 1-1 0 0,9 0 1 0 0,-2 0 161 0 0,86-1 2543 0 0,-16 1-2002 0 0,97-14 483 0 0,2-10-522 0 0,-58 7-650 0 0,69-10 14 0 0,-186 26-699 0 0,-6 1-102 0 0,-5 7-540 0 0,0-4-145 0 0,0-1 1 0 0,1 2 0 0 0,-2-2-1 0 0,1 1 1 0 0,1-2 0 0 0,-2 2-1 0 0,-5 0 1 0 0,0 2-2899 0 0,-8 3-2620 0 0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7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1351 0 0,'0'0'10864'0'0,"1"1"-9880"0"0,0 0-721 0 0,1 1-1 0 0,1 0 0 0 0,-2-1 0 0 0,1 1 1 0 0,0 1-1 0 0,-1-2 0 0 0,1 2 1 0 0,-1-2-1 0 0,0 1 0 0 0,0 1 1 0 0,0-1-1 0 0,0 0 0 0 0,0 1 0 0 0,0 4 1 0 0,2 3 177 0 0,-2 2 0 0 0,1 11 0 0 0,0-13-167 0 0,3 75 634 0 0,1 19 138 0 0,-5-95-926 0 0,3 35 481 0 0,-4-38-497 0 0,0-1 0 0 0,0 1 0 0 0,-1 0-1 0 0,0-1 1 0 0,-2 9 0 0 0,3-13-132 0 0,0-1 1 0 0,0 0-1 0 0,-1 1 0 0 0,1-1 1 0 0,0 1-1 0 0,-1-1 0 0 0,1 0 0 0 0,0 0 1 0 0,0 0-1 0 0,0 0 0 0 0,-1 1 1 0 0,1-1-1 0 0,-1 0 0 0 0,1 0 0 0 0,-1 1 1 0 0,1-1-132 0 0,0 0 1 0 0,0 0-1 0 0,0 0 1 0 0,0 0 0 0 0,0 0-1 0 0,0 0 1 0 0,0 0-1 0 0,-1 0 1 0 0,1 0-1 0 0,0 0 1 0 0,-1 0 0 0 0,1 0-1 0 0,0 0 1 0 0,-1 0-1 0 0,1 0 1 0 0,0 0-1 0 0,0 0 1 0 0,0 0 0 0 0,0-1-1 0 0,0 1 1 0 0,-1 0-1 0 0,1 0 1 0 0,0 0-1 0 0,-1 0 1 0 0,-3-3-2292 0 0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7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5039 0 0,'0'0'695'0'0,"1"0"218"0"0,16-1 2726 0 0,1-1-1 0 0,21-5 1 0 0,-20 3-1798 0 0,33-2 0 0 0,141-8-254 0 0,-121 7-10357 0 0,-60 6 2683 0 0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8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5783 0 0,'-1'1'3370'0'0,"1"1"-2673"0"0,-1 2 0 0 0,1-1 0 0 0,0-1 1 0 0,-1 2-1 0 0,1-1 0 0 0,0 5 0 0 0,2 21 869 0 0,-1-23-1239 0 0,8 81 1512 0 0,-6-9-1163 0 0,-2-28-550 0 0,-4-33 268 0 0,2-10-1495 0 0,1 1-3472 0 0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8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2039 0 0,'0'0'92'0'0,"1"-3"123"0"0,0 0 0 0 0,1-1-1 0 0,0 2 1 0 0,-1-2-1 0 0,1 2 1 0 0,0-1-1 0 0,-1 1 1 0 0,2-1-1 0 0,3-3 1 0 0,-1 0 3707 0 0,14-6 0 0 0,-14 8-2474 0 0,0 1 1 0 0,10-4 0 0 0,-10 6-1085 0 0,-1-1 1 0 0,0 1 0 0 0,0 0 0 0 0,0 0 0 0 0,0 1 0 0 0,1 0 0 0 0,-1-1 0 0 0,0 1 0 0 0,1 0 0 0 0,-1 1 0 0 0,8 0 0 0 0,1 2 80 0 0,-5-1-154 0 0,0 0 0 0 0,1 1 1 0 0,10 3-1 0 0,-17-5-250 0 0,0 1 1 0 0,0-1-1 0 0,1-1 1 0 0,-2 2-1 0 0,1-1 1 0 0,0 0-1 0 0,-1 1 1 0 0,1 0-1 0 0,-1-1 1 0 0,0 0-1 0 0,1 1 1 0 0,0 0-1 0 0,-2 0 1 0 0,2 0-1 0 0,-1-1 1 0 0,0 2-1 0 0,0-1 1 0 0,0 3-1 0 0,0-2-25 0 0,-1 0 0 0 0,1 0 0 0 0,-1 1-1 0 0,1-1 1 0 0,-2 0 0 0 0,1 1 0 0 0,0-1-1 0 0,-1 0 1 0 0,1 0 0 0 0,-2 0 0 0 0,2 0-1 0 0,-1 1 1 0 0,0-2 0 0 0,-1 2 0 0 0,1-2-1 0 0,-3 4 1 0 0,-2 5-29 0 0,-2-1 0 0 0,-14 17-1 0 0,16-20 21 0 0,-3 3-265 0 0,-1-1-1 0 0,1 0 1 0 0,-2 0 0 0 0,-17 11-1 0 0,28-19 241 0 0,-1-1 1 0 0,1 0-1 0 0,0 0 0 0 0,0 0 0 0 0,0 0 0 0 0,0 0 1 0 0,0 0-1 0 0,-1 0 0 0 0,1 1 0 0 0,0-1 0 0 0,0 0 0 0 0,0 0 1 0 0,0 0-1 0 0,0 0 0 0 0,0 0 0 0 0,0 0 0 0 0,0 0 1 0 0,-1 0-1 0 0,1 1 0 0 0,-1-1 0 0 0,1 0 0 0 0,0 0 1 0 0,-1-1-1 0 0,1 1 0 0 0,0 0 0 0 0,0 0 0 0 0,0 0 1 0 0,0 0-1 0 0,-1 0 0 0 0,1 0 0 0 0,0 0 0 0 0,-1 0 1 0 0,1-1-1 0 0,0 1 0 0 0,0 0 0 0 0,0 0 0 0 0,0 0 1 0 0,0-1-6 0 0,0 1 1 0 0,0-1 0 0 0,-1 0 0 0 0,1 0 0 0 0,0 0 0 0 0,0 0 0 0 0,0 1 0 0 0,0-1-1 0 0,0 1 1 0 0,0-3 0 0 0,0 2 14 0 0,0 0 8 0 0,0 0 0 0 0,0 1 0 0 0,0-1 0 0 0,0 0-1 0 0,0 1 1 0 0,0-1 0 0 0,0 1 0 0 0,0 0-1 0 0,0-1 1 0 0,1 0 0 0 0,-1 1 0 0 0,0-1-1 0 0,0 1 1 0 0,0-1 0 0 0,0 1 0 0 0,0 0-1 0 0,2-1 1 0 0,-1-2 9 0 0,1 1 0 0 0,-2 0-1 0 0,2 0 1 0 0,0 0 0 0 0,-1 0 0 0 0,0 1-1 0 0,2-1 1 0 0,-2 0 0 0 0,1 1 0 0 0,0-1-1 0 0,0 1 1 0 0,1 0 0 0 0,-2 0 0 0 0,2 0 0 0 0,-2 0-1 0 0,2-1 1 0 0,-1 2 0 0 0,1 0 0 0 0,-2-1-1 0 0,3 1 1 0 0,-2 0 0 0 0,0-1 0 0 0,0 1-1 0 0,2 0 1 0 0,-3 0 0 0 0,2 0 0 0 0,-1 1-1 0 0,1-1 1 0 0,2 1 0 0 0,6 3 186 0 0,-1-1 0 0 0,21 11 0 0 0,-27-11-143 0 0,1 0-1 0 0,-1-1 1 0 0,0 2-1 0 0,1-1 1 0 0,-1 1-1 0 0,-1-1 1 0 0,1 2 0 0 0,4 5-1 0 0,-5-6-8 0 0,-1 1 1 0 0,2 0-1 0 0,-3 0 0 0 0,2-1 0 0 0,-2 1 0 0 0,4 9 0 0 0,-5-12-30 0 0,1 2 0 0 0,-1-2 0 0 0,1 0 0 0 0,-1 1 0 0 0,0 0 0 0 0,-1 0 0 0 0,1-1 0 0 0,-1 1 0 0 0,1 0 0 0 0,0 0-1 0 0,-1-1 1 0 0,0 0 0 0 0,0 1 0 0 0,-2 4 0 0 0,-2 1 22 0 0,-1-1 0 0 0,0 0 0 0 0,0 0-1 0 0,0-1 1 0 0,-1 0 0 0 0,-9 7 0 0 0,11-9-12 0 0,-6 5-423 0 0,-2 1 1 0 0,0-3 0 0 0,1 1-1 0 0,-1-1 1 0 0,-2 0-1 0 0,-13 5 1 0 0,23-10-874 0 0,-1-2-1 0 0,1 2 1 0 0,-9 0 0 0 0,6-1-921 0 0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9127 0 0,'1'0'415'0'0,"0"-3"-317"0"0,2 2 0 0 0,0-1 0 0 0,-1 0 0 0 0,0 1 0 0 0,2 1 0 0 0,-3-2 0 0 0,3 1 0 0 0,-2-1 0 0 0,1 2 0 0 0,0 0 0 0 0,-1-1 0 0 0,2 1 0 0 0,2-1 0 0 0,-1 1 218 0 0,-2 1 1 0 0,1-1-1 0 0,0 1 1 0 0,-1-1-1 0 0,2 1 1 0 0,-2 0-1 0 0,0 1 1 0 0,1-1-1 0 0,4 2 1 0 0,0 3 240 0 0,0-1 1 0 0,1 1-1 0 0,-1 0 0 0 0,0 1 1 0 0,0-1-1 0 0,12 17 1 0 0,-2-1 74 0 0,-2 0 0 0 0,0 2 0 0 0,25 48 1 0 0,-33-55-406 0 0,-1 0 1 0 0,-1 2 0 0 0,0-1-1 0 0,-2 0 1 0 0,0 1 0 0 0,4 34-1 0 0,-8-38-98 0 0,0 0 0 0 0,-1 0 0 0 0,-1-1 1 0 0,0 1-1 0 0,-2-1 0 0 0,-6 20 0 0 0,2-10 53 0 0,-2-1 0 0 0,-23 42 1 0 0,10-29-57 0 0,-48 57 1 0 0,48-66-71 0 0,-59 62-2962 0 0,73-79 564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7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77 3999 0 0,'1'-2'183'0'0,"14"-50"565"0"0,-9 30 8731 0 0,-8 22-8939 0 0,-12 10-225 0 0,0 0 1 0 0,0 1 0 0 0,1 1-1 0 0,0 0 1 0 0,1 1 0 0 0,0 0-1 0 0,-11 17 1 0 0,5-3-175 0 0,1 0 0 0 0,2 1 0 0 0,-14 33 0 0 0,18-34-81 0 0,2 1 0 0 0,0 1-1 0 0,2-1 1 0 0,-6 45 0 0 0,11-52-9 0 0,1-1 0 0 0,1 1-1 0 0,0-1 1 0 0,1 1 0 0 0,2-1 0 0 0,0 0-1 0 0,8 27 1 0 0,-8-38 8 0 0,1-1-1 0 0,0 1 0 0 0,0-1 1 0 0,1 1-1 0 0,0-1 0 0 0,0 0 1 0 0,1-1-1 0 0,0 0 0 0 0,0 0 1 0 0,1 0-1 0 0,0 0 0 0 0,0-1 1 0 0,1 0-1 0 0,-1-1 0 0 0,1 0 1 0 0,0 0-1 0 0,1-1 0 0 0,-1 0 1 0 0,1 0-1 0 0,9 2 0 0 0,-3-1-425 0 0,-1-1 0 0 0,1-1 0 0 0,0-1 0 0 0,0 0 0 0 0,0-1 0 0 0,0 0 0 0 0,0-1 0 0 0,0-1 0 0 0,1 0-1 0 0,-1-1 1 0 0,28-8 0 0 0,-22 2-1813 0 0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7055 0 0,'1'1'9344'0'0,"0"0"-8827"0"0,3-1 0 0 0,-2 1 0 0 0,0 0 0 0 0,1-1 0 0 0,0 1 0 0 0,-1-1 0 0 0,5-1 0 0 0,19-3 1428 0 0,-12 3-1331 0 0,25-4-154 0 0,75-10 985 0 0,-56 6-6142 0 0,-48 8-2806 0 0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29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5039 0 0,'0'0'231'0'0,"2"0"-18"0"0,9-2 487 0 0,15 2-1 0 0,-18 0 1126 0 0,0 0-1 0 0,1 0 1 0 0,-1-1 0 0 0,0-1-1 0 0,12-2 1 0 0,75-32 3153 0 0,-47 17-5331 0 0,0 1-3595 0 0,-34 14 1664 0 0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16 9903 0 0,'-1'-1'763'0'0,"0"0"-715"0"0,0 0-1 0 0,0 1 1 0 0,0 0-1 0 0,0-1 1 0 0,0 0 0 0 0,-1 1-1 0 0,2-1 1 0 0,-1 1 0 0 0,-1-1-1 0 0,1 1 1 0 0,0 0-1 0 0,0 0 1 0 0,-1 0 0 0 0,1 0-1 0 0,0 0 1 0 0,0 0-1 0 0,-1 0 1 0 0,1 0 0 0 0,-3 0-1 0 0,2 2 74 0 0,-1-1-1 0 0,0 0 1 0 0,0 0-1 0 0,0 1 1 0 0,-3 2-1 0 0,1-1 92 0 0,-6 6 314 0 0,-1-1 0 0 0,1 1 0 0 0,1 0 0 0 0,0 1 1 0 0,0 1-1 0 0,0 0 0 0 0,2-1 0 0 0,-1 3 0 0 0,2-2 0 0 0,-12 24 1 0 0,15-28-314 0 0,2-1 0 0 0,-1 2 0 0 0,2-2 0 0 0,-2 2 0 0 0,2-1 0 0 0,0 1 0 0 0,1-1 0 0 0,-1 2 0 0 0,1-2 1 0 0,0 0-1 0 0,1 0 0 0 0,-1 1 0 0 0,4 11 0 0 0,-2-13-80 0 0,-1-1-1 0 0,1 0 1 0 0,0 0-1 0 0,0 0 1 0 0,1-1 0 0 0,-1 1-1 0 0,1-1 1 0 0,0 1-1 0 0,0-1 1 0 0,0 1 0 0 0,2-2-1 0 0,-2 1 1 0 0,0-1-1 0 0,1 1 1 0 0,1-1-1 0 0,-1 0 1 0 0,1 1 0 0 0,0-3-1 0 0,-1 3 1 0 0,6 0-1 0 0,-5-3-59 0 0,0 0 0 0 0,0 0-1 0 0,0 1 1 0 0,-1-2 0 0 0,1 0-1 0 0,0 0 1 0 0,0 0-1 0 0,0 0 1 0 0,-1 0 0 0 0,1-1-1 0 0,0 0 1 0 0,9-2 0 0 0,-2-2 21 0 0,1 0-1 0 0,0-1 1 0 0,14-9 0 0 0,-18 10-68 0 0,-1 0 0 0 0,1-1-1 0 0,-2 0 1 0 0,1 1 0 0 0,-1-3-1 0 0,10-8 1 0 0,-15 12-41 0 0,1 1-1 0 0,-2 1 1 0 0,2-2 0 0 0,-2 1 0 0 0,1 0-1 0 0,0-1 1 0 0,-1 0 0 0 0,1 0 0 0 0,-1 1 0 0 0,0-1-1 0 0,0 0 1 0 0,-1 1 0 0 0,0-1 0 0 0,0 1-1 0 0,1-2 1 0 0,-1 1 0 0 0,-1 0 0 0 0,1 1-1 0 0,-1-5 1 0 0,-3-5-196 0 0,1 1 0 0 0,-1-1 1 0 0,-1 1-1 0 0,-12-21 0 0 0,5 14-18 0 0,0 0-1 0 0,-17-16 0 0 0,26 30 175 0 0,-2 0-1 0 0,1 1 1 0 0,0 0-1 0 0,-1 0 1 0 0,0-1-1 0 0,0 2 1 0 0,0 0-1 0 0,-7-4 1 0 0,10 6 13 0 0,0 0 0 0 0,1 1 1 0 0,-1 0-1 0 0,-1-1 0 0 0,2 1 1 0 0,-1 0-1 0 0,1-1 1 0 0,-2 1-1 0 0,1 0 0 0 0,1 0 1 0 0,-1 0-1 0 0,0 0 0 0 0,1 1 1 0 0,-2-1-1 0 0,2 0 0 0 0,-1 1 1 0 0,0-1-1 0 0,0 0 1 0 0,0 1-1 0 0,0 0 0 0 0,1 0 1 0 0,-1 1-1 0 0,1-2 0 0 0,-1 1 1 0 0,0 0-1 0 0,1 1 0 0 0,0-1 1 0 0,-1 0-1 0 0,1 1 0 0 0,-1 0 1 0 0,0 0-182 0 0,1 0 0 0 0,0-1 0 0 0,1 1 1 0 0,-2 0-1 0 0,1-1 0 0 0,0 1 0 0 0,1 0 0 0 0,-1-1 1 0 0,1 1-1 0 0,0 0 0 0 0,0-1 0 0 0,-1 1 0 0 0,1 0 1 0 0,-1 0-1 0 0,1 0 0 0 0,0-1 0 0 0,1 1 1 0 0,-1 1-1 0 0,1 1 0 0 0,2 6-2244 0 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0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3999 0 0,'0'0'306'0'0,"0"1"88"0"0,0 2 1165 0 0,0 0 0 0 0,0 1 0 0 0,0-1 0 0 0,0 0 0 0 0,-2 8 2945 0 0,2-9-3143 0 0,0 4 3062 0 0,1-6-3942 0 0,15 7 583 0 0,-15-6-913 0 0,3-3-70 0 0,2 1-16 0 0,-1-1 5 0 0,-4 1-37 0 0,-7 2-361 0 0,2 1 275 0 0,0 1 42 0 0,3-2 65 0 0,1-1 0 0 0,-1 1 0 0 0,0-1 0 0 0,1 0 0 0 0,0 1 0 0 0,0 0-1 0 0,-1-1 1 0 0,1 1 0 0 0,0 0 0 0 0,0-1 0 0 0,-1 1 0 0 0,0 0 0 0 0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0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172 114 7943 0 0,'11'-8'647'0'0,"12"-7"-1"0"0,-13 10 995 0 0,-1-1 0 0 0,12-9 0 0 0,-19 14-1479 0 0,-1-1-1 0 0,-1 2 1 0 0,1-2-1 0 0,0 2 1 0 0,0-1-1 0 0,0 0 1 0 0,0 0-1 0 0,-1-1 1 0 0,0 2-1 0 0,1-1 1 0 0,-1-1-1 0 0,1 1 1 0 0,-1 0-1 0 0,1 0 1 0 0,-1 0-1 0 0,1-1 0 0 0,-1 1 1 0 0,0 0-1 0 0,0-1 1 0 0,0 1-1 0 0,0 0 1 0 0,0 0-1 0 0,0-1 1 0 0,0 1-1 0 0,-1 1 1 0 0,0-5-1 0 0,0 4-52 0 0,0-1 1 0 0,1 0-1 0 0,-1 1 0 0 0,0-1 0 0 0,-1 1 0 0 0,1 0 0 0 0,1-1 0 0 0,-3 0 0 0 0,2 1 0 0 0,0 0 0 0 0,0-1 1 0 0,-1 1-1 0 0,0 1 0 0 0,1-2 0 0 0,-1 2 0 0 0,0-2 0 0 0,-1 1 0 0 0,-2 0-82 0 0,0-1 1 0 0,-1 0-1 0 0,1 2 0 0 0,0-1 0 0 0,0 1 0 0 0,0-1 1 0 0,0 1-1 0 0,-1 1 0 0 0,1-1 0 0 0,0 0 1 0 0,-1 1-1 0 0,1 0 0 0 0,-10 4 0 0 0,5-1 14 0 0,0 0 1 0 0,0 1-1 0 0,1-1 0 0 0,0 2 0 0 0,-16 11 0 0 0,18-12-41 0 0,1 1 0 0 0,0 0 0 0 0,1-1 0 0 0,0 1 0 0 0,1 1 0 0 0,-1-1 0 0 0,0 0 0 0 0,-4 11 0 0 0,5-9 0 0 0,1 2 0 0 0,0-1 0 0 0,-1 1 0 0 0,2-1 0 0 0,-1 2 0 0 0,1 10 0 0 0,1-20 7 0 0,1 2 0 0 0,0-2 0 0 0,0 1 0 0 0,0 0 0 0 0,0-1 0 0 0,1 1 0 0 0,-1 0 0 0 0,0 0 0 0 0,1 0 0 0 0,-1-1 0 0 0,0 1 0 0 0,1 0 0 0 0,0-1 0 0 0,0 1 0 0 0,1 0 0 0 0,-2-1 0 0 0,1 0 0 0 0,0 1 0 0 0,0 0 0 0 0,1-1 0 0 0,0 2 0 0 0,1-2 5 0 0,-2 0-1 0 0,2 0 1 0 0,-2 1 0 0 0,2-2-1 0 0,-2 1 1 0 0,1 0 0 0 0,1 0-1 0 0,-1 0 1 0 0,1 0 0 0 0,-2-1-1 0 0,2 0 1 0 0,-1 0 0 0 0,1 0-1 0 0,-2 0 1 0 0,3 0 0 0 0,0 0-1 0 0,7-1 28 0 0,-2-1-1 0 0,1 0 1 0 0,0 0-1 0 0,-1 0 0 0 0,1-2 1 0 0,0 1-1 0 0,-1-2 1 0 0,0 1-1 0 0,0-1 1 0 0,-1 0-1 0 0,1-1 1 0 0,9-7-1 0 0,-13 7 43 0 0,-2 2 1 0 0,1-1-1 0 0,-1 0 0 0 0,1-1 0 0 0,-1 1 0 0 0,4-10 1 0 0,-2 7 256 0 0,-2 1 1 0 0,8-10-1 0 0,-11 16-265 0 0,5 34 18 0 0,-5-4 55 0 0,-2 0-1 0 0,-6 34 1 0 0,-1 28 202 0 0,9-78-228 0 0,0-2 0 0 0,3 22 0 0 0,-3-29-128 0 0,2 1-1 0 0,-1 1 1 0 0,0-1-1 0 0,1 0 0 0 0,0 0 1 0 0,1 0-1 0 0,-2-1 1 0 0,6 7-1 0 0,-5-9-188 0 0,-1 0-1 0 0,1 0 0 0 0,0-1 1 0 0,-1 1-1 0 0,1-1 1 0 0,0 1-1 0 0,0-1 0 0 0,0 0 1 0 0,0 0-1 0 0,2 1 1 0 0,-1-1-922 0 0,-1-1 1 0 0,0 1 0 0 0,0 0 0 0 0,0-1-1 0 0,1 1 1 0 0,1 0 0 0 0,7-3-5277 0 0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1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208 161 2791 0 0,'0'-1'207'0'0,"10"-15"474"0"0,-5 8 3701 0 0,1-1-1 0 0,4-12 1 0 0,-5 3-2807 0 0,-3 13-1266 0 0,-2 0-1 0 0,1 0 1 0 0,0 0 0 0 0,-1 0-1 0 0,0 0 1 0 0,-1 0 0 0 0,0 0-1 0 0,1 0 1 0 0,-3-7-1 0 0,3 11-271 0 0,-1-1 0 0 0,0 0 0 0 0,1 1 0 0 0,-2-2 0 0 0,2 3 0 0 0,-1-2 0 0 0,0 0 1 0 0,-1 1-1 0 0,1 0 0 0 0,1-2 0 0 0,-2 2 0 0 0,0 1 0 0 0,2-2 0 0 0,-2 0 0 0 0,0 1 0 0 0,1 1 0 0 0,-1-1 0 0 0,0-1 0 0 0,1 2 0 0 0,-1-1 0 0 0,0 0 0 0 0,0 1 0 0 0,0-1 0 0 0,0 1 0 0 0,1 0 0 0 0,-2 0 0 0 0,-1-1 0 0 0,-2 1-36 0 0,1 1 0 0 0,0-1 0 0 0,0 1 1 0 0,-1-1-1 0 0,1 2 0 0 0,0-1 0 0 0,-1 1 0 0 0,1 0 1 0 0,0 0-1 0 0,1 0 0 0 0,-2 1 0 0 0,2 0 0 0 0,-1 0 1 0 0,-4 3-1 0 0,-2 3-18 0 0,1 0 1 0 0,0 1 0 0 0,1 0-1 0 0,-11 15 1 0 0,8-8 12 0 0,-15 26 0 0 0,23-38-3 0 0,2 2-1 0 0,-1 0 1 0 0,0-1-1 0 0,1 1 1 0 0,0 0 0 0 0,0-1-1 0 0,1 2 1 0 0,-1 6-1 0 0,2-13 8 0 0,0 1 0 0 0,0 0 0 0 0,0-1 0 0 0,1 1 0 0 0,-1 0 0 0 0,0-1 0 0 0,1 1 0 0 0,-1 0 0 0 0,0-1-1 0 0,1 1 1 0 0,0 0 0 0 0,-1-2 0 0 0,2 2 0 0 0,-1 0 0 0 0,1 1 0 0 0,0 0 0 0 0,-1-2 1 0 0,2 1-1 0 0,-1 0 0 0 0,0-1 0 0 0,0 1 1 0 0,0-1-1 0 0,1 0 0 0 0,-1 0 1 0 0,3 2-1 0 0,1-2 22 0 0,1 1 1 0 0,-2 0-1 0 0,2-1 1 0 0,0 0-1 0 0,-2-1 1 0 0,2 1-1 0 0,10-1 0 0 0,-3-1 155 0 0,-1-1-1 0 0,1 0 0 0 0,0-1 1 0 0,-1 0-1 0 0,1-1 0 0 0,0 0 1 0 0,23-13-1 0 0,-13 6 153 0 0,-17 7-130 0 0,1 0 1 0 0,13-8 0 0 0,-20 11-85 0 0,3 8 45 0 0,-3-5-154 0 0,0 0 0 0 0,0 0 0 0 0,0 2 1 0 0,-1-3-1 0 0,0 3 0 0 0,0-3 0 0 0,0 3 0 0 0,0 1 1 0 0,-2 24 90 0 0,2-25-73 0 0,-8 39 266 0 0,-13 43 0 0 0,4-13 359 0 0,7-35-273 0 0,5-14-43 0 0,0-1 1 0 0,1 1-1 0 0,-2 35 1 0 0,6-43-460 0 0,-1-4 365 0 0,3 18 1 0 0,-2-27-571 0 0,1 1 1 0 0,-1-1 0 0 0,2 1-1 0 0,-1 0 1 0 0,0-1 0 0 0,0 0-1 0 0,1 2 1 0 0,3 3 0 0 0,-2-3-1073 0 0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2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42 4319 0 0,'0'-1'198'0'0,"-3"-39"11164"0"0,3 42-10835 0 0,1 8-304 0 0,-1-1 0 0 0,1 1 0 0 0,4 12 0 0 0,10 30 250 0 0,-12-44-379 0 0,22 79 675 0 0,-4 2 1 0 0,-3 0 0 0 0,6 108-1 0 0,-23-187-621 0 0,0-5-22 0 0,-1 1 0 0 0,1 0 0 0 0,-1-1 0 0 0,-1 1 0 0 0,1-1 1 0 0,-2 10-1 0 0,2-15-209 0 0,-1 0-1263 0 0,0-1 920 0 0,0 0-1 0 0,0 1 1 0 0,1-1 0 0 0,-1 0-1 0 0,1 0 1 0 0,0 1-1 0 0,0 0 1 0 0,-1-1 0 0 0,1 0-1 0 0,-1 0 1 0 0,1-1 0 0 0,-2-6-1836 0 0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3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7455 0 0,'1'-1'575'0'0,"0"-2"-258"0"0,1 1 0 0 0,0-1-1 0 0,-1 1 1 0 0,2 0 0 0 0,-1 0 0 0 0,-1-1-1 0 0,2 1 1 0 0,0 1 0 0 0,-1-2 0 0 0,0 2-1 0 0,1-1 1 0 0,0 1 0 0 0,-1-1 0 0 0,2 2-1 0 0,-2-2 1 0 0,2 1 0 0 0,-2 0 0 0 0,1 0-1 0 0,1 1 1 0 0,2-1 0 0 0,5 0 386 0 0,-1 1 0 0 0,1 0 0 0 0,0 1 0 0 0,-1 0-1 0 0,0 0 1 0 0,0 2 0 0 0,20 5 0 0 0,68 33 1578 0 0,-93-39-2139 0 0,1 1 1 0 0,0 0-1 0 0,-1 0 0 0 0,1 1 1 0 0,8 7-1 0 0,-12-9-111 0 0,-2-1-1 0 0,2 1 0 0 0,-1 0 0 0 0,0-1 1 0 0,0 1-1 0 0,0 0 0 0 0,1-1 1 0 0,-2 1-1 0 0,1 0 0 0 0,-1-1 0 0 0,1 2 1 0 0,0-2-1 0 0,-1 1 0 0 0,0 1 1 0 0,0-2-1 0 0,1 2 0 0 0,-1-2 0 0 0,0 1 1 0 0,0 0-1 0 0,-1 0 0 0 0,1 0 1 0 0,0 0-1 0 0,-2 2 0 0 0,1 2 1 0 0,-1-1 0 0 0,0 0 1 0 0,0 0-1 0 0,-1 0 0 0 0,0-1 0 0 0,0 1 0 0 0,0-1 1 0 0,-6 6-1 0 0,-33 33 7 0 0,33-36-84 0 0,-15 16-48 0 0,-53 44-4471 0 0,54-50 759 0 0,14-12 1422 0 0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3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45 7455 0 0,'0'-2'575'0'0,"0"-2"-161"0"0,0 1-1 0 0,-1-2 1 0 0,1 2-1 0 0,0 0 1 0 0,-2-1-1 0 0,1-5 1 0 0,1 9-254 0 0,-1-1-1 0 0,1 0 1 0 0,-1 1 0 0 0,1-1 0 0 0,-1 0-1 0 0,1 1 1 0 0,0-1 0 0 0,-1 1 0 0 0,1-1-1 0 0,0 1 1 0 0,-1-1 0 0 0,0 0-1 0 0,1 1 1 0 0,-1-1 0 0 0,0 0 0 0 0,1 1-1 0 0,-1 0 1 0 0,1 0 0 0 0,-1 0 0 0 0,0-1-1 0 0,0 1 1 0 0,1 0 0 0 0,-2 0 0 0 0,2 0-1 0 0,0 0 1 0 0,-1-1 0 0 0,0 1-1 0 0,0 0 1 0 0,1 0 0 0 0,-1 0 0 0 0,1 0-1 0 0,-1 1 1 0 0,-1-1 0 0 0,2 0 0 0 0,-1 0-1 0 0,0 0 1 0 0,1 0 0 0 0,-1 1-1 0 0,1-1 1 0 0,-2 0 0 0 0,-4 4 20 0 0,0-2 0 0 0,2 2 0 0 0,-1 0 0 0 0,-1-1 0 0 0,2 1 0 0 0,-1 0 0 0 0,1 0 0 0 0,-1 1 0 0 0,1 0 0 0 0,0 0 0 0 0,1 0 1 0 0,-1 0-1 0 0,-3 7 0 0 0,0 3-32 0 0,1-1 1 0 0,-1 2 0 0 0,-6 27 0 0 0,8-20-63 0 0,2 0 0 0 0,-1-1 1 0 0,2 1-1 0 0,1-1 0 0 0,1 1 1 0 0,3 24-1 0 0,1-18 54 0 0,1 0 0 0 0,2 0 1 0 0,0 0-1 0 0,13 31 0 0 0,-15-51-78 0 0,-1 0 0 0 0,1 0 0 0 0,0 0 0 0 0,0 0 0 0 0,0-1 0 0 0,2-1 0 0 0,0 1 0 0 0,-1-1 0 0 0,9 7 0 0 0,-9-9-46 0 0,0 0 0 0 0,-1-1 0 0 0,2 1 0 0 0,0-1 0 0 0,-1-1-1 0 0,1 0 1 0 0,0 1 0 0 0,-1-3 0 0 0,2 2 0 0 0,-1-1 0 0 0,1 0 0 0 0,11 0 0 0 0,-14-2-294 0 0,0 0 0 0 0,-1 0 0 0 0,0 0 0 0 0,0 0 0 0 0,1-1 0 0 0,4-2-1 0 0,14-5-5899 0 0,-9 1-132 0 0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4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93 6591 0 0,'1'-5'360'0'0,"0"0"0"0"0,0 0 0 0 0,0 0 0 0 0,1 0 0 0 0,0 0 0 0 0,3-8 6188 0 0,0 20-4496 0 0,-1 2-1447 0 0,0 0 0 0 0,-1 0 0 0 0,0 1-1 0 0,3 18 1 0 0,0-3 19 0 0,43 200 2832 0 0,-47-195-3261 0 0,0 43 0 0 0,-3-50-166 0 0,1-19-18 0 0,1 3-246 0 0,-2 1 0 0 0,0 7-1 0 0,0-14-200 0 0</inkml:trace>
  <inkml:trace contextRef="#ctx0" brushRef="#br0" timeOffset="1">1 49 6591 0 0,'1'1'9272'0'0,"3"3"-8708"0"0,0-1 0 0 0,0 0-1 0 0,0-1 1 0 0,1 1-1 0 0,-1 0 1 0 0,1-1 0 0 0,0 1-1 0 0,0-1 1 0 0,0-1 0 0 0,6 2-1 0 0,0-1-137 0 0,0 1 0 0 0,-1-3 1 0 0,1 2-1 0 0,13-2 0 0 0,1-2-144 0 0,2 0 0 0 0,-2-2 0 0 0,1 0 0 0 0,0-3 0 0 0,-2 0 0 0 0,1-2 0 0 0,27-12 0 0 0,-9 4-1379 0 0,-15 6-3479 0 0,-22 9 1582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8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9359 0 0,'0'0'1359'0'0,"2"0"-964"0"0,7 4 239 0 0,0 0 1 0 0,0 0-1 0 0,0 1 1 0 0,14 10 0 0 0,33 31 1941 0 0,-34-28-1935 0 0,22 20 231 0 0,31 25 126 0 0,-67-57-1224 0 0,1-1 1 0 0,0 0-1 0 0,0 0 1 0 0,0 0-1 0 0,0-2 1 0 0,1 1-1 0 0,13 3 1 0 0,-20-7-725 0 0,1 1 1 0 0,-1-1 0 0 0,1 1 0 0 0,0-1 0 0 0,6-1 0 0 0,2-2-4182 0 0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12263 0 0,'0'0'1446'0'0,"0"1"-708"0"0,0 2-239 0 0,-1 0-1 0 0,1 0 0 0 0,-1 0 0 0 0,1 0 0 0 0,0 0 1 0 0,0 4-1 0 0,4 22 1157 0 0,-2-15-1082 0 0,34 266 2139 0 0,-19-110-2301 0 0,-16-97-9418 0 0,-1-78 2831 0 0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4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12671 0 0,'2'-9'507'0'0,"3"0"0"0"0,5-16-1 0 0,-6 21-47 0 0,-2 0 0 0 0,1 1 1 0 0,0-1-1 0 0,0 0 0 0 0,1 0 0 0 0,-1 2 0 0 0,6-6 1 0 0,0 1 549 0 0,1 1 1 0 0,0 1 0 0 0,-1-1 0 0 0,21-6-1 0 0,-23 10-753 0 0,-1 0 0 0 0,2 0 0 0 0,-1 0 0 0 0,1 2 0 0 0,-2-1 0 0 0,2 0 0 0 0,-1 1 0 0 0,10 1-1 0 0,-14-1-225 0 0,0 0 0 0 0,0 1-1 0 0,-1-1 1 0 0,1 0-1 0 0,0 2 1 0 0,-1-2 0 0 0,1 2-1 0 0,-1-1 1 0 0,0 0-1 0 0,1 1 1 0 0,0-1-1 0 0,-1 0 1 0 0,0 1 0 0 0,0 0-1 0 0,0-1 1 0 0,0 2-1 0 0,0-1 1 0 0,0 0 0 0 0,0 0-1 0 0,-1 0 1 0 0,0 1-1 0 0,1-1 1 0 0,-1 1-1 0 0,0-2 1 0 0,0 3 0 0 0,1-3-1 0 0,-1 3 1 0 0,-1-2-1 0 0,1 1 1 0 0,-1 0 0 0 0,0-1-1 0 0,1 1 1 0 0,-1 0-1 0 0,0 0 1 0 0,0-1 0 0 0,-1 5-1 0 0,0 6-133 0 0,-2 0 0 0 0,0 1 0 0 0,-1-1 0 0 0,-9 23 0 0 0,2-11-256 0 0,-21 33 0 0 0,-3-12-1412 0 0,35-44 1531 0 0,2-3-353 0 0,-1 0 587 0 0,1 1 1 0 0,-2-1 0 0 0,2 1-1 0 0,-1-1 1 0 0,0 0 0 0 0,0 1-1 0 0,0-2 1 0 0,0 1 0 0 0,1 1-1 0 0,-2-1 1 0 0,2-2 0 0 0,2-1 1 0 0,2 0 74 0 0,-1 0 0 0 0,0 0 0 0 0,0 0 0 0 0,1 1 0 0 0,0 0 0 0 0,-1 0 0 0 0,1 0 0 0 0,1 1 0 0 0,-1-1 0 0 0,-1 1 0 0 0,2 1 0 0 0,8-1 0 0 0,-12 2-41 0 0,0 0-1 0 0,1 1 0 0 0,-1 0 0 0 0,0-1 0 0 0,1 1 0 0 0,-1-1 0 0 0,0 2 0 0 0,1 0 0 0 0,-2-1 1 0 0,2 0-1 0 0,-1 1 0 0 0,-1 0 0 0 0,2 0 0 0 0,-2 0 0 0 0,4 3 0 0 0,-2-1-16 0 0,0 0 1 0 0,0 0-1 0 0,0 0 0 0 0,0 1 0 0 0,-1 0 1 0 0,0-1-1 0 0,0 2 0 0 0,3 5 0 0 0,-4-6 21 0 0,0 1 0 0 0,-1-1 1 0 0,0 0-1 0 0,0 1 0 0 0,0 0 0 0 0,-1 0 0 0 0,0 0 0 0 0,0-1 0 0 0,0 1 0 0 0,-2 8 1 0 0,-2 5 116 0 0,-12 33 1 0 0,9-28-134 0 0,-1-2 19 0 0,-2 1 0 0 0,0-1-1 0 0,-23 36 1 0 0,25-46-350 0 0,0 0-1 0 0,-14 17 0 0 0,18-26 217 0 0,2 0 0 0 0,-2 0 0 0 0,1 0 0 0 0,0-1 0 0 0,0 1 0 0 0,-1-1 0 0 0,0 0 0 0 0,1 1 0 0 0,-1-2 0 0 0,-1 1 0 0 0,1 0 0 0 0,1-1 0 0 0,-6 1 0 0 0,8-2-51 0 0,0 1 1 0 0,0-1-1 0 0,1 0 1 0 0,-2 0-1 0 0,1-1 1 0 0,0 1-1 0 0,0 0 1 0 0,1 0-1 0 0,-1 0 0 0 0,-1 0 1 0 0,2-1-1 0 0,-1 0 1 0 0,0 1-1 0 0,0 0 1 0 0,0-1-1 0 0,0 1 1 0 0,0-1-1 0 0,1 1 1 0 0,-1-1-1 0 0,1 0 1 0 0,-2 1-1 0 0,0-2 1 0 0,2 0-307 0 0,-2 0 0 0 0,0 0 1 0 0,1-1-1 0 0,1 2 0 0 0,-2-2 1 0 0,2 1-1 0 0,-2-1 1 0 0,1-1-1 0 0,-2-15-5151 0 0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5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9647 0 0,'1'-1'439'0'0,"0"-3"-380"0"0,1 2 1 0 0,1 0-1 0 0,-1-1 0 0 0,1 1 0 0 0,-1 0 1 0 0,1-1-1 0 0,0 1 0 0 0,-1 0 1 0 0,7-2-1 0 0,5-4 840 0 0,-9 4 14 0 0,0 0 1 0 0,1 0-1 0 0,0 1 0 0 0,10-5 0 0 0,-15 8-688 0 0,1 0-1 0 0,1-1 0 0 0,-1 1 1 0 0,0 0-1 0 0,0-1 1 0 0,0 1-1 0 0,0 0 0 0 0,1 0 1 0 0,-2 0-1 0 0,2 0 1 0 0,-1 1-1 0 0,0-1 0 0 0,0 0 1 0 0,0 1-1 0 0,1-1 0 0 0,-2 1 1 0 0,4 2-1 0 0,1 0 26 0 0,0 1-1 0 0,0 0 0 0 0,-1 1 1 0 0,1-1-1 0 0,-2 1 1 0 0,1 0-1 0 0,0 0 1 0 0,-1 0-1 0 0,4 8 0 0 0,1 1 3 0 0,0 1-1 0 0,9 24 0 0 0,-13-25-143 0 0,0-1 1 0 0,-1 0-1 0 0,-2 1 0 0 0,1 0 1 0 0,-2 0-1 0 0,1 1 1 0 0,-1-1-1 0 0,-2 20 0 0 0,-2-5 162 0 0,-1 2-1 0 0,-15 53 1 0 0,-54 119 167 0 0,59-167-538 0 0,-17 38-1641 0 0,7-28-6252 0 0,13-28 1162 0 0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2039 0 0,'0'0'3939'0'0,"1"6"3062"0"0,-1-5-6731 0 0,0-1-1 0 0,0 1 1 0 0,1 1 0 0 0,-1-2-1 0 0,0 1 1 0 0,1-1-1 0 0,-1 1 1 0 0,1 0 0 0 0,-1-1-1 0 0,1 1 1 0 0,0 0-1 0 0,0-1 1 0 0,-1 1 0 0 0,1-1-1 0 0,-1 0 1 0 0,3 1-1 0 0,-2 1 55 0 0,2-2 0 0 0,-1 1 0 0 0,-1-1 0 0 0,2 0-1 0 0,-2 0 1 0 0,1 0 0 0 0,2 1 0 0 0,3-1 239 0 0,-1-1 1 0 0,1 1 0 0 0,10-4-1 0 0,-3 2-687 0 0,63-14 2333 0 0,-51 13-4398 0 0,-1 2-3663 0 0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6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12 975 0 0,'1'1'490'0'0,"11"11"5247"0"0,-9-11-4718 0 0,0 3 1 0 0,0-2 0 0 0,0 1 0 0 0,-1-1-1 0 0,2 0 1 0 0,-2 0 0 0 0,2-1 0 0 0,0 2-1 0 0,6 0 1 0 0,-4-1-347 0 0,-1-1 0 0 0,1-1 0 0 0,0 0-1 0 0,-1 1 1 0 0,12-2 0 0 0,29-5 587 0 0,-41 4-1174 0 0,92-21 288 0 0,-56 11-6735 0 0,-17 4-859 0 0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30 162 5471 0 0,'0'0'248'0'0,"-1"-1"-5"0"0,-11-18 1124 0 0,9 15-382 0 0,1-1 0 0 0,0 0 0 0 0,0 1-1 0 0,1-1 1 0 0,-1 0 0 0 0,0 0 0 0 0,2 0 0 0 0,-1-7 0 0 0,0 10-792 0 0,1 0 0 0 0,0-1 0 0 0,0 2 1 0 0,0-2-1 0 0,1 2 0 0 0,-1-1 1 0 0,0 0-1 0 0,1-1 0 0 0,-1 1 0 0 0,0 1 1 0 0,2-2-1 0 0,0-1 0 0 0,-1 2-38 0 0,2-1-1 0 0,-1 1 1 0 0,-1-2-1 0 0,2 3 0 0 0,-1-2 1 0 0,1 1-1 0 0,2-2 1 0 0,2-1-16 0 0,1-1 0 0 0,-1 2 0 0 0,0 0 0 0 0,2-1 0 0 0,-2 2 0 0 0,2 0 0 0 0,-1 0 1 0 0,1 1-1 0 0,12-3 0 0 0,-16 5-41 0 0,-1-1 1 0 0,1 1-1 0 0,0 0 0 0 0,0 0 1 0 0,0 1-1 0 0,0-1 1 0 0,-1 1-1 0 0,6 1 0 0 0,-6 0-64 0 0,-1-1-1 0 0,0 0 0 0 0,1 1 0 0 0,-1 0 0 0 0,0 0 0 0 0,1 1 0 0 0,-2-2 1 0 0,1 2-1 0 0,0-1 0 0 0,-1 1 0 0 0,5 5 0 0 0,-5-5-33 0 0,0 1-1 0 0,1-2 1 0 0,-2 1-1 0 0,1 1 1 0 0,0 0-1 0 0,-1-1 1 0 0,0 0-1 0 0,0 2 1 0 0,1-2 0 0 0,-2 0-1 0 0,1 5 1 0 0,-1-2-3 0 0,0 0 1 0 0,0-1 0 0 0,-1 1-1 0 0,1 0 1 0 0,-1-1 0 0 0,-3 10-1 0 0,-1-2-8 0 0,0-2 0 0 0,0 1 0 0 0,-1 0 0 0 0,-1-1 0 0 0,-13 17 0 0 0,5-9-349 0 0,0 0-1 0 0,-1-2 0 0 0,-1 0 1 0 0,-1-1-1 0 0,-35 25 0 0 0,40-33 109 0 0,12-8 248 0 0,1 1-1 0 0,0-1 1 0 0,-1 0-1 0 0,1 1 1 0 0,0-1 0 0 0,0 0-1 0 0,0 0 1 0 0,0 0-1 0 0,-1 0 1 0 0,1 0-1 0 0,0 0 1 0 0,0 0-1 0 0,-1 0 1 0 0,1 0 0 0 0,-1 0-1 0 0,1 0 1 0 0,0 0-1 0 0,-1 0 1 0 0,1 0-1 0 0,-1 0 1 0 0,1 0-1 0 0,0 0 1 0 0,0 0 0 0 0,0 0-1 0 0,-1 0 1 0 0,1 0-1 0 0,0 0 1 0 0,0 0-1 0 0,-1 0 1 0 0,1 0 0 0 0,-1 0-1 0 0,1 0 1 0 0,-1-1-1 0 0,1 1 1 0 0,0 0-1 0 0,0-1 1 0 0,0 1-1 0 0,-1 0 1 0 0,1-1 0 0 0,-1-7 35 0 0,1 8-23 0 0,0-2 24 0 0,0 0 0 0 0,0 1 0 0 0,1-1 0 0 0,-1 0 1 0 0,0 1-1 0 0,0 0 0 0 0,0-1 0 0 0,1 1 0 0 0,-1-1 1 0 0,1 0-1 0 0,0 2 0 0 0,0-2 0 0 0,0 0 1 0 0,-1 1-1 0 0,1 1 0 0 0,0-2 0 0 0,1 1 0 0 0,-1 0 1 0 0,-1 0-1 0 0,2 0 0 0 0,-1-1 0 0 0,0 2 1 0 0,1-2-1 0 0,-1 2 0 0 0,0 0 0 0 0,3-2 0 0 0,-2 1 15 0 0,0 0 0 0 0,0 1 0 0 0,0-1-1 0 0,1 1 1 0 0,-2 0 0 0 0,1 0-1 0 0,1 0 1 0 0,-2 0 0 0 0,2 0-1 0 0,-1 0 1 0 0,0 0 0 0 0,-1 0 0 0 0,2 1-1 0 0,-1 0 1 0 0,0-1 0 0 0,0 1-1 0 0,-1 0 1 0 0,2 0 0 0 0,1 1 0 0 0,1 2-41 0 0,0 0 1 0 0,0 1-1 0 0,0-1 1 0 0,8 10 0 0 0,-8-8-8 0 0,-1-1 0 0 0,1 0 1 0 0,12 9-1 0 0,-8-8-105 0 0,37 23 419 0 0,-40-26-555 0 0,-1 0 0 0 0,1-1-1 0 0,0 1 1 0 0,0-1 0 0 0,0-1-1 0 0,11 3 1 0 0,-8-4-1294 0 0,2-2-79 0 0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7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21 11023 0 0,'4'-16'1312'0'0,"-4"15"-734"0"0,-3-3 4467 0 0,3 4-4985 0 0,-2 7 285 0 0,-1-1 1 0 0,2 1-1 0 0,-2-1 0 0 0,-1 16 1 0 0,-1 30 478 0 0,3-32-544 0 0,-36 382 894 0 0,34-369-1132 0 0,-11 131 225 0 0,14-130-234 0 0,-1 21-3249 0 0,3-45-3766 0 0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22 10823 0 0,'0'-1'496'0'0,"-1"-2"-174"0"0,1 2-287 0 0,0 0 0 0 0,0-1 1 0 0,0 2-1 0 0,0-1 1 0 0,0 0-1 0 0,0 0 1 0 0,0-1-1 0 0,1 2 1 0 0,-1-1-1 0 0,0 0 1 0 0,0 0-1 0 0,1 0 1 0 0,-1-1-1 0 0,2 0 4529 0 0,-2 11-3392 0 0,4 18 1 0 0,0-4-754 0 0,19 272 2451 0 0,-22-259-2742 0 0,0-21-3378 0 0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 5039 0 0,'1'-1'231'0'0,"0"-1"269"0"0,-3 8 1418 0 0,0 0 0 0 0,-1-1 0 0 0,-2 7 0 0 0,-7 13 65 0 0,6-9-1228 0 0,1 1 0 0 0,2-1 0 0 0,0 1 0 0 0,-3 33 0 0 0,5-44-629 0 0,1 0 0 0 0,1 1 0 0 0,-1-1 0 0 0,1 0 0 0 0,-1 0 0 0 0,2 1 0 0 0,0-2 0 0 0,0 1 1 0 0,0 0-1 0 0,0 0 0 0 0,1 0 0 0 0,-1-1 0 0 0,2 0 0 0 0,0 1 0 0 0,-1-1 0 0 0,8 9 0 0 0,-6-11-16 0 0,-1 2-1 0 0,2-1 1 0 0,-2-1-1 0 0,1 0 1 0 0,1 1-1 0 0,-1-1 1 0 0,0-1-1 0 0,1 1 1 0 0,0-1-1 0 0,0 0 1 0 0,0 0-1 0 0,-1-1 1 0 0,10 2-1 0 0,-11-3-61 0 0,1 0 0 0 0,0 0 0 0 0,0 0-1 0 0,0 0 1 0 0,0 0 0 0 0,-1-2-1 0 0,1 2 1 0 0,0-1 0 0 0,0-1-1 0 0,-1 1 1 0 0,1-1 0 0 0,-1 0 0 0 0,0-1-1 0 0,0 1 1 0 0,0 0 0 0 0,0-1-1 0 0,5-4 1 0 0,-4 3-20 0 0,0 0 0 0 0,-2 0 1 0 0,0-1-1 0 0,1 1 0 0 0,0-1 0 0 0,-1 0 0 0 0,-1 1 0 0 0,1-1 0 0 0,-1-1 1 0 0,1 1-1 0 0,2-8 0 0 0,-4 8-18 0 0,0 0 0 0 0,-1 0-1 0 0,0 0 1 0 0,1 0 0 0 0,-1 0 0 0 0,0 0 0 0 0,-1 0 0 0 0,1 0 0 0 0,0 1 0 0 0,-2-1-1 0 0,1 0 1 0 0,-1 0 0 0 0,-3-6 0 0 0,2 3-35 0 0,-1 1 1 0 0,0 0-1 0 0,0 0 0 0 0,-1 1 1 0 0,0 0-1 0 0,0-1 0 0 0,-1 2 0 0 0,-1 0 1 0 0,2-1-1 0 0,-1 1 0 0 0,-1 1 1 0 0,0-1-1 0 0,0 1 0 0 0,0 0 0 0 0,0 0 1 0 0,0 1-1 0 0,-1 0 0 0 0,1 1 0 0 0,-1-1 1 0 0,0 2-1 0 0,0-1 0 0 0,0 1 1 0 0,0 0-1 0 0,0 1 0 0 0,-12 0 0 0 0,16 0-79 0 0,0 0-1 0 0,0 1 0 0 0,0 0 0 0 0,1 1 0 0 0,-1-1 0 0 0,0-1 0 0 0,0 3 0 0 0,1-2 0 0 0,-1 1 0 0 0,1 0 1 0 0,-4 2-1 0 0,6-2 5 0 0,-1-2 0 0 0,1 1 0 0 0,1 0 0 0 0,-2 0-1 0 0,1 1 1 0 0,0-2 0 0 0,0 2 0 0 0,1 0 0 0 0,-2-1 0 0 0,1-1 0 0 0,1 2 0 0 0,-1 0 0 0 0,0-1 0 0 0,1 0 0 0 0,0 1 0 0 0,-1-1 0 0 0,1 1 0 0 0,0 0 0 0 0,0-1 0 0 0,0 0 0 0 0,0 1 0 0 0,0 0 0 0 0,0-1 0 0 0,0 1 0 0 0,0 0 0 0 0,0-1 0 0 0,0 0 0 0 0,1 1 0 0 0,0 3 0 0 0,0-3-282 0 0,2 1 0 0 0,-3 0 0 0 0,2-1 0 0 0,1 2 0 0 0,-2-2 0 0 0,3 3 0 0 0,10 8-4143 0 0,1-3-714 0 0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60 121 10799 0 0,'0'-2'-6'0'0,"0"1"153"0"0,0-1 0 0 0,-1 0-1 0 0,0 0 1 0 0,0 0 0 0 0,0 0 0 0 0,0 0 0 0 0,-2-3-1 0 0,-1 4-22 0 0,3 1 33 0 0,0 0 0 0 0,0 0 0 0 0,-1 1 0 0 0,1-1 1 0 0,0 1-1 0 0,0 0 0 0 0,0 0 0 0 0,0-1 0 0 0,0 1 0 0 0,0-1 0 0 0,0 2 0 0 0,0-2 0 0 0,-2 2 0 0 0,-10 15 1476 0 0,11-13-1443 0 0,-1 0 1 0 0,1 1-1 0 0,0-1 0 0 0,0 1 0 0 0,1 0 0 0 0,-1-1 1 0 0,0 1-1 0 0,2 0 0 0 0,-1 0 0 0 0,1 0 0 0 0,0-1 0 0 0,-1 1 1 0 0,2 6-1 0 0,0-1 81 0 0,-1-1 0 0 0,2 1 0 0 0,1-1 0 0 0,-1 0 0 0 0,1 1 0 0 0,4 7 0 0 0,-5-13-148 0 0,0 1-1 0 0,1-1 0 0 0,-1 0 1 0 0,1 0-1 0 0,-1 1 1 0 0,2-2-1 0 0,-1 1 0 0 0,0-1 1 0 0,0 1-1 0 0,2-1 1 0 0,-2 0-1 0 0,7 4 0 0 0,-6-5-31 0 0,-1-1 0 0 0,1 1 0 0 0,0-1 0 0 0,-1 0-1 0 0,1 0 1 0 0,-1 0 0 0 0,2 0 0 0 0,-2 0 0 0 0,1-1-1 0 0,0 0 1 0 0,0 0 0 0 0,0 0 0 0 0,0 0 0 0 0,-1 0-1 0 0,9-3 1 0 0,1-1-14 0 0,0-1-1 0 0,0-1 0 0 0,0 0 1 0 0,-1-1-1 0 0,17-10 1 0 0,-22 12-46 0 0,-1 0 1 0 0,1 0-1 0 0,-1-1 0 0 0,0 0 1 0 0,-1 0-1 0 0,8-9 0 0 0,-11 11-10 0 0,1 1-1 0 0,-2 0 1 0 0,2-1-1 0 0,-1 0 0 0 0,-1 0 1 0 0,1 0-1 0 0,0 0 0 0 0,-1 0 1 0 0,-1 0-1 0 0,2-1 1 0 0,-2 1-1 0 0,1 0 0 0 0,-1 0 1 0 0,0-6-1 0 0,-1 3 0 0 0,-1 0 0 0 0,1 0 0 0 0,-1 1-1 0 0,0-2 1 0 0,0 2 0 0 0,-2 0 0 0 0,1-1 0 0 0,0 1-1 0 0,0 1 1 0 0,-9-12 0 0 0,3 6 15 0 0,0 1 0 0 0,0 0 0 0 0,-2 1-1 0 0,-16-12 1 0 0,22 17-217 0 0,-1 0 0 0 0,0 1 1 0 0,0 0-1 0 0,0-1 0 0 0,1 2 0 0 0,-2-1 0 0 0,1 2 0 0 0,0-1 0 0 0,-9-1 0 0 0,12 3 83 0 0,0-1 0 0 0,0 1 0 0 0,1 0 0 0 0,-1 0 0 0 0,1 0-1 0 0,-1 1 1 0 0,1-1 0 0 0,-1 1 0 0 0,0-1 0 0 0,1 0 0 0 0,-1 2-1 0 0,1-1 1 0 0,-1 1 0 0 0,1-2 0 0 0,0 1 0 0 0,0 1-1 0 0,-1 0 1 0 0,1-1 0 0 0,0 1 0 0 0,0 0 0 0 0,1 0 0 0 0,-2 0-1 0 0,2-1 1 0 0,-1 2 0 0 0,-1 2 0 0 0,0-2-373 0 0,1 0-1 0 0,2 0 1 0 0,-2 0-1 0 0,1 1 1 0 0,-1-1 0 0 0,2 0-1 0 0,-1 0 1 0 0,1 1 0 0 0,-1-1-1 0 0,0 6 1 0 0,1 8-1727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8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0 3367 0 0,'0'0'6370'0'0,"-1"2"-5237"0"0,-11 12 170 0 0,0-1 0 0 0,-16 13 0 0 0,-60 42 205 0 0,45-37-1092 0 0,13-8-264 0 0,1 2-1 0 0,0 1 0 0 0,-40 50 1 0 0,20-2-85 0 0,48-73-70 0 0,0 1-56 0 0,11-4-5384 0 0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45 2527 0 0,'-2'-7'296'0'0,"1"3"-1"0"0,0 1 1 0 0,0-1-1 0 0,1 1 1 0 0,-2 0-1 0 0,0 0 1 0 0,-2-4 2393 0 0,-2 10 2588 0 0,1 1-4581 0 0,1-1-393 0 0,1 0 0 0 0,0 0 0 0 0,1 1 0 0 0,-1-1 0 0 0,-2 7 0 0 0,-9 21 628 0 0,12-23-674 0 0,-1-1-1 0 0,1 3 1 0 0,-1-2-1 0 0,3 0 0 0 0,-1 1 1 0 0,0-1-1 0 0,1 14 1 0 0,1-8 216 0 0,0 0 0 0 0,1 0 0 0 0,7 25 0 0 0,-6-31-232 0 0,0 0 0 0 0,0-1 0 0 0,0 1-1 0 0,1-1 1 0 0,0 0 0 0 0,0 0 0 0 0,10 12 0 0 0,-13-18-162 0 0,2 1 0 0 0,-1 0 0 0 0,0 0-1 0 0,0 0 1 0 0,1-1 0 0 0,-1 1 0 0 0,0 0 0 0 0,1-1 0 0 0,0 0 0 0 0,4 2 0 0 0,-4-2-53 0 0,-1-1 0 0 0,0 1 0 0 0,0-1 0 0 0,1 0 0 0 0,-1 0 0 0 0,0 0 0 0 0,0 0 0 0 0,1-1 0 0 0,-1 1 0 0 0,0-1 0 0 0,0 1 0 0 0,0 0 0 0 0,1-2 0 0 0,-2 2 0 0 0,5-3 0 0 0,0-1-8 0 0,0 1 0 0 0,-1-1 0 0 0,0 1 0 0 0,0-2-1 0 0,0 0 1 0 0,-1 0 0 0 0,1 0 0 0 0,0 0 0 0 0,-1 1 0 0 0,-1-2 0 0 0,0 0 0 0 0,1 0 0 0 0,-1 0 0 0 0,-1 1 0 0 0,1-2 0 0 0,3-12 0 0 0,-4 10-22 0 0,1-1 1 0 0,-2 0 0 0 0,-1 1-1 0 0,1-1 1 0 0,0 0 0 0 0,-2 0-1 0 0,0 0 1 0 0,1 0-1 0 0,-2 0 1 0 0,-5-16 0 0 0,3 12-164 0 0,-11-23 0 0 0,13 33 79 0 0,-1 0 1 0 0,2 0 0 0 0,-3 0-1 0 0,2-1 1 0 0,-2 2-1 0 0,2-1 1 0 0,-1 1 0 0 0,-1-1-1 0 0,-5-2 1 0 0,9 5-5 0 0,-1 0 0 0 0,1 1 0 0 0,-2-1 0 0 0,2 0 0 0 0,-2 1 0 0 0,1 0 0 0 0,1 0 0 0 0,-1-1 0 0 0,-1 1 0 0 0,1 0 0 0 0,0 0 1 0 0,1-1-1 0 0,-1 1 0 0 0,-1 0 0 0 0,1 0 0 0 0,1 0 0 0 0,-2 0 0 0 0,1 0 0 0 0,0 1 0 0 0,0-1 0 0 0,0 0 0 0 0,0 0 0 0 0,-2 1 0 0 0,2 0-578 0 0,-2 0 0 0 0,2 1-1 0 0,0-1 1 0 0,-1 0 0 0 0,0 1-1 0 0,2 0 1 0 0,-3-1 0 0 0,2 1-1 0 0,1 0 1 0 0,-2-1 0 0 0,0 3-1 0 0,-4 5-4533 0 0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23 7799 0 0,'0'0'706'0'0,"-2"0"-578"0"0,-4 6-205 0 0,-10 10 886 0 0,2 0 0 0 0,-1 1 0 0 0,-16 24 1 0 0,28-36-504 0 0,0 0 0 0 0,1 0 1 0 0,-1 1-1 0 0,2 0 0 0 0,-1 0 0 0 0,0-1 1 0 0,1 1-1 0 0,0 0 0 0 0,1 1 1 0 0,-1-2-1 0 0,1 1 0 0 0,0 1 0 0 0,1-1 1 0 0,-1-1-1 0 0,1 1 0 0 0,-1 0 1 0 0,2 0-1 0 0,2 8 0 0 0,-2-10-85 0 0,0 1 0 0 0,0-1 0 0 0,1 0 0 0 0,-1 1-1 0 0,1-1 1 0 0,0 0 0 0 0,-1 0 0 0 0,2-1 0 0 0,-2 1 0 0 0,2 0 0 0 0,0-2-1 0 0,0 2 1 0 0,-1-1 0 0 0,1-1 0 0 0,0 1 0 0 0,0 0 0 0 0,1-1-1 0 0,0-1 1 0 0,-1 1 0 0 0,1 1 0 0 0,-1-2 0 0 0,1 0 0 0 0,5 1-1 0 0,-5-2-120 0 0,0 1-1 0 0,1-1 1 0 0,-1 0-1 0 0,1-1 1 0 0,-1 1-1 0 0,1 0 1 0 0,-1-1-1 0 0,1-1 1 0 0,-1 1-1 0 0,-1 0 1 0 0,2-2-1 0 0,-1 2 1 0 0,0-2-1 0 0,-1 1 1 0 0,2-2-1 0 0,-2 2 1 0 0,6-6-1 0 0,1 0 13 0 0,-1-2-1 0 0,1 0 1 0 0,10-13 0 0 0,-18 19-100 0 0,-1 0 0 0 0,1 0 0 0 0,0-1 1 0 0,-1 0-1 0 0,1 0 0 0 0,-1 1 0 0 0,-1-1 0 0 0,1 0 1 0 0,-1 0-1 0 0,0 0 0 0 0,0 0 0 0 0,0-8 0 0 0,-1 7-15 0 0,0 0-1 0 0,-1-1 0 0 0,0 1 1 0 0,1 0-1 0 0,-2-1 0 0 0,1 1 0 0 0,-1 1 1 0 0,-1-2-1 0 0,1 1 0 0 0,-1 0 0 0 0,1 1 1 0 0,-2 0-1 0 0,0-1 0 0 0,-7-9 1 0 0,6 9-114 0 0,1 1 1 0 0,-2 0 0 0 0,1 0 0 0 0,-2 1 0 0 0,1-1 0 0 0,1 2 0 0 0,-2-1 0 0 0,1 0 0 0 0,-1 1-1 0 0,0 0 1 0 0,0 0 0 0 0,-12-2 0 0 0,6 2-871 0 0,-22-1 0 0 0,30 3 384 0 0,0 1 0 0 0,0 0 0 0 0,0 1 0 0 0,1-1 0 0 0,-1 1 0 0 0,0-1 0 0 0,-8 5 0 0 0,6-2-1363 0 0,3 3-38 0 0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39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42 10655 0 0,'-30'-10'13116'0'0,"89"3"-10955"0"0,41-5-974 0 0,-86 11-1146 0 0,17-5 0 0 0,-6 1-2088 0 0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0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12671 0 0,'0'0'971'0'0,"2"1"-635"0"0,17 15 415 0 0,-11-10 790 0 0,12 9-1 0 0,-17-13-1071 0 0,0 0-1 0 0,1-1 1 0 0,-1 1 0 0 0,0-1-1 0 0,2 0 1 0 0,-2 0 0 0 0,7 2-1 0 0,-2-3-8 0 0,0 1 1 0 0,1-1-1 0 0,-1-1 0 0 0,0 1 0 0 0,0-2 0 0 0,1 1 1 0 0,11-4-1 0 0,4-3-427 0 0,25-13-1 0 0,-14 7-1930 0 0,-15 6 521 0 0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0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42 7831 0 0,'0'0'356'0'0,"-2"-5"-235"0"0,0 0-1 0 0,-1 0 0 0 0,-4-5 0 0 0,0-1 3547 0 0,8 6 4383 0 0,17 36-7237 0 0,-2 3 1 0 0,12 33 0 0 0,17 53-353 0 0,-41-110-549 0 0,7 13 0 0 0,2-3-3196 0 0,-7-15-3968 0 0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0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23 15055 0 0,'6'-21'1714'0'0,"-6"20"-1132"0"0,-1 23 1819 0 0,-8 44 1 0 0,4-30-1718 0 0,-30 185 1465 0 0,1-64-1564 0 0,21-106-603 0 0,11-44-1700 0 0,0 15 0 0 0,2-15-153 0 0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8 16471 0 0,'0'0'1491'0'0,"-1"0"-1227"0"0,-2-1-179 0 0,-1-1 0 0 0,0 1 0 0 0,0-1 0 0 0,1 2 0 0 0,-1-1 0 0 0,0 1 0 0 0,0-1 0 0 0,0 1 0 0 0,0 0 0 0 0,1 0 0 0 0,-1 1 0 0 0,-1-1 0 0 0,2 1 0 0 0,-1-1 0 0 0,-6 4 0 0 0,3-2 67 0 0,1 0 1 0 0,0 1-1 0 0,-1 1 1 0 0,2-2 0 0 0,0 2-1 0 0,-1-1 1 0 0,1 2 0 0 0,-8 6-1 0 0,11-9-88 0 0,0 0 0 0 0,1 0 0 0 0,-1 0-1 0 0,1-1 1 0 0,-1 2 0 0 0,2-1 0 0 0,-2 0 0 0 0,1 0-1 0 0,0 0 1 0 0,0 1 0 0 0,1 0 0 0 0,-1-1 0 0 0,1 0-1 0 0,0 1 1 0 0,-1-1 0 0 0,1 4 0 0 0,0-5-36 0 0,0 0 1 0 0,0 1-1 0 0,1-1 1 0 0,-1 0 0 0 0,0 1-1 0 0,0-1 1 0 0,1 1-1 0 0,-1-1 1 0 0,0 0-1 0 0,1 0 1 0 0,0 1-1 0 0,0-1 1 0 0,0 0-1 0 0,0 1 1 0 0,-1-2-1 0 0,1 1 1 0 0,1 0-1 0 0,-1 0 1 0 0,0 0-1 0 0,-1 0 1 0 0,1-1-1 0 0,1 1 1 0 0,0 0 0 0 0,-2 0-1 0 0,2 0 1 0 0,-1-1-1 0 0,1 1 1 0 0,2-1-1 0 0,1 2 65 0 0,2 0 0 0 0,0-2 1 0 0,-1 1-1 0 0,12-1 0 0 0,26-4 254 0 0,-29 3-237 0 0,28-4 130 0 0,19-3 152 0 0,-51 8-242 0 0,1 0-1 0 0,-1 0 0 0 0,17 3 0 0 0,-25-2-113 0 0,0-1 1 0 0,0 1-1 0 0,0 0 0 0 0,0 1 0 0 0,0-2 1 0 0,0 2-1 0 0,0 0 0 0 0,-1-1 0 0 0,2 1 1 0 0,2 3-1 0 0,-5-4-29 0 0,1 1 1 0 0,-2-1-1 0 0,2 0 1 0 0,-1 0-1 0 0,0 0 1 0 0,0 1-1 0 0,-1 0 0 0 0,1-1 1 0 0,0 0-1 0 0,0 1 1 0 0,0 0-1 0 0,-1-1 1 0 0,1 2-1 0 0,-1-2 1 0 0,0 1-1 0 0,0 0 1 0 0,0-1-1 0 0,1 1 0 0 0,-1 0 1 0 0,0-1-1 0 0,-1 3 1 0 0,-1 6 5 0 0,-1 0 0 0 0,1-1 1 0 0,-1 1-1 0 0,-7 14 0 0 0,-23 35 38 0 0,27-50-215 0 0,-1 0-1 0 0,0 0 1 0 0,-1 0 0 0 0,2-1 0 0 0,-3 0-1 0 0,0 0 1 0 0,1-1 0 0 0,-1 0-1 0 0,0-1 1 0 0,-1 0 0 0 0,0 0-1 0 0,-1-1 1 0 0,1-1 0 0 0,-1 0-1 0 0,2 0 1 0 0,-19 3 0 0 0,24-5-835 0 0,1-2-1 0 0,-1 0 1 0 0,0 1 0 0 0,0-1 0 0 0,0 0-1 0 0,-3-1 1 0 0,-3 0-5141 0 0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1151 0 0,'1'-1'80'0'0,"1"0"857"0"0,1 1-1 0 0,-2-1 0 0 0,2-1 1 0 0,-1 1-1 0 0,-1 0 0 0 0,2 0 0 0 0,-2-2 1 0 0,1 2-1 0 0,0 0 0 0 0,-1-1 0 0 0,0 0 1 0 0,2-2-1 0 0,4-4 1451 0 0,4-1-1113 0 0,0 1-1 0 0,0-1 1 0 0,0 1 0 0 0,17-8-1 0 0,-11 6-837 0 0,18-13 0 0 0,-25 17-361 0 0,27-21-101 0 0,-36 25-208 0 0,0 2-120 0 0,0 0 0 0 0,-1 0 0 0 0,1 0 0 0 0,0-1 0 0 0,-1 1 0 0 0,0 0 0 0 0,1 0 0 0 0,0 0 0 0 0,-1-1 0 0 0,1 1 0 0 0,0 0 0 0 0,0 0 0 0 0,-1 0 0 0 0,0 0 0 0 0,1 0 0 0 0,0 0 0 0 0,-1 0 0 0 0,3 0 0 0 0,2 1-1950 0 0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2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5783 0 0,'0'0'9375'0'0,"0"1"-8087"0"0,6 33 428 0 0,1-1 1 0 0,2 0-1 0 0,14 36 0 0 0,-18-56-1313 0 0,8 16-1 0 0,-11-25-313 0 0,1 0 0 0 0,-1-1 0 0 0,0 1 0 0 0,1-1 0 0 0,0 0 0 0 0,-1 0 1 0 0,2 1-1 0 0,5 3 0 0 0,-7-6-51 0 0,0 0 1 0 0,0 1 0 0 0,1-2-1 0 0,-1 1 1 0 0,0-1 0 0 0,0 2-1 0 0,1-1 1 0 0,-1-1 0 0 0,1 0-1 0 0,-1 0 1 0 0,1 0 0 0 0,-1 0-1 0 0,1 0 1 0 0,-1 0 0 0 0,1 0-1 0 0,-1 0 1 0 0,0-1-1 0 0,1 0 1 0 0,0 0 0 0 0,-2 0-1 0 0,4 0 1 0 0,4-3 41 0 0,1-2 0 0 0,0 0 0 0 0,12-9-1 0 0,-16 11-71 0 0,1-2 26 0 0,1 0 0 0 0,-1 1 0 0 0,9-11 0 0 0,-14 12-23 0 0,2 1 1 0 0,-3 0-1 0 0,2 0 0 0 0,-1-1 0 0 0,0 0 0 0 0,0 1 0 0 0,0-1 1 0 0,0 0-1 0 0,1-8 0 0 0,-3 9-11 0 0,0 1 1 0 0,0 0-1 0 0,0-1 0 0 0,0 0 1 0 0,0 2-1 0 0,-1-2 0 0 0,1 1 1 0 0,-1-1-1 0 0,0 1 0 0 0,1-1 1 0 0,-1 2-1 0 0,0-2 0 0 0,0 2 0 0 0,-1-2 1 0 0,-1-3-1 0 0,-2 0-6 0 0,-1-1 0 0 0,1 0-1 0 0,-9-6 1 0 0,4 4-61 0 0,0 2-1 0 0,1-2 1 0 0,-2 2 0 0 0,0 0 0 0 0,-16-7-1 0 0,22 12-128 0 0,0-1 0 0 0,0 2 0 0 0,0-1-1 0 0,0 0 1 0 0,0 1 0 0 0,0 1 0 0 0,-1-1-1 0 0,1 0 1 0 0,0 1 0 0 0,-1 0 0 0 0,1 0-1 0 0,0 1 1 0 0,0-1 0 0 0,0 1 0 0 0,0-1-1 0 0,-5 4 1 0 0,7-3-98 0 0,2-1 0 0 0,-1 1 0 0 0,0 1 0 0 0,0-1 0 0 0,0 0 0 0 0,1 0-1 0 0,-1 1 1 0 0,0-1 0 0 0,1 0 0 0 0,0 1 0 0 0,-3 2 0 0 0,3-2-463 0 0,1-1 1 0 0,-2 1-1 0 0,2 0 1 0 0,-1-1-1 0 0,0 1 0 0 0,1 0 1 0 0,0-1-1 0 0,-1 4 1 0 0,1 5-4562 0 0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14 2791 0 0,'0'0'126'0'0,"0"-1"-5"0"0,1 1-84 0 0,-4-11 9787 0 0,3 11-9474 0 0,-2 0-1 0 0,2-1 0 0 0,-1 1 1 0 0,-1 0-1 0 0,1 0 0 0 0,0 0 1 0 0,1 0-1 0 0,-2 0 0 0 0,1 0 1 0 0,0 0-1 0 0,0 0 0 0 0,0 1 1 0 0,0-1-1 0 0,0 0 0 0 0,-2 1 1 0 0,1 0-113 0 0,1 0 0 0 0,-2 1 0 0 0,1-1 0 0 0,1 0 0 0 0,-1 1 0 0 0,1-1 0 0 0,-3 4 0 0 0,2-2-131 0 0,-1 0 0 0 0,1 1 1 0 0,-1 0-1 0 0,2-1 0 0 0,-1 1 1 0 0,0 0-1 0 0,-2 9 0 0 0,2-5 69 0 0,1 1 0 0 0,1-1 0 0 0,-1 2 0 0 0,1-2 0 0 0,0 1 1 0 0,1 0-1 0 0,2 13 0 0 0,1-6 166 0 0,0 2 0 0 0,13 26 0 0 0,-15-38-187 0 0,1 0-1 0 0,0 0 1 0 0,1-1 0 0 0,-1 0-1 0 0,0 0 1 0 0,8 8 0 0 0,-9-12-89 0 0,-1 1 1 0 0,1 0-1 0 0,0-1 1 0 0,1 1-1 0 0,-1 0 1 0 0,-1-1-1 0 0,2-1 1 0 0,-1 2-1 0 0,1-1 1 0 0,-2 1-1 0 0,2-2 1 0 0,0 1-1 0 0,-1-1 1 0 0,0 1-1 0 0,2-1 1 0 0,-3 1-1 0 0,3-1 1 0 0,2 0-1 0 0,-2-1-19 0 0,1 0 0 0 0,-1 0 0 0 0,1-1-1 0 0,-1 1 1 0 0,1-1 0 0 0,0 0 0 0 0,-1-1 0 0 0,0 1 0 0 0,0 0-1 0 0,0-1 1 0 0,-1 0 0 0 0,8-6 0 0 0,-3 2-9 0 0,-2-1 1 0 0,0 0-1 0 0,1 1 0 0 0,-1-2 1 0 0,4-9-1 0 0,-7 12-12 0 0,0 1 0 0 0,0 1 0 0 0,-2-1 0 0 0,1-1 0 0 0,0 1 0 0 0,-1-1 0 0 0,2-11 0 0 0,-3 13-12 0 0,0 1-1 0 0,0-1 1 0 0,0 1-1 0 0,-1-2 1 0 0,0 2 0 0 0,0 0-1 0 0,0-1 1 0 0,1 0-1 0 0,-2 1 1 0 0,0 0-1 0 0,1-1 1 0 0,-1 1 0 0 0,-2-4-1 0 0,0 3-83 0 0,2 1-1 0 0,-1 0 1 0 0,-1-1 0 0 0,1 0-1 0 0,0 2 1 0 0,-1-2 0 0 0,0 2-1 0 0,1-1 1 0 0,-1 2 0 0 0,0-2-1 0 0,0 1 1 0 0,-1 0 0 0 0,1 1-1 0 0,0-1 1 0 0,-1 0-1 0 0,1 1 1 0 0,-1 1 0 0 0,-8-2-1 0 0,5 2-76 0 0,0 0-1 0 0,1 0 0 0 0,-2 1 0 0 0,2 0 0 0 0,-1 0 0 0 0,1 1 0 0 0,0 0 0 0 0,-1 0 1 0 0,1 1-1 0 0,-12 5 0 0 0,17-7-21 0 0,0-1 1 0 0,1 1 0 0 0,-1 0-1 0 0,1 1 1 0 0,-1-1-1 0 0,1 0 1 0 0,-1 1-1 0 0,1 0 1 0 0,0-1 0 0 0,-1 1-1 0 0,1-1 1 0 0,0 0-1 0 0,0 1 1 0 0,0 0-1 0 0,-1 3 1 0 0,1-4-117 0 0,1 1 0 0 0,0-1 0 0 0,0 0 0 0 0,0 1 0 0 0,0 0 0 0 0,0-1 1 0 0,0 0-1 0 0,0 1 0 0 0,0 0 0 0 0,0-1 0 0 0,0 1 0 0 0,0-1 0 0 0,1 0 0 0 0,-1 1 0 0 0,0 0 0 0 0,1-2 0 0 0,1 2 0 0 0,-2 0 0 0 0,1-1 0 0 0,-1-1 1 0 0,2 4-1 0 0,5 3-2120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8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30 6191 0 0,'-23'-30'9304'0'0,"22"32"-9095"0"0,0-1-1 0 0,0 1 0 0 0,0 0 0 0 0,1 0 1 0 0,-1-1-1 0 0,1 1 0 0 0,-1 0 0 0 0,1 0 1 0 0,-1 2-1 0 0,0 4-14 0 0,1 0 0 0 0,0 0 0 0 0,0 0 1 0 0,1 0-1 0 0,0 0 0 0 0,0-1 0 0 0,1 1 0 0 0,3 9 1 0 0,26 60 637 0 0,-21-53-527 0 0,14 31 136 0 0,28 71-24 0 0,-45-107-395 0 0,17 32 1 0 0,-23-49-1368 0 0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2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19 3999 0 0,'0'0'9688'0'0,"0"2"-8646"0"0,0 4-488 0 0,1 1 0 0 0,0 0 1 0 0,0-1-1 0 0,1 1 0 0 0,-1-1 0 0 0,2 0 1 0 0,-1 1-1 0 0,4 6 0 0 0,1 0 292 0 0,1 1-1 0 0,14 18 1 0 0,-18-26-496 0 0,1-1 0 0 0,0 1 0 0 0,0-1 1 0 0,0 0-1 0 0,7 5 0 0 0,-10-8-251 0 0,0-1 1 0 0,0 0-1 0 0,0 0 0 0 0,1 0 1 0 0,-2 1-1 0 0,2-2 0 0 0,-1 1 1 0 0,1-1-1 0 0,-2 1 0 0 0,2 0 1 0 0,-1-1-1 0 0,1 0 0 0 0,-1 0 1 0 0,1 0-1 0 0,-1 0 0 0 0,0 0 1 0 0,0 0-1 0 0,1-1 0 0 0,3 0 1 0 0,4-3 170 0 0,-1 1 1 0 0,0-2 0 0 0,0 1-1 0 0,-1-1 1 0 0,1-1 0 0 0,0 0-1 0 0,-2 0 1 0 0,1-1 0 0 0,-1 0-1 0 0,11-13 1 0 0,-15 17-188 0 0,-1 1 0 0 0,1-2 0 0 0,-2 1 0 0 0,2 0 0 0 0,-2-1 0 0 0,1 1 1 0 0,0 0-1 0 0,-1-1 0 0 0,1 0 0 0 0,0-6 0 0 0,-1 8-69 0 0,-1 0 0 0 0,0 0 0 0 0,0 0 0 0 0,0 0 0 0 0,0-1 0 0 0,-1 1 0 0 0,1 1 0 0 0,0-1 0 0 0,-1 0 1 0 0,0 0-1 0 0,0 0 0 0 0,0 1 0 0 0,1-2 0 0 0,-1 2 0 0 0,0-1 0 0 0,-1 0 0 0 0,1 1 0 0 0,1-1 0 0 0,-2 0 0 0 0,0 1 0 0 0,1 0 0 0 0,-3-3 0 0 0,0 1-32 0 0,-1 0 0 0 0,0-1 0 0 0,0 1 0 0 0,0 1 0 0 0,0-2 0 0 0,-1 2 0 0 0,1 0-1 0 0,-1 1 1 0 0,0-2 0 0 0,0 2 0 0 0,1 0 0 0 0,-1 0 0 0 0,-1 1 0 0 0,1-1 0 0 0,1 1-1 0 0,-1 0 1 0 0,-7 2 0 0 0,-2 0-467 0 0,1 1-1 0 0,-1 0 1 0 0,1 2 0 0 0,0-1-1 0 0,-24 13 1 0 0,27-11-863 0 0,1 0 1 0 0,-19 16-1 0 0,13-10-360 0 0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8863 0 0,'0'0'808'0'0,"-1"1"-664"0"0,0 0 75 0 0,-1 1-1 0 0,0 1 0 0 0,0-2 0 0 0,0 2 1 0 0,1-1-1 0 0,-1 1 0 0 0,0-2 0 0 0,1 2 1 0 0,0-1-1 0 0,-1 1 0 0 0,1 0 1 0 0,0 0-1 0 0,1-1 0 0 0,-1 1 0 0 0,1 0 1 0 0,0-1-1 0 0,-1 2 0 0 0,1-2 0 0 0,0 6 1 0 0,1 5 1402 0 0,0 1 1 0 0,7 24 0 0 0,-6-22-1285 0 0,37 238 2944 0 0,-35-214-2972 0 0,1-4 76 0 0,-1 1 0 0 0,-3 52-1 0 0,-3-66-304 0 0,1-15-4 0 0,-2-3-1 0 0,3-4-141 0 0,0-1 0 0 0,0 1 0 0 0,-1 0 0 0 0,1-1 0 0 0,-1 0 0 0 0,1 1 0 0 0,0-1 1 0 0,-1 1-1 0 0,1-1 0 0 0,-1 0 0 0 0,1 0 0 0 0,0 0 0 0 0,0 0 0 0 0,-1 1 0 0 0,1-1 0 0 0,-1 1 0 0 0,0-1 0 0 0,0 0 1 0 0,1 0-1 0 0,0 0 0 0 0,0 0 0 0 0,-1 0 0 0 0,1 0 0 0 0,-1 0 0 0 0,0 0 0 0 0,0 0 0 0 0,0 0-527 0 0,0 0 0 0 0,0 0-1 0 0,-1-1 1 0 0,1 1-1 0 0,1-1 1 0 0,-1 1 0 0 0,0 0-1 0 0,-1 0 1 0 0,1-1 0 0 0,0 0-1 0 0,-4-3-5610 0 0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5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4 296 975 0 0,'-2'-24'1226'0'0,"2"-12"6603"0"0,-1-2-3300 0 0,1 26-3820 0 0,0 2 1 0 0,1-1-1 0 0,0-1 0 0 0,0 1 0 0 0,2 1 0 0 0,5-19 1 0 0,-5 20-506 0 0,0 1 0 0 0,0 1 0 0 0,1-1 0 0 0,0 2 0 0 0,1-2 0 0 0,0 2 0 0 0,0-1 0 0 0,0 0 0 0 0,10-8 1 0 0,-11 12-147 0 0,-2 1 0 0 0,1 0 1 0 0,1 0-1 0 0,-2 0 1 0 0,1 0-1 0 0,1 0 1 0 0,-1 2-1 0 0,1-3 1 0 0,0 2-1 0 0,0 0 0 0 0,-1 1 1 0 0,8-2-1 0 0,-5 2-11 0 0,-2 0 0 0 0,2 1 0 0 0,-1-1-1 0 0,1 1 1 0 0,-1-1 0 0 0,1 2 0 0 0,10 2-1 0 0,-4 2-9 0 0,0 1 0 0 0,1-1-1 0 0,-1 1 1 0 0,-1 1 0 0 0,1 0-1 0 0,10 11 1 0 0,-16-14 1 0 0,0 0 0 0 0,-2 0 0 0 0,2 1 0 0 0,-2 1 0 0 0,1-1 0 0 0,0 0 0 0 0,-1 1 0 0 0,-1 0 0 0 0,4 7 0 0 0,-6-9 9 0 0,1-1-1 0 0,-1 1 1 0 0,0-1 0 0 0,0 1 0 0 0,-1-1 0 0 0,1 1-1 0 0,-1-1 1 0 0,0 1 0 0 0,0 0 0 0 0,-1-1-1 0 0,1 1 1 0 0,-1 0 0 0 0,1 0 0 0 0,-2-1-1 0 0,0 0 1 0 0,-1 6 0 0 0,-2 1-37 0 0,-2-1 0 0 0,2 1 0 0 0,-2-1-1 0 0,-1-1 1 0 0,-14 17 0 0 0,1-5 25 0 0,-29 22-1 0 0,34-31-377 0 0,-19 12 0 0 0,-3-5-3135 0 0,27-15 567 0 0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25 10135 0 0,'0'0'231'0'0,"-1"-2"29"0"0,0 0-114 0 0,1 0-104 0 0,-1 1 0 0 0,0 0 0 0 0,0-2 0 0 0,0 2 0 0 0,1 0 0 0 0,-2-1 0 0 0,1 1-1 0 0,0 0 1 0 0,-1-2 0 0 0,1 2 74 0 0,0 0-1 0 0,-1 1 0 0 0,2 0 0 0 0,-1 0 1 0 0,0-1-1 0 0,0 1 0 0 0,0 0 0 0 0,1 0 1 0 0,-2-1-1 0 0,1 1 0 0 0,0 0 1 0 0,0 0-1 0 0,0 0 0 0 0,0 0 0 0 0,0 0 1 0 0,0 0-1 0 0,0 0 0 0 0,0 1 0 0 0,-2-1 1 0 0,0 1 413 0 0,0-1 1 0 0,-2 2 0 0 0,2 0 0 0 0,-4 1 0 0 0,1 0-291 0 0,0 1 0 0 0,1 1-1 0 0,-1-1 1 0 0,1 0 0 0 0,0 0 0 0 0,0 2-1 0 0,1-1 1 0 0,0 0 0 0 0,0 1 0 0 0,0-1 0 0 0,1 1-1 0 0,-4 7 1 0 0,-1 7 106 0 0,-1-1 1 0 0,-7 34-1 0 0,9-28-203 0 0,2 1 0 0 0,1 1 1 0 0,2-1-1 0 0,0 0 0 0 0,3 38 0 0 0,1-30-96 0 0,2 0-1 0 0,2 0 0 0 0,17 56 1 0 0,-19-77 76 0 0,1-1 1 0 0,-1 0 0 0 0,2 0-1 0 0,-1-1 1 0 0,15 20 0 0 0,-15-24-76 0 0,-1-2 0 0 0,2 1 1 0 0,-1-1-1 0 0,1 0 0 0 0,0 0 0 0 0,0 0 0 0 0,-1-2 0 0 0,2 1 1 0 0,0 0-1 0 0,-1-1 0 0 0,11 5 0 0 0,-7-5-171 0 0,0 0 1 0 0,0-1-1 0 0,0 0 0 0 0,19 0 0 0 0,19-3-6737 0 0,-27 1 333 0 0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31 5783 0 0,'-2'-22'856'0'0,"2"21"387"0"0,-2-6 7098 0 0,24 130-4741 0 0,-2-24-2642 0 0,-5-17-436 0 0,-6-28-305 0 0,-5-26-156 0 0,-4-21-337 0 0,1 0 1 0 0,5 10 0 0 0,4-32-9329 0 0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6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3079 0 0,'1'0'6595'0'0,"5"0"-5062"0"0,1-1-1 0 0,0 0 0 0 0,-1 1 1 0 0,11 1-1 0 0,28 5 1035 0 0,-7 1-1121 0 0,100 3 659 0 0,-113-10-2727 0 0,0-1 1 0 0,-1-1-1 0 0,39-7 0 0 0,-27-2-5419 0 0,-19 5 162 0 0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6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7943 0 0,'0'0'720'0'0,"1"1"-590"0"0,8 34 1734 0 0,-2 0 1 0 0,4 60 0 0 0,-6 73 3707 0 0,-8-124-11817 0 0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7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11399 0 0,'2'-11'561'0'0,"1"-1"-1"0"0,0 2 0 0 0,1-1 0 0 0,10-21 1 0 0,-11 27 27 0 0,0-1 0 0 0,1 0 0 0 0,0 0 1 0 0,1 0-1 0 0,-1 1 0 0 0,1 0 0 0 0,-1 0 1 0 0,1 1-1 0 0,9-7 0 0 0,-11 10-455 0 0,0-1-1 0 0,-1 1 1 0 0,1 0 0 0 0,0-1-1 0 0,0 1 1 0 0,0 0-1 0 0,-1 1 1 0 0,2-1-1 0 0,-1 1 1 0 0,-1 0 0 0 0,2-1-1 0 0,-1 1 1 0 0,0 0-1 0 0,0 1 1 0 0,0-1 0 0 0,0 0-1 0 0,-1 1 1 0 0,1-1-1 0 0,1 1 1 0 0,-2 0-1 0 0,2 0 1 0 0,-2 1 0 0 0,1-1-1 0 0,-1 0 1 0 0,4 3-1 0 0,0 0-56 0 0,-2-1-1 0 0,1 1 1 0 0,-1 0-1 0 0,0-1 1 0 0,0 2-1 0 0,0 0 0 0 0,0 0 1 0 0,-1 0-1 0 0,0-1 1 0 0,1 1-1 0 0,-1 1 1 0 0,1 5-1 0 0,-2-8-56 0 0,-1 1 0 0 0,0 1 0 0 0,1 0 0 0 0,-2-1 0 0 0,1 0 0 0 0,-1 0 0 0 0,0 0 0 0 0,0 1-1 0 0,0 4 1 0 0,-1-2 4 0 0,-1-1-1 0 0,0 1 1 0 0,0-1 0 0 0,0 0-1 0 0,-3 9 1 0 0,-4-1-153 0 0,0 1 0 0 0,0-1 0 0 0,-20 24 0 0 0,19-28-451 0 0,9-10 260 0 0,1 0-119 0 0,1-2 429 0 0,0 1 0 0 0,-1-1 0 0 0,1 2 0 0 0,0-2 1 0 0,-1 1-1 0 0,0 0 0 0 0,2-1 0 0 0,0-1 10 0 0,0 0 1 0 0,0 1-1 0 0,0 0 0 0 0,0-1 1 0 0,1 1-1 0 0,-1 0 0 0 0,0 1 1 0 0,1-1-1 0 0,0 0 0 0 0,0 1 1 0 0,-1-1-1 0 0,2 1 0 0 0,3-2 1 0 0,-2 1 32 0 0,1 1 0 0 0,-1 1 0 0 0,0 0 0 0 0,0-1 1 0 0,0 1-1 0 0,0 0 0 0 0,9 1 0 0 0,-8 0 31 0 0,0 0 0 0 0,2 0 0 0 0,-3 1 0 0 0,2-1 0 0 0,10 7 0 0 0,-13-7-33 0 0,0 1 1 0 0,-1 0-1 0 0,0 1 1 0 0,0-1-1 0 0,1 0 1 0 0,-1 1-1 0 0,-1 0 1 0 0,1 0 0 0 0,0 0-1 0 0,-1 0 1 0 0,3 4-1 0 0,-4-5-8 0 0,0 0 0 0 0,0-1-1 0 0,0 2 1 0 0,-1-1 0 0 0,0 0-1 0 0,1 0 1 0 0,-1 0 0 0 0,0 1 0 0 0,0-2-1 0 0,0 2 1 0 0,0-1 0 0 0,0 0 0 0 0,0 0-1 0 0,0 0 1 0 0,-1 1 0 0 0,1-1-1 0 0,0 0 1 0 0,-1 0 0 0 0,0 0 0 0 0,0-1-1 0 0,-1 4 1 0 0,-2 1 29 0 0,0 0 0 0 0,1 0 0 0 0,-1 0 0 0 0,0-1 0 0 0,-8 7 0 0 0,-46 42 116 0 0,31-29-118 0 0,10-11-193 0 0,-23 15 1 0 0,11-9-578 0 0,25-17 350 0 0,1-1 1 0 0,0-1-1 0 0,-6 4 0 0 0,8-4-266 0 0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7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56 2791 0 0,'0'0'126'0'0,"-3"-2"1439"0"0,0-1-680 0 0,1 2-1 0 0,-1-2 1 0 0,2 1 0 0 0,-1-1-1 0 0,0 1 1 0 0,1-1 0 0 0,-1 2-1 0 0,0-3 1 0 0,2 2 0 0 0,-2-2-1 0 0,1 2 1 0 0,0-1 0 0 0,0 0 0 0 0,0-3-1 0 0,0-6 4528 0 0,2 54-4751 0 0,10 56 0 0 0,13 42-477 0 0,-9-57 42 0 0,12 47 95 0 0,1 13-258 0 0,-21-95 14 0 0,2 50 0 0 0,-8-56 0 0 0,-3 1 0 0 0,-10 68 1 0 0,12-110-94 0 0,-1 0 1 0 0,1 1 0 0 0,0-1-1 0 0,0 0 1 0 0,0 1-1 0 0,-1-1 1 0 0,0 0 0 0 0,0 2-1 0 0,0-2-184 0 0,4-13-8848 0 0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8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5783 0 0,'1'-3'42'0'0,"-1"1"0"0"0,1-1 0 0 0,-1 1 0 0 0,1-1 0 0 0,0 1 0 0 0,0-1 0 0 0,1 1 0 0 0,-2 0 0 0 0,2 0 0 0 0,-1 0 0 0 0,1-1 0 0 0,2-1 0 0 0,7-13 4434 0 0,-4-3 7635 0 0,-9 27-11732 0 0,1 3-251 0 0,1-1 0 0 0,-1 2 1 0 0,1-2-1 0 0,1 2 0 0 0,-1-2 0 0 0,5 12 0 0 0,-4-6-49 0 0,14 70 285 0 0,-4-27-96 0 0,12 109 780 0 0,-22-161-1073 0 0,0 1 1 0 0,-1-1-1 0 0,0 0 0 0 0,-2 12 0 0 0,2-18-223 0 0,-1 2-28 0 0,0 1 191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9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3679 0 0,'0'-6'16'0'0,"1"0"-1"0"0,1 1 0 0 0,-1-1 1 0 0,1 1-1 0 0,0-1 0 0 0,0 1 1 0 0,4-6-1 0 0,-5 9 78 0 0,0 1-1 0 0,0-1 1 0 0,0 1 0 0 0,1-1 0 0 0,-1 1 0 0 0,0-1-1 0 0,1 1 1 0 0,-1 0 0 0 0,1 0 0 0 0,0 0-1 0 0,-1 0 1 0 0,1 0 0 0 0,0 0 0 0 0,0 0 0 0 0,-1 1-1 0 0,1-1 1 0 0,0 0 0 0 0,0 1 0 0 0,0 0-1 0 0,0-1 1 0 0,0 1 0 0 0,0 0 0 0 0,0 0 0 0 0,0 0-1 0 0,3 1 1 0 0,2 0 937 0 0,1 1-1 0 0,0 0 1 0 0,-1 0-1 0 0,0 1 0 0 0,1-1 1 0 0,-1 2-1 0 0,9 5 1 0 0,47 34 1542 0 0,-27-17-1379 0 0,3 0-356 0 0,-1 2-1 0 0,-1 1 0 0 0,42 45 1 0 0,-65-59-668 0 0,0 1 1 0 0,-2 0-1 0 0,1 1 1 0 0,-2 1-1 0 0,0 0 0 0 0,-2 0 1 0 0,0 1-1 0 0,0 0 1 0 0,9 38-1 0 0,-13-39-92 0 0,-2 1-1 0 0,0-1 1 0 0,-1 0 0 0 0,-1 1-1 0 0,-2 30 1 0 0,-1-38-53 0 0,1-1 1 0 0,-1 1-1 0 0,-1-1 0 0 0,0 1 1 0 0,0-1-1 0 0,-1 0 0 0 0,0 0 1 0 0,-1 0-1 0 0,0-1 0 0 0,-1 0 1 0 0,-7 10-1 0 0,0-4-4 0 0,0-1-1 0 0,0-1 1 0 0,-2 0 0 0 0,0-1-1 0 0,0 0 1 0 0,-20 11-1 0 0,-35 14-1608 0 0,-3-7-4165 0 0,52-23-640 0 0</inkml:trace>
  <inkml:trace contextRef="#ctx0" brushRef="#br0" timeOffset="1">1046 203 12095 0 0,'0'0'1636'0'0,"-6"-6"3150"0"0,17 2-4399 0 0,-1 0 1 0 0,0 1 0 0 0,1 0-1 0 0,0 1 1 0 0,-1 0 0 0 0,18-1-1 0 0,-13 2-339 0 0,71-12 113 0 0,-47 6-926 0 0,2 1-1 0 0,75 0 0 0 0,-102 8-1421 0 0,-3-1-105 0 0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7055 0 0,'0'0'4370'0'0,"1"0"-3086"0"0,19 2 1105 0 0,0-1 1 0 0,22-2-1 0 0,41-6-289 0 0,-74 5-1849 0 0,125-20 1862 0 0,-47 6-3654 0 0,-76 15-270 0 0,-4 1-99 0 0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5039 0 0,'0'0'231'0'0,"1"-2"-18"0"0,-1 0 22 0 0,1 0 0 0 0,-1-1 0 0 0,2 0 0 0 0,0 1 0 0 0,-1 0 0 0 0,0 0-1 0 0,1 0 1 0 0,0-1 0 0 0,-1 2 0 0 0,1-1 0 0 0,0 0 0 0 0,0 1 0 0 0,0-2-1 0 0,3 0 1 0 0,-3 1 253 0 0,1 1-1 0 0,1 0 0 0 0,-2-1 0 0 0,2 1 1 0 0,-1 0-1 0 0,0 1 0 0 0,1-1 0 0 0,-1 1 1 0 0,0-1-1 0 0,5 1 0 0 0,-3 0 244 0 0,2 1 0 0 0,-1-1 0 0 0,0 1 0 0 0,0-1 0 0 0,1 2 0 0 0,6 3 0 0 0,-6-2-568 0 0,-1-1-1 0 0,12 7 1 0 0,-8-1 227 0 0,2 0 0 0 0,-1 1 0 0 0,0 0 0 0 0,-1 1-1 0 0,-1 0 1 0 0,15 20 0 0 0,-12-14-129 0 0,-2 0 1 0 0,0 1-1 0 0,-1 0 1 0 0,8 24-1 0 0,-10-22-192 0 0,-2-1-1 0 0,-1 0 1 0 0,0 0-1 0 0,-1 1 1 0 0,-1 0 0 0 0,0 0-1 0 0,-2 0 1 0 0,0 0-1 0 0,-1 0 1 0 0,-1 0-1 0 0,-1 0 1 0 0,0-1 0 0 0,-2 0-1 0 0,0 0 1 0 0,-2 1-1 0 0,1-1 1 0 0,-2-1-1 0 0,0 0 1 0 0,-1-1 0 0 0,-15 22-1 0 0,14-25-288 0 0,-1 0 0 0 0,0-1 0 0 0,-18 14 0 0 0,-18 9-3156 0 0,21-17-4400 0 0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13127 0 0,'0'0'5142'0'0,"1"0"-4214"0"0,97 7 5164 0 0,51-13-5705 0 0,-106 1-6061 0 0,-31 3-1809 0 0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2:49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28 287 0 0,'3'3'2930'0'0,"1"-2"0"0"0,0 1 0 0 0,6 1-1 0 0,10 2 2727 0 0,-10-5-4357 0 0,0 0 0 0 0,13-2 0 0 0,63-7 1856 0 0,18-3-1683 0 0,3-2-3048 0 0,-86 10 597 0 0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3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3999 0 0,'0'0'9895'0'0,"1"2"-9123"0"0,4 12 204 0 0,-1 1 1 0 0,5 22-1 0 0,-3-13-212 0 0,63 359 3747 0 0,-54-206-4192 0 0,-13-158-253 0 0,-1-4 54 0 0,-3 17 0 0 0,1-27-301 0 0,1-4-763 0 0,-3-12-1954 0 0,1 0 1612 0 0,1-3-1965 0 0,1-28 0 0 0,0 29 2381 0 0,1-20-1745 0 0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7223 0 0,'0'-5'199'0'0,"1"0"-1"0"0,-1-1 1 0 0,1 1-1 0 0,-1-1 1 0 0,1 1-1 0 0,1 0 1 0 0,0 0-1 0 0,-1 0 1 0 0,1 1-1 0 0,0-1 1 0 0,1 0-1 0 0,-1 0 1 0 0,2 0-1 0 0,-2 1 1 0 0,1 0-1 0 0,6-5 1 0 0,2-2 1293 0 0,0 0 0 0 0,1 0-1 0 0,0 1 1 0 0,1 0 0 0 0,20-11 0 0 0,-29 20-1329 0 0,0-2 1 0 0,-1 2 0 0 0,1 0 0 0 0,0-1 0 0 0,0 1 0 0 0,0 0 0 0 0,0 1 0 0 0,0-1 0 0 0,0 1 0 0 0,1-1 0 0 0,-1 1 0 0 0,0 1 0 0 0,1-1 0 0 0,-2 0 0 0 0,1 1 0 0 0,0-1 0 0 0,1 2 0 0 0,3 1 0 0 0,-4-2-97 0 0,0 1 1 0 0,0 0-1 0 0,0 1 1 0 0,0-1-1 0 0,-1 1 1 0 0,1-1-1 0 0,-1 2 1 0 0,1-2-1 0 0,-1 1 1 0 0,0 2-1 0 0,0-2 1 0 0,-1 0-1 0 0,1 1 1 0 0,-1 0-1 0 0,0 0 1 0 0,3 7-1 0 0,-3-6-44 0 0,1 2 0 0 0,-1 0 0 0 0,-2-2 0 0 0,2 3 0 0 0,-1-2 0 0 0,0 0 0 0 0,-1 2-1 0 0,0-2 1 0 0,0 0 0 0 0,-1 2 0 0 0,-2 8 0 0 0,0-4 12 0 0,0-1 0 0 0,-1 0 0 0 0,0 1-1 0 0,-1-1 1 0 0,-9 16 0 0 0,-47 87-1355 0 0,51-93 221 0 0,-6 13-4820 0 0,10-24-183 0 0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39 4319 0 0,'0'-2'198'0'0,"2"-9"76"0"0,-1-5-259 0 0,-2 6 4709 0 0,-2 11-4383 0 0,2-1 0 0 0,-2 0 0 0 0,1 0 0 0 0,1 1 1 0 0,-2-1-1 0 0,2 1 0 0 0,-2 0 0 0 0,1-1 0 0 0,1 2 0 0 0,-1-1 0 0 0,1 0 0 0 0,-1 0 1 0 0,0 0-1 0 0,1 1 0 0 0,0-2 0 0 0,-1 2 0 0 0,-1 2 0 0 0,-3 3-161 0 0,1-1 0 0 0,-7 15 1 0 0,10-18 49 0 0,-11 24-149 0 0,-1-1 1 0 0,4 1 0 0 0,0 0 0 0 0,1 1-1 0 0,1 0 1 0 0,-5 41 0 0 0,7-26 114 0 0,3 0 1 0 0,2 0 0 0 0,7 73-1 0 0,-2-85 218 0 0,0 0 0 0 0,3 0 0 0 0,11 34 0 0 0,-11-45-95 0 0,1 0-1 0 0,1-1 1 0 0,1 1-1 0 0,1-2 0 0 0,18 27 1 0 0,-22-36-226 0 0,0-1 1 0 0,1 1-1 0 0,-1-2 0 0 0,1 1 1 0 0,15 9-1 0 0,-19-14-298 0 0,0 0 0 0 0,0-2-1 0 0,1 2 1 0 0,0-1 0 0 0,-1 0 0 0 0,1-1 0 0 0,0 1 0 0 0,-1-1-1 0 0,2-1 1 0 0,-2 2 0 0 0,1-2 0 0 0,0 0 0 0 0,0 0 0 0 0,8 0 0 0 0,3-3-2421 0 0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3999 0 0,'0'0'306'0'0,"1"-1"-200"0"0,3-3 808 0 0,1 1 0 0 0,0-1-1 0 0,-1 0 1 0 0,2 2 0 0 0,-1-2-1 0 0,0 2 1 0 0,1-1-1 0 0,-1 2 1 0 0,0-2 0 0 0,1 2-1 0 0,-1 0 1 0 0,9-2 0 0 0,9 1 1094 0 0,41 0 1 0 0,-49 2-1486 0 0,50 3 368 0 0,15-2 28 0 0,-42-4-2651 0 0,-32 2 1069 0 0,-1 0 0 0 0,1 1 0 0 0,-2-2 0 0 0,1 0 0 0 0,6-2 0 0 0,-4 0-5715 0 0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3999 0 0,'0'0'8123'0'0,"0"2"-6694"0"0,10 102 5175 0 0,-5 56-5318 0 0,-3-74-768 0 0,0-39-1151 0 0,1-15-6219 0 0,-1-21 609 0 0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5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2503 0 0,'1'-1'110'0'0,"15"-35"124"0"0,-15 32 97 0 0,0 2 0 0 0,0-1 0 0 0,0 0-1 0 0,-1 1 1 0 0,1-2 0 0 0,-1 1 0 0 0,0 1-1 0 0,0-2 1 0 0,0 2 0 0 0,-1-2 0 0 0,0-1-1 0 0,0-13 5248 0 0,1 15-526 0 0,30 151-1127 0 0,-1-5-2745 0 0,-7 49-148 0 0,-12 0-414 0 0,-8-167-556 0 0,6 100 372 0 0,-2-62-156 0 0,5 33 220 0 0,-1-32-100 0 0,9 135 431 0 0,-9-121-722 0 0,-6-64-402 0 0,-4-13-935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9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13071 0 0,'0'0'1536'0'0,"2"1"-777"0"0,9 1-98 0 0,1-1 0 0 0,0 0 0 0 0,0-1 0 0 0,-1 0 0 0 0,1-1 0 0 0,12-2-1 0 0,-5 0-109 0 0,71-10 870 0 0,4-2-1612 0 0,-66 12-1356 0 0,-6 0-3142 0 0,-1 1-1993 0 0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6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6935 0 0,'2'-4'630'0'0,"-2"-1"-520"0"0,2-9 6152 0 0,1 17-3317 0 0,0 10 1631 0 0,-2-7-6079 0 0,24 181 4027 0 0,-20-93-2073 0 0,-5-69-394 0 0,-5 43 0 0 0,5-68-355 0 0,-1 4 678 0 0,-4-2-5627 0 0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6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7943 0 0,'1'-1'611'0'0,"5"-3"-65"0"0,0 1-1 0 0,0-1 0 0 0,0 0 1 0 0,0 2-1 0 0,14-7 1 0 0,38-5 3943 0 0,-46 11-4022 0 0,83-16 2642 0 0,-22 5-1911 0 0,40-7-434 0 0,-63 15-3059 0 0,-35 1-4157 0 0,-7 3 776 0 0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6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8407 0 0,'0'0'646'0'0,"0"1"-306"0"0,-4 14 952 0 0,1 0 1 0 0,1 0-1 0 0,-1 16 1 0 0,3 48 1340 0 0,0-45-2152 0 0,0 27-158 0 0,0 44 20 0 0,-3-79 174 0 0,0-8-2240 0 0,2-6-4337 0 0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7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4319 0 0,'-1'-15'546'0'0,"1"-1"-1"0"0,1 0 0 0 0,2-19 0 0 0,0 24 861 0 0,-1-1 1 0 0,1 1 0 0 0,1 2-1 0 0,-1-2 1 0 0,9-15-1 0 0,-10 22-1001 0 0,1 0 0 0 0,0 0-1 0 0,-1 0 1 0 0,2-1 0 0 0,-1 1-1 0 0,0 0 1 0 0,1 1 0 0 0,1 0-1 0 0,-1-1 1 0 0,0 2 0 0 0,7-6-1 0 0,-8 7-282 0 0,-1 0 1 0 0,2-1-1 0 0,-2 1 0 0 0,2 0 0 0 0,-2 1 1 0 0,1-1-1 0 0,1 1 0 0 0,-1-1 0 0 0,-1 1 0 0 0,2 0 1 0 0,-1 0-1 0 0,0 0 0 0 0,0 1 0 0 0,0-1 1 0 0,0 0-1 0 0,0 1 0 0 0,0-1 0 0 0,0 2 0 0 0,-1-1 1 0 0,7 2-1 0 0,-5 0-29 0 0,0-1-1 0 0,-1 1 1 0 0,1-1 0 0 0,0 1 0 0 0,-1 0 0 0 0,0 0-1 0 0,1 1 1 0 0,-2-1 0 0 0,5 5 0 0 0,-5-5-69 0 0,0 0 1 0 0,-1 0-1 0 0,0 0 0 0 0,1-1 1 0 0,-1 1-1 0 0,0 0 0 0 0,0 0 1 0 0,-1 0-1 0 0,1 0 0 0 0,0 1 1 0 0,-1-1-1 0 0,1-1 0 0 0,-1 2 1 0 0,-1 3-1 0 0,-1-1-22 0 0,1 0 0 0 0,0-1 0 0 0,-1 0 0 0 0,0 0 0 0 0,0 1 0 0 0,-1-1 0 0 0,1 0 0 0 0,-1 0 0 0 0,0 0 0 0 0,-4 6 0 0 0,-2-2-231 0 0,0 1-1 0 0,0 0 1 0 0,-14 10-1 0 0,20-18-5 0 0,6-4-120 0 0,10-7-111 0 0,-5 5 477 0 0,-1 0-1 0 0,1 2 1 0 0,0-1-1 0 0,0 1 1 0 0,0 0-1 0 0,1 0 1 0 0,-2 2-1 0 0,2-1 1 0 0,-1 1-1 0 0,14 1 1 0 0,-15-1 0 0 0,-1 1 0 0 0,1 0 1 0 0,0 1-1 0 0,-2 0 0 0 0,2 0 1 0 0,-1 0-1 0 0,0 1 1 0 0,0-1-1 0 0,0 2 0 0 0,0 0 1 0 0,-1-1-1 0 0,1 0 0 0 0,8 10 1 0 0,-10-9 50 0 0,0-1 0 0 0,0 2 0 0 0,-1-1 0 0 0,1 1 0 0 0,-2-1 0 0 0,2 2 0 0 0,-2-1 0 0 0,1 0 0 0 0,-1 0 0 0 0,0 0 0 0 0,0 1 0 0 0,0 0-1 0 0,-1-1 1 0 0,0 0 0 0 0,0 1 0 0 0,-1 0 0 0 0,1 0 0 0 0,-1 0 0 0 0,0-1 0 0 0,-1 1 0 0 0,1 0 0 0 0,-2 0 0 0 0,2-1 0 0 0,-5 11 0 0 0,0-4-4 0 0,-1 0 0 0 0,1-1 0 0 0,-3 0 0 0 0,2 0 0 0 0,-2-1-1 0 0,1-1 1 0 0,-2 1 0 0 0,1 0 0 0 0,-2-1 0 0 0,0-1 0 0 0,1 0 0 0 0,-1 0 0 0 0,-1-1-1 0 0,0 0 1 0 0,0-1 0 0 0,-16 7 0 0 0,18-10-101 0 0,-58 23-2094 0 0,59-25 1741 0 0,0 1 0 0 0,1 0 0 0 0,-1-1-1 0 0,1 0 1 0 0,-2 0 0 0 0,-14-2 0 0 0,14 0-1643 0 0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7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2791 0 0,'1'0'207'0'0,"0"0"26"0"0,1-1 1 0 0,1 1-1 0 0,-2 0 1 0 0,1-1-1 0 0,0 1 0 0 0,0 0 1 0 0,0 0-1 0 0,0 0 0 0 0,0 0 1 0 0,0 0-1 0 0,0 1 0 0 0,0-1 1 0 0,0 0-1 0 0,0 1 1 0 0,-1-1-1 0 0,1 1 0 0 0,0 0 1 0 0,-1 0-1 0 0,1 0 0 0 0,2 1 1 0 0,0 0 186 0 0,5 5 745 0 0,2 0-1 0 0,-1 0 0 0 0,14 15 0 0 0,-10-10-381 0 0,-1 0 36 0 0,1 2 1 0 0,-2-1-1 0 0,0 1 0 0 0,18 29 0 0 0,-14-13 464 0 0,24 51 1 0 0,-30-53-839 0 0,-1-1-1 0 0,-1 1 1 0 0,-2 0-1 0 0,0 0 1 0 0,-2 1 0 0 0,-2 0-1 0 0,0 49 1 0 0,-4-55-299 0 0,0 0 0 0 0,-1-1 0 0 0,-2 0 0 0 0,0 1 0 0 0,-2-2 0 0 0,0 1 0 0 0,-1-1 0 0 0,-1 0 0 0 0,-20 32 0 0 0,8-18-465 0 0,-34 43 1 0 0,38-58-927 0 0,1-1 1 0 0,-2-1-1 0 0,-28 22 0 0 0,21-22-1283 0 0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37 7055 0 0,'1'-6'340'0'0,"0"4"-298"0"0,-1 1 0 0 0,0-1 0 0 0,1 1 0 0 0,-1-2 0 0 0,0 2 0 0 0,0 0 0 0 0,0-1 0 0 0,0 1 0 0 0,-1-4 0 0 0,0 2-302 0 0,-3-6 6999 0 0,-1 15-5099 0 0,3-2-1402 0 0,0 0 0 0 0,0 1 1 0 0,0-1-1 0 0,0 1 0 0 0,1-1 0 0 0,-3 10 0 0 0,-2 29 269 0 0,6-34-333 0 0,-2 34 540 0 0,4 46 1 0 0,0-24-235 0 0,11 166 1113 0 0,-13-227-1578 0 0,3 19 101 0 0,-1 4-2 0 0,-1 34 0 0 0,-2-50 27 0 0,0 1-2843 0 0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8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6591 0 0,'100'-73'5253'0'0,"-93"69"-4602"0"0,-3 1-287 0 0,0 0 0 0 0,1 0 0 0 0,-1 2 0 0 0,1-2 0 0 0,-1 1 0 0 0,1 1 0 0 0,0-1 0 0 0,0 0 0 0 0,0 2 0 0 0,0-1 0 0 0,1 1 0 0 0,6-1 0 0 0,-8 2-226 0 0,0-1-1 0 0,-1 0 0 0 0,1 1 0 0 0,0-1 0 0 0,0 2 0 0 0,-1-1 1 0 0,1 1-1 0 0,-1-1 0 0 0,1 1 0 0 0,-1 0 0 0 0,1-1 0 0 0,0 2 1 0 0,-1-2-1 0 0,-1 3 0 0 0,2-3 0 0 0,3 7 0 0 0,-4-3-51 0 0,2 0 1 0 0,-1 0-1 0 0,-1 0 0 0 0,0 0 0 0 0,0 0 0 0 0,-1 1 1 0 0,2 0-1 0 0,-3 0 0 0 0,2 0 0 0 0,-2-1 0 0 0,0 1 0 0 0,0 1 1 0 0,1-1-1 0 0,-1 0 0 0 0,-1 0 0 0 0,0 1 0 0 0,0-2 1 0 0,0 1-1 0 0,-1 1 0 0 0,-1 0 0 0 0,1-2 0 0 0,0 1 0 0 0,-1 1 1 0 0,-3 5-1 0 0,-1 1 37 0 0,0-1-1 0 0,-17 22 1 0 0,-20 20-318 0 0,22-29-734 0 0,18-21 86 0 0,0-1 0 0 0,-1 0 0 0 0,1 0 0 0 0,-1 0 0 0 0,1 0 0 0 0,-1-1 0 0 0,0 1 0 0 0,-7 2 0 0 0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8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41 3079 0 0,'1'-1'135'0'0,"23"-38"6353"0"0,-30 40-5555 0 0,2 0-770 0 0,0 1-1 0 0,2 0 1 0 0,-2-1 0 0 0,1 1-1 0 0,1 1 1 0 0,-1-2-1 0 0,0 2 1 0 0,0-1-1 0 0,-3 5 1 0 0,-1 1 575 0 0,-11 16 0 0 0,9-10-228 0 0,0 1 0 0 0,-6 17 1 0 0,-12 35 561 0 0,17-42-669 0 0,-5 18 118 0 0,0 2 0 0 0,-9 51 0 0 0,19-70-376 0 0,1-1 0 0 0,2 1 0 0 0,1 0 0 0 0,1 0 0 0 0,4 35 1 0 0,-1-41 50 0 0,1 1 1 0 0,1 0 0 0 0,7 21 0 0 0,-7-29 40 0 0,1 0 1 0 0,1 0-1 0 0,-1-1 1 0 0,2 1-1 0 0,12 16 1 0 0,-12-21-6 0 0,-2 0 1 0 0,2 0 0 0 0,-1-1 0 0 0,2 1 0 0 0,16 12 0 0 0,-21-19-328 0 0,1 2 1 0 0,-1-2-1 0 0,0 2 1 0 0,0-2 0 0 0,1 0-1 0 0,7 3 1 0 0,-8-4-488 0 0,1 0 0 0 0,0 0 0 0 0,-1 0 0 0 0,0 0 0 0 0,0 0 0 0 0,0 0 0 0 0,0-1 0 0 0,6-2 0 0 0,1 0-5778 0 0</inkml:trace>
  <inkml:trace contextRef="#ctx0" brushRef="#br0" timeOffset="1">616 304 5407 0 0,'1'-7'112'0'0,"0"2"35"0"0,-1 1 0 0 0,1-2-1 0 0,0 2 1 0 0,1-1 0 0 0,3-4 10485 0 0,-2 35-9172 0 0,1-1 0 0 0,-2 27 0 0 0,-1-22-891 0 0,-2 93 848 0 0,-1-41-1048 0 0,2-79-363 0 0,-2 55-310 0 0,1-47-1222 0 0,-3 15 0 0 0,2-20-561 0 0,0 0-425 0 0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9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8407 0 0,'1'0'646'0'0,"3"-4"-451"0"0,1 2 0 0 0,0-1 0 0 0,0 0 0 0 0,0 1 1 0 0,6-2-1 0 0,30-7 2209 0 0,-11 3-831 0 0,97-40 4547 0 0,-34 11-4058 0 0,-79 33-2017 0 0,1 0 0 0 0,18-4 0 0 0,-6 5-3694 0 0,-17 2 1611 0 0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9903 0 0,'0'0'1246'0'0,"0"1"-85"0"0,2 5-47 0 0,0-1 0 0 0,-1 0-1 0 0,2 7 1 0 0,0 34 1063 0 0,-5 202-790 0 0,1-231-1671 0 0,-1 1 0 0 0,0-1 1 0 0,-2 0-1 0 0,0 0 1 0 0,-7 17-1 0 0,9-29-1725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50:01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42 4975 0 0,'-1'-1'231'0'0,"-23"-39"4504"0"0,25 41-4605 0 0,19 21 410 0 0,-2 1 0 0 0,0 1 0 0 0,16 29 0 0 0,-16-24 72 0 0,41 51 0 0 0,20 8 2 0 0,-65-78-279 0 0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09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8807 0 0,'1'-1'82'0'0,"19"-39"682"0"0,-16 36-574 0 0,-2-1-1 0 0,2 1 0 0 0,0 0 0 0 0,-1-1 0 0 0,10-6 1 0 0,-9 7 213 0 0,1 0 0 0 0,0 2 0 0 0,0-1 0 0 0,0 0 0 0 0,0 1 0 0 0,1-1 0 0 0,-1 1 0 0 0,1 0 0 0 0,0 1 0 0 0,-1-1 0 0 0,2 2 1 0 0,-2-1-1 0 0,1 0 0 0 0,0 1 0 0 0,0 0 0 0 0,0 0 0 0 0,0 1 0 0 0,0 0 0 0 0,-1-1 0 0 0,1 1 0 0 0,0 1 0 0 0,-1 0 0 0 0,1 0 0 0 0,0 1 0 0 0,6 2 1 0 0,-9-3-358 0 0,-1 0 0 0 0,1-1 0 0 0,0 2 0 0 0,-2-2 0 0 0,2 1 0 0 0,-1 1 0 0 0,1-1 0 0 0,-1 1 0 0 0,-1-2 0 0 0,2 2 0 0 0,-2-1 0 0 0,1 2 0 0 0,-1-2 0 0 0,0 1 0 0 0,0 0 0 0 0,1-1 0 0 0,-1 1 0 0 0,0 0 0 0 0,-1 0 0 0 0,0 0 0 0 0,1 0 0 0 0,0 1 0 0 0,-1-2 0 0 0,0 1 0 0 0,0 1 0 0 0,0-1 0 0 0,-1-1 0 0 0,0 2 0 0 0,1-1 0 0 0,0 0 0 0 0,-2 0 0 0 0,1-1 0 0 0,0 2 0 0 0,0-2 0 0 0,0 1 0 0 0,-1 0 0 0 0,1-1 0 0 0,-4 6 0 0 0,-3-1-225 0 0,1 1 0 0 0,-12 9 0 0 0,19-17 20 0 0,10-8-625 0 0,-7 5 783 0 0,0 2-1 0 0,0-1 0 0 0,2 0 1 0 0,-2 2-1 0 0,1-2 0 0 0,-1 0 1 0 0,2 2-1 0 0,-1-1 0 0 0,-1 1 1 0 0,8-1-1 0 0,-5 1 23 0 0,-1 1 0 0 0,1-1 0 0 0,0 1 0 0 0,0 0 0 0 0,-1 1 0 0 0,10 2 0 0 0,-6 0 59 0 0,0 0 0 0 0,-2-1 0 0 0,2 3 0 0 0,-1-1 0 0 0,-1 0 0 0 0,1 1 0 0 0,-1 0 0 0 0,11 12 0 0 0,-15-15-34 0 0,0 1-1 0 0,0 0 0 0 0,-2-1 0 0 0,2 1 0 0 0,-1 0 0 0 0,0 0 0 0 0,0-1 1 0 0,-2 1-1 0 0,2 0 0 0 0,0 0 0 0 0,-1 6 0 0 0,0-5 11 0 0,-1 1 1 0 0,0 0-1 0 0,0 0 0 0 0,0-1 0 0 0,-1 1 0 0 0,1-1 1 0 0,-4 10-1 0 0,0-2 48 0 0,-1-2-1 0 0,0 1 1 0 0,0-1 0 0 0,-1 0-1 0 0,-1 0 1 0 0,-15 19 0 0 0,12-18-62 0 0,-1 0 0 0 0,0-1 1 0 0,-1 0-1 0 0,-21 14 0 0 0,14-12 8 0 0,-1 0 0 0 0,-33 12 0 0 0,44-21-469 0 0,-2 0-1 0 0,1-1 1 0 0,0-1-1 0 0,-16 3 1 0 0,25-5 63 0 0,-1 0 0 0 0,0 0 0 0 0,1 0 0 0 0,0 0-1 0 0,-1 0 1 0 0,1 0 0 0 0,-1 0 0 0 0,0-1 0 0 0,1 1 0 0 0,0-1 0 0 0,-1 1 0 0 0,1-1 0 0 0,0 0 0 0 0,0 0 0 0 0,-3-1 0 0 0,-1-2-1802 0 0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1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3367 0 0,'1'0'258'0'0,"1"-1"-9"0"0,2 0 0 0 0,-2-1 0 0 0,1 1 0 0 0,0 0 0 0 0,-1 1 0 0 0,2-1 0 0 0,-2 1 0 0 0,1 0 0 0 0,1-1 0 0 0,-2 1 0 0 0,2 0 0 0 0,-2 1 0 0 0,6-1 0 0 0,3 3 627 0 0,2 0-1 0 0,-2 0 0 0 0,2 2 0 0 0,-2-1 0 0 0,1 2 0 0 0,-2-1 1 0 0,1 1-1 0 0,13 10 0 0 0,9 8 587 0 0,34 37-1 0 0,-48-43-989 0 0,0 2 0 0 0,-1 0-1 0 0,-2 1 1 0 0,0 1 0 0 0,21 39 0 0 0,-27-41-124 0 0,-1 0 0 0 0,-1 0 0 0 0,-1 2 0 0 0,0-1 0 0 0,-1 1 0 0 0,-2-1 0 0 0,3 29 0 0 0,-7-36-179 0 0,0 0 0 0 0,0 0-1 0 0,-2 0 1 0 0,0 0 0 0 0,0 0 0 0 0,-2-1 0 0 0,1 1 0 0 0,-2-2-1 0 0,1 2 1 0 0,-9 13 0 0 0,0-4-50 0 0,1 0-1 0 0,-3-1 1 0 0,0-1 0 0 0,-26 29-1 0 0,19-27-1482 0 0,-1 0 0 0 0,-37 30-1 0 0,39-38-1207 0 0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1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1 501 4399 0 0,'0'0'1152'0'0,"1"-1"-364"0"0,1-1-344 0 0,2 1-1 0 0,-1 0 1 0 0,-1 0-1 0 0,2 0 1 0 0,-1 0-1 0 0,0 1 1 0 0,0-1-1 0 0,0 1 1 0 0,5 0 0 0 0,31 1 2217 0 0,-28 1-2115 0 0,49 0 1639 0 0,60-6-1 0 0,90-11 47 0 0,-37 1-1156 0 0,771-56 1064 0 0,-506 20-1865 0 0,-121 13 8 0 0,-212 26-113 0 0,432-48 709 0 0,43-2 33 0 0,54-4 116 0 0,-1 11-101 0 0,-10 19-284 0 0,0 21-260 0 0,-586 14-374 0 0,41 0-1243 0 0,-71-1 351 0 0,-20-3-9746 0 0,-7 1 4651 0 0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11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5783 0 0,'0'0'444'0'0,"0"-1"-82"0"0,4-8 10707 0 0,-4 9-10596 0 0,3 5-276 0 0,-2 0-1 0 0,1-2 1 0 0,-1 2 0 0 0,0-1-1 0 0,-1 1 1 0 0,1-1 0 0 0,-1 7-1 0 0,3 5 77 0 0,23 185 2284 0 0,-3-27-1387 0 0,-18-128-1020 0 0,5 28 67 0 0,-9-69-233 0 0,-1-5-71 0 0,-8-10-914 0 0,5 6 975 0 0,0-1-1 0 0,1 0 1 0 0,-1 0-1 0 0,1 0 1 0 0,1 0-1 0 0,-3-9 1 0 0,-2-33-106 0 0,4 33 121 0 0,-9-173 253 0 0,6 55-52 0 0,-4 47 76 0 0,-2-22-33 0 0,11 103-212 0 0,0-1 0 0 0,0 0 0 0 0,1 0 0 0 0,-1 0 0 0 0,0 1 0 0 0,1-1 0 0 0,3-6 0 0 0,-4 9-7 0 0,2 0 0 0 0,-2 0 1 0 0,2 0-1 0 0,-1 1 0 0 0,-1-1 1 0 0,2 1-1 0 0,-1-1 0 0 0,0 1 1 0 0,1-1-1 0 0,-1 0 1 0 0,1 2-1 0 0,-1-2 0 0 0,1 1 1 0 0,0 0-1 0 0,-1 0 0 0 0,1 0 1 0 0,0 0-1 0 0,-1 0 0 0 0,2 0 1 0 0,2 0-1 0 0,0 0 10 0 0,0 1-1 0 0,0-1 1 0 0,0 1-1 0 0,0 0 0 0 0,-1 1 1 0 0,1-1-1 0 0,0 1 1 0 0,0-1-1 0 0,0 1 1 0 0,-1 0-1 0 0,7 3 1 0 0,7 4 59 0 0,23 13 0 0 0,-30-16-26 0 0,0 2-1 0 0,-2-1 1 0 0,1 1-1 0 0,0 1 1 0 0,11 13 0 0 0,-18-18-36 0 0,0 0 1 0 0,-1-1 0 0 0,2 2 0 0 0,-3-1 0 0 0,1 0-1 0 0,0 1 1 0 0,0 0 0 0 0,0-1 0 0 0,-1 1 0 0 0,0 0-1 0 0,0 0 1 0 0,1 0 0 0 0,-2 0 0 0 0,1 0 0 0 0,-1-1-1 0 0,0 2 1 0 0,0-1 0 0 0,0 0 0 0 0,0 0 0 0 0,-1 5-1 0 0,0-4 1 0 0,-1 0 1 0 0,1-1-1 0 0,-1 2 0 0 0,-1-1 0 0 0,1-1 0 0 0,-1 1 0 0 0,0-1 0 0 0,1 1 0 0 0,-2-1 0 0 0,-3 5 0 0 0,-6 4-51 0 0,-23 19-1 0 0,15-15-124 0 0,-20 17-809 0 0,19-21-1826 0 0,17-12 779 0 0,1 1 0 0 0,-1 0 0 0 0,-5 2 0 0 0,3-3-3857 0 0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12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28 7079 0 0,'0'0'324'0'0,"1"-1"-4"0"0,4-25 7834 0 0,-12 26-7228 0 0,4 1-785 0 0,-1-1-1 0 0,2 1 1 0 0,-1-1 0 0 0,-1 2-1 0 0,2-1 1 0 0,-2 1-1 0 0,2-1 1 0 0,-1 0-1 0 0,1 1 1 0 0,-1-1 0 0 0,0 2-1 0 0,1-1 1 0 0,-1 0-1 0 0,2 0 1 0 0,-2 0-1 0 0,-2 5 1 0 0,-4 4 186 0 0,2 1-1 0 0,-10 19 1 0 0,14-26-233 0 0,-65 143 896 0 0,56-117-867 0 0,1 1-1 0 0,-10 62 1 0 0,18-73 27 0 0,2-1 0 0 0,0 0 1 0 0,2 1-1 0 0,0 0 1 0 0,4 28-1 0 0,0-32 16 0 0,-1 0-1 0 0,2 0 1 0 0,11 27 0 0 0,-13-36-63 0 0,1 0 0 0 0,-1-1 0 0 0,1 0 0 0 0,0 1 0 0 0,1-1 0 0 0,0 0 0 0 0,-1-1 0 0 0,13 9 0 0 0,-15-11-204 0 0,1-2 1 0 0,1 2-1 0 0,-1-3 1 0 0,1 2-1 0 0,0-1 1 0 0,-1 1-1 0 0,6 0 1 0 0,-6-3-353 0 0,-1 2 1 0 0,0-2-1 0 0,2 0 1 0 0,-2 0-1 0 0,0 0 1 0 0,1 0-1 0 0,0 0 1 0 0,0 0-1 0 0,-1 0 1 0 0,7-3-1 0 0,-1 0-4319 0 0,0-2-1112 0 0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14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6591 0 0,'0'-1'507'0'0,"12"-48"3638"0"0,-5 24 5754 0 0,-3 70-8442 0 0,3 42-965 0 0,2 26-84 0 0,-3-37 2 0 0,0 13-13 0 0,-6-82-295 0 0,0 1 1 0 0,-1 0-1 0 0,-2 14 1 0 0,2-20-298 0 0,1 1 1 0 0,-1 0-1 0 0,0 0 0 0 0,-1 0 1 0 0,-1 4-1 0 0,2-6-234 0 0,0 1 0 0 0,0-2 0 0 0,1 2-1 0 0,-1-1 1 0 0,-1 0 0 0 0,1 0 0 0 0,0-1 0 0 0,0 2-1 0 0,0-2 1 0 0,0 2 0 0 0,-1-2 0 0 0,-1 2 0 0 0,-3-1-4309 0 0,1-2-1006 0 0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1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6191 0 0,'0'0'1995'0'0,"1"-1"-1260"0"0,5-2 382 0 0,-1-1 155 0 0,1 1 0 0 0,0 0 0 0 0,0 0 0 0 0,10-2 0 0 0,80-19 4597 0 0,50-1-3433 0 0,-90 22-2227 0 0,-10 2-347 0 0,-40 1 35 0 0,-5-1-153 0 0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15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2271 0 0,'1'0'102'0'0,"8"-13"-318"0"0,-6 8 1021 0 0,1 0 0 0 0,-1 1 0 0 0,7-6-1 0 0,-9 9 493 0 0,2-2-1 0 0,-1 2 1 0 0,1 0-1 0 0,-1 0 0 0 0,0-1 1 0 0,5 0-1 0 0,-6 0-1031 0 0,3 1 0 0 0,-2 0-1 0 0,1 1 1 0 0,0-1 0 0 0,0 1-1 0 0,0 0 1 0 0,0-1 0 0 0,0 1 0 0 0,0 0-1 0 0,-1 0 1 0 0,2 0 0 0 0,-2 1-1 0 0,1-1 1 0 0,1 1 0 0 0,-2-1-1 0 0,2 1 1 0 0,-3 0 0 0 0,2 1-1 0 0,0-1 1 0 0,0 0 0 0 0,0 1-1 0 0,3 1 1 0 0,7 7 104 0 0,-2 0-1 0 0,2 2 1 0 0,-2-2 0 0 0,16 21-1 0 0,32 55 569 0 0,-44-59-571 0 0,-1-2 0 0 0,-1 3 0 0 0,12 32 0 0 0,-20-44-180 0 0,0 0 0 0 0,-2 1 1 0 0,0 0-1 0 0,0 0 0 0 0,-2 0 0 0 0,0 0 0 0 0,-2 18 0 0 0,0-16-69 0 0,-2 0 0 0 0,0 0 0 0 0,-1-1 1 0 0,-1 0-1 0 0,-2 0 0 0 0,1 0 0 0 0,-12 20 0 0 0,5-13-274 0 0,-2-1 1 0 0,-1 0 0 0 0,0-2-1 0 0,-25 25 1 0 0,18-21-384 0 0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24.5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0 302 1807 0 0,'1'-2'134'0'0,"1"-1"-19"0"0,2-1 0 0 0,-3 1 0 0 0,3 0 0 0 0,-1-1 0 0 0,-1 2 0 0 0,2-1 0 0 0,0 0 0 0 0,-1 1 0 0 0,8-4 0 0 0,-10 5 73 0 0,15-2 3846 0 0,-1 6-1427 0 0,-2 1-1488 0 0,-3-3-515 0 0,-1-1 1 0 0,1-1-1 0 0,10-1 0 0 0,1 0-13 0 0,154-19 1580 0 0,-1-9-671 0 0,13-2-440 0 0,-14 5-435 0 0,131-19 195 0 0,-40 18-360 0 0,83-9-248 0 0,-39 9-203 0 0,-229 21 36 0 0,-42 4-40 0 0,7-2 80 0 0,84 4 1 0 0,-114 2-60 0 0,13 4 1 0 0,-34 0-114 0 0,-4 0 6 0 0,-2-2 0 0 0,2 0 0 0 0,-13 3 0 0 0,-39 4 24 0 0,44-7 54 0 0,-175 21-244 0 0,-67 9-286 0 0,161-18 375 0 0,-146 25-194 0 0,163-26 263 0 0,-361 72-336 0 0,13 37-99 0 0,362-102 460 0 0,-79 30 16 0 0,147-50 107 0 0,3-1-4 0 0,13-1 144 0 0,-1 0 1 0 0,26-5 0 0 0,31-12 272 0 0,-6 2-197 0 0,78-13 123 0 0,-6 3-148 0 0,202-37 229 0 0,129 11-242 0 0,-322 39-212 0 0,133-10 25 0 0,-2 12-49 0 0,-271 11-1 0 0,8 0 0 0 0,0 0 0 0 0,-1 1 0 0 0,2 1 0 0 0,14 3 0 0 0,-28-4 0 0 0,0-1 0 0 0,-1 0 0 0 0,0 0 0 0 0,1 0 0 0 0,-1 0 0 0 0,1 1 0 0 0,0-1 0 0 0,-1 0 0 0 0,0 0 0 0 0,1 0 0 0 0,0 0 0 0 0,-1 1 0 0 0,1 0 0 0 0,-1-1 0 0 0,0 1 0 0 0,0-1 0 0 0,0 1 0 0 0,0-1 0 0 0,0 0 0 0 0,0 0 0 0 0,0 0 0 0 0,0 1 0 0 0,0-1 0 0 0,0 0 0 0 0,0 1 0 0 0,0-1 0 0 0,0 1 0 0 0,0-1 0 0 0,0 0 0 0 0,-1 0 0 0 0,1 1 0 0 0,0 0 0 0 0,0-1 0 0 0,0 0 0 0 0,0 0 0 0 0,0 0 0 0 0,0 0 0 0 0,-1 1 0 0 0,-7 7 0 0 0,3-4-12 0 0,0-1-1 0 0,-1 1 0 0 0,0-1 1 0 0,0-1-1 0 0,0 2 0 0 0,-9 1 1 0 0,-41 9-268 0 0,56-14 279 0 0,-228 43-885 0 0,54-11 311 0 0,-94 17 157 0 0,61-11 154 0 0,-188 33-205 0 0,296-53 386 0 0,-75 14-34 0 0,4 13 98 0 0,144-36 20 0 0,-87 33 9 0 0,117-43 37 0 0,-1 0 0 0 0,0 0 1 0 0,6 1-1 0 0,2-2 125 0 0,86-18 773 0 0,26-4-575 0 0,320-42 271 0 0,-392 59-582 0 0,326-35 274 0 0,-242 29-253 0 0,132-9-72 0 0,-183 17-6 0 0,102-3-2 0 0,1 10 62 0 0,-148 0-62 0 0,0 0 0 0 0,0 1 0 0 0,50 10 0 0 0,-87-12-2 0 0,0-1 1 0 0,0 1-1 0 0,0-1 0 0 0,0 2 0 0 0,0-2 0 0 0,-1 0 0 0 0,1 2 1 0 0,0-1-1 0 0,-1 0 0 0 0,3 2 0 0 0,-3-2-40 0 0,-3 0-13 0 0,-5 4 12 0 0,0-1 0 0 0,-1 0 1 0 0,1-1-1 0 0,-1 1 0 0 0,-9 1 0 0 0,-45 11-189 0 0,54-14 188 0 0,-603 116-1160 0 0,396-83 1115 0 0,-74 13-82 0 0,6 18 1 0 0,201-41 156 0 0,-38 11 16 0 0,57-20-2 0 0,-220 66 0 0 0,4 5 0 0 0,261-81 0 0 0,13-5 14 0 0,7 1 30 0 0,8-2 133 0 0,36-3 358 0 0,87-20-1 0 0,-55 9-254 0 0,46-4-20 0 0,6-2-129 0 0,-98 15-100 0 0,228-38 113 0 0,-140 26-91 0 0,164-23 40 0 0,-170 27-93 0 0,81-9 0 0 0,1 10 0 0 0,-148 10 0 0 0,135 4 0 0 0,-182-2 0 0 0,6 0 0 0 0,0 1 0 0 0,0 0 0 0 0,-1 0 0 0 0,1 0 0 0 0,-1 1 0 0 0,1-1 0 0 0,-1 2 0 0 0,8 4 0 0 0,-13-7-2 0 0,-1 0-1 0 0,1 0 0 0 0,0 0 1 0 0,0 1-1 0 0,-1-1 0 0 0,0 0 0 0 0,1 1 1 0 0,-1 0-1 0 0,0-1 0 0 0,1 0 1 0 0,0 1-1 0 0,-1-1 0 0 0,0 0 1 0 0,1 1-1 0 0,-1 0 0 0 0,1 0 1 0 0,-1-1-1 0 0,0 1 0 0 0,0 0 1 0 0,0-1-1 0 0,0 0 0 0 0,0 1 1 0 0,0 0-1 0 0,0 0 0 0 0,0-1 1 0 0,0 1-1 0 0,0 0 0 0 0,0-1 1 0 0,0 0-1 0 0,0 1 0 0 0,0 0 1 0 0,0 0-1 0 0,0 0 0 0 0,0-1 1 0 0,0 1-1 0 0,0-1 0 0 0,-1 0 1 0 0,1 1-1 0 0,-1 0 0 0 0,-1 2-34 0 0,1 0 0 0 0,-2-1 0 0 0,1 0 0 0 0,0 0 0 0 0,-1 0 0 0 0,1 1 1 0 0,-4 0-1 0 0,-2 3-43 0 0,-1-1 1 0 0,0 0 0 0 0,0-1 0 0 0,-13 4-1 0 0,-38 9-183 0 0,41-12 180 0 0,-465 103-1044 0 0,275-64 1010 0 0,15-3 53 0 0,82-16 25 0 0,-120 43 1 0 0,222-64 29 0 0,-228 86-36 0 0,227-86 45 0 0,1 0 0 0 0,-1 2 0 0 0,2-1 0 0 0,-1 1 0 0 0,-16 13 0 0 0,25-17 4 0 0,-1 0-1 0 0,1-1 1 0 0,-1 0 0 0 0,1 1-1 0 0,0-1 1 0 0,0 2-1 0 0,-1-1 1 0 0,2-1 0 0 0,-2 4-1 0 0,2-5 2 0 0,0 0 0 0 0,0 0 0 0 0,0 0-1 0 0,0 0 1 0 0,0 0 0 0 0,0 0 0 0 0,0 1-1 0 0,0-1 1 0 0,0 0 0 0 0,0 0 0 0 0,0 0-1 0 0,0 1 1 0 0,0-1 0 0 0,0 0 0 0 0,0 0 0 0 0,0 0-1 0 0,0 0 1 0 0,0 0 0 0 0,0 0 0 0 0,0 0-1 0 0,0 0 1 0 0,0 0 0 0 0,0 1 0 0 0,0-1 0 0 0,0 0-1 0 0,0 0 1 0 0,0 0 0 0 0,0 0 0 0 0,0 0-1 0 0,0 0 1 0 0,0 0 0 0 0,0 0 0 0 0,0 0-1 0 0,1 0 1 0 0,-1 0 0 0 0,0 0 0 0 0,0 0 0 0 0,3 3 49 0 0,0 0 0 0 0,1-1 0 0 0,0 0 0 0 0,-1 1 0 0 0,1-1 0 0 0,-1 0 0 0 0,2 0 0 0 0,-1-1 1 0 0,0 0-1 0 0,5 2 0 0 0,8 0 160 0 0,21 2 1 0 0,-37-4-203 0 0,159 7 992 0 0,4-10-351 0 0,-144 2-605 0 0,274-17 690 0 0,-141 5-361 0 0,20-1 25 0 0,-139 10-332 0 0,235-21 424 0 0,-132 15-300 0 0,60-4-95 0 0,-82 12-57 0 0,-92 2-29 0 0,-1 0 1 0 0,44 12 0 0 0,-54-10-27 0 0,-12-3 8 0 0,0 0 0 0 0,0 0 0 0 0,0 0 0 0 0,0 0 0 0 0,0 0 1 0 0,0 0-1 0 0,0 0 0 0 0,-1 0 0 0 0,1 0 0 0 0,0 0 0 0 0,0 0 0 0 0,0 0 0 0 0,0 0 1 0 0,0 1-1 0 0,0-1 0 0 0,0 0 0 0 0,0 0 0 0 0,0 0 0 0 0,0 0 0 0 0,0 0 0 0 0,0 0 0 0 0,0 0 1 0 0,0 0-1 0 0,0 0 0 0 0,0 0 0 0 0,0 0 0 0 0,0 1 0 0 0,0-1 0 0 0,0 0 0 0 0,0 0 1 0 0,0 0-1 0 0,0 0 0 0 0,0 0 0 0 0,0 0 0 0 0,0 0 0 0 0,0 0 0 0 0,1 0 0 0 0,-1 0 1 0 0,0 0-1 0 0,0 0 0 0 0,0 0 0 0 0,0 0 0 0 0,0 0 0 0 0,-13 5-1330 0 0,-1-1-1 0 0,0-1 0 0 0,-24 4 1 0 0,14-2-2115 0 0,-20 1-2882 0 0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26.0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214 472 3079 0 0,'1'-1'135'0'0,"3"-5"-7"0"0,0 1 0 0 0,1-1 0 0 0,0 1-1 0 0,0 0 1 0 0,0 0 0 0 0,1 1 0 0 0,-1 0 0 0 0,12-7 0 0 0,2 0 2008 0 0,34-12 0 0 0,-3 6-359 0 0,81-16 0 0 0,-60 18-777 0 0,-3-2-11 0 0,216-50 1770 0 0,-271 65-2692 0 0,398-72 1625 0 0,-38 25-1080 0 0,-202 26-455 0 0,91-10 15 0 0,-30 6-14 0 0,-145 14 203 0 0,132-2 0 0 0,-217 15-199 0 0,-5 1-76 0 0,-58 14 155 0 0,15-5-154 0 0,20-4-50 0 0,-119 28 108 0 0,-61 1-236 0 0,-182 37-337 0 0,22 9-156 0 0,-5 15-147 0 0,5 22 303 0 0,263-84 326 0 0,-189 70-220 0 0,33-1 57 0 0,241-98 232 0 0,8-1 25 0 0,0 0 1 0 0,0 0-1 0 0,1 0 1 0 0,-15 9-1 0 0,21-9 8 0 0,3-4 0 0 0,0 0 0 0 0,0 0 0 0 0,0 0 0 0 0,0 0 0 0 0,0 0 0 0 0,0 0 0 0 0,0 0 0 0 0,0 1 0 0 0,0-1 0 0 0,0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1 0 0 0,0-1 0 0 0,0 0 0 0 0,0 0 0 0 0,2 1 2 0 0,1 0 0 0 0,-1-1 0 0 0,0 1 0 0 0,0-1 0 0 0,2 1 0 0 0,-3-1 0 0 0,5 0 0 0 0,22-3 41 0 0,-20 1-31 0 0,133-22 213 0 0,-2-12 238 0 0,-86 22-318 0 0,321-82 937 0 0,-43 11-564 0 0,-91 24-272 0 0,353-66 67 0 0,-315 85-184 0 0,-246 38-130 0 0,95-11 54 0 0,-5 9-33 0 0,-122 6-20 0 0,25 2 0 0 0,-24-2 0 0 0,0 0 0 0 0,1 0 0 0 0,-1 1 0 0 0,-1-1 0 0 0,1 1 0 0 0,1-1 0 0 0,-2 0 0 0 0,1 1 0 0 0,0-1 0 0 0,0 0 0 0 0,0 1 0 0 0,0 0 0 0 0,0-1 0 0 0,-1 1 0 0 0,1 1 0 0 0,1-1 0 0 0,-2-1-1 0 0,0 1 0 0 0,1-1-1 0 0,-1 1 1 0 0,0-1 0 0 0,1 0-1 0 0,-1 1 1 0 0,0 0 0 0 0,0-1-1 0 0,0 0 1 0 0,0 0 0 0 0,0 1-1 0 0,0-1 1 0 0,0 0 0 0 0,0 1 0 0 0,0 0-1 0 0,0-1 1 0 0,0 1 0 0 0,0-1-1 0 0,0 0 1 0 0,-1 0 0 0 0,0 1-1 0 0,-5 9-71 0 0,0-4 27 0 0,0-1 1 0 0,0 1 0 0 0,-1-2 0 0 0,-9 7 0 0 0,-83 44-544 0 0,82-47 506 0 0,-81 41-500 0 0,-143 51 0 0 0,-55-6 52 0 0,76-26 109 0 0,-60 20-171 0 0,-49 32-199 0 0,220-80 491 0 0,-39 15-104 0 0,48-25 213 0 0,89-28 181 0 0,30-7 346 0 0,-2 0 1 0 0,1-1-1 0 0,21-11 1 0 0,-14 6-81 0 0,116-44 594 0 0,-107 42-738 0 0,30-11 46 0 0,228-82 520 0 0,49 1-111 0 0,-152 51-288 0 0,-58 18-116 0 0,234-59 170 0 0,-44 23-196 0 0,-315 70-125 0 0,2 0-4 0 0,-1 0 0 0 0,2 0 0 0 0,-2 2 0 0 0,0-1 0 0 0,2 1 0 0 0,13 1 0 0 0,-21-1-7 0 0,0 0 0 0 0,-1 0 0 0 0,1 0 0 0 0,-1 0 0 0 0,0 0 0 0 0,1 0 0 0 0,0 0 0 0 0,-1 0 0 0 0,0 0 0 0 0,1 1 0 0 0,0-1 0 0 0,-1 1 0 0 0,1-1 0 0 0,-1 0 0 0 0,1 1 0 0 0,-1-1 0 0 0,1 1 0 0 0,-1 0 0 0 0,0-1 0 0 0,1 1 0 0 0,-1-1 0 0 0,0 1 0 0 0,0-1 0 0 0,0 1 0 0 0,0-1 0 0 0,0 1 0 0 0,0 0 0 0 0,0-1 0 0 0,0 0 0 0 0,0 1 0 0 0,-1-1 0 0 0,1 1 0 0 0,0 0 0 0 0,-1-1 0 0 0,1 1 0 0 0,0-1 0 0 0,0 1 0 0 0,0-1 0 0 0,-1 0 0 0 0,1 1 0 0 0,-1 0 0 0 0,-10 11 0 0 0,-2-1-31 0 0,-1-1 0 0 0,0 0 0 0 0,-2-1-1 0 0,-21 9 1 0 0,-4 0-125 0 0,-77 20-1 0 0,68-23 80 0 0,-294 87-219 0 0,-252 81 69 0 0,261-76-45 0 0,220-70 200 0 0,-84 30-59 0 0,73-24 83 0 0,104-35 50 0 0,-155 60-76 0 0,166-63 90 0 0,10-4 19 0 0,5-1 18 0 0,41-4 273 0 0,65-13-1 0 0,47-19 273 0 0,-51 10-248 0 0,-93 23-310 0 0,359-84 957 0 0,0-14-193 0 0,122-34 96 0 0,-422 116-926 0 0,1 5 1 0 0,115-9-1 0 0,-180 22-304 0 0,1 1 1 0 0,-2 0 0 0 0,2 0-1 0 0,-1 1 1 0 0,12 2 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50:01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19 3679 0 0,'2'-5'59'0'0,"-1"4"-23"0"0,0 0 0 0 0,-1 0 1 0 0,1 0-1 0 0,0 0 0 0 0,0 0 1 0 0,0 0-1 0 0,-1 0 0 0 0,1 0 1 0 0,0 1-1 0 0,0-1 0 0 0,1 0 1 0 0,0-1-1 0 0,0 2 845 0 0,11 12 2674 0 0,-12-9-3329 0 0,-1-1 0 0 0,1 1 0 0 0,0 0-1 0 0,-1 0 1 0 0,1 0 0 0 0,-1 0 0 0 0,0 0 0 0 0,0 0 0 0 0,0 0 0 0 0,0 0-1 0 0,-2 6 1 0 0,-10 35 994 0 0,8-30-894 0 0,-52 162 2342 0 0,39-132-1660 0 0,-44 80 0 0 0,36-81-541 0 0,-33 78-1 0 0,53-94-859 0 0,5-25 105 0 0,7 4-4415 0 0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35.45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10 492 9527 0 0,'-2'-4'104'0'0,"1"0"-1"0"0,-1-1 0 0 0,1 1 0 0 0,0 0 0 0 0,0 0 1 0 0,1 0-1 0 0,-1 0 0 0 0,1 0 0 0 0,0-9 0 0 0,2 6-47 0 0,-1 5 25 0 0,0 1-1 0 0,2-1 0 0 0,-3 0 1 0 0,2 1-1 0 0,-1 0 0 0 0,1 0 1 0 0,-1-1-1 0 0,2 1 1 0 0,-2 0-1 0 0,4-2 0 0 0,22-8 639 0 0,-24 10-664 0 0,21-8 239 0 0,0 2 0 0 0,33-5 0 0 0,53-2 54 0 0,-82 11-260 0 0,126-15 270 0 0,95-11 468 0 0,-30 1-161 0 0,-89 11-282 0 0,269-36 639 0 0,96-10-191 0 0,4 10-82 0 0,-472 50-705 0 0,29-3 25 0 0,511-49 738 0 0,0 20-267 0 0,-371 34-466 0 0,-172 3-74 0 0,-12 0 0 0 0,-12-2 0 0 0,0 0 0 0 0,1 0 0 0 0,-1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0 0 0 0,0 0 0 0 0,0 0 0 0 0,0 0 0 0 0,-9 2 0 0 0,-26 6-135 0 0,0-2-1 0 0,-44 3 1 0 0,49-5 61 0 0,-244 19-585 0 0,67-7 198 0 0,67-3 191 0 0,-191 17-316 0 0,-2 11 130 0 0,-35 24 58 0 0,0 12 20 0 0,177-37 163 0 0,-154 35-298 0 0,211-43 290 0 0,-159 41-330 0 0,20-10 464 0 0,271-62 334 0 0,4-2 31 0 0,117-42 1625 0 0,-11 3-1106 0 0,209-42 37 0 0,-245 66-714 0 0,-11 3-36 0 0,265-56 265 0 0,-49 25-258 0 0,131-19 25 0 0,-76 32-65 0 0,-2 18-16 0 0,-183 17-33 0 0,-123-2 0 0 0,-1 1 0 0 0,1 1 0 0 0,-1 1 0 0 0,24 9 0 0 0,-21-3 4 0 0,-25-10-6 0 0,1-1 1 0 0,0 2-1 0 0,-1-1 0 0 0,1 1 1 0 0,0-2-1 0 0,-1 2 1 0 0,0-1-1 0 0,1 1 1 0 0,0-1-1 0 0,0 3 1 0 0,-1-3-2 0 0,-1 0 1 0 0,1 0-1 0 0,-1 0 0 0 0,0-1 1 0 0,0 1-1 0 0,1 0 1 0 0,-1 0-1 0 0,0-1 0 0 0,0 2 1 0 0,0-2-1 0 0,0 1 1 0 0,0 0-1 0 0,0 0 1 0 0,0 0-1 0 0,0 0 0 0 0,0-1 1 0 0,0 1-1 0 0,0 0 1 0 0,-1 0-1 0 0,1 1 0 0 0,-2-1-2 0 0,1 1-1 0 0,0 0 1 0 0,1-1-1 0 0,-2 2 1 0 0,0-2-1 0 0,1 0 1 0 0,0 1-1 0 0,-3 0 1 0 0,-2 5-75 0 0,-2-1 1 0 0,-1-1-1 0 0,-16 10 0 0 0,-29 9-182 0 0,41-19 208 0 0,-209 73-816 0 0,-4-13 132 0 0,221-64 722 0 0,-887 245-2722 0 0,774-213 2468 0 0,-438 112 751 0 0,262-69-572 0 0,199-52-390 0 0,-210 62-1133 0 0,249-66 1592 0 0,-62 17 109 0 0,105-35 33 0 0,13-2-117 0 0,0 0 0 0 0,0 0-1 0 0,0 0 1 0 0,0 0 0 0 0,0 0-1 0 0,0 0 1 0 0,0 0-1 0 0,0 0 1 0 0,0 0 0 0 0,0 0-1 0 0,0 0 1 0 0,0 0 0 0 0,0 0-1 0 0,0 0 1 0 0,0 0 0 0 0,0 0-1 0 0,0 0 1 0 0,0 0-1 0 0,0 0 1 0 0,0 0 0 0 0,0 0-1 0 0,0 0 1 0 0,0 0 0 0 0,0 0-1 0 0,0 0 1 0 0,0 0 0 0 0,0 0-1 0 0,0 0 1 0 0,0 0-1 0 0,0 0 1 0 0,0 0 0 0 0,0 0-1 0 0,0 0 1 0 0,0 0 0 0 0,0 0-1 0 0,-1 0 1 0 0,1 0 0 0 0,0 0-1 0 0,0 0 1 0 0,0 0 0 0 0,0 0-1 0 0,0 0 1 0 0,0 0-1 0 0,0 0 1 0 0,0 0 0 0 0,0 0-1 0 0,0 0 1 0 0,0 0 0 0 0,2-4 95 0 0,0 2-1 0 0,1-1 1 0 0,-1 0 0 0 0,1 0 0 0 0,-1 1 0 0 0,6-5 0 0 0,20-9 529 0 0,-4 4-204 0 0,-1 1 1 0 0,35-9-1 0 0,55-11 175 0 0,-54 15-333 0 0,1148-229 2248 0 0,-1012 216-2422 0 0,157-22 21 0 0,-3 10-43 0 0,-31 17-34 0 0,-4 17-6 0 0,-271 7-23 0 0,62 11 0 0 0,-102-11 1 0 0,5 1 15 0 0,13 4 1 0 0,-20-5-23 0 0,1 1 1 0 0,0-1-1 0 0,-2 1 1 0 0,1 0-1 0 0,1-1 1 0 0,0 1-1 0 0,-2 0 1 0 0,2-1-1 0 0,-1 1 1 0 0,0 0-1 0 0,0 1 1 0 0,0-2-1 0 0,0 1 1 0 0,0 0-1 0 0,0 0 1 0 0,1 3-1 0 0,-2-4 0 0 0,0 1 0 0 0,0 0 0 0 0,0-1 0 0 0,1 1 0 0 0,-1-1 0 0 0,0 0 0 0 0,0 1 0 0 0,0 0 0 0 0,0-1 0 0 0,0 1 0 0 0,0 0 0 0 0,0-1 0 0 0,-1 1 0 0 0,1-1 0 0 0,0 1 0 0 0,0-1 0 0 0,0 1 0 0 0,0 0 0 0 0,-1-1 0 0 0,1 1 0 0 0,-1 0 0 0 0,0 0 0 0 0,-1 1 0 0 0,1 0 0 0 0,0 0 0 0 0,-4 1 0 0 0,-1 3-2 0 0,-1-2-1 0 0,1 0 1 0 0,-1 1-1 0 0,0-2 1 0 0,-1 0-1 0 0,-6 3 1 0 0,-50 12-97 0 0,-158 26-247 0 0,-2-10-80 0 0,-135 12-122 0 0,5-2 176 0 0,281-33 318 0 0,-333 51-180 0 0,255-37 178 0 0,-171 35-64 0 0,43 12 120 0 0,254-64 0 0 0,18-5-4 0 0,7-3 4 0 0,0 0 0 0 0,0 0 0 0 0,0 0 0 0 0,0 0 0 0 0,0 0 0 0 0,0 0 0 0 0,0 0-1 0 0,0 0 1 0 0,0 0 0 0 0,0 0 0 0 0,0 0 0 0 0,0 0 0 0 0,0 0 0 0 0,0 0 0 0 0,0 0 0 0 0,0 0 0 0 0,0 1 0 0 0,0-1 0 0 0,0 0-1 0 0,0 0 1 0 0,0 0 0 0 0,0 0 0 0 0,0 0 0 0 0,0 0 0 0 0,0 0 0 0 0,0 0 0 0 0,0 0 0 0 0,1 0 0 0 0,-1 0 0 0 0,0 0 0 0 0,0 0-1 0 0,0 0 1 0 0,0 0 0 0 0,0 0 0 0 0,0 0 0 0 0,0 0 0 0 0,0 0 0 0 0,0 0 0 0 0,1 0 0 0 0,-1 0 0 0 0,0 0 0 0 0,0 0 0 0 0,0 0-1 0 0,0 0 1 0 0,0 0 0 0 0,0 0 0 0 0,0 0 0 0 0,0 0 0 0 0,0 0 0 0 0,0 0 0 0 0,0 0 0 0 0,0 0 0 0 0,0 0 0 0 0,0 0 0 0 0,0 0 0 0 0,0 0-1 0 0,0 0 1 0 0,14-1 35 0 0,-14 1-25 0 0,173-34 760 0 0,-86 13-538 0 0,188-26 165 0 0,-167 31-256 0 0,192-30 188 0 0,-138 22-203 0 0,712-67 153 0 0,-467 79-205 0 0,-391 13-47 0 0,25 3 0 0 0,-40-4-26 0 0,-1 0 1 0 0,1 1 0 0 0,0-1 0 0 0,0 0 0 0 0,1 0 0 0 0,-2 0 0 0 0,1 0 0 0 0,0 1 0 0 0,0-1-1 0 0,0 1 1 0 0,1 0 0 0 0,-2 0-1 0 0,0-1 0 0 0,0 0-1 0 0,0 0 1 0 0,0 0 0 0 0,0 0-1 0 0,0 1 1 0 0,0-1 0 0 0,0 1-1 0 0,0-1 1 0 0,0 1 0 0 0,0-1-1 0 0,0 0 1 0 0,0 1 0 0 0,0-1-1 0 0,0 1 1 0 0,0-1 0 0 0,0 0-1 0 0,0 0 1 0 0,0 0 0 0 0,0 0-1 0 0,0 1 1 0 0,0-1 0 0 0,0 0-1 0 0,-1 0 1 0 0,1 1 0 0 0,0-1-1 0 0,0 1 1 0 0,0-1 0 0 0,0 0-1 0 0,0 0 1 0 0,0 0 0 0 0,-1 1-1 0 0,1-1 1 0 0,-1 0 0 0 0,1 0-1 0 0,0 1 1 0 0,-15 7-67 0 0,-7 0-12 0 0,0 0 1 0 0,-1-1-1 0 0,-25 4 0 0 0,11-2-11 0 0,-20 5-84 0 0,-213 46-550 0 0,-330 61-492 0 0,373-68 1010 0 0,-279 62-20 0 0,191-44 171 0 0,313-70 54 0 0,-41 9 39 0 0,-53 8 1 0 0,85-17 52 0 0,8-1 93 0 0,7-3-112 0 0,-2 1 0 0 0,1-1 0 0 0,1 1 0 0 0,-2 1 0 0 0,1-1-1 0 0,2 0 1 0 0,4-1 0 0 0,1 0 16 0 0,19-8 71 0 0,31-7 1 0 0,34-2 5 0 0,-41 9-113 0 0,115-25-139 0 0,-6 1-1312 0 0,-54 11-2340 0 0,18-5-1704 0 0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38.49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339 712 4319 0 0,'4'-14'332'0'0,"0"6"-220"0"0,6-4 116 0 0,-10 10-116 0 0,1 2-18 0 0,1-6 678 0 0,1 6-542 0 0,65-6 1474 0 0,-1-3 0 0 0,98-27 0 0 0,46-19 229 0 0,-97 26-1234 0 0,-66 16-413 0 0,236-55 770 0 0,324-38 124 0 0,-517 91-1046 0 0,445-56 166 0 0,7 18-104 0 0,110 10-155 0 0,-196 14-18 0 0,-40 2-18 0 0,-219 15 88 0 0,42-5 81 0 0,73-4 158 0 0,-110 7 19 0 0,70-2 52 0 0,-152 11-301 0 0,120-4 70 0 0,144-3-97 0 0,-342 10 141 0 0,-254 1 31 0 0,-64 0-190 0 0,225 2-76 0 0,-648 11-133 0 0,210 21-391 0 0,0 15-115 0 0,477-48 642 0 0,-804 105-973 0 0,3 35 475 0 0,186 4 386 0 0,-106 68 128 0 0,559-163 0 0 0,-133 42 0 0 0,156-37 0 0 0,41-15 0 0 0,101-36 0 0 0,-297 110 0 0 0,145-52 27 0 0,-36 16 10 0 0,176-68-26 0 0,19-9-8 0 0,1 0 0 0 0,0 1 0 0 0,-1-1 0 0 0,0 0 1 0 0,0 0-1 0 0,1 0 0 0 0,0 0 0 0 0,-1 1 0 0 0,0-1 0 0 0,1 1 0 0 0,0-1 1 0 0,0 1-1 0 0,-1-1 0 0 0,1 0 0 0 0,0 1 0 0 0,-1-1 0 0 0,2 1 3 0 0,0-1 0 0 0,1 0 0 0 0,0 0 0 0 0,-1 0 0 0 0,1 0 0 0 0,0 0 0 0 0,-1 0 0 0 0,3-1 0 0 0,28-4 100 0 0,36-10 1 0 0,36-15 188 0 0,-59 17-201 0 0,62-20 100 0 0,24-6-28 0 0,535-142 417 0 0,153-6-192 0 0,-629 146-361 0 0,544-109 196 0 0,-189 60 102 0 0,2 23-238 0 0,392-1-90 0 0,-713 64 0 0 0,-1 11 0 0 0,244 36 0 0 0,-466-42 0 0 0,105 15 0 0 0,-76-9 0 0 0,41 13 0 0 0,-69-19 0 0 0,-1 1 0 0 0,1-1 0 0 0,0 1 0 0 0,0-1 0 0 0,0 2 0 0 0,-1-1 0 0 0,0 0 0 0 0,4 4 0 0 0,-6-6 0 0 0,0 0 0 0 0,-1 0 0 0 0,0 1 0 0 0,0-1 0 0 0,0 0 0 0 0,1 0 0 0 0,-1 1 0 0 0,0-1 0 0 0,0 1 0 0 0,0-1 0 0 0,1 0 0 0 0,-1 1 0 0 0,1 0 0 0 0,-1-1 0 0 0,0 0 0 0 0,0 0 0 0 0,0 1 0 0 0,0-1 0 0 0,0 1 0 0 0,0-1 0 0 0,0 1 0 0 0,0 0 0 0 0,0-1 0 0 0,0 0 0 0 0,0 1 0 0 0,0-1 0 0 0,0 0 0 0 0,0 0 0 0 0,0 1 0 0 0,0 0 0 0 0,0-1 0 0 0,-1 0 0 0 0,1 1 0 0 0,0-1 0 0 0,-1 1 0 0 0,1-1 0 0 0,0 0 0 0 0,0 1 0 0 0,0-1 0 0 0,-1 0 0 0 0,1 1 0 0 0,0-1 0 0 0,0 0 0 0 0,0 0 0 0 0,-2 1 0 0 0,-1 1 0 0 0,1-1 0 0 0,0 0 0 0 0,-2 1 0 0 0,1-1 0 0 0,-4 2 0 0 0,-18 4 0 0 0,1-2 0 0 0,-28 4 0 0 0,-53 2 0 0 0,103-11 0 0 0,-500 26 0 0 0,268-21 0 0 0,-136 6 0 0 0,-698 71-304 0 0,378 11-217 0 0,5 27-38 0 0,328-42 310 0 0,22 18 212 0 0,200-56-2 0 0,-208 63 27 0 0,6 15 13 0 0,138-46-1 0 0,177-64 0 0 0,17-5 0 0 0,5-3 0 0 0,0 0 0 0 0,0 0 0 0 0,0 0 0 0 0,0 0 0 0 0,0 0 0 0 0,0 1 0 0 0,0-1 0 0 0,0 0 0 0 0,0 0 0 0 0,0 0 0 0 0,0 0 0 0 0,0 0 0 0 0,0 0 0 0 0,0 0 0 0 0,0 0 0 0 0,0 1 0 0 0,0-1 0 0 0,0 0 0 0 0,0 0 0 0 0,0 0 0 0 0,0 0 0 0 0,0 0 0 0 0,0 0 0 0 0,0 0 0 0 0,0 0 0 0 0,0 0 0 0 0,0 0 0 0 0,0 0 0 0 0,0 0 0 0 0,0 0 0 0 0,0 0 0 0 0,0 0 0 0 0,0 0 0 0 0,1 0 0 0 0,-1 0 0 0 0,0 0 0 0 0,0 0 0 0 0,0 0 0 0 0,0 0 0 0 0,0 0 0 0 0,1 0 0 0 0,10 0 0 0 0,-11 0 0 0 0,24-3 2 0 0,-1-1-1 0 0,31-9 1 0 0,-27 6 15 0 0,365-90 441 0 0,319-78 62 0 0,5 19-240 0 0,206-14-114 0 0,-655 125-110 0 0,630-100 72 0 0,-24 54 62 0 0,2 55 254 0 0,-738 34-364 0 0,270 16 208 0 0,-398-14-278 0 0,73 7 69 0 0,-68-5-53 0 0,0 1 1 0 0,0 0-1 0 0,21 8 1 0 0,-34-11-24 0 0,1 0 1 0 0,-2 1-1 0 0,1 0 1 0 0,1-1-1 0 0,-2 1 0 0 0,2-1 1 0 0,-2 1-1 0 0,1-1 1 0 0,0 2-1 0 0,1-2 0 0 0,-2 1 1 0 0,1 0-1 0 0,-1-1 1 0 0,2 3-1 0 0,-2-3-1 0 0,0 1 0 0 0,0-1-1 0 0,1 0 1 0 0,-1 0 0 0 0,0 1 0 0 0,0-1-1 0 0,0 0 1 0 0,0 1 0 0 0,0-1 0 0 0,0 1 0 0 0,0-1-1 0 0,0 0 1 0 0,0 1 0 0 0,0 0 0 0 0,-1-1-1 0 0,1 0 1 0 0,0 0 0 0 0,0 0 0 0 0,0 1 0 0 0,-1 0-2 0 0,0 0 1 0 0,1 0 0 0 0,-1 0 0 0 0,1-1-1 0 0,-1 1 1 0 0,-1 0 0 0 0,2 0-1 0 0,-3 1 1 0 0,-5 2-1 0 0,1 0 0 0 0,-1-1 0 0 0,0 0 0 0 0,0 0 0 0 0,0 0 0 0 0,-11 1 0 0 0,-187 30-192 0 0,178-31 170 0 0,-273 23-156 0 0,-1-12 71 0 0,227-11 73 0 0,-664 31-243 0 0,-1 17-49 0 0,-447 89-186 0 0,840-83 417 0 0,4 11 34 0 0,-286 92-32 0 0,176-26-67 0 0,261-76 89 0 0,-300 108-64 0 0,442-148 114 0 0,4-1 10 0 0,-66 20 10 0 0,111-37 1 0 0,0 0 0 0 0,1 0 0 0 0,0 0 0 0 0,0 0 0 0 0,0 1 0 0 0,-1-1 0 0 0,1 0 0 0 0,0 0 0 0 0,-1 0 0 0 0,1 0-1 0 0,-1 0 1 0 0,1 0 0 0 0,0 0 0 0 0,-1 0 0 0 0,1 0 0 0 0,-1 0 0 0 0,1 0 0 0 0,0-1 0 0 0,5-3 37 0 0,4-1 47 0 0,-1 1 1 0 0,1 1-1 0 0,15-5 0 0 0,-3 2 9 0 0,42-15 127 0 0,287-90 341 0 0,96-1-260 0 0,8 12-74 0 0,-452 99-226 0 0,587-123 169 0 0,-34 20 38 0 0,653 3 496 0 0,-799 106-690 0 0,-120 15-14 0 0,-9 28 0 0 0,-268-46-11 0 0,41 12 29 0 0,-47-11-55 0 0,-1-1-1 0 0,2 1 1 0 0,-1 0-1 0 0,0 0 0 0 0,-1 1 1 0 0,7 4-1 0 0,-11-7 15 0 0,0 0-1 0 0,1 0 1 0 0,-1 1-1 0 0,1-1 1 0 0,-1 0-1 0 0,0 1 0 0 0,0 0 1 0 0,0-2-1 0 0,0 2 1 0 0,0 0-1 0 0,-1-1 1 0 0,1 1-1 0 0,0 0 1 0 0,-1-1-1 0 0,1 2 1 0 0,0-1-1 0 0,-1-1 1 0 0,0 1-1 0 0,0 0 1 0 0,0-1-1 0 0,0 2 0 0 0,0-2 1 0 0,0 4-1 0 0,-1-2-113 0 0,0 0-1 0 0,0 0 1 0 0,0 0-1 0 0,0-1 1 0 0,-1 1-1 0 0,0-1 1 0 0,1 2-1 0 0,-1-3 0 0 0,0 2 1 0 0,1-1-1 0 0,-2 1 1 0 0,1-2-1 0 0,0 2 1 0 0,-3 1-1 0 0,-2 0-560 0 0,1 1 0 0 0,-15 7 0 0 0,-25 8-1492 0 0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51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11719 0 0,'0'0'1060'0'0,"1"0"-869"0"0,12-3 697 0 0,0 0-1 0 0,1 1 1 0 0,15-1-1 0 0,1 0 55 0 0,147-18 1571 0 0,-86 19-2434 0 0,-31 6-4359 0 0,-47-2 2329 0 0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52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 13247 0 0,'0'0'1504'0'0,"2"-1"-772"0"0,70-18 3381 0 0,37-4-3080 0 0,-15 4-723 0 0,41-6-1099 0 0,-117 24-353 0 0,22-1 0 0 0,-1 3-5709 0 0,-24-1 2075 0 0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52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0 128 9359 0 0,'1'-5'385'0'0,"0"-2"0"0"0,1 0 0 0 0,1 1 0 0 0,-2 0 0 0 0,2 0 0 0 0,-1 1 0 0 0,2-1 1 0 0,-1 1-1 0 0,0 0 0 0 0,1 0 0 0 0,0-1 0 0 0,1 1 0 0 0,-1 1 0 0 0,1-1 0 0 0,-1 1 0 0 0,1-1 0 0 0,0 2 0 0 0,1-1 0 0 0,-1 1 0 0 0,0-1 0 0 0,1 2 0 0 0,0-1 0 0 0,0 1 0 0 0,0-1 0 0 0,9-1 0 0 0,0 1-174 0 0,0 0 0 0 0,-1 3 0 0 0,2-1 0 0 0,-1 0 0 0 0,0 2 0 0 0,0 0 0 0 0,0-1 0 0 0,0 4 0 0 0,21 3 0 0 0,-28-3-183 0 0,0-2-1 0 0,1 1 1 0 0,-1 1 0 0 0,0 0-1 0 0,0 1 1 0 0,0 0 0 0 0,-1 0-1 0 0,0 0 1 0 0,0 0 0 0 0,0 1-1 0 0,0 1 1 0 0,-1 0 0 0 0,-1-1-1 0 0,1 1 1 0 0,-1 0 0 0 0,1 1-1 0 0,3 9 1 0 0,-3-3 1 0 0,0 1 1 0 0,-2-1 0 0 0,1 1-1 0 0,-2 0 1 0 0,4 27-1 0 0,-7-34-10 0 0,0 0 1 0 0,0-1-1 0 0,0 1 0 0 0,-1-1 1 0 0,0 1-1 0 0,-1 0 0 0 0,1-1 0 0 0,-2 0 1 0 0,1 0-1 0 0,-1 1 0 0 0,0-1 0 0 0,0 0 1 0 0,-1 0-1 0 0,-4 6 0 0 0,1-4-21 0 0,0 0 0 0 0,-1-1-1 0 0,1 1 1 0 0,-1-1 0 0 0,-1-1-1 0 0,0 1 1 0 0,0-2 0 0 0,-19 12-1 0 0,-56 23-563 0 0,7-4-1539 0 0,60-28-1100 0 0,0 2-1 0 0,-22 16 0 0 0,25-15-1218 0 0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3:53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7055 0 0,'0'0'830'0'0,"1"2"-300"0"0,18 51 4102 0 0,-17-49-4192 0 0,-1-1 0 0 0,1 1 0 0 0,0 0 0 0 0,0 0 0 0 0,0-1 0 0 0,1 0 0 0 0,-1 1 0 0 0,1-1 0 0 0,0-1 0 0 0,4 5 0 0 0,-5-4-157 0 0,2-2-1 0 0,-1 1 1 0 0,0-1 0 0 0,1 1 0 0 0,-1-1 0 0 0,0 1 0 0 0,1-1 0 0 0,-1-1 0 0 0,0 2 0 0 0,0-1 0 0 0,1-1 0 0 0,4 1 0 0 0,-1-2-16 0 0,1 1 1 0 0,-1-1 0 0 0,1-1 0 0 0,-1 1 0 0 0,0-1 0 0 0,0 0-1 0 0,0-1 1 0 0,13-5 0 0 0,-12 3-117 0 0,0 0-70 0 0,-3-3-28 0 0,-5 8-54 0 0,0-1-1 0 0,1 0 0 0 0,-1-1 0 0 0,0 1 1 0 0,1 1-1 0 0,-1-1 0 0 0,1 0 0 0 0,-1-1 0 0 0,0 1 1 0 0,0 1-1 0 0,0-2 0 0 0,0 1 0 0 0,0-1 0 0 0,0 2 1 0 0,0-1-1 0 0,-1 0 0 0 0,1 0 0 0 0,-1-1 0 0 0,1 2 1 0 0,0-1-1 0 0,-1 0 0 0 0,1-1 0 0 0,0 2 0 0 0,-1-1 1 0 0,0 0-1 0 0,1 0 0 0 0,-1 0 0 0 0,0 0 1 0 0,0 1-1 0 0,1-1 0 0 0,0 1 0 0 0,-2-2 0 0 0,1 1 1 0 0,-1 0-1 0 0,-3-2-38 0 0,-1 0-1 0 0,-1-1 1 0 0,2 2 0 0 0,-11-4 0 0 0,5 2 5 0 0,5 2 16 0 0,1 2 0 0 0,-1-1 1 0 0,1-1-1 0 0,0 1 0 0 0,-1 1 1 0 0,1 0-1 0 0,-8 0 0 0 0,6 0 7 0 0,7 0 7 0 0,-1 0-1 0 0,0 0 1 0 0,1 0-1 0 0,0 0 1 0 0,-1 0-1 0 0,1 0 1 0 0,-1 0-1 0 0,0 0 0 0 0,1 0 1 0 0,-1 0-1 0 0,1 1 1 0 0,-1-1-1 0 0,1 1 1 0 0,0-1-1 0 0,-1 1 0 0 0,0-1 1 0 0,1 0-1 0 0,-1 1 1 0 0,0-1-16 0 0,-5 5-2 0 0,-2 1-25 0 0,4 2 36 0 0,1 1 12 0 0,3 0 21 0 0,0-9-12 0 0,0 0 0 0 0,0 1 0 0 0,0-1-1 0 0,0 0 1 0 0,0 0 0 0 0,0 0-1 0 0,0 1 1 0 0,0-1 0 0 0,0 1 0 0 0,0-1-1 0 0,1 0 1 0 0,-1 1 0 0 0,0-1-1 0 0,0 1 1 0 0,0-1 0 0 0,0 0 0 0 0,0 0-1 0 0,0 0 1 0 0,1 1 0 0 0,-1-1-1 0 0,1 0 1 0 0,1 1 114 0 0,-1 0-8 0 0,2 0-66 0 0,-1 1-1 0 0,1-2 1 0 0,-2 0 0 0 0,2 1 0 0 0,0-1-1 0 0,-1 0 1 0 0,0 0 0 0 0,2 0-1 0 0,-3 0 1 0 0,2 0 0 0 0,-1 0 0 0 0,1 0-1 0 0,-1-1 1 0 0,1 1 0 0 0,-1 0 0 0 0,1-1-1 0 0,3-3 1 0 0,22-6 381 0 0,9-6-140 0 0,-30 12-237 0 0,-7 3-53 0 0,1 1 0 0 0,-1-1 0 0 0,1 1 0 0 0,-1 0 0 0 0,0 0 0 0 0,0-1 0 0 0,1 1 0 0 0,-1-1 0 0 0,1 1 0 0 0,-1 0 0 0 0,0 0 0 0 0,0-1 0 0 0,0 0 0 0 0,0 0-6 0 0,0 0 0 0 0,0 1 0 0 0,0 0 0 0 0,0-1 0 0 0,0 1 0 0 0,0-1 0 0 0,0 0 0 0 0,0 1 0 0 0,0-1 0 0 0,-1 0 0 0 0,1 1 0 0 0,0 0 0 0 0,-1 0 0 0 0,1-1 0 0 0,0 1 0 0 0,-1-1 0 0 0,1 1 0 0 0,-1-1 0 0 0,1 0 0 0 0,0 1 0 0 0,0 0 0 0 0,-1-1 0 0 0,1 1 0 0 0,-1 0 0 0 0,0 0 0 0 0,0 0 0 0 0,1 0 0 0 0,-1-1 0 0 0,-1 0-34 0 0,-1-1 0 0 0,0 2 0 0 0,1-1 0 0 0,-1 1 0 0 0,-2-1 0 0 0,-2 0-356 0 0,-2 1 0 0 0,1 0 0 0 0,-1 2 0 0 0,2-2 0 0 0,-12 4 0 0 0,4-2-1408 0 0,-2 2-639 0 0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19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15951 0 0,'0'0'704'0'0,"6"-7"152"0"0,1 0-688 0 0,2-1-168 0 0,0 1 0 0 0,-3 4 0 0 0,1-1-96 0 0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33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11255 0 0,'0'0'2376'0'0,"0"1"-1953"0"0,-1 4-6 0 0,1 0 1 0 0,0 0-1 0 0,0 1 1 0 0,2 9-1 0 0,5 23 386 0 0,-4-27-580 0 0,23 170 1667 0 0,-23-143-1423 0 0,-3 0 1 0 0,-4 38 0 0 0,-14 73 504 0 0,14-117-797 0 0,-2 7 49 0 0,5-38-266 0 0,1-3-1465 0 0,3-28-2618 0 0,-2 15 1703 0 0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33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10135 0 0,'1'-1'464'0'0,"6"-17"11"0"0,-6 15-167 0 0,1-1-1 0 0,-1 1 1 0 0,5-7 0 0 0,-5 8-86 0 0,0 1 0 0 0,0 0 0 0 0,0 0-1 0 0,-1 0 1 0 0,2 0 0 0 0,-1 0 0 0 0,0 0 0 0 0,0 0-1 0 0,1 1 1 0 0,-1-1 0 0 0,0 0 0 0 0,0 1 0 0 0,1-1-1 0 0,-1 0 1 0 0,2 1 0 0 0,0-1 128 0 0,2 1 0 0 0,-2-1-1 0 0,0 1 1 0 0,1 0 0 0 0,0 0 0 0 0,4 1 0 0 0,23 5 994 0 0,-26-5-1193 0 0,13 3 399 0 0,-1 1 1 0 0,33 14-1 0 0,-44-17-485 0 0,-1 1 0 0 0,1 0 0 0 0,-1 0 0 0 0,0 1 0 0 0,0-1 0 0 0,0 1 0 0 0,0 0 0 0 0,0 0 0 0 0,-1 1 0 0 0,0-1 0 0 0,0 1 0 0 0,4 6 0 0 0,-7-8-50 0 0,0 0 0 0 0,1-1 0 0 0,-1 2 0 0 0,0-2 0 0 0,0 1 0 0 0,0 1-1 0 0,-1-1 1 0 0,1 0 0 0 0,0 0 0 0 0,-1 0 0 0 0,0 0 0 0 0,0 0 0 0 0,0 0 0 0 0,0 4 0 0 0,-2-3 1 0 0,1-1-1 0 0,0 2 0 0 0,0-2 1 0 0,-1 0-1 0 0,0 0 1 0 0,1 1-1 0 0,-1-1 1 0 0,1 0-1 0 0,-2 1 1 0 0,-3 2-1 0 0,-2 3-160 0 0,-2 0-1 0 0,1-1 1 0 0,-1-1-1 0 0,-1 1 1 0 0,-20 9-1 0 0,18-8-277 0 0,-23 10-2189 0 0,12-10-4810 0 0,16-6 2487 0 0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33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52 7279 0 0,'1'-1'332'0'0,"0"-3"-240"0"0,2 0 0 0 0,-2 1-1 0 0,1-1 1 0 0,-1 0-1 0 0,1 0 1 0 0,-1-4 0 0 0,0 6 849 0 0,-1 2 792 0 0,0 0-1566 0 0,0-1 1 0 0,0 1-1 0 0,0 0 0 0 0,0 0 1 0 0,0-1-1 0 0,0 1 1 0 0,0-1-1 0 0,0 1 0 0 0,0 0 1 0 0,0-1-1 0 0,0 1 1 0 0,0-1-1 0 0,0 1 0 0 0,0 0 1 0 0,0 0-1 0 0,0 0 1 0 0,0-1-1 0 0,0 1 0 0 0,-2-2 6 0 0,2 1 0 0 0,-1 0 0 0 0,-1 1 0 0 0,1-1-1 0 0,0 0 1 0 0,0 0 0 0 0,-1 0 0 0 0,1 0 0 0 0,0 1 0 0 0,0 0-1 0 0,-1-1 1 0 0,0 1 0 0 0,1 0 0 0 0,0 0 0 0 0,-1-1-1 0 0,1 1 1 0 0,0 0 0 0 0,-1 0 0 0 0,1 0 0 0 0,-1 0 0 0 0,-2 1-1 0 0,1-1-99 0 0,2 1 0 0 0,-2-1-1 0 0,1 2 1 0 0,0-1 0 0 0,0 0-1 0 0,1 0 1 0 0,-1 0 0 0 0,0 0-1 0 0,0 1 1 0 0,0-1 0 0 0,1 1-1 0 0,-1 0 1 0 0,1-1 0 0 0,-2 3-1 0 0,-3 4 55 0 0,1 0 0 0 0,1 1 0 0 0,-1 0 1 0 0,2 0-1 0 0,-2 0 0 0 0,0 10 0 0 0,-12 59 119 0 0,4 60-133 0 0,12-105 66 0 0,2-1 0 0 0,6 42 0 0 0,-5-63 8 0 0,0 0 1 0 0,1 1 0 0 0,0-1 0 0 0,10 21 0 0 0,-11-27-137 0 0,1 0 1 0 0,0 0-1 0 0,0 0 0 0 0,1-1 1 0 0,-1 1-1 0 0,1-1 0 0 0,0 0 1 0 0,-1 0-1 0 0,2 0 0 0 0,0 0 1 0 0,0-1-1 0 0,4 3 0 0 0,-4-3-134 0 0,0-1 0 0 0,0 0-1 0 0,1 0 1 0 0,-1 0 0 0 0,1-1-1 0 0,5 3 1 0 0,-5-4-737 0 0,0 1-1 0 0,0-1 0 0 0,7 0 1 0 0,3-2-1259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8:5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1 625 431 0 0,'0'0'1324'0'0,"2"0"-600"0"0,37-7 2176 0 0,-23 3-1677 0 0,1 1 0 0 0,29-1-1 0 0,204-2 3649 0 0,124-30-2015 0 0,177-25-961 0 0,-329 39-1626 0 0,392-37 302 0 0,-300 32-352 0 0,-83 8-70 0 0,93 0 144 0 0,87-9 120 0 0,-32-5 179 0 0,-93 11-372 0 0,39 4-79 0 0,-13 1-86 0 0,27-8 65 0 0,115-13-96 0 0,-202 15 55 0 0,41-4-86 0 0,267-28 109 0 0,-520 51-79 0 0,121-10 7 0 0,152-10 15 0 0,-40 6 45 0 0,-116 7-52 0 0,-141 10-77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6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10423 0 0,'0'0'5584'0'0,"8"-2"-5736"0"0,1-1 16 0 0,1 1 0 0 0,0 1-1544 0 0,0-1-304 0 0</inkml:trace>
  <inkml:trace contextRef="#ctx0" brushRef="#br0" timeOffset="1">507 25 7943 0 0,'0'0'8376'0'0,"10"-5"-7896"0"0,-2-1-1064 0 0,0 1-216 0 0,1 0-48 0 0,-1 1-5072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50:02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18 164 7055 0 0,'-3'-14'752'0'0,"-2"-4"398"0"0,2 11-317 0 0,1-1 1 0 0,1 1-1 0 0,-1-1 1 0 0,1 0-1 0 0,0-8 1 0 0,1 13-647 0 0,1 0 1 0 0,-1 1-1 0 0,1-1 0 0 0,-1 0 1 0 0,1 1-1 0 0,0-1 0 0 0,0 0 1 0 0,0 1-1 0 0,0-1 1 0 0,0 1-1 0 0,1 0 0 0 0,-1-1 1 0 0,1 1-1 0 0,0 0 0 0 0,0 0 1 0 0,-1 0-1 0 0,1 0 1 0 0,4-3-1 0 0,0 1-75 0 0,-1 1 0 0 0,0 0 0 0 0,1 0 0 0 0,0 0 0 0 0,0 1-1 0 0,0 0 1 0 0,0 0 0 0 0,0 0 0 0 0,0 1 0 0 0,0 0 0 0 0,0 0 0 0 0,1 0 0 0 0,-1 1 0 0 0,0 0 0 0 0,1 0 0 0 0,-1 1 0 0 0,0 0-1 0 0,13 3 1 0 0,-1 1-50 0 0,0 1-1 0 0,0 0 0 0 0,-1 2 0 0 0,0 0 0 0 0,17 11 0 0 0,-27-15-34 0 0,-1 0-1 0 0,0 0 1 0 0,0 1 0 0 0,0-1-1 0 0,0 2 1 0 0,-1-1 0 0 0,0 0-1 0 0,0 1 1 0 0,-1 0 0 0 0,1 0-1 0 0,5 11 1 0 0,-8-12-22 0 0,0 0 0 0 0,-1 0 0 0 0,1 0 0 0 0,-1 0 1 0 0,0 0-1 0 0,0 0 0 0 0,-1 0 0 0 0,1 0 0 0 0,-1 1 0 0 0,0-1 0 0 0,-1 0 0 0 0,1 0 1 0 0,-1 0-1 0 0,0 1 0 0 0,0-1 0 0 0,-1 0 0 0 0,-3 7 0 0 0,0 0 13 0 0,-1-1 1 0 0,0-1-1 0 0,0 1 0 0 0,-1-1 1 0 0,-9 10-1 0 0,-46 45 187 0 0,20-21-104 0 0,26-27-85 0 0,-26 30 69 0 0,38-41-79 0 0,0 0 0 0 0,0-1 0 0 0,1 1 1 0 0,-1 1-1 0 0,1-1 0 0 0,-3 12 0 0 0,4-11 17 0 0,2-7-12 0 0,0 1 1 0 0,1-1 0 0 0,-1 1-1 0 0,0-1 1 0 0,0 1-1 0 0,1-1 1 0 0,-1 1 0 0 0,0-1-1 0 0,1 1 1 0 0,-1-1-1 0 0,1 0 1 0 0,-1 1-1 0 0,1-1 1 0 0,-1 1 0 0 0,0-1-1 0 0,1 0 1 0 0,-1 0-1 0 0,1 1 1 0 0,-1-1 0 0 0,2 0-1 0 0,9 6 75 0 0,-6-5-28 0 0,1 0 0 0 0,-1 0-1 0 0,0-1 1 0 0,0 1 0 0 0,1-1-1 0 0,-1 0 1 0 0,6-1 0 0 0,39-8 338 0 0,-24 4-231 0 0,237-59 641 0 0,-19 3-616 0 0,-118 42-652 0 0,-41 10-2664 0 0,-55 7 1415 0 0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34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3367 0 0,'0'0'14654'0'0,"1"1"-13757"0"0,7 37 1007 0 0,7 61 1 0 0,-13-82-1712 0 0,9 107 582 0 0,-9-69-600 0 0,-2-49-830 0 0,0 1 1 0 0,-2-1-1 0 0,1 0 1 0 0,1 1-1 0 0,-2 0 1 0 0,-3 6 0 0 0,2-7-4268 0 0,-1 0-1294 0 0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34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1 392 7943 0 0,'0'0'1018'0'0,"1"-1"7"0"0,5-2 337 0 0,0 1 0 0 0,1-1 1 0 0,-1 2-1 0 0,12-2 0 0 0,30-3 2690 0 0,-22 3-2834 0 0,10 1-9 0 0,43 3 0 0 0,-49-1-2494 0 0,1 0 0 0 0,38-5 0 0 0,-52 1-1548 0 0,-2 0-3893 0 0</inkml:trace>
  <inkml:trace contextRef="#ctx0" brushRef="#br0" timeOffset="1">509 1 12095 0 0,'0'0'930'0'0,"0"0"-608"0"0,4 1-144 0 0,-1 0-1 0 0,0-1 1 0 0,1 2 0 0 0,-2 0-1 0 0,1-1 1 0 0,0 1-1 0 0,0 0 1 0 0,0-1 0 0 0,-1 1-1 0 0,5 4 1 0 0,4 5 939 0 0,9 12 1 0 0,-8-11-205 0 0,3 6-172 0 0,0 1 0 0 0,-2 0 0 0 0,0 1 1 0 0,15 31-1 0 0,-19-34-552 0 0,-3 1 1 0 0,1 0-1 0 0,-1 1 0 0 0,-1 0 1 0 0,4 35-1 0 0,-8-43-144 0 0,0 1 0 0 0,-1 0-1 0 0,0-1 1 0 0,-1 1 0 0 0,0-1 0 0 0,-1 0 0 0 0,0 1-1 0 0,-1-2 1 0 0,0 2 0 0 0,-1-2 0 0 0,-6 12-1 0 0,-91 153-1628 0 0,89-155-795 0 0,-1-1 0 0 0,-23 24 0 0 0,26-33 447 0 0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34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2271 0 0,'0'0'11696'0'0,"1"1"-10413"0"0,-1 0-1064 0 0,2 0 1 0 0,-2 0-1 0 0,1 0 0 0 0,0 0 1 0 0,0 0-1 0 0,0-1 0 0 0,0 1 0 0 0,0 0 1 0 0,0 0-1 0 0,0 0 0 0 0,1-1 1 0 0,-1 1-1 0 0,0-1 0 0 0,0 0 1 0 0,1 0-1 0 0,-1 1 0 0 0,0-1 1 0 0,0 1-1 0 0,2-1 0 0 0,6 1 740 0 0,15-1-1 0 0,-15 0-528 0 0,93-4 1830 0 0,-43 0-2848 0 0,-39 4-2742 0 0,-13 0-4140 0 0</inkml:trace>
  <inkml:trace contextRef="#ctx0" brushRef="#br0" timeOffset="1">0 168 7943 0 0,'0'0'611'0'0,"1"1"-398"0"0,-1 1 207 0 0,1-1 0 0 0,-1 1 0 0 0,1 0 0 0 0,0-1 0 0 0,1 0 0 0 0,-2 1 0 0 0,1-1 0 0 0,0 1 0 0 0,1-1 0 0 0,-1 0 0 0 0,3 2 0 0 0,-2-1 241 0 0,2 0 1 0 0,-1 1 0 0 0,0-2 0 0 0,1 1 0 0 0,3 0-1 0 0,4 1 984 0 0,-1 0-1 0 0,21 2 0 0 0,43-2 954 0 0,-25-4-4986 0 0,-34 0-5877 0 0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38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8 599 0 0,'-5'-3'1976'0'0,"7"3"235"0"0,-2-1-1583 0 0,8-1 1075 0 0,-2 1 3803 0 0,-7 2-5325 0 0,0 0-1 0 0,1-1 1 0 0,0 1-1 0 0,-1 0 1 0 0,0 1-1 0 0,1-1 1 0 0,0-1-1 0 0,-1 2 1 0 0,0-2-1 0 0,1 3 1 0 0,0-2-9 0 0,-2 7 188 0 0,0-2 0 0 0,1 3 0 0 0,0-3 0 0 0,0 14 0 0 0,3 31 281 0 0,0-19-321 0 0,-1-25-265 0 0,1 103 573 0 0,-7 1-362 0 0,-10 12-6 0 0,12-84-220 0 0,-1-14-3344 0 0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38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 7455 0 0,'2'-4'273'0'0,"-1"-1"-1"0"0,2 0 1 0 0,-2 2-1 0 0,2-2 1 0 0,-1 2-1 0 0,1-1 1 0 0,-1 0-1 0 0,7-5 1 0 0,-4 4 523 0 0,1 0 0 0 0,0 0 0 0 0,0 1 1 0 0,12-6-1 0 0,-2 3 368 0 0,0 0 1 0 0,-2 1-1 0 0,3 1 1 0 0,16-4-1 0 0,-15 6-553 0 0,0 0 1 0 0,-1-1-1 0 0,1 3 0 0 0,19 0 0 0 0,-32 2-492 0 0,1-1 1 0 0,-1 1-1 0 0,1-1 0 0 0,0 2 0 0 0,0 0 0 0 0,-1-1 1 0 0,6 4-1 0 0,-7-3-84 0 0,0 0 0 0 0,-1 0 0 0 0,0 1 0 0 0,0-2 0 0 0,0 3 0 0 0,0-2 0 0 0,0 1 0 0 0,-1 0 0 0 0,2-1 0 0 0,-3 2 0 0 0,6 5-1 0 0,-5-6-25 0 0,-1 0 0 0 0,1 1 0 0 0,0 0 0 0 0,-2-1 0 0 0,1 1 0 0 0,1 0 0 0 0,-2 0 0 0 0,1 0 0 0 0,0-1 0 0 0,-1 6 0 0 0,0-3 0 0 0,0 0 0 0 0,-2 0 1 0 0,2 0-1 0 0,-2-1 0 0 0,1 0 0 0 0,-4 9 0 0 0,0-1-41 0 0,-2 0 0 0 0,-1 0 0 0 0,0 1 0 0 0,-13 15 0 0 0,6-10-928 0 0,0-2 1 0 0,-2 0-1 0 0,-31 25 1 0 0,40-36-898 0 0,-10 5 0 0 0,10-6-376 0 0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39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9 5407 0 0,'0'-5'491'0'0,"0"1"4800"0"0,-1 5-4438 0 0,-3 2-538 0 0,2 1 1 0 0,-1 0-1 0 0,0 0 0 0 0,1 0 1 0 0,-1 0-1 0 0,2 0 0 0 0,-3 5 1 0 0,-1 5 32 0 0,-3 15 1 0 0,-4 28 462 0 0,-8 105 1 0 0,18-115-430 0 0,7 86 0 0 0,-1-102 202 0 0,1 0-1 0 0,2-1 1 0 0,17 54-1 0 0,-18-71-297 0 0,-2 0 0 0 0,3 0 0 0 0,8 13 0 0 0,-12-21-249 0 0,1 0-1 0 0,0 0 1 0 0,0 0 0 0 0,0-1-1 0 0,0 0 1 0 0,1 1 0 0 0,0-1-1 0 0,0-1 1 0 0,9 7 0 0 0,-11-9-314 0 0,0 0 0 0 0,0 0 0 0 0,1 0 0 0 0,-2 0 0 0 0,7 1 0 0 0,7-2-5546 0 0,-5 0-227 0 0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39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2527 0 0,'0'0'3303'0'0,"2"0"-1611"0"0,4 1-452 0 0,2 0-1 0 0,-2-1 1 0 0,1 1 0 0 0,0-2-1 0 0,1 1 1 0 0,9-3 0 0 0,-7 2-521 0 0,55-12 2180 0 0,8-1-1411 0 0,-45 12-1287 0 0,50-6-615 0 0,-73 7-620 0 0,1 1 0 0 0,0-1 0 0 0,9-3 1 0 0,5-3-5215 0 0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39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8119 0 0,'0'0'7199'0'0,"0"1"-6302"0"0,4 146 4135 0 0,-1-46-3592 0 0,0-46-760 0 0,-2-20-248 0 0,-3 58 0 0 0,1-85-946 0 0,-1-1 0 0 0,-4 16-1 0 0,-1-5-1310 0 0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41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 8863 0 0,'-2'-4'7710'0'0,"-1"11"-6028"0"0,1-3-1473 0 0,0-1 0 0 0,1 0 0 0 0,1 1 0 0 0,-1-1 0 0 0,0 1 0 0 0,0 0-1 0 0,0 3 1 0 0,2 29 461 0 0,0-17-549 0 0,-1 41-19 0 0,-8 168 462 0 0,8-221-1363 0 0,-2 1 0 0 0,1-1-1 0 0,-1 0 1 0 0,0 1 0 0 0,0-1-1 0 0,-1-1 1 0 0,0 1 0 0 0,0-1-1 0 0,-4 8 1 0 0,1-7-4984 0 0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42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5 108 1351 0 0,'-2'-5'10'0'0,"1"1"-1"0"0,1-1 1 0 0,-1 0-1 0 0,1 0 0 0 0,-1 0 1 0 0,2-6-1 0 0,-1 9 281 0 0,0 1-1 0 0,1-2 1 0 0,-1 1 0 0 0,0 1 0 0 0,1-1-1 0 0,0 0 1 0 0,-1 2 0 0 0,2-2-1 0 0,-1-1 1 0 0,0 2 449 0 0,0-1 0 0 0,1 1 0 0 0,-1 0 0 0 0,-1 0 0 0 0,2 0 0 0 0,0 0 0 0 0,-1 0 0 0 0,-1 1 0 0 0,2-2 0 0 0,0 2 0 0 0,1-2 0 0 0,5-1 874 0 0,1 0 1 0 0,12-2-1 0 0,40-1 735 0 0,-32 3-1503 0 0,34-3 539 0 0,47-4 279 0 0,-97 9-1942 0 0,0 2 0 0 0,21 1 0 0 0,5 7-4500 0 0,-29-7 1924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50:07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108 312 3711 0 0,'0'0'167'0'0,"-2"-7"164"0"0,-3-30 2904 0 0,1 16 4135 0 0,3 25-4884 0 0,-2 16-2185 0 0,-10 341 369 0 0,9-186 42 0 0,3-88 1896 0 0,0-96-2080 0 0,-17-242 64 0 0,21-1-112 0 0,1 216-482 0 0,1 1-1 0 0,2-1 1 0 0,1 1 0 0 0,21-55-1 0 0,-24 78-19 0 0,0 1-1 0 0,1-1 1 0 0,1 1 0 0 0,-1 0-1 0 0,2 1 1 0 0,0 0 0 0 0,0 0-1 0 0,0 0 1 0 0,1 1 0 0 0,1 0-1 0 0,18-12 1 0 0,-26 19 14 0 0,1 0 0 0 0,0 1 1 0 0,0-1-1 0 0,0 1 0 0 0,0 0 0 0 0,0 0 0 0 0,0 0 0 0 0,0 0 1 0 0,0 1-1 0 0,0-1 0 0 0,1 1 0 0 0,-1 0 0 0 0,0-1 0 0 0,0 2 1 0 0,0-1-1 0 0,1 0 0 0 0,5 2 0 0 0,-5-1-4 0 0,0 1 0 0 0,0 0 0 0 0,0 0 0 0 0,0 0 0 0 0,-1 0 0 0 0,1 0 0 0 0,0 1 0 0 0,-1 0 0 0 0,0 0 0 0 0,0 0 0 0 0,6 6 0 0 0,-5-3 3 0 0,1 0-1 0 0,-1 0 0 0 0,-1 0 0 0 0,1 0 0 0 0,-1 1 0 0 0,0-1 0 0 0,-1 1 0 0 0,0 0 0 0 0,0 0 0 0 0,0 0 0 0 0,-1 0 0 0 0,0 0 0 0 0,0 0 1 0 0,0 0-1 0 0,-1 0 0 0 0,-1 8 0 0 0,-1-6 14 0 0,-1 0 1 0 0,0-1-1 0 0,0 1 1 0 0,-1-1-1 0 0,0 0 1 0 0,-1 0-1 0 0,1 0 1 0 0,-2 0-1 0 0,1-1 1 0 0,-1 0-1 0 0,0 0 1 0 0,0 0-1 0 0,-13 10 0 0 0,-9 5 23 0 0,-1-2-1 0 0,-35 20 0 0 0,40-26-1417 0 0,1 0-1 0 0,-2-2 1 0 0,0-1-1 0 0,-39 11 1 0 0,55-20-436 0 0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42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7943 0 0,'0'0'611'0'0,"1"1"-162"0"0,2 44 6003 0 0,-3 1-3548 0 0,1 26-2080 0 0,0-61-623 0 0,0 0-1 0 0,1 0 1 0 0,0 0-1 0 0,5 14 1 0 0,-5-22-56 0 0,-1 0 0 0 0,1 1-1 0 0,0 0 1 0 0,-1-1 0 0 0,1 0 0 0 0,0 0 0 0 0,1 0 0 0 0,-1 0 0 0 0,6 5-1 0 0,-6-6-43 0 0,-1-2 0 0 0,1 2-1 0 0,-1-1 1 0 0,2 0-1 0 0,-1 0 1 0 0,0 0-1 0 0,0 0 1 0 0,0-1-1 0 0,0 1 1 0 0,0 0 0 0 0,0-1-1 0 0,1 0 1 0 0,-1 0-1 0 0,0 1 1 0 0,0-1-1 0 0,1 0 1 0 0,3-1-1 0 0,6-1 110 0 0,-1-1 0 0 0,1-1 0 0 0,-1 0 0 0 0,0 0 0 0 0,0-1-1 0 0,-1-1 1 0 0,15-9 0 0 0,-20 12-178 0 0,0 1-1 0 0,0-2 0 0 0,-1-1 1 0 0,0 2-1 0 0,0-1 1 0 0,0 0-1 0 0,5-8 1 0 0,-8 11-30 0 0,1-1-1 0 0,-1-1 1 0 0,0 1 0 0 0,0 0 0 0 0,0 0 0 0 0,0-1 0 0 0,-1 2 0 0 0,1-3 0 0 0,0 3 0 0 0,-1-2 0 0 0,0 1 0 0 0,0-1 0 0 0,0 1 0 0 0,0 0 0 0 0,0-1-1 0 0,0 1 1 0 0,0 0 0 0 0,-1-1 0 0 0,0 1 0 0 0,-1-4 0 0 0,0 0-7 0 0,-1 0-1 0 0,0 1 1 0 0,0 0 0 0 0,-1 0-1 0 0,1 1 1 0 0,0-1-1 0 0,-2 1 1 0 0,1 0-1 0 0,-9-7 1 0 0,1 1-155 0 0,-2 1 1 0 0,-19-10-1 0 0,28 16-88 0 0,-2 0 1 0 0,2 1 0 0 0,-2 0-1 0 0,2 1 1 0 0,-1-1 0 0 0,-1 0-1 0 0,1 2 1 0 0,0-1 0 0 0,-9 1-1 0 0,12 0-221 0 0,-1 0 0 0 0,0 0 0 0 0,1 0 0 0 0,0 1-1 0 0,-1-1 1 0 0,1 2 0 0 0,0-1 0 0 0,-1 0 0 0 0,1 0 0 0 0,0 1-1 0 0,0 0 1 0 0,0-1 0 0 0,0 1 0 0 0,0-1 0 0 0,1 2-1 0 0,-1-1 1 0 0,0 0 0 0 0,-2 5 0 0 0,-1-1-1234 0 0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42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22 9359 0 0,'-1'-5'846'0'0,"0"-6"-428"0"0,0 6 7402 0 0,0 6-6974 0 0,0 1-699 0 0,-1 1 1 0 0,0-1 0 0 0,0 1 0 0 0,0 0 0 0 0,1 0 0 0 0,0 0 0 0 0,-1-1 0 0 0,1 2 0 0 0,0-1-1 0 0,1 0 1 0 0,-1 1 0 0 0,1-1 0 0 0,-2 4 0 0 0,2 7-222 0 0,0 25-1 0 0,1-29 219 0 0,2 45-66 0 0,1-5-238 0 0,-5 75-1 0 0,-4-82-2147 0 0,3-26-144 0 0</inkml:trace>
  <inkml:trace contextRef="#ctx0" brushRef="#br0" timeOffset="1">0 311 6591 0 0,'5'-12'341'0'0,"1"0"-1"0"0,7-12 0 0 0,-11 19 396 0 0,1 2 0 0 0,-1 0 1 0 0,2-1-1 0 0,-2 0 0 0 0,2 2 0 0 0,-1-1 0 0 0,0-1 0 0 0,1 2 1 0 0,0-1-1 0 0,3-2 0 0 0,1 1-130 0 0,1 0 1 0 0,1 1-1 0 0,-2 0 1 0 0,1 1-1 0 0,0-1 1 0 0,1 2-1 0 0,-2-1 0 0 0,12 0 1 0 0,-10 2-1297 0 0,0 0-1 0 0,0 1 1 0 0,0 0 0 0 0,12 3 0 0 0,-13-1-1172 0 0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43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113 277 13759 0 0,'0'0'1247'0'0,"-1"-1"-1023"0"0,1 0-183 0 0,0 0 1 0 0,-1 1-1 0 0,1-1 1 0 0,-1 0-1 0 0,1 1 1 0 0,-1 0-1 0 0,1 0 1 0 0,-1-1-1 0 0,1 1 1 0 0,0 0-1 0 0,-1-1 1 0 0,1 1-1 0 0,-1-1 1 0 0,0 1-1 0 0,1 0 1 0 0,-1 0-1 0 0,0 0 1 0 0,1-1-1 0 0,0 1 1 0 0,-1 0-1 0 0,1 0 1 0 0,-2-1-1 0 0,1 2 98 0 0,-1-1-1 0 0,0 0 1 0 0,1 1-1 0 0,0-1 0 0 0,0 0 1 0 0,-1 1-1 0 0,1 0 0 0 0,0-1 1 0 0,0 1-1 0 0,-2-1 0 0 0,-1 4 142 0 0,1-2-1 0 0,-1 1 0 0 0,1 0 0 0 0,-1 0 1 0 0,-4 6-1 0 0,1 2-178 0 0,0-1 0 0 0,0 3 1 0 0,1-2-1 0 0,1 1 0 0 0,0-1 0 0 0,0 1 0 0 0,1 1 1 0 0,1-1-1 0 0,0 1 0 0 0,-1 20 0 0 0,3-24-37 0 0,0 1 0 0 0,2 10 0 0 0,-1-17-31 0 0,0 1 0 0 0,1-1 0 0 0,-1 0-1 0 0,1 0 1 0 0,0 0 0 0 0,0 0 0 0 0,0 1 0 0 0,0-1-1 0 0,3 4 1 0 0,-3-7-2 0 0,0 1-1 0 0,0 0 1 0 0,1 0 0 0 0,-1-1-1 0 0,-1 1 1 0 0,2 0-1 0 0,-1-1 1 0 0,0 0-1 0 0,0 0 1 0 0,0 1 0 0 0,0-1-1 0 0,1 0 1 0 0,-1 0-1 0 0,0 0 1 0 0,1 1 0 0 0,0-2-1 0 0,2 1 49 0 0,0 0 0 0 0,-1-1-1 0 0,0 1 1 0 0,2-1 0 0 0,-2 0 0 0 0,0 0 0 0 0,6-3-1 0 0,24-14 158 0 0,-29 14-223 0 0,5-1 16 0 0,-1-1 1 0 0,-1 0-1 0 0,1 0 1 0 0,-1 0 0 0 0,0-2-1 0 0,10-13 1 0 0,-13 16-12 0 0,0 0 1 0 0,-1-1 0 0 0,0 0 0 0 0,0 0 0 0 0,0 0-1 0 0,0 0 1 0 0,-2-1 0 0 0,2 1 0 0 0,-1 0-1 0 0,0-12 1 0 0,-3 6 161 0 0,-3 19-108 0 0,2-4-72 0 0,1 0 0 0 0,0 1 0 0 0,-1-1 0 0 0,1 0 0 0 0,1 1 0 0 0,-2-1 0 0 0,2 0 0 0 0,0 1 0 0 0,-1 0 0 0 0,1 0 0 0 0,0-1 0 0 0,1 5 0 0 0,0-1 0 0 0,0-2 0 0 0,0 1 0 0 0,0 0 0 0 0,2-2 0 0 0,-2 2 0 0 0,1 0 0 0 0,4 4 0 0 0,-4-7 54 0 0,0 1-1 0 0,0-1 0 0 0,1 0 1 0 0,0 1-1 0 0,0-1 1 0 0,-1-1-1 0 0,1 1 0 0 0,1-1 1 0 0,-1 1-1 0 0,0-2 1 0 0,1 2-1 0 0,-1-1 1 0 0,1-1-1 0 0,-1 1 0 0 0,2 0 1 0 0,-2-2-1 0 0,1 2 1 0 0,0-1-1 0 0,-1 0 0 0 0,2-1 1 0 0,-1 1-1 0 0,0-1 1 0 0,0 0-1 0 0,0 0 0 0 0,0-1 1 0 0,0 1-1 0 0,0-1 1 0 0,0 0-1 0 0,0 0 1 0 0,0 0-1 0 0,-1 0 0 0 0,7-3 1 0 0,-3-1-36 0 0,0 1 1 0 0,-2 0-1 0 0,2-1 1 0 0,-1 0-1 0 0,0 0 1 0 0,-1-1-1 0 0,0 1 1 0 0,0-2-1 0 0,8-11 0 0 0,-7 7 5 0 0,-1 0-1 0 0,0 1 0 0 0,0-1 0 0 0,-1-1 0 0 0,4-19 0 0 0,-3 7 4 0 0,-2 1-1 0 0,-1-1 1 0 0,0 0 0 0 0,-4-48-1 0 0,-1 39-46 0 0,-2 0-1 0 0,-15-63 1 0 0,19 94 18 0 0,0 0 0 0 0,1 0 0 0 0,-2 1 0 0 0,2-1 0 0 0,-2-2-1 0 0,1 3-86 0 0,0 3 62 0 0,0-2 1 0 0,0 2 0 0 0,0 0-1 0 0,0-1 1 0 0,1 1 0 0 0,-2 0-1 0 0,2-1 1 0 0,0 1 0 0 0,-1 0-1 0 0,1-1 1 0 0,-1 3-1 0 0,-2 19-95 0 0,3-21 100 0 0,-1 36-4 0 0,2-1-1 0 0,1 0 0 0 0,1 0 1 0 0,3-1-1 0 0,15 56 1 0 0,-16-76-423 0 0,7 18 0 0 0,-3-15-6303 0 0,-4-10-493 0 0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43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99 14479 0 0,'1'0'663'0'0,"1"-3"-258"0"0,-1 1-317 0 0,0 2 0 0 0,0-2-1 0 0,0 0 1 0 0,0 1-1 0 0,1 1 1 0 0,2-4 0 0 0,-3 4 1169 0 0,-1 1-514 0 0,1 7-369 0 0,1 0 0 0 0,-1 0 0 0 0,0 0-1 0 0,-1 13 1 0 0,-6 35 202 0 0,0 2-207 0 0,7 13-30 0 0,-1 6-415 0 0,-1-61-139 0 0,0 4-2085 0 0,1-13-2516 0 0,0 0-3384 0 0,2-33 5131 0 0,-1 15 2966 0 0,-1-14 1 0 0,-4-11 2994 0 0,-10-45 0 0 0,1 7 2370 0 0,10 54-2765 0 0,1-36 1 0 0,2 49-2052 0 0,1 0 0 0 0,0 0-1 0 0,-1 0 1 0 0,2 0 0 0 0,0 0 0 0 0,-1 1 0 0 0,2-1 0 0 0,4-9-1 0 0,-5 12-304 0 0,0 1-1 0 0,0 0 0 0 0,1-1 1 0 0,-2 2-1 0 0,3-2 0 0 0,-3 2 1 0 0,3-1-1 0 0,-2 1 0 0 0,1 0 1 0 0,0-1-1 0 0,0 1 0 0 0,1 0 1 0 0,-1 0-1 0 0,0 1 0 0 0,0-1 1 0 0,2 1-1 0 0,4-2 0 0 0,-1 1-3 0 0,0 0 0 0 0,1 1-1 0 0,-1 1 1 0 0,0-1-1 0 0,14 2 1 0 0,-17-1-92 0 0,0 1 1 0 0,0-1-1 0 0,-1 2 1 0 0,2 0-1 0 0,-1-1 1 0 0,0 1-1 0 0,-1 0 1 0 0,1-1-1 0 0,0 3 1 0 0,4 1-1 0 0,-8-4-40 0 0,1-1-1 0 0,0 2 0 0 0,-2-1 1 0 0,2 0-1 0 0,-1 0 0 0 0,0 1 0 0 0,0 0 1 0 0,0-2-1 0 0,1 2 0 0 0,-2-1 1 0 0,1 1-1 0 0,-1-1 0 0 0,1 1 0 0 0,0 0 1 0 0,0-1-1 0 0,0 1 0 0 0,-1 0 0 0 0,0-1 1 0 0,0 1-1 0 0,1 0 0 0 0,-1-1 1 0 0,0 2-1 0 0,0-2 0 0 0,0 1 0 0 0,-1 0 1 0 0,1-1-1 0 0,0 1 0 0 0,0 0 1 0 0,-1-1-1 0 0,0 1 0 0 0,1 0 0 0 0,-2-1 1 0 0,2 1-1 0 0,-1 0 0 0 0,1-1 1 0 0,-2 0-1 0 0,0 3 0 0 0,-6 4-57 0 0,2 1 1 0 0,-3-2-1 0 0,-10 10 0 0 0,-29 18-336 0 0,19-14 221 0 0,7-5-1173 0 0,-8 5-5234 0 0,26-17 3939 0 0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44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6 599 0 0,'0'0'128'0'0,"11"-6"15538"0"0,-11 8-13842 0 0,4 11-1320 0 0,-3 0 0 0 0,2 1 0 0 0,-1 25 0 0 0,-4 44 1220 0 0,1-72-1690 0 0,-7 86 71 0 0,8-87-815 0 0,-1-14-4073 0 0,1 4 4787 0 0,-5-37 166 0 0,1-46 0 0 0,3 77-16 0 0,1-7 594 0 0,0 1 0 0 0,3-18 0 0 0,-2 23-396 0 0,1 2 1 0 0,-1-1-1 0 0,0 1 0 0 0,2-1 0 0 0,-2 0 1 0 0,2 1-1 0 0,4-6 0 0 0,-6 8-182 0 0,1 1 0 0 0,0 0 0 0 0,0-1 0 0 0,0 2 0 0 0,0-2 0 0 0,1 2 0 0 0,-2-1 0 0 0,2 0 0 0 0,-1 1 0 0 0,1 0 0 0 0,-1 0 0 0 0,1-1 0 0 0,-1 2 0 0 0,1-1 0 0 0,-1 0-1 0 0,4 0 1 0 0,-5 0 100 0 0,10 5 639 0 0,-10-4-832 0 0,0 1-21 0 0,0 0-47 0 0,8 4 68 0 0,-7-4-57 0 0,0 0 1 0 0,1-1 0 0 0,-2 1-1 0 0,3-1 1 0 0,-3 1 0 0 0,2 0-1 0 0,-1-1 1 0 0,1 0-1 0 0,-1 0 1 0 0,0 0 0 0 0,1 0-1 0 0,3-1 1 0 0,3-1 5 0 0,1-2 1 0 0,11-3-1 0 0,-18 5-32 0 0,2 1 6 0 0,-1 0-137 0 0,-2 1-567 0 0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44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32 11519 0 0,'0'0'528'0'0,"0"-1"-16"0"0,8-8 8802 0 0,-8 10-8741 0 0,1 6-319 0 0,0 0 0 0 0,-1 0 0 0 0,0 1 0 0 0,-3 11 0 0 0,1 12-147 0 0,5 35 197 0 0,-3-58-229 0 0,2-2 0 0 0,-1 1 0 0 0,1 0 0 0 0,0 0 0 0 0,1 0 0 0 0,-1-1 0 0 0,5 8 0 0 0,-5-11-29 0 0,-1-1 0 0 0,2 0 0 0 0,-2 0 0 0 0,1 1-1 0 0,1-1 1 0 0,-1-1 0 0 0,0 1 0 0 0,0 0 0 0 0,1-1 0 0 0,-1 1 0 0 0,1 0 0 0 0,-1-2-1 0 0,1 1 1 0 0,0 1 0 0 0,-1-2 0 0 0,1 1 0 0 0,0-1 0 0 0,0 1 0 0 0,5 0-1 0 0,-3-1 6 0 0,-1 0-1 0 0,1 0 0 0 0,0 0 0 0 0,0-1 0 0 0,0 0 0 0 0,0 1 0 0 0,-1-1 0 0 0,0-1 0 0 0,1 1 1 0 0,0-1-1 0 0,5-2 0 0 0,-3 0-19 0 0,0-1 0 0 0,1 0 0 0 0,-2 0 0 0 0,1 0 0 0 0,5-8 0 0 0,-8 10-24 0 0,-1-1 1 0 0,-1 1-1 0 0,2-2 1 0 0,-2 1-1 0 0,1 0 1 0 0,-2 0-1 0 0,2 0 0 0 0,-2 0 1 0 0,1-1-1 0 0,1-7 1 0 0,-2 7 3 0 0,0-1-1 0 0,0 1 1 0 0,-1 0 0 0 0,1 0 0 0 0,-1-1 0 0 0,-1 0-1 0 0,1 1 1 0 0,-1-1 0 0 0,0 1 0 0 0,0 0 0 0 0,-4-9-1 0 0,4 10-26 0 0,-1 0 0 0 0,0 1-1 0 0,0-1 1 0 0,-1 0 0 0 0,1 0-1 0 0,-1 1 1 0 0,-1-1-1 0 0,2 1 1 0 0,-1 0 0 0 0,-1 0-1 0 0,1 1 1 0 0,0-1 0 0 0,-2 1-1 0 0,-4-5 1 0 0,-3 2-146 0 0,0 0 0 0 0,-1 0-1 0 0,1 0 1 0 0,-25-5 0 0 0,31 10-36 0 0,0-1 0 0 0,0 0 1 0 0,0 1-1 0 0,0 0 0 0 0,-1 0 0 0 0,1 1 0 0 0,0-1 0 0 0,0 1 1 0 0,0 0-1 0 0,0 1 0 0 0,0 0 0 0 0,-9 3 0 0 0,13-3-27 0 0,0-1 0 0 0,1 0 0 0 0,-2 0 0 0 0,2 0 0 0 0,-1 1 0 0 0,0 0 0 0 0,1-2 0 0 0,-1 2 0 0 0,1 0 0 0 0,-1 0 0 0 0,1 0 0 0 0,0-1 0 0 0,0 2 0 0 0,-1-1 0 0 0,0 3 0 0 0,2-4-961 0 0,5 4-1193 0 0,-4-3 2217 0 0,0-2-1 0 0,0 2 1 0 0,0-2 0 0 0,1 0 0 0 0,-1 1-1 0 0,1-1 1 0 0,-1 1 0 0 0,1 0 0 0 0,-2-1-1 0 0,2 0 1 0 0,0 0 0 0 0,2 1 0 0 0,0-1-880 0 0,-1-1 1 0 0,1 1 0 0 0,7-2-1 0 0,7-3-3094 0 0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44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0 179 287 0 0,'6'-5'-1'0'0,"-1"0"-1"0"0,0-1 0 0 0,0 1 0 0 0,3-7 0 0 0,-4 6 1195 0 0,0-1 1 0 0,0 1-1 0 0,3-12 0 0 0,-4 9 434 0 0,0 0 0 0 0,-2 0 0 0 0,1 0 0 0 0,0 1 0 0 0,-1-2 0 0 0,-1 2 0 0 0,0-14 0 0 0,0 20-1319 0 0,0 1 0 0 0,0-1 0 0 0,-1 0-1 0 0,1 1 1 0 0,0-1 0 0 0,-1 0 0 0 0,0 1 0 0 0,1-1-1 0 0,-1 0 1 0 0,0 1 0 0 0,1 0 0 0 0,-1-1 0 0 0,-1 0-1 0 0,1 1 259 0 0,-4 5 218 0 0,1-2-721 0 0,3 1 0 0 0,-2 0 0 0 0,1-1 0 0 0,0 1 0 0 0,0 0 0 0 0,0-1 0 0 0,0 2 0 0 0,1-1 0 0 0,0 0 0 0 0,-1 1 0 0 0,1-1 0 0 0,-1 4 0 0 0,0 4 62 0 0,0 0-1 0 0,-1 15 1 0 0,2 5 236 0 0,2 0 1 0 0,1 0-1 0 0,0 0 0 0 0,2 0 1 0 0,16 53-1 0 0,-16-69-133 0 0,2 0 0 0 0,11 24-1 0 0,-13-31-125 0 0,1 0 0 0 0,0 0-1 0 0,1 0 1 0 0,-1-2 0 0 0,14 14-1 0 0,-15-16-66 0 0,1 0-1 0 0,-1-2 1 0 0,1 2-1 0 0,0-2 0 0 0,0 1 1 0 0,0-1-1 0 0,0 1 0 0 0,0-2 1 0 0,0 1-1 0 0,0-1 0 0 0,1-1 1 0 0,0 2-1 0 0,-1-2 1 0 0,1 1-1 0 0,6-1 0 0 0,-2-1 36 0 0,1 1 0 0 0,0-2-1 0 0,-1 1 1 0 0,0-2-1 0 0,0 1 1 0 0,0-1-1 0 0,11-6 1 0 0,-15 8-35 0 0,-1-3 0 0 0,0 2 1 0 0,0-2-1 0 0,0 1 0 0 0,0-1 0 0 0,0 1 0 0 0,-1-1 1 0 0,1-1-1 0 0,4-4 0 0 0,-8 8-27 0 0,0-1 1 0 0,0 0-1 0 0,1 0 0 0 0,-1 0 1 0 0,-1 1-1 0 0,2-1 1 0 0,-2-1-1 0 0,2 1 0 0 0,-2 0 1 0 0,0 1-1 0 0,1-2 1 0 0,-1 1-1 0 0,0 0 0 0 0,0 0 1 0 0,0-1-1 0 0,0 1 0 0 0,0 0 1 0 0,0-1-1 0 0,0 2 1 0 0,0-2-1 0 0,-1 1 0 0 0,1 0 1 0 0,0 0-1 0 0,-2 0 1 0 0,2 0-1 0 0,-2 0 0 0 0,0-3 1 0 0,-1 2-12 0 0,0-2 0 0 0,1 3 0 0 0,-1-1 0 0 0,0-1 0 0 0,-1 1 0 0 0,1 1 0 0 0,0-1 0 0 0,0 1 1 0 0,-2-1-1 0 0,2 1 0 0 0,-6-2 0 0 0,0 0-107 0 0,-1 1-1 0 0,0 0 1 0 0,-16-4 0 0 0,14 4-269 0 0,-1 2 1 0 0,0 1-1 0 0,1-1 1 0 0,-16 2-1 0 0,17 0-619 0 0,0 0 0 0 0,0 2 0 0 0,1-2 0 0 0,0 4 0 0 0,-13 2 0 0 0,3 1-1744 0 0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45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0 161 3367 0 0,'0'0'151'0'0,"2"-1"-4"0"0,2-2-286 0 0,2 1 0 0 0,5-3 0 0 0,-2 2 1379 0 0,1 1 1 0 0,8-1-1 0 0,49-3 6882 0 0,-50 5-7454 0 0,207 2 5059 0 0,-116 1-4657 0 0,763-31 2802 0 0,-740 19-3476 0 0,217-20 602 0 0,531-35 483 0 0,-779 61-1345 0 0,124 11 0 0 0,-224-7-136 0 0,3 1-58 0 0,0-1 1 0 0,1 1 0 0 0,0-1 0 0 0,-1 1 0 0 0,-1 0 0 0 0,2 0 0 0 0,-1 0 0 0 0,4 2-1 0 0,-7-2-243 0 0,0-1-139 0 0,-14 11-2654 0 0,4-5-4346 0 0,1-3-250 0 0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0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5039 0 0,'0'0'231'0'0,"1"-1"-18"0"0,10-10 129 0 0,-4 6 8080 0 0,-7 5-8139 0 0,0 0 0 0 0,1 0-1 0 0,-1 0 1 0 0,1-1 0 0 0,-1 1 0 0 0,1 0 0 0 0,-1 0-1 0 0,0 0 1 0 0,0 0 0 0 0,1 0 0 0 0,-1 0 0 0 0,1 0 0 0 0,0 0-1 0 0,0 1-186 0 0,-1-1 0 0 0,1 1 0 0 0,0-1 0 0 0,0 0 0 0 0,-1 0 0 0 0,2 1 0 0 0,-2 0 0 0 0,0-1 0 0 0,1 1 0 0 0,-1 0 0 0 0,1 0 0 0 0,0-1 0 0 0,-1 0 0 0 0,0 2 0 0 0,1-2 0 0 0,0 1 0 0 0,-1 1 0 0 0,3 7 107 0 0,-1-1 1 0 0,1 0-1 0 0,-1 1 1 0 0,-1-1-1 0 0,1 17 1 0 0,0-7 24 0 0,2 33 336 0 0,-1 1 0 0 0,-2 0 0 0 0,-11 87 0 0 0,10-138-552 0 0,-1 6-21 0 0,0 1 0 0 0,0-1 0 0 0,-4 8 0 0 0,5-13-539 0 0,-5-1-4201 0 0,0-2 2222 0 0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0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10799 0 0,'0'0'979'0'0,"0"-1"-808"0"0,0-2-3 0 0,0 3 604 0 0,1-1 256 0 0,0 0-580 0 0,1-1 0 0 0,1 1 0 0 0,-2 1 1 0 0,2-1-1 0 0,-2 0 0 0 0,2 0 0 0 0,4-1 1 0 0,17-1 2051 0 0,-19 2-2041 0 0,100-10 3302 0 0,53 0-2593 0 0,-118 8-1427 0 0,23 1-414 0 0,-21 4-8028 0 0,-31-2 1894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50:08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84 5407 0 0,'9'-29'540'0'0,"-7"22"-78"0"0,1 0 0 0 0,-1 0 1 0 0,0-1-1 0 0,-1 1 0 0 0,1-11 3335 0 0,-9 22-2707 0 0,1 3-984 0 0,1 0 0 0 0,0 0 0 0 0,0 1 0 0 0,0-1 0 0 0,1 1 0 0 0,0 0 0 0 0,0 0 0 0 0,-2 10 0 0 0,-5 7 58 0 0,-78 230 1132 0 0,61-165-864 0 0,12-39 99 0 0,-15 88-1 0 0,27-115-402 0 0,2 0 1 0 0,0 0-1 0 0,2 1 0 0 0,0-1 0 0 0,2 0 1 0 0,5 26-1 0 0,-6-46-98 0 0,0 1 0 0 0,0-1 0 0 0,1 1-1 0 0,-1-1 1 0 0,1 1 0 0 0,0-1 0 0 0,1 0 0 0 0,-1 0 0 0 0,1 0 0 0 0,-1 0 0 0 0,1 0-1 0 0,1-1 1 0 0,-1 1 0 0 0,0-1 0 0 0,1 0 0 0 0,-1 0 0 0 0,8 5 0 0 0,-6-6-229 0 0,-1 0 1 0 0,0 0-1 0 0,1 0 1 0 0,-1-1-1 0 0,1 1 1 0 0,-1-1-1 0 0,8 0 1 0 0,-6 0-708 0 0,0-1 1 0 0,0 0-1 0 0,0 0 0 0 0,0-1 1 0 0,0 0-1 0 0,6-1 1 0 0,5-3-3673 0 0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0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7455 0 0,'0'0'675'0'0,"1"1"-555"0"0,0 1 272 0 0,1 1 0 0 0,0-2 0 0 0,-1 2 0 0 0,1-1 0 0 0,0 1 0 0 0,-1-1 0 0 0,-1 2 0 0 0,2-3 0 0 0,-1 3-1 0 0,0 1 1 0 0,2 7 794 0 0,0 13-1 0 0,-1-14-919 0 0,3 23 552 0 0,12 115 1155 0 0,-16-119-1712 0 0,-1 2 0 0 0,-4 39 1 0 0,3-66-231 0 0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1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1 150 143 0 0,'0'-9'390'0'0,"1"0"0"0"0,-1 0-1 0 0,5-17 1 0 0,-4 21 854 0 0,1 0 0 0 0,0 1-1 0 0,-1-1 1 0 0,1 1 0 0 0,1-1 0 0 0,-1 1 0 0 0,1-1 0 0 0,5-4 0 0 0,-4 4-468 0 0,1 0 1 0 0,0 0 0 0 0,0 0-1 0 0,0 1 1 0 0,1 0 0 0 0,-1 0-1 0 0,1 1 1 0 0,10-5 0 0 0,-13 7-585 0 0,1-1 1 0 0,-1 1-1 0 0,1-1 0 0 0,0 2 1 0 0,-1 0-1 0 0,2-1 1 0 0,-1 1-1 0 0,-1 0 1 0 0,0-1-1 0 0,1 2 0 0 0,1-1 1 0 0,-2 0-1 0 0,1 1 1 0 0,0-1-1 0 0,0 1 0 0 0,5 3 1 0 0,-5-3-152 0 0,-1 1 0 0 0,0 0 0 0 0,1 0 0 0 0,-1 0 0 0 0,0 0 0 0 0,1 1 0 0 0,-2-1 0 0 0,1 1 0 0 0,0 0 0 0 0,-1-1 0 0 0,1 2 0 0 0,-1-1 0 0 0,0 0 0 0 0,1 1 0 0 0,-2-1 0 0 0,1 0-1 0 0,1 6 1 0 0,-1-4-5 0 0,-1-1 0 0 0,-1 1 0 0 0,1-1 0 0 0,0 0 0 0 0,-1 0 0 0 0,0 0 0 0 0,0 1 0 0 0,0-1 0 0 0,-1 0 0 0 0,0 1 0 0 0,1-1 0 0 0,-1 1 0 0 0,-1-1 0 0 0,1 0 0 0 0,-3 6 0 0 0,-7 12-271 0 0,-1 0 1 0 0,-16 22-1 0 0,23-35-56 0 0,5-8 197 0 0,0-3 34 0 0,0 0 61 0 0,0-1 1 0 0,0 1 0 0 0,0-1-1 0 0,1 1 1 0 0,0-1 0 0 0,-1 1-1 0 0,1-1 1 0 0,0 1 0 0 0,0 0-1 0 0,0-1 1 0 0,0 2 0 0 0,0-2-1 0 0,1 1 1 0 0,-1 0 0 0 0,1 1-1 0 0,0-1 1 0 0,-1-1 0 0 0,1 2-1 0 0,0-1 1 0 0,0 1 0 0 0,0 0-1 0 0,4-4 1 0 0,-3 4 15 0 0,1-1 0 0 0,0 1-1 0 0,0-1 1 0 0,1 1 0 0 0,-2-1 0 0 0,1 2 0 0 0,0-1-1 0 0,1 0 1 0 0,-2 1 0 0 0,2-1 0 0 0,-1 1 0 0 0,1 0-1 0 0,4 2 1 0 0,-3-1 18 0 0,1-1 1 0 0,0 2-1 0 0,-1 1 0 0 0,0-1 0 0 0,1 0 0 0 0,-1 1 1 0 0,0-1-1 0 0,0 2 0 0 0,0 0 0 0 0,-1-1 0 0 0,0 1 1 0 0,1 0-1 0 0,-1 1 0 0 0,0 0 0 0 0,0 0 1 0 0,-1 0-1 0 0,0 0 0 0 0,1 0 0 0 0,-1 1 0 0 0,-1 0 1 0 0,4 6-1 0 0,-6-8-21 0 0,1 1 1 0 0,0-1 0 0 0,-1 1 0 0 0,0-1-1 0 0,0 1 1 0 0,1 6 0 0 0,-2-8-4 0 0,0 0 0 0 0,0 0 0 0 0,0-1-1 0 0,-1 1 1 0 0,0 0 0 0 0,1-1 0 0 0,-2 2 0 0 0,1-3 0 0 0,1 3 0 0 0,-2-2 0 0 0,1 1 0 0 0,-2 2 0 0 0,-1 1 16 0 0,0 0-1 0 0,-1-1 0 0 0,0 0 1 0 0,0 0-1 0 0,0 0 0 0 0,-12 7 1 0 0,-38 22-33 0 0,51-32 2 0 0,-17 11-232 0 0,-43 20-118 0 0,57-29-158 0 0,-2-1 0 0 0,0 0 0 0 0,1-1 0 0 0,0 0 0 0 0,-19 3 1 0 0,26-5 64 0 0,1 0 1 0 0,-2 0 0 0 0,1 0-1 0 0,0 0 1 0 0,0 0 0 0 0,0 0-1 0 0,0-1 1 0 0,-1 1 0 0 0,2-1-1 0 0,-1 1 1 0 0,0 0 0 0 0,0-1 0 0 0,-1 0-1 0 0,1 0 1 0 0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1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50 4719 0 0,'0'0'216'0'0,"0"-1"-10"0"0,-1 1-177 0 0,-6-6-16 0 0,5 5 295 0 0,1 0 0 0 0,-1-1 0 0 0,1 0 0 0 0,0 1 0 0 0,0-2 0 0 0,-1 1 0 0 0,1 1 0 0 0,0-2 0 0 0,1 2 0 0 0,-2-3 0 0 0,2 3 488 0 0,2-4 1065 0 0,-2 4-1722 0 0,0 0-1 0 0,0 1 1 0 0,0 0-1 0 0,0-1 1 0 0,0 0-1 0 0,0 1 1 0 0,0 0-1 0 0,0 0 1 0 0,0-1-1 0 0,0 1 1 0 0,0-1-1 0 0,1 1 1 0 0,-1-1-1 0 0,0 1 1 0 0,1 0-1 0 0,-1-1 1 0 0,0 0-1 0 0,0 1 1 0 0,1 0-1 0 0,0 0 1 0 0,-1 0-1 0 0,2-1 87 0 0,1-1-1 0 0,-2 1 0 0 0,2 0 1 0 0,-1 1-1 0 0,0 0 0 0 0,1-1 1 0 0,-1 1-1 0 0,0 0 0 0 0,1 0 1 0 0,-1-1-1 0 0,1 1 0 0 0,-1 1 1 0 0,0-1-1 0 0,1 0 0 0 0,-1 1 1 0 0,1-1-1 0 0,-2 0 0 0 0,2 1 1 0 0,-1 0-1 0 0,3 2 0 0 0,5 2 125 0 0,0 0-1 0 0,0 2 0 0 0,8 6 0 0 0,-14-9-225 0 0,10 6 212 0 0,-1 2 1 0 0,-1 0-1 0 0,21 25 1 0 0,26 46 537 0 0,-40-55-660 0 0,-1-2 36 0 0,-1 1-1 0 0,23 53 1 0 0,-35-68-188 0 0,0 1 0 0 0,-1-1 0 0 0,-1 1 0 0 0,0 0 1 0 0,-1-1-1 0 0,0 1 0 0 0,-1 0 0 0 0,-1 0 0 0 0,-1 23 0 0 0,-3-14-1 0 0,-1 1-1 0 0,0-1 0 0 0,-1-1 1 0 0,-2 1-1 0 0,-12 24 1 0 0,-2-3 12 0 0,-38 57 0 0 0,29-57-510 0 0,-61 65-1 0 0,57-73-2055 0 0,11-13-5209 0 0,15-14 1756 0 0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4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12 9359 0 0,'0'0'720'0'0,"2"0"-474"0"0,8-5-4 0 0,-9 4 839 0 0,2 0-1 0 0,-2 0 0 0 0,2 0 0 0 0,-1 0 1 0 0,0 1-1 0 0,1-1 0 0 0,-1 1 1 0 0,2-1-1 0 0,-2 1 168 0 0,-1 1-52 0 0,-1 0-1079 0 0,2-1 0 0 0,-1 1 1 0 0,0 0-1 0 0,0 0 0 0 0,0 0 0 0 0,0 0 1 0 0,0-1-1 0 0,0 2 0 0 0,0-1 0 0 0,-1 0 1 0 0,0 0-1 0 0,2 0 0 0 0,-2 0 0 0 0,1 1 1 0 0,0-1-1 0 0,-1 0 0 0 0,0 0 0 0 0,1 1 1 0 0,-1-1-1 0 0,0 1 0 0 0,0-1 0 0 0,0 0 1 0 0,0 0-1 0 0,0 1 0 0 0,0 0 0 0 0,0 0 1 0 0,-1 6 15 0 0,-1 0 1 0 0,0-2-1 0 0,-3 13 1 0 0,4-13-17 0 0,-6 15 187 0 0,0 0 0 0 0,-20 34 0 0 0,0-9-1755 0 0,-1-2-5938 0 0,17-29-619 0 0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1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22 143 0 0,'-9'2'22995'0'0,"38"-7"-23966"0"0,44 0 3485 0 0,-33 4-1500 0 0,115-11-295 0 0,-143 12-592 0 0,-6 0-1378 0 0,-1 0-4894 0 0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1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6591 0 0,'0'1'507'0'0,"1"0"-139"0"0,0 2 0 0 0,0-1 0 0 0,0 0 1 0 0,1 1-1 0 0,-1-2 0 0 0,1 2 0 0 0,0-2 0 0 0,-1 1 0 0 0,1 0 0 0 0,0-1 0 0 0,3 4 0 0 0,0-3 794 0 0,0 1 0 0 0,-1-1-1 0 0,8 3 1 0 0,-4-2-55 0 0,2 0 0 0 0,-1-2 1 0 0,16 4-1 0 0,28-3 1065 0 0,-43-2-1825 0 0,60-2 1592 0 0,-5 0-1924 0 0,-22 5-5472 0 0,-35-1-1887 0 0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1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21 1151 0 0,'3'-3'83'0'0,"-2"2"-57"0"0,0 1 0 0 0,0-2-1 0 0,0 1 1 0 0,0 0 0 0 0,0 0-1 0 0,0-1 1 0 0,-1 1 0 0 0,4-7 12948 0 0,-8 12-11618 0 0,2 0-1091 0 0,-1 0 1 0 0,2 1-1 0 0,0-1 0 0 0,-1 1 1 0 0,1-1-1 0 0,1 0 0 0 0,-1 1 1 0 0,1-1-1 0 0,-1 8 0 0 0,6 100 1829 0 0,-1-48-1600 0 0,1 4-199 0 0,0 45-483 0 0,-5-104 103 0 0,1-6-1351 0 0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2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0 133 10911 0 0,'2'-8'276'0'0,"1"0"0"0"0,-1-1 0 0 0,8-10-1 0 0,-5 12 523 0 0,-1-1 0 0 0,1 0 0 0 0,0 1-1 0 0,1 0 1 0 0,0 1 0 0 0,0-1 0 0 0,0 1 0 0 0,1 0-1 0 0,1 1 1 0 0,9-8 0 0 0,-15 12-638 0 0,1 0 1 0 0,-1 0-1 0 0,1 0 0 0 0,-2 0 0 0 0,3-1 1 0 0,-3 2-1 0 0,3 0 0 0 0,-3-1 1 0 0,3 1-1 0 0,-2 0 0 0 0,1 0 1 0 0,-1-1-1 0 0,1 2 0 0 0,0-1 1 0 0,3 0-1 0 0,-3 1-45 0 0,0 0 0 0 0,1 0-1 0 0,-1 1 1 0 0,0-1 0 0 0,0 0 0 0 0,0 2-1 0 0,0-2 1 0 0,1 1 0 0 0,-2 0 0 0 0,4 4-1 0 0,-1-2-51 0 0,-1 1 0 0 0,0-1 0 0 0,0 1 0 0 0,-1 0-1 0 0,0 0 1 0 0,1 0 0 0 0,-1 0 0 0 0,-1 0 0 0 0,1 1-1 0 0,-2 0 1 0 0,2 0 0 0 0,1 11 0 0 0,-4-10-43 0 0,0-1 1 0 0,0 1 0 0 0,0 0-1 0 0,0-1 1 0 0,-2 0-1 0 0,2 1 1 0 0,-1-1 0 0 0,-1 0-1 0 0,0 1 1 0 0,-1-1-1 0 0,-3 9 1 0 0,-5 5 111 0 0,-26 36 1 0 0,25-41-120 0 0,12-13-18 0 0,-29 36-3557 0 0,25-33 2813 0 0,-1 0-1 0 0,1-1 1 0 0,0 0 0 0 0,-1 0 0 0 0,-9 6 0 0 0,8-7-1485 0 0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2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68 5239 0 0,'0'-1'235'0'0,"0"-13"31"0"0,0 12-159 0 0,0-1-1 0 0,0 1 1 0 0,0 0-1 0 0,0-1 1 0 0,0 1 0 0 0,-1-1-1 0 0,-1-2 1 0 0,2 4-42 0 0,-1-3 879 0 0,0 2 0 0 0,-1-1-1 0 0,1-1 1 0 0,-5-4-1 0 0,6 6-768 0 0,0 2-1 0 0,0 0 0 0 0,-1-1 0 0 0,0 1 0 0 0,0-1 0 0 0,1 0 0 0 0,-1 1 0 0 0,0-1 0 0 0,1 0 0 0 0,-1 1 0 0 0,1 0 0 0 0,-2 0 0 0 0,2 0 0 0 0,-1-1 0 0 0,0 1 0 0 0,1 0 0 0 0,-1 0 0 0 0,0 0 0 0 0,0 0 0 0 0,0 0 0 0 0,1-1 0 0 0,-1 1 0 0 0,0 1 0 0 0,0-1 0 0 0,0 0 0 0 0,0 0 0 0 0,-3 1-31 0 0,2-1 0 0 0,-1 2 0 0 0,0-1 0 0 0,1 1-1 0 0,-1-2 1 0 0,1 2 0 0 0,0 0 0 0 0,-1-1 0 0 0,1 2 0 0 0,0-1-1 0 0,-4 3 1 0 0,0 4 202 0 0,-11 14-1 0 0,16-22-336 0 0,-17 29 222 0 0,1 1 0 0 0,0 0 0 0 0,2 2 0 0 0,2 0 0 0 0,2 0 0 0 0,1 1 0 0 0,0 1 0 0 0,-4 49 1 0 0,2 49-31 0 0,12-113 23 0 0,1 0 0 0 0,0 0-1 0 0,2-1 1 0 0,8 35 0 0 0,-9-46-194 0 0,1 0 0 0 0,0 0-1 0 0,0 0 1 0 0,1 0 0 0 0,1 0 0 0 0,0-1-1 0 0,-1 0 1 0 0,2 0 0 0 0,-2 0 0 0 0,2 0-1 0 0,0-2 1 0 0,1 2 0 0 0,-1-1 0 0 0,1-1-1 0 0,0 1 1 0 0,0-1 0 0 0,0-1 0 0 0,1 0-1 0 0,-1-1 1 0 0,2 1 0 0 0,-1-1 0 0 0,12 3-1 0 0,0-1-1378 0 0,2-1-81 0 0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3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1807 0 0,'0'0'16583'0'0,"1"1"-15623"0"0,9 1 53 0 0,1 1 0 0 0,-1-1 1 0 0,0 0-1 0 0,22 0 0 0 0,-6 1-361 0 0,21 1-199 0 0,-2-2 0 0 0,57-4 0 0 0,-85 0-196 0 0,21-3 0 0 0,-32 4-848 0 0,1-1 0 0 0,6-3 0 0 0,-9 3-1043 0 0,-1 0 1 0 0,2 0 0 0 0,-2 0 0 0 0,5-4 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50:08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62 158 8407 0 0,'0'0'1554'0'0,"0"2"-1204"0"0,-15 82 2419 0 0,7-44-1671 0 0,-2 45 1 0 0,-5 177 1550 0 0,14-257-1743 0 0,0-6-294 0 0,-1-11-18 0 0,-1-22-185 0 0,15-148 325 0 0,-8 150-725 0 0,1 1 1 0 0,2-1 0 0 0,0 1 0 0 0,24-57 0 0 0,-24 72-7 0 0,0 0 0 0 0,1 1 0 0 0,1 0 0 0 0,1 0 0 0 0,0 1 0 0 0,1 1 0 0 0,0-1 0 0 0,1 2 0 0 0,1-1 0 0 0,22-16 0 0 0,-30 26-2 0 0,0 0-1 0 0,-1 0 1 0 0,1 0 0 0 0,9-2-1 0 0,-12 4-1 0 0,0 0 0 0 0,0 1 0 0 0,0-1 0 0 0,0 1 0 0 0,0 0 0 0 0,1 0 0 0 0,-1 0 0 0 0,0 0 0 0 0,0 0 0 0 0,0 0 0 0 0,1 0 0 0 0,-1 1 0 0 0,0-1 0 0 0,3 2 0 0 0,8 5-95 0 0,-11-3 81 0 0,-2-2 0 0 0,1 0 14 0 0,-1 0 0 0 0,1 0 1 0 0,0 0-1 0 0,-1 0 0 0 0,0 0 1 0 0,1 0-1 0 0,-1 0 0 0 0,0 0 1 0 0,0 0-1 0 0,0 1 0 0 0,0-1 1 0 0,-1 0-1 0 0,1 0 0 0 0,-1 0 1 0 0,1 0-1 0 0,-1 0 0 0 0,0 0 0 0 0,1 0 1 0 0,-1 0-1 0 0,0 0 0 0 0,0-1 1 0 0,0 1-1 0 0,-1 0 0 0 0,-2 2 1 0 0,-3 6 1 0 0,-1-1 0 0 0,-17 15 0 0 0,25-24-1 0 0,-27 22-29 0 0,0-1 0 0 0,-2-1 0 0 0,-40 20 0 0 0,63-37-26 0 0,-5 3-31 0 0,1 0 0 0 0,0 0 0 0 0,1 1 0 0 0,-12 10 1 0 0,19-16 69 0 0,0 1 1 0 0,1-1-1 0 0,-1 1 1 0 0,1 0 0 0 0,-1 0-1 0 0,1 0 1 0 0,0 0-1 0 0,0 0 1 0 0,0 0-1 0 0,0 0 1 0 0,0 0 0 0 0,0 0-1 0 0,1 0 1 0 0,-1 1-1 0 0,1-1 1 0 0,-1 0-1 0 0,1 0 1 0 0,0 1 0 0 0,0-1-1 0 0,0 0 1 0 0,0 1-1 0 0,0-1 1 0 0,0 0-1 0 0,1 0 1 0 0,-1 1-1 0 0,1-1 1 0 0,0 0 0 0 0,1 3-1 0 0,2 2 0 0 0,0 0 0 0 0,0 0 0 0 0,1 0 0 0 0,0-1 0 0 0,0 0 0 0 0,8 7 0 0 0,41 33-97 0 0,-32-29 98 0 0,52 38 508 0 0,-62-48-386 0 0,0 0 1 0 0,0-1-1 0 0,1 0 0 0 0,22 6 1 0 0,-4-4 106 0 0,-29-8-270 0 0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3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12815 0 0,'0'0'2436'0'0,"1"0"-1265"0"0,0 1-905 0 0,1-1-1 0 0,0 0 1 0 0,-1 1 0 0 0,0-1 0 0 0,1 0 0 0 0,-1 1-1 0 0,0 0 1 0 0,0 0 0 0 0,1 0 0 0 0,-1 0 0 0 0,0-1-1 0 0,1 3 1 0 0,1-1 82 0 0,-1 2 0 0 0,0-2 0 0 0,0 1 0 0 0,3 6-1 0 0,-1 0-10 0 0,0-1 0 0 0,-1 0 0 0 0,3 12 1 0 0,0 13 270 0 0,5 44 1 0 0,-4 36-97 0 0,-6-70-327 0 0,-1-41-218 0 0,0 11-332 0 0,1-1 1 0 0,0 1-1 0 0,1-1 1 0 0,1 1 0 0 0,5 17-1 0 0,-3-16-1819 0 0,0 0-108 0 0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4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28 9903 0 0,'1'-1'455'0'0,"3"-3"-140"0"0,1 0 0 0 0,0 1 0 0 0,9-6-1 0 0,0 2 9230 0 0,-10 16-8444 0 0,-1-4-790 0 0,-1 0-155 0 0,-1 0-1 0 0,-1 1 0 0 0,1-1 1 0 0,0 1-1 0 0,-1-1 0 0 0,-1 9 1 0 0,1 5 4 0 0,-1 108 272 0 0,0-111-437 0 0,-3-1 1 0 0,2 1-1 0 0,-2-2 0 0 0,0 1 1 0 0,-8 18-1 0 0,3-14-2042 0 0,-15 28 1 0 0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5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9527 0 0,'0'0'860'0'0,"1"0"-534"0"0,6 2 947 0 0,1 1 0 0 0,-1-3 0 0 0,1 2 0 0 0,8-1 0 0 0,32-1 1922 0 0,-33-1-2690 0 0,281-13 3177 0 0,-280 13-4072 0 0,17-2-962 0 0,-11-1-5909 0 0,-13 2 579 0 0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5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14079 0 0,'0'0'1276'0'0,"1"0"-1049"0"0,0 1-20 0 0,2-1-1 0 0,-1 1 1 0 0,-1-1-1 0 0,1 1 1 0 0,0 0-1 0 0,-1 1 1 0 0,1-1 0 0 0,-1-1-1 0 0,0 2 1 0 0,1-1-1 0 0,0 0 1 0 0,-1 0 0 0 0,0 1-1 0 0,0 0 1 0 0,1-1-1 0 0,-2 0 1 0 0,1 1 0 0 0,0 0-1 0 0,0-1 1 0 0,1 3-1 0 0,2 5 182 0 0,-2 1 0 0 0,6 15 0 0 0,-7-19-271 0 0,4 25 101 0 0,-1-1 0 0 0,1 53 0 0 0,-5-71-178 0 0,-2 61 360 0 0,1-62-944 0 0,-1 0 0 0 0,0 0 0 0 0,0-1 0 0 0,-8 19 0 0 0,0-14-3564 0 0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5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1 148 143 0 0,'0'-11'-538'0'0,"-1"-1"2043"0"0,3-20 1 0 0,-2 29-761 0 0,1-1-1 0 0,0 2 1 0 0,-1-2 0 0 0,2 2-1 0 0,-1-1 1 0 0,-1 0-1 0 0,2 1 1 0 0,0-2 0 0 0,-1 2-1 0 0,1-1 1 0 0,3-3-1 0 0,-2 1-113 0 0,1 1 0 0 0,1 0-1 0 0,0 0 1 0 0,-1 0 0 0 0,0 1-1 0 0,1-1 1 0 0,0 1 0 0 0,0 1-1 0 0,0-1 1 0 0,1 1 0 0 0,6-3-1 0 0,1 1-18 0 0,0 2 0 0 0,-1-1 0 0 0,1 2 0 0 0,0 0 0 0 0,18 1 0 0 0,-23 0-457 0 0,-2 1 0 0 0,1 0 0 0 0,0-1 0 0 0,1 2 0 0 0,-2 1-1 0 0,1-1 1 0 0,0 0 0 0 0,-1 1 0 0 0,1 0 0 0 0,0 0 0 0 0,7 6 0 0 0,-12-7-140 0 0,0-1 0 0 0,-1 1 0 0 0,1 0-1 0 0,0-1 1 0 0,-1 1 0 0 0,1 0 0 0 0,0 0 0 0 0,-1 1 0 0 0,1-2 0 0 0,-1 1 0 0 0,0 1 0 0 0,0-1 0 0 0,-1 0 0 0 0,2 1 0 0 0,-2-2 0 0 0,1 3 0 0 0,0 1-1 0 0,-1-2 0 0 0,0 0 0 0 0,0 1 0 0 0,0-1-1 0 0,0-1 1 0 0,-1 2 0 0 0,0-2 0 0 0,0 2 0 0 0,0-1-1 0 0,0 0 1 0 0,1 0 0 0 0,-2-1 0 0 0,0 1-1 0 0,-2 4 1 0 0,-1 0-88 0 0,-1 0-1 0 0,1 0 1 0 0,-1-1-1 0 0,-1 1 1 0 0,1-1-1 0 0,-1 0 1 0 0,0-1-1 0 0,-1 0 1 0 0,0 0 0 0 0,0-1-1 0 0,1 0 1 0 0,-11 3-1 0 0,18-7-57 0 0,0-1-109 0 0,3-1 243 0 0,-1-1 1 0 0,1 1 0 0 0,0-1-1 0 0,1 1 1 0 0,-1 0 0 0 0,-1 0-1 0 0,2-1 1 0 0,0 2-1 0 0,-1-1 1 0 0,0 0 0 0 0,1 2-1 0 0,0-1 1 0 0,-1-1-1 0 0,1 2 1 0 0,0-1 0 0 0,5 0-1 0 0,-3 1 27 0 0,0 0 1 0 0,-1 0-1 0 0,2 0 0 0 0,-2 0 0 0 0,1 2 0 0 0,-1-1 0 0 0,2 0 1 0 0,-2 0-1 0 0,1 2 0 0 0,6 2 0 0 0,-7-3 0 0 0,0 2 0 0 0,-1-2-1 0 0,1 1 1 0 0,-1 1 0 0 0,0 0 0 0 0,1-1-1 0 0,-1 1 1 0 0,-1 0 0 0 0,0 1 0 0 0,1 0-1 0 0,-1-1 1 0 0,0 1 0 0 0,0 0 0 0 0,3 6-1 0 0,-5-6 1 0 0,1-1-1 0 0,0 1 0 0 0,-2 0 1 0 0,1-1-1 0 0,1 1 0 0 0,-2 0 0 0 0,0 0 1 0 0,1 0-1 0 0,-1 0 0 0 0,-1 0 0 0 0,1 0 1 0 0,-1 0-1 0 0,0 0 0 0 0,0 0 1 0 0,0 0-1 0 0,-3 6 0 0 0,0-5 5 0 0,1 1-1 0 0,0 0 1 0 0,-2-1 0 0 0,1-1 0 0 0,-1 2-1 0 0,0-2 1 0 0,0 1 0 0 0,0-1-1 0 0,-12 8 1 0 0,3-3-109 0 0,0-1 1 0 0,-1 0-1 0 0,-19 8 0 0 0,15-10-418 0 0,0 1 0 0 0,-24 4 0 0 0,-13-2-3694 0 0,45-8 1558 0 0,1-3-3702 0 0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6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56 9527 0 0,'-1'-1'432'0'0,"-1"-6"173"0"0,1 1-1 0 0,-1-1 0 0 0,0-1 0 0 0,1 1 0 0 0,0-9 1 0 0,1 15 471 0 0,1 1-924 0 0,-1 0 1 0 0,0 0-1 0 0,0 0 1 0 0,0 0-1 0 0,1-1 1 0 0,-1 1-1 0 0,0 0 1 0 0,0 0-1 0 0,0 0 1 0 0,0 0-1 0 0,0 0 1 0 0,1-1 0 0 0,-1 1-1 0 0,1 0 1 0 0,-1 0-1 0 0,0 0 1 0 0,1 0-1 0 0,-1 0 1 0 0,1 0-1 0 0,2 1 107 0 0,0 0 0 0 0,0 0 0 0 0,-1 0 0 0 0,2 1 0 0 0,-2-1 0 0 0,1 1-1 0 0,0 1 1 0 0,2 1 0 0 0,21 21 699 0 0,-17-15-579 0 0,81 67 1336 0 0,-64-56-1275 0 0,-1 1 1 0 0,30 31 0 0 0,-44-41-291 0 0,-2 0 0 0 0,0 1 0 0 0,-1 0 0 0 0,0 0 0 0 0,0 1 0 0 0,-1 0 0 0 0,6 20 0 0 0,-7-16-54 0 0,-1 1 0 0 0,-1-1 0 0 0,-1 1 0 0 0,-1 0 0 0 0,-1 0 0 0 0,-1 28 0 0 0,-1-33-80 0 0,0-1 1 0 0,-2 0 0 0 0,1 0-1 0 0,-1 1 1 0 0,-2-1 0 0 0,1-1-1 0 0,-1 1 1 0 0,0-1 0 0 0,-1 0-1 0 0,-8 12 1 0 0,-81 102-809 0 0,63-86-584 0 0,27-33 1016 0 0,-35 43-2770 0 0,11-17-2745 0 0,7-9-599 0 0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0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5407 0 0,'0'0'416'0'0,"1"-1"-272"0"0,7-8 692 0 0,-5 5 307 0 0,1 0-1 0 0,-1 1 0 0 0,7-5 1 0 0,-7 5 379 0 0,2 0 0 0 0,7-4 1 0 0,-10 6-1328 0 0,-1 1 0 0 0,1 0 0 0 0,-1-1 1 0 0,1 1-1 0 0,0 0 0 0 0,-1 0 0 0 0,1-1 0 0 0,0 1 0 0 0,-1 0 1 0 0,1 0-1 0 0,3 1 0 0 0,-4-1-117 0 0,1 1-1 0 0,-1-1 1 0 0,0 2 0 0 0,1-2 0 0 0,-1 2 0 0 0,0-1-1 0 0,0-1 1 0 0,1 2 0 0 0,-1-1 0 0 0,-1 0 0 0 0,2 0-1 0 0,-1 1 1 0 0,1 1 0 0 0,-2-2-23 0 0,4 5 171 0 0,0 0 1 0 0,-1 0 0 0 0,-1 0-1 0 0,1 1 1 0 0,-1-1-1 0 0,3 9 1 0 0,4 42 732 0 0,7 122 1057 0 0,-2-26-604 0 0,-1-42-358 0 0,3 34 303 0 0,-7 1-764 0 0,-8-106-596 0 0,-1-39-327 0 0,5-6-4852 0 0,-3 4 4619 0 0,0-1-1 0 0,-1 0 1 0 0,1 0-1 0 0,-1 0 1 0 0,1 0-1 0 0,-1-1 0 0 0,0 1 1 0 0,0 0-1 0 0,0 0 1 0 0,0-1-1 0 0,1-3 1 0 0,0-7-1900 0 0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4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3679 0 0,'1'0'284'0'0,"0"0"-226"0"0,9-1 11488 0 0,-9 1-10482 0 0,113 1 5314 0 0,3 0-5180 0 0,-97-1-1939 0 0,0-1 0 0 0,21-4 0 0 0,-39 5 117 0 0,0-1 0 0 0,0 1 0 0 0,0-1-1 0 0,-1 0 1 0 0,1 0 0 0 0,0 0-1 0 0,2-1 1 0 0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5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11487 0 0,'0'0'1040'0'0,"0"-1"-853"0"0,0-6 5196 0 0,1 8-4491 0 0,1 1-621 0 0,1 1 1 0 0,0 0-1 0 0,-1 0 1 0 0,0 0 0 0 0,1 0-1 0 0,-2 0 1 0 0,1 1 0 0 0,0-1-1 0 0,-1 0 1 0 0,1 1-1 0 0,-1 0 1 0 0,1 6 0 0 0,2 5 23 0 0,1 27 1 0 0,-5 89 218 0 0,-9 0-2326 0 0,7-96-400 0 0,1-16-4982 0 0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5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13503 0 0,'0'-1'620'0'0,"6"-13"2208"0"0,-5 16-2685 0 0,-1 0-1 0 0,0 0 1 0 0,1 0-1 0 0,-1 1 1 0 0,1-2 0 0 0,-1 2-1 0 0,-1 3 1 0 0,1-1 60 0 0,4 295 2592 0 0,-1-255-2729 0 0,-2-29-201 0 0,0 0-1 0 0,-2 18 1 0 0,-2-20-917 0 0,2-13 666 0 0,1 1 0 0 0,0-2 0 0 0,0 1 0 0 0,-1-1 0 0 0,1 2 0 0 0,-1-2 0 0 0,0 2 0 0 0,1-2 0 0 0,-1 0 0 0 0,0 1 0 0 0,0 1 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50:08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26 9007 0 0,'1'-2'414'0'0,"1"0"-378"0"0,0 0 0 0 0,-1 1 0 0 0,1-1 0 0 0,0 0 0 0 0,0 0 0 0 0,0 1 0 0 0,0-1 0 0 0,0 1 0 0 0,1 0 0 0 0,-1-1 1 0 0,0 1-1 0 0,1 0 0 0 0,-1 1 0 0 0,0-1 0 0 0,1 0 0 0 0,4 0 0 0 0,-3 1 89 0 0,0 0-1 0 0,0 0 1 0 0,0 0 0 0 0,0 1-1 0 0,0 0 1 0 0,0-1 0 0 0,0 2-1 0 0,0-1 1 0 0,-1 0 0 0 0,5 2-1 0 0,4 4 297 0 0,0 0-1 0 0,0 1 0 0 0,-1 1 1 0 0,0-1-1 0 0,13 14 0 0 0,-7-4-19 0 0,-1 0 0 0 0,-1 1 0 0 0,-1 0-1 0 0,-1 1 1 0 0,-1 1 0 0 0,0 0 0 0 0,-2 0-1 0 0,14 40 1 0 0,-16-35-192 0 0,-1-1 0 0 0,-1 1 1 0 0,-1 0-1 0 0,-1 1 0 0 0,-2-1 0 0 0,-1 0 0 0 0,-3 47 0 0 0,-1-54-135 0 0,0-1 1 0 0,-2 1-1 0 0,0-1 0 0 0,-1-1 1 0 0,-1 1-1 0 0,0-1 0 0 0,-2 0 0 0 0,0 0 1 0 0,0-1-1 0 0,-23 28 0 0 0,-5-1 10 0 0,-2-2 0 0 0,-56 46 1 0 0,78-73-390 0 0,-18 12 1 0 0,-1-3-2879 0 0,22-15 1201 0 0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5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 10511 0 0,'9'-21'848'0'0,"1"2"0"0"0,2 0-1 0 0,25-35 1 0 0,-32 47-4 0 0,1 0 0 0 0,0 0 0 0 0,0 1 0 0 0,13-11 0 0 0,-17 15-677 0 0,-1 1 0 0 0,2-1 0 0 0,-1 1-1 0 0,0 0 1 0 0,1 0 0 0 0,-1 0 0 0 0,0 0 0 0 0,1-1 0 0 0,-1 2 0 0 0,1 0 0 0 0,0-1 0 0 0,-1 1 0 0 0,1 0 0 0 0,0-1 0 0 0,-1 1 0 0 0,1 0-1 0 0,-1 1 1 0 0,1-1 0 0 0,-1 0 0 0 0,6 1 0 0 0,-1 3 7 0 0,-1-1 0 0 0,0 0 0 0 0,0 1 0 0 0,0-1 0 0 0,0 1 0 0 0,-1 0 0 0 0,1 1 0 0 0,-1 0 0 0 0,7 9 0 0 0,-7-9-82 0 0,0 2 1 0 0,0 0-1 0 0,-1-1 1 0 0,0 1-1 0 0,-1 0 1 0 0,1 0-1 0 0,-1 1 1 0 0,2 9-1 0 0,-3-12-33 0 0,-1 1 1 0 0,-1-1-1 0 0,0 2 0 0 0,0-2 1 0 0,0 1-1 0 0,0-1 0 0 0,0 2 0 0 0,-1-2 1 0 0,0 2-1 0 0,0-2 0 0 0,-1 0 0 0 0,0 1 1 0 0,0-1-1 0 0,0 1 0 0 0,-1 0 1 0 0,1-1-1 0 0,-1 0 0 0 0,-7 8 0 0 0,5-6-216 0 0,0-2 0 0 0,-1 1 0 0 0,0 0 0 0 0,-1 0 0 0 0,-9 6 0 0 0,9-8-571 0 0,1 0 1 0 0,-1 0-1 0 0,0-1 1 0 0,0 0-1 0 0,0-1 0 0 0,-8 3 1 0 0,8-4-1337 0 0,2-1-259 0 0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6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39 2791 0 0,'-1'-5'248'0'0,"0"0"269"0"0,0-1 1232 0 0,-1 1-1 0 0,1-1 1 0 0,-4-6 3247 0 0,4 13-4123 0 0,-2-1-678 0 0,1 1-1 0 0,-1-1 1 0 0,1 2-1 0 0,-1-1 1 0 0,1 0-1 0 0,-1 0 0 0 0,2 1 1 0 0,-2 0-1 0 0,1-1 1 0 0,0 1-1 0 0,1 0 1 0 0,-2-1-1 0 0,1 2 1 0 0,1-1-1 0 0,-1 0 1 0 0,0 0-1 0 0,1 1 1 0 0,-2 2-1 0 0,-3 7 138 0 0,1-1 0 0 0,-7 21 1 0 0,10-27-201 0 0,-11 41 256 0 0,1 2-1 0 0,1-1 1 0 0,4 2-1 0 0,-3 64 1 0 0,8-66-245 0 0,8 77 0 0 0,-4-101 27 0 0,2 0-1 0 0,1 0 0 0 0,0 1 1 0 0,2-1-1 0 0,13 26 0 0 0,-17-41-68 0 0,1-1 1 0 0,0 2-1 0 0,1-2 0 0 0,0 1 1 0 0,7 6-1 0 0,-9-10-285 0 0,2 0 0 0 0,-1 0 0 0 0,1-1-1 0 0,-1 2 1 0 0,1-2 0 0 0,0-1 0 0 0,0 2 0 0 0,9 2 0 0 0,9 3-2524 0 0,-12-8 481 0 0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7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6191 0 0,'0'0'4650'0'0,"1"0"-3244"0"0,10 0 257 0 0,-1 0-1 0 0,12 0 0 0 0,8 0 246 0 0,76 0 2349 0 0,5 0-2860 0 0,-110 0-1388 0 0,12-1-262 0 0,-1 0 0 0 0,1 0 0 0 0,21-5-1 0 0,-32 6-89 0 0,-1-1-1 0 0,0 1 1 0 0,-1 0-1 0 0,1-1 0 0 0,1 0 1 0 0,-2 1-1 0 0,2 0 0 0 0,-2-2 1 0 0,1 2-1 0 0,0 0 1 0 0,0-1-1 0 0,0 1 0 0 0,0-2 1 0 0,-1 2-1 0 0,1-2 0 0 0,-1 2 1 0 0,2-2-1 0 0,-1-3-6328 0 0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7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27 599 0 0,'-5'-16'-5'0'0,"6"5"14526"0"0,-2 13-13463 0 0,-4 99 2706 0 0,1-19-3170 0 0,0-29-1159 0 0,3 91 0 0 0,3-125-1365 0 0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8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 1351 0 0,'1'0'16363'0'0,"0"0"-16133"0"0,0 0 0 0 0,-1 0 1 0 0,1 0-1 0 0,0 0 0 0 0,-1 1 1 0 0,2-1-1 0 0,-2 0 0 0 0,0 0 0 0 0,1 0 1 0 0,0 1-1 0 0,0-1 0 0 0,-1 0 1 0 0,1 0-1 0 0,0 1 0 0 0,-1 0 0 0 0,1-1 1 0 0,-1 1-1 0 0,2 0 0 0 0,-1 0 1 0 0,0 1 0 0 0,-1 0 0 0 0,1-1 0 0 0,0 0 0 0 0,0 1-1 0 0,0 0 1 0 0,0-1 0 0 0,-1 3 0 0 0,1 0 32 0 0,0 0 0 0 0,0 0 0 0 0,-1 0 0 0 0,0 0-1 0 0,0 1 1 0 0,0 5 0 0 0,-3 0-22 0 0,1 0 0 0 0,-1 0 1 0 0,1 0-1 0 0,-2 0 0 0 0,0 0 0 0 0,0-1 0 0 0,-11 17 0 0 0,-4 2-711 0 0,-24 26 0 0 0,27-35-450 0 0,1-1-1144 0 0,0-3-101 0 0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8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21 4343 0 0,'0'0'199'0'0,"-5"-2"2308"0"0,38 3 7993 0 0,6 1-6684 0 0,59 0-1647 0 0,-55-2-1333 0 0,258-9 1109 0 0,-267 6-1919 0 0,120-8 8 0 0,-139 10-373 0 0,-10 1-1487 0 0,2 0-4643 0 0,-15 6-3857 0 0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9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1807 0 0,'0'0'10647'0'0,"6"2"-6238"0"0,-5-2-4174 0 0,1 2 0 0 0,-1-1 0 0 0,0 0 0 0 0,0 0 0 0 0,-1 0 0 0 0,2 0-1 0 0,-1 1 1 0 0,0-1 0 0 0,0 1 0 0 0,-1-1 0 0 0,0 1 0 0 0,1-2 0 0 0,0 4 0 0 0,6 23 1284 0 0,-3-13-1058 0 0,-1 3-150 0 0,0-2-1 0 0,-2 1 0 0 0,1 0 1 0 0,-2 24-1 0 0,1 8 5 0 0,-2 75 112 0 0,0-89-300 0 0,2-19-4947 0 0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9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3079 0 0,'0'0'9340'0'0,"1"0"-7677"0"0,47-15 5003 0 0,0 4-3549 0 0,-12 4-2721 0 0,1 2-1 0 0,40-1 1 0 0,-42 5-811 0 0,8-1-1319 0 0,-14 2-2459 0 0,-18 1 1890 0 0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4:59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5039 0 0,'0'0'388'0'0,"3"-3"5496"0"0,-3 2-5658 0 0,1 1 0 0 0,-1-1 0 0 0,0 1 0 0 0,1 0 0 0 0,0 0 0 0 0,-1 0-1 0 0,0-1 1 0 0,1 1 0 0 0,-1 0 0 0 0,0 0 0 0 0,0-1 0 0 0,1 1 0 0 0,0 0-1 0 0,-1 0 1 0 0,1 0 0 0 0,0 0 0 0 0,-1 0 0 0 0,0 0 0 0 0,1 0 0 0 0,-1 0-1 0 0,0 1 1 0 0,0-1 0 0 0,1 0 0 0 0,0 0 0 0 0,-1 1 0 0 0,1-1 0 0 0,-1 0-1 0 0,1 0 1 0 0,0 2-135 0 0,-1-2 0 0 0,1 1-1 0 0,0-1 1 0 0,0 1-1 0 0,0 0 1 0 0,0 0 0 0 0,-1 0-1 0 0,0 0 1 0 0,1-1-1 0 0,0 2 1 0 0,-1-1 0 0 0,1 1-1 0 0,2 9 164 0 0,0 0-1 0 0,0 0 0 0 0,-1 1 1 0 0,1 20-1 0 0,-2 47 376 0 0,-5-14-288 0 0,-1 17 70 0 0,5-81-75 0 0,0-2-283 0 0,-4-10-66 0 0,2 0-1 0 0,-1 0 1 0 0,-1-19-1 0 0,2 8-1 0 0,-2-2 99 0 0,-1-45 1 0 0,5 58-53 0 0,1 0 1 0 0,0 1 0 0 0,1-1-1 0 0,0 1 1 0 0,1 0 0 0 0,6-19-1 0 0,-8 25 41 0 0,2 1 0 0 0,-1-1 0 0 0,-1 1 0 0 0,2-1 0 0 0,-1 2 0 0 0,1-2 0 0 0,-1 2 0 0 0,2-1 0 0 0,-2 0 0 0 0,1 1 0 0 0,1-2 0 0 0,-1 3 0 0 0,0-2 0 0 0,1 2 0 0 0,-1-2 0 0 0,1 1-1 0 0,-1 1 1 0 0,1 0 0 0 0,0 0 0 0 0,0-1 0 0 0,-1 2 0 0 0,1-1 0 0 0,1 1 0 0 0,-1-1 0 0 0,0 1 0 0 0,-1 0 0 0 0,1 0 0 0 0,0 1 0 0 0,1-1 0 0 0,-1 1 0 0 0,-1-1 0 0 0,1 1 0 0 0,7 3-1 0 0,-9-3-36 0 0,1 0-1 0 0,-1 1 1 0 0,1-1-1 0 0,-1 1 0 0 0,1 0 1 0 0,-1-1-1 0 0,1 2 0 0 0,-2-1 1 0 0,2 0-1 0 0,-1 0 0 0 0,2 3 1 0 0,-3-4-29 0 0,-1 1 0 0 0,1 0 0 0 0,0-1 1 0 0,0 1-1 0 0,0 0 0 0 0,-1 0 1 0 0,0 0-1 0 0,1-1 0 0 0,-1 2 1 0 0,1-1-1 0 0,-1-1 0 0 0,0 1 0 0 0,0-1 1 0 0,0 2-1 0 0,0-1 0 0 0,0 0 1 0 0,-1 0-1 0 0,1 2 0 0 0,-1 0-11 0 0,-2 1 0 0 0,2 0 1 0 0,-2 0-1 0 0,1-1 0 0 0,-1 0 0 0 0,1 1 0 0 0,-6 4 0 0 0,-25 27-619 0 0,21-25 9 0 0,12-11 446 0 0,2 0-105 0 0,0 0 252 0 0,-1 0 0 0 0,2-1 0 0 0,-1 1 0 0 0,2-2 0 0 0,6-1 40 0 0,0 1 11 0 0,0 1-1 0 0,1 0 0 0 0,-1 1 1 0 0,0-1-1 0 0,0 2 0 0 0,1 0 1 0 0,18 4-1 0 0,-24-4-2 0 0,6 1 84 0 0,1 1-1 0 0,-1 1 1 0 0,-1 0-1 0 0,18 8 1 0 0,-26-10-94 0 0,1-1 0 0 0,-1 1 1 0 0,1 0-1 0 0,-1 0 1 0 0,1 0-1 0 0,-2 0 0 0 0,2 0 1 0 0,-2 0-1 0 0,2 1 1 0 0,-2-1-1 0 0,1 1 1 0 0,-1-1-1 0 0,1 1 0 0 0,-2 0 1 0 0,2 0-1 0 0,-1-1 1 0 0,0 1-1 0 0,0 0 0 0 0,-1 0 1 0 0,1 0-1 0 0,0 0 1 0 0,-1 0-1 0 0,0 3 0 0 0,0 0 4 0 0,0 0-1 0 0,-1-1 0 0 0,0 0 0 0 0,0 1 1 0 0,0 0-1 0 0,-1-1 0 0 0,1 0 0 0 0,-2 1 1 0 0,-2 5-1 0 0,2-5 5 0 0,-1 1 0 0 0,-1-1 0 0 0,0 0-1 0 0,1 1 1 0 0,-2-2 0 0 0,-5 6 0 0 0,-2-1 8 0 0,0 0 0 0 0,-2 0 0 0 0,1-1 0 0 0,0 0 0 0 0,-25 8 0 0 0,19-9-125 0 0,-2-1 0 0 0,1-1-1 0 0,-1-1 1 0 0,-23 2 0 0 0,42-6-126 0 0,-1 0 0 0 0,0-1 0 0 0,1 0 1 0 0,-7-1-1 0 0,8 1-308 0 0,0-1 1 0 0,1 1 0 0 0,-1-1-1 0 0,0 0 1 0 0,1 1 0 0 0,-3-2-1 0 0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00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3679 0 0,'0'0'167'0'0,"2"0"-7"0"0,1 1-26 0 0,0 0 0 0 0,1-1 0 0 0,-2 2 0 0 0,1 0 0 0 0,1-1 0 0 0,-2 1 0 0 0,2 0 0 0 0,2 3 0 0 0,24 20 5684 0 0,-24-20-4413 0 0,10 12 1102 0 0,0 0 0 0 0,19 28 1 0 0,-24-29-1669 0 0,-1-1 0 0 0,-1 2 1 0 0,11 29-1 0 0,14 55 1158 0 0,-25-72-1649 0 0,-3-1 0 0 0,0 1-1 0 0,-2 0 1 0 0,-1 0 0 0 0,-1 0-1 0 0,-2 0 1 0 0,-1 0 0 0 0,-8 55-1 0 0,6-67-294 0 0,-2-1 0 0 0,0 0 0 0 0,-2 0-1 0 0,1 0 1 0 0,-1 0 0 0 0,-1-1-1 0 0,-18 24 1 0 0,4-9-322 0 0,-3-1-1 0 0,-38 38 1 0 0,-10-1-1627 0 0,21-27 905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50:09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7 100 10423 0 0,'0'0'474'0'0,"-1"-1"-6"0"0,-4-4 2485 0 0,9 2-2677 0 0,-1 1 0 0 0,1 0 0 0 0,0 0 0 0 0,0 1 0 0 0,0-1 0 0 0,1 1 0 0 0,-1 0 0 0 0,0 0 0 0 0,9-1 1 0 0,-1 0 90 0 0,96-16 1450 0 0,32-7-758 0 0,22-6-2240 0 0,-160 30-262 0 0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1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83 3367 0 0,'0'0'1566'0'0,"2"0"-204"0"0,3-2-573 0 0,3-1 6914 0 0,-5 11-6259 0 0,1 1-1096 0 0,-3 0 1 0 0,2 1-1 0 0,-2 0 0 0 0,0 9 0 0 0,3 7-85 0 0,10 203 1109 0 0,-14-203-1176 0 0,-1 0-1 0 0,-8 37 1 0 0,9-63 172 0 0,-5-1-67 0 0,4 0-272 0 0,-1 0-1 0 0,1 0 1 0 0,1 1-1 0 0,-2-1 1 0 0,2 0-1 0 0,-2 0 1 0 0,1 0-1 0 0,1 0 1 0 0,-1 0-1 0 0,0 0 1 0 0,1 0-1 0 0,-1-1 1 0 0,0 2-1 0 0,1-1 1 0 0,-1-3-1 0 0,-6-20 175 0 0,6 19-198 0 0,-3-19 73 0 0,2 1 0 0 0,1 0 0 0 0,1-35 0 0 0,0 55-70 0 0,1-27 247 0 0,2 0-1 0 0,1 0 1 0 0,1 1 0 0 0,2 0-1 0 0,16-48 1 0 0,-20 68-175 0 0,1-1-1 0 0,0 1 1 0 0,1 1-1 0 0,0 0 0 0 0,0-1 1 0 0,2 1-1 0 0,-1 1 1 0 0,0-1-1 0 0,13-11 1 0 0,-17 18-49 0 0,0 0 0 0 0,-1-1 0 0 0,2 0 0 0 0,-1 2 0 0 0,0-1 0 0 0,0-1 0 0 0,1 1 1 0 0,-1 0-1 0 0,0 1 0 0 0,1 0 0 0 0,-1-1 0 0 0,1 1 0 0 0,-1-1 0 0 0,1 1 0 0 0,-1 0 0 0 0,5 1 0 0 0,-5-1-6 0 0,0 0-1 0 0,0 1 0 0 0,1-1 0 0 0,-2 1 1 0 0,2 0-1 0 0,-1 1 0 0 0,0-1 0 0 0,0-1 1 0 0,-1 2-1 0 0,1-1 0 0 0,0 1 0 0 0,0-1 1 0 0,0 1-1 0 0,-1 0 0 0 0,0-1 0 0 0,1 1 1 0 0,0 0-1 0 0,1 2 0 0 0,-1 1-4 0 0,0-2-1 0 0,0 2 1 0 0,-1-2-1 0 0,1 2 1 0 0,0-1 0 0 0,-2 0-1 0 0,1 1 1 0 0,0-1-1 0 0,0 1 1 0 0,0-1 0 0 0,-1 0-1 0 0,0 1 1 0 0,-1-1-1 0 0,1 1 1 0 0,-1-1 0 0 0,0 1-1 0 0,-1 6 1 0 0,-2-2 2 0 0,0 1 1 0 0,0-1-1 0 0,-1 0 0 0 0,0 0 1 0 0,0 0-1 0 0,-10 13 0 0 0,1-5-974 0 0,-1 0 0 0 0,-31 28 0 0 0,43-41 674 0 0,-7 4-689 0 0,-16 10 0 0 0,21-15 44 0 0,2-1 0 0 0,-9 3 0 0 0,9-4-288 0 0,-1 0 1 0 0,1 0 0 0 0,-1-1 0 0 0,-4 1-1 0 0,-2-2-3905 0 0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1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64 143 0 0,'2'-8'391'0'0,"4"-11"-1"0"0,-4 16 1313 0 0,0-2 0 0 0,-1 1 0 0 0,0 0-1 0 0,0 0 1 0 0,0-1 0 0 0,0-7 3014 0 0,-6 17-4009 0 0,-2 2-546 0 0,0 0 0 0 0,2 0 1 0 0,-1 1-1 0 0,-5 10 0 0 0,-5 6 4 0 0,5-6-62 0 0,-1-1-1 0 0,2 1 1 0 0,0 1-1 0 0,2-1 1 0 0,0 2-1 0 0,1 0 1 0 0,0 0-1 0 0,2 0 1 0 0,1 1-1 0 0,1-1 1 0 0,0 1-1 0 0,2 0 1 0 0,0-1-1 0 0,1 2 1 0 0,5 35-1 0 0,-3-48 1 0 0,0-1-1 0 0,0 1 1 0 0,1-1-1 0 0,0 0 1 0 0,1 1-1 0 0,-1-1 1 0 0,2 0-1 0 0,-1 0 1 0 0,1-1-1 0 0,1 0 1 0 0,-1 0-1 0 0,1 0 1 0 0,-1-1-1 0 0,2 0 1 0 0,0 0-1 0 0,-1 0 1 0 0,2-1-1 0 0,11 7 1 0 0,-13-9-109 0 0,1 1 1 0 0,10 3-1 0 0,-13-7-462 0 0,-2 2 0 0 0,2-2-1 0 0,-1 1 1 0 0,0-1 0 0 0,0 0 0 0 0,1 0-1 0 0,6 0 1 0 0,-3-1-1460 0 0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2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7455 0 0,'0'0'575'0'0,"1"-1"-379"0"0,1-3 123 0 0,-1 3 454 0 0,1-1 0 0 0,-1 1 0 0 0,-1-1 0 0 0,2 1 0 0 0,-1 0 0 0 0,1-1 0 0 0,0 0-1 0 0,-1 2-544 0 0,0 0 0 0 0,-1 0-1 0 0,1 0 1 0 0,-1 0-1 0 0,0 0 1 0 0,1-1 0 0 0,0 1-1 0 0,-1 0 1 0 0,1 0-1 0 0,0 0 1 0 0,-1 1 0 0 0,1-1-1 0 0,-1 0 1 0 0,0 0-1 0 0,1 0 1 0 0,0 0 0 0 0,-1 0-1 0 0,1 1 1 0 0,0-1-1 0 0,-1 0 1 0 0,0 0 0 0 0,1 1-1 0 0,2 1-94 0 0,-1-1-1 0 0,0 0 0 0 0,0 2 1 0 0,-1-1-1 0 0,1-1 0 0 0,0 2 1 0 0,-1-2-1 0 0,1 1 0 0 0,0 1 1 0 0,-2-1-1 0 0,1 0 0 0 0,1 1 1 0 0,-1-1-1 0 0,0 3 1 0 0,2 5 120 0 0,0-1 1 0 0,0 13-1 0 0,-3-22-240 0 0,5 31 314 0 0,-1-1 1 0 0,-3 2-1 0 0,0-1 1 0 0,-6 50-1 0 0,4-67-465 0 0,0-5-472 0 0,-1 1-1 0 0,0 1 0 0 0,-6 17 0 0 0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2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11863 0 0,'0'0'1075'0'0,"1"0"-883"0"0,41-1 4049 0 0,45-9 0 0 0,-44 4-4238 0 0,46 0 1 0 0,-78 6-1778 0 0,-1 0-96 0 0</inkml:trace>
  <inkml:trace contextRef="#ctx0" brushRef="#br0" timeOffset="1">390 0 13183 0 0,'0'0'1195'0'0,"2"0"-982"0"0,-1 0-43 0 0,0 1-1 0 0,1-1 1 0 0,-1 0 0 0 0,0 0-1 0 0,1 1 1 0 0,0-1-1 0 0,-1 0 1 0 0,-1 1 0 0 0,2 0-1 0 0,0-1 1 0 0,-1 2-1 0 0,-1-2 1 0 0,2 1-1 0 0,-1-1 1 0 0,0 2 0 0 0,0-1-1 0 0,0 0 1 0 0,0 0-1 0 0,0 0 1 0 0,0 0 0 0 0,-1 1-1 0 0,1-1 1 0 0,1 2-1 0 0,1 3 313 0 0,1 2 0 0 0,-2-1-1 0 0,3 9 1 0 0,-3-10-427 0 0,7 28 347 0 0,-1 0-1 0 0,6 59 0 0 0,-12-73-448 0 0,-1 0 1 0 0,-2 0-1 0 0,0 0 0 0 0,-1 0 0 0 0,-1 0 0 0 0,-6 23 0 0 0,1-25-1520 0 0,2-9-2371 0 0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2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3 120 4663 0 0,'-1'-7'-168'0'0,"1"-3"647"0"0,-1 1 0 0 0,1 0-1 0 0,2-16 1 0 0,-2 23 93 0 0,0-1-1 0 0,1 1 1 0 0,0 0 0 0 0,0-2 0 0 0,0 3 0 0 0,0-3-1 0 0,0 3 1 0 0,0-2 0 0 0,1 1 0 0 0,-1-1-1 0 0,1 1 1 0 0,0 0 0 0 0,-1 0 0 0 0,1 1-1 0 0,1-2 1 0 0,2-2 0 0 0,-1 3-150 0 0,1-1 1 0 0,-1 2-1 0 0,0-2 0 0 0,0 1 1 0 0,0 1-1 0 0,1-1 0 0 0,0 1 1 0 0,-1 0-1 0 0,0 1 0 0 0,1-1 1 0 0,0 1-1 0 0,-1-1 1 0 0,9 2-1 0 0,-7-1-139 0 0,2 1 1 0 0,-1 1-1 0 0,0 0 0 0 0,0-1 1 0 0,0 2-1 0 0,1-1 0 0 0,10 8 1 0 0,-15-10-247 0 0,-1 2 0 0 0,0 0-1 0 0,1-1 1 0 0,-2 1 0 0 0,2 0 0 0 0,-1-1 0 0 0,0 2 0 0 0,0-1 0 0 0,-1 0 0 0 0,1 0 0 0 0,0 0-1 0 0,-1 1 1 0 0,1-1 0 0 0,-1 1 0 0 0,0-1 0 0 0,0 0 0 0 0,-1 1 0 0 0,2-1 0 0 0,-2 2 0 0 0,1-2-1 0 0,0 1 1 0 0,-1 0 0 0 0,0 0 0 0 0,0-1 0 0 0,0 1 0 0 0,0 0 0 0 0,0-1 0 0 0,0 1 0 0 0,-1-1-1 0 0,0 2 1 0 0,0-2 0 0 0,-1 5 0 0 0,-2 1-218 0 0,1-1 1 0 0,-7 11-1 0 0,8-15 39 0 0,0 0 0 0 0,-1 0-1 0 0,2-1 1 0 0,-2 1 0 0 0,1-1 0 0 0,-2 1-1 0 0,-4 3 1 0 0,8-6-97 0 0,2-5 15 0 0,-1 3 238 0 0,0 0-1 0 0,1 0 0 0 0,-1 0 0 0 0,0 0 1 0 0,1 0-1 0 0,0 0 0 0 0,-1 0 0 0 0,1 0 1 0 0,1 1-1 0 0,-2 0 0 0 0,2-1 0 0 0,2-1 1 0 0,-1 1 15 0 0,0 0 0 0 0,-1 2 0 0 0,1-2 0 0 0,1 1 0 0 0,-1 0 0 0 0,0 1 0 0 0,4-1 0 0 0,5 1 102 0 0,-1 0 0 0 0,1 1 0 0 0,24 4-1 0 0,-29-3-69 0 0,0 0-1 0 0,0 1 0 0 0,1-1 0 0 0,-2 2 1 0 0,1-1-1 0 0,0 1 0 0 0,-1 0 0 0 0,1 0 1 0 0,6 6-1 0 0,-11-7-49 0 0,0-1 1 0 0,0 2-1 0 0,-1-2 0 0 0,2 1 1 0 0,-2 0-1 0 0,1 0 0 0 0,-2 1 1 0 0,2 0-1 0 0,-1-1 0 0 0,0 1 1 0 0,0-1-1 0 0,-1 1 0 0 0,0 0 1 0 0,0 0-1 0 0,1-1 0 0 0,-2 2 1 0 0,1-1-1 0 0,-1 0 0 0 0,0 0 1 0 0,1 0-1 0 0,-2 5 0 0 0,1-3 24 0 0,-1 1-1 0 0,-1-1 0 0 0,0 0 0 0 0,1 1 0 0 0,-1-1 1 0 0,0 0-1 0 0,-1 0 0 0 0,-4 7 0 0 0,2-5 16 0 0,-1 1-1 0 0,-1-2 1 0 0,1 1-1 0 0,-13 11 1 0 0,-4 0-80 0 0,-1-2 0 0 0,-42 24 0 0 0,59-37-8 0 0,-48 27-634 0 0,45-27 282 0 0,1 1 1 0 0,-1-2-1 0 0,-1 0 1 0 0,-10 2-1 0 0,20-5-99 0 0,-1 0 0 0 0,0 0 0 0 0,0 0 0 0 0,-1 0 0 0 0,2 0 0 0 0,-1 0 0 0 0,1 0 0 0 0,-2-1 0 0 0,-2 0 0 0 0,-1-2-6250 0 0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3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5407 0 0,'6'-9'428'0'0,"-4"4"-103"0"0,2 0 1 0 0,-1 0-1 0 0,1 0 1 0 0,-1 0-1 0 0,2 1 0 0 0,5-6 1 0 0,-6 6 1076 0 0,2-1 1 0 0,-1 2 0 0 0,1-1 0 0 0,0 1 0 0 0,0-1 0 0 0,7-2 0 0 0,-12 6-1274 0 0,1-1 1 0 0,0 1-1 0 0,-1 0 1 0 0,1-1-1 0 0,0 1 1 0 0,-1 0-1 0 0,1 0 0 0 0,0 0 1 0 0,-1 0-1 0 0,1 0 1 0 0,0 0-1 0 0,-1 1 1 0 0,1-1-1 0 0,0 0 1 0 0,-1 1-1 0 0,0-1 1 0 0,1 0-1 0 0,-1 2 1 0 0,1-2-1 0 0,0 2 1 0 0,-1-2-1 0 0,0 1 1 0 0,1 0-1 0 0,-1 0 1 0 0,0 1-1 0 0,2 0 1 0 0,1 2 93 0 0,-1 1 0 0 0,1-1 0 0 0,-1 1 0 0 0,4 10 0 0 0,8 23 431 0 0,-9-24-429 0 0,11 32 663 0 0,-1 1-1 0 0,15 82 1 0 0,-27-100-663 0 0,0 1 0 0 0,-1 0 1 0 0,-3 1-1 0 0,0-2 0 0 0,-9 52 1 0 0,6-63-168 0 0,-1-1 1 0 0,-1 1 0 0 0,-1-2-1 0 0,-1 2 1 0 0,-12 24-1 0 0,8-24-337 0 0,-2 1-1 0 0,1-1 0 0 0,-1 0 0 0 0,-20 18 0 0 0,25-28-1192 0 0,-12 10 1 0 0,6-7-241 0 0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4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5407 0 0,'0'0'9895'0'0,"1"0"-9042"0"0,0 2-679 0 0,1-1-1 0 0,-1 1 1 0 0,1-1-1 0 0,-1 1 1 0 0,1-2-1 0 0,0 2 1 0 0,0-2 0 0 0,0 2-1 0 0,-1-2 1 0 0,1 1-1 0 0,0-1 1 0 0,0 1-1 0 0,3 0 1 0 0,4 1 505 0 0,16-1-1 0 0,-18 0-397 0 0,137-3 2688 0 0,-47 0-2090 0 0,-66 2-916 0 0,1-1-1 0 0,49-8 1 0 0,-81 9 36 0 0,5-1-660 0 0,-2 0-1 0 0,1 0 0 0 0,0 0 1 0 0,0-1-1 0 0,5-2 1 0 0,-3 0-1441 0 0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4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10423 0 0,'1'-1'474'0'0,"3"-8"253"0"0,5-9-671 0 0,-1 6 7778 0 0,-8 13-7011 0 0,2 0-679 0 0,-1 0 1 0 0,0 1-1 0 0,0-1 1 0 0,0 0-1 0 0,0 1 1 0 0,1 0-1 0 0,-2-1 1 0 0,1 1-1 0 0,-1 0 1 0 0,2-1-1 0 0,-2 1 1 0 0,2 3 0 0 0,-1 3-103 0 0,1 13 1 0 0,0-10 115 0 0,6 130 396 0 0,-8-97-1449 0 0,2-1 1 0 0,9 47-1 0 0,-7-71-1551 0 0,0-4-4214 0 0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5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6191 0 0,'0'-1'282'0'0,"2"-4"627"0"0,5-17-1838 0 0,-6 15 3266 0 0,0 0 3278 0 0,-1 9-5351 0 0,0-2 0 0 0,0 2 1 0 0,1 0-1 0 0,-1-1 0 0 0,0 0 1 0 0,2 3-1 0 0,1 4 152 0 0,4 26 288 0 0,1 34-1 0 0,0 36-175 0 0,-7-89-431 0 0,0 215 1126 0 0,-1-218-1241 0 0,-2 37 383 0 0,1-43-576 0 0,0 2 0 0 0,0-1 0 0 0,0 0 0 0 0,-4 9 0 0 0,0-12-1734 0 0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5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0 282 3367 0 0,'14'-101'324'0'0,"-9"81"1417"0"0,0 0 0 0 0,14-37 0 0 0,-16 51-1072 0 0,0-1 0 0 0,1 1 0 0 0,-1 0 0 0 0,1 0 0 0 0,1 0 0 0 0,-1 0 0 0 0,11-9 0 0 0,-12 12-399 0 0,0 1 0 0 0,1-1 0 0 0,0 1 1 0 0,-1-1-1 0 0,1 2 0 0 0,-1-2 0 0 0,2 1 1 0 0,-1 1-1 0 0,0 0 0 0 0,0-1 0 0 0,0 1 1 0 0,0 1-1 0 0,1-1 0 0 0,5 0 0 0 0,-2 2-4 0 0,-1-1-1 0 0,1 1 1 0 0,-1-1 0 0 0,1 2-1 0 0,-1 1 1 0 0,0-2-1 0 0,1 2 1 0 0,-2 0-1 0 0,2 0 1 0 0,-1 1 0 0 0,11 6-1 0 0,-10-4-94 0 0,-1 0 0 0 0,2 1 0 0 0,-2-1 0 0 0,0 1 0 0 0,0 0 1 0 0,-1 1-1 0 0,0-1 0 0 0,9 16 0 0 0,-12-17-72 0 0,0 1 1 0 0,1-1-1 0 0,-2 1 0 0 0,1 1 1 0 0,-1-2-1 0 0,0 2 0 0 0,-1-1 1 0 0,1 13-1 0 0,-2-15-74 0 0,0-1-1 0 0,0 0 1 0 0,0 1 0 0 0,-1-1-1 0 0,0 0 1 0 0,1 1 0 0 0,-1-1-1 0 0,-1 0 1 0 0,0 0 0 0 0,1 0-1 0 0,-1 0 1 0 0,0 0 0 0 0,-1-1-1 0 0,2 1 1 0 0,-2-1-1 0 0,-4 5 1 0 0,1-2-58 0 0,-1 1 1 0 0,0 0-1 0 0,-1-2 0 0 0,0 0 1 0 0,1 1-1 0 0,-2-2 1 0 0,-11 7-1 0 0,-9-1-2846 0 0,1-5-4039 0 0,13-2 1752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50:0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8695 0 0,'0'0'787'0'0,"1"1"-646"0"0,0 2 59 0 0,0 0 0 0 0,1-1 0 0 0,-1 0 0 0 0,1 1 0 0 0,0-1 0 0 0,0 0 0 0 0,0 0 0 0 0,0 0 0 0 0,0 0 0 0 0,0 0 0 0 0,1 0 0 0 0,-1-1 0 0 0,1 1 0 0 0,-1-1-1 0 0,1 0 1 0 0,-1 0 0 0 0,1 0 0 0 0,0 0 0 0 0,0 0 0 0 0,-1 0 0 0 0,1-1 0 0 0,0 1 0 0 0,4-1 0 0 0,26 2 797 0 0,1-2 1 0 0,-1-1-1 0 0,55-10 1 0 0,-88 11-996 0 0,185-34-2082 0 0,-149 26-3871 0 0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5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18 16039 0 0,'3'-2'81'0'0,"-2"1"111"0"0,-1-1-1 0 0,2 1 1 0 0,-1 0 0 0 0,0 0-1 0 0,0-1 1 0 0,-1 1-1 0 0,2-1 1 0 0,0-1 0 0 0,-2 2 628 0 0,-4 7 112 0 0,-49 47 420 0 0,-3 13-879 0 0,42-46-296 0 0,-20 33-1 0 0,18-22-29 0 0,-18 50 0 0 0,-3 36 95 0 0,31-92-112 0 0,0 0 0 0 0,2 0 0 0 0,0 0 0 0 0,1 33-1 0 0,3-43 15 0 0,1 1 0 0 0,0 0 0 0 0,1-1 0 0 0,1 0 0 0 0,1 0 0 0 0,-1 0-1 0 0,2 0 1 0 0,7 17 0 0 0,-7-23-32 0 0,0 1 0 0 0,1-1 0 0 0,0-1 0 0 0,0 0 0 0 0,0 0 0 0 0,14 12 1 0 0,-14-15-57 0 0,0 0 1 0 0,0 0-1 0 0,1 0 0 0 0,0-1 1 0 0,-1 1-1 0 0,2-2 1 0 0,-1 0-1 0 0,1 0 1 0 0,9 2-1 0 0,-13-3-269 0 0,0-2 0 0 0,1 2 1 0 0,-1-2-1 0 0,1 0 0 0 0,0 0 0 0 0,0 0 0 0 0,6-2 0 0 0,-8 2-358 0 0,0-1 0 0 0,-1 0 0 0 0,2 1 0 0 0,-1-2 0 0 0,0 1 1 0 0,0-1-1 0 0,3-1 0 0 0,2-3-1724 0 0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6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2271 0 0,'0'0'12184'0'0,"1"0"-10808"0"0,12 1 628 0 0,0 0 0 0 0,22-2 1 0 0,-5 0-858 0 0,89 6 1615 0 0,-67-1-2092 0 0,-46-4-1433 0 0,1 0 0 0 0,-2 0 0 0 0,10-3 0 0 0,-13 3 490 0 0,0 0-1 0 0,0-1 1 0 0,0 1 0 0 0,0-1 0 0 0,-1 1-1 0 0,2-1 1 0 0,-2 0 0 0 0,1 0 0 0 0,0 0 0 0 0,-1 0-1 0 0,1 0 1 0 0,0-1 0 0 0,-1 1 0 0 0,3-1 0 0 0,-1-4-1833 0 0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6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9359 0 0,'0'-4'966'0'0,"1"0"-772"0"0,0 0 0 0 0,-1 1-1 0 0,4-5 1 0 0,-3 2 3143 0 0,-1 6-3280 0 0,0 0 0 0 0,0 0 0 0 0,0 0 0 0 0,0 0 1 0 0,0 0-1 0 0,0 0 0 0 0,0 0 0 0 0,0 0 1 0 0,0-1-1 0 0,0 1 0 0 0,0 0 0 0 0,0 0 0 0 0,1 0 1 0 0,-1 0-1 0 0,0 0 0 0 0,0 0 0 0 0,0 0 1 0 0,0 0-1 0 0,1 0 0 0 0,-1 0 0 0 0,0 0 0 0 0,0 0 1 0 0,0-1-1 0 0,0 1 0 0 0,0 0 0 0 0,0 0 0 0 0,0 0 1 0 0,0 0-1 0 0,1 0 0 0 0,-1 0 0 0 0,0 0 1 0 0,0 0-1 0 0,0 0 0 0 0,1 0 0 0 0,4 2 1299 0 0,2 5-314 0 0,-4-3-815 0 0,-2 0 0 0 0,2 1 0 0 0,-2-1 0 0 0,1 1 0 0 0,0 0 1 0 0,0 5-1 0 0,3 29 204 0 0,-3-30-306 0 0,24 347 1570 0 0,-17-173-1419 0 0,17 62 313 0 0,-23-226-551 0 0,15 104 710 0 0,-11 0-174 0 0,-7-109-1321 0 0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6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32 5039 0 0,'0'0'388'0'0,"0"-5"-116"0"0,1-9 3036 0 0,-1 13-2438 0 0,4-10 8499 0 0,-4 11-9285 0 0,3 7 1089 0 0,1 12-909 0 0,0 30 667 0 0,-5 69 0 0 0,-1-83-625 0 0,2-27-259 0 0,-1 26 13 0 0,-6 42 0 0 0,6-73-491 0 0,0-1-1 0 0,1 1 1 0 0,-2 0 0 0 0,0 3 0 0 0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7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 9359 0 0,'4'-4'332'0'0,"-1"0"0"0"0,5-6 0 0 0,-6 6-108 0 0,1 0-1 0 0,-1 1 0 0 0,2 0 1 0 0,-2-1-1 0 0,5-1 0 0 0,-1 1 615 0 0,-1-1 0 0 0,1 1 1 0 0,1 1-1 0 0,-1 0 0 0 0,1 0 0 0 0,0 1 0 0 0,0 0 0 0 0,9-2 0 0 0,8-1 603 0 0,26-1-1 0 0,-36 4-944 0 0,121-3 1443 0 0,-86 3-2049 0 0,-7-1-4817 0 0,-31 1-2327 0 0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7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8407 0 0,'0'0'758'0'0,"0"1"-348"0"0,22 49 8244 0 0,-14-28-7946 0 0,8 38 0 0 0,-11-37-755 0 0,-2 2 1 0 0,-2-1 0 0 0,1 0 0 0 0,-2 1-1 0 0,-2-1 1 0 0,1 0 0 0 0,-2 0 0 0 0,-9 32 0 0 0,9-44-1897 0 0,2-11 768 0 0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17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6191 0 0,'1'-5'256'0'0,"-1"0"-1"0"0,1 0 1 0 0,1 0-1 0 0,0 0 0 0 0,-1 0 1 0 0,1 1-1 0 0,0-1 1 0 0,4-5-1 0 0,-1 2 823 0 0,-1 1 0 0 0,1 0 0 0 0,0 1-1 0 0,10-8 1 0 0,-13 12-718 0 0,0-1 1 0 0,2 2-1 0 0,-2-2 0 0 0,2 2 0 0 0,-2-1 0 0 0,1 0 0 0 0,1 1 0 0 0,-1 0 0 0 0,0-1 0 0 0,1 1 0 0 0,-1 0 1 0 0,7 0-1 0 0,-5 0-50 0 0,0 1 1 0 0,0 0 0 0 0,0 1 0 0 0,0-1-1 0 0,0 1 1 0 0,0-1 0 0 0,0 1-1 0 0,7 3 1 0 0,-6-1-151 0 0,0-1-1 0 0,-1 1 1 0 0,0 0-1 0 0,1 1 1 0 0,-1-1-1 0 0,1 0 1 0 0,-2 1-1 0 0,1 0 1 0 0,-1 1-1 0 0,1 0 1 0 0,-1-1-1 0 0,0 1 1 0 0,0 0-1 0 0,6 10 1 0 0,-9-12-152 0 0,-1-1 0 0 0,1 0 0 0 0,0 0 0 0 0,-1 1 0 0 0,1-1 0 0 0,0 1 0 0 0,-1-1 0 0 0,0 1 0 0 0,0-1 0 0 0,0 1 0 0 0,0-1 0 0 0,0 1 0 0 0,0-1 0 0 0,-1 1 0 0 0,0-1 0 0 0,1 1 0 0 0,-1-2 0 0 0,0 2 0 0 0,0-1 0 0 0,0 0 0 0 0,0 0 0 0 0,-1 1 0 0 0,2-1 0 0 0,-2 0 0 0 0,0 0 0 0 0,1 0 0 0 0,-4 2 0 0 0,0 1-154 0 0,-1 0 0 0 0,0 0 0 0 0,-1 0 0 0 0,1-1 0 0 0,-1 1 0 0 0,1-1 0 0 0,-12 3 0 0 0,-2 1-632 0 0,19-7 613 0 0,2-2-128 0 0,4-1 296 0 0,0-1 0 0 0,0 2 0 0 0,1-1 0 0 0,-1 0 0 0 0,1 2 0 0 0,-1-2-1 0 0,0 2 1 0 0,0-1 0 0 0,1 0 0 0 0,10 2 0 0 0,-4 0 104 0 0,2 1 1 0 0,-2 0-1 0 0,20 7 0 0 0,-18-5 56 0 0,-3 1-1 0 0,1-1 0 0 0,23 14 1 0 0,-31-16-111 0 0,-1 1 1 0 0,1-1-1 0 0,-1 2 1 0 0,1-1 0 0 0,-1-1-1 0 0,0 2 1 0 0,1 0-1 0 0,-2-1 1 0 0,2 1 0 0 0,-2 0-1 0 0,0 0 1 0 0,0-1 0 0 0,1 2-1 0 0,1 6 1 0 0,-3-9-36 0 0,-1 0 1 0 0,0 0-1 0 0,0 1 1 0 0,0-1-1 0 0,0 1 1 0 0,0-1-1 0 0,0 1 1 0 0,0-1-1 0 0,0 1 1 0 0,-1-2 0 0 0,1 2-1 0 0,-1-1 1 0 0,0 0-1 0 0,0 1 1 0 0,0-1-1 0 0,0 0 1 0 0,0 0-1 0 0,-1 1 1 0 0,1-2-1 0 0,0 2 1 0 0,-1-1-1 0 0,-3 2 1 0 0,-2 3 25 0 0,-1 0 0 0 0,0-1-1 0 0,0 0 1 0 0,-10 5 0 0 0,-168 93-627 0 0,174-97 233 0 0,0-1 0 0 0,-1-1 0 0 0,0 0-1 0 0,-15 4 1 0 0,4-6-2678 0 0,24-3 2922 0 0,0 0 0 0 0,-1 0 0 0 0,1 0 0 0 0,0 0 0 0 0,0-1 0 0 0,0 1 0 0 0,0 0 0 0 0,0 0 0 0 0,-1 0 0 0 0,1-1 0 0 0,-1 1 0 0 0,1 0 1 0 0,0 0-1 0 0,0 0 0 0 0,0 0 0 0 0,0 0 0 0 0,0 0 0 0 0,-1 0 0 0 0,1-1 0 0 0,0 1 0 0 0,0 0 0 0 0,-1 0 0 0 0,1 0 0 0 0,0-1 0 0 0,0 0-235 0 0,-2-5-1673 0 0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20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6191 0 0,'1'-1'472'0'0,"1"-2"150"0"0,2-1-1 0 0,0 1 0 0 0,6-7 0 0 0,-9 10-451 0 0,-1 0 1199 0 0,1-1-21 0 0,0 1-1146 0 0,1 0-1 0 0,-1 0 1 0 0,0-1-1 0 0,1 1 1 0 0,-1 0-1 0 0,0 0 1 0 0,1 0-1 0 0,-1 0 1 0 0,0 0-1 0 0,0 1 1 0 0,1-1-1 0 0,-1 0 1 0 0,0 0-1 0 0,0 1 1 0 0,1-1-1 0 0,-1 0 0 0 0,0 1 1 0 0,0 0-1 0 0,0-1 1 0 0,0 1-1 0 0,1 0 1 0 0,-2 0-1 0 0,1-1 1 0 0,0 1-1 0 0,0 0 1 0 0,0 1-1 0 0,-1-1 1 0 0,1-1-1 0 0,0 1 1 0 0,1 2-1 0 0,-1 2-74 0 0,2-2-1 0 0,-1 2 1 0 0,0-1 0 0 0,0 0-1 0 0,-1 1 1 0 0,0-1-1 0 0,2 7 1 0 0,-1 19 182 0 0,1 39 0 0 0,-3-34-246 0 0,0 17 44 0 0,-1 9 90 0 0,2-35-406 0 0,2 36 248 0 0,-1-52-1324 0 0,-1-1-1 0 0,5 12 1 0 0,-2-10-737 0 0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20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3079 0 0,'1'0'8826'0'0,"7"3"-7256"0"0,0-1 0 0 0,1-1 0 0 0,16 2 0 0 0,27-2 708 0 0,-28-1-1314 0 0,315-3 4060 0 0,-300 3-4914 0 0,28 0 16 0 0,-61 0-139 0 0,-5 0-51 0 0,-11-7-7288 0 0,4 5 5469 0 0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21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5407 0 0,'-1'-3'10208'0'0,"2"4"-9430"0"0,6 5-132 0 0,1 2 1 0 0,-2-1 0 0 0,8 12 0 0 0,16 27 436 0 0,-10-15-497 0 0,55 74 806 0 0,-28-42-766 0 0,-29-37-393 0 0,-1 2 1 0 0,-2 0-1 0 0,-1 1 0 0 0,18 48 1 0 0,-19-35 37 0 0,-1 0 0 0 0,10 81 0 0 0,-19-97-136 0 0,-2 1 0 0 0,0-1 0 0 0,-2 1 1 0 0,0-1-1 0 0,-3 1 0 0 0,0-1 0 0 0,-1 0 0 0 0,-10 27 0 0 0,9-37-68 0 0,1 1-1 0 0,-1-2 1 0 0,-2 1 0 0 0,0-1-1 0 0,-18 26 1 0 0,7-16-130 0 0,-2-1 0 0 0,-1-1 0 0 0,0-2 1 0 0,-2 1-1 0 0,-32 21 0 0 0,52-40-502 0 0,-3 0 0 0 0,-6 4 0 0 0,12-5 180 0 0,-2-2 0 0 0,2 1 0 0 0,-1-1 0 0 0,0 1 0 0 0,0 0 0 0 0,-1-1-1 0 0,2 0 1 0 0,-2 0 0 0 0,1 0 0 0 0,0 1 0 0 0,-2-2 0 0 0,-2-1-2034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50:12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17 207 2039 0 0,'-2'-9'318'0'0,"-2"-4"1165"0"0,2 6-391 0 0,-1 0 0 0 0,2 1-1 0 0,-1-1 1 0 0,1 0 0 0 0,-1-11 0 0 0,2 17-618 0 0,2-7 323 0 0,1 0-354 0 0,0 2-1 0 0,1-1 1 0 0,-1 0 0 0 0,2 1-1 0 0,-1-1 1 0 0,0 1 0 0 0,10-10-1 0 0,-12 15-246 0 0,19-19 1196 0 0,-13 14-1309 0 0,1 1 1 0 0,0 0-1 0 0,1 1 0 0 0,-1 0 0 0 0,1 1 0 0 0,0 0 0 0 0,0 0 0 0 0,0 1 0 0 0,0 0 1 0 0,0 1-1 0 0,1 0 0 0 0,-1 0 0 0 0,0 1 0 0 0,1 1 0 0 0,-1 0 0 0 0,19 4 1 0 0,-23-3-76 0 0,-1 0 1 0 0,0 1 0 0 0,0-1-1 0 0,0 1 1 0 0,0 0 0 0 0,6 6 0 0 0,-5-5 4 0 0,-4-3-9 0 0,-1 0 1 0 0,1 0-1 0 0,-1 0 0 0 0,0 0 0 0 0,1 0 0 0 0,-1 0 1 0 0,0 1-1 0 0,0-1 0 0 0,1 0 0 0 0,-1 1 0 0 0,0-1 0 0 0,0 1 1 0 0,-1-1-1 0 0,2 4 0 0 0,1 0-3 0 0,-2-2 1 0 0,0 0 1 0 0,0-1-1 0 0,0 1 0 0 0,0 0 0 0 0,0 0 0 0 0,-1 0 0 0 0,0 0 1 0 0,1 0-1 0 0,-1 0 0 0 0,0 0 0 0 0,0 0 0 0 0,-1 1 1 0 0,1-1-1 0 0,0 0 0 0 0,-1 0 0 0 0,0-1 0 0 0,0 1 0 0 0,0 0 1 0 0,-2 4-1 0 0,-3 6 47 0 0,-1 0 1 0 0,-15 21-1 0 0,15-24-17 0 0,-1 2-6 0 0,-6 10 33 0 0,-1-1 0 0 0,0 0 0 0 0,-34 33 0 0 0,20-30 98 0 0,28-24 488 0 0,19-10-341 0 0,-8 7-201 0 0,1 0-1 0 0,0 0 0 0 0,0 1 1 0 0,0 1-1 0 0,0 0 1 0 0,0 0-1 0 0,0 1 0 0 0,21 2 1 0 0,-26-1-81 0 0,0 1 0 0 0,1-1 0 0 0,-1 1-1 0 0,0 0 1 0 0,-1 0 0 0 0,1 1 0 0 0,0 0 0 0 0,-1 0 0 0 0,1 0 0 0 0,-1 0 0 0 0,0 1 0 0 0,0 0 0 0 0,0 0 0 0 0,-1 1-1 0 0,0-1 1 0 0,1 1 0 0 0,3 6 0 0 0,-4-6-9 0 0,-1 1 0 0 0,0-1 0 0 0,0 0 0 0 0,-1 1 0 0 0,0 0-1 0 0,0-1 1 0 0,0 1 0 0 0,0 0 0 0 0,-1 0 0 0 0,0 0 0 0 0,0 0 0 0 0,-1 0 0 0 0,0 0-1 0 0,0 0 1 0 0,0 1 0 0 0,-1-1 0 0 0,1 0 0 0 0,-1 0 0 0 0,-1 0 0 0 0,0 0 0 0 0,1-1-1 0 0,-2 1 1 0 0,1 0 0 0 0,-1-1 0 0 0,1 1 0 0 0,-2-1 0 0 0,1 0 0 0 0,0 0 0 0 0,-1 0-1 0 0,0-1 1 0 0,-7 7 0 0 0,-1 1 52 0 0,-1-2 0 0 0,-1 1 0 0 0,1-2 0 0 0,-2 0 0 0 0,-15 8 0 0 0,-80 30 177 0 0,105-46-227 0 0,0 1-1 0 0,-1 0 1 0 0,1-1 0 0 0,-1 0-1 0 0,1 0 1 0 0,-1-1-1 0 0,1 1 1 0 0,-1-1-1 0 0,0-1 1 0 0,1 1 0 0 0,-1-1-1 0 0,1 0 1 0 0,-1 0-1 0 0,1 0 1 0 0,0-1 0 0 0,-10-4-1 0 0,10 3-13 0 0,-2-2 1 0 0,2-3-21 0 0,1 2 1599 0 0,4-1-6170 0 0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22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6191 0 0,'0'0'9396'0'0,"1"1"-8369"0"0,1 1-826 0 0,0 1 1 0 0,0-1-1 0 0,-2 1 1 0 0,2 0-1 0 0,0 0 1 0 0,-1-1-1 0 0,-1 1 1 0 0,2 0-1 0 0,0 3 0 0 0,-1 5 92 0 0,1 14 0 0 0,0-10-20 0 0,4 85 523 0 0,-11 200 0 0 0,2-284-444 0 0,1-3-1378 0 0,2-5-4813 0 0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22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1 103 4319 0 0,'2'-6'38'0'0,"1"-1"0"0"0,-1 1 0 0 0,2 1 0 0 0,-1-1 0 0 0,1 0-1 0 0,0 1 1 0 0,0 0 0 0 0,1 0 0 0 0,-1 0 0 0 0,6-5-1 0 0,-4 6 688 0 0,-1 0 0 0 0,1 1 0 0 0,0-1 0 0 0,1 0 0 0 0,-2 1 0 0 0,2 0 0 0 0,0 0 0 0 0,-1 1 0 0 0,1 0 0 0 0,9-1-1 0 0,-12 2-369 0 0,1 1-1 0 0,0-1 1 0 0,0 1-1 0 0,-1 0 0 0 0,1 1 1 0 0,-1-1-1 0 0,1 1 0 0 0,0-1 1 0 0,-1 2-1 0 0,1-1 1 0 0,-1 1-1 0 0,1-1 0 0 0,-2 2 1 0 0,2-2-1 0 0,-1 2 0 0 0,5 3 1 0 0,-7-5-247 0 0,1 3-1 0 0,0-2 1 0 0,-1 1-1 0 0,0 0 1 0 0,1-1 0 0 0,-1 2-1 0 0,0-2 1 0 0,-1 2 0 0 0,1-1-1 0 0,0 0 1 0 0,-1 0 0 0 0,0 1-1 0 0,0 0 1 0 0,1-1 0 0 0,-2 1-1 0 0,0 0 1 0 0,1-1 0 0 0,-1 7-1 0 0,0-3-51 0 0,0 2-1 0 0,0-1 1 0 0,-1-1-1 0 0,0 2 1 0 0,-1-1-1 0 0,0 0 1 0 0,-4 10-1 0 0,2-8-6 0 0,-1 1-1 0 0,-1-1 1 0 0,0-1 0 0 0,0 1-1 0 0,-1-1 1 0 0,0 0 0 0 0,-1 0-1 0 0,1-1 1 0 0,-12 10 0 0 0,5-9-567 0 0,2 0 0 0 0,-15 10-1 0 0,10-10-2788 0 0,-24 9 0 0 0,29-13 941 0 0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22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45 6191 0 0,'0'-5'556'0'0,"0"3"-431"0"0,0 0 0 0 0,0 0 0 0 0,0 0 0 0 0,0 1 0 0 0,0-1 0 0 0,-1-1 0 0 0,1 2 0 0 0,-1-1 0 0 0,0 0 0 0 0,0 0 0 0 0,0 0 0 0 0,0 1 0 0 0,0-1 0 0 0,0 0 0 0 0,-1 1 0 0 0,2 0 0 0 0,-1-1 0 0 0,-1 1 0 0 0,0 0 0 0 0,1-1 0 0 0,-3 0 0 0 0,4 1-39 0 0,-1 1 0 0 0,1 0 0 0 0,-1 0 0 0 0,0 0 1 0 0,1 0-1 0 0,-1-1 0 0 0,0 1 0 0 0,1 0 0 0 0,0 0 1 0 0,-1 0-1 0 0,1 0 0 0 0,-1 0 0 0 0,0 0 0 0 0,1 1 0 0 0,-1-1 1 0 0,1 0-1 0 0,0 0 0 0 0,-1 0 0 0 0,0 0 0 0 0,1 1 1 0 0,-1-1-1 0 0,0 0 0 0 0,1 0 0 0 0,-1 0 0 0 0,1 2 0 0 0,-13 10 1063 0 0,10-9-893 0 0,-5 6 134 0 0,2 0 1 0 0,-1 1 0 0 0,-9 18-1 0 0,-11 35 341 0 0,26-62-720 0 0,-19 55 498 0 0,-19 77-1 0 0,22-69-196 0 0,-5 24 250 0 0,16-61-172 0 0,-2 35-1 0 0,7-50-205 0 0,0 1 0 0 0,1 0 0 0 0,1-1 0 0 0,0 1 0 0 0,0-1 0 0 0,2 1 0 0 0,-1-1 0 0 0,2 0-1 0 0,0 1 1 0 0,0-2 0 0 0,1 1 0 0 0,6 11 0 0 0,-6-15-26 0 0,0 1 0 0 0,0-2-1 0 0,1 1 1 0 0,0-1 0 0 0,1 1-1 0 0,-1-2 1 0 0,15 12 0 0 0,-18-16-199 0 0,0 0 0 0 0,1 0-1 0 0,0 1 1 0 0,0-2 0 0 0,-1 1 0 0 0,1-1 0 0 0,1 0 0 0 0,-2 0-1 0 0,1 1 1 0 0,0-2 0 0 0,0 1 0 0 0,1 0 0 0 0,-1-1 0 0 0,0 0-1 0 0,0 0 1 0 0,0 0 0 0 0,0-1 0 0 0,0 0 0 0 0,1 0 0 0 0,4-1 0 0 0,1-3-2025 0 0,1-4-646 0 0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23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7 5927 0 0,'2'-6'11866'0'0,"-3"13"-10916"0"0,-2 104 1221 0 0,1-39-1352 0 0,9 99-1 0 0,-4-141-550 0 0,0-3 98 0 0,-1 0 0 0 0,-2 52 1 0 0,-1-75-356 0 0,0 0 1 0 0,1-1-1 0 0,-3 7 1 0 0,3-9-150 0 0,0-1 0 0 0,-1 0 1 0 0,1 1-1 0 0,0 0 0 0 0,-1-1 1 0 0,1 1-1 0 0,0 0 0 0 0,0-1 0 0 0,0 0 1 0 0,0 1-1 0 0,-1-1 0 0 0,1 0 1 0 0,0 1-1 0 0,-1-1 0 0 0,0 1 0 0 0,1-1 1 0 0,-1 0-1 0 0,1 1 0 0 0,-1-1 1 0 0,1 1-1 0 0,0-1 0 0 0,-1 0 0 0 0,1 0 1 0 0,-1 1-1 0 0,0-1 0 0 0,1 0 1 0 0,-1 0-1 0 0,0 0 0 0 0,1 0 0 0 0,0 0 1 0 0,-1 0-1 0 0,-1 0 0 0 0,-2-3-2154 0 0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24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7055 0 0,'0'0'3942'0'0,"2"0"-2917"0"0,2 2-352 0 0,1-2 0 0 0,-1 0 0 0 0,0 1-1 0 0,1-1 1 0 0,5 0 0 0 0,26-3 1223 0 0,-24 1-1328 0 0,172-18 2572 0 0,-144 17-2954 0 0,25-4-2672 0 0,-54 5 266 0 0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24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14599 0 0,'0'0'664'0'0,"2"1"-8"0"0,5-1-418 0 0,-1 2-212 0 0,-5-1 22 0 0,0 0 0 0 0,0 0 1 0 0,0 0-1 0 0,0-1 0 0 0,-1 2 0 0 0,1-1 0 0 0,0 0 0 0 0,0 0 0 0 0,0 0 0 0 0,-1 0 1 0 0,0 2-1 0 0,6 15 792 0 0,-4-12-634 0 0,4 17-71 0 0,0 1-1 0 0,-1 0 1 0 0,-1-1-1 0 0,-2 2 1 0 0,0-1-1 0 0,-2 0 1 0 0,0 1-1 0 0,-6 30 1 0 0,3-43-66 0 0,2-2 1 0 0,-3 2-1 0 0,1 0 0 0 0,-10 18 1 0 0,10-23-420 0 0,-1 0 0 0 0,0-2 0 0 0,0 1 0 0 0,-1 1 1 0 0,0-1-1 0 0,0-1 0 0 0,0 0 0 0 0,-9 8 1 0 0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24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0 226 2791 0 0,'2'-13'-43'0'0,"2"0"1260"0"0,-1-2 0 0 0,0 1 0 0 0,10-19-1 0 0,-7 20 475 0 0,0 1 0 0 0,13-18 0 0 0,-15 24-1204 0 0,1 1 0 0 0,-1 0 0 0 0,1 0-1 0 0,0 1 1 0 0,0 0 0 0 0,0 0 0 0 0,9-6 0 0 0,1 2 310 0 0,-1 2 0 0 0,1 0 0 0 0,-1 0 0 0 0,2 2 0 0 0,21-4 0 0 0,-34 7-651 0 0,0 1 0 0 0,1-1 0 0 0,0 1 0 0 0,-1 0 0 0 0,0 0 0 0 0,1 1 0 0 0,-1-1 0 0 0,0 1 0 0 0,1-1 0 0 0,0 1 0 0 0,-1 0 0 0 0,0 1 0 0 0,1-1 0 0 0,-2 0 0 0 0,1 1 0 0 0,1 0 0 0 0,4 3 0 0 0,-4-1-104 0 0,0-1 0 0 0,0 0 0 0 0,-1 1-1 0 0,0 0 1 0 0,1 0 0 0 0,-2 0 0 0 0,0 0 0 0 0,2 0 0 0 0,-3 0-1 0 0,2 1 1 0 0,2 7 0 0 0,-4-9-50 0 0,0-1 1 0 0,-1 1-1 0 0,0 1 0 0 0,0-1 1 0 0,1-1-1 0 0,-1 2 0 0 0,0-2 0 0 0,0 2 1 0 0,-1-1-1 0 0,1 0 0 0 0,0 0 1 0 0,-1 0-1 0 0,1-1 0 0 0,-2 2 0 0 0,1-1 1 0 0,0 0-1 0 0,-3 3 0 0 0,1 0-129 0 0,0-1 0 0 0,-1 0 0 0 0,0 0 0 0 0,-1 0 0 0 0,1-1-1 0 0,0 0 1 0 0,-8 6 0 0 0,11-10 41 0 0,2 0 20 0 0,-1-2 76 0 0,2 1-1 0 0,0-1 1 0 0,-1 0-1 0 0,0 1 1 0 0,1-1-1 0 0,-1 1 0 0 0,1 0 1 0 0,0 0-1 0 0,0 0 1 0 0,0 0-1 0 0,0-1 1 0 0,-1 2-1 0 0,2 0 1 0 0,-2-1-1 0 0,5-1 1 0 0,-3 2-2 0 0,1 0 0 0 0,-1 0-1 0 0,0 0 1 0 0,2 0 0 0 0,-2 0 0 0 0,1 0 0 0 0,-1 2 0 0 0,6-1 0 0 0,1 3 56 0 0,-1 0 0 0 0,1 0 0 0 0,-1 1-1 0 0,0 0 1 0 0,12 10 0 0 0,-14-11-4 0 0,-2 0 1 0 0,0 1-1 0 0,1 0 0 0 0,-1 0 0 0 0,-1 0 1 0 0,1 1-1 0 0,-1 0 0 0 0,0-1 0 0 0,-1 1 0 0 0,5 9 1 0 0,-7-12-13 0 0,0 1 1 0 0,0-1-1 0 0,0 0 1 0 0,0 2 0 0 0,0-2-1 0 0,-1 0 1 0 0,0 1-1 0 0,0 0 1 0 0,0-1 0 0 0,0 0-1 0 0,0 1 1 0 0,0 0-1 0 0,-1-1 1 0 0,0 0-1 0 0,0 1 1 0 0,0 0 0 0 0,0-1-1 0 0,-1 0 1 0 0,0 1-1 0 0,1-2 1 0 0,-1 1 0 0 0,-2 4-1 0 0,0-2 55 0 0,0 0-1 0 0,-1 0 1 0 0,0-1 0 0 0,-9 7-1 0 0,-22 14 271 0 0,34-25-350 0 0,-11 8 17 0 0,-1-1 1 0 0,1-2-1 0 0,-1 1 1 0 0,-1-1-1 0 0,-18 3 1 0 0,2-2-171 0 0,-48 3-1 0 0,66-7 22 0 0,2-2 0 0 0,-2 0 0 0 0,-19-3 1 0 0,28 3-146 0 0,0-2 0 0 0,0 1 1 0 0,0 0-1 0 0,0 0 1 0 0,1-1-1 0 0,-6-3 1 0 0,6 3-302 0 0,1 1 0 0 0,0-1 1 0 0,-1 1-1 0 0,2-1 1 0 0,-1-1-1 0 0,0 1 0 0 0,0 0 1 0 0,0 0-1 0 0,1-1 0 0 0,-3-2 1 0 0,1-3-5886 0 0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25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 1583 0 0,'-1'0'114'0'0,"-5"3"6793"0"0,13-1 3406 0 0,-2 0-12369 0 0,9 1 3309 0 0,1-1 1 0 0,-2 0 0 0 0,1-1 0 0 0,23-1 0 0 0,3 0 95 0 0,222-1 1866 0 0,-247-1-3138 0 0,17-3 0 0 0,-26 4-78 0 0,1 0-109 0 0,-1 0 0 0 0,8-4-1 0 0,-13 4-102 0 0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25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6 3367 0 0,'1'-1'3008'0'0,"0"0"-2653"0"0,0 1 0 0 0,1-1 0 0 0,-1 0 0 0 0,0 1 0 0 0,0 0 0 0 0,1-1 0 0 0,-1 1 0 0 0,1 0 0 0 0,-2 0 0 0 0,2-1 0 0 0,0 1 0 0 0,-1 0 0 0 0,0 0 0 0 0,1 0 0 0 0,-1 0 0 0 0,0 1 0 0 0,1-1 0 0 0,-1 0 0 0 0,0 0-1 0 0,0 1 1 0 0,3 0 0 0 0,2 2 383 0 0,1 0 0 0 0,-1 0 0 0 0,8 6 0 0 0,-3-1 245 0 0,4 0-189 0 0,-1 2-1 0 0,-1 0 0 0 0,1 0 1 0 0,18 21-1 0 0,-12-8 248 0 0,30 41 0 0 0,-44-53-867 0 0,93 142 1545 0 0,-88-131-1547 0 0,-1-1 1 0 0,0 2-1 0 0,-2-1 0 0 0,0 1 1 0 0,6 37-1 0 0,-10-32 9 0 0,-1 0-1 0 0,-2 0 1 0 0,-1 1-1 0 0,-1-1 1 0 0,-9 48 0 0 0,1-28 81 0 0,-3-2 1 0 0,-26 68 0 0 0,27-87-179 0 0,0-1 0 0 0,-3-2 0 0 0,0 1 0 0 0,-1-2-1 0 0,-1 1 1 0 0,-1-2 0 0 0,-1 0 0 0 0,-1-2 0 0 0,-25 22 0 0 0,27-26-112 0 0,-46 37-174 0 0,53-46-741 0 0,0-1 1 0 0,0 1-1 0 0,-1-1 1 0 0,-19 7-1 0 0,13-7-1969 0 0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5:49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9359 0 0,'12'-9'416'0'0,"0"4"80"0"0,0-1-400 0 0,2 1-96 0 0,0 5 280 0 0,1-2 32 0 0,-3 4 328 0 0,0 3-1536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50:12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303 127 1151 0 0,'7'-12'627'0'0,"-1"-1"-1"0"0,9-23 0 0 0,3-29 11743 0 0,-17 67-12268 0 0,-1-1 0 0 0,0 1-1 0 0,0-1 1 0 0,0 1-1 0 0,0-1 1 0 0,0 1 0 0 0,0 0-1 0 0,0-1 1 0 0,0 1 0 0 0,-1 1-1 0 0,0 4 71 0 0,-15 100 1050 0 0,-4-1 0 0 0,-39 118 1 0 0,-55 82 486 0 0,81-226-1342 0 0,9-19-81 0 0,-53 115 497 0 0,73-168-757 0 0,3-7-14 0 0,3-2-802 0 0,7-5-456 0 0,-1 0 0 0 0,0-1-1 0 0,0 0 1 0 0,0 0 0 0 0,11-15 0 0 0,-6 7-2066 0 0,9-9-1883 0 0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08.01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36 3079 0 0,'0'0'135'0'0,"2"-1"82"0"0,4-4 234 0 0,3 1 0 0 0,-2 0 0 0 0,0-1 0 0 0,2 2-1 0 0,-1 0 1 0 0,0 0 0 0 0,1 1 0 0 0,0 0-1 0 0,-1 0 1 0 0,0 2 0 0 0,18-2 0 0 0,8 4 519 0 0,0 2-1 0 0,54 12 1 0 0,33 3 885 0 0,107-19 451 0 0,-124-3-1746 0 0,151-6 505 0 0,93-1-82 0 0,-42 9-497 0 0,-105-5-113 0 0,-1-1 179 0 0,-89 5-444 0 0,71 2 183 0 0,-125 3-208 0 0,67 10 0 0 0,-22 0 353 0 0,188-1 0 0 0,-168-8-288 0 0,-1 1-24 0 0,-84-3-124 0 0,-10 1 0 0 0,-13-1 0 0 0,-1-1 0 0 0,9 3 0 0 0,-12-2 0 0 0,13 1 0 0 0,17 0 0 0 0,40-2 0 0 0,-67 0 0 0 0,-3-1-13 0 0,-24 5-114 0 0,-37 5 71 0 0,0-1 0 0 0,-79 0 0 0 0,105-8 52 0 0,-288 20-68 0 0,-141-2-332 0 0,177-9 192 0 0,-521 58-444 0 0,524-13 415 0 0,144-24 162 0 0,30-14 57 0 0,51-9 1 0 0,-53 15 0 0 0,86-19 15 0 0,8-1-5 0 0,0-1 0 0 0,-1 1 1 0 0,1 1-1 0 0,-9 4 0 0 0,3-1-3 0 0,12-7 19 0 0,-11 15-80 0 0,4-7 75 0 0,4-1-10 0 0,3-3-33 0 0,-8 9 32 0 0,9-12 10 0 0,-12 28 2 0 0,7-19-1 0 0,-1 0 0 0 0,0 0 0 0 0,-1-1 0 0 0,0 0 0 0 0,2-3 15 0 0,6-6-14 0 0,0 1 0 0 0,-1-1 1 0 0,1 0-1 0 0,0 0 0 0 0,0 0 0 0 0,0 0 1 0 0,0 0-1 0 0,0 0 0 0 0,0 0 1 0 0,0 0-1 0 0,0 0 0 0 0,0 0 0 0 0,0 0 1 0 0,0 0-1 0 0,0 0 0 0 0,0 0 0 0 0,0 0 1 0 0,0 1-1 0 0,0-1 0 0 0,0 0 0 0 0,0 0 1 0 0,0 0-1 0 0,-1 0 0 0 0,1 0 0 0 0,0 0 1 0 0,0 0-1 0 0,0 0 0 0 0,0 0 1 0 0,0 0-1 0 0,0 0 0 0 0,1 1 0 0 0,-1-1 1 0 0,0 0-1 0 0,0 0 0 0 0,0 0 0 0 0,0 0 1 0 0,0 0-1 0 0,0 0 0 0 0,0 0 0 0 0,0 0 1 0 0,0 0-1 0 0,0 0 0 0 0,0 0 0 0 0,0 0 1 0 0,0 1-1 0 0,0-1 0 0 0,0 0 1 0 0,0 0-1 0 0,0 0 0 0 0,0 0 0 0 0,0 0 1 0 0,1 0-1 0 0,-1 0 0 0 0,0 0 0 0 0,0 0 1 0 0,0 0-1 0 0,1 1 24 0 0,2 1 1 0 0,-1 0 0 0 0,0-1-1 0 0,0 0 1 0 0,1 1-1 0 0,-1-2 1 0 0,1 1 0 0 0,-1 0-1 0 0,1 0 1 0 0,-1 0-1 0 0,5 0 1 0 0,33 3 73 0 0,-24-3-104 0 0,158 4 104 0 0,-96-5-70 0 0,230 3 201 0 0,2-3 8 0 0,-257 1-185 0 0,155 5 112 0 0,-75-3-62 0 0,-26-2-60 0 0,280 3-6 0 0,-105-3-2 0 0,-187-1-40 0 0,119 6 82 0 0,-95-2-3 0 0,-105-1-54 0 0,-10-1-7 0 0,1-1-1 0 0,0 0 0 0 0,0 0 1 0 0,-1 0-1 0 0,11-1 0 0 0,-6 0-12 0 0,25 5 0 0 0,-21-4 0 0 0,0 0-4 0 0,-5 0 9 0 0,-2 1-72 0 0,5 2 53 0 0,-9-3 14 0 0,-1-1 0 0 0,1 0 0 0 0,0 1 0 0 0,-1 0 0 0 0,1 1 0 0 0,0-1 0 0 0,-1-1 0 0 0,1 1 0 0 0,-1 1 0 0 0,2 0 0 0 0,0 2 0 0 0,1-1 0 0 0,-3-2 0 0 0,0 0 0 0 0,1 0 0 0 0,-1 0 0 0 0,0 0 0 0 0,0 0 0 0 0,1-1 0 0 0,-1 1 0 0 0,1-1 0 0 0,-1 1 0 0 0,1-1 0 0 0,2 1 0 0 0,4 2 0 0 0,1 0 0 0 0,16 1 0 0 0,-14-2 0 0 0,9 0 0 0 0,-1-1 0 0 0,20 0 0 0 0,-19-2 0 0 0,-11 1 0 0 0,-4-1 2 0 0,1 1 0 0 0,-1 1 0 0 0,1-1-1 0 0,-1 1 1 0 0,7 1 0 0 0,-21-3 15 0 0,0 1 1 0 0,0 0-1 0 0,0 0 0 0 0,-12 2 1 0 0,-28 2 12 0 0,40-2-30 0 0,-21 0 0 0 0,16-2 0 0 0,2 1 0 0 0,-1-1 0 0 0,1 0 0 0 0,0-1 0 0 0,2 0-21 0 0,8 0-80 0 0,1 1 170 0 0,-17-4-1487 0 0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16.0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85 287 0 0,'2'-1'4626'0'0,"13"-4"-3987"0"0,-1 0 0 0 0,1 1 1 0 0,0 0-1 0 0,28-2 0 0 0,67 0 1060 0 0,-43 4-844 0 0,274-24 2367 0 0,-193 13-2102 0 0,155 4-599 0 0,-180 8-424 0 0,-22-1-66 0 0,193 4 130 0 0,-282-2-160 0 0,-3 1 18 0 0,-1 0-1 0 0,1 1 0 0 0,13 3 1 0 0,-18-4 24 0 0,-4-1-43 0 0,0 0-1 0 0,1 0 1 0 0,-1 0 0 0 0,0 0 0 0 0,0 0 0 0 0,1 0 0 0 0,-1 0 0 0 0,0 0 0 0 0,0 0 0 0 0,0 0 0 0 0,0 1 0 0 0,0-1 0 0 0,0 0 0 0 0,1 0 0 0 0,-1 0 0 0 0,0 0 0 0 0,0 1 0 0 0,1-1 0 0 0,-1 0 0 0 0,0 0 0 0 0,0 0 0 0 0,0 1 0 0 0,0-1-1 0 0,0 0 1 0 0,1 0 0 0 0,-1 1 0 0 0,0-1 0 0 0,0 1 0 0 0,-1-1-3 0 0,0 1-1 0 0,0 0 0 0 0,1 0 1 0 0,0 1-1 0 0,-2-2 0 0 0,1 1 1 0 0,0 0-1 0 0,1 0 0 0 0,-1 0 1 0 0,0-1-1 0 0,-1 0 0 0 0,1 1 1 0 0,1 0-1 0 0,-4 0 0 0 0,-21 10-1 0 0,21-10 5 0 0,-109 40-240 0 0,-174 40-1 0 0,263-76 223 0 0,-433 95-1043 0 0,243-58 1061 0 0,-16 4 0 0 0,184-33 672 0 0,48-11-504 0 0,6 0-20 0 0,0 1-1 0 0,0-1 1 0 0,0 0-1 0 0,0 0 1 0 0,1-1 0 0 0,11 0-1 0 0,56-3 307 0 0,-41 1-342 0 0,185-7 447 0 0,139-4-153 0 0,-236 8-357 0 0,89 1 26 0 0,-121 6-64 0 0,-38-2 42 0 0,-25-1-53 0 0,-17 3 0 0 0,-11-2 0 0 0,1-1 0 0 0,-1 0 0 0 0,0 1 0 0 0,1-1 0 0 0,-1 0 0 0 0,1 0 0 0 0,-1 0 0 0 0,0 0 0 0 0,0 1 0 0 0,1-1 0 0 0,-1 1 0 0 0,0-1 0 0 0,0 1 0 0 0,0-1 0 0 0,0 1 0 0 0,0-1 0 0 0,0 1 0 0 0,0-1 0 0 0,0 0 0 0 0,0 0 0 0 0,0 1 0 0 0,0-1 0 0 0,0 1 0 0 0,0 2-6 0 0,0-2 1 0 0,-1 2-1 0 0,0-2 0 0 0,1 2 0 0 0,-2-2 1 0 0,2 1-1 0 0,-1 1 0 0 0,0-2 0 0 0,-1 1 0 0 0,1 0 1 0 0,0-1-1 0 0,0 1 0 0 0,-1 0 0 0 0,-2 1 0 0 0,-27 21-318 0 0,22-17 231 0 0,-10 6 31 0 0,-1-1-1 0 0,-1-1 1 0 0,-1 0 0 0 0,1-2-1 0 0,-1 0 1 0 0,-24 5-1 0 0,-139 24-40 0 0,146-30 59 0 0,-78 10-90 0 0,-113 23-236 0 0,-51 10 253 0 0,83-18 88 0 0,163-25-32 0 0,1 3 1 0 0,-64 27-1 0 0,98-38 61 0 0,0 0 1 0 0,-1 0 0 0 0,1 0-1 0 0,-1 1 1 0 0,1-1 0 0 0,0 0 0 0 0,-1 0-1 0 0,1 0 1 0 0,0 0 0 0 0,0 1-1 0 0,0-1 1 0 0,-1 0 0 0 0,1 0 0 0 0,0 0-1 0 0,-1 0 1 0 0,1 0 0 0 0,0 1-1 0 0,-1-1 1 0 0,1 0 0 0 0,0 1 0 0 0,0-1-1 0 0,-1 0 1 0 0,1 1 0 0 0,0-1-1 0 0,0 1 1 0 0,0 0 0 0 0,0-1 7 0 0,1 1 0 0 0,0 1 0 0 0,0-1 0 0 0,0-1 0 0 0,-1 1 0 0 0,1 0 0 0 0,1 1 0 0 0,-1-1 0 0 0,0-1 0 0 0,-1 0 1 0 0,2 1-1 0 0,-1 0 0 0 0,1 0 0 0 0,-2-1 0 0 0,2 1 0 0 0,-1 0 0 0 0,2-1 0 0 0,3 2 22 0 0,0 0-1 0 0,0-1 1 0 0,7 1 0 0 0,21 0 151 0 0,57-5 1 0 0,-36 1-100 0 0,671-13 521 0 0,-392 1-715 0 0,-317 12 128 0 0,-7 2 11 0 0,12-2 25 0 0,38 4 0 0 0,-60-2-49 0 0,1 0 1 0 0,-1 0-1 0 0,1 0 1 0 0,0 0-1 0 0,0 0 1 0 0,-1 0-1 0 0,0 1 1 0 0,1-1-1 0 0,0 0 1 0 0,0 0-1 0 0,-1 1 1 0 0,1-1-1 0 0,0 0 1 0 0,-1 1-1 0 0,1-1 1 0 0,-1 1-4 0 0,1-1 1 0 0,-1 1-1 0 0,0-1 1 0 0,0 1-1 0 0,0 0 1 0 0,0-1-1 0 0,0 1 1 0 0,0-1 0 0 0,0 0-1 0 0,0 1 1 0 0,0 0-1 0 0,0-1 1 0 0,0 1-1 0 0,0-1 1 0 0,0 1 0 0 0,0 0-1 0 0,0-1 1 0 0,-1 1-1 0 0,-5 10 0 0 0,0-3 0 0 0,3-5 0 0 0,2-2 0 0 0,0 0 0 0 0,0 0 0 0 0,0 0 0 0 0,0 0 0 0 0,0-1 0 0 0,-1 1 0 0 0,1 0 0 0 0,0 0 0 0 0,-1-1 0 0 0,1 1 0 0 0,-3 0 0 0 0,-19 7 0 0 0,11-5 11 0 0,0 1 42 0 0,1-3 11 0 0,9-1 39 0 0,4 0-164 0 0,23-4-1623 0 0,0 1 1 0 0,0 1-1 0 0,33 2 1 0 0,-37 0 47 0 0,111 0-2521 0 0,-2 0 3670 0 0,-110 0 699 0 0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16.94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23 983 5327 0 0,'-12'-13'472'0'0,"5"7"-424"0"0,4-4 28 0 0,3 8 26 0 0,0 0 0 0 0,0 0 0 0 0,0 0 0 0 0,0 1-1 0 0,0-1 1 0 0,1 0 0 0 0,-1 0 0 0 0,1 0 0 0 0,-1 1 0 0 0,0-1-1 0 0,1 0 1 0 0,0 1 0 0 0,0-1 0 0 0,0 0 0 0 0,0 1-1 0 0,-1 0 1 0 0,2-1 0 0 0,-1 0 0 0 0,0 2 0 0 0,0-2-1 0 0,1 1 1 0 0,-1-1 0 0 0,2 0 0 0 0,5-4 513 0 0,0 1 0 0 0,18-10-1 0 0,-25 15-526 0 0,32-16 1051 0 0,0 2 0 0 0,1 0-1 0 0,47-10 1 0 0,108-14 1201 0 0,-44 9-1089 0 0,99-34 509 0 0,-23 4-614 0 0,586-105 854 0 0,-593 123-1682 0 0,69-12 63 0 0,-155 32-221 0 0,492-70 725 0 0,-279 46-488 0 0,-83 9-201 0 0,98-17-74 0 0,107-18 3 0 0,-253 35-66 0 0,-146 23-54 0 0,-36 7-21 0 0,-27 5-59 0 0,-4 3 49 0 0,1-2 0 0 0,-1 2-1 0 0,0-1 1 0 0,-5 4-1 0 0,-4 2 10 0 0,-6 1-31 0 0,-1-2 0 0 0,0 1-1 0 0,-34 6 1 0 0,-62 4-103 0 0,90-15 127 0 0,-346 54-563 0 0,45-2 95 0 0,66-12 187 0 0,85-12 129 0 0,-241 48-285 0 0,207-33 359 0 0,-176 41-47 0 0,220-42 121 0 0,2 7 0 0 0,-280 127 0 0 0,418-166 14 0 0,-140 63-48 0 0,36-29-9 0 0,55-21 24 0 0,-122 58 1 0 0,138-52-2 0 0,-57 32 34 0 0,84-45 15 0 0,-46 38 0 0 0,43-30-1 0 0,21-17-19 0 0,-1 2 1 0 0,2 0-1 0 0,-15 16 0 0 0,23-24 2 0 0,2 1 0 0 0,-1 1 0 0 0,1-1 0 0 0,0 0 0 0 0,1 0-1 0 0,-2 0 1 0 0,0 9 0 0 0,2-11-20 0 0,4-2 67 0 0,6 0 36 0 0,0 0-1 0 0,0 0 0 0 0,-1-1 0 0 0,1 0 0 0 0,15-4 0 0 0,47-19 321 0 0,-36 11-232 0 0,175-43 506 0 0,2 15-289 0 0,0 0-66 0 0,491-83 550 0 0,-296 76-568 0 0,-258 33-250 0 0,230-20 22 0 0,-189 18-12 0 0,279-14 30 0 0,-390 26-71 0 0,119-10-6 0 0,59-3 0 0 0,-125 13-1 0 0,344-18-14 0 0,-461 21-76 0 0,-12 2-54 0 0,-5 0-14 0 0,-143 3-467 0 0,-98 5 387 0 0,-19 1 3 0 0,-102 17-36 0 0,-12 10 10 0 0,168-15 115 0 0,-446 52-236 0 0,14 23 338 0 0,616-91 37 0 0,-458 89-65 0 0,382-73 63 0 0,6-1 10 0 0,0 5 0 0 0,-167 69 0 0 0,65-11 0 0 0,-24 9 0 0 0,204-84 0 0 0,-8 2 0 0 0,0 1 0 0 0,1 2 0 0 0,-29 20 0 0 0,41-25 11 0 0,11-8-10 0 0,0 0 0 0 0,0 0 0 0 0,0 0-1 0 0,0 1 1 0 0,0-1 0 0 0,0 0 0 0 0,-1 0 0 0 0,1 0 0 0 0,0 0 0 0 0,0 0 0 0 0,0 0 0 0 0,0 0 0 0 0,0 0-1 0 0,0 0 1 0 0,0 0 0 0 0,0 0 0 0 0,0 0 0 0 0,0 1 0 0 0,0-1 0 0 0,0 0 0 0 0,0 0 0 0 0,0 0 0 0 0,0 0-1 0 0,0 0 1 0 0,0 0 0 0 0,0 0 0 0 0,0 0 0 0 0,0 1 0 0 0,0-1 0 0 0,0 0 0 0 0,0 0 0 0 0,0 0 0 0 0,0 0-1 0 0,0 0 1 0 0,0 0 0 0 0,0 0 0 0 0,0 0 0 0 0,0 0 0 0 0,0 0 0 0 0,0 0 0 0 0,0 0 0 0 0,0 0 0 0 0,0 0 0 0 0,0 0-1 0 0,0 0 1 0 0,0 0 0 0 0,0 0 0 0 0,0 0 0 0 0,1 0 0 0 0,-1 0 0 0 0,0 0 0 0 0,0 1 0 0 0,0-1 0 0 0,0 0-1 0 0,0 0 1 0 0,0 0 0 0 0,0 0 0 0 0,0 0 0 0 0,0 0 0 0 0,1 0 0 0 0,-1 0 0 0 0,0 0 0 0 0,0 0 0 0 0,0 0-1 0 0,4 3 25 0 0,0 0-1 0 0,1 0 0 0 0,0-2 1 0 0,0 2-1 0 0,-1-2 0 0 0,1 1 1 0 0,0 0-1 0 0,0-1 0 0 0,7 1 1 0 0,9 0 60 0 0,23 1 0 0 0,-29-2-37 0 0,199-6 454 0 0,2-16-158 0 0,-154 14-273 0 0,417-48 265 0 0,-222 26-255 0 0,20-2-23 0 0,113-8-4 0 0,-97 12-39 0 0,638-59 332 0 0,-631 65-292 0 0,425-21-4 0 0,-609 38-43 0 0,179-2-284 0 0,-712 16-399 0 0,309-5 513 0 0,-527 44-1026 0 0,152 11 532 0 0,394-48 560 0 0,-695 114-411 0 0,229-33 423 0 0,519-86 83 0 0,-365 68 47 0 0,194-33-28 0 0,-492 131-114 0 0,677-166 98 0 0,-45 16 20 0 0,57-19-16 0 0,2 0 0 0 0,-1 0 0 0 0,1 1 0 0 0,-15 11 0 0 0,20-15 0 0 0,2 1 0 0 0,-1-1 1 0 0,1 0-1 0 0,-1 1 0 0 0,1 0 1 0 0,-1-1-1 0 0,1 2 1 0 0,0-1-1 0 0,0-1 0 0 0,0 1 1 0 0,-1 0-1 0 0,1 0 1 0 0,1 0-1 0 0,0 0 0 0 0,-1 1 1 0 0,0-1-1 0 0,0 4 1 0 0,1-4 0 0 0,1 0 0 0 0,-1 0 0 0 0,0-1 0 0 0,1 2-1 0 0,0-2 1 0 0,-1 1 0 0 0,0 0 0 0 0,1-1 0 0 0,0 2 0 0 0,0-1 0 0 0,0-1 0 0 0,0 1 0 0 0,0-1 0 0 0,0 0 0 0 0,1 1 0 0 0,-1 0 0 0 0,0-1 0 0 0,1 0 0 0 0,0 1 0 0 0,2 0 0 0 0,4 3 26 0 0,0 0 0 0 0,0 0 0 0 0,2-1 1 0 0,-1 1-1 0 0,0-2 0 0 0,16 4 0 0 0,60 9 167 0 0,-74-14-175 0 0,181 12 498 0 0,-110-10-429 0 0,416-2 151 0 0,-302-5-135 0 0,226-8 165 0 0,-91 1-134 0 0,633-26 163 0 0,-588 24-111 0 0,-113 6-45 0 0,48 11-20 0 0,-112 3-49 0 0,83 8 128 0 0,-218-11-136 0 0,-4 0 92 0 0,76 17 0 0 0,-123-19-152 0 0,-2 1 42 0 0,-35-4 11 0 0,20 0-119 0 0,0 0 0 0 0,-1 0 0 0 0,1-1 0 0 0,0 0 0 0 0,-1 0 0 0 0,-7-3 0 0 0,6 1-133 0 0,4 3-95 0 0,0 0-6 0 0,-15-4-2549 0 0,-19-1 0 0 0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18.96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1 374 7455 0 0,'0'0'575'0'0,"0"8"-358"0"0,1-7-142 0 0,0 2 0 0 0,-1-1-1 0 0,2 0 1 0 0,-1 1 0 0 0,0-2-1 0 0,0 2 1 0 0,1-2 0 0 0,0 1-1 0 0,-1 1 1 0 0,0-2 0 0 0,1 1-1 0 0,0 0 1 0 0,0-2 0 0 0,0 2-1 0 0,0 0 1 0 0,0-2 0 0 0,0 2-1 0 0,0-1 1 0 0,0 0 0 0 0,3 0-1 0 0,5 4 394 0 0,-1-3 0 0 0,1 1 0 0 0,17 2 0 0 0,20 0 882 0 0,75 0-1 0 0,47-12 133 0 0,-129 4-1144 0 0,228-20 1633 0 0,-75 5-1007 0 0,435-31 1285 0 0,-534 42-2064 0 0,429-25 783 0 0,-283 19-598 0 0,17-2 12 0 0,250-2 234 0 0,-213 12-317 0 0,-120 3-174 0 0,17 0-37 0 0,418-20 120 0 0,-371 5-80 0 0,164-16 143 0 0,-301 19-205 0 0,188-21 125 0 0,125-15 54 0 0,341-16-98 0 0,-369 57-147 0 0,-155 7 0 0 0,-88 4 0 0 0,-131-2 11 0 0,-15 0-5 0 0,0 1 0 0 0,1-1 0 0 0,-2 1 0 0 0,2 0-1 0 0,-1 0 1 0 0,-3 1 0 0 0,-10 4 6 0 0,-29 4-12 0 0,0-3 0 0 0,-90 5 0 0 0,-232-26 0 0 0,216 7 0 0 0,-205 16 0 0 0,322-6 0 0 0,-221 23-11 0 0,-58 14-129 0 0,9-1 35 0 0,-28 11 87 0 0,-71 11-44 0 0,73-13 62 0 0,125-21 0 0 0,-161 23-23 0 0,149-21-18 0 0,30-5 41 0 0,-121 17 0 0 0,-4 6 0 0 0,-341 56 0 0 0,479-70-4 0 0,-340 73-59 0 0,260-52-76 0 0,-1-14-43 0 0,188-31 170 0 0,24-1 12 0 0,1 1 0 0 0,0 3 0 0 0,-44 17 0 0 0,64-20-11 0 0,19-6-31 0 0,2 6 20 0 0,1 2-20 0 0,6 1 31 0 0,-1-7 8 0 0,0 1-1 0 0,0-1 1 0 0,1-1 0 0 0,0 1-1 0 0,0-1 1 0 0,0 0 0 0 0,0-1-1 0 0,1 1 1 0 0,-1-1 0 0 0,1 0-1 0 0,13 4 1 0 0,5-1-10 0 0,0-1-1 0 0,27 3 1 0 0,277 6 28 0 0,373-34 255 0 0,-615 16-246 0 0,1013-56 627 0 0,-185 18-253 0 0,-749 36-353 0 0,163-9 17 0 0,114-3 17 0 0,91 2-67 0 0,-34 2 40 0 0,-186 12-52 0 0,20-1 0 0 0,20 9 0 0 0,-81 2 0 0 0,-97-2 1 0 0,-117-2 10 0 0,-34-4 60 0 0,-25 0-70 0 0,0 0-1 0 0,0 0 1 0 0,0 0 0 0 0,0 0 0 0 0,0 0 0 0 0,0 0 0 0 0,0 0 0 0 0,0 0-1 0 0,0 0 1 0 0,0 0 0 0 0,0 0 0 0 0,0-1 0 0 0,0 1 0 0 0,0 0 0 0 0,0 0-1 0 0,0 0 1 0 0,0 0 0 0 0,0 0 0 0 0,0 0 0 0 0,0 0 0 0 0,0 0 0 0 0,0 0-1 0 0,0 0 1 0 0,0 0 0 0 0,0 0 0 0 0,0 0 0 0 0,0 0 0 0 0,0 0 0 0 0,0 0-1 0 0,0 0 1 0 0,0 0 0 0 0,0 0 0 0 0,0 0 0 0 0,0-1 0 0 0,0 1-1 0 0,0 0 1 0 0,0 0 0 0 0,0 0 0 0 0,0 0 0 0 0,0 0 0 0 0,0 0 0 0 0,0 0-1 0 0,0 0 1 0 0,0 0 0 0 0,0 0 0 0 0,0 0 0 0 0,0 0 0 0 0,0 0 0 0 0,0 0-1 0 0,-7-7 11 0 0,-2-3-11 0 0,1 1 0 0 0,-4-1 10 0 0,10 9 11 0 0,-12-13 12 0 0,13 12-33 0 0,-1 0 0 0 0,0 0 0 0 0,1-1 0 0 0,-2 2 0 0 0,2-2 0 0 0,-2 2 0 0 0,1-1 0 0 0,-5-3 0 0 0,-1 0 0 0 0,3 1 0 0 0,0-1-1 0 0,0 1 1 0 0,-1 0-1 0 0,0 0 1 0 0,0 1-1 0 0,-6-4 1 0 0,4 4-8 0 0,4 1-11 0 0,-1 0-1 0 0,0 0 0 0 0,0 1 0 0 0,0-1 0 0 0,-6-1 0 0 0,-5-1 22 0 0,5 0-63 0 0,1 2 0 0 0,-1-2 0 0 0,0 2 0 0 0,-13-1 0 0 0,-46-1-2090 0 0,24 2-1033 0 0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40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2418 200 6679 0 0,'0'0'300'0'0,"-1"-6"108"0"0,-3-3-21 0 0,1 2-1 0 0,-1-1 0 0 0,0 0 0 0 0,0 0 0 0 0,-1 1 0 0 0,0 0 0 0 0,-1 0 0 0 0,0 0 0 0 0,0 1 1 0 0,0-1-1 0 0,0 2 0 0 0,-2-1 0 0 0,2 1 0 0 0,-2 0 0 0 0,1 0 0 0 0,-1 1 0 0 0,0 0 0 0 0,1 0 1 0 0,-2 1-1 0 0,1 0 0 0 0,-9-1 0 0 0,-143-25 1249 0 0,47 11-649 0 0,70 11-652 0 0,0 1 0 0 0,0 2 0 0 0,-69 3 0 0 0,-244 28 119 0 0,1 31 384 0 0,284-43-647 0 0,-94 24 151 0 0,135-30-322 0 0,0 1 0 0 0,0 3-1 0 0,-36 18 1 0 0,27-8 29 0 0,1 2 0 0 0,-46 40-1 0 0,-57 71 230 0 0,-53 90 343 0 0,177-202-594 0 0,2 0 0 0 0,1 1-1 0 0,2 1 1 0 0,-20 52 0 0 0,16-24 8 0 0,-15 86-1 0 0,21-74 40 0 0,4-1 1 0 0,2 1-1 0 0,2 0 0 0 0,4 0 1 0 0,13 94-1 0 0,15 11-4 0 0,-17-116-62 0 0,20 58 1 0 0,102 199 109 0 0,-65-140-73 0 0,-14-34 51 0 0,-37-98-42 0 0,30 50 1 0 0,-34-67-20 0 0,1-1-1 0 0,0-1 1 0 0,2-1 0 0 0,1 0 0 0 0,0-1-1 0 0,2-1 1 0 0,-1-1 0 0 0,2-1 0 0 0,0-1-1 0 0,1-1 1 0 0,1-1 0 0 0,0 0 0 0 0,0-2-1 0 0,2-1 1 0 0,31 9 0 0 0,-15-9 68 0 0,-1 0 0 0 0,85 7-1 0 0,-93-16 39 0 0,-1-1-1 0 0,1 0 0 0 0,0-4 0 0 0,47-8 0 0 0,-3-6 221 0 0,127-48 1 0 0,-162 50-246 0 0,-2-3 0 0 0,-1-2 0 0 0,0-1 0 0 0,56-44 0 0 0,179-180 568 0 0,-137 115-382 0 0,-86 83-136 0 0,-3-2 0 0 0,-2-1 0 0 0,-3-4 0 0 0,-2 0 0 0 0,57-101-1 0 0,30-94 11 0 0,-18-11 56 0 0,-87 193-175 0 0,-3-1 0 0 0,-3-1 0 0 0,-4 0 1 0 0,-2-1-1 0 0,2-82 0 0 0,-13 120-40 0 0,-2 1 0 0 0,-1-1 0 0 0,-2 0 0 0 0,0 1-1 0 0,-13-36 1 0 0,6 28-16 0 0,-3 1-1 0 0,-1 0 0 0 0,-34-57 0 0 0,32 68-47 0 0,-1 1 0 0 0,-1 1 0 0 0,-2 1 0 0 0,0 0 0 0 0,-1 2 0 0 0,-2 0 0 0 0,0 3 0 0 0,-2 0 0 0 0,-42-25 0 0 0,46 32-38 0 0,-2 1 0 0 0,1 2 0 0 0,-2 0 0 0 0,0 1 1 0 0,-30-5-1 0 0,25 8-248 0 0,-2 1 1 0 0,2 2 0 0 0,-66 2 0 0 0,89 1 122 0 0,0 1 1 0 0,-2 0-1 0 0,2 1 1 0 0,0 0-1 0 0,0 0 1 0 0,-1 1-1 0 0,1 0 0 0 0,1 1 1 0 0,-2-1-1 0 0,-13 10 1 0 0,18-9-261 0 0,-1 0 0 0 0,1 0 0 0 0,-1-1 0 0 0,1 2 0 0 0,0-1 0 0 0,0 1 1 0 0,1-1-1 0 0,0 1 0 0 0,-1 0 0 0 0,2 1 0 0 0,-1-1 0 0 0,1 1 0 0 0,-1-1 0 0 0,2 1 1 0 0,-1-1-1 0 0,-1 13 0 0 0,1 6-1726 0 0,1 2-133 0 0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40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1234 5871 0 0,'-14'2'132'0'0,"11"-1"494"0"0,15-3 1542 0 0,9-3-699 0 0,1-3 0 0 0,-1 1 1 0 0,26-14-1 0 0,-18 8-476 0 0,18-10 919 0 0,59-38-1 0 0,39-37 336 0 0,-137 93-2182 0 0,352-212 1603 0 0,-245 153-1479 0 0,208-102 42 0 0,-191 109-180 0 0,43-17 11 0 0,70-35-29 0 0,196-95 10 0 0,-321 144-1590 0 0,-55 28 161 0 0,-49 22-3034 0 0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41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13 599 0 0,'-5'0'249'0'0,"1"-1"0"0"0,0-1-1 0 0,0 1 1 0 0,0 1-1 0 0,0-1 1 0 0,0 1-1 0 0,-1 0 1 0 0,1 0-1 0 0,0 0 1 0 0,0 1-1 0 0,0 0 1 0 0,0 0-1 0 0,-8 2 1 0 0,-4 3 795 0 0,2 0-1 0 0,-19 10 1 0 0,14-6-391 0 0,18-9-936 0 0,-14 8 2701 0 0,15-9-2345 0 0,0 0 0 0 0,0 1 0 0 0,0-1 0 0 0,0 0 0 0 0,-1 1 0 0 0,1-1 0 0 0,0 0 1 0 0,0 1-1 0 0,0-1 0 0 0,0 1 0 0 0,-1-1 0 0 0,1 0 0 0 0,0 0 0 0 0,0 0 0 0 0,0 1 0 0 0,0-1 0 0 0,0 0 0 0 0,0 1 0 0 0,0-1 1 0 0,0 1-1 0 0,0-1 0 0 0,0 0 0 0 0,0 1 0 0 0,0-1 0 0 0,1 1 0 0 0,-1-1 0 0 0,0 0 0 0 0,0 0 0 0 0,0 0 0 0 0,0 0 0 0 0,1 1 1 0 0,-1-1-1 0 0,0 0 0 0 0,0 1 0 0 0,0-1 0 0 0,0 0 0 0 0,0 1 0 0 0,1-1 0 0 0,-1 0 0 0 0,0 0 0 0 0,1 1 0 0 0,2 0 126 0 0,0 2 1 0 0,-1-2-1 0 0,2 1 0 0 0,-1 0 0 0 0,0-1 0 0 0,0 0 0 0 0,0 1 0 0 0,0-1 1 0 0,1 0-1 0 0,-1-1 0 0 0,0 1 0 0 0,7 0 0 0 0,3 0 584 0 0,26-3-1 0 0,-29 2-492 0 0,112-11 2254 0 0,198-46 0 0 0,-180 36-1627 0 0,-137 20-909 0 0,0 1-1 0 0,1 0 0 0 0,-1 0 1 0 0,0 0-1 0 0,0 1 0 0 0,2-1 0 0 0,-2 1 1 0 0,-1-1-1 0 0,2 1 0 0 0,-1 1 1 0 0,0-1-1 0 0,1 0 0 0 0,-2 1 1 0 0,6 2-1 0 0,-6-2-2 0 0,0 0 1 0 0,0 0-1 0 0,0 1 1 0 0,0-2-1 0 0,0 2 1 0 0,0-1-1 0 0,-1 1 1 0 0,1-1-1 0 0,0 1 1 0 0,-2-1-1 0 0,2 1 1 0 0,-1 0-1 0 0,0-1 1 0 0,0 2-1 0 0,-1-2 1 0 0,1 6-1 0 0,1 7-5 0 0,-1-1 0 0 0,-1 1 0 0 0,0 0 0 0 0,-4 16 0 0 0,-12 60 0 0 0,11-67 0 0 0,-76 296-3517 0 0,23-108-356 0 0,46-163-2321 0 0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49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3096 2207 3023 0 0,'0'0'134'0'0,"1"0"-6"0"0,2 0-109 0 0,11-3 64 0 0,-9 1 406 0 0,-1 0-1 0 0,1 0 1 0 0,0 0 0 0 0,-1-2-1 0 0,0 2 1 0 0,1-1-1 0 0,-1-1 1 0 0,0 1-1 0 0,0 0 1 0 0,4-7-1 0 0,0 1 454 0 0,0-1-1 0 0,-2 0 1 0 0,9-15-1 0 0,-1-7 431 0 0,-9 22-879 0 0,-1 1 0 0 0,9-16 0 0 0,-11 24-462 0 0,62-105 1736 0 0,-56 91-1543 0 0,-2 0 0 0 0,0 0 0 0 0,0 0 0 0 0,-2 0 0 0 0,5-29 1 0 0,-6 15 107 0 0,-1 0 0 0 0,-2 0 0 0 0,-1 0 1 0 0,0 0-1 0 0,-3 0 0 0 0,-1 0 1 0 0,0 0-1 0 0,-15-39 0 0 0,-72-231 660 0 0,55 191-794 0 0,-5-21 60 0 0,32 93-213 0 0,-1 0-1 0 0,-4 1 1 0 0,1 1-1 0 0,-3 0 1 0 0,-1 1 0 0 0,-24-34-1 0 0,24 44 2 0 0,-2 1 0 0 0,-24-23-1 0 0,-47-36 22 0 0,-1 1-47 0 0,59 49 16 0 0,-1 1 1 0 0,-2 3-1 0 0,0 0 0 0 0,-73-38 0 0 0,51 37 11 0 0,-1 3-1 0 0,-67-19 0 0 0,-91-37-46 0 0,169 61 0 0 0,-86-24 0 0 0,100 36 0 0 0,-2 1 0 0 0,1 2 0 0 0,-50-1 0 0 0,28 5 0 0 0,1 3 0 0 0,-1 2 0 0 0,-88 17 0 0 0,84-8 0 0 0,-75 20 0 0 0,135-32 0 0 0,-289 95-92 0 0,259-85 79 0 0,-1 3 0 0 0,-33 18 0 0 0,51-24 10 0 0,0 1 0 0 0,1 0 0 0 0,1 2 0 0 0,-1-1 0 0 0,2 2 0 0 0,-18 20 0 0 0,-105 160-50 0 0,89-120 15 0 0,-80 94 1 0 0,88-124 37 0 0,1-3 0 0 0,2 1 0 0 0,-30 48 0 0 0,42-50 0 0 0,1 1 0 0 0,3 1 0 0 0,1 0 0 0 0,-19 67 0 0 0,23-52 0 0 0,2 0 0 0 0,2 1 0 0 0,-1 64 0 0 0,10-44 0 0 0,12 91 0 0 0,-8-129 0 0 0,0-1 0 0 0,2-1 0 0 0,2 1 0 0 0,14 42 0 0 0,53 100 0 0 0,-23-62 0 0 0,34 66 0 0 0,39 28 0 0 0,-106-185 14 0 0,1 0-1 0 0,1-1 1 0 0,1-1 0 0 0,1-1-1 0 0,1-1 1 0 0,1-1-1 0 0,2-1 1 0 0,-1-2 0 0 0,35 18-1 0 0,-30-20 15 0 0,0-2 0 0 0,3 0 0 0 0,-1-3 0 0 0,35 8-1 0 0,141 15 157 0 0,-115-27 72 0 0,187-11 0 0 0,-221-1-237 0 0,-1-4 0 0 0,99-25 0 0 0,111-53 135 0 0,-262 85-149 0 0,82-27 52 0 0,82-31 50 0 0,-144 47-71 0 0,0 1 1 0 0,-1-2-1 0 0,-1-2 1 0 0,28-21-1 0 0,-26 16 82 0 0,-2-2-1 0 0,-1-2 0 0 0,29-35 1 0 0,-18 13 22 0 0,32-57 1 0 0,-34 51-55 0 0,68-83 0 0 0,-89 123-85 0 0,13-23-1 0 0,-23 32-1 0 0,2-1-1 0 0,-2 0 1 0 0,0 0-1 0 0,0 0 1 0 0,0 0-1 0 0,-1-1 1 0 0,1 1 0 0 0,1-10-1 0 0,-3 13-32 0 0,0 0 0 0 0,0 1 0 0 0,0-1 0 0 0,0 0 0 0 0,0 1 0 0 0,-1 0 0 0 0,1-1-1 0 0,-1 1 1 0 0,1-1 0 0 0,-1 0 0 0 0,0 1 0 0 0,0 0 0 0 0,1-1 0 0 0,0 1 0 0 0,-2 0 0 0 0,1-1 0 0 0,-1 0 0 0 0,0 0-100 0 0,0 0 1 0 0,0 0-1 0 0,-1 0 1 0 0,1 1-1 0 0,0 0 1 0 0,0-1-1 0 0,-2 1 0 0 0,2 0 1 0 0,-3-1-1 0 0,-6-1-1030 0 0,0 0 0 0 0,0 1 0 0 0,-21-1 0 0 0,27 3 583 0 0,-14-2-1454 0 0,4 2-12 0 0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50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5407 0 0,'0'0'3840'0'0,"0"2"-3325"0"0,3 32 275 0 0,0 53-1 0 0,-2-34-533 0 0,1 24 427 0 0,5 0 0 0 0,3 0 0 0 0,3 0 0 0 0,3-2 0 0 0,36 98 0 0 0,-39-138-373 0 0,2 1-1 0 0,20 34 0 0 0,-27-56-190 0 0,0-2 1 0 0,1 1-1 0 0,1-1 0 0 0,0 0 0 0 0,1-1 1 0 0,0 0-1 0 0,0-1 0 0 0,14 10 1 0 0,1-5 154 0 0,0 0 1 0 0,44 19 0 0 0,59 15 385 0 0,-72-30-540 0 0,1-2 1 0 0,0-3-1 0 0,2-3 1 0 0,94 7-1 0 0,-52-17 161 0 0,106-11-1 0 0,104-25 427 0 0,-241 26-575 0 0,320-54 538 0 0,-152 21-244 0 0,134-39-306 0 0,-212 32-118 0 0,204-54 49 0 0,-183 56-39 0 0,226-53-13 0 0,-174 43 111 0 0,76-16 104 0 0,54-4 78 0 0,-338 70-344 0 0,-9 3-111 0 0,-1 0 0 0 0,1-2 0 0 0,-1 0 0 0 0,0 0 0 0 0,22-14-1 0 0,-36 20-6 0 0,-1-2 0 0 0,0 1 0 0 0,1 0 0 0 0,-1 1-1 0 0,0-2 1 0 0,0 1 0 0 0,0 0 0 0 0,1 0-1 0 0,-2-1 1 0 0,1 1 0 0 0,0-1 0 0 0,0 1-1 0 0,0 0 1 0 0,0-1 0 0 0,-1 1 0 0 0,0-1 0 0 0,1 0-1 0 0,-1 1 1 0 0,1-1 0 0 0,-1 0 0 0 0,1 1-1 0 0,-1-3 1 0 0,-1-1-664 0 0,0 0 0 0 0,0 0 0 0 0,1 1 0 0 0,-2-1 0 0 0,1 0 0 0 0,-5-7 0 0 0,1-2-830 0 0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51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3679 0 0,'48'-10'1631'0'0,"-1"2"0"0"0,70-3 0 0 0,-76 8-733 0 0,0-1-35 0 0,94-3 2403 0 0,-119 8-2815 0 0,-1 0 1 0 0,0 1-1 0 0,1 1 1 0 0,0 0-1 0 0,-1 1 1 0 0,23 9-1 0 0,-27-8-327 0 0,1 0-1 0 0,-1 1 1 0 0,-1 1-1 0 0,0-1 1 0 0,0 2 0 0 0,-1-1-1 0 0,0 1 1 0 0,1 1-1 0 0,-2-1 1 0 0,0 1-1 0 0,0 1 1 0 0,-1 0-1 0 0,0 0 1 0 0,-1 0 0 0 0,0 1-1 0 0,0-1 1 0 0,4 14-1 0 0,-4-7-9 0 0,0 1 0 0 0,-1 1 0 0 0,0-1 1 0 0,-2 1-1 0 0,3 27 0 0 0,-6-34-25 0 0,0 1 0 0 0,0-1 0 0 0,-1 1 0 0 0,-1-1 0 0 0,0 1 0 0 0,-1-1 0 0 0,0 0 0 0 0,-1 0 0 0 0,-6 15 0 0 0,0-8 38 0 0,-1 1 0 0 0,-2-2 0 0 0,-23 32-1 0 0,-51 45-519 0 0,4-6-2265 0 0,58-58 585 0 0,-2 0-93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50:13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911 408 6591 0 0,'5'-2'102'0'0,"11"-9"7491"0"0,-36 9-4781 0 0,1 5-2356 0 0,1 0 1 0 0,0 1-1 0 0,-19 6 1 0 0,6-1-123 0 0,-153 51 604 0 0,15-4-775 0 0,-234 36 27 0 0,390-90-166 0 0,13-2-18 0 0,-1 0 0 0 0,0 1 1 0 0,1-1-1 0 0,-1 0 1 0 0,0 0-1 0 0,1 0 1 0 0,-1 0-1 0 0,0 0 0 0 0,1 0 1 0 0,-1-1-1 0 0,1 1 1 0 0,-1 0-1 0 0,0 0 1 0 0,1 0-1 0 0,-1 0 0 0 0,0-1 1 0 0,1 1-1 0 0,-1 0 1 0 0,1-1-1 0 0,-1 1 1 0 0,1 0-1 0 0,-1-1 0 0 0,1 1 1 0 0,-1-1-1 0 0,1 1 1 0 0,-1-1-1 0 0,1 1 1 0 0,-1-1-1 0 0,1 1 0 0 0,0-1 1 0 0,-1 0-1 0 0,1 1 1 0 0,0-1-1 0 0,0 1 1 0 0,-1-1-1 0 0,1 0 0 0 0,0 1 1 0 0,0-1-1 0 0,0 0 1 0 0,0 1-1 0 0,0-1 1 0 0,0 0-1 0 0,0 1 1 0 0,0-1-1 0 0,0 0 0 0 0,0 1 1 0 0,0-1-1 0 0,0 0 1 0 0,0 1-1 0 0,1-1 1 0 0,-1 1-1 0 0,0-1 0 0 0,0 0 1 0 0,1 0-1 0 0,0-1 7 0 0,0-3 17 0 0,1 1 0 0 0,0-1 0 0 0,0 1 0 0 0,0-1 0 0 0,1 1 0 0 0,0 0 0 0 0,-1-1 0 0 0,1 1 0 0 0,5-4 0 0 0,36-33 73 0 0,-36 34-78 0 0,73-60 64 0 0,41-38 40 0 0,-105 88-61 0 0,0-1 1 0 0,-1-1-1 0 0,-1 0 1 0 0,20-35-1 0 0,-18 20 144 0 0,-2 0 0 0 0,-1-1 0 0 0,18-72 0 0 0,-32 106-115 0 0,4 13-26 0 0,2 24 34 0 0,-2 0 0 0 0,0 70 0 0 0,-4-68-36 0 0,-21 500 3129 0 0,11-386-2391 0 0,8-71-181 0 0,9 94-1 0 0,-6-167-584 0 0,0-7-95 0 0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5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3023 0 0,'0'0'9712'0'0,"2"1"-9134"0"0,3 1-135 0 0,-1 1-1 0 0,1-2 1 0 0,0 2 0 0 0,0-2 0 0 0,0 0 0 0 0,0 1 0 0 0,0-1 0 0 0,8 0 0 0 0,46-1 798 0 0,-42-1-822 0 0,364-35 3557 0 0,-316 28-3496 0 0,-3 2-203 0 0,73 3 1 0 0,-132 3-628 0 0,-13-1-1308 0 0,-31-3-6097 0 0,34 2 5603 0 0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57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5551 0 0,'1'-2'256'0'0,"-1"0"-171"0"0,7-9 172 0 0,4 0 4369 0 0,-9 12-3858 0 0,0 0-609 0 0,1 1 0 0 0,-1 0 0 0 0,1-1 0 0 0,-1 2 0 0 0,1-1 1 0 0,-2 0-1 0 0,2 1 0 0 0,-2-1 0 0 0,1 1 0 0 0,0-1 0 0 0,-1 0 0 0 0,1 1 0 0 0,-1 0 0 0 0,1 0 0 0 0,-1 3 0 0 0,3 8 347 0 0,6 29 1 0 0,-7-27-234 0 0,48 327 2176 0 0,-39-253-2038 0 0,12 101 86 0 0,-22-155-398 0 0,-2 41-1 0 0,-1-32 69 0 0,1-37-135 0 0,-2 26 27 0 0,1-31-179 0 0,-1-4-2205 0 0,0 1 1995 0 0,0-1 0 0 0,1 0 0 0 0,-1 1 0 0 0,0-1 0 0 0,1 0 0 0 0,0 1 0 0 0,-1-1-1 0 0,1 0 1 0 0,0 0 0 0 0,0 0 0 0 0,-1 0 0 0 0,0-2 0 0 0,-7-6-1945 0 0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57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1 409 1351 0 0,'2'-51'-864'0'0,"0"18"2741"0"0,7-48 0 0 0,-7 71-1003 0 0,0 1-1 0 0,1-1 0 0 0,0 0 0 0 0,0 1 1 0 0,2-1-1 0 0,0 1 0 0 0,-1 0 0 0 0,2 0 1 0 0,6-8-1 0 0,-3 6-413 0 0,1 0-1 0 0,1 1 1 0 0,0 1-1 0 0,-1 0 1 0 0,2 1 0 0 0,0 0-1 0 0,0 1 1 0 0,1 0-1 0 0,0 1 1 0 0,16-7 0 0 0,1 4 124 0 0,0 0 0 0 0,0 2 0 0 0,52-6 0 0 0,-62 11-314 0 0,-1 1 1 0 0,0 0 0 0 0,0 1-1 0 0,29 4 1 0 0,-41-2-232 0 0,1-1 1 0 0,-1 1-1 0 0,1 1 1 0 0,-2-1-1 0 0,2 1 1 0 0,-1 0-1 0 0,0 0 1 0 0,-1 1-1 0 0,1 0 1 0 0,-1 1-1 0 0,0 0 1 0 0,0 0-1 0 0,0 0 1 0 0,5 6-1 0 0,-5-4-22 0 0,-2-1 1 0 0,1 1-1 0 0,0 0 0 0 0,-1 0 0 0 0,0 0 1 0 0,0 1-1 0 0,-2-1 0 0 0,2 2 0 0 0,2 10 1 0 0,-6-13 5 0 0,2 0 0 0 0,-2 0 0 0 0,1 0 0 0 0,-1 0 0 0 0,0 0 0 0 0,-1 0 0 0 0,1 0 1 0 0,-1 0-1 0 0,0 0 0 0 0,0 0 0 0 0,-1 0 0 0 0,0 0 0 0 0,-5 8 0 0 0,-1 1 14 0 0,-2 0 0 0 0,0-1 0 0 0,-1 0-1 0 0,0-1 1 0 0,-1-1 0 0 0,-1 1 0 0 0,0-2 0 0 0,-1 0-1 0 0,-16 11 1 0 0,13-12-132 0 0,-2-1 1 0 0,-28 13-1 0 0,38-19 52 0 0,-1 1-85 0 0,0 0 0 0 0,0-2 0 0 0,-1 1 0 0 0,-14 2 0 0 0,20-5-11 0 0,0 0 1 0 0,1 0-1 0 0,-1 0 1 0 0,0 0 0 0 0,1 0-1 0 0,-1 0 1 0 0,0-1-1 0 0,1 0 1 0 0,-1-1 0 0 0,1 1-1 0 0,0-1 1 0 0,-6-2 0 0 0,9 3-43 0 0,-1 0 1 0 0,2 0 0 0 0,-1 1 0 0 0,0-1 0 0 0,0 0 0 0 0,0 0-1 0 0,0 0 1 0 0,1 0 0 0 0,-1 0 0 0 0,0 0 0 0 0,1-1 0 0 0,-1 1 0 0 0,0 0-1 0 0,1 0 1 0 0,-1 0 0 0 0,1-1 0 0 0,0 2 0 0 0,0-2 0 0 0,0 0-1 0 0,0-1 1 0 0,0-1-462 0 0,0 1 0 0 0,0-2 0 0 0,0 1 0 0 0,0 1 0 0 0,3-7 0 0 0,1-5-1524 0 0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58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17 3079 0 0,'4'-10'388'0'0,"-4"10"-313"0"0,0 0-1 0 0,0 0 0 0 0,0-1 1 0 0,0 1-1 0 0,0 0 1 0 0,0-1-1 0 0,0 1 0 0 0,0 0 1 0 0,0 0-1 0 0,0-1 0 0 0,0 1 1 0 0,0 0-1 0 0,-1 0 0 0 0,1-1 1 0 0,0 1-1 0 0,0 0 0 0 0,0 0 1 0 0,0-1-1 0 0,0 1 0 0 0,0 0 1 0 0,-1 0-1 0 0,1 0 0 0 0,0 0 1 0 0,0 0-1 0 0,0 0 0 0 0,-1 0 1 0 0,1 0-1 0 0,0-1 1 0 0,0 1-1 0 0,-1 0 0 0 0,1 0 1 0 0,0 0-1 0 0,0 0 0 0 0,-1 0 1 0 0,1 0-1 0 0,0 0 0 0 0,0-1 1 0 0,0 1-1 0 0,0 0 0 0 0,0 0 1 0 0,-1 0-1 0 0,1 0 0 0 0,-1 0 1 0 0,-8 1 1737 0 0,6 0-1648 0 0,0-1 0 0 0,1 1 0 0 0,-1 1 0 0 0,1-1 0 0 0,0 0 0 0 0,-1 0 0 0 0,1 1 0 0 0,-1 0 0 0 0,2-1 0 0 0,-2 1 0 0 0,2 0 0 0 0,-1-1 0 0 0,-3 6 0 0 0,-2 1 180 0 0,2 1 1 0 0,-7 11-1 0 0,6-9-90 0 0,-24 47 858 0 0,-29 82 0 0 0,41-90-810 0 0,3 2 1 0 0,1 0-1 0 0,-6 61 0 0 0,16-71-185 0 0,2 1 1 0 0,3 41-1 0 0,0-54-69 0 0,1 8 132 0 0,1 0 1 0 0,3 0-1 0 0,1-1 0 0 0,2 1 0 0 0,2-1 0 0 0,25 61 1 0 0,32 48 1312 0 0,-51-115-1127 0 0,2-1 1 0 0,34 42 0 0 0,-45-63-299 0 0,-1 1 0 0 0,2-2 0 0 0,0 0 0 0 0,10 8 0 0 0,-17-14-240 0 0,2 0-1 0 0,-1 1 1 0 0,0-2 0 0 0,1 1 0 0 0,-1-1 0 0 0,0 0-1 0 0,1 1 1 0 0,0-1 0 0 0,-1 0 0 0 0,1-1-1 0 0,-1 1 1 0 0,2 0 0 0 0,-2-1 0 0 0,1 0 0 0 0,-1 0-1 0 0,1 0 1 0 0,4-1 0 0 0,8-4-2107 0 0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00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3911 0 0,'0'0'3676'0'0,"2"1"-2832"0"0,20 1 878 0 0,0-2 0 0 0,1 0 0 0 0,23-2 0 0 0,-16-1-754 0 0,309-17 5491 0 0,-259 18-5475 0 0,-61 2-756 0 0,-18 0-28 0 0,-10-3-5823 0 0,0-1 795 0 0,1 2-1112 0 0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0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6 287 0 0,'19'-5'147'0'0,"-16"5"254"0"0,0-1 0 0 0,0 1 0 0 0,0 0 0 0 0,0 0 0 0 0,0 0 0 0 0,1 1 0 0 0,-2-1 0 0 0,1 1 0 0 0,1-1 0 0 0,-2 1 1 0 0,1 0-1 0 0,5 2 0 0 0,-4-1-67 0 0,0 1 0 0 0,0 0 0 0 0,0-1 0 0 0,0 2 1 0 0,0-1-1 0 0,-1 0 0 0 0,5 6 0 0 0,1 1 160 0 0,-2 2-1 0 0,1 0 0 0 0,-2-1 0 0 0,11 24 0 0 0,-4-1 190 0 0,0 1 0 0 0,6 41-1 0 0,10 74 582 0 0,-29-145-1220 0 0,25 233 1452 0 0,-16 2-755 0 0,-9-186-730 0 0,2-2 85 0 0,0 64 640 0 0,19 122 0 0 0,-15-191-194 0 0,-4-25-159 0 0,2 1 0 0 0,-1-2 0 0 0,9 23 0 0 0,-9-37-385 0 0,-2-5-89 0 0,0 1 1 0 0,-1-2-1 0 0,1 2 0 0 0,0-1 0 0 0,-1 1 0 0 0,1-2 1 0 0,-1 2-1 0 0,0-1 0 0 0,0 1 0 0 0,0 3 1 0 0,-3-15-4132 0 0,-1-2-1422 0 0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01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2271 0 0,'0'0'2960'0'0,"1"2"-1438"0"0,5 11 104 0 0,0 0 1 0 0,7 24-1 0 0,-8-19-887 0 0,11 21 0 0 0,-12-29-558 0 0,42 88 1228 0 0,-38-75-1131 0 0,0-2-1 0 0,7 40 1 0 0,-2 1 39 0 0,6 44 74 0 0,-16-82-258 0 0,0 1-1 0 0,-3 31 1 0 0,-4-7 197 0 0,1-29-3436 0 0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02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3367 0 0,'0'0'258'0'0,"1"0"-166"0"0,31-14 790 0 0,-30 14-526 0 0,6-5 1440 0 0,11-4 5037 0 0,2 6-3720 0 0,25 3-2149 0 0,-19 1 221 0 0,269-26 1341 0 0,-238 18-2355 0 0,-49 6-169 0 0,1 0-1 0 0,0 0 1 0 0,0 1 0 0 0,19 2-1 0 0,-28-2-65 0 0,1 7-4696 0 0,-4 3-2072 0 0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0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8 431 0 0,'1'-1'174'0'0,"0"0"-1"0"0,1 0 0 0 0,0 0 0 0 0,-1 0 0 0 0,1 1 0 0 0,0 0 0 0 0,-1-1 0 0 0,1 1 0 0 0,0-1 0 0 0,-1 1 0 0 0,1 0 0 0 0,1 0 0 0 0,-2 0 0 0 0,1 0 1 0 0,-1 0-1 0 0,1 0 0 0 0,0 1 0 0 0,-1-1 0 0 0,1 1 0 0 0,0-1 0 0 0,-1 0 0 0 0,1 1 0 0 0,0 0 0 0 0,-1 0 0 0 0,1 0 0 0 0,0 0 0 0 0,-1-1 0 0 0,0 1 1 0 0,1 1-1 0 0,-1-1 0 0 0,2 3 0 0 0,1 1 928 0 0,0 1 0 0 0,0-1 1 0 0,-1 2-1 0 0,-1-1 1 0 0,2 1-1 0 0,1 7 0 0 0,0 0-358 0 0,43 121 210 0 0,5 8-145 0 0,-43-114-665 0 0,-1 1 0 0 0,6 36 1 0 0,-6-30-94 0 0,-9-35-54 0 0,4 25-1634 0 0,-4-25 1428 0 0,1 1 0 0 0,-1 0 0 0 0,0-1 0 0 0,-1 0 0 0 0,1 1 0 0 0,0 0 0 0 0,0-2 0 0 0,-1 2 0 0 0,1 0-1 0 0,-1-2 1 0 0,0 2 0 0 0,1 0 0 0 0,0-1 0 0 0,-2 1 0 0 0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02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1 187 975 0 0,'1'-9'676'0'0,"0"0"0"0"0,2 0 0 0 0,-1 0 0 0 0,2 0 0 0 0,-2 0 0 0 0,2 1 0 0 0,1 0 0 0 0,-1-1 0 0 0,1 1 0 0 0,0 1 0 0 0,0-1 0 0 0,0 1 0 0 0,2 0 0 0 0,-1 0 0 0 0,0 1 0 0 0,2-1 0 0 0,-2 2 0 0 0,2-1 0 0 0,-1 1 0 0 0,13-6-1 0 0,-12 7-404 0 0,0 1 0 0 0,0-1-1 0 0,1 2 1 0 0,-1-1-1 0 0,0 1 1 0 0,0 0 0 0 0,1 0-1 0 0,11 1 1 0 0,5 0 110 0 0,1 2-1 0 0,0 0 1 0 0,29 6 0 0 0,-46-5-328 0 0,0-1 0 0 0,-1 2 0 0 0,2 0 0 0 0,-2 0 1 0 0,0 1-1 0 0,0-1 0 0 0,1 1 0 0 0,-2 1 1 0 0,1-1-1 0 0,-1 2 0 0 0,1-1 0 0 0,10 12 1 0 0,-15-14-53 0 0,0 1 1 0 0,0 0 0 0 0,0 0 0 0 0,0 1 0 0 0,-1 0 0 0 0,1-1 0 0 0,-1 1 0 0 0,0-1 0 0 0,-1 1 0 0 0,1 0-1 0 0,0 0 1 0 0,-1 0 0 0 0,-1 0 0 0 0,1 0 0 0 0,-1 0 0 0 0,0 0 0 0 0,0 0 0 0 0,0 0 0 0 0,0 0 0 0 0,-1 5-1 0 0,-1-2-22 0 0,-1-2 1 0 0,1 1-1 0 0,-1 0 0 0 0,1-1 0 0 0,-1 1 0 0 0,-1-1 0 0 0,0 0 0 0 0,0 0 0 0 0,0 0 0 0 0,0 0 0 0 0,-1-1 0 0 0,0 0 0 0 0,-9 8 0 0 0,-14 7-444 0 0,0 1-1 0 0,-1-2 0 0 0,-34 16 1 0 0,62-34 359 0 0,3-1 109 0 0,0 0 0 0 0,0 0 0 0 0,0 0 0 0 0,0 0 0 0 0,-1-1 0 0 0,2 1 0 0 0,-2-1 0 0 0,1 1-1 0 0,2-2 1 0 0,1 1 16 0 0,56-17 222 0 0,-32 9-44 0 0,1 0 0 0 0,58-7 0 0 0,-79 15-103 0 0,1 0-1 0 0,-1 1 1 0 0,1 1 0 0 0,-1 0-1 0 0,0 0 1 0 0,0 0 0 0 0,1 1 0 0 0,-1 0-1 0 0,0 2 1 0 0,0-1 0 0 0,0 0 0 0 0,-1 1-1 0 0,16 10 1 0 0,-20-12-54 0 0,1 1-1 0 0,-1 1 0 0 0,-1-1 1 0 0,1 1-1 0 0,-1 0 1 0 0,1 0-1 0 0,-1 0 1 0 0,0 1-1 0 0,0-1 1 0 0,-1 0-1 0 0,1 1 0 0 0,-1 0 1 0 0,0 0-1 0 0,0-1 1 0 0,-1 1-1 0 0,1 1 1 0 0,-1-1-1 0 0,0 0 0 0 0,-1 0 1 0 0,1 9-1 0 0,-1-4-17 0 0,-1 0 0 0 0,1 0 1 0 0,-2 0-1 0 0,0 0 0 0 0,0 0 0 0 0,-2 0 0 0 0,1-1 0 0 0,0 1 0 0 0,-9 15 1 0 0,6-15 22 0 0,1 1 0 0 0,-1-1 0 0 0,-1 0 0 0 0,0-1 1 0 0,-1 0-1 0 0,1-1 0 0 0,-1 0 0 0 0,-1 1 1 0 0,0-2-1 0 0,-1 1 0 0 0,1-2 0 0 0,-1 1 1 0 0,0-1-1 0 0,-17 7 0 0 0,10-7-44 0 0,0 0-1 0 0,0-1 1 0 0,-1-1-1 0 0,0 0 0 0 0,1-1 1 0 0,-26-1-1 0 0,29-1-467 0 0,0-2-1 0 0,0 1 0 0 0,0-2 0 0 0,1 0 1 0 0,-1-1-1 0 0,1 0 0 0 0,-1-1 0 0 0,-22-10 1 0 0,11-1-1983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6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 7455 0 0,'0'0'675'0'0,"11"-4"2345"0"0,9 1 1563 0 0,8 0-3869 0 0,-7 0-5375 0 0,-10 2-406 0 0</inkml:trace>
  <inkml:trace contextRef="#ctx0" brushRef="#br0" timeOffset="1">414 45 7055 0 0,'0'0'983'0'0,"5"-6"3613"0"0,0 1-3472 0 0,0 0 0 0 0,1 1 0 0 0,7-6 0 0 0,12-1-6457 0 0,-14 8 255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0:45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37 7223 0 0,'-5'-7'128'0'0,"-6"-8"398"0"0,10 13-419 0 0,0 1 1 0 0,0 0-1 0 0,0 0 1 0 0,0 0 0 0 0,-1 0-1 0 0,1 0 1 0 0,0 0-1 0 0,0 0 1 0 0,-1 1-1 0 0,1-1 1 0 0,0 0 0 0 0,-1 1-1 0 0,1-1 1 0 0,-1 1-1 0 0,1-1 1 0 0,-1 1-1 0 0,1 0 1 0 0,-1-1 0 0 0,1 1-1 0 0,-1 0 1 0 0,1 0-1 0 0,-1 0 1 0 0,1 0-1 0 0,-1 1 1 0 0,1-1 0 0 0,-1 0-1 0 0,1 1 1 0 0,-1-1-1 0 0,1 1 1 0 0,-1-1-1 0 0,1 1 1 0 0,-1 0 0 0 0,1-1-1 0 0,0 1 1 0 0,-2 2-1 0 0,0-1 146 0 0,1 0 1 0 0,0 1-1 0 0,0-1 0 0 0,0 1 0 0 0,0-1 0 0 0,1 1 0 0 0,-1 0 0 0 0,1 0 0 0 0,-1 0 1 0 0,1 0-1 0 0,0 0 0 0 0,0 0 0 0 0,0 0 0 0 0,1 0 0 0 0,-2 6 0 0 0,8 192 2741 0 0,0-101-2376 0 0,4 104 333 0 0,3 188 918 0 0,-21-297-304 0 0,-7-103-1335 0 0,10 3-358 0 0,1 0 0 0 0,0 0 1 0 0,1-1-1 0 0,-1 0 0 0 0,1 0 0 0 0,0 0 1 0 0,0 0-1 0 0,-2-12 0 0 0,-1-2-1679 0 0,-4-31 0 0 0,4-9-2253 0 0,4 27 1857 0 0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03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67 3999 0 0,'0'0'306'0'0,"-7"-2"-188"0"0,-22 0 9936 0 0,31 1-9069 0 0,32-4 1127 0 0,56-2 1 0 0,-60 5-1547 0 0,298-23 2926 0 0,-87 5-1863 0 0,-231 19-1930 0 0,32-1 1071 0 0,-15 4-5042 0 0,-16-2-6900 0 0,2 0 9148 0 0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03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6071 0 0,'0'0'548'0'0,"1"-1"-450"0"0,4-2 261 0 0,-1 1 0 0 0,0-1 0 0 0,1 1 1 0 0,0 0-1 0 0,0 1 0 0 0,0-1 0 0 0,0 0 0 0 0,0 1 1 0 0,0 1-1 0 0,0-1 0 0 0,0 1 0 0 0,1-1 0 0 0,6 2 1 0 0,10 0 1517 0 0,40 10 0 0 0,-46-7-1511 0 0,18 3 389 0 0,0 2 0 0 0,-1 1 0 0 0,33 15 0 0 0,-44-15-432 0 0,0 1 0 0 0,0 2 0 0 0,-1 0-1 0 0,-1 1 1 0 0,20 18 0 0 0,-2 3-48 0 0,-2 2 0 0 0,-1 1-1 0 0,-2 1 1 0 0,-2 2-1 0 0,-1 1 1 0 0,-3 1 0 0 0,-1 2-1 0 0,31 76 1 0 0,-45-85-130 0 0,14 67 1 0 0,-9-26-21 0 0,-10-51-84 0 0,0 0 22 0 0,0 0 0 0 0,3 35-1 0 0,-9 110 296 0 0,-2-130-273 0 0,-1 31 510 0 0,-23 131-1 0 0,16-157-154 0 0,-3 0 0 0 0,-1-2-1 0 0,-38 84 1 0 0,-41 43 205 0 0,70-136-672 0 0,-1-1 1 0 0,-48 53-1 0 0,68-85-397 0 0,0 2 0 0 0,-1-1 0 0 0,1 0 0 0 0,0-1-1 0 0,-7 5 1 0 0,-1-2-1120 0 0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22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21 4255 0 0,'0'0'198'0'0,"0"-2"-17"0"0,-2-5 1820 0 0,4 5-931 0 0,1 1-759 0 0,-1 0 0 0 0,1-1 0 0 0,-1 1 0 0 0,2 0 0 0 0,-2 0 0 0 0,1 1 0 0 0,0-1 0 0 0,-1 1 0 0 0,2-1 0 0 0,-1 1 0 0 0,0 0 1 0 0,0 0-1 0 0,-1 0 0 0 0,2 0 0 0 0,-2 1 0 0 0,2-1 0 0 0,-2 1 0 0 0,5 1 0 0 0,-2 0-40 0 0,-1-1 0 0 0,1 2-1 0 0,-1-1 1 0 0,0 1 0 0 0,-1 0 0 0 0,1 0 0 0 0,1 0 0 0 0,-2 0-1 0 0,0 1 1 0 0,6 6 0 0 0,4 8 133 0 0,-2-1 1 0 0,0 1-1 0 0,-2 1 1 0 0,0 0-1 0 0,9 25 1 0 0,25 104 314 0 0,-43-147-712 0 0,15 71 265 0 0,-1 0 0 0 0,1 75-1 0 0,-5 147 326 0 0,-10-287-581 0 0,-6 194 756 0 0,-2-23 627 0 0,8-162-1235 0 0,1 2 0 0 0,1-2 1 0 0,-1 2-1 0 0,8 20 0 0 0,-8-35-100 0 0,2 4-25 0 0,-2-6-382 0 0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4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1351 0 0,'1'-1'100'0'0,"11"-36"2455"0"0,-9 24 2597 0 0,-2 0 4552 0 0,3 81-7905 0 0,21 255 5 0 0,-5-87-998 0 0,-20-207-859 0 0,-1 1 1 0 0,-2-2-1 0 0,-7 40 0 0 0,7-49-420 0 0,2-18-736 0 0,-1 6 122 0 0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42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4319 0 0,'0'0'9592'0'0,"2"0"-8392"0"0,182-18 4841 0 0,-95 16-5174 0 0,102 10 1 0 0,-117-7-1542 0 0,-44-1-3734 0 0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42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36 2527 0 0,'1'-2'26'0'0,"0"1"-1"0"0,-1-1 1 0 0,1 2-1 0 0,0-2 1 0 0,0 0-1 0 0,0 1 1 0 0,-1 0-1 0 0,1-1 1 0 0,-1 1-1 0 0,0-1 0 0 0,0 1 1 0 0,0-1-1 0 0,1 1 1 0 0,-1-1-1 0 0,0 0 1 0 0,0 1-1 0 0,-2-10 10958 0 0,-7 39-9273 0 0,2 11-1425 0 0,3 1-1 0 0,1 0 1 0 0,2 50 0 0 0,-3 48 501 0 0,-25 141-426 0 0,24-202-287 0 0,3-36-485 0 0,-2-22-276 0 0,3-17 110 0 0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4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0 356 5871 0 0,'1'-10'325'0'0,"-1"-1"-1"0"0,1 2 1 0 0,1-2-1 0 0,1 1 1 0 0,-1 0-1 0 0,1 0 0 0 0,1 0 1 0 0,-1 1-1 0 0,1-1 1 0 0,1 1-1 0 0,0 0 1 0 0,1 1-1 0 0,0-1 1 0 0,9-10-1 0 0,14-16 1634 0 0,-3 1-126 0 0,2 1 0 0 0,38-33 1 0 0,-61 63-1710 0 0,0-1 1 0 0,0 0 0 0 0,0 1 0 0 0,-1 1-1 0 0,2-2 1 0 0,-1 2 0 0 0,1 0-1 0 0,0 0 1 0 0,0 0 0 0 0,-1 0 0 0 0,1 1-1 0 0,0 1 1 0 0,9-2 0 0 0,-12 2-95 0 0,1 0 0 0 0,-1 0 0 0 0,0 1 0 0 0,0-1 1 0 0,1 1-1 0 0,-1-1 0 0 0,0 1 0 0 0,0 0 0 0 0,0 1 0 0 0,1-1 0 0 0,-2 0 0 0 0,1 1 1 0 0,0 0-1 0 0,0-1 0 0 0,0 1 0 0 0,-1 0 0 0 0,1 1 0 0 0,-1-1 0 0 0,1 0 0 0 0,-2 0 0 0 0,2 1 1 0 0,-2-1-1 0 0,1 2 0 0 0,0-2 0 0 0,-1 1 0 0 0,3 3 0 0 0,-2-1-22 0 0,0 1-1 0 0,-1 0 0 0 0,1 0 1 0 0,0 0-1 0 0,-1 0 1 0 0,-1 0-1 0 0,1 0 1 0 0,0 0-1 0 0,-1 0 0 0 0,-2 9 1 0 0,2-6-14 0 0,-3 0 1 0 0,1 0 0 0 0,0 0-1 0 0,-1 1 1 0 0,-1-2 0 0 0,-4 10-1 0 0,-7 6-286 0 0,0 0 1 0 0,-1-2-1 0 0,-29 32 0 0 0,5-11-584 0 0,39-42 803 0 0,10 7 80 0 0,-8-8 1 0 0,6 4 72 0 0,0-1 1 0 0,-1 0-1 0 0,2 0 1 0 0,-2-2-1 0 0,13 4 1 0 0,-3-2 189 0 0,-11-1-5 0 0,0-2 1 0 0,0 1-1 0 0,0-1 1 0 0,0 1-1 0 0,6-1 1 0 0,-11 1-207 0 0,0 5-59 0 0,0-5-64 0 0,-2-1-133 0 0,-3 3 172 0 0,-27 7-3304 0 0,31-10 2793 0 0,-9 1-1652 0 0,-3-1 287 0 0,12 0 1652 0 0,-8-2-184 0 0,4-1 422 0 0,3 2 60 0 0,-4-1-36 0 0,0 2-12 0 0,-2 2 0 0 0,-31 5 752 0 0,38-6-526 0 0,-3-1-971 0 0,-6 4 7213 0 0,17-6-5538 0 0,0-2-808 0 0,-2 1 1 0 0,2 0-1 0 0,-1 0 1 0 0,0-2 0 0 0,-1 1-1 0 0,0-1 1 0 0,10-9-1 0 0,14-13 363 0 0,-19 21-345 0 0,-6 4-55 0 0,1-2 0 0 0,-1 1 0 0 0,0 0-1 0 0,6-7 1 0 0,-7 7-111 0 0,-2 2-169 0 0,-4 1-1166 0 0,-1 0 239 0 0,1 0 0 0 0,0 0 0 0 0,-6 1 0 0 0,-1 1-3434 0 0,1-2-310 0 0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44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74 3999 0 0,'0'-1'306'0'0,"0"-2"-562"0"0,1-3 1116 0 0,-1-1 0 0 0,-1 1-1 0 0,0 0 1 0 0,1-1-1 0 0,-4-7 1 0 0,4 12-647 0 0,0 2-1 0 0,-1-2 1 0 0,1 1-1 0 0,0-1 1 0 0,-1 2 0 0 0,0-2-1 0 0,0 1 1 0 0,0 0 0 0 0,0 0-1 0 0,1 0 1 0 0,-1 0-1 0 0,0 0 1 0 0,0 0 0 0 0,0 0-1 0 0,0 0 1 0 0,0 1-1 0 0,-1-1 1 0 0,1 0 0 0 0,1 0-1 0 0,-2 0 1 0 0,0 1 0 0 0,1 0-1 0 0,0 0 1 0 0,0-1-1 0 0,-1 1 1 0 0,1 0 0 0 0,0-1-1 0 0,-1 1 1 0 0,1 0-1 0 0,0 0 1 0 0,-1 0 0 0 0,0 1-1 0 0,-1-1-126 0 0,1 1 0 0 0,-1-1 0 0 0,1 1 0 0 0,-1 0 0 0 0,1 0 0 0 0,-1 1 0 0 0,1-2 0 0 0,-1 2 0 0 0,2 0 0 0 0,-2-1 0 0 0,1 1 0 0 0,1 0 0 0 0,-2-1 0 0 0,2 1 0 0 0,-1 1 0 0 0,0-2 0 0 0,-1 4 0 0 0,-4 5 82 0 0,1 1 1 0 0,-7 14-1 0 0,11-20-118 0 0,-19 39 207 0 0,3 1-1 0 0,1 1 1 0 0,-12 56 0 0 0,21-63-117 0 0,1 0 0 0 0,3 1 0 0 0,1 0 1 0 0,3 53-1 0 0,2-61-43 0 0,2-1-1 0 0,1 0 1 0 0,1 0-1 0 0,13 34 1 0 0,-12-44-35 0 0,1 0-1 0 0,1 0 0 0 0,1-1 1 0 0,1-1-1 0 0,1 0 1 0 0,22 29-1 0 0,-25-38-35 0 0,-1-1-1 0 0,1 0 1 0 0,17 11 0 0 0,-22-16-476 0 0,2-1 0 0 0,-1 0 0 0 0,0 0 1 0 0,0 0-1 0 0,0-1 0 0 0,1 0 1 0 0,0 0-1 0 0,0 0 0 0 0,10 1 1 0 0,-2-2-1717 0 0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44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11111 0 0,'0'-2'507'0'0,"2"-2"-116"0"0,5-16 4487 0 0,-5 21-4062 0 0,0 0-632 0 0,1 2-1 0 0,-1-1 1 0 0,1 0-1 0 0,-1 1 0 0 0,1 0 1 0 0,-2-1-1 0 0,2 1 1 0 0,-2 0-1 0 0,1 0 1 0 0,0 0-1 0 0,-1 0 1 0 0,1 1-1 0 0,1 5 0 0 0,2 6 179 0 0,3 28-1 0 0,-6-30-153 0 0,5 18-9 0 0,-3-13-83 0 0,3 29 1 0 0,-3 9-65 0 0,2 65-415 0 0,-6-102-502 0 0,2 44-5091 0 0,-2-55 3813 0 0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44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12151 0 0,'5'-7'219'0'0,"1"1"-1"0"0,0-1 0 0 0,-1 1 0 0 0,2 1 0 0 0,0-1 0 0 0,-1 1 1 0 0,1 0-1 0 0,0 1 0 0 0,16-8 0 0 0,6-1 1920 0 0,39-11 1 0 0,-67 23-2076 0 0,100-34 1250 0 0,-35 11 370 0 0,116-25-1 0 0,-168 46-3099 0 0,30-1 0 0 0,-40 4 885 0 0,1 0 0 0 0,-1 0 0 0 0,1 1 0 0 0,-1 0 0 0 0,0-1 0 0 0,1 1 0 0 0,-1 0 0 0 0,0 1 0 0 0,1-1 0 0 0,5 4 0 0 0,0 2-5806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0:45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0 242 6359 0 0,'1'-13'274'0'0,"-1"0"-1"0"0,2 0 0 0 0,0-1 1 0 0,0 1-1 0 0,1 0 0 0 0,1 1 1 0 0,0-1-1 0 0,1 1 0 0 0,6-13 1 0 0,-8 19 10 0 0,1-1 1 0 0,0 1 0 0 0,0 0-1 0 0,1 0 1 0 0,-1 0-1 0 0,2 0 1 0 0,-1 1-1 0 0,0 0 1 0 0,1 0 0 0 0,0 1-1 0 0,0-1 1 0 0,0 1-1 0 0,1 1 1 0 0,0-1 0 0 0,-1 1-1 0 0,1 0 1 0 0,10-2-1 0 0,-1 1-123 0 0,0 1-1 0 0,0 1 1 0 0,1 0-1 0 0,-1 1 0 0 0,1 1 1 0 0,-1 1-1 0 0,0 0 1 0 0,1 1-1 0 0,-1 1 1 0 0,0 0-1 0 0,0 2 1 0 0,-1-1-1 0 0,1 2 0 0 0,18 9 1 0 0,-29-12-132 0 0,0 0 1 0 0,0 0-1 0 0,0 0 0 0 0,-1 1 1 0 0,1-1-1 0 0,-1 1 1 0 0,0 0-1 0 0,0 1 0 0 0,-1-1 1 0 0,1 1-1 0 0,-1 0 0 0 0,0 0 1 0 0,0 0-1 0 0,4 10 0 0 0,-4-8 5 0 0,-2 1 0 0 0,1-1 0 0 0,-1 0 0 0 0,0 1 0 0 0,0-1 0 0 0,-1 0 0 0 0,0 1-1 0 0,0-1 1 0 0,-1 1 0 0 0,-2 10 0 0 0,-1-3 0 0 0,0-1-1 0 0,0 0 1 0 0,-2-1 0 0 0,0 1-1 0 0,0-1 1 0 0,-1 0 0 0 0,-1-1-1 0 0,0 1 1 0 0,-1-2 0 0 0,0 1 0 0 0,-14 13-1 0 0,-3-5-27 0 0,0 0 0 0 0,-1-1 0 0 0,-1-2 0 0 0,-34 16 0 0 0,-20 12-548 0 0,69-37 328 0 0,-60 40-3433 0 0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45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 12671 0 0,'-1'-8'1307'0'0,"0"1"-1182"0"0,0 5 1499 0 0,11 22 16 0 0,5 32-1397 0 0,-2 1 1 0 0,-1 1-1 0 0,-4 0 0 0 0,-2 0 1 0 0,-2 1-1 0 0,-2 0 0 0 0,-3-1 0 0 0,-10 68 1 0 0,-1-70-1263 0 0,10-40 270 0 0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45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2271 0 0,'7'-12'144'0'0,"-1"1"-1"0"0,3 0 1 0 0,-2-1 0 0 0,19-17-1 0 0,20-13 4233 0 0,-31 31-2735 0 0,-1 0 0 0 0,2 1 1 0 0,-1 0-1 0 0,28-11 0 0 0,-34 16-1233 0 0,1 2-1 0 0,0 0 0 0 0,0-1 1 0 0,0 2-1 0 0,1 0 0 0 0,-1 1 1 0 0,1 0-1 0 0,0 0 0 0 0,13 2 1 0 0,-19-1-340 0 0,-1 1 0 0 0,1-1 0 0 0,-1 1 1 0 0,0 0-1 0 0,0 1 0 0 0,0-1 0 0 0,0 0 1 0 0,0 2-1 0 0,0-2 0 0 0,0 2 1 0 0,-1-1-1 0 0,1 0 0 0 0,0 1 0 0 0,-1 0 1 0 0,0-1-1 0 0,1 2 0 0 0,-1-1 1 0 0,-1 0-1 0 0,1 1 0 0 0,-1-1 0 0 0,1 1 1 0 0,-1-1-1 0 0,0 1 0 0 0,1 1 1 0 0,-2-1-1 0 0,1 0 0 0 0,-1 0 0 0 0,0 0 1 0 0,0 0-1 0 0,0 0 0 0 0,0 1 0 0 0,-1 0 1 0 0,0-1-1 0 0,1 0 0 0 0,-2 1 1 0 0,1-1-1 0 0,-2 7 0 0 0,0-3-66 0 0,0 0 0 0 0,0 0 0 0 0,-1-1 0 0 0,0 1 0 0 0,-1 0 0 0 0,0-1 0 0 0,0 0 0 0 0,0 0 0 0 0,-1 0 0 0 0,-5 5 0 0 0,-10 10-312 0 0,-33 28-1 0 0,24-23-322 0 0,-2 1-325 0 0,30-27 676 0 0,3-2-244 0 0,15-8 639 0 0,1 2 1 0 0,29-10 0 0 0,-38 15-50 0 0,1-1 0 0 0,0 1 0 0 0,-1 2 1 0 0,1-1-1 0 0,0 0 0 0 0,0 1 0 0 0,12 2 0 0 0,-9 0 46 0 0,0 1 0 0 0,1 0 0 0 0,-1 1 0 0 0,0 1 0 0 0,-1 0 0 0 0,1 1 0 0 0,-1 0 0 0 0,0 0 0 0 0,0 2 0 0 0,-1-1 0 0 0,1 1 0 0 0,-2 1 0 0 0,0 1 0 0 0,0-1 0 0 0,9 12 0 0 0,-16-17-56 0 0,0 0-1 0 0,0 1 1 0 0,0 0-1 0 0,-1-1 1 0 0,0 1-1 0 0,1 0 1 0 0,-2 0-1 0 0,1 0 1 0 0,0 0-1 0 0,-2-1 0 0 0,1 2 1 0 0,0-1-1 0 0,0 0 1 0 0,-1 11-1 0 0,-1-8 9 0 0,-1 1 0 0 0,1 0 0 0 0,-1-1 0 0 0,0-1 0 0 0,-2 2 0 0 0,2-1 0 0 0,-2-1 0 0 0,-7 13 0 0 0,2-5 20 0 0,-2 0 0 0 0,0-1 0 0 0,0-1-1 0 0,-2 1 1 0 0,1-2 0 0 0,-1 0 0 0 0,-17 12 0 0 0,-12 5 18 0 0,-55 29 1 0 0,64-42-348 0 0,-45 20 0 0 0,19-19-1712 0 0,45-14 48 0 0,0 0-1 0 0,-18 0 0 0 0,16-3-4148 0 0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6:4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3999 0 0,'0'0'306'0'0,"0"-1"-200"0"0,0-4 4045 0 0,9 0-1096 0 0,-5 5-2648 0 0,0-1 1 0 0,0 0 0 0 0,0 1-1 0 0,0 0 1 0 0,0 0 0 0 0,0 0 0 0 0,0 0-1 0 0,1 1 1 0 0,-1 0 0 0 0,0-1-1 0 0,5 4 1 0 0,3 0 266 0 0,-2 0 0 0 0,19 10 0 0 0,-13-4-362 0 0,-1 1 1 0 0,-1 0-1 0 0,0 0 0 0 0,0 2 1 0 0,-1-1-1 0 0,-1 1 0 0 0,0 1 0 0 0,-1 0 1 0 0,0 1-1 0 0,-1 1 0 0 0,-1 0 0 0 0,12 29 1 0 0,-9-17-175 0 0,-1 2 0 0 0,-2 0 1 0 0,-2 1-1 0 0,0-1 0 0 0,-2 1 1 0 0,2 51-1 0 0,-7-50-79 0 0,-2 1-1 0 0,-1-2 0 0 0,-1 0 1 0 0,-1 1-1 0 0,-12 34 1 0 0,6-33-923 0 0,-1-1 0 0 0,-2-1 1 0 0,-1 1-1 0 0,-23 32 0 0 0,-29 40-4140 0 0,-7-5-256 0 0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35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5783 0 0,'0'0'444'0'0,"-1"1"-289"0"0,-8 10 247 0 0,8-7 313 0 0,-2 0 1 0 0,1-1-1 0 0,-1 0 0 0 0,1 0 0 0 0,-5 4 0 0 0,6-7 379 0 0,-11 15 6948 0 0,17-13-7828 0 0,0 0 0 0 0,0 0 0 0 0,0 0 0 0 0,0-1 1 0 0,0 0-1 0 0,0 1 0 0 0,0-1 0 0 0,0-1 0 0 0,1 1 0 0 0,4-1 0 0 0,11-1 265 0 0,26-4 0 0 0,-7 1-112 0 0,135-5 141 0 0,-89 10-2064 0 0,-1 6-4009 0 0,-83-6 3856 0 0,-10 3-2917 0 0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3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10223 0 0,'47'-2'1104'0'0,"9"0"3998"0"0,77 7 0 0 0,-6-4-3363 0 0,-16-2-2905 0 0,-90 3-2202 0 0,30 4-1 0 0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36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10 975 0 0,'0'0'262'0'0,"1"-1"728"0"0,7-5 919 0 0,-7 6-1163 0 0,1-1-1 0 0,-2 1 1 0 0,1 0 0 0 0,1 0-1 0 0,-1-1 1 0 0,0 1 0 0 0,0 0-1 0 0,1-1 1 0 0,-1 1-1 0 0,0 0 1 0 0,0 0 0 0 0,1 0-1 0 0,-1 1 1 0 0,2-1 0 0 0,10 6-552 0 0,-12-5 193 0 0,11 13 246 0 0,-10-11-480 0 0,0-2 0 0 0,-1 2 0 0 0,1-1 0 0 0,1 0 0 0 0,-1 0 0 0 0,0-1 0 0 0,0 1 0 0 0,1 0-1 0 0,-1-1 1 0 0,1 0 0 0 0,-1 1 0 0 0,1-1 0 0 0,0 0 0 0 0,-1-1 0 0 0,5 2 0 0 0,-5-2-34 0 0,7 3 245 0 0,7-2-283 0 0,-7 2-68 0 0,-3 1-13 0 0,-2 3 0 0 0,6 25 0 0 0,-2-11 0 0 0,-7-18 0 0 0,3 4 0 0 0,-1 0 0 0 0,1 0 0 0 0,8 9 0 0 0,-6-8 0 0 0,1 1 0 0 0,0-1 0 0 0,1-1 0 0 0,-1 1 0 0 0,2-2 0 0 0,16 12 0 0 0,-22-16 0 0 0,11 4 11 0 0,-12-4 3 0 0,13 1 95 0 0,-10-3-89 0 0,0 0 0 0 0,1 0 0 0 0,-1-1 1 0 0,0 0-1 0 0,1 0 0 0 0,-1 1 1 0 0,0-2-1 0 0,0 0 0 0 0,0 1 0 0 0,0-2 1 0 0,0 2-1 0 0,-1-2 0 0 0,1 0 1 0 0,-1 0-1 0 0,0 0 0 0 0,1 0 1 0 0,-2-1-1 0 0,7-5 0 0 0,1-2 22 0 0,-1-2 0 0 0,0 1 0 0 0,-1-1-1 0 0,14-26 1 0 0,-15 18 12 0 0,1-5-22 0 0,-1 43 114 0 0,9 47 396 0 0,18 129 0 0 0,-20-64-374 0 0,-14-124-455 0 0,0 14 666 0 0,0-13-6124 0 0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37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193 128 975 0 0,'1'0'74'0'0,"6"-4"-60"0"0,-4 4 705 0 0,-1-2 0 0 0,2 1-1 0 0,-2-1 1 0 0,1 1 0 0 0,-1-1-1 0 0,1 0 1 0 0,-1 0-1 0 0,1 0 1 0 0,-1 0 0 0 0,1 0-1 0 0,-2 0 1 0 0,1-1 0 0 0,0 1-1 0 0,2-6 1 0 0,-3 7-676 0 0,0 0 150 0 0,-1-2 0 0 0,1 2 0 0 0,-1-2 0 0 0,1 1 0 0 0,-1 0 0 0 0,0 0 0 0 0,0-1 0 0 0,0 1 1 0 0,-1 0-1 0 0,1-1 0 0 0,0 1 0 0 0,-1 0 0 0 0,0 0 0 0 0,0-2 0 0 0,0 0-112 0 0,0 2-1 0 0,0-1 1 0 0,-1 0 0 0 0,2 0 0 0 0,-2 0-1 0 0,0 1 1 0 0,1-2 0 0 0,-2 2 0 0 0,2-1 0 0 0,-2 1-1 0 0,1 0 1 0 0,0 0 0 0 0,-1-1 0 0 0,1 2-1 0 0,-1-1 1 0 0,1 0 0 0 0,-1 0 0 0 0,0 1-1 0 0,1-1 1 0 0,-2 1 0 0 0,2 0 0 0 0,-1 0-1 0 0,-7-1 1 0 0,6 1-62 0 0,-2 0 0 0 0,0 1 0 0 0,0 0 0 0 0,0 0 0 0 0,1 0 0 0 0,-1 1 0 0 0,0 0 0 0 0,1-1 0 0 0,-1 2 0 0 0,0 0 0 0 0,1-1 0 0 0,-8 5 0 0 0,1 0-21 0 0,-1 1-1 0 0,-17 13 0 0 0,25-16-4 0 0,1 0 0 0 0,-1 0 0 0 0,0 0 0 0 0,1 0 0 0 0,0 1 0 0 0,0 0 0 0 0,1 0-1 0 0,-6 8 1 0 0,7-4 7 0 0,2-8-6 0 0,0 0-1 0 0,0 1 0 0 0,0-1 1 0 0,0 0-1 0 0,0 1 0 0 0,0-1 1 0 0,0 0-1 0 0,1 0 0 0 0,-1 1 1 0 0,1-1-1 0 0,-1 0 0 0 0,0 0 1 0 0,1 1-1 0 0,-1-1 0 0 0,1 0 1 0 0,0 0-1 0 0,0 0 1 0 0,1 1-1 0 0,-1 0 11 0 0,1 0 0 0 0,0-1 0 0 0,0 0 0 0 0,0 0 0 0 0,-1 1-1 0 0,2-1 1 0 0,-2-1 0 0 0,1 1 0 0 0,0 0 0 0 0,3 0 0 0 0,1 1 78 0 0,1-2-1 0 0,0 1 1 0 0,-1 0-1 0 0,0-1 1 0 0,1 0 0 0 0,8-1-1 0 0,-6 0 172 0 0,0-1 0 0 0,0-1 0 0 0,-1 1 0 0 0,0-1 0 0 0,1-1 0 0 0,-2 1 0 0 0,14-9 0 0 0,-20 12 147 0 0,10-4 139 0 0,-9 4-536 0 0,-1 0 1 0 0,0 1 0 0 0,0-1-1 0 0,0 0 1 0 0,1 1 0 0 0,-2-1-1 0 0,2 0 1 0 0,-1 1-1 0 0,0 0 1 0 0,0-1 0 0 0,0 0-1 0 0,0 1 1 0 0,0 0 0 0 0,1 0-1 0 0,-2-1 1 0 0,1 1-1 0 0,0 0 1 0 0,0 0 0 0 0,0 0-1 0 0,0 1 1 0 0,2 2-3 0 0,2 2 6 0 0,0 1-1 0 0,-1 1 1 0 0,1-1-1 0 0,-2 0 1 0 0,1 2-1 0 0,-1-2 0 0 0,3 14 1 0 0,7 14 13 0 0,-8-23-32 0 0,-1 0 1 0 0,4 20-1 0 0,-3-13-107 0 0,-4-17-373 0 0,1 8 829 0 0,-1-2-7710 0 0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38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108 168 143 0 0,'4'-1'46'0'0,"0"1"-1"0"0,0-1 0 0 0,-1-1 0 0 0,1 1 0 0 0,0 0 1 0 0,4-4-1 0 0,1 0 2175 0 0,0-1 0 0 0,14-12 0 0 0,-5 3 914 0 0,-16 14-2946 0 0,-2-1-1 0 0,1 1 1 0 0,0 0 0 0 0,0-1-1 0 0,-1 1 1 0 0,1 0 0 0 0,-1-1-1 0 0,0 0 1 0 0,1 1 0 0 0,-1 0-1 0 0,1-1 1 0 0,-1 1-1 0 0,0-1 1 0 0,0 0 0 0 0,0 1-1 0 0,0-1 1 0 0,0 0 0 0 0,0 1-1 0 0,0 0 1 0 0,-1-1 0 0 0,1 0-1 0 0,-1-1 1 0 0,-1-3 66 0 0,0 1 1 0 0,-1 0-1 0 0,1 0 1 0 0,-2 0-1 0 0,1 1 1 0 0,0-1-1 0 0,-1 0 1 0 0,0 0-1 0 0,0 1 1 0 0,-8-7-1 0 0,9 9-219 0 0,1 0-1 0 0,-2 0 1 0 0,2 1-1 0 0,-1-1 0 0 0,0 1 1 0 0,0 0-1 0 0,0-1 1 0 0,0 1-1 0 0,0 1 1 0 0,0-1-1 0 0,0 1 1 0 0,0-1-1 0 0,-1 1 1 0 0,1 0-1 0 0,0 0 0 0 0,0 0 1 0 0,0 0-1 0 0,-1 1 1 0 0,1-1-1 0 0,0 1 1 0 0,-4 1-1 0 0,2 0-27 0 0,-1 0 0 0 0,2 1 1 0 0,-1 0-1 0 0,0 0 0 0 0,0 0 0 0 0,1 0 0 0 0,-1 1 0 0 0,1 0 0 0 0,0 0 0 0 0,1 0 1 0 0,-1 1-1 0 0,-5 6 0 0 0,6-5-15 0 0,-1 1 1 0 0,1 0-1 0 0,0-2 0 0 0,0 2 1 0 0,0 0-1 0 0,2 0 0 0 0,-1 0 1 0 0,0-1-1 0 0,0 13 0 0 0,1-3 8 0 0,3-13 0 0 0,-1 0 0 0 0,1-2 6 0 0,-1 2 1 0 0,0-1-1 0 0,0 0 0 0 0,0 0 0 0 0,1 0 1 0 0,-1 0-1 0 0,0 0 0 0 0,1-1 0 0 0,0 2 1 0 0,0-2-1 0 0,0 0 0 0 0,-1 1 0 0 0,1-1 1 0 0,5 3-1 0 0,-4-3 24 0 0,0 0 0 0 0,1 1 0 0 0,-1-1 0 0 0,1 0-1 0 0,-1-1 1 0 0,1 0 0 0 0,0 1 0 0 0,-1-1 0 0 0,5 0 0 0 0,5-1 106 0 0,1-1 0 0 0,-1-1 0 0 0,0 0 0 0 0,16-6 1 0 0,-25 8-109 0 0,16-6 254 0 0,-13 4-99 0 0,0 1-1 0 0,1-1 0 0 0,-1 2 1 0 0,1-1-1 0 0,-1 1 0 0 0,2 0 1 0 0,10 1-1 0 0,-18 0-172 0 0,1 0 0 0 0,0 1 0 0 0,-1 0 0 0 0,1-1 0 0 0,-1 1 1 0 0,0 0-1 0 0,1 0 0 0 0,0 0 0 0 0,-2 0 0 0 0,2 1 0 0 0,-1-2 0 0 0,1 2 0 0 0,-2-1 1 0 0,3 2-1 0 0,-1-1-5 0 0,6 9-5 0 0,-1 0 0 0 0,1 1 0 0 0,-2 0 0 0 0,1 1 0 0 0,5 16 0 0 0,-3-10 0 0 0,11 20 0 0 0,-18-35-75 0 0,0-1 0 0 0,0 0 0 0 0,1 1 0 0 0,4 3 1 0 0,-6-6-1072 0 0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38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98 3367 0 0,'1'-1'258'0'0,"20"-25"2094"0"0,-15 16 2246 0 0,-5 9-3406 0 0,0-1-982 0 0,0 0 0 0 0,0 1 0 0 0,0-2 0 0 0,-1 2 0 0 0,0-1 0 0 0,1-1 0 0 0,-1 2 0 0 0,0-2 0 0 0,1 2 0 0 0,-1-2 0 0 0,0 1 0 0 0,-1 1 0 0 0,1-2 0 0 0,0 2 0 0 0,-1-2 0 0 0,1 1 0 0 0,0 1 0 0 0,-1-2 0 0 0,1 2 0 0 0,-1-1 0 0 0,0 0 0 0 0,-1 0 0 0 0,2 0 0 0 0,-1 1 0 0 0,-1-1 0 0 0,1 0 0 0 0,-3-2 0 0 0,3 3-185 0 0,1 1 0 0 0,-1-1 0 0 0,-1 1 0 0 0,1 0 0 0 0,0 0-1 0 0,1-1 1 0 0,-2 1 0 0 0,1 0 0 0 0,0 0 0 0 0,0-1 0 0 0,0 1 0 0 0,0 0 0 0 0,-1 0-1 0 0,1 0 1 0 0,1 0 0 0 0,-2 1 0 0 0,1-1 0 0 0,0 0 0 0 0,-1 1 0 0 0,0-1-17 0 0,0 1 1 0 0,0 0 0 0 0,0 0 0 0 0,0 0 0 0 0,0 0 0 0 0,0 0-1 0 0,-3 3 1 0 0,0 1-9 0 0,0 0 0 0 0,0-1 0 0 0,1 2 0 0 0,0 0 0 0 0,-1 0 0 0 0,2 0 0 0 0,0 0 0 0 0,0 0 0 0 0,-1 1 0 0 0,2-1 0 0 0,-1 1 0 0 0,2 0 0 0 0,-1 0 0 0 0,-1 12 0 0 0,2-16 0 0 0,1 0 0 0 0,0-1 0 0 0,-1 1 0 0 0,1-1 0 0 0,1 1 0 0 0,-1-1 0 0 0,1 6 0 0 0,0-3 0 0 0,2 3 0 0 0,3-1 11 0 0,3-2 48 0 0,-8-5-45 0 0,1 0 0 0 0,0 0 0 0 0,0 1 0 0 0,1-1 0 0 0,-2 0 0 0 0,2 0 1 0 0,-2 0-1 0 0,2 0 0 0 0,-1 0 0 0 0,0-1 0 0 0,0 1 0 0 0,0 0 0 0 0,0 0 0 0 0,0-1 1 0 0,0 0-1 0 0,0 0 0 0 0,-1 0 0 0 0,1 0 0 0 0,0 0 0 0 0,0 0 0 0 0,0 0 1 0 0,-1-1-1 0 0,1 1 0 0 0,1-2 0 0 0,2-2 60 0 0,0 0-1 0 0,0-1 1 0 0,0 0-1 0 0,0-1 1 0 0,4-7-1 0 0,19-34 859 0 0,-28 46-729 0 0,2-2 0 0 0,1 1 1 0 0,-2 1-1 0 0,1-1 0 0 0,4-3 0 0 0,-5 6-98 0 0,-1 0-99 0 0,1 0-1 0 0,1 0 1 0 0,-1 0-1 0 0,0 0 1 0 0,-1 0-1 0 0,1 0 1 0 0,0 0-1 0 0,0 0 1 0 0,0 0-1 0 0,-1 1 1 0 0,0-1-1 0 0,1 1 1 0 0,0-1-1 0 0,0 1 1 0 0,0-1-1 0 0,0 1 1 0 0,-1 0-1 0 0,0-1 1 0 0,1 0-1 0 0,0 1 1 0 0,-1 0-1 0 0,1-1 1 0 0,0 1 0 0 0,-1 0-1 0 0,1 0 1 0 0,-1-1-1 0 0,0 1 1 0 0,0 1-1 0 0,2 0 3 0 0,2 6 10 0 0,0-1-1 0 0,-1 0 0 0 0,-1 0 1 0 0,2 1-1 0 0,0 8 0 0 0,7 43 186 0 0,-5-15 42 0 0,15 78 340 0 0,-20-121-826 0 0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39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99 6935 0 0,'1'-2'316'0'0,"2"-2"-58"0"0,28-54 880 0 0,-19 40 2362 0 0,3 2 3835 0 0,-16 18-7266 0 0,-1-1 0 0 0,1 1 0 0 0,1 0 0 0 0,-1-1 0 0 0,1 1 0 0 0,-1 0 0 0 0,1-1 0 0 0,-1 4 0 0 0,-1 2 38 0 0,-63 163 980 0 0,48-131-870 0 0,-22 57 501 0 0,-55 192 1 0 0,44-70-183 0 0,24-105-483 0 0,25-112-175 0 0,5-3-2788 0 0,-1 0 2227 0 0,-1 1 1 0 0,1-1-1 0 0,-1 0 0 0 0,3-3 0 0 0,3-5-1684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0:47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33 2039 0 0,'-1'-15'184'0'0,"1"15"-146"0"0,0-1-1 0 0,0 0 1 0 0,0 0 0 0 0,0 0-1 0 0,0 1 1 0 0,-1-1-1 0 0,1 0 1 0 0,0 0-1 0 0,0 1 1 0 0,-1-1-1 0 0,1 0 1 0 0,0 1-1 0 0,-1-1 1 0 0,1 0-1 0 0,-1 1 1 0 0,1-1-1 0 0,-1 1 1 0 0,1-1-1 0 0,-1 0 1 0 0,1 1-1 0 0,-1-1 1 0 0,1 1-1 0 0,-1 0 1 0 0,0-1-1 0 0,-1 0 1 0 0,1 1 106 0 0,0 0 0 0 0,0 0 0 0 0,-1 0 0 0 0,1 0 0 0 0,0 0 0 0 0,0 0 1 0 0,-1 0-1 0 0,1 0 0 0 0,0 1 0 0 0,0-1 0 0 0,0 0 0 0 0,0 1 0 0 0,0-1 0 0 0,-2 2 0 0 0,-1 0 269 0 0,0 1-1 0 0,0 0 1 0 0,0 0-1 0 0,1 0 0 0 0,-1 0 1 0 0,1 0-1 0 0,-6 8 0 0 0,-4 11-95 0 0,1 1-1 0 0,2 0 0 0 0,0 1 0 0 0,-8 29 1 0 0,-18 102 425 0 0,27-111-655 0 0,3 0-1 0 0,-1 64 0 0 0,7-84 20 0 0,1 0 0 0 0,1 0 0 0 0,1-1 0 0 0,1 1 0 0 0,2-1 1 0 0,9 29-1 0 0,-11-44-6 0 0,0 1 0 0 0,0-1 0 0 0,1 1 0 0 0,0-1 0 0 0,1 0 0 0 0,-1-1 0 0 0,2 0 0 0 0,-1 1 0 0 0,1-2 0 0 0,8 7 0 0 0,-9-8-71 0 0,0 0 0 0 0,0-1 0 0 0,0 0 0 0 0,1-1 0 0 0,-1 0 0 0 0,1 0 0 0 0,0 0 0 0 0,0 0 0 0 0,0-1 0 0 0,1-1 0 0 0,-1 1 0 0 0,0-1 0 0 0,11 0 0 0 0,32-3-4210 0 0,-34-1 174 0 0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39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2791 0 0,'41'-12'10146'0'0,"-41"17"-9839"0"0,0 1 1 0 0,-1 0 0 0 0,0-1-1 0 0,0 0 1 0 0,-1 0 0 0 0,-3 9-1 0 0,-4 17 397 0 0,9-30-683 0 0,1 0 0 0 0,-1-1 0 0 0,0 1 0 0 0,0 0 0 0 0,0-1 0 0 0,1 1 0 0 0,-1 0 0 0 0,1 0 0 0 0,-1-1 0 0 0,0 1 1 0 0,1 0-1 0 0,-1 0 0 0 0,0-1 0 0 0,1 1 0 0 0,-1 0 0 0 0,1-1 0 0 0,0 0 0 0 0,1 2 0 0 0,11 7 178 0 0,-5-5-98 0 0,2-1 0 0 0,-1 0 0 0 0,0 0 0 0 0,1-2 1 0 0,-1 1-1 0 0,1-1 0 0 0,15 0 0 0 0,7 1 128 0 0,-14 0 8 0 0,-2 0 0 0 0,2 1-1 0 0,-2 1 1 0 0,25 8 0 0 0,-36-9-142 0 0,-1-2-1 0 0,0 2 1 0 0,0-1 0 0 0,0 1 0 0 0,1-1-1 0 0,-2 2 1 0 0,1-1 0 0 0,-1-1 0 0 0,5 7-1 0 0,-7-7-49 0 0,1 1 0 0 0,0-1 0 0 0,-1 1 0 0 0,1 0-1 0 0,-1-1 1 0 0,1 2 0 0 0,-2-2 0 0 0,1 2 0 0 0,0-1-1 0 0,0-1 1 0 0,-1 2 0 0 0,1-1 0 0 0,-1-1 0 0 0,0 2-1 0 0,0 4 1 0 0,-1-1-14 0 0,-1-1 0 0 0,1 1 0 0 0,-1 0 0 0 0,0-1 0 0 0,0 1 1 0 0,-1-1-1 0 0,0 0 0 0 0,0 0 0 0 0,-1 0 0 0 0,1 0 0 0 0,-1-1 0 0 0,0 1 0 0 0,0-1 0 0 0,-11 9 0 0 0,4-4-85 0 0,-1-1 1 0 0,0 0-1 0 0,0 0 0 0 0,-1-1 1 0 0,-23 10-1 0 0,22-12-452 0 0,0-1-1 0 0,-26 6 1 0 0,30-8-1146 0 0,-1-2 0 0 0,-16 1 1 0 0,13-2-3659 0 0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39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10823 0 0,'1'0'496'0'0,"13"-6"-52"0"0,-1-1 0 0 0,1 2 1 0 0,0 0-1 0 0,0 2 0 0 0,24-5 0 0 0,20-6 3183 0 0,6-7-857 0 0,18-6-904 0 0,-60 24-1902 0 0,-14 3-6141 0 0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40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8175 0 0,'0'0'6184'0'0,"-1"2"-5602"0"0,-10 16 368 0 0,5-10-570 0 0,0 1-1 0 0,-6 15 1 0 0,7-13-204 0 0,1-1 0 0 0,1 1-1 0 0,0-1 1 0 0,1 2 0 0 0,0-1 0 0 0,1 0 0 0 0,0 0 0 0 0,0 0 0 0 0,3 21 0 0 0,-2-27-94 0 0,1 1 1 0 0,0-1-1 0 0,1 1 1 0 0,-1-1-1 0 0,1 0 1 0 0,0 0-1 0 0,0 0 1 0 0,0 0-1 0 0,1 0 1 0 0,0-1 0 0 0,0 1-1 0 0,0-1 1 0 0,1 0-1 0 0,-1 0 1 0 0,1 0-1 0 0,-1 0 1 0 0,2 0-1 0 0,-1-1 1 0 0,1 0 0 0 0,-1 0-1 0 0,1 0 1 0 0,6 2-1 0 0,-4-2 16 0 0,0 0 1 0 0,2-1-1 0 0,-1 1 0 0 0,-1-1 0 0 0,2-1 1 0 0,-1 0-1 0 0,0 0 0 0 0,1-1 0 0 0,9-1 1 0 0,-3-1 44 0 0,0 1 0 0 0,-1-3 0 0 0,1 1 0 0 0,16-6-1 0 0,-27 7-119 0 0,-1 1-1 0 0,2-1 0 0 0,-2 0 1 0 0,0 0-1 0 0,1 0 0 0 0,-1 0 0 0 0,0-1 1 0 0,0 1-1 0 0,1-1 0 0 0,-2 0 0 0 0,1 0 1 0 0,-1 0-1 0 0,1 0 0 0 0,-1 0 0 0 0,1-1 1 0 0,2-5-1 0 0,-4 6-7 0 0,0-1 0 0 0,0 1 0 0 0,0 0 0 0 0,0 0 0 0 0,-1 0 0 0 0,0-1 0 0 0,1 1 0 0 0,-1-1 0 0 0,0 1 0 0 0,0 0 1 0 0,0-1-1 0 0,-1 1 0 0 0,1 0 0 0 0,-1-1 0 0 0,0 1 0 0 0,0 0 0 0 0,0 0 0 0 0,0 0 0 0 0,0 0 0 0 0,-3-4 0 0 0,-1-1-212 0 0,-1 0 0 0 0,-1 1-1 0 0,1-1 1 0 0,0 2 0 0 0,-2-1 0 0 0,1 1-1 0 0,0 0 1 0 0,-1 0 0 0 0,-13-7 0 0 0,9 6-181 0 0,0 1 1 0 0,-1 1 0 0 0,1 0 0 0 0,-1 0-1 0 0,0 1 1 0 0,-18-2 0 0 0,27 6-864 0 0,0-1 0 0 0,0 1 1 0 0,0 0-1 0 0,-8 1 0 0 0,1 0-4070 0 0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40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13 2527 0 0,'-1'0'1871'0'0,"-4"0"-1157"0"0,2 1 0 0 0,-1-1-1 0 0,0 1 1 0 0,1 0 0 0 0,-2 0 0 0 0,2 0 0 0 0,-1 0-1 0 0,1 1 1 0 0,-7 3 0 0 0,5-3-339 0 0,1 2 1 0 0,-1-1-1 0 0,0 0 1 0 0,1 1-1 0 0,0 0 1 0 0,-5 6-1 0 0,4-4-152 0 0,1 0 0 0 0,0 1 0 0 0,0-1 0 0 0,0 1-1 0 0,1 0 1 0 0,1 0 0 0 0,-2 0 0 0 0,3 1 0 0 0,-2-1-1 0 0,0 12 1 0 0,2-14-44 0 0,1 0-1 0 0,0 0 0 0 0,0-1 1 0 0,1 1-1 0 0,-1 0 0 0 0,1 0 1 0 0,0 0-1 0 0,0-1 0 0 0,1 1 1 0 0,-1 0-1 0 0,1 0 0 0 0,0-1 1 0 0,0 0-1 0 0,1 1 0 0 0,3 3 1 0 0,-4-5-101 0 0,0 1 1 0 0,1-1-1 0 0,0-1 0 0 0,0 1 1 0 0,0-1-1 0 0,0 1 1 0 0,1-1-1 0 0,-1 1 1 0 0,0-1-1 0 0,1 0 1 0 0,0 0-1 0 0,-1-1 0 0 0,1 0 1 0 0,0 1-1 0 0,0-1 1 0 0,0-1-1 0 0,0 1 1 0 0,6 0-1 0 0,1 0 13 0 0,-1-2-1 0 0,1 0 1 0 0,0 0-1 0 0,0 0 1 0 0,-1-2 0 0 0,1 1-1 0 0,13-6 1 0 0,-16 6-42 0 0,-2-1 1 0 0,2-1 0 0 0,-2 1-1 0 0,1-1 1 0 0,-1 0-1 0 0,0 0 1 0 0,0-1 0 0 0,0 0-1 0 0,0 0 1 0 0,-1-1 0 0 0,6-8-1 0 0,-9 11-33 0 0,0 1 1 0 0,-1-1-1 0 0,0 1 0 0 0,0-1 0 0 0,1 1 0 0 0,-2-1 1 0 0,1 0-1 0 0,-1 0 0 0 0,1 0 0 0 0,0 1 0 0 0,-1-1 1 0 0,0 0-1 0 0,0 0 0 0 0,0 0 0 0 0,0 0 0 0 0,-1 0 1 0 0,1 0-1 0 0,-1 1 0 0 0,0-2 0 0 0,1 2 0 0 0,-1-1 1 0 0,0 0-1 0 0,-1 1 0 0 0,2-1 0 0 0,-2 1 0 0 0,0-1 1 0 0,-1-2-1 0 0,-5-5-10 0 0,1 2 0 0 0,0-1 0 0 0,-2 1 0 0 0,1-1 1 0 0,-14-9-1 0 0,14 12-104 0 0,0 1-1 0 0,0 0 1 0 0,-1 0 0 0 0,1 0-1 0 0,-1 2 1 0 0,0-1 0 0 0,-9-2 0 0 0,13 5-106 0 0,2 0 1 0 0,0 0-1 0 0,-1 1 1 0 0,0-1-1 0 0,0 1 1 0 0,1 0-1 0 0,0 0 1 0 0,-1 0-1 0 0,0 0 1 0 0,0 1-1 0 0,1 0 1 0 0,-1-1 0 0 0,0 1-1 0 0,1 0 1 0 0,0 1-1 0 0,-1-1 1 0 0,0 1-1 0 0,1 0 1 0 0,0-1-1 0 0,0 1 1 0 0,-3 3-1 0 0,4-3-302 0 0,1-1 0 0 0,0 0-1 0 0,0 1 1 0 0,0-1 0 0 0,0 1-1 0 0,0-1 1 0 0,-1 4 0 0 0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40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40 1583 0 0,'-1'1'1636'0'0,"-4"6"-140"0"0,1 0-1 0 0,0 0 1 0 0,0 0-1 0 0,-4 11 0 0 0,5-10-710 0 0,0 0-1 0 0,2 2 0 0 0,-2-2 0 0 0,1 12 0 0 0,1-14-485 0 0,1-1 0 0 0,0 1 0 0 0,0 0 0 0 0,1 0 0 0 0,-1-1 0 0 0,1 0 1 0 0,0 1-1 0 0,0 0 0 0 0,1-1 0 0 0,0 1 0 0 0,0-1 0 0 0,0 1 0 0 0,1-1 0 0 0,-1 0 1 0 0,2 0-1 0 0,6 8 0 0 0,-7-10-154 0 0,0 0 1 0 0,1 0-1 0 0,0 0 0 0 0,-1 0 1 0 0,1-2-1 0 0,0 2 1 0 0,0-1-1 0 0,0 0 0 0 0,0 0 1 0 0,1-1-1 0 0,-1 0 1 0 0,0 1-1 0 0,0-1 0 0 0,1-1 1 0 0,-1 0-1 0 0,1 1 1 0 0,6-1-1 0 0,2-1 213 0 0,1 0 0 0 0,0-1 0 0 0,0 0 1 0 0,19-7-1 0 0,-22 5-130 0 0,1 0 0 0 0,-1-1-1 0 0,0 0 1 0 0,0-1 0 0 0,-1 1 0 0 0,1-2 0 0 0,-1-1 0 0 0,0 1 0 0 0,10-10-1 0 0,-19 14-216 0 0,1 1 0 0 0,0 1-1 0 0,-1-2 1 0 0,1 2-1 0 0,-1-2 1 0 0,0 1-1 0 0,0-1 1 0 0,0 1 0 0 0,1 0-1 0 0,-1 0 1 0 0,-1-1-1 0 0,0 1 1 0 0,1-1 0 0 0,0-3-1 0 0,-1 1 13 0 0,0 1 0 0 0,0 0 1 0 0,-1 0-1 0 0,1 0 0 0 0,-1-1 0 0 0,1 2 0 0 0,-2-2 1 0 0,-1-5-1 0 0,0 4 3 0 0,0-1 0 0 0,-1 1 0 0 0,0-1-1 0 0,0 1 1 0 0,0 0 0 0 0,-1 0 0 0 0,1 0 0 0 0,-2 1 0 0 0,-9-9 0 0 0,9 9-89 0 0,1 1 0 0 0,-1 0-1 0 0,-1 0 1 0 0,1 1 0 0 0,0 0 0 0 0,-1-1-1 0 0,1 2 1 0 0,-1-1 0 0 0,0 2 0 0 0,0-1-1 0 0,0 0 1 0 0,0 2 0 0 0,0-1 0 0 0,0 0 0 0 0,0 1-1 0 0,0 0 1 0 0,-1 1 0 0 0,2 0 0 0 0,-2-1-1 0 0,-11 5 1 0 0,11-3-366 0 0,0 1-1 0 0,0 1 0 0 0,0-1 1 0 0,-15 10-1 0 0,17-8-2129 0 0,-2 0 0 0 0,-9 10 0 0 0,5-2-4296 0 0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42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1583 0 0,'0'0'4026'0'0,"2"0"-2676"0"0,90-5 7531 0 0,5-1-4891 0 0,-46 5-2573 0 0,63 3-438 0 0,-99-1-1078 0 0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42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1351 0 0,'2'2'484'0'0,"1"0"284"0"0,0 0 0 0 0,1 0 0 0 0,-1 0 0 0 0,0 0 0 0 0,1-1 0 0 0,0 0 0 0 0,-1 1 0 0 0,0-1 0 0 0,1 0-1 0 0,0 0 1 0 0,0-1 0 0 0,0 0 0 0 0,5 0 0 0 0,8 0 2030 0 0,30-5 0 0 0,-21 1-1591 0 0,-17 3-975 0 0,74-12 1579 0 0,-70 11-2537 0 0,-1-2-1 0 0,16-6 1 0 0,-13 3-1520 0 0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42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72 11863 0 0,'0'0'5648'0'0,"0"2"-5232"0"0,0 3-301 0 0,0 0 0 0 0,-2-1-1 0 0,1 1 1 0 0,-1 0 0 0 0,1 0 0 0 0,-1-1-1 0 0,-2 5 1 0 0,-7 19 247 0 0,6-7-69 0 0,1-1 0 0 0,-2 39 1 0 0,5-49-198 0 0,2 0 0 0 0,-1 0 0 0 0,1 0 0 0 0,1 0 0 0 0,-1-1 0 0 0,2 1 0 0 0,-1-1 0 0 0,6 12 0 0 0,-6-17-32 0 0,-1-1-1 0 0,2 1 1 0 0,-2-1 0 0 0,2 0-1 0 0,-1 1 1 0 0,1-1-1 0 0,-1-1 1 0 0,2 2 0 0 0,-2-2-1 0 0,1 1 1 0 0,1-1-1 0 0,3 3 1 0 0,-1-2 25 0 0,-1 0-1 0 0,1-1 1 0 0,-1 0-1 0 0,0 0 1 0 0,1-1-1 0 0,0 0 1 0 0,9 2 0 0 0,1-2 66 0 0,0-1 0 0 0,0-1 1 0 0,0 0-1 0 0,-1-2 1 0 0,21-4-1 0 0,-24 4-94 0 0,-2-1 1 0 0,1 0-1 0 0,0 0 0 0 0,0-1 0 0 0,-1-1 1 0 0,0 0-1 0 0,0 0 0 0 0,11-10 0 0 0,-9 6 27 0 0,-2 0-1 0 0,1 0 1 0 0,-1-1 0 0 0,-1 0-1 0 0,0-1 1 0 0,9-13-1 0 0,-15 19-56 0 0,0 0 0 0 0,0 0 0 0 0,-1 0 0 0 0,1 0 1 0 0,-1-1-1 0 0,0 1 0 0 0,0-1 0 0 0,-2 1 0 0 0,1 0 0 0 0,1-13 0 0 0,-3 14-13 0 0,1 0 0 0 0,-1 0-1 0 0,0 0 1 0 0,1 0 0 0 0,-2 0 0 0 0,0 1-1 0 0,1-1 1 0 0,-1 0 0 0 0,-1 1-1 0 0,1-1 1 0 0,-1 0 0 0 0,1 1 0 0 0,-1 0-1 0 0,-6-7 1 0 0,1 4-64 0 0,1 0 0 0 0,-2 0 1 0 0,1 0-1 0 0,-1 1 0 0 0,0 0 0 0 0,0 1 0 0 0,0 0 1 0 0,-1 0-1 0 0,0 1 0 0 0,-10-3 0 0 0,-2 1-112 0 0,-1 1 0 0 0,0 0 0 0 0,-36-1 0 0 0,45 5-25 0 0,1 1 0 0 0,-1 0 0 0 0,0 1-1 0 0,0 0 1 0 0,0 1 0 0 0,0 1 0 0 0,1 0 0 0 0,0 1-1 0 0,-21 8 1 0 0,29-9-5 0 0,0 0-1 0 0,0 0 1 0 0,0 0-1 0 0,-8 8 1 0 0,12-9-584 0 0,5 7-2307 0 0,4-1 1290 0 0,2-1-277 0 0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43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10423 0 0,'0'0'804'0'0,"-1"2"-526"0"0,-2-1-183 0 0,1 1 1 0 0,-1 0-1 0 0,2-2 1 0 0,-2 2-1 0 0,1-1 1 0 0,-5 2-1 0 0,-7 4 4866 0 0,20 8-958 0 0,-5-14-3899 0 0,0 1 1 0 0,0-1-1 0 0,1 0 1 0 0,-1 0-1 0 0,0 0 1 0 0,1 0-1 0 0,0 0 1 0 0,-1 0-1 0 0,1 0 1 0 0,0-1-1 0 0,-1 1 1 0 0,1 0-1 0 0,1 0 1 0 0,2 0 169 0 0,-1 0 0 0 0,1-1-1 0 0,8 0 1 0 0,-12 0 51 0 0,1 0-227 0 0,10-4 76 0 0,-11 3-111 0 0,0 1-63 0 0,-1 0 1 0 0,0-1-1 0 0,1 1 0 0 0,-1-1 1 0 0,0 1-1 0 0,1-1 0 0 0,-1 1 0 0 0,0-1 1 0 0,0 1-1 0 0,0-1 0 0 0,0 1 1 0 0,1 0-1 0 0,-1 0 0 0 0,0-1 0 0 0,0 1 1 0 0,0-1-1 0 0,0 1 0 0 0,0-1 1 0 0,0 1-1 0 0,0-1 0 0 0,0 1 1 0 0,0-1-1 0 0,-1 1 0 0 0,1 0 0 0 0,0 0 1 0 0,0-1-1 0 0,0 1 0 0 0,-1-1 1 0 0,1 1-1 0 0,0 0 0 0 0,0-1 0 0 0,-1 1 1 0 0,1-1-1 0 0,0 1 0 0 0,-1 0 1 0 0,1-1-1 0 0,0 1 0 0 0,-1 0 0 0 0,1 0 1 0 0,0 0-1 0 0,0 0 0 0 0,-1-1 1 0 0,0 0-2 0 0,-2-2 1 0 0,3 3 0 0 0,-1-1 0 0 0,0 0 0 0 0,0 0 0 0 0,0 1 0 0 0,0-1 0 0 0,1 1 0 0 0,-1-1 0 0 0,0 1 0 0 0,0-1 0 0 0,0 1 0 0 0,0-1 0 0 0,0 1 0 0 0,-1-1 0 0 0,-8-2 0 0 0,8 3 0 0 0,2 0 0 0 0,-3 0-38 0 0,5 0-59 0 0,4 0-29 0 0,0-1 0 0 0,-2 1-1 0 0,11-2 1 0 0,-13 0 569 0 0,0-1-2867 0 0,20 3-15195 0 0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43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39 5407 0 0,'0'0'12069'0'0,"-6"0"-11279"0"0,2 1-555 0 0,0-1 1 0 0,0 1 0 0 0,0-1-1 0 0,0 2 1 0 0,0-1-1 0 0,1 1 1 0 0,-1-1-1 0 0,1 1 1 0 0,-2 0 0 0 0,-4 3-1 0 0,-1 3-127 0 0,0 0 1 0 0,-10 9-1 0 0,13-11-57 0 0,1 2-1 0 0,1-2 1 0 0,-1 2 0 0 0,1-1-1 0 0,0 1 1 0 0,1-1 0 0 0,0 1 0 0 0,-1 1-1 0 0,2-1 1 0 0,0 1 0 0 0,0-1-1 0 0,1 1 1 0 0,-2 10 0 0 0,4-14 18 0 0,-1 2 1 0 0,0-1-1 0 0,1 0 0 0 0,0 0 1 0 0,1 1-1 0 0,-1-1 0 0 0,1 0 1 0 0,0 0-1 0 0,1 1 1 0 0,0-1-1 0 0,-1-1 0 0 0,2 1 1 0 0,-1 0-1 0 0,1 0 0 0 0,0 0 1 0 0,0-2-1 0 0,1 1 0 0 0,-1 1 1 0 0,8 7-1 0 0,-7-10 7 0 0,0 0-1 0 0,0 1 1 0 0,0-2-1 0 0,1 1 1 0 0,-1-1 0 0 0,1 1-1 0 0,0-1 1 0 0,-1 0-1 0 0,10 2 1 0 0,-4-3 66 0 0,0 2 1 0 0,0-1-1 0 0,19-1 0 0 0,-20-1-77 0 0,0-1-1 0 0,-1 0 1 0 0,1-1-1 0 0,-1 0 0 0 0,1 1 1 0 0,-1-3-1 0 0,0 2 0 0 0,1-1 1 0 0,-2-1-1 0 0,1-1 0 0 0,0 1 1 0 0,-1 0-1 0 0,0-1 1 0 0,0-1-1 0 0,0 1 0 0 0,-1-1 1 0 0,10-11-1 0 0,-11 11-16 0 0,-1 1 0 0 0,1-2 0 0 0,-1 0 0 0 0,1 1 0 0 0,-2-1 0 0 0,0 1 0 0 0,0-2 0 0 0,0 1 0 0 0,-1 0 0 0 0,0 0 0 0 0,0-1 0 0 0,-1 1 0 0 0,0-1 0 0 0,0 1 0 0 0,-1-1 0 0 0,0 0 0 0 0,0 1 0 0 0,-1-1 0 0 0,0 1 0 0 0,-2-12 0 0 0,1 11-39 0 0,-1 0 1 0 0,0 0-1 0 0,0 1 0 0 0,-1 0 0 0 0,0-1 1 0 0,0 1-1 0 0,-1 0 0 0 0,0 0 0 0 0,0 1 1 0 0,-1-1-1 0 0,1 1 0 0 0,-13-10 0 0 0,12 12-86 0 0,0-1-1 0 0,0 2 0 0 0,-1-1 1 0 0,1 1-1 0 0,-1 0 1 0 0,0 0-1 0 0,1 1 0 0 0,-2 0 1 0 0,1 0-1 0 0,0 0 1 0 0,0 2-1 0 0,-1-1 0 0 0,1 0 1 0 0,-13 1-1 0 0,17 1 21 0 0,1-2-170 0 0,0 1-1 0 0,-1 1 1 0 0,1-1-1 0 0,0 0 1 0 0,-1 1-1 0 0,2-1 1 0 0,-2 0-1 0 0,1 1 1 0 0,0 0-1 0 0,0 0 1 0 0,0 0-1 0 0,-1 0 1 0 0,2-1-1 0 0,-4 4 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0:47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2071 0 0,'0'0'4672'0'0,"0"1"-4093"0"0,2 7-265 0 0,0-1 0 0 0,1 0 0 0 0,-1-1 0 0 0,2 1 0 0 0,-1 0 0 0 0,1-1 0 0 0,0 0 0 0 0,9 12 0 0 0,43 44 1545 0 0,47 33 430 0 0,-89-84-2143 0 0,0-1 0 0 0,1 0 0 0 0,0-1-1 0 0,1-1 1 0 0,0-1 0 0 0,17 6 0 0 0,-30-11-141 0 0,15 0-42 0 0,-18-2-22 0 0,11-1-1233 0 0,-4-2-3388 0 0,0-1 673 0 0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7:43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2271 0 0,'5'-15'24848'0'0,"-5"17"-24369"0"0,9 14-100 0 0,-1 2 0 0 0,-1-1-1 0 0,-1 1 1 0 0,0 0 0 0 0,3 20 0 0 0,7 165 375 0 0,-13-136-673 0 0,-2-40-214 0 0,3 54-3321 0 0,-4-59-6362 0 0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16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1 213 2039 0 0,'-1'-15'17120'0'0,"5"17"-16745"0"0,-1-1 0 0 0,1 1 0 0 0,0-1 0 0 0,0 0 0 0 0,0 0 0 0 0,-1-1 0 0 0,1 1 0 0 0,0-1 0 0 0,0 1 0 0 0,6-2 0 0 0,-6 1-286 0 0,1-1 0 0 0,-1 0 0 0 0,1 0 1 0 0,-1 0-1 0 0,0-1 0 0 0,1 1 0 0 0,-1-1 0 0 0,0 0 1 0 0,0 0-1 0 0,0-1 0 0 0,-1 1 0 0 0,1-1 0 0 0,0 0 1 0 0,3-4-1 0 0,-2 1-63 0 0,0 1 0 0 0,0-1 1 0 0,-1 0-1 0 0,0 0 0 0 0,-1-1 1 0 0,1 1-1 0 0,-1-1 0 0 0,0 0 1 0 0,-1 0-1 0 0,0 0 0 0 0,2-8 0 0 0,-3 11-17 0 0,0 1 0 0 0,-1 0 0 0 0,0 0-1 0 0,1 0 1 0 0,-1 0 0 0 0,0-1 0 0 0,-1 1-1 0 0,1 0 1 0 0,0 0 0 0 0,-1 0 0 0 0,0 0-1 0 0,0-1 1 0 0,0 1 0 0 0,0 0 0 0 0,0 0-1 0 0,-1 1 1 0 0,1-1 0 0 0,-1 0 0 0 0,0 0-1 0 0,1 1 1 0 0,-1-1 0 0 0,-1 1 0 0 0,1-1-1 0 0,0 1 1 0 0,-1 0 0 0 0,1 0 0 0 0,-1 0-1 0 0,-2-1 1 0 0,3 2-11 0 0,1 0-1 0 0,-1 0 1 0 0,1 0 0 0 0,-1 0-1 0 0,1 1 1 0 0,-1-1-1 0 0,0 1 1 0 0,1-1 0 0 0,-1 1-1 0 0,0 0 1 0 0,1 0-1 0 0,-1 0 1 0 0,0-1-1 0 0,1 2 1 0 0,-1-1 0 0 0,0 0-1 0 0,0 0 1 0 0,1 0-1 0 0,-1 1 1 0 0,0-1 0 0 0,1 1-1 0 0,-1-1 1 0 0,1 1-1 0 0,-1 0 1 0 0,1 0 0 0 0,-1 0-1 0 0,1 0 1 0 0,-1 0-1 0 0,1 0 1 0 0,0 0 0 0 0,0 0-1 0 0,-1 0 1 0 0,1 0-1 0 0,-2 3 1 0 0,-2 4-19 0 0,0 1 0 0 0,0 0 0 0 0,1-1-1 0 0,0 2 1 0 0,-2 9 0 0 0,-4 6 0 0 0,1 5-94 0 0,8-29 23 0 0,-1 10-298 0 0,-3 9-796 0 0,-1 8-4969 0 0,4-15 3797 0 0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17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11887 0 0,'0'0'1083'0'0,"2"1"-891"0"0,5 3-443 0 0,0 0 733 0 0,0 0 1 0 0,0 0-1 0 0,1-1 1 0 0,-1 0-1 0 0,1-1 1 0 0,-1 0-1 0 0,1 0 1 0 0,0 0-1 0 0,0-1 1 0 0,0 0-1 0 0,10-1 1 0 0,-12 0-79 0 0,1-1 1 0 0,-1 0 0 0 0,0 0 0 0 0,0-1 0 0 0,12-4 0 0 0,-15 5-295 0 0,-1 0 1 0 0,1-1 0 0 0,-1 1 0 0 0,0-1-1 0 0,1 0 1 0 0,-1 1 0 0 0,0-1 0 0 0,0 0-1 0 0,0 0 1 0 0,0 0 0 0 0,-1 0 0 0 0,1-1-1 0 0,0 1 1 0 0,-1 0 0 0 0,0-1 0 0 0,2-2-1 0 0,0-3-7 0 0,-2 5-46 0 0,1 0-1 0 0,-1 0 0 0 0,0 0 0 0 0,0-1 1 0 0,-1 1-1 0 0,1 0 0 0 0,-1 0 1 0 0,0-1-1 0 0,1 1 0 0 0,-2 0 1 0 0,1-1-1 0 0,-1-5 0 0 0,1 6-56 0 0,0 3 0 0 0,0-1 0 0 0,0 0 0 0 0,0 1 0 0 0,0-1 0 0 0,0 0 0 0 0,0 1 0 0 0,0-1 0 0 0,0 0 0 0 0,0 1 0 0 0,0-1 0 0 0,-1 0 0 0 0,1 1 0 0 0,0-1 0 0 0,-1 0 0 0 0,1 1 0 0 0,0-1 0 0 0,-1 1 0 0 0,1-1 0 0 0,-1 1 0 0 0,1-1 0 0 0,0 1 0 0 0,-2-1 0 0 0,-4-5 0 0 0,-1 4 0 0 0,6 2 0 0 0,1 0 0 0 0,-1 0 0 0 0,1 0 0 0 0,-1 0 0 0 0,1 0 0 0 0,-1 0 0 0 0,1 0 0 0 0,-1 0 0 0 0,1 0 0 0 0,-1 0 0 0 0,0 0 0 0 0,1 0 0 0 0,-1 0 0 0 0,1 0 0 0 0,-1 1 0 0 0,1-1 0 0 0,-1 0 0 0 0,1 0 0 0 0,-1 1 0 0 0,1-1 0 0 0,0 0 0 0 0,-1 1 0 0 0,1-1 0 0 0,-1 0 0 0 0,1 1 0 0 0,0-1 0 0 0,-1 1 0 0 0,1-1 0 0 0,0 1 0 0 0,-1 0 0 0 0,1 0 0 0 0,-3 2-4 0 0,1 0 0 0 0,-1 0 0 0 0,1 1 0 0 0,0-1 0 0 0,1 1 0 0 0,-1-1 0 0 0,0 1-1 0 0,1 0 1 0 0,0 0 0 0 0,0 0 0 0 0,0 0 0 0 0,0-1 0 0 0,1 1 0 0 0,0 0 0 0 0,0 5 0 0 0,0-1-8 0 0,0 0 1 0 0,1 0-1 0 0,0 0 0 0 0,0-1 1 0 0,1 1-1 0 0,4 11 0 0 0,-4-16-30 0 0,2 2-90 0 0,-3-3-494 0 0,0-2-199 0 0,7 4-920 0 0,0-1-3308 0 0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17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2 127 11519 0 0,'0'0'1923'0'0,"1"2"-1171"0"0,8 17 630 0 0,-6-12-858 0 0,0 0 0 0 0,1 0 0 0 0,0 0 0 0 0,5 7 0 0 0,-7-12-361 0 0,0 0 1 0 0,0 0-1 0 0,0 0 0 0 0,0 0 0 0 0,0 0 0 0 0,1 0 0 0 0,-1-1 1 0 0,1 1-1 0 0,-1-1 0 0 0,1 0 0 0 0,0 0 0 0 0,-1 0 1 0 0,1 0-1 0 0,0 0 0 0 0,4 0 0 0 0,-1 0 27 0 0,0-1 0 0 0,0 1 0 0 0,-1-2 0 0 0,1 1 0 0 0,0-1 0 0 0,0 0 0 0 0,0 0 0 0 0,0 0 0 0 0,0-1 0 0 0,-1 0 0 0 0,1 0-1 0 0,-1-1 1 0 0,0 1 0 0 0,1-1 0 0 0,-1-1 0 0 0,7-4 0 0 0,-6 3-85 0 0,0 0 0 0 0,-1 0 0 0 0,0-1 0 0 0,1 1-1 0 0,-2-1 1 0 0,1 0 0 0 0,-1 0 0 0 0,0-1 0 0 0,0 1 0 0 0,0-1-1 0 0,-1 0 1 0 0,4-12 0 0 0,-7 16-94 0 0,1 0 0 0 0,-1 0-1 0 0,1 0 1 0 0,-1 0 0 0 0,0 0-1 0 0,0 0 1 0 0,-1 1 0 0 0,1-1 0 0 0,0 0-1 0 0,-1 0 1 0 0,0 0 0 0 0,0 0-1 0 0,0 1 1 0 0,0-1 0 0 0,0 0 0 0 0,0 1-1 0 0,-1-1 1 0 0,1 1 0 0 0,-1-1-1 0 0,0 1 1 0 0,1 0 0 0 0,-1 0 0 0 0,0 0-1 0 0,-1 0 1 0 0,1 0 0 0 0,-3-2-1 0 0,1 1-29 0 0,0 0-1 0 0,0 1 1 0 0,0 0-1 0 0,-1 0 0 0 0,1 0 1 0 0,0 0-1 0 0,-1 1 1 0 0,1-1-1 0 0,-1 1 1 0 0,0 0-1 0 0,1 1 0 0 0,-1-1 1 0 0,0 1-1 0 0,1 0 1 0 0,-8 1-1 0 0,4 0-99 0 0,0 1 1 0 0,-1 1-1 0 0,1 0 1 0 0,1 0-1 0 0,-1 0 0 0 0,0 1 1 0 0,1 0-1 0 0,-12 9 1 0 0,14-10-14 0 0,0 1-1 0 0,1 0 1 0 0,-1 0 0 0 0,1 1 0 0 0,0-1 0 0 0,0 1 0 0 0,0 0 0 0 0,1 0-1 0 0,0 0 1 0 0,0 0 0 0 0,0 1 0 0 0,-3 9 0 0 0,3 8-1767 0 0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17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14 9359 0 0,'-11'-13'7620'0'0,"9"15"-7218"0"0,0 0-1 0 0,1 0 0 0 0,-1 1 1 0 0,1-1-1 0 0,-1 1 0 0 0,1-1 1 0 0,0 1-1 0 0,0-1 0 0 0,-1 6 1 0 0,-4 27-316 0 0,6-30 168 0 0,-4 29-130 0 0,2-1 1 0 0,3 39 0 0 0,11 69-11 0 0,-9-120-88 0 0,14 100 224 0 0,4 42 31 0 0,-18-116-365 0 0,1 11-130 0 0,-3-19-9085 0 0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18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36 337 3079 0 0,'-6'-21'-445'0'0,"-2"-6"1123"0"0,1 0 0 0 0,2-1 0 0 0,-4-36 0 0 0,9 56 70 0 0,0 0 0 0 0,0 0 0 0 0,1 0 0 0 0,0-1 0 0 0,0 1 0 0 0,1 0 0 0 0,0 0 0 0 0,0 1 0 0 0,1-1 0 0 0,0 0 0 0 0,0 1 0 0 0,1-1 0 0 0,0 1 0 0 0,0 0 0 0 0,1 1 0 0 0,5-7 0 0 0,-8 10-536 0 0,1 0-1 0 0,0 0 1 0 0,0 0 0 0 0,0 1 0 0 0,0-1-1 0 0,1 1 1 0 0,-1 0 0 0 0,1 0 0 0 0,-1 0 0 0 0,1 1-1 0 0,0-1 1 0 0,-1 1 0 0 0,1 0 0 0 0,0 0-1 0 0,0 0 1 0 0,0 1 0 0 0,0-1 0 0 0,0 1-1 0 0,0 0 1 0 0,0 0 0 0 0,4 1 0 0 0,0 0-57 0 0,-1 1 1 0 0,1-1 0 0 0,-1 2 0 0 0,0-1-1 0 0,0 1 1 0 0,0 0 0 0 0,0 1-1 0 0,0 0 1 0 0,12 9 0 0 0,-15-9-99 0 0,0 0 1 0 0,1 0 0 0 0,-2 1 0 0 0,1-1-1 0 0,-1 1 1 0 0,1 0 0 0 0,-1 0-1 0 0,-1 0 1 0 0,1 1 0 0 0,-1-1-1 0 0,0 1 1 0 0,0-1 0 0 0,0 1 0 0 0,-1 0-1 0 0,0-1 1 0 0,1 8 0 0 0,-1 0 5 0 0,0 1 0 0 0,-1-1 1 0 0,0 1-1 0 0,-2-1 1 0 0,-4 27-1 0 0,-8 9-904 0 0,-35 80 0 0 0,23-65-7771 0 0,20-48 1970 0 0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28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126 348 3079 0 0,'-3'-7'65'0'0,"0"0"0"0"0,0-1 1 0 0,1 1-1 0 0,-1-1 0 0 0,0-7 0 0 0,-3-11 1592 0 0,-6-22 3252 0 0,8 29-2692 0 0,-1 0 0 0 0,-7-19 0 0 0,10 35-1955 0 0,1 1-1 0 0,0-1 0 0 0,-1 0 1 0 0,0 0-1 0 0,0 0 0 0 0,0 1 1 0 0,-2-3-1 0 0,4 5-210 0 0,-1-1 1 0 0,1 1-1 0 0,0 0 0 0 0,-1-1 1 0 0,1 1-1 0 0,0 0 0 0 0,-1 0 1 0 0,1-1-1 0 0,-1 1 0 0 0,1 0 1 0 0,-1 0-1 0 0,1 0 0 0 0,-1 0 1 0 0,1 0-1 0 0,0-1 1 0 0,-1 1-1 0 0,1 0 0 0 0,-1 0 1 0 0,1 0-1 0 0,-2 1 0 0 0,2-1-21 0 0,-1 0-1 0 0,0 1 1 0 0,1-1-1 0 0,-1 0 0 0 0,0 1 1 0 0,1-1-1 0 0,-1 1 1 0 0,1-1-1 0 0,-1 1 0 0 0,1-1 1 0 0,-1 1-1 0 0,1 0 1 0 0,0-1-1 0 0,-1 1 1 0 0,1 0-1 0 0,0-1 0 0 0,-1 1 1 0 0,1 1-1 0 0,-8 17-5 0 0,2 1 0 0 0,0 0 0 0 0,2 0 0 0 0,0 1 0 0 0,1 0 0 0 0,1-1 0 0 0,1 27 0 0 0,2-18-16 0 0,1 1 0 0 0,2-1 0 0 0,1 0 0 0 0,13 44 0 0 0,-16-68 0 0 0,-1 0 0 0 0,1 0 0 0 0,0 0 0 0 0,0 0 0 0 0,0 0 0 0 0,1 0 1 0 0,0-1-1 0 0,0 0 0 0 0,0 1 0 0 0,0-1 0 0 0,1 0 0 0 0,0-1 0 0 0,0 1 0 0 0,0-1 0 0 0,0 1 0 0 0,0-1 0 0 0,1 0 0 0 0,-1-1 0 0 0,1 1 0 0 0,0-1 0 0 0,0 0 0 0 0,-1 0 0 0 0,2 0 0 0 0,-1-1 0 0 0,0 0 0 0 0,0 0 0 0 0,9 1 1 0 0,-3-2 42 0 0,-1-1 0 0 0,1 0 0 0 0,-1 0 0 0 0,0-1 0 0 0,1-1 0 0 0,-1 1 0 0 0,0-2 0 0 0,17-7 0 0 0,-2-2 41 0 0,-1 0-1 0 0,26-19 1 0 0,-41 25-61 0 0,0 0 0 0 0,-1 0 0 0 0,1-1-1 0 0,-1 0 1 0 0,-1-1 0 0 0,1 1 0 0 0,-2-1 0 0 0,10-16-1 0 0,-12 17-11 0 0,0 0-1 0 0,-1 0 0 0 0,0 0 0 0 0,0 0 1 0 0,-1-1-1 0 0,0 1 0 0 0,0-1 0 0 0,-1 0 0 0 0,0 1 1 0 0,-1-1-1 0 0,-1-16 0 0 0,-1 8-23 0 0,-2-1 0 0 0,0 1 0 0 0,-1 0 0 0 0,-1 0 0 0 0,0 0 0 0 0,-1 1 0 0 0,-1 0 0 0 0,-1 0-1 0 0,0 1 1 0 0,-1 0 0 0 0,-1 1 0 0 0,0 0 0 0 0,-1 0 0 0 0,0 1 0 0 0,-26-20 0 0 0,31 27-116 0 0,0 1-1 0 0,0 0 1 0 0,-1 1 0 0 0,0-1 0 0 0,0 2 0 0 0,0-1-1 0 0,0 1 1 0 0,0 0 0 0 0,-10-1 0 0 0,14 3-91 0 0,0 0 1 0 0,0 1-1 0 0,-1 0 1 0 0,1 0-1 0 0,0 0 1 0 0,0 0-1 0 0,0 1 1 0 0,0-1-1 0 0,-6 3 1 0 0,8-2-171 0 0,-1 0-1 0 0,0 0 1 0 0,0 1-1 0 0,1-1 1 0 0,-1 1-1 0 0,1-1 1 0 0,-1 1-1 0 0,1 0 1 0 0,0 0-1 0 0,0 0 1 0 0,0 0-1 0 0,0 1 1 0 0,0-1-1 0 0,-2 3 1 0 0,-2 7-4577 0 0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28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56 6623 0 0,'0'0'12320'0'0,"-1"0"-12260"0"0,-2 1-65 0 0,-1 0 0 0 0,1 0 1 0 0,0 0-1 0 0,0 1 0 0 0,0-1 0 0 0,0 1 0 0 0,0 0 0 0 0,0-1 0 0 0,1 2 1 0 0,-1-1-1 0 0,1 0 0 0 0,-1 0 0 0 0,-2 4 0 0 0,-3 4 5 0 0,3-2 14 0 0,4-7 384 0 0,6 0-310 0 0,0-1 0 0 0,-1-1-1 0 0,1 1 1 0 0,0-1 0 0 0,0 0-1 0 0,-1 0 1 0 0,1 0 0 0 0,-1-1-1 0 0,1 1 1 0 0,-1-1 0 0 0,5-2-1 0 0,-3 0 32 0 0,0 0-1 0 0,0 0 0 0 0,-1 0 1 0 0,0-1-1 0 0,1 0 1 0 0,-1 0-1 0 0,-1 0 0 0 0,1 0 1 0 0,4-9-1 0 0,-7 12-10 0 0,-2 1-105 0 0,1 1 0 0 0,-1-1 0 0 0,0 1 0 0 0,0-1 1 0 0,1 1-1 0 0,-1-1 0 0 0,0 0 0 0 0,0 1 0 0 0,0-1 1 0 0,0 1-1 0 0,0-1 0 0 0,0 1 0 0 0,0-1 0 0 0,0 0 1 0 0,0 1-1 0 0,0-1 0 0 0,0 1 0 0 0,0-1 0 0 0,0 0 0 0 0,0 1 1 0 0,0-1-1 0 0,-1 1 0 0 0,1-1 0 0 0,0 1 0 0 0,-1-1 1 0 0,1 1-1 0 0,0-1 0 0 0,-1 0 0 0 0,1 0-61 0 0,0 1-1 0 0,0-1 0 0 0,-1 0 1 0 0,1 1-1 0 0,0-1 0 0 0,-1 0 1 0 0,1 0-1 0 0,0 1 0 0 0,-1-1 1 0 0,1 0-1 0 0,0 1 0 0 0,-1-1 1 0 0,1 1-1 0 0,-1-1 0 0 0,0 1 1 0 0,1-1-1 0 0,-1 1 1 0 0,1-1-1 0 0,-1 1 0 0 0,0-1 1 0 0,1 1-1 0 0,-1 0 0 0 0,0-1 1 0 0,1 1-1 0 0,-1 0 0 0 0,0 0 1 0 0,0 0-1 0 0,1-1 0 0 0,-1 1 1 0 0,0 0-1 0 0,0 0 0 0 0,1 0 1 0 0,-1 0-1 0 0,0 0 1 0 0,0 0-1 0 0,0 1 0 0 0,-2-1-371 0 0,1 1 0 0 0,0 0 0 0 0,0 0 1 0 0,0 1-1 0 0,0-1 0 0 0,0 0 0 0 0,-3 3 0 0 0,3-2-278 0 0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29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190 367 2039 0 0,'7'-6'-98'0'0,"0"-1"0"0"0,-1 1 0 0 0,6-8-1 0 0,-4 3 1330 0 0,-1-1 0 0 0,0 0-1 0 0,7-14 1 0 0,-4 1 1896 0 0,-1 1 1 0 0,8-38-1 0 0,-15 53-2654 0 0,0 0-1 0 0,-1 0 1 0 0,-1-1-1 0 0,0 1 1 0 0,0 0-1 0 0,-2-15 0 0 0,1 19-364 0 0,0-1 0 0 0,0 1 0 0 0,-1 0 0 0 0,1-1 0 0 0,-1 1 0 0 0,0 0-1 0 0,-1 0 1 0 0,1 0 0 0 0,-1 0 0 0 0,0 0 0 0 0,0 1 0 0 0,-5-5 0 0 0,7 8-96 0 0,-1-1 0 0 0,0 1 0 0 0,-1 0 0 0 0,1 0 0 0 0,0 0 0 0 0,0 0 1 0 0,0 0-1 0 0,-1 0 0 0 0,1 0 0 0 0,0 1 0 0 0,-1-1 0 0 0,1 1 1 0 0,-1 0-1 0 0,1 0 0 0 0,0 0 0 0 0,-1 0 0 0 0,1 0 0 0 0,-1 0 1 0 0,1 1-1 0 0,0-1 0 0 0,-1 1 0 0 0,-1 0 0 0 0,-5 2-13 0 0,0 1 0 0 0,0-1 0 0 0,0 1 0 0 0,-9 6 0 0 0,6-2-25 0 0,0 0 0 0 0,1 0-1 0 0,0 2 1 0 0,0-1 0 0 0,1 1 0 0 0,1 1 0 0 0,-1 0-1 0 0,2 0 1 0 0,-1 1 0 0 0,-9 19 0 0 0,12-20 0 0 0,1 1 0 0 0,0-1 1 0 0,1 1-1 0 0,0 1 1 0 0,1-1-1 0 0,0 0 0 0 0,1 1 1 0 0,0-1-1 0 0,1 1 1 0 0,1 0-1 0 0,0-1 0 0 0,1 14 1 0 0,0-23 22 0 0,-1 0 0 0 0,1 1 0 0 0,-1-1 0 0 0,1 0 0 0 0,0 0 0 0 0,0 0 0 0 0,0 0 0 0 0,1 0 0 0 0,-1 0 0 0 0,1 0 0 0 0,0-1 0 0 0,0 1 0 0 0,-1-1 0 0 0,2 1 0 0 0,-1-1 0 0 0,0 1 0 0 0,0-1 0 0 0,1 0 0 0 0,-1 0 0 0 0,1 0 0 0 0,0-1 0 0 0,0 1 0 0 0,-1-1 0 0 0,1 1 0 0 0,0-1 0 0 0,0 0 0 0 0,0 0 0 0 0,0 0 0 0 0,1 0 0 0 0,-1-1 0 0 0,0 1 0 0 0,0-1 0 0 0,0 0 0 0 0,1 0 0 0 0,-1 0 0 0 0,0 0 0 0 0,0-1 0 0 0,5 0 0 0 0,0-1 18 0 0,0 0 1 0 0,0 0 0 0 0,-1-1 0 0 0,1 0 0 0 0,-1 0 0 0 0,1-1 0 0 0,-1 0 0 0 0,0 0 0 0 0,6-6 0 0 0,-4 3 4 0 0,0-1 0 0 0,0-1-1 0 0,-1 0 1 0 0,0 0 0 0 0,10-15 0 0 0,-5 3 198 0 0,-2 0-1 0 0,0 0 1 0 0,-2-1 0 0 0,0 0 0 0 0,9-39 0 0 0,-10 12 390 0 0,-8 47-423 0 0,1 5-112 0 0,13 70-206 0 0,8 118-1 0 0,-12-90 104 0 0,4 6 49 0 0,4 50-1786 0 0,-17-134-1309 0 0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2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406 188 16271 0 0,'6'-15'587'0'0,"1"1"0"0"0,16-23-1 0 0,-21 35-561 0 0,-1-1 1 0 0,0 1-1 0 0,0 0 0 0 0,1 0 0 0 0,-1-1 0 0 0,-1 1 1 0 0,1 0-1 0 0,0-1 0 0 0,0 1 0 0 0,-1-1 0 0 0,0 1 1 0 0,1-1-1 0 0,-1 1 0 0 0,0-1 0 0 0,0 0 0 0 0,0 1 1 0 0,-1-1-1 0 0,1 1 0 0 0,-1-1 0 0 0,1 1 1 0 0,-1-1-1 0 0,0 1 0 0 0,0 0 0 0 0,0-1 0 0 0,-2-2 1 0 0,1 2 18 0 0,0-1 0 0 0,-1 1 0 0 0,1 0 0 0 0,-1 0 1 0 0,0 0-1 0 0,0 1 0 0 0,0-1 0 0 0,0 1 0 0 0,-1-1 1 0 0,1 1-1 0 0,0 0 0 0 0,-1 0 0 0 0,0 1 0 0 0,1-1 1 0 0,-7-1-1 0 0,-6-1-1 0 0,0 0-1 0 0,1 2 1 0 0,-1 0 0 0 0,0 0-1 0 0,-1 2 1 0 0,1 0 0 0 0,0 0-1 0 0,0 2 1 0 0,0 0 0 0 0,0 1-1 0 0,1 0 1 0 0,-1 2 0 0 0,1-1-1 0 0,0 2 1 0 0,0 0 0 0 0,-24 14-1 0 0,30-15-66 0 0,0 0 0 0 0,0 1-1 0 0,0 0 1 0 0,1 0 0 0 0,-1 1 0 0 0,2 0-1 0 0,-1 1 1 0 0,1-1 0 0 0,-12 17 0 0 0,19-23 22 0 0,-1 1 1 0 0,0-1 0 0 0,1 0 0 0 0,-1 0 0 0 0,1 0 0 0 0,0 1 0 0 0,-1-1 0 0 0,1 0-1 0 0,0 0 1 0 0,0 1 0 0 0,-1-1 0 0 0,1 0 0 0 0,0 1 0 0 0,0-1 0 0 0,1 0 0 0 0,-1 0 0 0 0,0 1-1 0 0,0-1 1 0 0,1 0 0 0 0,-1 0 0 0 0,1 2 0 0 0,0-1-2 0 0,1 1 1 0 0,-1-1-1 0 0,1 0 1 0 0,-1 0-1 0 0,1 0 1 0 0,0 0-1 0 0,0-1 1 0 0,0 1-1 0 0,0 0 0 0 0,2 1 1 0 0,5 2-5 0 0,0 0 1 0 0,0-1-1 0 0,1 0 1 0 0,11 4-1 0 0,-20-8 7 0 0,50 16 72 0 0,0 2 0 0 0,59 31 1 0 0,-95-41-55 0 0,-1 0 0 0 0,0 1-1 0 0,-1 0 1 0 0,0 1 0 0 0,0 1 0 0 0,-1 0 0 0 0,-1 1 0 0 0,0 0 0 0 0,0 0 0 0 0,-1 1 0 0 0,15 28 0 0 0,-22-35-13 0 0,0 1-1 0 0,0-1 1 0 0,-1 1 0 0 0,0 0-1 0 0,0 0 1 0 0,0 0 0 0 0,-1 0-1 0 0,0 0 1 0 0,-1 1 0 0 0,1-1-1 0 0,-1 0 1 0 0,-1 0 0 0 0,-1 12-1 0 0,-1-9 13 0 0,1-1-1 0 0,-1 0 1 0 0,-1 0-1 0 0,1 0 0 0 0,-2-1 1 0 0,1 1-1 0 0,-1-1 1 0 0,0 0-1 0 0,-12 13 1 0 0,8-10-40 0 0,-1-1 1 0 0,-1 0 0 0 0,1 0 0 0 0,-2-1 0 0 0,1 0 0 0 0,-1-1 0 0 0,-19 9 0 0 0,21-12 4 0 0,0-1 0 0 0,0 0 0 0 0,-1-1 0 0 0,1 0 0 0 0,-1-1 1 0 0,0 0-1 0 0,1 0 0 0 0,-1-1 0 0 0,0-1 0 0 0,-16-1 0 0 0,23 1 31 0 0,0 0 0 0 0,1-1 0 0 0,-1 0 0 0 0,0 1 0 0 0,0-2 0 0 0,0 1 0 0 0,1 0 0 0 0,-1-1 0 0 0,1 0 0 0 0,-1 1 0 0 0,1-1 0 0 0,0-1 0 0 0,-3-1 1 0 0,4 2-2 0 0,0 0 0 0 0,1 0 0 0 0,-1 0 0 0 0,1 0 0 0 0,-1 0 0 0 0,1 0 0 0 0,0 0 0 0 0,0 0 0 0 0,0 0 0 0 0,0-1 0 0 0,0 1 0 0 0,1 0 0 0 0,-1-1 0 0 0,1 1 0 0 0,-1-1 0 0 0,1 1 0 0 0,0 0 0 0 0,0-1 0 0 0,0 1 0 0 0,0-1 0 0 0,1-3 0 0 0,1-2 79 0 0,0 1 0 0 0,0-1 0 0 0,0 1 0 0 0,1-1 1 0 0,0 1-1 0 0,7-10 0 0 0,28-39 308 0 0,1 0-163 0 0,63-111-36 0 0,-36 61-605 0 0,-33 49-4314 0 0,-25 42-1589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0:48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77 1151 0 0,'1'-2'6'0'0,"6"-39"35"0"0,-7 39-19 0 0,1-1-1 0 0,0 1 1 0 0,0-1-1 0 0,0 1 0 0 0,0-1 1 0 0,0 1-1 0 0,1 0 1 0 0,-1-1-1 0 0,1 1 1 0 0,-1 0-1 0 0,1 0 0 0 0,5-4 4469 0 0,-6 6-4321 0 0,0 1 0 0 0,-1-1 0 0 0,1 0 0 0 0,0 1 0 0 0,0-1 0 0 0,0 1 0 0 0,0-1 0 0 0,-1 1 0 0 0,1-1 0 0 0,0 1 0 0 0,-1-1 0 0 0,1 1 0 0 0,0 0 0 0 0,-1-1 0 0 0,1 1 0 0 0,-1 0 0 0 0,1 0 0 0 0,0 1 0 0 0,8 15 841 0 0,-8-10-818 0 0,0 0 1 0 0,0-1-1 0 0,0 1 1 0 0,-1 0-1 0 0,0-1 1 0 0,0 1-1 0 0,-1 0 1 0 0,0-1-1 0 0,0 1 1 0 0,-1 0-1 0 0,1-1 1 0 0,-2 1-1 0 0,1-1 1 0 0,-5 9-1 0 0,-5 8 217 0 0,-1 1 0 0 0,-21 26 0 0 0,24-36-220 0 0,-141 215 795 0 0,121-186-905 0 0,21-31-150 0 0,1 0-1 0 0,0 1 0 0 0,-10 20 0 0 0,18-31-70 0 0,10-4-6028 0 0,0-3 2316 0 0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30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5239 0 0,'0'0'4996'0'0,"1"1"-4201"0"0,10 16 89 0 0,1-1-1 0 0,1-1 1 0 0,16 16-1 0 0,17 19 252 0 0,177 256 2237 0 0,-214-291-3361 0 0,66 95-518 0 0,-74-109 62 0 0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30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0 775 0 0,'1'2'8763'0'0,"1"3"-8256"0"0,0 0 1 0 0,-1 0-1 0 0,1 0 0 0 0,-1 1 1 0 0,0-1-1 0 0,-1 0 0 0 0,1 1 1 0 0,-1-1-1 0 0,0 0 1 0 0,-1 1-1 0 0,1-1 0 0 0,-1 0 1 0 0,-1 6-1 0 0,-4 11-152 0 0,-14 38 0 0 0,14-44 56 0 0,-41 102 140 0 0,-14 41-395 0 0,41-93-389 0 0,13-37-2555 0 0,4-18 391 0 0,-3 13-3215 0 0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31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4319 0 0,'1'-7'463'0'0,"1"0"-1"0"0,-1 0 0 0 0,0-8 0 0 0,2-9 8163 0 0,-1 37-7685 0 0,7 22 0 0 0,1 0-638 0 0,8 51 310 0 0,20 103 332 0 0,-15 3-628 0 0,-23-124-801 0 0,-5-23-3568 0 0,3-34 2079 0 0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32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6359 0 0,'0'0'578'0'0,"1"2"-478"0"0,6 8 599 0 0,0-1 0 0 0,0 0 0 0 0,1 0 0 0 0,11 10 0 0 0,-14-15-213 0 0,0 0 0 0 0,0-1 0 0 0,0 1 0 0 0,1-1 0 0 0,-1 0 0 0 0,1 0 0 0 0,0-1 0 0 0,0 0 0 0 0,0 0 0 0 0,6 1 0 0 0,14 2 701 0 0,-1-2 1 0 0,1-1-1 0 0,0-2 1 0 0,50-4-1 0 0,99-5 356 0 0,-54 4-1475 0 0,-87 3-467 0 0,47-3-982 0 0,-31 8-7558 0 0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3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64 2271 0 0,'1'-1'167'0'0,"3"-2"-24"0"0,0 0 0 0 0,0 0-1 0 0,-1 0 1 0 0,0 0 0 0 0,4-5-1 0 0,5-10 6150 0 0,-12 18-6130 0 0,1 0 1 0 0,-1-1-1 0 0,0 1 1 0 0,1-1-1 0 0,-1 1 1 0 0,0-1-1 0 0,0 0 1 0 0,0 1-1 0 0,1-1 1 0 0,-1 1-1 0 0,0-1 1 0 0,0 1-1 0 0,0-1 1 0 0,0 0-1 0 0,0 1 0 0 0,0-1 1 0 0,0 1-1 0 0,0-1 1 0 0,0 1-1 0 0,0-1 1 0 0,0 0-1 0 0,-1 1 1 0 0,1-1-1 0 0,0 1 1 0 0,0-1-1 0 0,0 1 1 0 0,-1-1-1 0 0,1 1 1 0 0,0-1-1 0 0,-1 1 0 0 0,1-1 1 0 0,-1 1-1 0 0,1-1 1 0 0,0 1-1 0 0,-1 0 1 0 0,1-1-1 0 0,-1 1 1 0 0,1 0-1 0 0,-1-1 1 0 0,1 1-1 0 0,-1 0 1 0 0,1 0-1 0 0,-1-1 1 0 0,1 1-1 0 0,-1 0 0 0 0,0 0 1 0 0,1 0-1 0 0,-1 0 1 0 0,1 0-1 0 0,-1 0 1 0 0,0 0-1 0 0,-2-1-30 0 0,0 1 0 0 0,0 0 0 0 0,0 0 0 0 0,0 0 0 0 0,0 1 0 0 0,1-1 0 0 0,-1 1 0 0 0,-5 1 0 0 0,-2 2-89 0 0,1 1 0 0 0,1 0 0 0 0,-1 0 0 0 0,1 1 0 0 0,-1 0-1 0 0,2 1 1 0 0,-9 8 0 0 0,12-12-42 0 0,1 1-1 0 0,0 0 0 0 0,0 0 0 0 0,1 0 1 0 0,-1 0-1 0 0,1 0 0 0 0,0 1 0 0 0,0-1 1 0 0,0 1-1 0 0,1-1 0 0 0,0 1 1 0 0,-1 0-1 0 0,2 0 0 0 0,-1 0 0 0 0,0-1 1 0 0,1 11-1 0 0,1-11 13 0 0,0 0 1 0 0,0-1-1 0 0,0 1 1 0 0,0 0-1 0 0,1-1 1 0 0,0 1-1 0 0,-1-1 0 0 0,1 1 1 0 0,0-1-1 0 0,1 0 1 0 0,-1 0-1 0 0,0 0 1 0 0,1 0-1 0 0,0 0 1 0 0,0-1-1 0 0,0 1 1 0 0,0-1-1 0 0,0 0 0 0 0,7 4 1 0 0,0 0 70 0 0,0-1 1 0 0,0-1-1 0 0,1 1 1 0 0,-1-2-1 0 0,20 5 1 0 0,42 5 392 0 0,-35-8-119 0 0,0 2-1 0 0,51 17 0 0 0,-84-22-327 0 0,1 0 0 0 0,0 0-1 0 0,0 1 1 0 0,-1-1 0 0 0,1 1 0 0 0,-1 0 0 0 0,0 0-1 0 0,0 1 1 0 0,0-1 0 0 0,0 1 0 0 0,6 7-1 0 0,-9-8-26 0 0,1-1-1 0 0,-1 1 1 0 0,1-1 0 0 0,-1 1-1 0 0,0 0 1 0 0,0 0-1 0 0,0-1 1 0 0,-1 1-1 0 0,1 0 1 0 0,-1 0-1 0 0,1 0 1 0 0,-1 0 0 0 0,0 0-1 0 0,0 0 1 0 0,0 0-1 0 0,0-1 1 0 0,-1 1-1 0 0,1 0 1 0 0,-1 0-1 0 0,0 0 1 0 0,0 0 0 0 0,-1 3-1 0 0,-3 4-45 0 0,-1 0 0 0 0,0-1 0 0 0,0 0 0 0 0,0 0 0 0 0,-1-1 0 0 0,-1 0 0 0 0,1 0 0 0 0,-1 0 0 0 0,-10 6 0 0 0,2-1-249 0 0,-2-2 0 0 0,0 0 0 0 0,-34 16 0 0 0,31-18-781 0 0,1-1 1 0 0,-2-1 0 0 0,1-1 0 0 0,-1-1-1 0 0,0 0 1 0 0,0-2 0 0 0,0-1 0 0 0,0 0-1 0 0,-25-3 1 0 0,21-2-2831 0 0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32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1351 0 0,'2'-1'334'0'0,"69"-39"10121"0"0,42-15-5597 0 0,-31 15-3879 0 0,-47 25-903 0 0,7-4-1602 0 0,-17 2-4264 0 0,-17 10 1140 0 0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33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5407 0 0,'0'0'4963'0'0,"1"2"-3495"0"0,-1 10-842 0 0,0-1-1 0 0,0 1 1 0 0,-1 0 0 0 0,-1-1-1 0 0,-4 19 1 0 0,-3 26-72 0 0,7-22-176 0 0,2 44 1 0 0,1-63-110 0 0,0-1 1 0 0,1 0-1 0 0,1 0 0 0 0,1 0 1 0 0,9 25-1 0 0,-12-36-219 0 0,0 0 0 0 0,1 0 0 0 0,0 0 0 0 0,0 0 0 0 0,0 0 0 0 0,0-1-1 0 0,0 1 1 0 0,0-1 0 0 0,1 1 0 0 0,-1-1 0 0 0,1 0 0 0 0,0 0 0 0 0,-1 0 0 0 0,1 0-1 0 0,0 0 1 0 0,0 0 0 0 0,0-1 0 0 0,1 0 0 0 0,-1 1 0 0 0,0-1 0 0 0,0-1 0 0 0,1 1-1 0 0,-1 0 1 0 0,1-1 0 0 0,-1 1 0 0 0,0-1 0 0 0,1 0 0 0 0,-1 0 0 0 0,1-1 0 0 0,-1 1 0 0 0,0-1-1 0 0,1 0 1 0 0,4-1 0 0 0,16-5 55 0 0,-1-1 0 0 0,0-1 0 0 0,0-1-1 0 0,29-18 1 0 0,-46 24-70 0 0,0 0 0 0 0,0-1 0 0 0,-1 0-1 0 0,0 0 1 0 0,0 0 0 0 0,0-1 0 0 0,0 1-1 0 0,4-10 1 0 0,-6 11-24 0 0,-1-1 0 0 0,0 0-1 0 0,0 0 1 0 0,0 0 0 0 0,0 0-1 0 0,-1 0 1 0 0,0-1 0 0 0,0 1-1 0 0,-1 0 1 0 0,1-1 0 0 0,-1 1 0 0 0,-1-10-1 0 0,0 10-17 0 0,0 0 0 0 0,0 0-1 0 0,-1 0 1 0 0,1 0 0 0 0,-1 0 0 0 0,0 0-1 0 0,0 0 1 0 0,-1 0 0 0 0,0 1 0 0 0,1-1 0 0 0,-1 1-1 0 0,-1 0 1 0 0,-3-5 0 0 0,-6-2-72 0 0,1-1 0 0 0,-25-15 0 0 0,17 12-7 0 0,2 3-306 0 0,0 0 0 0 0,-22-10 0 0 0,31 17-121 0 0,0 1 1 0 0,-1 0-1 0 0,0 1 1 0 0,0 0-1 0 0,0 1 1 0 0,-16-2-1 0 0,24 4 114 0 0,-10-1-536 0 0,4 3-4269 0 0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33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4 13503 0 0,'0'0'620'0'0,"-1"0"-16"0"0,-2 0-580 0 0,1 0-1 0 0,-1 0 1 0 0,0 0-1 0 0,1 0 1 0 0,-1 0-1 0 0,0 1 1 0 0,1 0-1 0 0,-1-1 1 0 0,1 1-1 0 0,-1 0 1 0 0,1 0-1 0 0,0 0 0 0 0,-1 1 1 0 0,1-1-1 0 0,0 0 1 0 0,0 1-1 0 0,-3 2 1 0 0,-6 5 127 0 0,2 1 0 0 0,-11 11 1 0 0,19-20-137 0 0,-7 9 129 0 0,0 1-1 0 0,1-1 1 0 0,0 1-1 0 0,0 1 1 0 0,1-1-1 0 0,1 1 1 0 0,0 0-1 0 0,0 1 1 0 0,-4 21-1 0 0,8-27 10 0 0,-1 1 0 0 0,1 0 0 0 0,1-1 0 0 0,-1 1 0 0 0,1 0 0 0 0,1-1 0 0 0,-1 1 0 0 0,1 0 0 0 0,1-1 0 0 0,0 1 0 0 0,0-1-1 0 0,0 1 1 0 0,1-1 0 0 0,0 0 0 0 0,0 0 0 0 0,0 0 0 0 0,8 10 0 0 0,-8-14-88 0 0,-1 0 1 0 0,1 0-1 0 0,-1 0 0 0 0,1-1 0 0 0,0 1 1 0 0,0-1-1 0 0,0 0 0 0 0,0 1 0 0 0,1-2 1 0 0,-1 1-1 0 0,1 0 0 0 0,-1-1 0 0 0,1 1 1 0 0,-1-1-1 0 0,1 0 0 0 0,0 0 0 0 0,-1 0 1 0 0,1-1-1 0 0,0 1 0 0 0,0-1 0 0 0,0 0 1 0 0,-1 0-1 0 0,1-1 0 0 0,0 1 1 0 0,0-1-1 0 0,0 0 0 0 0,6-1 0 0 0,-2-2-37 0 0,0 1 0 0 0,0-1 1 0 0,0 0-1 0 0,0 0 0 0 0,-1-1 0 0 0,1 0 0 0 0,-1-1 0 0 0,0 1 0 0 0,-1-1 0 0 0,11-12 0 0 0,-12 12-32 0 0,0 0 0 0 0,0-1-1 0 0,-1 1 1 0 0,0-1 0 0 0,0 0-1 0 0,-1 1 1 0 0,1-2 0 0 0,-1 1-1 0 0,-1 0 1 0 0,0-1 0 0 0,0 1-1 0 0,0-1 1 0 0,-1 0 0 0 0,0 1-1 0 0,-1-1 1 0 0,1 0-1 0 0,-1 0 1 0 0,-1 1 0 0 0,0-1-1 0 0,0 0 1 0 0,0 0 0 0 0,-1 1-1 0 0,0-1 1 0 0,-1 1 0 0 0,0 0-1 0 0,0-1 1 0 0,-7-10 0 0 0,7 11-367 0 0,-1 0 1 0 0,0 0-1 0 0,-1 1 1 0 0,1 0-1 0 0,-1 0 1 0 0,-1 0-1 0 0,1 1 1 0 0,-1-1-1 0 0,0 1 1 0 0,0 0-1 0 0,0 1 1 0 0,-1 0-1 0 0,1 0 1 0 0,-1 0-1 0 0,-11-3 1 0 0,4 2-1693 0 0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34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200 103 3367 0 0,'-1'1'2179'0'0,"-7"2"-1300"0"0,1 1 0 0 0,-1 0-1 0 0,1 0 1 0 0,0 0 0 0 0,0 1-1 0 0,-7 7 1 0 0,7-5-573 0 0,0 0 0 0 0,0 1 0 0 0,1 0 0 0 0,1 0 0 0 0,-1 0 0 0 0,1 0 0 0 0,1 1 0 0 0,-6 13 0 0 0,6-11-65 0 0,0 0 0 0 0,1 0 0 0 0,1 0 0 0 0,0 1 0 0 0,0-1 0 0 0,1 1 0 0 0,1 0 0 0 0,0-1-1 0 0,0 1 1 0 0,1 0 0 0 0,1-1 0 0 0,5 23 0 0 0,-5-28 62 0 0,0 1 0 0 0,1-1 0 0 0,0 1 0 0 0,0-1 0 0 0,0 0 0 0 0,0 0-1 0 0,1-1 1 0 0,0 1 0 0 0,5 5 0 0 0,-6-9-219 0 0,-1 0-1 0 0,1 0 0 0 0,-1 0 1 0 0,1 0-1 0 0,0 0 1 0 0,-1-1-1 0 0,1 1 0 0 0,0-1 1 0 0,0 1-1 0 0,0-1 1 0 0,0 0-1 0 0,0-1 0 0 0,0 1 1 0 0,1 0-1 0 0,-1-1 1 0 0,0 0-1 0 0,0 1 1 0 0,0-1-1 0 0,1-1 0 0 0,-1 1 1 0 0,6-2-1 0 0,9-3 46 0 0,0-1-1 0 0,-1 0 1 0 0,1-2 0 0 0,-2 0-1 0 0,1-1 1 0 0,-1 0 0 0 0,15-13-1 0 0,-20 14-81 0 0,0-1 0 0 0,0 0 0 0 0,-1-1 0 0 0,0 0 0 0 0,9-13 0 0 0,-16 19-32 0 0,0 0 0 0 0,-1 0 0 0 0,1 0-1 0 0,-1 0 1 0 0,0-1 0 0 0,0 1 0 0 0,0-1 0 0 0,-1 1-1 0 0,0-1 1 0 0,0 0 0 0 0,0 0 0 0 0,0 0-1 0 0,-1 1 1 0 0,1-1 0 0 0,-1 0 0 0 0,-1 0 0 0 0,1 0-1 0 0,-2-6 1 0 0,0 6-19 0 0,1 1 1 0 0,-1-1-1 0 0,-1 1 0 0 0,1 0 1 0 0,0 0-1 0 0,-1 0 0 0 0,0 0 0 0 0,0 1 1 0 0,0-1-1 0 0,-1 1 0 0 0,1 0 1 0 0,-1 0-1 0 0,-6-5 0 0 0,-6-3-174 0 0,-33-15 0 0 0,-79-31-619 0 0,-34-16-5487 0 0,147 63 4219 0 0,3-2-245 0 0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34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0 394 6591 0 0,'0'0'7328'0'0,"2"0"-6202"0"0,85-2 3785 0 0,-44-2-4014 0 0,47-9 0 0 0,-41 3-610 0 0,-7 3-509 0 0,0-2 0 0 0,49-18 0 0 0,-68 16-3199 0 0,-15 5 1398 0 0</inkml:trace>
  <inkml:trace contextRef="#ctx0" brushRef="#br0" timeOffset="1">62 26 4319 0 0,'0'0'332'0'0,"0"-2"-220"0"0,-3-10-537 0 0,3 12 626 0 0,0-1 1 0 0,0 1 0 0 0,0-1 0 0 0,0 1 0 0 0,0 0 0 0 0,1-1 0 0 0,-1 1 0 0 0,0-1 0 0 0,0 1 0 0 0,0-1 0 0 0,0 1 0 0 0,1 0 0 0 0,-1-1 0 0 0,0 1 0 0 0,0 0 0 0 0,1-1 0 0 0,-1 1 0 0 0,0 0 0 0 0,1-1 0 0 0,-1 1 0 0 0,0 0-1 0 0,1-1 1 0 0,0 1 270 0 0,0-1-1 0 0,0 1 1 0 0,-1 0-1 0 0,1 0 0 0 0,0-1 1 0 0,0 1-1 0 0,0 0 1 0 0,0 0-1 0 0,0 0 0 0 0,0 0 1 0 0,-1 0-1 0 0,1 0 1 0 0,2 0-1 0 0,-1 2-301 0 0,1-1-1 0 0,0 0 1 0 0,-1 0-1 0 0,1 1 1 0 0,-1-1 0 0 0,0 1-1 0 0,1 0 1 0 0,-1 0-1 0 0,0-1 1 0 0,0 2 0 0 0,0-1-1 0 0,0 0 1 0 0,0 0-1 0 0,-1 1 1 0 0,1-1 0 0 0,-1 0-1 0 0,0 1 1 0 0,1 0-1 0 0,0 2 1 0 0,3 9 144 0 0,-1 0 0 0 0,5 21 0 0 0,-6-22-201 0 0,43 274 401 0 0,-42-258-464 0 0,11 75-4040 0 0,-11-83-291 0 0,-3-3-1058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0:4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4319 0 0,'0'0'3652'0'0,"0"1"-3072"0"0,2 21 501 0 0,-1 0-1 0 0,-2 39 1 0 0,-1-8-203 0 0,20 299 4616 0 0,-16-318-4854 0 0,-2-33-86 0 0,6-8-3436 0 0,1-1 604 0 0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40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13 3367 0 0,'0'0'258'0'0,"-15"-10"5879"0"0,9 9-5408 0 0,0 0 1 0 0,0 1-1 0 0,0 0 0 0 0,0 0 1 0 0,0 0-1 0 0,-11 3 0 0 0,11-2-661 0 0,0 1 0 0 0,0-1 0 0 0,0 1 0 0 0,1 1 0 0 0,-1-1 0 0 0,0 1 0 0 0,1 0 0 0 0,0 0 0 0 0,-1 1 0 0 0,-7 7 0 0 0,12-10-44 0 0,0-1-1 0 0,0 1 1 0 0,0 0 0 0 0,0 0-1 0 0,0 0 1 0 0,1 0-1 0 0,-1 1 1 0 0,0-1 0 0 0,1 0-1 0 0,-1 0 1 0 0,1 0-1 0 0,-1 0 1 0 0,1 1 0 0 0,0-1-1 0 0,0 0 1 0 0,-1 0-1 0 0,1 1 1 0 0,0-1 0 0 0,0 0-1 0 0,0 1 1 0 0,0 0-1 0 0,1 0 8 0 0,0 0 0 0 0,-1 0 0 0 0,1 0 0 0 0,0 0 0 0 0,0 0 0 0 0,0-1-1 0 0,0 1 1 0 0,0 0 0 0 0,0-1 0 0 0,1 1 0 0 0,-1-1 0 0 0,2 2 0 0 0,4 3 92 0 0,0 0 0 0 0,1-1 0 0 0,-1-1 0 0 0,15 7 0 0 0,13 4 248 0 0,41 11 0 0 0,-40-14-2 0 0,42 18 0 0 0,-67-25-270 0 0,0 1 1 0 0,-1 0-1 0 0,0 1 1 0 0,0 0-1 0 0,0 0 1 0 0,-1 1 0 0 0,16 17-1 0 0,-21-19-78 0 0,1 0-1 0 0,-1 0 0 0 0,0 0 1 0 0,0 1-1 0 0,-1-1 0 0 0,0 1 1 0 0,0 0-1 0 0,-1 0 1 0 0,0 0-1 0 0,0 0 0 0 0,0 0 1 0 0,-1 1-1 0 0,0-1 0 0 0,-1 1 1 0 0,1-1-1 0 0,-1 0 1 0 0,-1 1-1 0 0,-1 11 0 0 0,0-10-31 0 0,0-1-1 0 0,-1 0 0 0 0,0 0 1 0 0,0 0-1 0 0,-1 0 1 0 0,0 0-1 0 0,0-1 0 0 0,-1 0 1 0 0,0 1-1 0 0,0-2 1 0 0,-1 1-1 0 0,1-1 0 0 0,-1 0 1 0 0,-1 0-1 0 0,-12 9 1 0 0,-1-2-340 0 0,0-1 0 0 0,-1-1 0 0 0,-1-2 1 0 0,1 0-1 0 0,-1-1 0 0 0,-26 6 0 0 0,19-7-2168 0 0,-1-2-1 0 0,-36 2 0 0 0,34-6-1663 0 0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40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5407 0 0,'21'-7'1281'0'0,"35"-17"-1"0"0,-35 14 2762 0 0,32-11 1 0 0,-30 15-2441 0 0,0 1 1 0 0,40-5-1 0 0,-36 9-1358 0 0,0 0-1 0 0,0 2 0 0 0,-1 1 0 0 0,31 7 0 0 0,-21-7-1176 0 0,-30-2-309 0 0,1-1 0 0 0,0 1 0 0 0,-1-1 0 0 0,1-1 0 0 0,14-3 5087 0 0,-25 10-4833 0 0,-1 3 1144 0 0,0 0 0 0 0,1 0-1 0 0,0 0 1 0 0,1 1 0 0 0,0-1 0 0 0,0 1 0 0 0,0 0 0 0 0,1 0 0 0 0,-1 9-1 0 0,1 6 69 0 0,0 1 0 0 0,3 28 1 0 0,0-31-20 0 0,1 0 1 0 0,1 1 0 0 0,2-1 0 0 0,6 21 0 0 0,-8-32-87 0 0,1 0 0 0 0,0 0-1 0 0,1 0 1 0 0,0-1 0 0 0,1 0 0 0 0,0 0 0 0 0,1-1 0 0 0,0 1 0 0 0,12 12 0 0 0,-14-19-88 0 0,-1 1-1 0 0,1-1 1 0 0,0 0-1 0 0,0 0 1 0 0,0-1-1 0 0,0 0 1 0 0,0 1-1 0 0,1-2 1 0 0,-1 1 0 0 0,1-1-1 0 0,-1 0 1 0 0,1 0-1 0 0,0 0 1 0 0,-1-1-1 0 0,1 1 1 0 0,0-2-1 0 0,-1 1 1 0 0,1-1-1 0 0,0 1 1 0 0,-1-2-1 0 0,7-1 1 0 0,0 0-11 0 0,-1-1 0 0 0,1 0 0 0 0,-1-1 0 0 0,0 0 0 0 0,0-1 0 0 0,-1 0 0 0 0,1-1 0 0 0,16-14 0 0 0,-20 15-12 0 0,-1 0 0 0 0,0 0 0 0 0,-1-1 0 0 0,0 0 0 0 0,0 0 0 0 0,0 0 1 0 0,0 0-1 0 0,-1-1 0 0 0,-1 0 0 0 0,5-12 0 0 0,-7 16-15 0 0,0 1 0 0 0,0-1 0 0 0,0 0 1 0 0,-1 0-1 0 0,0 0 0 0 0,0 0 0 0 0,0 0 0 0 0,0 0 1 0 0,0 0-1 0 0,-1 0 0 0 0,0 0 0 0 0,0 0 0 0 0,0 0 1 0 0,0 0-1 0 0,0 0 0 0 0,-1 1 0 0 0,0-1 0 0 0,0 1 1 0 0,0-1-1 0 0,0 1 0 0 0,0 0 0 0 0,-1-1 0 0 0,1 1 1 0 0,-5-3-1 0 0,-9-9-346 0 0,0 1 1 0 0,0 1 0 0 0,-2 1-1 0 0,1 0 1 0 0,-2 2 0 0 0,1 0 0 0 0,-1 0-1 0 0,-1 2 1 0 0,0 1 0 0 0,0 0-1 0 0,-28-5 1 0 0,44 11 156 0 0,1 1 0 0 0,-1 0 0 0 0,1-1 0 0 0,-1 1 0 0 0,1 0 0 0 0,-1 1-1 0 0,1-1 1 0 0,-1 1 0 0 0,1 0 0 0 0,-1-1 0 0 0,-3 3 0 0 0,5-2-449 0 0,1 0-1 0 0,-1 0 1 0 0,1 0 0 0 0,-1 0-1 0 0,1 0 1 0 0,-1 0-1 0 0,1 0 1 0 0,-2 3 0 0 0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41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17 14599 0 0,'0'0'1320'0'0,"-1"-2"-1082"0"0,1 1-218 0 0,-1 1 1 0 0,1-1 0 0 0,-1 0 0 0 0,1 0 0 0 0,-1 0 0 0 0,0 0-1 0 0,1 1 1 0 0,-1-1 0 0 0,0 0 0 0 0,1 0 0 0 0,-1 1 0 0 0,0-1-1 0 0,0 1 1 0 0,0-1 0 0 0,0 1 0 0 0,1-1 0 0 0,-1 1 0 0 0,0-1-1 0 0,0 1 1 0 0,0 0 0 0 0,0-1 0 0 0,0 1 0 0 0,0 0 0 0 0,0 0-1 0 0,0 0 1 0 0,0 0 0 0 0,0 0 0 0 0,0 0 0 0 0,0 0 0 0 0,0 0-1 0 0,-1 1 1 0 0,-1-1 41 0 0,0 1 0 0 0,1 0 0 0 0,-1 0 0 0 0,1 0 0 0 0,0 0 0 0 0,-1 1 0 0 0,1-1 0 0 0,-3 2 0 0 0,-2 4-5 0 0,1-1 0 0 0,-1 1 0 0 0,1 1 0 0 0,0-1 0 0 0,1 1 0 0 0,0 0 0 0 0,0 0 0 0 0,1 0 0 0 0,0 1 0 0 0,0-1 0 0 0,1 1 0 0 0,0 0 0 0 0,-3 17 0 0 0,3-9 236 0 0,1 1 1 0 0,0 0-1 0 0,1 0 1 0 0,1 0 0 0 0,1 0-1 0 0,4 23 1 0 0,-3-28-19 0 0,1-1 1 0 0,0 1-1 0 0,1-1 1 0 0,1 0-1 0 0,0-1 1 0 0,0 1-1 0 0,10 14 1 0 0,-13-22-220 0 0,1-1 0 0 0,0 1 1 0 0,-1-1-1 0 0,1 0 0 0 0,1 0 1 0 0,-1 0-1 0 0,0 0 1 0 0,1-1-1 0 0,-1 1 0 0 0,9 3 1 0 0,-9-5-46 0 0,0 0 0 0 0,0 0 0 0 0,0-1 0 0 0,0 1 0 0 0,0-1 0 0 0,0 1 0 0 0,0-1-1 0 0,0 0 1 0 0,0 0 0 0 0,0-1 0 0 0,0 1 0 0 0,0 0 0 0 0,0-1 0 0 0,0 0 0 0 0,0 0 0 0 0,0 0 0 0 0,3-2 0 0 0,0 0 2 0 0,0 0-1 0 0,0-1 0 0 0,0 0 1 0 0,-1-1-1 0 0,0 1 1 0 0,1-1-1 0 0,-2 0 0 0 0,1 0 1 0 0,-1-1-1 0 0,1 1 0 0 0,-2-1 1 0 0,6-10-1 0 0,-2 4-29 0 0,-2-1-1 0 0,1 1 0 0 0,-2-1 0 0 0,1-1 1 0 0,2-18-1 0 0,-6 23-176 0 0,0-1 0 0 0,-1 1-1 0 0,0-1 1 0 0,0 1 0 0 0,-1-1 0 0 0,-1 1 0 0 0,1 0 0 0 0,-2 0 0 0 0,1 0 0 0 0,-1 0 0 0 0,-1 0 0 0 0,-6-13-1 0 0,6 14-438 0 0,0 1 0 0 0,-1-1 0 0 0,0 1 0 0 0,0 0 1 0 0,0 1-1 0 0,-1-1 0 0 0,0 1 0 0 0,0 0 0 0 0,-1 1 0 0 0,0-1 0 0 0,0 1 0 0 0,0 1 0 0 0,-14-8 0 0 0,6 7-2671 0 0,1 2-462 0 0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4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121 105 5783 0 0,'0'0'527'0'0,"-2"1"-432"0"0,-4 4 434 0 0,-1 1 1 0 0,1 0-1 0 0,1 1 1 0 0,-1-1 0 0 0,1 1-1 0 0,0 0 1 0 0,0 0-1 0 0,1 1 1 0 0,0-1-1 0 0,1 1 1 0 0,-1 0 0 0 0,1 0-1 0 0,1 0 1 0 0,0 1-1 0 0,0-1 1 0 0,0 1 0 0 0,0 15-1 0 0,2-9-42 0 0,0 0 0 0 0,0 0-1 0 0,2 1 1 0 0,0-1 0 0 0,1 0 0 0 0,0-1-1 0 0,1 1 1 0 0,0-1 0 0 0,10 20 0 0 0,-12-31-373 0 0,-1 1 0 0 0,1-1 0 0 0,0 0 0 0 0,0 1 0 0 0,1-1 0 0 0,-1 0 0 0 0,1 0 0 0 0,-1-1 1 0 0,1 1-1 0 0,0-1 0 0 0,0 1 0 0 0,0-1 0 0 0,0 0 0 0 0,1 0 0 0 0,3 2 0 0 0,-3-2-38 0 0,1-1-1 0 0,0 0 0 0 0,-1 0 0 0 0,1 0 0 0 0,0 0 0 0 0,-1-1 0 0 0,1 0 0 0 0,0 0 0 0 0,0 0 0 0 0,8-2 0 0 0,1-1-22 0 0,0-1 1 0 0,0 0-1 0 0,0-1 0 0 0,-1-1 0 0 0,0 0 0 0 0,23-15 0 0 0,-21 11-23 0 0,-1 0-1 0 0,0-1 0 0 0,0 0 1 0 0,-1-1-1 0 0,-1-1 0 0 0,0 0 1 0 0,-1 0-1 0 0,0-1 0 0 0,-1-1 1 0 0,12-23-1 0 0,-20 35-28 0 0,-1-1 1 0 0,1 0-1 0 0,-1 1 1 0 0,0-1-1 0 0,0 0 0 0 0,-1 0 1 0 0,1 0-1 0 0,-1 0 0 0 0,0 0 1 0 0,0 0-1 0 0,0 0 0 0 0,0 0 1 0 0,-1 0-1 0 0,0-4 0 0 0,-1 3-14 0 0,0 0 0 0 0,0 0-1 0 0,0 0 1 0 0,-1 0-1 0 0,0 0 1 0 0,0 0-1 0 0,0 1 1 0 0,0-1-1 0 0,-5-3 1 0 0,-4-4-101 0 0,0 1 0 0 0,-1 1 1 0 0,-1 0-1 0 0,0 0 1 0 0,-24-11-1 0 0,14 8-195 0 0,-1 2 0 0 0,-1 1 0 0 0,1 0 0 0 0,-2 2 0 0 0,-27-4 0 0 0,24 7-1149 0 0,0 1 0 0 0,-39 1 0 0 0,57 3-2551 0 0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38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151 120 2039 0 0,'-20'-25'184'0'0,"12"16"213"0"0,0-1 1 0 0,-10-18-1 0 0,15 24 86 0 0,0 1-1 0 0,0-1 0 0 0,-1 0 1 0 0,1 1-1 0 0,-1 0 1 0 0,0-1-1 0 0,0 1 0 0 0,0 1 1 0 0,0-1-1 0 0,0 1 0 0 0,0-1 1 0 0,-1 1-1 0 0,1 1 0 0 0,-1-1 1 0 0,0 0-1 0 0,-8 0 0 0 0,13 2-400 0 0,-1-1-1 0 0,0 1 0 0 0,0 1 1 0 0,1-1-1 0 0,-1 0 1 0 0,0 0-1 0 0,1 0 0 0 0,-1 0 1 0 0,0 0-1 0 0,1 1 0 0 0,-1-1 1 0 0,0 0-1 0 0,1 0 0 0 0,-1 1 1 0 0,0-1-1 0 0,1 1 1 0 0,-1-1-1 0 0,1 0 0 0 0,-1 1 1 0 0,1-1-1 0 0,-1 1 0 0 0,1 0 1 0 0,-1-1-1 0 0,1 1 0 0 0,-1-1 1 0 0,1 1-1 0 0,0 0 1 0 0,-1-1-1 0 0,1 1 0 0 0,0 0 1 0 0,0-1-1 0 0,-1 1 0 0 0,1 0 1 0 0,0-1-1 0 0,0 1 0 0 0,0 1 1 0 0,-3 30 706 0 0,3-24-499 0 0,1 44 250 0 0,2-1 0 0 0,2 0 0 0 0,2 0 0 0 0,23 85 0 0 0,-22-108-308 0 0,16 40 1 0 0,-20-59-191 0 0,0 0 0 0 0,0-1 0 0 0,1 0 0 0 0,0 0 0 0 0,1 0 0 0 0,0 0 0 0 0,0-1 0 0 0,11 11 0 0 0,-15-17-24 0 0,0 0 1 0 0,0 1-1 0 0,0-1 0 0 0,0 0 1 0 0,0-1-1 0 0,0 1 0 0 0,0 0 1 0 0,0-1-1 0 0,1 1 1 0 0,-1-1-1 0 0,0 1 0 0 0,0-1 1 0 0,0 0-1 0 0,1 0 0 0 0,-1 0 1 0 0,0 0-1 0 0,0-1 1 0 0,1 1-1 0 0,-1 0 0 0 0,0-1 1 0 0,0 0-1 0 0,0 1 0 0 0,0-1 1 0 0,0 0-1 0 0,0 0 0 0 0,0 0 1 0 0,0-1-1 0 0,3-1 1 0 0,2-2 2 0 0,0 0 1 0 0,-1-1 0 0 0,1 0 0 0 0,-1 0 0 0 0,10-13 0 0 0,-3 0 3 0 0,0-1 0 0 0,-2 0 0 0 0,0-1 0 0 0,-2 1-1 0 0,0-2 1 0 0,-1 0 0 0 0,5-26 0 0 0,14-40 524 0 0,-27 86-387 0 0,2 5-94 0 0,5 14-65 0 0,0 0 0 0 0,0 0 1 0 0,-2 1-1 0 0,0 0 0 0 0,3 26 0 0 0,8 30-2 0 0,-8-47-133 0 0,16 39-1 0 0,-16-51-878 0 0,0 0-1 0 0,9 13 1 0 0,-7-12-1516 0 0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3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168 120 11399 0 0,'2'-35'910'0'0,"-1"29"-722"0"0,0 0 1 0 0,0 0 0 0 0,-1-1 0 0 0,0 1-1 0 0,0 0 1 0 0,0 0 0 0 0,-1 0-1 0 0,0-1 1 0 0,-1 1 0 0 0,-3-10 0 0 0,5 15-125 0 0,0 1 0 0 0,-1-1 0 0 0,0 1 0 0 0,1-1 0 0 0,-1 1 0 0 0,1-1 0 0 0,-1 1 0 0 0,0-1 0 0 0,1 1 0 0 0,-1 0 0 0 0,0-1 0 0 0,1 1 0 0 0,-1 0 0 0 0,0 0 0 0 0,0 0 0 0 0,1-1 0 0 0,-1 1 0 0 0,0 0 0 0 0,0 0 0 0 0,1 0 0 0 0,-1 0 0 0 0,0 0 0 0 0,0 0 0 0 0,1 0 0 0 0,-1 1 0 0 0,0-1 0 0 0,0 0 0 0 0,0 1-1 0 0,-20 7 695 0 0,13-2-710 0 0,1 0 1 0 0,0 1-1 0 0,0-1 1 0 0,0 1-1 0 0,1 1 0 0 0,0-1 1 0 0,1 1-1 0 0,-1 1 1 0 0,-5 11-1 0 0,2 0-3 0 0,1 0 1 0 0,0 0-1 0 0,-5 23 0 0 0,9-24 36 0 0,0 1 0 0 0,-1 20 0 0 0,4-31-36 0 0,1 0-1 0 0,0-1 1 0 0,0 1-1 0 0,1 0 1 0 0,0 0-1 0 0,5 16 1 0 0,-6-24-30 0 0,0 0-1 0 0,0-1 1 0 0,1 1 0 0 0,-1 0-1 0 0,0 0 1 0 0,1 0 0 0 0,-1 0 0 0 0,0 0-1 0 0,1-1 1 0 0,-1 1 0 0 0,1 0 0 0 0,-1 0-1 0 0,1-1 1 0 0,0 1 0 0 0,-1 0-1 0 0,1-1 1 0 0,0 1 0 0 0,0-1 0 0 0,-1 1-1 0 0,1-1 1 0 0,0 1 0 0 0,0-1-1 0 0,0 1 1 0 0,-1-1 0 0 0,1 0 0 0 0,0 0-1 0 0,1 1 1 0 0,0-1 16 0 0,0-1 0 0 0,0 1 0 0 0,0-1 0 0 0,0 1 0 0 0,0-1 0 0 0,0 1 0 0 0,-1-1 0 0 0,1 0 0 0 0,0 0 0 0 0,0 0 0 0 0,2-2 0 0 0,3-2 13 0 0,-1 0-1 0 0,-1 0 1 0 0,1 0 0 0 0,-1-1 0 0 0,0 1-1 0 0,0-1 1 0 0,0 0 0 0 0,6-13-1 0 0,0-4 242 0 0,12-32 0 0 0,2-5 589 0 0,-24 59-738 0 0,7 13-22 0 0,-1-4-92 0 0,-1 6-22 0 0,-1 1 0 0 0,0 0 0 0 0,-2 0 0 0 0,1 0 0 0 0,-2 0-1 0 0,2 20 1 0 0,0 2-24 0 0,12 47-565 0 0,-13-75-534 0 0,0 1 1 0 0,1-1 0 0 0,7 15-1 0 0,-3-14-3061 0 0,2-2-944 0 0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39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263 158 7055 0 0,'2'-11'547'0'0,"0"0"0"0"0,-1 0 0 0 0,-1-1 0 0 0,0 1 0 0 0,0 0 0 0 0,-1 0 0 0 0,-3-13 0 0 0,3 21-374 0 0,1 0 0 0 0,-1 1-1 0 0,0-1 1 0 0,0 0 0 0 0,0 1 0 0 0,0-1-1 0 0,-1 0 1 0 0,1 1 0 0 0,-1-1-1 0 0,0 1 1 0 0,1 0 0 0 0,-1 0 0 0 0,0 0-1 0 0,-1-1 1 0 0,1 2 0 0 0,0-1 0 0 0,0 0-1 0 0,-1 0 1 0 0,1 1 0 0 0,-1-1-1 0 0,1 1 1 0 0,-1 0 0 0 0,0 0 0 0 0,1 0-1 0 0,-1 0 1 0 0,0 0 0 0 0,0 1 0 0 0,0-1-1 0 0,0 1 1 0 0,0 0 0 0 0,0 0-1 0 0,-5 0 1 0 0,0 1-139 0 0,0 0 1 0 0,0 1-1 0 0,0 0 0 0 0,0 0 0 0 0,0 0 1 0 0,1 1-1 0 0,-1 1 0 0 0,1-1 0 0 0,0 1 0 0 0,0 0 1 0 0,0 1-1 0 0,0-1 0 0 0,1 1 0 0 0,0 1 1 0 0,0-1-1 0 0,0 1 0 0 0,1 0 0 0 0,0 1 0 0 0,0-1 1 0 0,0 1-1 0 0,-3 7 0 0 0,2-4-36 0 0,1 1 0 0 0,0 0 0 0 0,0 0 0 0 0,2 0 0 0 0,-1 0 0 0 0,1 1 0 0 0,1-1 0 0 0,0 1 0 0 0,0 0-1 0 0,1 0 1 0 0,1 0 0 0 0,0 0 0 0 0,3 21 0 0 0,-2-28 19 0 0,0-1-1 0 0,0 1 1 0 0,1-1-1 0 0,-1 0 1 0 0,1 1-1 0 0,0-1 1 0 0,0 0-1 0 0,1 0 1 0 0,-1 0 0 0 0,1-1-1 0 0,0 1 1 0 0,0-1-1 0 0,0 1 1 0 0,5 3-1 0 0,-5-6 11 0 0,0 0-1 0 0,0 0 1 0 0,0 0 0 0 0,1-1-1 0 0,-1 0 1 0 0,0 1-1 0 0,0-1 1 0 0,1 0 0 0 0,-1-1-1 0 0,0 1 1 0 0,4-1-1 0 0,-3 0 7 0 0,3 0-7 0 0,0 0 1 0 0,0-1-1 0 0,0 0 0 0 0,0 0 0 0 0,0-1 0 0 0,0 0 0 0 0,-1 0 1 0 0,0-1-1 0 0,1 1 0 0 0,-1-1 0 0 0,-1-1 0 0 0,1 1 0 0 0,-1-1 1 0 0,1 0-1 0 0,5-7 0 0 0,4-8 276 0 0,-1 0 0 0 0,0-1 0 0 0,11-24 0 0 0,-22 39-166 0 0,-3 5-105 0 0,1 0 1 0 0,-1 1 0 0 0,0-1-1 0 0,0 1 1 0 0,0-1 0 0 0,1 0-1 0 0,-1 1 1 0 0,0-1-1 0 0,1 1 1 0 0,-1-1 0 0 0,1 1-1 0 0,-1-1 1 0 0,1 1 0 0 0,-1-1-1 0 0,1 1 1 0 0,-1-1-1 0 0,1 1 1 0 0,-1-1 0 0 0,1 1-1 0 0,-1 0 1 0 0,1-1-1 0 0,0 1 1 0 0,-1 0 0 0 0,1 0-1 0 0,0 0 1 0 0,0-1 0 0 0,0 2 13 0 0,0 0 0 0 0,0 0 0 0 0,0 0 0 0 0,0 0 0 0 0,0 0 1 0 0,0 0-1 0 0,0 0 0 0 0,-1 0 0 0 0,1 0 0 0 0,0 0 0 0 0,0 2 1 0 0,3 4-213 0 0,2 6 155 0 0,0 0 0 0 0,0 1 0 0 0,-2-1 0 0 0,6 26-1 0 0,4 10-58 0 0,-14-49 57 0 0,6 19-61 0 0,13 27-1 0 0,-16-42-353 0 0,-1 1 0 0 0,1-1 0 0 0,0 0 0 0 0,0 0 0 0 0,0 0 0 0 0,1 0 0 0 0,-1 0 0 0 0,1 0 0 0 0,0-1 0 0 0,7 5 0 0 0,-7-7-2081 0 0,5 1-2820 0 0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39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193 196 1807 0 0,'-3'-8'117'0'0,"0"-1"-1"0"0,1 0 0 0 0,1 0 1 0 0,-2-15-1 0 0,3 14 1289 0 0,-2 1-1 0 0,1 0 0 0 0,-1 0 1 0 0,-5-15-1 0 0,3 11 774 0 0,1 7-1471 0 0,1-1 0 0 0,-1 0 0 0 0,0 1-1 0 0,0 0 1 0 0,-1-1 0 0 0,-5-6 0 0 0,8 12-646 0 0,0 0 0 0 0,0 0 0 0 0,0 0 0 0 0,0 1 0 0 0,0-1 0 0 0,0 0 0 0 0,0 0 0 0 0,0 1 0 0 0,-1-1 0 0 0,1 0 0 0 0,0 1 0 0 0,0-1 0 0 0,-1 1 0 0 0,1 0 0 0 0,-3-1 0 0 0,2 1-33 0 0,0 0 0 0 0,0 1 0 0 0,0-1 0 0 0,0 0 0 0 0,1 1 0 0 0,-1-1 0 0 0,0 1 0 0 0,0 0 0 0 0,0 0 0 0 0,0-1 0 0 0,1 1 0 0 0,-1 0 0 0 0,1 0 0 0 0,-3 2 0 0 0,-3 3-23 0 0,1 0 0 0 0,-1 0 1 0 0,1 1-1 0 0,0 0 0 0 0,1 0 1 0 0,0 0-1 0 0,0 1 0 0 0,1-1 1 0 0,-6 13-1 0 0,5-8 16 0 0,0 1-1 0 0,1 0 0 0 0,1 0 1 0 0,0 0-1 0 0,-3 21 1 0 0,6-25 4 0 0,0 1 0 0 0,0-1 0 0 0,2 13 0 0 0,-2-19-15 0 0,1 1-1 0 0,-1-1 1 0 0,1 0 0 0 0,0 0 0 0 0,0 1-1 0 0,1-1 1 0 0,-1 0 0 0 0,1 0 0 0 0,-1 0-1 0 0,1-1 1 0 0,4 6 0 0 0,-3-5 59 0 0,12 2 44 0 0,-9-7-90 0 0,-4 1 0 0 0,3-1-2 0 0,-1 1 0 0 0,0-1 0 0 0,0-1 0 0 0,0 1 0 0 0,0 0 0 0 0,0-1 0 0 0,0 0 0 0 0,-1 0 0 0 0,6-5 0 0 0,3-5 81 0 0,12-18 0 0 0,-18 22-57 0 0,13-21 256 0 0,-16 23-163 0 0,0 1-1 0 0,0 0 0 0 0,1 0 0 0 0,8-8 1 0 0,-11 12 620 0 0,1 3-735 0 0,0 0 0 0 0,0 0 0 0 0,0 0 0 0 0,0 0 0 0 0,-1 1 1 0 0,1-1-1 0 0,0 0 0 0 0,-1 1 0 0 0,1-1 0 0 0,1 3 0 0 0,-3-4-21 0 0,5 7 6 0 0,-1 0-1 0 0,0 0 0 0 0,0 0 1 0 0,-1 0-1 0 0,0 0 0 0 0,0 1 1 0 0,-1-1-1 0 0,3 12 1 0 0,3 10-11 0 0,27 82 29 0 0,17 49-981 0 0,-27-93-3534 0 0,-17-51 2203 0 0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3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2334 0 10367 0 0,'0'0'935'0'0,"2"1"-768"0"0,-1-1-111 0 0,0 1 0 0 0,0-1 0 0 0,1 0 0 0 0,-1 1 0 0 0,0-1 0 0 0,0 1 0 0 0,0-1 1 0 0,0 1-1 0 0,0 0 0 0 0,-1-1 0 0 0,1 1 0 0 0,0 0 0 0 0,0 0 0 0 0,0-1 0 0 0,0 1 0 0 0,-1 0 0 0 0,1 0 1 0 0,0 0-1 0 0,-1 0 0 0 0,1 0 0 0 0,-1 0 0 0 0,1 0 0 0 0,-1 0 0 0 0,0 0 0 0 0,1 2 0 0 0,-1-1 350 0 0,0 0-246 0 0,0-1 0 0 0,-1 0 0 0 0,1 0 1 0 0,-1 0-1 0 0,0 0 0 0 0,1 0 0 0 0,-1 0 0 0 0,0 0 1 0 0,0 0-1 0 0,0 0 0 0 0,1 0 0 0 0,-1 0 0 0 0,0-1 1 0 0,0 1-1 0 0,-2 1 0 0 0,2-2 45 0 0,-7 5 63 0 0,0-1 0 0 0,0 0 0 0 0,0 0 0 0 0,-1-1 1 0 0,0 0-1 0 0,1-1 0 0 0,-14 3 0 0 0,9-2-176 0 0,-200 32 569 0 0,131-23-615 0 0,-334 30-27 0 0,1-22-99 0 0,382-19 61 0 0,-435 25-622 0 0,5 38-660 0 0,322-32 709 0 0,129-30 614 0 0,6-1-3237 0 0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1151 0 0,'0'0'8978'0'0,"0"2"-7994"0"0,1 4-631 0 0,-1 0 0 0 0,1 0 0 0 0,0-1 0 0 0,1 1 0 0 0,0 0 0 0 0,0-1 0 0 0,0 1 0 0 0,0-1 0 0 0,1 0 0 0 0,0 0 0 0 0,0 0 0 0 0,0 0 0 0 0,6 6 0 0 0,7 7 621 0 0,34 30 0 0 0,-49-47-939 0 0,114 88 1571 0 0,-44-36-1108 0 0,-3 4-587 0 0,-61-51-445 0 0,0-1 0 0 0,12 7 0 0 0,-19-12 496 0 0,11 3-6360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0:49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7655 0 0,'0'0'1731'0'0,"11"2"3642"0"0,-9 0-5151 0 0,0 0 0 0 0,-1 1-1 0 0,1-1 1 0 0,-1 1 0 0 0,1-1-1 0 0,-1 1 1 0 0,0 0 0 0 0,0-1-1 0 0,0 1 1 0 0,0 0 0 0 0,-1 0-1 0 0,1 0 1 0 0,-1 0 0 0 0,1 0-1 0 0,-1-1 1 0 0,0 1 0 0 0,0 0-1 0 0,-1 0 1 0 0,1 0 0 0 0,-2 5-1 0 0,-1 6 105 0 0,-1 0-1 0 0,-1 0 0 0 0,-6 13 0 0 0,5-13-143 0 0,-7 12-262 0 0,-26 43 1 0 0,18-35-2229 0 0,13-20-99 0 0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42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19 5383 0 0,'0'0'242'0'0,"-4"-8"90"0"0,3 7-303 0 0,1 1-1 0 0,0-1 1 0 0,0 1 0 0 0,-1-1 0 0 0,1 1 0 0 0,0-1 0 0 0,-1 1-1 0 0,1-1 1 0 0,0 1 0 0 0,-1-1 0 0 0,1 1 0 0 0,-1-1 0 0 0,1 1 0 0 0,-1-1-1 0 0,1 1 1 0 0,-1 0 0 0 0,1-1 0 0 0,-1 1 0 0 0,0 0 0 0 0,1 0-1 0 0,-1-1 1 0 0,1 1 0 0 0,-1 0 0 0 0,0 0 0 0 0,1 0 0 0 0,-1 0-1 0 0,0 0 1 0 0,1 0 0 0 0,-1 0 0 0 0,1 0 0 0 0,-1 0 0 0 0,0 0 0 0 0,1 0-1 0 0,-1 0 1 0 0,0 0 0 0 0,1 1 0 0 0,-1-1 0 0 0,1 0 0 0 0,-1 0-1 0 0,0 1 1 0 0,-1 0 165 0 0,-1 0 11 0 0,0 0-1 0 0,0 1 1 0 0,0-1 0 0 0,0 1 0 0 0,0 0-1 0 0,0 0 1 0 0,0 0 0 0 0,0 1 0 0 0,-3 3 0 0 0,-20 26 839 0 0,17-20-638 0 0,-148 177 2514 0 0,144-172-2709 0 0,-10 11 212 0 0,-26 44 1 0 0,43-64-426 0 0,2 1 0 0 0,-1 0 0 0 0,1 0-1 0 0,1 0 1 0 0,-1 1 0 0 0,2-1 0 0 0,-1 1-1 0 0,1 0 1 0 0,1 0 0 0 0,-1 10 0 0 0,3-6-953 0 0,1 0-348 0 0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4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42 9359 0 0,'-10'-11'720'0'0,"9"7"-474"0"0,1 3-200 0 0,0 1 1 0 0,1-1 0 0 0,-1 0-1 0 0,0 1 1 0 0,0-1 0 0 0,0 1-1 0 0,0-1 1 0 0,0 0 0 0 0,1 1-1 0 0,-1-1 1 0 0,0 1 0 0 0,0-1-1 0 0,0 0 1 0 0,-1 1 0 0 0,1-1-1 0 0,0 1 1 0 0,0-1 0 0 0,0 0-1 0 0,0 1 1 0 0,-1-1 0 0 0,1 1-1 0 0,0-1 1 0 0,0 1 0 0 0,-1-1 0 0 0,1 1-1 0 0,0-1 1 0 0,-1 1 0 0 0,1-1-1 0 0,-1 1 1 0 0,1-1 0 0 0,-1 1-1 0 0,1-1 1 0 0,-1 1 0 0 0,0-1 70 0 0,0 1 1 0 0,0 0-1 0 0,1 0 0 0 0,-1 0 1 0 0,0 0-1 0 0,0 0 1 0 0,0 0-1 0 0,1 0 1 0 0,-1 1-1 0 0,0-1 1 0 0,0 0-1 0 0,1 0 1 0 0,-1 1-1 0 0,0-1 1 0 0,0 1-1 0 0,-2 1-29 0 0,-1 1-1 0 0,1-1 1 0 0,0 1 0 0 0,0 0-1 0 0,0 0 1 0 0,0 1-1 0 0,1-1 1 0 0,-1 0-1 0 0,-3 8 1 0 0,-15 37 81 0 0,17-37-144 0 0,-3 10 158 0 0,0 1 0 0 0,2 1 1 0 0,0-1-1 0 0,2 0 0 0 0,0 1 1 0 0,2 0-1 0 0,1 37 0 0 0,0-55-66 0 0,1-1-1 0 0,0 0 1 0 0,-1 1-1 0 0,1-1 1 0 0,1 0 0 0 0,-1 0-1 0 0,1 0 1 0 0,-1 0-1 0 0,1 0 1 0 0,1 0-1 0 0,-1 0 1 0 0,0-1 0 0 0,1 1-1 0 0,0-1 1 0 0,-1 0-1 0 0,1 1 1 0 0,1-1-1 0 0,-1-1 1 0 0,0 1-1 0 0,6 3 1 0 0,-4-3-22 0 0,-1-1-1 0 0,1 1 1 0 0,0-1-1 0 0,0 0 1 0 0,0-1-1 0 0,0 1 1 0 0,0-1-1 0 0,1 0 1 0 0,-1 0-1 0 0,0-1 1 0 0,0 1-1 0 0,1-1 1 0 0,-1-1-1 0 0,0 1 1 0 0,1-1-1 0 0,8-1 1 0 0,-4-1-34 0 0,-1-1 0 0 0,1 0 1 0 0,0 0-1 0 0,-1-1 0 0 0,0 0 1 0 0,0 0-1 0 0,0-1 0 0 0,-1-1 0 0 0,0 1 1 0 0,0-1-1 0 0,-1 0 0 0 0,1-1 1 0 0,-2 0-1 0 0,1 0 0 0 0,-1-1 0 0 0,0 0 1 0 0,7-15-1 0 0,-9 17-7 0 0,-1-1 1 0 0,0 0-1 0 0,0 0 1 0 0,-1-1-1 0 0,0 1 0 0 0,0 0 1 0 0,-1-1-1 0 0,0 1 1 0 0,-1-1-1 0 0,0 1 0 0 0,0-1 1 0 0,-1 1-1 0 0,0-1 1 0 0,0 1-1 0 0,-1-1 0 0 0,0 1 1 0 0,0 0-1 0 0,-1 0 1 0 0,0 0-1 0 0,-1 0 0 0 0,-8-13 1 0 0,7 13-97 0 0,0 1 0 0 0,-1 0-1 0 0,0 0 1 0 0,0 1 0 0 0,-1 0 0 0 0,0 0 0 0 0,0 0 0 0 0,0 1 0 0 0,-1 0 0 0 0,0 1-1 0 0,0-1 1 0 0,0 2 0 0 0,0-1 0 0 0,-1 1 0 0 0,1 0 0 0 0,-1 1 0 0 0,-17-3-1 0 0,10 3-260 0 0,-1 1-1 0 0,1 1 0 0 0,0 1 0 0 0,0 0 0 0 0,0 1 0 0 0,0 0 0 0 0,0 2 0 0 0,0 0 0 0 0,-17 7 1 0 0,26-9-60 0 0,1 1 1 0 0,0 0 0 0 0,0 0 0 0 0,0 1-1 0 0,-9 6 1 0 0,-10 15-5339 0 0,14-12 930 0 0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43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28 19007 0 0,'-28'-7'2875'0'0,"28"4"-1363"0"0,-1 3-1337 0 0,1-1-1 0 0,0 0 1 0 0,0 1 0 0 0,0-1-1 0 0,-1 0 1 0 0,1 1-1 0 0,0-1 1 0 0,-1 1 0 0 0,1-1-1 0 0,-1 0 1 0 0,1 1 0 0 0,-1-1-1 0 0,1 1 1 0 0,-2-1 0 0 0,-18-5 382 0 0,18 6-634 0 0,-3-3-3911 0 0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43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35 14191 0 0,'0'0'1291'0'0,"-2"2"-1063"0"0,-3 5-110 0 0,0 0 1 0 0,0 1-1 0 0,1 0 0 0 0,0 0 1 0 0,0 0-1 0 0,-3 11 0 0 0,-14 58 1097 0 0,6-16-527 0 0,10-45-394 0 0,0 1 1 0 0,-2 25-1 0 0,6-37-151 0 0,0 1 0 0 0,1-1-1 0 0,0 1 1 0 0,1-1 0 0 0,-1 1-1 0 0,1-1 1 0 0,0 0 0 0 0,0 1-1 0 0,1-1 1 0 0,-1 0 0 0 0,6 10 0 0 0,-6-13-75 0 0,0 1 1 0 0,1-1-1 0 0,-1 0 1 0 0,1 0-1 0 0,-1 0 1 0 0,1 0-1 0 0,0 0 1 0 0,0-1-1 0 0,0 1 1 0 0,0 0 0 0 0,0-1-1 0 0,0 1 1 0 0,0-1-1 0 0,0 0 1 0 0,1 0-1 0 0,-1 0 1 0 0,5 1-1 0 0,-4-1-16 0 0,1-1-1 0 0,-1 1 1 0 0,1-1-1 0 0,-1 0 1 0 0,1 0-1 0 0,-1 0 1 0 0,1-1-1 0 0,-1 0 1 0 0,1 1-1 0 0,-1-1 0 0 0,6-2 1 0 0,-2 0-3 0 0,0 0 0 0 0,0-1 1 0 0,0 0-1 0 0,-1 0 0 0 0,0-1 1 0 0,1 1-1 0 0,-2-1 0 0 0,1 0 0 0 0,0-1 1 0 0,-1 0-1 0 0,5-7 0 0 0,-4 3-23 0 0,0 0-1 0 0,-1-1 1 0 0,0 0-1 0 0,-1 0 1 0 0,-1 0 0 0 0,1-1-1 0 0,-2 1 1 0 0,1-1-1 0 0,-2 1 1 0 0,0-1 0 0 0,0 0-1 0 0,-1-17 1 0 0,-1 20-24 0 0,0-1 1 0 0,0 1-1 0 0,-1-1 1 0 0,0 1-1 0 0,0 0 1 0 0,-1 0 0 0 0,0 0-1 0 0,-1 0 1 0 0,0 0-1 0 0,-1 1 1 0 0,1-1-1 0 0,-2 1 1 0 0,1 1-1 0 0,-1-1 1 0 0,-11-11-1 0 0,11 14-115 0 0,1 1 0 0 0,0 0 0 0 0,-1 0 0 0 0,0 1 0 0 0,0 0-1 0 0,0 0 1 0 0,0 0 0 0 0,0 1 0 0 0,-1 0 0 0 0,1 0-1 0 0,-1 0 1 0 0,0 1 0 0 0,-6 0 0 0 0,4 0-573 0 0,1 1 0 0 0,-1 0 0 0 0,1 1 0 0 0,0 0 0 0 0,-1 1 0 0 0,1-1 0 0 0,0 2 0 0 0,0-1 1 0 0,-15 7-1 0 0,7-1-1436 0 0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43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59 287 0 0,'6'-27'-209'0'0,"2"-3"17133"0"0,-1 29-14147 0 0,-7 1-2701 0 0,1 0-1 0 0,-1 0 1 0 0,0 0 0 0 0,1 0-1 0 0,-1 0 1 0 0,1 0 0 0 0,-1 0-1 0 0,0 0 1 0 0,1 0-1 0 0,-1 0 1 0 0,1 0 0 0 0,-1 0-1 0 0,1 0 1 0 0,-1 0 0 0 0,0 0-1 0 0,1 0 1 0 0,-1 0-1 0 0,1 1 1 0 0,-1-1 0 0 0,0 0-1 0 0,1 0 1 0 0,-1 0 0 0 0,0 1-1 0 0,1-1 1 0 0,3 5 111 0 0,0-1 1 0 0,0 1-1 0 0,0-1 1 0 0,-1 1-1 0 0,0 0 1 0 0,0 1-1 0 0,0-1 1 0 0,-1 0-1 0 0,1 1 1 0 0,1 8-1 0 0,0-4 16 0 0,7 22 201 0 0,-1 0 0 0 0,-2 1-1 0 0,5 38 1 0 0,4 103 526 0 0,-12-108-555 0 0,5 108 251 0 0,-9-133-849 0 0,-3 0 1 0 0,-7 49 0 0 0,6-75-231 0 0,0-1-1 0 0,-1 1 1 0 0,-1-1 0 0 0,0 0 0 0 0,-1-1 0 0 0,-9 17 0 0 0,-6 5-2110 0 0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18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68 12671 0 0,'1'-2'313'0'0,"4"-42"739"0"0,-1 26 3989 0 0,-4 18-5011 0 0,0 0 1 0 0,0-1 0 0 0,0 1 0 0 0,-1 0 0 0 0,1 0-1 0 0,0 0 1 0 0,0-1 0 0 0,0 1 0 0 0,-1 0 0 0 0,1 0-1 0 0,0 0 1 0 0,0 0 0 0 0,0-1 0 0 0,-1 1 0 0 0,1 0-1 0 0,0 0 1 0 0,0 0 0 0 0,-1 0 0 0 0,1 0 0 0 0,0 0 0 0 0,0 0-1 0 0,-1 0 1 0 0,1 0 0 0 0,0 0 0 0 0,0 0 0 0 0,-1 0-1 0 0,1 0 1 0 0,0 0 0 0 0,0 0 0 0 0,-1 0 0 0 0,1 0-1 0 0,0 0 1 0 0,-1 0 0 0 0,-9 2 242 0 0,6 0-202 0 0,-1 0 1 0 0,0 0 0 0 0,1 0-1 0 0,-1 1 1 0 0,1 0 0 0 0,0 0 0 0 0,-7 7-1 0 0,-25 29 127 0 0,27-30-187 0 0,-16 20 22 0 0,-24 36-1 0 0,40-51-33 0 0,0 1 0 0 0,1 0 0 0 0,1 1 0 0 0,-11 32 0 0 0,11-22 16 0 0,2 1 0 0 0,1 0 0 0 0,-2 38 0 0 0,7 83 75 0 0,-1-141-81 0 0,2 47 179 0 0,3 0 0 0 0,1-1 0 0 0,4 0 1 0 0,1 0-1 0 0,28 76 0 0 0,-31-107-82 0 0,1-1 0 0 0,1-1 0 0 0,18 29 0 0 0,-22-40-150 0 0,1 0-1 0 0,0-1 0 0 0,0 1 0 0 0,0-1 0 0 0,1-1 1 0 0,0 1-1 0 0,1-2 0 0 0,0 1 0 0 0,12 6 0 0 0,-17-11-355 0 0,1 1 0 0 0,0-2 0 0 0,-1 1 0 0 0,1-1 0 0 0,8 2 0 0 0,6-1-2040 0 0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18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35 6591 0 0,'-6'-8'684'0'0,"6"7"-432"0"0,-1 0 0 0 0,1 0 1 0 0,-1 0-1 0 0,1 0 0 0 0,-1 0 0 0 0,1 0 0 0 0,0 0 0 0 0,-1 0 0 0 0,1-1 0 0 0,0 1 0 0 0,0 0 0 0 0,0 0 0 0 0,0 0 0 0 0,0 0 0 0 0,2-10 8667 0 0,-1 13-8092 0 0,7 7-536 0 0,-1 0 1 0 0,-1 1-1 0 0,0 0 1 0 0,0 1-1 0 0,-1-1 1 0 0,6 19 0 0 0,-1-6-177 0 0,22 58 142 0 0,-5 1 0 0 0,-3 1 1 0 0,-3 0-1 0 0,16 147 0 0 0,-33-199-859 0 0,-2 0 0 0 0,-1-1-1 0 0,-1 1 1 0 0,-8 52 0 0 0,5-68-1573 0 0,2-3-484 0 0</inkml:trace>
  <inkml:trace contextRef="#ctx0" brushRef="#br0" timeOffset="1">0 653 12295 0 0,'0'0'1112'0'0,"3"0"-917"0"0,48-10 2216 0 0,1 2 1 0 0,61-1-1 0 0,-56 6-2035 0 0,94-17 0 0 0,-133 15-2412 0 0,32-14 0 0 0,-37 14-967 0 0,11-5-3263 0 0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1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56 775 0 0,'1'-3'-24'0'0,"-1"-1"0"0"0,1 1 0 0 0,1 0-1 0 0,-1 0 1 0 0,0-1 0 0 0,1 1-1 0 0,-1 0 1 0 0,1 0 0 0 0,0 0-1 0 0,0 1 1 0 0,4-5 0 0 0,-4 5 190 0 0,-1 1 0 0 0,1-1 0 0 0,0 1 0 0 0,0 0 1 0 0,-1 0-1 0 0,1 0 0 0 0,0 0 0 0 0,4-2 0 0 0,-5 3 340 0 0,1 0 0 0 0,-1-1 0 0 0,1 1 0 0 0,0 0 0 0 0,-1 0 0 0 0,1 0 0 0 0,0 0 0 0 0,-1 0 0 0 0,1 0 0 0 0,-1 0 0 0 0,1 1 0 0 0,2 0 0 0 0,27 13 6883 0 0,0 3-4619 0 0,-5-2-2041 0 0,5 2-170 0 0,-2 2 1 0 0,0 0-1 0 0,-1 2 1 0 0,43 42 0 0 0,-53-44-419 0 0,0 1 0 0 0,-2 0 0 0 0,0 2 0 0 0,-2 0 0 0 0,0 0 0 0 0,20 47 0 0 0,-21-36-78 0 0,-2-1 1 0 0,-1 2 0 0 0,-2-1-1 0 0,-1 1 1 0 0,-2 1 0 0 0,-1-1-1 0 0,-2 1 1 0 0,-1-1-1 0 0,-1 1 1 0 0,-7 36 0 0 0,3-40-354 0 0,-3-1 1 0 0,0 0 0 0 0,-2-1 0 0 0,-21 49-1 0 0,18-52-618 0 0,-2-1-1 0 0,0 0 1 0 0,-2-2 0 0 0,-1 1-1 0 0,-26 27 1 0 0,16-23-982 0 0</inkml:trace>
  <inkml:trace contextRef="#ctx0" brushRef="#br0" timeOffset="1">964 760 11023 0 0,'0'0'5758'0'0,"3"0"-4722"0"0,21 2 1072 0 0,29-1 1 0 0,21 2-760 0 0,159 10-518 0 0,-134-21-5619 0 0,-85 6 2353 0 0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19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10423 0 0,'0'0'804'0'0,"1"2"-526"0"0,3 1 106 0 0,0 0 0 0 0,0-1 0 0 0,0 1 0 0 0,0-1 1 0 0,0 0-1 0 0,1 0 0 0 0,-1 0 0 0 0,1 0 0 0 0,-1-1 1 0 0,7 1-1 0 0,52 8 3107 0 0,-54-9-3244 0 0,176 11 3816 0 0,-62-5-3633 0 0,-49-5-3219 0 0,-51-4 15 0 0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8:45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3711 0 0,'0'0'7176'0'0,"1"-1"-6584"0"0,11-3-37 0 0,1-1 0 0 0,-1 1 0 0 0,1 1 0 0 0,-1 0-1 0 0,1 1 1 0 0,0 0 0 0 0,14 1 0 0 0,165-4 2313 0 0,127 4 321 0 0,-296 3-3001 0 0,44 3 1153 0 0,101-6 1 0 0,-152 2-1186 0 0,-13 1-486 0 0,-8 2-344 0 0,2-3 407 0 0,-1-1-641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0:49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5383 0 0,'0'0'2026'0'0,"-1"-7"3168"0"0,14 356-2010 0 0,-13-291-3162 0 0,-5 17-2744 0 0,5-74 1865 0 0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9:32.23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75 246 1663 0 0,'0'0'76'0'0,"-74"-12"10719"0"0,356-23-7391 0 0,-213 26-2885 0 0,253-34 733 0 0,15 3-610 0 0,-126 16-259 0 0,201-15 624 0 0,-111 24-933 0 0,-151 3-77 0 0,17-1 70 0 0,-138 12-67 0 0,12-1 0 0 0,0 2 0 0 0,75 9 0 0 0,-84-4 23 0 0,1-2 0 0 0,58-1-1 0 0,-90-2-20 0 0,4 0 83 0 0,5 1-40 0 0,-22 7-113 0 0,-4-1 42 0 0,0-2 0 0 0,0 0-1 0 0,-29 5 1 0 0,9-2-14 0 0,-186 37-208 0 0,-130 23-291 0 0,85-20 258 0 0,-416 61-392 0 0,553-94 599 0 0,-191 47 1 0 0,300-57 63 0 0,2 0 6 0 0,-1 0 0 0 0,-29 14 1 0 0,49-19 1 0 0,0 0 1 0 0,0 0 0 0 0,0 0 0 0 0,0 0 0 0 0,0 0 0 0 0,0 0-1 0 0,0 0 1 0 0,0 0 0 0 0,-1 0 0 0 0,1 0 0 0 0,0 0 0 0 0,0 1-1 0 0,0-1 1 0 0,0 0 0 0 0,0 0 0 0 0,0 0 0 0 0,0 0 0 0 0,0 0 0 0 0,0 0-1 0 0,0 0 1 0 0,0 0 0 0 0,0 0 0 0 0,-1 0 0 0 0,1 0 0 0 0,0 1-1 0 0,0-1 1 0 0,0 0 0 0 0,0 0 0 0 0,0 0 0 0 0,0 0 0 0 0,0 0-1 0 0,0 0 1 0 0,0 0 0 0 0,0 0 0 0 0,0 1 0 0 0,0-1 0 0 0,0 0-1 0 0,0 0 1 0 0,0 0 0 0 0,0 0 0 0 0,0 0 0 0 0,0 0 0 0 0,0 0 0 0 0,0 0-1 0 0,1 1 1 0 0,0 11-52 0 0,5 1 42 0 0,-4-11 14 0 0,0 0 0 0 0,1-1 0 0 0,-1 1 0 0 0,0-1 0 0 0,1 1 0 0 0,-1-1 0 0 0,1 0 0 0 0,0 0-1 0 0,-1 0 1 0 0,1 0 0 0 0,0 0 0 0 0,0-1 0 0 0,0 0 0 0 0,3 1 0 0 0,8 0 38 0 0,23-2-1 0 0,-27 0-23 0 0,207-15 295 0 0,-71 3-238 0 0,295-17 289 0 0,16 0 140 0 0,-353 25-417 0 0,24-2 0 0 0,221-10 180 0 0,-2 20-143 0 0,-219 10-84 0 0,-128-13-41 0 0,0 0 1 0 0,0 0-1 0 0,0 0 1 0 0,0 0-1 0 0,0 0 1 0 0,0 0 0 0 0,0 0-1 0 0,0 0 1 0 0,0 0-1 0 0,0 1 1 0 0,0-1-1 0 0,0 0 1 0 0,0 0 0 0 0,0 0-1 0 0,0 0 1 0 0,0 0-1 0 0,0 0 1 0 0,0 0 0 0 0,0 1-1 0 0,0-1 1 0 0,0 0-1 0 0,0 0 1 0 0,0 0-1 0 0,0 0 1 0 0,0 0 0 0 0,0 0-1 0 0,0 0 1 0 0,0 1-1 0 0,0-1 1 0 0,0 0 0 0 0,0 0-1 0 0,0 0 1 0 0,0 0-1 0 0,0 0 1 0 0,0 0-1 0 0,0 0 1 0 0,0 0 0 0 0,0 0-1 0 0,-1 1 1 0 0,1-1-1 0 0,0 0 1 0 0,0 0-1 0 0,0 0 1 0 0,0 0 0 0 0,0 0-1 0 0,0 0 1 0 0,0 0-1 0 0,0 0 1 0 0,-1 0 0 0 0,1 0-1 0 0,0 0 1 0 0,0 0-1 0 0,0 0 1 0 0,-7 5 4 0 0,-1-1 8 0 0,0-1 1 0 0,-1-1-1 0 0,1 1 0 0 0,-1-2 1 0 0,0 1-1 0 0,-15 0 0 0 0,-4 1-10 0 0,-228 41-34 0 0,205-32-1063 0 0,1 2-1 0 0,1 3 1 0 0,-49 22 0 0 0,46-14-846 0 0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09:36.6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567 640 2015 0 0,'0'0'91'0'0,"0"-2"-7"0"0,-3-10-67 0 0,4-2 37 0 0,0 11 75 0 0,1-1 1 0 0,0 0-1 0 0,0 1 1 0 0,0-1-1 0 0,0 1 1 0 0,1-1 0 0 0,-1 1-1 0 0,1 0 1 0 0,0 0-1 0 0,0 0 1 0 0,0 1-1 0 0,0-1 1 0 0,0 1-1 0 0,0-1 1 0 0,1 1-1 0 0,6-3 1 0 0,-1 1 177 0 0,0 0 1 0 0,0 0-1 0 0,0 1 1 0 0,1 1-1 0 0,-1-1 1 0 0,12 0-1 0 0,55-11 1109 0 0,39-4 220 0 0,38-4-112 0 0,326-32 1455 0 0,-140 19-1057 0 0,-117 15-1039 0 0,221-21 757 0 0,190-18-112 0 0,-341 33-1078 0 0,-38 3-180 0 0,-128 10-197 0 0,690-70 247 0 0,0 24-157 0 0,1662 7 793 0 0,-1502 44-765 0 0,6 0 21 0 0,659 13-375 0 0,-707 2 280 0 0,-30 5-107 0 0,-654-7-9 0 0,373 21-1 0 0,-1 18 0 0 0,-348-24 0 0 0,6 12 0 0 0,-60-5 0 0 0,262 33 0 0 0,54 4 0 0 0,-509-62 0 0 0,173 20 0 0 0,-158-15 2 0 0,482 66 17 0 0,-451-67 84 0 0,1 3-1 0 0,93 24 0 0 0,130 28-102 0 0,-256-54 0 0 0,9 0-12 0 0,-97-5-120 0 0,-241-12 60 0 0,-98 5-4 0 0,-141-5 16 0 0,414 7 71 0 0,-563-19-86 0 0,667 21 77 0 0,-887-33-68 0 0,-37 7-14 0 0,406-3 80 0 0,332 17 0 0 0,-54-3-1 0 0,-345-18 66 0 0,81 10-65 0 0,-350-8 0 0 0,654 28 0 0 0,-473-2 0 0 0,599 7 0 0 0,-688 19 0 0 0,539-10 0 0 0,-375 19 0 0 0,273-11 12 0 0,-695 51 48 0 0,71 8-60 0 0,454-41 0 0 0,374-26 0 0 0,-633 58 0 0 0,-251 48 0 0 0,743-84 0 0 0,-794 116 0 0 0,271 12 0 0 0,214-39 0 0 0,335-73 40 0 0,-277 51 64 0 0,6 2-32 0 0,496-96-72 0 0,12-1 0 0 0,10-2 0 0 0,9 0 0 0 0,-11-2 0 0 0,38 1 20 0 0,-1-2 0 0 0,1-2 0 0 0,39-7 0 0 0,-6 0-9 0 0,229-25 213 0 0,306-33 133 0 0,101 1-29 0 0,-481 45-258 0 0,140-12-48 0 0,268-5 91 0 0,209 1-33 0 0,-571 29-85 0 0,678-9 4 0 0,-337 10 17 0 0,-357 3 46 0 0,707-8 144 0 0,29 14 38 0 0,67 0-145 0 0,-4 20-49 0 0,405 38 10 0 0,-679-13-37 0 0,-186-10 7 0 0,1147 75 45 0 0,-212 34-75 0 0,-1380-128 0 0 0,471 55 0 0 0,-377-41 0 0 0,169 23 0 0 0,-399-51-1 0 0,-7-2-18 0 0,1 0 1 0 0,0 0-1 0 0,14 0 0 0 0,-20-1-40 0 0,-2-1-18 0 0,0 0 68 0 0,-1 0-1 0 0,0 0 1 0 0,1 0-1 0 0,-1 0 1 0 0,0 0-1 0 0,1 0 1 0 0,-1 0 0 0 0,0 1-1 0 0,0-1 1 0 0,0 0-1 0 0,-1 0 1 0 0,0-1-6 0 0,-7-5-4 0 0,0 0 0 0 0,0 0 1 0 0,-1 1-1 0 0,-15-8 0 0 0,-45-16-38 0 0,43 20 52 0 0,-210-71-64 0 0,27 12-6 0 0,119 35 72 0 0,-2 5-1 0 0,-123-24 0 0 0,38 18-69 0 0,-367-58 29 0 0,134 33-36 0 0,152 20 42 0 0,17 4 4 0 0,-1279-167-51 0 0,-4 94-46 0 0,-804 53 131 0 0,-557 170-160 0 0,1477 52-88 0 0,460 4 39 0 0,198-33 202 0 0,512-94 9 0 0,-247 38-192 0 0,333-62-38 0 0,582-74 185 0 0,-54 16 252 0 0,-177 21-103 0 0,767-76 147 0 0,-448 53-113 0 0,-237 21-93 0 0,510-34 125 0 0,-134 9-93 0 0,1486-44 358 0 0,761 103 187 0 0,-1748 28-484 0 0,-315 11-129 0 0,-656-39-10 0 0,651 56 10 0 0,-384-15 47 0 0,-248-28-10 0 0,313 55 16 0 0,-415-64-48 0 0,162 32 43 0 0,-246-45-71 0 0,-13-4-49 0 0,-9-1-17 0 0,-29 1 16 0 0,-67-6 0 0 0,-40-15 48 0 0,63 8 15 0 0,-606-82-125 0 0,-90 0 112 0 0,-20 38 12 0 0,749 53 0 0 0,-663-17-88 0 0,-9 22-14 0 0,632-2 100 0 0,-5054 291 2 0 0,3586-99 0 0 0,44 61 0 0 0,837-150 72 0 0,608-101-8 0 0,61-2 0 0 0,6 0 0 0 0,146-26 127 0 0,-52 11-118 0 0,-49 7-33 0 0,411-67 117 0 0,543-19 294 0 0,703 23 373 0 0,5 52-352 0 0,-1704 19-471 0 0,2328 16 161 0 0,-1176 22-109 0 0,-153 37-53 0 0,-428 1 0 0 0,-324-40 0 0 0,357 76 0 0 0,-443-79 0 0 0,55 13 0 0 0,-156-30 0 0 0,82 34 0 0 0,-120-38 0 0 0,-28-12 0 0 0,1 0 0 0 0,0 0 0 0 0,-1 1 0 0 0,1-1 0 0 0,0 0 0 0 0,-1 0 0 0 0,1 1 0 0 0,-1-1 0 0 0,1 1 0 0 0,-1-1 0 0 0,1 0 0 0 0,-1 1 0 0 0,1-1 0 0 0,-1 1 0 0 0,1-1 0 0 0,-1 1 0 0 0,1-1 0 0 0,-1 1 0 0 0,0 0 0 0 0,1-1 0 0 0,-1 1 0 0 0,0 0 0 0 0,0 0-1 0 0,-1 0 0 0 0,0 0 0 0 0,1 0 0 0 0,-1 0 0 0 0,0-1-1 0 0,0 1 1 0 0,0 0 0 0 0,0 0 0 0 0,0-1 0 0 0,0 1 0 0 0,0-1 0 0 0,0 1 0 0 0,0 0-1 0 0,0-1 1 0 0,0 0 0 0 0,0 1 0 0 0,0-1 0 0 0,0 0 0 0 0,-2 1 0 0 0,-28 5-64 0 0,-12-3-4 0 0,1-1 1 0 0,-68-7-1 0 0,65 3 34 0 0,-698-57-144 0 0,286 20-2 0 0,-855-36-355 0 0,219 66 174 0 0,-1 53 36 0 0,-1212 193 134 0 0,1273-27 203 0 0,1008-204 1 0 0,-49 11-24 0 0,1 4 0 0 0,-78 32 0 0 0,166-46-68 0 0,-5-5 67 0 0,1 0 1 0 0,0-1-1 0 0,-1-1 1 0 0,1 0-1 0 0,16-1 1 0 0,-22 0 9 0 0,511-42 10 0 0,-119 8 265 0 0,1390-32 832 0 0,2 111-671 0 0,-1675-39-425 0 0,662 42 166 0 0,-773-47-174 0 0,853 77 117 0 0,-631-55-117 0 0,153 18 11 0 0,175 21 95 0 0,-148-21-58 0 0,-40-4-21 0 0,69 17-80 0 0,-108-10 18 0 0,-281-38 24 0 0,-43-4-45 0 0,-5-1-21 0 0,-30-2-80 0 0,-58-11-1 0 0,3 0-7 0 0,-391-35 85 0 0,427 42 64 0 0,0-2 0 0 0,1-2 0 0 0,-53-18 0 0 0,51 12-51 0 0,40 10 54 0 0,1 0 24 0 0,9 3 31 0 0,-4-3-31 0 0,-4-2-11 0 0,10 7 0 0 0,0 1 0 0 0,0-1 0 0 0,1 1 0 0 0,-1-1 0 0 0,0 0 0 0 0,1 1 0 0 0,-1-1 0 0 0,0 0 0 0 0,1 0 0 0 0,-1 1 0 0 0,1-1 0 0 0,-1-1 0 0 0,1 0 0 0 0,0 1 0 0 0,0-1 0 0 0,0 1 0 0 0,0 0 0 0 0,0-1 0 0 0,1 1 0 0 0,-1 0 0 0 0,0-1 0 0 0,1 1 0 0 0,-1 0 0 0 0,1-1 0 0 0,0 1 0 0 0,-1 0 0 0 0,1 0 0 0 0,0-1 0 0 0,0 1 0 0 0,0 0 0 0 0,1-1 0 0 0,1-1 0 0 0,0 0 0 0 0,0 0 0 0 0,0 0 0 0 0,0 1 0 0 0,6-4 0 0 0,21-9 0 0 0,1 1 0 0 0,0 2 0 0 0,34-9 0 0 0,100-14 0 0 0,-105 24 0 0 0,292-36 0 0 0,-183 43-31 0 0,-59 2-33 0 0,-97 2-225 0 0,1-1-1 0 0,0 0 1 0 0,-1-1-1 0 0,19-5 0 0 0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18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3 125 4663 0 0,'-2'-16'108'0'0,"2"0"0"0"0,0 1-1 0 0,3-25 1 0 0,4 3 8076 0 0,0 73-7808 0 0,23 199-135 0 0,22 121-105 0 0,-50-345-65 0 0,1-1-1 0 0,1 0 0 0 0,-1 0 1 0 0,9 14-1 0 0,-11-23-53 0 0,-1 0-1 0 0,1 0 1 0 0,0-1 0 0 0,-1 1-1 0 0,1 0 1 0 0,0-1-1 0 0,0 1 1 0 0,-1 0-1 0 0,1-1 1 0 0,0 1 0 0 0,0-1-1 0 0,0 1 1 0 0,0-1-1 0 0,0 0 1 0 0,0 1-1 0 0,0-1 1 0 0,0 0 0 0 0,0 0-1 0 0,0 1 1 0 0,0-1-1 0 0,0 0 1 0 0,0 0-1 0 0,0 0 1 0 0,1-1 0 0 0,0 1 20 0 0,0 0 0 0 0,0-1 0 0 0,0 1 0 0 0,0-1 0 0 0,0 1 0 0 0,0-1 0 0 0,0 0 0 0 0,0 0 0 0 0,0 0 0 0 0,2-2 0 0 0,2-1 92 0 0,-1-1 0 0 0,0-1 0 0 0,0 1 0 0 0,0-1 1 0 0,-1 0-1 0 0,7-11 0 0 0,18-43 340 0 0,-21 42-288 0 0,0-4 238 0 0,0-1-1 0 0,6-36 0 0 0,-2 8 383 0 0,-12 51-790 0 0,0 0-1 0 0,0-1 1 0 0,0 1 0 0 0,0 0-1 0 0,0-1 1 0 0,0 1-1 0 0,1 0 1 0 0,-1 0 0 0 0,0-1-1 0 0,0 1 1 0 0,0 0-1 0 0,0 0 1 0 0,0-1-1 0 0,0 1 1 0 0,0 0 0 0 0,1 0-1 0 0,-1-1 1 0 0,0 1-1 0 0,0 0 1 0 0,0 0 0 0 0,0-1-1 0 0,1 1 1 0 0,-1 0-1 0 0,0 0 1 0 0,0 0 0 0 0,1 0-1 0 0,-1-1 1 0 0,0 1-1 0 0,0 0 1 0 0,1 0 0 0 0,6 7 236 0 0,-7-7-247 0 0,5 9 6 0 0,-1-1 1 0 0,0 1-1 0 0,0-1 0 0 0,0 1 1 0 0,-2 0-1 0 0,1 0 0 0 0,1 12 0 0 0,5 15 8 0 0,6 21-14 0 0,-2 0 0 0 0,4 64 0 0 0,-10-59-228 0 0,28 167-2129 0 0,-23-188-610 0 0,-6-26 855 0 0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19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35 2039 0 0,'-6'-4'37'0'0,"3"2"15"0"0,-1-1 1 0 0,1 1-1 0 0,0-1 0 0 0,0 0 0 0 0,0 0 1 0 0,0 0-1 0 0,-5-8 6631 0 0,8 13-5815 0 0,54 152 1041 0 0,-15-51-1596 0 0,-14-24-32 0 0,-3 0-1 0 0,-3 1 0 0 0,-4 1 0 0 0,8 139 1 0 0,-23-197 411 0 0,-2 1 0 0 0,0 0 0 0 0,-1-1 1 0 0,-9 30-1 0 0,4-61-259 0 0,2 0-360 0 0,0 0 1 0 0,1 0-1 0 0,0 0 0 0 0,1-1 0 0 0,0 0 1 0 0,0 1-1 0 0,1-2 0 0 0,0 1 0 0 0,0 0 0 0 0,-1-16 1 0 0,0 0-65 0 0,2 0-1 0 0,1-48 1 0 0,2 53-15 0 0,1 1 0 0 0,1-1 1 0 0,7-23-1 0 0,-7 31 11 0 0,1 1 0 0 0,0 0 1 0 0,1 0-1 0 0,0 0 0 0 0,1 1 0 0 0,12-17 1 0 0,-16 24 10 0 0,1 0 0 0 0,0 0 0 0 0,0 0 1 0 0,0 0-1 0 0,0 1 0 0 0,1-1 1 0 0,-1 1-1 0 0,7-3 0 0 0,3 3-5 0 0,-9 3-9 0 0,0-1 0 0 0,0 1 0 0 0,0 0 0 0 0,0 0 0 0 0,-1 0 0 0 0,1 0 0 0 0,0 1 0 0 0,0-1 1 0 0,-1 1-1 0 0,1 0 0 0 0,-1 0 0 0 0,1 1 0 0 0,-1-1 0 0 0,0 1 0 0 0,0-1 0 0 0,0 1 0 0 0,0 0 0 0 0,-1 0 0 0 0,1 0 0 0 0,-1 1 0 0 0,0-1 0 0 0,0 1 1 0 0,0-1-1 0 0,0 1 0 0 0,0 0 0 0 0,-1-1 0 0 0,2 9 0 0 0,0 0-3 0 0,-1 0 1 0 0,0 0-1 0 0,-1 1 1 0 0,0-1-1 0 0,-1 1 1 0 0,0-1-1 0 0,-1 0 1 0 0,-3 13-1 0 0,0-4 29 0 0,-1-1 0 0 0,-1 0 0 0 0,-1-1 0 0 0,-1 1 0 0 0,0-2 0 0 0,-13 21 0 0 0,6-14-28 0 0,-2-1 0 0 0,0-1-1 0 0,-37 38 1 0 0,45-52-147 0 0,-1 0 1 0 0,0-1-1 0 0,0 0 1 0 0,0-1-1 0 0,-1 0 1 0 0,0-1-1 0 0,0 0 1 0 0,-1-1-1 0 0,1 0 0 0 0,-20 5 1 0 0,29-10-269 0 0,1-8-1191 0 0,1 7 1416 0 0,0 0-1 0 0,0 0 1 0 0,0-1 0 0 0,0 1 0 0 0,0 0 0 0 0,0 0-1 0 0,0 0 1 0 0,0-1 0 0 0,0 1 0 0 0,1 0 0 0 0,-1 0-1 0 0,0 0 1 0 0,1 0 0 0 0,-1-1 0 0 0,1 1 0 0 0,0-1-1 0 0,9-10-2995 0 0,4-1-604 0 0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0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5039 0 0,'0'0'388'0'0,"0"2"-254"0"0,8 51 3402 0 0,0 61 0 0 0,-7-70-2322 0 0,-10 80 0 0 0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0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 8407 0 0,'0'0'382'0'0,"0"-2"-6"0"0,-2-8-238 0 0,-2-13 7838 0 0,4 25-7832 0 0,0 1-370 0 0,1 1-1 0 0,-1-1 0 0 0,0 0 1 0 0,1 1-1 0 0,0-1 1 0 0,0 1-1 0 0,0-1 1 0 0,3 5-1 0 0,9 16-4416 0 0,-2-6-3 0 0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91 2039 0 0,'0'0'92'0'0,"-1"-2"-2"0"0,-5-25 114 0 0,4 23 636 0 0,0 0 0 0 0,1 0 0 0 0,-1 0 1 0 0,-1 0-1 0 0,1 0 0 0 0,-5-6 0 0 0,4 8-280 0 0,1 0 0 0 0,0-1 0 0 0,-1 1 0 0 0,0 0 0 0 0,1 0 0 0 0,-1 0 0 0 0,0 1 0 0 0,0-1 0 0 0,-5-1-1 0 0,4 1-618 0 0,-1 1 0 0 0,1 0-1 0 0,0 0 1 0 0,-9 0 0 0 0,5 0 72 0 0,0 1 0 0 0,0 1 0 0 0,0 0 0 0 0,0 0 0 0 0,0 0 0 0 0,1 1 0 0 0,-1 0 0 0 0,0 1 0 0 0,1 0 0 0 0,0 0-1 0 0,-1 0 1 0 0,1 1 0 0 0,0 0 0 0 0,1 1 0 0 0,-1-1 0 0 0,1 1 0 0 0,0 0 0 0 0,0 1 0 0 0,1 0 0 0 0,-1 0 0 0 0,1 0 0 0 0,1 0 0 0 0,-1 1 0 0 0,1 0 0 0 0,0 0 0 0 0,-5 12 0 0 0,0 1-31 0 0,2 1 0 0 0,0 0 0 0 0,-7 37-1 0 0,12-45 11 0 0,0 0 1 0 0,1 1-1 0 0,1-1 0 0 0,0 1 0 0 0,1-1 0 0 0,0 0 0 0 0,5 19 0 0 0,-6-28 8 0 0,2 0-1 0 0,-1 0 1 0 0,0 0-1 0 0,1 0 1 0 0,0 0-1 0 0,0-1 1 0 0,0 1-1 0 0,0 0 0 0 0,0-1 1 0 0,1 0-1 0 0,0 1 1 0 0,-1-1-1 0 0,1 0 1 0 0,6 4-1 0 0,-6-5 7 0 0,0-1-1 0 0,0 1 1 0 0,0-1-1 0 0,1 1 1 0 0,-1-1 0 0 0,0 0-1 0 0,1 0 1 0 0,-1 0-1 0 0,1-1 1 0 0,-1 1-1 0 0,1-1 1 0 0,0 0-1 0 0,-1 0 1 0 0,1 0 0 0 0,-1-1-1 0 0,1 1 1 0 0,4-2-1 0 0,1-1 105 0 0,0 0-1 0 0,0 0 0 0 0,0-1 1 0 0,0 0-1 0 0,0 0 1 0 0,-1-1-1 0 0,0 0 0 0 0,0-1 1 0 0,-1 0-1 0 0,1 0 0 0 0,-1-1 1 0 0,12-13-1 0 0,-12 11-49 0 0,0-1-1 0 0,0 0 1 0 0,-1 0-1 0 0,-1 0 0 0 0,1 0 1 0 0,-2-1-1 0 0,1 0 1 0 0,-2 0-1 0 0,1 0 1 0 0,1-15-1 0 0,-3 9-23 0 0,0 6-5 0 0,-2 22-18 0 0,0 18-83 0 0,7 51 0 0 0,-4-67 50 0 0,-1-1 0 0 0,1 1 0 0 0,1-1 0 0 0,0 0 0 0 0,1 0 0 0 0,10 18 0 0 0,-12-26 20 0 0,1 1 0 0 0,-1-1 0 0 0,1 0 0 0 0,0 0 0 0 0,7 6 0 0 0,4 1 0 0 0,-10-11 0 0 0,-2 0 0 0 0,2 0 12 0 0,-1 0 0 0 0,0 0 0 0 0,0-1 0 0 0,0 1 1 0 0,0-1-1 0 0,0 0 0 0 0,0 0 0 0 0,0 0 0 0 0,-1 0 0 0 0,1-1 0 0 0,0 0 0 0 0,0 0 0 0 0,-1 0 0 0 0,1 0 0 0 0,-1 0 0 0 0,0-1 0 0 0,0 1 0 0 0,0-1 0 0 0,4-5 0 0 0,4-4 169 0 0,-1 0 0 0 0,0-1 1 0 0,13-22-1 0 0,-10 12 318 0 0,-1-1 0 0 0,12-33 0 0 0,-19 43-339 0 0,0-1 0 0 0,-2 1 0 0 0,0-1 1 0 0,0 0-1 0 0,0-25 0 0 0,-4 29-120 0 0,0 1-1 0 0,0 0 0 0 0,-1 0 1 0 0,0 0-1 0 0,-1 0 1 0 0,0 0-1 0 0,-1 0 0 0 0,-9-17 1 0 0,9 21-13 0 0,4 5-95 0 0,0 4-182 0 0,3 5 230 0 0,0-1-1 0 0,0 0 1 0 0,0 0 0 0 0,1 0-1 0 0,0 0 1 0 0,0 0-1 0 0,0-1 1 0 0,1 1 0 0 0,6 5-1 0 0,11 10-37 0 0,24 20 0 0 0,-21-21-6 0 0,10 9 40 0 0,-20-19 150 0 0,-2 0 0 0 0,1 2 0 0 0,-1-1 0 0 0,-1 2 0 0 0,20 27 0 0 0,-30-38-109 0 0,-1 0 1 0 0,1 1-1 0 0,0-1 0 0 0,-1 1 0 0 0,0 0 1 0 0,0-1-1 0 0,0 1 0 0 0,0 0 0 0 0,0 0 1 0 0,-1 0-1 0 0,0 0 0 0 0,1-1 0 0 0,-2 1 0 0 0,1 0 1 0 0,0 0-1 0 0,-1 0 0 0 0,-1 6 0 0 0,0-5 2 0 0,0 0 0 0 0,0-1 0 0 0,-1 1 0 0 0,1 0 0 0 0,-1-1 0 0 0,0 0 0 0 0,-1 1 0 0 0,1-1 0 0 0,-1 0-1 0 0,1-1 1 0 0,-1 1 0 0 0,-5 3 0 0 0,-19 15 100 0 0,15-11-153 0 0,-2 0-1 0 0,-24 15 1 0 0,27-20 43 0 0,3-1-591 0 0,0 0-1 0 0,-18 7 0 0 0,25-11 366 0 0,1-1 0 0 0,-1 1 0 0 0,0-1 0 0 0,1 1 0 0 0,-1-1 0 0 0,0 0-1 0 0,1 0 1 0 0,-1 0 0 0 0,0 0 0 0 0,0 0 0 0 0,1 0 0 0 0,-1 0 0 0 0,0 0 0 0 0,0-1 0 0 0,1 1 0 0 0,-1 0 0 0 0,1-1-1 0 0,-1 0 1 0 0,0 1 0 0 0,1-1 0 0 0,-1 0 0 0 0,1 0 0 0 0,-3-2 0 0 0,-2-6-1746 0 0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1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3679 0 0,'0'0'8128'0'0,"2"1"-7432"0"0,1 2-427 0 0,0-2 1 0 0,1 1-1 0 0,-1 0 0 0 0,1-1 0 0 0,0 1 0 0 0,0-1 0 0 0,-1 0 0 0 0,1-1 0 0 0,0 1 0 0 0,0 0 0 0 0,0-1 1 0 0,0 0-1 0 0,0 0 0 0 0,0 0 0 0 0,0-1 0 0 0,3 0 0 0 0,13-2 309 0 0,35-12-1 0 0,-44 11-467 0 0,96-24-64 0 0,-36 14-3721 0 0,-49 10-1792 0 0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1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3079 0 0,'2'1'3642'0'0,"2"1"-2987"0"0,1 0 0 0 0,-1-1 1 0 0,1 0-1 0 0,-1 0 0 0 0,1 0 1 0 0,0 0-1 0 0,-1-1 0 0 0,7 0 1 0 0,43-3 2218 0 0,-27 0-2444 0 0,22-1-177 0 0,64-15-1 0 0,-8-10-4153 0 0,-78 19 2429 0 0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1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4631 0 0,'0'0'210'0'0,"0"2"66"0"0,1 9 162 0 0,-1-1 0 0 0,0 1 0 0 0,0 0 0 0 0,-1-1 0 0 0,-3 14 0 0 0,1-8 176 0 0,-1 27 0 0 0,12 91 1281 0 0,-5-109-1329 0 0,2 0-1 0 0,0 0 0 0 0,12 31 0 0 0,-16-54-499 0 0,0 0 0 0 0,-1 0 1 0 0,1 0-1 0 0,1 0 1 0 0,-1 0-1 0 0,0-1 0 0 0,0 1 1 0 0,1 0-1 0 0,-1 0 1 0 0,1-1-1 0 0,-1 1 0 0 0,1-1 1 0 0,-1 1-1 0 0,1-1 1 0 0,0 0-1 0 0,0 0 0 0 0,4 2 1 0 0,-5-2-20 0 0,1-1 1 0 0,0 0-1 0 0,-1 0 1 0 0,1 1-1 0 0,-1-1 1 0 0,1 0-1 0 0,0 0 1 0 0,-1 0-1 0 0,1-1 1 0 0,0 1-1 0 0,-1 0 1 0 0,1-1-1 0 0,-1 1 1 0 0,1-1-1 0 0,-1 1 1 0 0,1-1-1 0 0,-1 0 1 0 0,1 1-1 0 0,-1-1 1 0 0,0 0-1 0 0,1 0 1 0 0,-1 0-1 0 0,0 0 1 0 0,2-3-1 0 0,9-7 249 0 0,-2-1-1 0 0,1 0 0 0 0,-1-1 1 0 0,-1 0-1 0 0,14-28 0 0 0,-12 19 101 0 0,-4 10-49 0 0,-1-1-1 0 0,5-17 1 0 0,-9 25-241 0 0,-1 0 1 0 0,0 0-1 0 0,-1 0 0 0 0,1 0 0 0 0,-1 0 1 0 0,0-1-1 0 0,0 1 0 0 0,0 0 1 0 0,-3-10-1 0 0,1 8-61 0 0,0-1 0 0 0,-1 1 0 0 0,0 0 0 0 0,-1 0 1 0 0,1 0-1 0 0,-1 0 0 0 0,-1 1 0 0 0,1-1 0 0 0,-1 1 0 0 0,0 0 0 0 0,-1 0 0 0 0,-8-7 1 0 0,2 4-70 0 0,0 0 0 0 0,-1 0 0 0 0,0 1 0 0 0,0 1 0 0 0,-22-9 0 0 0,29 13-120 0 0,0 1 0 0 0,0 1 1 0 0,-1-1-1 0 0,1 1 1 0 0,0 0-1 0 0,-1 0 1 0 0,1 1-1 0 0,0 0 1 0 0,-10 1-1 0 0,14-1 17 0 0,0 0 0 0 0,0 0 0 0 0,0 1 0 0 0,0-1 0 0 0,0 1-1 0 0,0-1 1 0 0,1 1 0 0 0,-1 0 0 0 0,0 0 0 0 0,0 0 0 0 0,1 0 0 0 0,-1 0 0 0 0,0 0 0 0 0,1 1 0 0 0,-1-1-1 0 0,1 0 1 0 0,0 1 0 0 0,0-1 0 0 0,-1 1 0 0 0,1 0 0 0 0,0-1 0 0 0,0 1 0 0 0,0 0 0 0 0,0-1 0 0 0,1 1-1 0 0,-1 0 1 0 0,0 0 0 0 0,1 0 0 0 0,-1 0 0 0 0,1 0 0 0 0,0 0 0 0 0,0 0 0 0 0,0 0 0 0 0,0 2 0 0 0,0-1-199 0 0,0-1 0 0 0,0 1 0 0 0,1-1 0 0 0,-1 1 0 0 0,1-1 0 0 0,0 1 1 0 0,0-1-1 0 0,0 0 0 0 0,1 3 0 0 0,6 7-3901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0:50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4 280 2527 0 0,'-2'-11'782'0'0,"1"-1"-1"0"0,1 1 0 0 0,0-1 0 0 0,1 1 0 0 0,0-1 0 0 0,0 1 0 0 0,1 0 0 0 0,1-1 0 0 0,7-19 0 0 0,-5 18 10 0 0,1 0-1 0 0,0 0 1 0 0,1 1 0 0 0,1 0-1 0 0,0 0 1 0 0,0 1 0 0 0,17-18-1 0 0,-22 26-690 0 0,1 0 0 0 0,-1 0 0 0 0,1 0 0 0 0,0 1 0 0 0,0-1 0 0 0,0 1-1 0 0,0 0 1 0 0,0 0 0 0 0,0 1 0 0 0,0-1 0 0 0,1 1 0 0 0,-1 0 0 0 0,1 0 0 0 0,-1 0 0 0 0,1 1-1 0 0,7-1 1 0 0,-6 1-41 0 0,1 1-1 0 0,-1 0 0 0 0,1 0 0 0 0,-1 1 0 0 0,0-1 0 0 0,0 1 0 0 0,1 1 1 0 0,-1-1-1 0 0,-1 1 0 0 0,1 0 0 0 0,6 5 0 0 0,-8-6-33 0 0,-1 0 0 0 0,0 1-1 0 0,0-1 1 0 0,0 1-1 0 0,0 0 1 0 0,0 0 0 0 0,-1 0-1 0 0,1 0 1 0 0,-1 0 0 0 0,0 1-1 0 0,0-1 1 0 0,0 1 0 0 0,0 0-1 0 0,-1 0 1 0 0,1-1 0 0 0,-1 1-1 0 0,0 0 1 0 0,0 0 0 0 0,0 4-1 0 0,-1-2 2 0 0,0 0 0 0 0,0 0-1 0 0,0 0 1 0 0,-1 0 0 0 0,0 0-1 0 0,-1 0 1 0 0,1 0 0 0 0,-1-1-1 0 0,0 1 1 0 0,0-1 0 0 0,-1 1-1 0 0,-3 5 1 0 0,-13 17-97 0 0,-1-1-1 0 0,-1 0 1 0 0,-1-2 0 0 0,-37 34 0 0 0,48-49-332 0 0,-1 0 0 0 0,0 0 0 0 0,-1-2-1 0 0,1 1 1 0 0,-28 12 0 0 0,38-21 235 0 0,2 0 2 0 0,-1-1 153 0 0,1 0-1 0 0,0 0 0 0 0,-1 0 0 0 0,1 1 0 0 0,0-1 0 0 0,-1 0 1 0 0,1 0-1 0 0,0 0 0 0 0,0 0 0 0 0,0 0 0 0 0,0 0 0 0 0,0 1 1 0 0,0-1-1 0 0,0-1 0 0 0,0 1 15 0 0,0 0 0 0 0,0 1 0 0 0,0-1 1 0 0,0 1-1 0 0,0-1 0 0 0,0 1 0 0 0,0-1 0 0 0,0 1 0 0 0,0-1 0 0 0,0 1 1 0 0,0-1-1 0 0,1 1 0 0 0,-1-1 0 0 0,0 1 0 0 0,0-1 0 0 0,0 1 0 0 0,1-1 1 0 0,-1 1-1 0 0,0-1 0 0 0,1 1 0 0 0,-1-1 0 0 0,0 1 0 0 0,1 0 0 0 0,-1-1 1 0 0,0 1-1 0 0,1-1 0 0 0,-1 1 0 0 0,1 0 0 0 0,0-1 0 0 0,0 1 8 0 0,2-3 37 0 0,-1 1 0 0 0,1 0 0 0 0,-1 0 0 0 0,1 0 1 0 0,0 0-1 0 0,0 0 0 0 0,0 0 0 0 0,4-1 1 0 0,-6 3 211 0 0,19-3 414 0 0,-13 4-578 0 0,-4 0-12 0 0,4 3-15 0 0,1 2-66 0 0,1 0 1 0 0,-1 0-1 0 0,-1 1 0 0 0,1 0 1 0 0,-1 0-1 0 0,0 1 1 0 0,-1 0-1 0 0,0 0 0 0 0,8 14 1 0 0,9 11 51 0 0,0-4 8 0 0,2-1 1 0 0,0-1 0 0 0,2-2 0 0 0,51 39 0 0 0,-62-52-36 0 0,3 2 36 0 0,0-1 1 0 0,21 11-1 0 0,32 12-1176 0 0,-71-36 636 0 0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5295 0 0,'0'0'242'0'0,"0"2"-12"0"0,-5 63 1193 0 0,0 2 3746 0 0,5-66-4386 0 0,3 8 6533 0 0,4-25-6999 0 0,-5 9-328 0 0,-3 6-15 0 0,-10 6-35 0 0,7-2 50 0 0,0-1-7 0 0,2 0 14 0 0,0-1-1 0 0,0 1 0 0 0,0-1 0 0 0,0 1 0 0 0,1 0 0 0 0,-1 0 0 0 0,1-1 0 0 0,-1 1 0 0 0,-1 4 0 0 0,-14 17-60 0 0,18-22 60 0 0,0-1 0 0 0,-1 1 1 0 0,1-1-1 0 0,0 0 0 0 0,-1 0 1 0 0,1 1-1 0 0,-1-1 0 0 0,1 0 0 0 0,0 0 1 0 0,0 0-1 0 0,-1 0 0 0 0,1 0 1 0 0,0 0-1 0 0,0 0 0 0 0,7-1-425 0 0,1 0 1 0 0,-1 0-1 0 0,0-1 0 0 0,0-1 0 0 0,-1 1 0 0 0,1-1 0 0 0,0-1 1 0 0,14-8-1 0 0,8-3-2456 0 0,-14 8-3016 0 0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4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131 116 1583 0 0,'-3'-7'67'0'0,"1"-1"0"0"0,-1 1 0 0 0,-7-13 0 0 0,4 10 327 0 0,3 5 303 0 0,-1 0 0 0 0,0 1 0 0 0,0-1 0 0 0,0 1 0 0 0,0 0 0 0 0,-1 0 0 0 0,-9-6-1 0 0,10 7-123 0 0,-31-17 7920 0 0,36 35-8124 0 0,1 0 0 0 0,0-1 0 0 0,1 1 1 0 0,7 19-1 0 0,3 13 72 0 0,-13-45-369 0 0,1-1 13 0 0,1 6-13 0 0,-1-5-57 0 0,-1-1 1 0 0,1 1-1 0 0,-1 0 0 0 0,0 0 1 0 0,0 0-1 0 0,0 0 1 0 0,0 0-1 0 0,0-1 0 0 0,0 4 1 0 0,-1 5-13 0 0,5 31-3 0 0,1-1 0 0 0,13 48 0 0 0,29 76 0 0 0,-23-85 0 0 0,-17-53 6 0 0,-1 0 0 0 0,-2 0 0 0 0,0 1 0 0 0,-2-1 0 0 0,-1 1 0 0 0,-1-1 0 0 0,-1 1 0 0 0,-8 41 0 0 0,-4 2 68 0 0,13-68 54 0 0,-2-3-119 0 0,1 0-1 0 0,0 0 0 0 0,0 0 1 0 0,0 0-1 0 0,0 0 1 0 0,0-1-1 0 0,0 1 0 0 0,0 0 1 0 0,0-1-1 0 0,1 1 1 0 0,-1-1-1 0 0,0-1 0 0 0,0 1-11 0 0,-4-13-83 0 0,0 0 1 0 0,1-1-1 0 0,0 0 1 0 0,1 0-1 0 0,1 0 1 0 0,0-26 0 0 0,0 14 41 0 0,2 23 43 0 0,0 0 0 0 0,0 1 0 0 0,0-1 0 0 0,1 0 0 0 0,-1 0 0 0 0,1 0 0 0 0,0 1 0 0 0,1-1 0 0 0,-1 1 0 0 0,1-1 0 0 0,0 1 0 0 0,0-1-1 0 0,0 1 1 0 0,4-5 0 0 0,-2 4-2 0 0,0 0 0 0 0,1 0 0 0 0,0 0 0 0 0,0 1 0 0 0,0 0 0 0 0,0 0 0 0 0,1 0 0 0 0,-1 0 0 0 0,9-3 0 0 0,1 1 2 0 0,1 0 0 0 0,0 1 0 0 0,1 0 0 0 0,-1 1 0 0 0,1 1 1 0 0,0 1-1 0 0,19-1 0 0 0,-25 3 20 0 0,0 0 0 0 0,0 0 1 0 0,-1 1-1 0 0,1 1 0 0 0,0-1 1 0 0,-1 2-1 0 0,1-1 0 0 0,11 6 0 0 0,-18-6-13 0 0,0 0 0 0 0,0 0-1 0 0,0 0 1 0 0,-1 0 0 0 0,1 1-1 0 0,-1-1 1 0 0,0 1 0 0 0,0 0-1 0 0,0 0 1 0 0,0 0 0 0 0,0 0-1 0 0,-1 1 1 0 0,1-1 0 0 0,-1 1-1 0 0,0 0 1 0 0,0-1 0 0 0,0 1-1 0 0,-1 0 1 0 0,1 0 0 0 0,-1 0-1 0 0,0 0 1 0 0,0 0 0 0 0,0 6-1 0 0,0-3 3 0 0,-1-1 0 0 0,0 1-1 0 0,0 0 1 0 0,-1-1 0 0 0,0 1 0 0 0,0-1-1 0 0,-1 1 1 0 0,1-1 0 0 0,-6 13-1 0 0,2-9 17 0 0,0-1-1 0 0,-1 1 0 0 0,0-1 0 0 0,0 0 0 0 0,-11 11 0 0 0,-6 2 25 0 0,0-1 0 0 0,-1-1 0 0 0,-33 20 0 0 0,27-19-137 0 0,-2-2 0 0 0,0-1-1 0 0,-1-2 1 0 0,-1-1 0 0 0,-39 12-1 0 0,69-26 58 0 0,0 0 0 0 0,0 0 0 0 0,0-1-1 0 0,0 1 1 0 0,-1-1 0 0 0,1 0 0 0 0,0 0-1 0 0,0 0 1 0 0,-1-1 0 0 0,1 0 0 0 0,0 1-1 0 0,0-1 1 0 0,0-1 0 0 0,0 1 0 0 0,0-1 0 0 0,0 1-1 0 0,0-1 1 0 0,1 0 0 0 0,-1-1 0 0 0,0 1-1 0 0,1-1 1 0 0,-5-4 0 0 0,7 6-220 0 0,1-1-443 0 0,0 0 329 0 0,0 0-1 0 0,0 0 1 0 0,1 1-1 0 0,-1-1 1 0 0,0 0-1 0 0,1 0 1 0 0,0 0 0 0 0,-1 0-1 0 0,1 0 1 0 0,0 1-1 0 0,0-1 1 0 0,2-3-1 0 0,3-3-4557 0 0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6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5407 0 0,'0'0'491'0'0,"1"3"-271"0"0,6 26 2531 0 0,4 43 0 0 0,-4-20-1525 0 0,0 4-466 0 0,-4-28-294 0 0,1-1 0 0 0,2 1 1 0 0,13 40-1 0 0,-6-42-290 0 0,-5-16-106 0 0,2-6 4 0 0,-7-4-67 0 0,0 0 0 0 0,0-1-1 0 0,0 1 1 0 0,1 0 0 0 0,-1-1-1 0 0,0 0 1 0 0,0 0 0 0 0,0 0-1 0 0,0 0 1 0 0,0 0-1 0 0,0 0 1 0 0,5-4 0 0 0,-2 0-18 0 0,1 0-1 0 0,-1 0 1 0 0,11-11 0 0 0,-4 1-373 0 0,11-20 1 0 0,11-10-292 0 0,-13 16 452 0 0,-2-1 0 0 0,34-62-1 0 0,-50 84 194 0 0,9-16 4 0 0,-2 6 187 0 0,11-26-1 0 0,-20 39-83 0 0,0 1 0 0 0,-1-1 0 0 0,0 0 0 0 0,1 0 0 0 0,-1 0 1 0 0,-1 1-1 0 0,1-1 0 0 0,-1 0 0 0 0,0 0 0 0 0,0 0 0 0 0,-1-6 0 0 0,1 11-63 0 0,0-1 0 0 0,0 0 0 0 0,-1 1 0 0 0,1-1 0 0 0,0 0-1 0 0,0 1 1 0 0,-1-1 0 0 0,1 0 0 0 0,0 1 0 0 0,-1-1 0 0 0,1 0 0 0 0,-1 1 0 0 0,1-1-1 0 0,-1 1 1 0 0,1-1 0 0 0,-1 1 0 0 0,1-1 0 0 0,-1 1 0 0 0,1-1 0 0 0,-1 1 0 0 0,0 0-1 0 0,1-1 1 0 0,-1 1 0 0 0,0 0 0 0 0,1 0 0 0 0,-1-1 0 0 0,0 1 0 0 0,1 0 0 0 0,-1 0-1 0 0,0 0 1 0 0,0 0 0 0 0,1 0 0 0 0,-1 0 0 0 0,0 0 0 0 0,0 0 0 0 0,1 0-1 0 0,-1 0 1 0 0,0 0 0 0 0,1 0 0 0 0,-1 1 0 0 0,-1-1 0 0 0,-2 2-12 0 0,-1-1-1 0 0,1 1 1 0 0,0 0-1 0 0,-7 4 1 0 0,10-5-1 0 0,-10 6-25 0 0,0 1 0 0 0,0 1 0 0 0,1-1 0 0 0,0 1 0 0 0,0 1 0 0 0,1 0 0 0 0,1 1 0 0 0,0-1 0 0 0,-9 15 0 0 0,9-10 18 0 0,0 0 0 0 0,2 0 0 0 0,-1 0 0 0 0,2 1 0 0 0,0 0 0 0 0,1 0 0 0 0,-3 19 0 0 0,4-12 6 0 0,1-1 0 0 0,0 1 0 0 0,2 0 0 0 0,1 0 0 0 0,1 0 0 0 0,5 25 0 0 0,-7-45 0 0 0,1 0 0 0 0,0 1 0 0 0,0-1 0 0 0,0 0 0 0 0,1 1 0 0 0,-1-1 0 0 0,1 0 0 0 0,0 0 0 0 0,-1 0 0 0 0,4 3 0 0 0,-5-6 0 0 0,1 1 0 0 0,-1-1 0 0 0,1 1 0 0 0,-1-1 0 0 0,1 1 0 0 0,-1-1 0 0 0,1 1 0 0 0,-1-1 0 0 0,1 0 0 0 0,-1 1 0 0 0,1-1 0 0 0,-1 0 0 0 0,1 1 0 0 0,0-1 0 0 0,-1 0 0 0 0,1 0 0 0 0,-1 0 0 0 0,1 1 0 0 0,1-1 0 0 0,3-3 0 0 0,-4 2 0 0 0,2-1 17 0 0,1-1 0 0 0,0 1 0 0 0,-1-1 0 0 0,0 1 0 0 0,0-1 0 0 0,0 0 0 0 0,0-1 0 0 0,3-3 0 0 0,20-34 194 0 0,-13 20-175 0 0,14-21 31 0 0,-1-2 0 0 0,36-89-1 0 0,-61 132 37 0 0,-1 2-162 0 0,3 14 37 0 0,0-1 1 0 0,0 0-1 0 0,2-1 0 0 0,-1 1 0 0 0,2-1 1 0 0,0 0-1 0 0,0 0 0 0 0,12 16 0 0 0,1 1 22 0 0,-15-23 0 0 0,0 0 0 0 0,1 0 0 0 0,0-1 0 0 0,0 1 0 0 0,0-1 0 0 0,1 0 0 0 0,11 10 0 0 0,-15-16 1 0 0,-1 1 0 0 0,1-1 0 0 0,-1 1 1 0 0,1-1-1 0 0,-1 0 0 0 0,1 1 0 0 0,-1-1 0 0 0,1 0 0 0 0,-1 0 0 0 0,1 0 0 0 0,-1 0 0 0 0,1-1 0 0 0,-1 1 0 0 0,1 0 0 0 0,-1-1 0 0 0,1 1 0 0 0,-1-1 0 0 0,1 1 0 0 0,-1-1 1 0 0,1 0-1 0 0,-1 1 0 0 0,3-3 0 0 0,1 0 17 0 0,0-1 1 0 0,0 0-1 0 0,0 0 1 0 0,6-6 0 0 0,13-20 74 0 0,-1 0-1 0 0,32-57 1 0 0,-35 54-38 0 0,32-61 1344 0 0,-47 86-1210 0 0,1-2 226 0 0,1 0-1 0 0,9-12 0 0 0,-14 19-341 0 0,1 0-1 0 0,0 1 1 0 0,-1-1-1 0 0,1 1 1 0 0,0 0-1 0 0,0 0 1 0 0,0 0-1 0 0,1 0 1 0 0,-1 0-1 0 0,0 1 1 0 0,7-3-1 0 0,-9 4-69 0 0,1 0-1 0 0,-1 0 1 0 0,1 0 0 0 0,0 0-1 0 0,-1 0 1 0 0,1 0-1 0 0,-1 0 1 0 0,1 1-1 0 0,-1-1 1 0 0,1 0 0 0 0,-1 1-1 0 0,1-1 1 0 0,-1 1-1 0 0,1 0 1 0 0,-1-1-1 0 0,0 1 1 0 0,1 0 0 0 0,-1 0-1 0 0,0 0 1 0 0,0 0-1 0 0,0 0 1 0 0,1 0-1 0 0,-1 0 1 0 0,0 1 0 0 0,1 1-1 0 0,1 1-2 0 0,-1-1-1 0 0,0 1 1 0 0,1 0 0 0 0,-1 0-1 0 0,-1 0 1 0 0,1 0 0 0 0,2 8-1 0 0,-2 1 23 0 0,-1 0 0 0 0,0 0-1 0 0,-1 0 1 0 0,0 0 0 0 0,-1 0-1 0 0,0 0 1 0 0,-1 0 0 0 0,0 0 0 0 0,-9 24-1 0 0,-1-3-180 0 0,-2-1 0 0 0,-24 41 0 0 0,37-71-23 0 0,0-1 1 0 0,0 0-1 0 0,0 0 0 0 0,-1 1 0 0 0,1-1 0 0 0,-1 0 0 0 0,1 0 0 0 0,-1-1 1 0 0,1 1-1 0 0,-1 0 0 0 0,0 0 0 0 0,0-1 0 0 0,0 1 0 0 0,0-1 1 0 0,0 0-1 0 0,0 0 0 0 0,-1 1 0 0 0,1-2 0 0 0,0 1 0 0 0,-5 1 1 0 0,-7 3-3906 0 0,-1 4-988 0 0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6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9359 0 0,'0'0'720'0'0,"1"-1"-474"0"0,0-4-168 0 0,1 2 1 0 0,0-1 0 0 0,1 0-1 0 0,3-5 1 0 0,1 1 2018 0 0,0 1-1 0 0,1 0 1 0 0,0 0 0 0 0,11-8-1 0 0,-7 7-723 0 0,-8 5-1254 0 0,0 1 1 0 0,0 0-1 0 0,0 0 0 0 0,8-2 1 0 0,1-1-323 0 0,-11 4-42 0 0,0 0-1 0 0,0 0 0 0 0,0 1 1 0 0,0-1-1 0 0,0 1 0 0 0,1 0 0 0 0,-1-1 1 0 0,0 1-1 0 0,4 1 0 0 0,11 0-1250 0 0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12031 0 0,'0'0'1420'0'0,"3"1"-689"0"0,0 1-517 0 0,0-1-1 0 0,0 1 1 0 0,0-1-1 0 0,0 0 1 0 0,0-1-1 0 0,1 1 1 0 0,-1-1-1 0 0,0 1 1 0 0,1-1 0 0 0,-1 0-1 0 0,0 0 1 0 0,1 0-1 0 0,-1 0 1 0 0,0-1-1 0 0,0 0 1 0 0,1 1-1 0 0,-1-1 1 0 0,3-2 0 0 0,9-3 399 0 0,-1 0 1 0 0,24-16-1 0 0,1 0-262 0 0,25-5-2229 0 0,-45 19 732 0 0</inkml:trace>
  <inkml:trace contextRef="#ctx0" brushRef="#br0" timeOffset="1">146 381 10279 0 0,'0'0'1000'0'0,"11"-2"-888"0"0,1-4-112 0 0,-2 2 0 0 0,3-2 0 0 0,3-3 848 0 0,-1-1 144 0 0,1-2 32 0 0,1 1 8 0 0,1-1-520 0 0,-1 1-112 0 0,1-3-16 0 0,5-5-4760 0 0,-2-1-944 0 0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7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203 131 287 0 0,'-3'5'1449'0'0,"-1"0"-1"0"0,1 0 1 0 0,0 0-1 0 0,-4 10 1 0 0,-5 26 2170 0 0,9-19-2631 0 0,-2 39 0 0 0,5-44-701 0 0,1 0 1 0 0,1-1 0 0 0,1 0-1 0 0,0 1 1 0 0,1-1 0 0 0,1-1-1 0 0,0 1 1 0 0,1-1 0 0 0,1 1-1 0 0,0-2 1 0 0,2 1 0 0 0,-1-1-1 0 0,1 0 1 0 0,1-1 0 0 0,19 20-1 0 0,-25-29-187 0 0,1 0 0 0 0,0 0 1 0 0,-1 0-1 0 0,1 0 0 0 0,1-1 0 0 0,-1 0 0 0 0,1 0 0 0 0,-1 0 0 0 0,1-1 0 0 0,0 1 1 0 0,0-1-1 0 0,11 2 0 0 0,-12-4-51 0 0,0 0 1 0 0,0 0-1 0 0,0 0 1 0 0,-1 0-1 0 0,1-1 1 0 0,0 1-1 0 0,0-1 1 0 0,0-1-1 0 0,-1 1 0 0 0,1-1 1 0 0,-1 1-1 0 0,1-1 1 0 0,-1-1-1 0 0,1 1 1 0 0,-1 0-1 0 0,0-1 1 0 0,4-3-1 0 0,3-4 35 0 0,0-1-1 0 0,0 1 0 0 0,-1-2 1 0 0,0 1-1 0 0,-1-1 1 0 0,-1-1-1 0 0,0 0 0 0 0,0 0 1 0 0,9-24-1 0 0,-12 25-58 0 0,-1 0-1 0 0,0 0 1 0 0,-1-1-1 0 0,-1 1 1 0 0,0-1-1 0 0,0 1 1 0 0,-2-1-1 0 0,1 0 1 0 0,-2 0-1 0 0,1 1 1 0 0,-6-25-1 0 0,2 22-35 0 0,-1-1 0 0 0,0 1-1 0 0,-2 0 1 0 0,0 1 0 0 0,0-1-1 0 0,-1 2 1 0 0,-1-1 0 0 0,0 1 0 0 0,-1 0-1 0 0,0 1 1 0 0,-1 0 0 0 0,-1 1-1 0 0,0 0 1 0 0,-25-18 0 0 0,29 24-52 0 0,-1 0 1 0 0,0 1-1 0 0,0 0 0 0 0,0 0 1 0 0,-1 1-1 0 0,1 0 0 0 0,-1 1 1 0 0,0 0-1 0 0,0 0 0 0 0,0 1 1 0 0,0 0-1 0 0,1 1 0 0 0,-1 0 1 0 0,0 1-1 0 0,0 0 0 0 0,0 0 1 0 0,-15 5-1 0 0,11-2-186 0 0,-1 1 1 0 0,2 0-1 0 0,-1 1 0 0 0,1 0 1 0 0,0 2-1 0 0,0-1 0 0 0,0 1 1 0 0,1 1-1 0 0,1 0 0 0 0,0 1 1 0 0,-13 13-1 0 0,19-17-28 0 0,0 1-1 0 0,0-1 1 0 0,0 1 0 0 0,1 0 0 0 0,0 0 0 0 0,0 0-1 0 0,1 1 1 0 0,0-1 0 0 0,0 1 0 0 0,1 0-1 0 0,-1 0 1 0 0,2 0 0 0 0,-2 15 0 0 0,5 1-4473 0 0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7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11519 0 0,'0'0'12420'0'0,"2"0"-11921"0"0,10-1-333 0 0,0 1 0 0 0,15-4 1 0 0,8-4-3522 0 0,-18 5 446 0 0,0 1-4133 0 0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7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14 12095 0 0,'-10'-11'554'0'0,"8"8"770"0"0,1 5-1165 0 0,1 0 0 0 0,-1 0-1 0 0,1-1 1 0 0,-1 1 0 0 0,1 0 0 0 0,0 0 0 0 0,-1 0 0 0 0,1-1 0 0 0,0 3 0 0 0,0 4 189 0 0,-4 16 105 0 0,2 1 0 0 0,1-1-1 0 0,0 1 1 0 0,2-1 0 0 0,1 1 0 0 0,1-1-1 0 0,1 0 1 0 0,1 0 0 0 0,11 33 0 0 0,-12-48-355 0 0,-1 0 0 0 0,1-1 0 0 0,1 0 0 0 0,0 1 0 0 0,0-1 0 0 0,0-1 0 0 0,12 13 1 0 0,-12-15-61 0 0,0-1 1 0 0,0 1 0 0 0,0-1-1 0 0,0 0 1 0 0,1-1 0 0 0,0 1 0 0 0,0-1-1 0 0,0 0 1 0 0,0-1 0 0 0,0 0-1 0 0,11 3 1 0 0,-12-4-20 0 0,0-1 1 0 0,-1 0-1 0 0,1 0 0 0 0,0 0 0 0 0,-1 0 0 0 0,1-1 1 0 0,0 0-1 0 0,-1 0 0 0 0,1 0 0 0 0,-1 0 0 0 0,1-1 1 0 0,-1 0-1 0 0,6-3 0 0 0,6-4 67 0 0,30-21 1 0 0,-40 25-81 0 0,16-12 27 0 0,-1 0 1 0 0,-1-1-1 0 0,-1-1 0 0 0,-1-1 1 0 0,0-1-1 0 0,-2 0 0 0 0,0-2 1 0 0,18-32-1 0 0,-23 26-21 0 0,-6 13-12 0 0,-5 16 0 0 0,0 0 0 0 0,0 0 0 0 0,0 0 0 0 0,0 0 0 0 0,0 0 0 0 0,0 1 0 0 0,0-1 0 0 0,0 0 0 0 0,0 0-1 0 0,0 0 1 0 0,0 0 0 0 0,0 0 0 0 0,0 0 0 0 0,0 0 0 0 0,0 0 0 0 0,0 0 0 0 0,0 0 0 0 0,0 0 0 0 0,0 0 0 0 0,0 0 0 0 0,0 0 0 0 0,0 0-1 0 0,0 0 1 0 0,0 0 0 0 0,0 0 0 0 0,0 0 0 0 0,0 0 0 0 0,0 0 0 0 0,1 0 0 0 0,-1 0 0 0 0,0 0 0 0 0,0 0 0 0 0,0 0 0 0 0,0 0 0 0 0,0 0-1 0 0,0 0 1 0 0,0 0 0 0 0,0 0 0 0 0,0 0 0 0 0,0 0 0 0 0,0 10-18 0 0,-1 12-27 0 0,-8 63-41 0 0,4 0 0 0 0,7 87 0 0 0,-2-129-591 0 0,0-1-2083 0 0,2-14-2880 0 0,0-14-15 0 0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1 975 0 0,'-6'1'6'0'0,"4"-1"-3"0"0,1 1 1 0 0,0-1-1 0 0,-1 0 1 0 0,1 1 0 0 0,-1-1-1 0 0,1 1 1 0 0,0-1-1 0 0,-1 1 1 0 0,1 0 0 0 0,0-1-1 0 0,0 1 1 0 0,0 0-1 0 0,-1 0 1 0 0,1 0 0 0 0,0 0-1 0 0,0 0 1 0 0,0 0-1 0 0,0 0 1 0 0,1 0 0 0 0,-1 0-1 0 0,0 1 1 0 0,-1 1-1 0 0,1 1 490 0 0,-1-1 0 0 0,1 0 0 0 0,-1 0 0 0 0,0 0 0 0 0,-4 6 0 0 0,5-8-160 0 0,-1 1 1 0 0,1-1-1 0 0,0 1 1 0 0,0-1-1 0 0,0 1 0 0 0,0-1 1 0 0,0 1-1 0 0,0 0 1 0 0,0 0-1 0 0,1 0 1 0 0,-1-1-1 0 0,1 1 1 0 0,-1 0-1 0 0,1 0 1 0 0,0 0-1 0 0,0 0 0 0 0,-1 0 1 0 0,2 0-1 0 0,-1 0 1 0 0,0 2-1 0 0,1-3-225 0 0,-1 0 0 0 0,0-1 1 0 0,1 1-1 0 0,-1-1 0 0 0,1 1 0 0 0,0-1 0 0 0,-1 1 0 0 0,1-1 0 0 0,-1 1 0 0 0,1-1 0 0 0,0 1 0 0 0,-1-1 0 0 0,1 0 0 0 0,0 1 0 0 0,0-1 0 0 0,-1 0 0 0 0,2 1 0 0 0,1 0 161 0 0,6 3 137 0 0,1-1 0 0 0,0 0 0 0 0,0 0 0 0 0,0-1 1 0 0,0 0-1 0 0,0 0 0 0 0,18-1 0 0 0,4-1 242 0 0,38-5 0 0 0,14-8-545 0 0,-43 7-5229 0 0,-23 4-362 0 0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8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3679 0 0,'0'0'566'0'0,"1"2"399"0"0,5 2-286 0 0,-1 0-1 0 0,1 0 1 0 0,0 0-1 0 0,0 0 1 0 0,0-1 0 0 0,1 0-1 0 0,-1-1 1 0 0,10 3-1 0 0,5 1 1459 0 0,32 5-1 0 0,-41-10-1772 0 0,0 0 0 0 0,0-1 0 0 0,0-1-1 0 0,0 0 1 0 0,-1 0 0 0 0,1-1 0 0 0,0-1 0 0 0,-1 0 0 0 0,1 0 0 0 0,-1-1 0 0 0,18-9 0 0 0,-5 1-511 0 0,25-18 0 0 0,17-17-3465 0 0,-43 32-2336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0:50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80 431 0 0,'0'-12'2136'0'0,"0"0"0"0"0,-1 0-1 0 0,-4-16 1 0 0,5 27-2022 0 0,0 1-1 0 0,0-1 1 0 0,0 1-1 0 0,0-1 1 0 0,0 0 0 0 0,0 1-1 0 0,0-1 1 0 0,0 1-1 0 0,0-1 1 0 0,1 1 0 0 0,-1-1-1 0 0,0 1 1 0 0,0-1-1 0 0,1 1 1 0 0,-1-1-1 0 0,0 1 1 0 0,1-1 0 0 0,-1 1-1 0 0,0-1 1 0 0,1 1-1 0 0,-1-1 1 0 0,0 1 0 0 0,1 0-1 0 0,-1-1 1 0 0,1 1-1 0 0,-1 0 1 0 0,1-1 0 0 0,-1 1-1 0 0,1 0 1 0 0,-1 0-1 0 0,1 0 1 0 0,-1-1-1 0 0,1 1 1 0 0,0 0 0 0 0,-1 0-1 0 0,1 0 1 0 0,-1 0-1 0 0,1 0 1 0 0,-1 0 0 0 0,2 0-1 0 0,1 0 27 0 0,1-1 0 0 0,-1 1 0 0 0,1 1 0 0 0,-1-1 0 0 0,5 1 0 0 0,2 2 22 0 0,-1 1-1 0 0,0-1 0 0 0,0 2 1 0 0,0-1-1 0 0,0 2 1 0 0,-1-1-1 0 0,0 1 0 0 0,0 0 1 0 0,0 0-1 0 0,-1 1 0 0 0,8 10 1 0 0,9 11 240 0 0,33 51 0 0 0,-53-72-344 0 0,75 102 593 0 0,11 16-230 0 0,-74-99-300 0 0,-1 1-1 0 0,24 56 0 0 0,-34-68-98 0 0,-1 0-1 0 0,0 1 0 0 0,-1-1 1 0 0,0 1-1 0 0,-1-1 0 0 0,-1 1 1 0 0,-1 0-1 0 0,0 0 1 0 0,-1-1-1 0 0,-1 1 0 0 0,-6 27 1 0 0,3-23 2 0 0,-2 0 0 0 0,-1 0 0 0 0,0 0-1 0 0,-1-1 1 0 0,-1 0 0 0 0,-1-1 0 0 0,-1 0 0 0 0,-15 19 0 0 0,-80 90-682 0 0,58-76-3718 0 0,41-43 677 0 0,1-2-832 0 0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8175 0 0,'0'0'742'0'0,"2"1"-610"0"0,134 102 2913 0 0,-24-17-128 0 0,-62-52-2035 0 0,100 77 1376 0 0,-121-87-1729 0 0,-1 1-1 0 0,48 56 1 0 0,-71-75-485 0 0,-1 0 0 0 0,1 1 1 0 0,-1-1-1 0 0,-1 1 0 0 0,1-1 0 0 0,-1 1 1 0 0,0 0-1 0 0,-1 0 0 0 0,0 1 1 0 0,2 10-1 0 0,-3-12-19 0 0,-1 0 1 0 0,0 0-1 0 0,0 0 0 0 0,0 0 0 0 0,-1 0 1 0 0,0 0-1 0 0,0 0 0 0 0,-1-1 1 0 0,0 1-1 0 0,0 0 0 0 0,0 0 0 0 0,0-1 1 0 0,-6 9-1 0 0,-1-1 28 0 0,0 0 0 0 0,0 0 1 0 0,-2-1-1 0 0,1-1 0 0 0,-16 14 1 0 0,-67 47 109 0 0,21-18-99 0 0,31-20-415 0 0,2 2 0 0 0,-44 54 1 0 0,37-37-3422 0 0,28-30 1542 0 0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81 1583 0 0,'0'0'7535'0'0,"-8"5"-5023"0"0,4-1-2306 0 0,-1 0-1 0 0,1 0 1 0 0,0 1-1 0 0,1-1 1 0 0,-1 1-1 0 0,1 0 1 0 0,0 0-1 0 0,0 1 1 0 0,0-1-1 0 0,1 0 1 0 0,0 1 0 0 0,0 0-1 0 0,1-1 1 0 0,-1 1-1 0 0,1 0 1 0 0,0 0-1 0 0,0 7 1 0 0,0 3-140 0 0,1 1-1 0 0,1-1 1 0 0,0 0 0 0 0,1 0 0 0 0,5 19 0 0 0,5 6 72 0 0,2-1 0 0 0,23 46 0 0 0,-16-36-76 0 0,16 24 53 0 0,-25-52-19 0 0,-1 1 0 0 0,-1-1 0 0 0,13 44 1 0 0,-21-56-99 0 0,-2-8-63 0 0,-6-1-105 0 0,6 0 156 0 0,-1-1 1 0 0,1 0 0 0 0,-1 0 0 0 0,1 0 0 0 0,-1 0 0 0 0,0 0-1 0 0,1 0 1 0 0,-1 0 0 0 0,1 0 0 0 0,-1 0 0 0 0,0 0 0 0 0,1 0-1 0 0,-1 0 1 0 0,1 0 0 0 0,-1 0 0 0 0,1 0 0 0 0,-1-1 0 0 0,0 1-1 0 0,1 0 1 0 0,-1 0 0 0 0,0-1 0 0 0,-6-5-37 0 0,1 0 0 0 0,0 0 0 0 0,-1 0 0 0 0,2 0 0 0 0,-1-1 0 0 0,1 0 0 0 0,0 0 0 0 0,1-1 0 0 0,0 1 0 0 0,0-1 0 0 0,-4-13 0 0 0,-2-9 20 0 0,2 0 1 0 0,-8-59 0 0 0,3-64-18 0 0,11 119 231 0 0,2 0 0 0 0,6-51 0 0 0,-5 72-116 0 0,2-1 0 0 0,0 1 0 0 0,1-1 0 0 0,0 1 0 0 0,1 0 0 0 0,0 1 0 0 0,1-1 0 0 0,1 1 0 0 0,7-12 0 0 0,-11 20 6 0 0,0 1-1 0 0,0-1 0 0 0,0 0 1 0 0,0 1-1 0 0,1 0 0 0 0,-1 0 1 0 0,1 0-1 0 0,0 0 0 0 0,0 1 1 0 0,0-1-1 0 0,0 1 0 0 0,1 0 0 0 0,-1 0 1 0 0,9-2-1 0 0,-10 3-41 0 0,1 1 0 0 0,-1 0 1 0 0,0-1-1 0 0,1 1 0 0 0,-1 1 0 0 0,0-1 0 0 0,1 0 0 0 0,-1 1 0 0 0,0 0 0 0 0,0-1 0 0 0,1 1 1 0 0,-1 1-1 0 0,0-1 0 0 0,0 0 0 0 0,0 1 0 0 0,0-1 0 0 0,-1 1 0 0 0,1 0 0 0 0,0 0 1 0 0,-1 0-1 0 0,5 5 0 0 0,0 1-25 0 0,1 1 0 0 0,-1 1 0 0 0,-1-1 0 0 0,0 1 0 0 0,0 0 0 0 0,-1 0 0 0 0,0 1 0 0 0,-1 0 0 0 0,0 0 1 0 0,-1 0-1 0 0,0 0 0 0 0,0 0 0 0 0,-2 1 0 0 0,1-1 0 0 0,-1 1 0 0 0,-1 0 0 0 0,-1 12 0 0 0,0-10 13 0 0,0 1 1 0 0,-1-1-1 0 0,-1 1 0 0 0,-1-1 0 0 0,0 0 1 0 0,0 0-1 0 0,-2 0 0 0 0,0-1 0 0 0,0 1 1 0 0,-1-1-1 0 0,-1-1 0 0 0,0 0 0 0 0,-10 13 1 0 0,4-9-582 0 0,-1 0 0 0 0,0-1 0 0 0,-26 19 0 0 0,23-22-1405 0 0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10 12671 0 0,'0'-1'971'0'0,"0"1"-953"0"0,0 0 0 0 0,0-1 0 0 0,0 1 1 0 0,0 0-1 0 0,0-1 0 0 0,0 1 0 0 0,0 0 0 0 0,0-1 0 0 0,0 1 1 0 0,-1 0-1 0 0,1-1 0 0 0,0 1 0 0 0,0 0 0 0 0,0-1 0 0 0,0 1 1 0 0,0 0-1 0 0,-1 0 0 0 0,1-1 0 0 0,0 1 0 0 0,0 0 0 0 0,-1 0 0 0 0,1 0 1 0 0,0-1-1 0 0,0 1 0 0 0,-1 0 0 0 0,1 0 0 0 0,0 0 0 0 0,0-1 1 0 0,-1 1-1 0 0,1 0 0 0 0,0 0 0 0 0,-1 0 0 0 0,1 0 0 0 0,0 0 1 0 0,-1 0-1 0 0,1 0 0 0 0,0 0 0 0 0,-1 0 0 0 0,1 0 0 0 0,-1 0 1 0 0,-9 2 182 0 0,9-2-150 0 0,-6 3 36 0 0,0 0 0 0 0,1 0 0 0 0,-1 0 1 0 0,0 1-1 0 0,1 0 0 0 0,0 0 0 0 0,0 0 0 0 0,0 1 0 0 0,1 0 0 0 0,-1 0 0 0 0,-4 6 0 0 0,4-2 15 0 0,0-1-1 0 0,0 1 1 0 0,1 0-1 0 0,0 0 1 0 0,1 1-1 0 0,0-1 1 0 0,-3 12-1 0 0,1 6 39 0 0,1 1 0 0 0,1 0 0 0 0,1-1 0 0 0,2 55 1 0 0,3-35-105 0 0,1 1 1 0 0,3-1 0 0 0,20 83-1 0 0,-22-116-351 0 0,1 1 0 0 0,1-1-1 0 0,0 0 1 0 0,11 18 0 0 0,-13-26 141 0 0,-1-1 1 0 0,1 0-1 0 0,0 0 1 0 0,0 0-1 0 0,1-1 0 0 0,-1 1 1 0 0,1-1-1 0 0,0 0 1 0 0,0 0-1 0 0,1-1 0 0 0,-1 0 1 0 0,1 0-1 0 0,6 3 1 0 0,10 1-1549 0 0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9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16 3079 0 0,'-1'-2'135'0'0,"-8"-12"2072"0"0,4 25 1883 0 0,4-10-3464 0 0,-2 7 123 0 0,1 0 0 0 0,-1 1 0 0 0,1-1 0 0 0,1 0-1 0 0,-1 17 1 0 0,2 45 178 0 0,1-29-441 0 0,5 243 1166 0 0,8-121-937 0 0,-3-111-1926 0 0,-5-31-3677 0 0,-2-11-416 0 0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0 626 8495 0 0,'0'0'388'0'0,"2"0"-10"0"0,126-2 2454 0 0,-118 2-2559 0 0,0 0 0 0 0,-1-1 0 0 0,1 0 0 0 0,0-1 0 0 0,-1 0 0 0 0,1 0 0 0 0,-1-1 0 0 0,0 0 0 0 0,1 0 0 0 0,-1-1 0 0 0,-1-1 0 0 0,1 1 0 0 0,11-9 0 0 0,-11 7-377 0 0,0-1-1 0 0,0 0 1 0 0,-1 0 0 0 0,0-1-1 0 0,0 0 1 0 0,-1-1-1 0 0,0 1 1 0 0,0-1 0 0 0,8-16-1 0 0,-11 18 20 0 0,-1 1 0 0 0,0-1 0 0 0,-1 1 0 0 0,1-1 0 0 0,-1 0 0 0 0,-1 0 0 0 0,1 0 0 0 0,-1 0 0 0 0,0 0 0 0 0,-1 0 0 0 0,0-12 0 0 0,-1 5 118 0 0,-1-1 0 0 0,0 1-1 0 0,-1 0 1 0 0,0 0 0 0 0,-8-17-1 0 0,4-1 523 0 0,6 30 234 0 0,1 5-693 0 0,4 55 241 0 0,17 98 0 0 0,-7-67-168 0 0,12 68 525 0 0,-19-126-1514 0 0,1-1 0 0 0,1 0 0 0 0,15 30 1 0 0,-18-48-4263 0 0</inkml:trace>
  <inkml:trace contextRef="#ctx0" brushRef="#br0" timeOffset="1">532 7 12439 0 0,'2'0'566'0'0,"5"-2"-483"0"0,1 0 1 0 0,-1 1-1 0 0,0 0 0 0 0,1 0 1 0 0,-1 1-1 0 0,1 0 1 0 0,-1 1-1 0 0,1-1 1 0 0,-1 2-1 0 0,10 1 1 0 0,-5 1 207 0 0,-1-1 0 0 0,0 2-1 0 0,0 0 1 0 0,0 0 0 0 0,19 14 0 0 0,-11-5 185 0 0,0 1 1 0 0,-2 1-1 0 0,1 1 0 0 0,-2 0 0 0 0,0 2 1 0 0,13 20-1 0 0,-16-20-364 0 0,-2 0 0 0 0,-1 0 0 0 0,0 1 0 0 0,-1 0 0 0 0,-1 1 0 0 0,-1 0 0 0 0,-1 0 0 0 0,-1 1 0 0 0,-1 0 0 0 0,-1 0 1 0 0,0 0-1 0 0,-2 0 0 0 0,-1 0 0 0 0,0 0 0 0 0,-2 0 0 0 0,0 0 0 0 0,-2 0 0 0 0,0 0 0 0 0,-2-1 0 0 0,0 0 0 0 0,-15 34 0 0 0,5-20-801 0 0,-1-1-1 0 0,-37 55 1 0 0,38-67-1067 0 0,-2-1 0 0 0,-25 26 0 0 0,17-23-3632 0 0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0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6591 0 0,'0'0'594'0'0,"1"2"-488"0"0,3 10 1200 0 0,12 23 0 0 0,-15-34-1034 0 0,0 0 0 0 0,0 0 0 0 0,1 0 0 0 0,-1 0 0 0 0,1 0 0 0 0,-1 0 1 0 0,1 0-1 0 0,-1 0 0 0 0,1 0 0 0 0,-1-1 0 0 0,1 1 0 0 0,2 0 0 0 0,0 0 229 0 0,1 0-163 0 0,1 0 1 0 0,0-1-1 0 0,0 1 1 0 0,0-1 0 0 0,0 0-1 0 0,0-1 1 0 0,0 1 0 0 0,0-1-1 0 0,8-3 1 0 0,4 1-21 0 0,28-7-137 0 0,-1-1 1 0 0,78-32 0 0 0,-90 30-4569 0 0,-4-1-1545 0 0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0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1 538 10799 0 0,'0'0'979'0'0,"2"1"-808"0"0,1 2 17 0 0,1 0 1 0 0,0 0 0 0 0,-1-1 0 0 0,1 0 0 0 0,0 1 0 0 0,1-2-1 0 0,-1 1 1 0 0,0 0 0 0 0,0-1 0 0 0,1 0 0 0 0,-1 0 0 0 0,0 0-1 0 0,1 0 1 0 0,-1-1 0 0 0,1 0 0 0 0,0 0 0 0 0,6-1-1 0 0,9-1 782 0 0,0-1 0 0 0,32-9 0 0 0,-52 12-973 0 0,20-7 155 0 0,-1-1 0 0 0,0 0 0 0 0,0-2 1 0 0,29-18-1 0 0,2-2-1801 0 0,-30 18 451 0 0,-1 0 0 0 0,18-16-1 0 0,-26 20 778 0 0,36-29-1658 0 0</inkml:trace>
  <inkml:trace contextRef="#ctx0" brushRef="#br0" timeOffset="1">856 1 7023 0 0,'-6'2'74'0'0,"0"0"-1"0"0,0 0 1 0 0,1 1-1 0 0,-1 0 1 0 0,1 0-1 0 0,-1 1 1 0 0,1 0-1 0 0,0 0 1 0 0,1 0-1 0 0,-8 8 0 0 0,2-1 34 0 0,1 0-1 0 0,0 1 0 0 0,-10 19 1 0 0,9-11 207 0 0,1 0 1 0 0,1 1-1 0 0,0 0 1 0 0,-6 32-1 0 0,7-21 407 0 0,2 0 0 0 0,-1 46-1 0 0,5-66-442 0 0,1-1 0 0 0,1 1-1 0 0,-1 0 1 0 0,2 0-1 0 0,0 0 1 0 0,0-1-1 0 0,1 1 1 0 0,1-1 0 0 0,4 12-1 0 0,-6-20-205 0 0,0 0 0 0 0,0 0-1 0 0,1 0 1 0 0,-1 0 0 0 0,1-1-1 0 0,-1 1 1 0 0,1 0 0 0 0,0-1-1 0 0,0 0 1 0 0,0 0 0 0 0,0 0-1 0 0,1 0 1 0 0,-1 0 0 0 0,0-1-1 0 0,1 1 1 0 0,-1-1 0 0 0,1 0-1 0 0,0 0 1 0 0,-1 0 0 0 0,1-1-1 0 0,0 1 1 0 0,-1-1 0 0 0,1 0-1 0 0,4 0 1 0 0,3-1 21 0 0,-1 0-1 0 0,1 0 1 0 0,-1-1 0 0 0,1 0-1 0 0,-1-1 1 0 0,0 0 0 0 0,14-6 0 0 0,-7 1 88 0 0,0-1 0 0 0,0-1 0 0 0,0-1 0 0 0,-1 0 0 0 0,-1-1 0 0 0,0-1 1 0 0,-1 0-1 0 0,0-1 0 0 0,-1-1 0 0 0,-1 0 0 0 0,0-1 0 0 0,-1 0 0 0 0,17-32 1 0 0,-26 42-125 0 0,1 0 1 0 0,-1-1-1 0 0,0 1 1 0 0,0-1-1 0 0,-1 1 1 0 0,0-1 0 0 0,0 0-1 0 0,-1 1 1 0 0,0-1-1 0 0,0 0 1 0 0,0 1 0 0 0,-1-1-1 0 0,0 0 1 0 0,0 1-1 0 0,-1-1 1 0 0,1 0 0 0 0,-5-7-1 0 0,2 5-61 0 0,0 1 0 0 0,0 0 0 0 0,-1 1 0 0 0,0-1 0 0 0,-1 1 1 0 0,0 0-1 0 0,0 1 0 0 0,0-1 0 0 0,-1 1 0 0 0,0 0 0 0 0,0 1 0 0 0,-12-8 0 0 0,0 3-136 0 0,0 1 0 0 0,0 0 0 0 0,-1 2 0 0 0,-1 0 0 0 0,1 1 0 0 0,-1 1 0 0 0,0 1 0 0 0,0 1 0 0 0,0 1 0 0 0,0 0 0 0 0,-1 2 0 0 0,1 1 0 0 0,-35 5 0 0 0,48-5 20 0 0,0 1 1 0 0,0 0 0 0 0,1 0-1 0 0,-1 1 1 0 0,1 0-1 0 0,-9 5 1 0 0,12-6-189 0 0,0 1 0 0 0,0 0-1 0 0,0 0 1 0 0,-5 5 0 0 0,6-5-388 0 0,1 0-1 0 0,-1 0 1 0 0,1 0-1 0 0,0 1 1 0 0,0-1-1 0 0,-2 5 1 0 0,0 6-4315 0 0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1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9359 0 0,'0'0'846'0'0,"0"2"-700"0"0,1 6 309 0 0,0 1-1 0 0,-1-1 0 0 0,-1 14 0 0 0,0 2 3593 0 0,3-16 2546 0 0,4-5-4172 0 0,10-7-3070 0 0,-9 2 1243 0 0,-5 2-1709 0 0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1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13615 0 0,'0'0'1239'0'0,"-1"2"-1022"0"0,0 4-200 0 0,-1 0 1 0 0,0 0-1 0 0,0 0 0 0 0,-3 5 0 0 0,1-4 138 0 0,1 0 0 0 0,1 1 0 0 0,-3 9 0 0 0,3-7 68 0 0,0-1 0 0 0,2 1 1 0 0,-1 0-1 0 0,1 0 1 0 0,0-1-1 0 0,1 1 1 0 0,0 0-1 0 0,1-1 0 0 0,0 1 1 0 0,1-1-1 0 0,4 13 1 0 0,-5-17-124 0 0,0-1 0 0 0,1 1 0 0 0,-1-1 0 0 0,1 1 0 0 0,0-1 0 0 0,0 0 0 0 0,1 0 0 0 0,-1 0 0 0 0,1 0 0 0 0,0-1 0 0 0,0 1 0 0 0,0-1 1 0 0,0 0-1 0 0,1 0 0 0 0,-1-1 0 0 0,1 1 0 0 0,0-1 0 0 0,0 0 0 0 0,-1-1 0 0 0,1 1 0 0 0,1-1 0 0 0,7 2 0 0 0,-1-2-27 0 0,-1-1 0 0 0,1 0-1 0 0,-1 0 1 0 0,1-1 0 0 0,-1-1-1 0 0,1 0 1 0 0,-1 0 0 0 0,0-1-1 0 0,0-1 1 0 0,14-5 0 0 0,5-5 23 0 0,-1-2 0 0 0,36-25 0 0 0,-46 27 62 0 0,-1 0 0 0 0,17-19 1 0 0,-12 11 229 0 0,7-14 637 0 0,-28 35-757 0 0,0-1 55 0 0,-2 2-311 0 0,0 0 1 0 0,0 0-1 0 0,0 0 0 0 0,0 0 1 0 0,1-1-1 0 0,-1 1 0 0 0,0 0 0 0 0,0 0 1 0 0,0 0-1 0 0,0 0 0 0 0,0 0 0 0 0,0-1 1 0 0,1 1-1 0 0,-1 0 0 0 0,0 0 1 0 0,0 0-1 0 0,0 0 0 0 0,0 0 0 0 0,1 0 1 0 0,-1 0-1 0 0,0 0 0 0 0,0 0 0 0 0,0 0 1 0 0,1 0-1 0 0,-1 0 0 0 0,0 0 0 0 0,0 0 1 0 0,0 0-1 0 0,1 0 0 0 0,-1 0 1 0 0,0 0-1 0 0,0 0 0 0 0,0 0 0 0 0,0 0 1 0 0,1 0-1 0 0,-1 0 0 0 0,0 0 0 0 0,2 12 1 0 0,0 0-1 0 0,-1 0 1 0 0,-1 0-1 0 0,0 1 1 0 0,-1-1-1 0 0,-2 12 1 0 0,1 0-6 0 0,-26 215 133 0 0,-1 2-1884 0 0,27-204-78 0 0,1 0-96 0 0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4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3023 0 0,'0'0'368'0'0,"-1"2"207"0"0,-3 7 96 0 0,0-1 1 0 0,1 2-1 0 0,0-1 1 0 0,0 0-1 0 0,1 1 0 0 0,0-1 1 0 0,0 1-1 0 0,1-1 1 0 0,1 1-1 0 0,0 16 0 0 0,3 18 210 0 0,2-1 0 0 0,10 44 0 0 0,6 52-98 0 0,-14-79-601 0 0,-3-2 59 0 0,-2 79-1 0 0,-3-69-141 0 0,-4 24-1591 0 0,5-94-10 0 0,2-8-68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6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3079 0 0,'0'0'13211'0'0,"4"-8"-11288"0"0,-2 6-1939 0 0,-1 1 1 0 0,0 0-1 0 0,1 0 1 0 0,-1 0-1 0 0,1 0 1 0 0,-1 0 0 0 0,1 0-1 0 0,0 0 1 0 0,-1 0-1 0 0,1 0 1 0 0,0 1 0 0 0,0-1-1 0 0,-1 1 1 0 0,4-1-1 0 0,16-1-3080 0 0,-11 2 1250 0 0</inkml:trace>
  <inkml:trace contextRef="#ctx0" brushRef="#br0" timeOffset="1">464 23 7943 0 0,'0'0'3306'0'0,"15"-10"1006"0"0,13 3-4542 0 0,-15 3-1928 0 0,-4 2 632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0:50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8863 0 0,'0'0'9427'0'0,"1"-1"-9020"0"0,87-5 1948 0 0,-48 5-2058 0 0,107-14 24 0 0,-5 0-453 0 0,-100 13-1184 0 0,-15 2-2667 0 0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0 301 5439 0 0,'0'0'416'0'0,"2"0"-289"0"0,84-13 814 0 0,124-26 2575 0 0,-152 24-3852 0 0,59-17-1236 0 0,-90 22 674 0 0,-9 5 258 0 0,0-2 0 0 0,-1 0-1 0 0,1-1 1 0 0,-2 0 0 0 0,31-21-1 0 0,-32 13 169 0 0,-14 15 431 0 0,-2-1 284 0 0,-2-5 316 0 0,0 0 1 0 0,0 1-1 0 0,-1-1 0 0 0,0 1 1 0 0,0 0-1 0 0,0 0 1 0 0,-11-10-1 0 0,6 7 534 0 0,0 1 1 0 0,0 0-1 0 0,-1 1 1 0 0,-13-8-1 0 0,23 15-1032 0 0,0 0 0 0 0,0 0 0 0 0,0 0 0 0 0,0 0 0 0 0,-1 0 0 0 0,1-1 0 0 0,0 1 0 0 0,0 0 0 0 0,0 0 0 0 0,0 0 0 0 0,-1 0 0 0 0,1 0 0 0 0,0 0 0 0 0,0 0 0 0 0,0 0 0 0 0,0 0 0 0 0,-1 0 0 0 0,1 0 0 0 0,0 0 0 0 0,0 0 0 0 0,0 0 0 0 0,0 0 0 0 0,0 0 0 0 0,-1 0 0 0 0,1 1 0 0 0,0-1 0 0 0,0 0 0 0 0,0 0 0 0 0,0 0 0 0 0,0 0 0 0 0,-1 0-1 0 0,1 0 1 0 0,0 0 0 0 0,0 0 0 0 0,0 1 0 0 0,0-1 0 0 0,0 0 0 0 0,0 0 0 0 0,0 0 0 0 0,-1 0 0 0 0,1 0 0 0 0,0 1 0 0 0,0-1 0 0 0,0 0 0 0 0,0 0 0 0 0,0 0 0 0 0,-1 13 603 0 0,4 15-499 0 0,29 77 757 0 0,-4-11-651 0 0,15 82-287 0 0,-28-117-1246 0 0,-7-31-2845 0 0,0 1-1468 0 0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5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3999 0 0,'0'0'306'0'0,"2"-1"-200"0"0,32-1 1581 0 0,1 1 0 0 0,0 2 0 0 0,63 9 0 0 0,2 0 224 0 0,23-3 443 0 0,209-16 0 0 0,-211-9-2611 0 0,-71 6-2378 0 0,-40 9 372 0 0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6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2039 0 0,'-1'1'154'0'0,"-4"9"486"0"0,1-1 0 0 0,0 1 0 0 0,0-1 0 0 0,-4 18 1 0 0,-5 44 3149 0 0,12-66-3695 0 0,-29 230 5704 0 0,15-104-3647 0 0,-24 168 24 0 0,38-282-2255 0 0,0 0 0 0 0,3 24 0 0 0,2-12-3163 0 0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6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 3367 0 0,'-1'0'132'0'0,"0"-1"0"0"0,0 1-1 0 0,0 0 1 0 0,0 0-1 0 0,0 0 1 0 0,0 0-1 0 0,-1 0 1 0 0,1 0-1 0 0,0 0 1 0 0,0 0 0 0 0,0 0-1 0 0,0 0 1 0 0,0 0-1 0 0,0 1 1 0 0,0-1-1 0 0,0 1 1 0 0,0-1 0 0 0,0 0-1 0 0,0 1 1 0 0,0 0-1 0 0,0-1 1 0 0,0 1-1 0 0,1 0 1 0 0,-1-1-1 0 0,0 1 1 0 0,0 0 0 0 0,1 0-1 0 0,-1-1 1 0 0,0 1-1 0 0,1 0 1 0 0,-1 0-1 0 0,1 0 1 0 0,-1 0-1 0 0,1 0 1 0 0,-1 0 0 0 0,1 0-1 0 0,0 0 1 0 0,0 0-1 0 0,-1 0 1 0 0,1 0-1 0 0,0 3 1 0 0,-1 1 357 0 0,1 1-1 0 0,0-1 1 0 0,0 1 0 0 0,0-1 0 0 0,1 1-1 0 0,1 8 1 0 0,48 217 1571 0 0,-36-158-2328 0 0,21 127 1214 0 0,-20-66-5343 0 0,-15-120-179 0 0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7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6791 0 0,'0'0'308'0'0,"1"-2"-1"0"0,0-3-64 0 0,0 0 0 0 0,1 0 0 0 0,0 0-1 0 0,0 0 1 0 0,1 0 0 0 0,-1 0 0 0 0,1 1 0 0 0,0-1 0 0 0,0 1-1 0 0,0 0 1 0 0,1-1 0 0 0,-1 2 0 0 0,1-1 0 0 0,8-6 0 0 0,-6 7 93 0 0,0-1 0 0 0,1 1 0 0 0,-1 0 0 0 0,1 1 0 0 0,0-1 0 0 0,0 1 0 0 0,0 1 0 0 0,0-1 0 0 0,0 1 1 0 0,0 1-1 0 0,1-1 0 0 0,-1 1 0 0 0,0 0 0 0 0,0 1 0 0 0,0 0 0 0 0,0 0 0 0 0,13 3 0 0 0,-13-1-226 0 0,1-1-1 0 0,-1 1 1 0 0,0 0-1 0 0,0 1 1 0 0,0-1-1 0 0,0 1 0 0 0,-1 1 1 0 0,0-1-1 0 0,0 1 1 0 0,0 0-1 0 0,0 1 1 0 0,-1-1-1 0 0,1 1 1 0 0,-2 0-1 0 0,1 1 1 0 0,5 9-1 0 0,-7-11-98 0 0,-1 1 1 0 0,0 0-1 0 0,0 0 0 0 0,-1 0 0 0 0,1 0 0 0 0,-1 0 0 0 0,-1 1 1 0 0,1-1-1 0 0,-1 0 0 0 0,0 0 0 0 0,0 1 0 0 0,-1-1 1 0 0,0 0-1 0 0,0 0 0 0 0,0 0 0 0 0,-1 0 0 0 0,0 0 0 0 0,0 0 1 0 0,-4 7-1 0 0,-2 2-246 0 0,0 0 0 0 0,-1-1 0 0 0,0-1 0 0 0,-1 1 0 0 0,-1-1 0 0 0,-13 12 0 0 0,19-20-57 0 0,1-1-1 0 0,-2 0 1 0 0,1 0 0 0 0,0-1 0 0 0,-1 1 0 0 0,0-1-1 0 0,1 0 1 0 0,-1-1 0 0 0,-1 1 0 0 0,-8 1 0 0 0,13-3 226 0 0,0-1 1 0 0,0 1 0 0 0,0-1 0 0 0,0 0 0 0 0,0 0 0 0 0,0 0 0 0 0,0 0 0 0 0,0 0 0 0 0,0 0 0 0 0,0 0 0 0 0,0-1-1 0 0,0 1 1 0 0,0-1 0 0 0,0 0 0 0 0,0 1 0 0 0,0-1 0 0 0,1 0 0 0 0,-1 0 0 0 0,0 0 0 0 0,0 0 0 0 0,1-1 0 0 0,-1 1 0 0 0,1 0-1 0 0,-1-1 1 0 0,1 1 0 0 0,0-1 0 0 0,-1 1 0 0 0,1-1 0 0 0,0 0 0 0 0,0 1 0 0 0,0-1 0 0 0,0 0 0 0 0,0 0 0 0 0,1 0 0 0 0,-1 0-1 0 0,0-4 1 0 0,0 2 55 0 0,0 0-1 0 0,1 0 0 0 0,-1 0 0 0 0,1-1 1 0 0,0 1-1 0 0,0 0 0 0 0,1 0 1 0 0,-1 0-1 0 0,1-1 0 0 0,0 1 0 0 0,0 0 1 0 0,1 0-1 0 0,-1 0 0 0 0,1 0 0 0 0,-1 1 1 0 0,1-1-1 0 0,1 0 0 0 0,-1 1 1 0 0,3-4-1 0 0,1 0-197 0 0,-1 0 0 0 0,2 1 0 0 0,-1 0 0 0 0,0 0 0 0 0,1 1 0 0 0,0 0 0 0 0,0 0 0 0 0,12-6 0 0 0,-2 3-3374 0 0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7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3079 0 0,'0'0'11658'0'0,"1"2"-11024"0"0,11 20 204 0 0,16 37 0 0 0,-11-12-456 0 0,20 90-1 0 0,-35-132-310 0 0,-1 4-2554 0 0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7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 9359 0 0,'-2'-6'7384'0'0,"8"22"-8056"0"0,0 1-224 0 0,1 5-40 0 0,3 1-4856 0 0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8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223 142 11743 0 0,'4'-21'463'0'0,"-1"12"-147"0"0,-2 1 0 0 0,1-1 0 0 0,-1 0-1 0 0,0 0 1 0 0,-1-11 0 0 0,0 17-166 0 0,-1 1 0 0 0,1-1 0 0 0,-1 1 0 0 0,1 0 0 0 0,-1-1 0 0 0,0 1 0 0 0,0 0 0 0 0,0 0 0 0 0,0-1 0 0 0,0 1 0 0 0,-1 0 0 0 0,1 0 0 0 0,-1 0 0 0 0,1 1 0 0 0,-1-1 0 0 0,0 0 0 0 0,1 1 0 0 0,-1-1 0 0 0,0 1 0 0 0,0-1 0 0 0,0 1 0 0 0,0 0 0 0 0,-1 0 0 0 0,-2-2 0 0 0,0 2-100 0 0,0-1-1 0 0,1 1 0 0 0,-1 0 1 0 0,0 0-1 0 0,0 0 0 0 0,0 1 1 0 0,0 0-1 0 0,0 0 1 0 0,0 0-1 0 0,0 1 0 0 0,0-1 1 0 0,0 1-1 0 0,1 0 1 0 0,-1 1-1 0 0,0-1 0 0 0,0 1 1 0 0,1 0-1 0 0,-1 0 0 0 0,1 0 1 0 0,0 1-1 0 0,-6 4 1 0 0,3-2-70 0 0,0 0 0 0 0,1 1 0 0 0,0-1 0 0 0,1 1 0 0 0,-1 1 0 0 0,1-1 0 0 0,0 1 0 0 0,0 0 0 0 0,1 0 0 0 0,0 0 0 0 0,0 1 0 0 0,-2 8 0 0 0,1-1 5 0 0,1 1-1 0 0,1 0 1 0 0,1 0 0 0 0,0 1-1 0 0,1-1 1 0 0,0 0 0 0 0,2 0 0 0 0,0 1-1 0 0,1-1 1 0 0,0 0 0 0 0,1 0-1 0 0,9 26 1 0 0,-11-39 15 0 0,1 0 0 0 0,-1-1 0 0 0,1 1 0 0 0,-1-1 0 0 0,1 1 0 0 0,0-1 0 0 0,0 0 0 0 0,0 1 0 0 0,0-1-1 0 0,0 0 1 0 0,0-1 0 0 0,0 1 0 0 0,1 0 0 0 0,-1 0 0 0 0,1-1 0 0 0,0 0 0 0 0,-1 1 0 0 0,4 0 0 0 0,-4-1 1 0 0,0-1-1 0 0,1 1 1 0 0,-1-1 0 0 0,0 1 0 0 0,1-1-1 0 0,-1 0 1 0 0,1 0 0 0 0,-1 0 0 0 0,0 0-1 0 0,1 0 1 0 0,-1-1 0 0 0,0 1 0 0 0,1-1-1 0 0,-1 1 1 0 0,0-1 0 0 0,1 0 0 0 0,-1 0-1 0 0,0 0 1 0 0,0 0 0 0 0,0 0 0 0 0,0-1-1 0 0,3-2 1 0 0,6-6 99 0 0,-1 0-1 0 0,-1-1 0 0 0,0 0 0 0 0,15-23 1 0 0,-19 25-29 0 0,-1 0 0 0 0,0 0 0 0 0,0 0 1 0 0,0 0-1 0 0,-1 0 0 0 0,0-1 1 0 0,2-19-1 0 0,-5 20-16 0 0,0 8 182 0 0,1 3-417 0 0,15 46 151 0 0,3-2 0 0 0,32 61 0 0 0,-44-94-181 0 0,16 22-1 0 0,-20-31-233 0 0,1 1 0 0 0,0-1 0 0 0,0 0-1 0 0,0 0 1 0 0,0-1 0 0 0,0 1 0 0 0,10 5 0 0 0,3-3-5346 0 0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24 4319 0 0,'0'0'332'0'0,"-2"-6"-36"0"0,-3-7 5080 0 0,5 13-5104 0 0,0-1-1 0 0,-1 1 0 0 0,1 0 1 0 0,0-1-1 0 0,-1 1 0 0 0,1 0 1 0 0,0 0-1 0 0,-1-1 0 0 0,1 1 1 0 0,-1 0-1 0 0,1 0 1 0 0,-1-1-1 0 0,1 1 0 0 0,0 0 1 0 0,-1 0-1 0 0,1 0 0 0 0,-1 0 1 0 0,0 0-1 0 0,-2-1-436 0 0,1 1 533 0 0,1 2-43 0 0,-9 5-197 0 0,0 1 0 0 0,-15 18 0 0 0,23-23-112 0 0,0 0 0 0 0,-1 0 0 0 0,1 0 0 0 0,0 1 0 0 0,1-1 0 0 0,-1 0 0 0 0,0 1 0 0 0,1 0 0 0 0,0-1 0 0 0,0 1 0 0 0,0 0 0 0 0,0 0 0 0 0,0 7 0 0 0,2 6-16 0 0,2-13 0 0 0,-1-1 0 0 0,8 14 0 0 0,-4-14 0 0 0,-2-1 0 0 0,7 5 37 0 0,0-1-1 0 0,0 0 1 0 0,1-1-1 0 0,0-1 0 0 0,0 1 1 0 0,1-2-1 0 0,-1 0 1 0 0,15 2-1 0 0,-6-1 69 0 0,34 11 0 0 0,-51-13-73 0 0,0-1 1 0 0,0 1 0 0 0,-1 0 0 0 0,1 0 0 0 0,0 0-1 0 0,-1 0 1 0 0,0 1 0 0 0,1 0 0 0 0,-1-1 0 0 0,0 1 0 0 0,0 1-1 0 0,-1-1 1 0 0,1 0 0 0 0,-1 0 0 0 0,1 1 0 0 0,-1 0-1 0 0,0-1 1 0 0,2 8 0 0 0,-2-5-5 0 0,0 0 1 0 0,-1 0-1 0 0,0 0 0 0 0,0 0 0 0 0,-1 1 1 0 0,0-1-1 0 0,0 0 0 0 0,0 0 0 0 0,-1 0 1 0 0,0 0-1 0 0,0 0 0 0 0,-3 8 0 0 0,-6 15-485 0 0,-1 0 0 0 0,-1-1 0 0 0,-2 0 0 0 0,-24 37 0 0 0,25-47-1460 0 0,1-3-3281 0 0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8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11863 0 0,'0'0'1075'0'0,"3"0"-767"0"0,17-1 687 0 0,-1 0 0 0 0,1-2 0 0 0,30-7 0 0 0,60-24 1031 0 0,-49 15-1639 0 0,5-6-3284 0 0,-47 17-3222 0 0</inkml:trace>
  <inkml:trace contextRef="#ctx0" brushRef="#br0" timeOffset="1">304 243 5783 0 0,'0'0'5448'0'0,"14"3"-4776"0"0,0-3-112 0 0,-1-1-24 0 0,3-7-8 0 0,1 0-1168 0 0,-1-2-224 0 0,3-1-56 0 0,0-3-3616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0:51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 7599 0 0,'0'0'690'0'0,"-1"1"-569"0"0,-5 4 1876 0 0,6-4-1911 0 0,0-1-1 0 0,0 1 0 0 0,0-1 1 0 0,0 1-1 0 0,0-1 0 0 0,0 1 1 0 0,0-1-1 0 0,0 1 0 0 0,0-1 1 0 0,0 1-1 0 0,0-1 0 0 0,0 1 1 0 0,0-1-1 0 0,0 1 0 0 0,0-1 0 0 0,1 1 1 0 0,-1-1-1 0 0,0 0 0 0 0,0 1 1 0 0,0-1-1 0 0,1 1 0 0 0,-1-1 1 0 0,0 1-1 0 0,1-1 0 0 0,-1 0 1 0 0,0 1-1 0 0,1-1 0 0 0,-1 0 1 0 0,1 1-1 0 0,0-1 0 0 0,12 11 1090 0 0,-6-8-879 0 0,0-1-1 0 0,0 0 0 0 0,0 0 0 0 0,0-1 1 0 0,0 1-1 0 0,1-2 0 0 0,-1 1 1 0 0,0-1-1 0 0,14-1 0 0 0,6-2 217 0 0,32-7 1 0 0,-41 6-549 0 0,121-27-2042 0 0,-120 26-110 0 0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9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10943 0 0,'0'0'987'0'0,"-2"1"-810"0"0,-6 6-94 0 0,-1 0-1 0 0,1 1 0 0 0,1 0 1 0 0,-1 1-1 0 0,1-1 0 0 0,1 1 1 0 0,0 0-1 0 0,0 1 0 0 0,1 0 0 0 0,0 0 1 0 0,0 0-1 0 0,1 0 0 0 0,1 1 1 0 0,0-1-1 0 0,0 1 0 0 0,1 0 1 0 0,0 0-1 0 0,0 21 0 0 0,3 1 245 0 0,1 0 0 0 0,2-1 0 0 0,1 1 0 0 0,1-1 0 0 0,2 0 0 0 0,1 0 0 0 0,15 33 0 0 0,-21-56-154 0 0,1 0-1 0 0,1-1 1 0 0,-1 0-1 0 0,1 0 1 0 0,1 0-1 0 0,0-1 1 0 0,0 1-1 0 0,0-1 1 0 0,12 9-1 0 0,-16-14-111 0 0,1 1 1 0 0,0-1-1 0 0,0 0 0 0 0,0 0 0 0 0,0 0 0 0 0,1-1 1 0 0,-1 1-1 0 0,1-1 0 0 0,-1 0 0 0 0,1 0 0 0 0,-1 0 1 0 0,1 0-1 0 0,-1-1 0 0 0,1 1 0 0 0,0-1 0 0 0,-1 0 1 0 0,1 0-1 0 0,0 0 0 0 0,-1 0 0 0 0,1-1 0 0 0,-1 0 1 0 0,1 0-1 0 0,-1 0 0 0 0,1 0 0 0 0,-1 0 0 0 0,1-1 1 0 0,3-2-1 0 0,1-1-5 0 0,0-1 0 0 0,-1 0-1 0 0,0 0 1 0 0,0 0 0 0 0,-1-1 0 0 0,0 0 0 0 0,0-1 0 0 0,-1 1-1 0 0,7-14 1 0 0,-1 1-31 0 0,-1-1 0 0 0,13-39 0 0 0,-18 44-5 0 0,-1 0 0 0 0,0-1-1 0 0,-1 0 1 0 0,-1 1 0 0 0,0-1 0 0 0,-2 0-1 0 0,0 0 1 0 0,0 0 0 0 0,-2 0 0 0 0,-4-20 0 0 0,4 27-25 0 0,-1 0 0 0 0,0 0 1 0 0,-1 0-1 0 0,0 0 1 0 0,-1 1-1 0 0,0-1 1 0 0,0 1-1 0 0,-1 1 1 0 0,0-1-1 0 0,-1 1 1 0 0,0 0-1 0 0,0 0 1 0 0,0 1-1 0 0,-1 0 1 0 0,0 0-1 0 0,-1 0 1 0 0,-14-7-1 0 0,17 11-115 0 0,-1-1-1 0 0,1 1 0 0 0,-1 1 1 0 0,0 0-1 0 0,0 0 1 0 0,-1 0-1 0 0,-9-1 0 0 0,12 3-521 0 0,0-1 0 0 0,0 1 0 0 0,0 1 0 0 0,0-1 0 0 0,0 1-1 0 0,0 0 1 0 0,0 0 0 0 0,0 0 0 0 0,0 0 0 0 0,1 1 0 0 0,-9 4 0 0 0,-2 3-4488 0 0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9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12095 0 0,'16'-13'15575'0'0,"-5"2"-23304"0"0,3 2 5243 0 0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9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32 13559 0 0,'0'-1'622'0'0,"2"-2"-288"0"0,-1 1-290 0 0,-1 1 0 0 0,1-1 0 0 0,-1 0 0 0 0,1 1 1 0 0,-1-1-1 0 0,1 1 0 0 0,-1-1 0 0 0,0 0 0 0 0,0 0 0 0 0,0 1 0 0 0,0-1 0 0 0,0 0 0 0 0,-1-3 1917 0 0,0 5-1834 0 0,-1 1 1 0 0,0-1 0 0 0,0 1-1 0 0,0 0 1 0 0,1-1 0 0 0,-1 1-1 0 0,0 0 1 0 0,1 0 0 0 0,-1 0-1 0 0,0 0 1 0 0,1 1 0 0 0,-2 0-1 0 0,-17 18 376 0 0,12-10-399 0 0,-1 1-1 0 0,2 0 1 0 0,-1 0-1 0 0,1 1 1 0 0,1 0 0 0 0,0 0-1 0 0,1 1 1 0 0,-7 25-1 0 0,3 3 73 0 0,-8 66 0 0 0,14-47-149 0 0,2 0 0 0 0,7 65-1 0 0,-6-118-10 0 0,6 53 701 0 0,-5-55-637 0 0,0 1 0 0 0,0-1 0 0 0,1 0 0 0 0,0 1 0 0 0,0-1 0 0 0,0 0 0 0 0,0 0 0 0 0,5 6 1 0 0,-6-9 161 0 0,1-2-2 0 0,0-1-197 0 0,1 1-1 0 0,-1 0 0 0 0,1-1 1 0 0,-1 1-1 0 0,1-1 1 0 0,-1 1-1 0 0,0-1 0 0 0,1 0 1 0 0,-1 0-1 0 0,0 0 1 0 0,0-1-1 0 0,1 1 0 0 0,-1 0 1 0 0,2-3-1 0 0,0 0-34 0 0,-1 1-1 0 0,0-1 0 0 0,1 0 1 0 0,-1 0-1 0 0,-1 0 0 0 0,1 0 1 0 0,-1 0-1 0 0,1-1 0 0 0,1-5 0 0 0,-3 6-190 0 0,0-1-1 0 0,1 0 0 0 0,-2 1 1 0 0,1-1-1 0 0,0 0 0 0 0,-1 0 0 0 0,-1-7 1 0 0,1 3-1798 0 0,0 11 1912 0 0,-1 6 66 0 0,0 23-1720 0 0,1-29 1311 0 0,-1 25-3443 0 0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40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117 372 1151 0 0,'1'-15'986'0'0,"-3"-40"708"0"0,-1 36-413 0 0,0 0 0 0 0,-8-24 0 0 0,7 26 243 0 0,0 0 1 0 0,1 0-1 0 0,0-19 0 0 0,2-1 6559 0 0,-6 52-7704 0 0,2-4-270 0 0,-1 14 104 0 0,0 1 0 0 0,-1 28 0 0 0,1-8-51 0 0,-15 177 31 0 0,11-81-130 0 0,7-109-59 0 0,-10 159 64 0 0,13-158 13 0 0,0-33 133 0 0,4-15-37 0 0,8-32 50 0 0,17-78-42 0 0,-16 28-65 0 0,1-146-1 0 0,-22-98 371 0 0,6 304-426 0 0,17 167-258 0 0,-13-107 191 0 0,12 372-5 0 0,-15-254 7 0 0,2-57 77 0 0,-1-83 41 0 0,6-76 190 0 0,2-33-326 0 0,-5 46 19 0 0,0-40 0 0 0,-7-105-16 0 0,-6 231-192 0 0,-8 189-58 0 0,7-57 261 0 0,-6 33-1564 0 0,17-185 1004 0 0,0 0-1 0 0,1-1 1 0 0,-1 1-1 0 0,1 0 1 0 0,0 0-1 0 0,3 7 1 0 0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43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71 1807 0 0,'0'0'83'0'0,"0"-8"10"0"0,2-10 579 0 0,-2 15-433 0 0,1 1 0 0 0,-1 0 1 0 0,0-1-1 0 0,0 1 0 0 0,0 0 1 0 0,0-1-1 0 0,0 1 0 0 0,0-1 1 0 0,-1 1-1 0 0,-1-6 1835 0 0,-17-3 2257 0 0,17 11-4177 0 0,1-1 0 0 0,-1 1 0 0 0,1 0-1 0 0,0 0 1 0 0,-1-1 0 0 0,1 1 0 0 0,-1 0 0 0 0,1 1 0 0 0,-1-1 0 0 0,1 0 0 0 0,-1 0 0 0 0,1 1 0 0 0,-1-1 0 0 0,1 0 0 0 0,0 1 0 0 0,-1 0 0 0 0,1-1 0 0 0,0 1 0 0 0,-1 0 0 0 0,1 0 0 0 0,0-1 0 0 0,0 1 0 0 0,0 0-1 0 0,0 0 1 0 0,0 0 0 0 0,0 1 0 0 0,0-1 0 0 0,-1 2 0 0 0,-4 4-3 0 0,1 0-1 0 0,0 0 1 0 0,-4 11 0 0 0,8-18-146 0 0,-4 13 35 0 0,-1 0 1 0 0,2 1-1 0 0,0-1 1 0 0,0 1 0 0 0,1 0-1 0 0,1 0 1 0 0,0 0 0 0 0,1 0-1 0 0,1 0 1 0 0,2 27 0 0 0,2-7-48 0 0,2-1-1 0 0,1 1 1 0 0,15 45 0 0 0,-16-64 7 0 0,0 0 0 0 0,1 0 0 0 0,10 17 0 0 0,-12-24 13 0 0,0-1-1 0 0,1 1 1 0 0,0-1-1 0 0,0 0 1 0 0,1 0 0 0 0,13 11-1 0 0,-17-16 24 0 0,1 0-1 0 0,-1 0 1 0 0,1 0-1 0 0,-1-1 1 0 0,1 1-1 0 0,-1-1 1 0 0,1 0-1 0 0,0 0 0 0 0,0 0 1 0 0,0-1-1 0 0,-1 1 1 0 0,1-1-1 0 0,0 0 1 0 0,0 0-1 0 0,0 0 1 0 0,0-1-1 0 0,0 1 1 0 0,-1-1-1 0 0,1 0 1 0 0,0 0-1 0 0,0 0 0 0 0,-1-1 1 0 0,1 1-1 0 0,-1-1 1 0 0,6-3-1 0 0,5-4 160 0 0,0-1-1 0 0,-1 0 0 0 0,-1-1 0 0 0,18-19 1 0 0,-8 7 90 0 0,37-51 0 0 0,-51 62-242 0 0,-1 0 0 0 0,0 0 0 0 0,-1-1 0 0 0,0 0 0 0 0,-1 0 0 0 0,6-26 1 0 0,-10 35-38 0 0,0-1 1 0 0,-1 0-1 0 0,0 0 1 0 0,0 0 0 0 0,0 0-1 0 0,0 1 1 0 0,-1-1-1 0 0,0 0 1 0 0,0 0 0 0 0,0 1-1 0 0,0-1 1 0 0,-1 0-1 0 0,0 1 1 0 0,0-1 0 0 0,0 1-1 0 0,0 0 1 0 0,-1 0-1 0 0,0 0 1 0 0,0 0 0 0 0,0 0-1 0 0,0 1 1 0 0,-1-1-1 0 0,-3-2 1 0 0,-9-7-80 0 0,-1 0 0 0 0,-1 2-1 0 0,0 0 1 0 0,-20-9 0 0 0,5 2-177 0 0,16 9-166 0 0,0 0 0 0 0,0 1-1 0 0,-29-8 1 0 0,44 15 310 0 0,0 1 1 0 0,0 0-1 0 0,-1 0 1 0 0,1 0-1 0 0,0 0 1 0 0,-1 0 0 0 0,1 0-1 0 0,0 1 1 0 0,0-1-1 0 0,-3 1 1 0 0,-1 1-402 0 0,4-2-753 0 0,-4 7-2380 0 0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43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2527 0 0,'1'1'187'0'0,"19"29"1912"0"0,-2 5 7157 0 0,-17-34-8358 0 0,-1 0-563 0 0,0-1 0 0 0,1 1-1 0 0,-1 0 1 0 0,1-1 0 0 0,-1 1-1 0 0,1-1 1 0 0,-1 1 0 0 0,1-1-1 0 0,0 0 1 0 0,-1 1 0 0 0,1-1-1 0 0,-1 1 1 0 0,1-1 0 0 0,0 0-1 0 0,1 1 1 0 0,12-2 777 0 0,-11 0-1108 0 0,-1 0 0 0 0,1 0 0 0 0,0 0 0 0 0,-1 0 0 0 0,0-1 0 0 0,1 1 0 0 0,-1-1 0 0 0,0 0 0 0 0,0 0 0 0 0,0 0 0 0 0,0 0 0 0 0,0 0 0 0 0,2-3 0 0 0,-3 3 39 0 0,0 1-43 0 0,-1 0 0 0 0,0 1 0 0 0,0-1 0 0 0,1 1 1 0 0,-1-1-1 0 0,0 0 0 0 0,0 1 0 0 0,0-1 1 0 0,0 0-1 0 0,0 1 0 0 0,0-1 0 0 0,0 1 1 0 0,0-1-1 0 0,0 0 0 0 0,0 1 0 0 0,0-1 1 0 0,-1 1-1 0 0,1-1 0 0 0,0 0 0 0 0,0 1 1 0 0,-1-1-1 0 0,1 1 0 0 0,0-1 0 0 0,0 1 1 0 0,-1-1-1 0 0,1 1 0 0 0,-1-1 0 0 0,1 1 1 0 0,-1-1-1 0 0,1 1 0 0 0,0-1 0 0 0,-1 1 1 0 0,0 0-1 0 0,1-1 0 0 0,-1 1 0 0 0,1 0 1 0 0,-1-1-1 0 0,1 1 0 0 0,-2 0 0 0 0,1-1 1 0 0,0 0-22 0 0,-1 1 0 0 0,1-1-1 0 0,0 1 1 0 0,-1-1 0 0 0,1 1 0 0 0,-1-1-1 0 0,1 1 1 0 0,0 0 0 0 0,-1-1 0 0 0,1 1-1 0 0,-1 0 1 0 0,1 0 0 0 0,-1 0 0 0 0,1 0 0 0 0,-1 1-1 0 0,1-1 1 0 0,-3 1 0 0 0,0 0-42 0 0,0 1 0 0 0,0-1 0 0 0,1 1 0 0 0,-1 0 0 0 0,0 0 0 0 0,-6 5 1 0 0,9-5 2 0 0,-1 0 0 0 0,1 0 0 0 0,0 0 0 0 0,0 0 0 0 0,-1 0 0 0 0,1 0 0 0 0,1 0 0 0 0,-1 0 1 0 0,0 1-1 0 0,0 3 0 0 0,0-4-315 0 0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44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45 2527 0 0,'-1'-3'51'0'0,"1"-1"0"0"0,0 1 0 0 0,0-1 0 0 0,0 1-1 0 0,0-1 1 0 0,0 0 0 0 0,1 1 0 0 0,-1-1 0 0 0,4-8 10746 0 0,-4 14-10670 0 0,1 0 0 0 0,0-1 0 0 0,0 1 0 0 0,0 0 1 0 0,0 0-1 0 0,0-1 0 0 0,0 1 0 0 0,0 0 0 0 0,0-1 0 0 0,1 1 0 0 0,1 1 0 0 0,4 4 59 0 0,-2 3-19 0 0,0-1 1 0 0,-1 1-1 0 0,6 18 1 0 0,1 2 150 0 0,51 138 1579 0 0,-59-160-1803 0 0,0 0 1 0 0,1-1-1 0 0,0 1 0 0 0,0-1 1 0 0,0 0-1 0 0,1-1 1 0 0,10 12-1 0 0,-13-16-74 0 0,1 0 0 0 0,-1 0 0 0 0,1 0 0 0 0,-1 0 0 0 0,1 0 0 0 0,0 0-1 0 0,-1-1 1 0 0,1 0 0 0 0,0 1 0 0 0,0-1 0 0 0,0 0 0 0 0,0 0 0 0 0,0-1 0 0 0,1 1 0 0 0,-1-1 0 0 0,0 1 0 0 0,0-1 0 0 0,0 0 0 0 0,0 0-1 0 0,1 0 1 0 0,-1-1 0 0 0,6-1 0 0 0,-1 0 16 0 0,1-2-1 0 0,-1 1 1 0 0,0-1-1 0 0,0 0 0 0 0,0 0 1 0 0,11-9-1 0 0,41-39 96 0 0,-27 23-64 0 0,35-41 293 0 0,-27 26 178 0 0,-40 43-407 0 0,0 1-128 0 0,0 1 1 0 0,1-1-1 0 0,-1 0 0 0 0,0 1 1 0 0,0-1-1 0 0,1 1 0 0 0,-1-1 1 0 0,0 1-1 0 0,0 0 0 0 0,0 0 1 0 0,0-1-1 0 0,0 1 1 0 0,0 0-1 0 0,0 0 0 0 0,0 0 1 0 0,0 0-1 0 0,0 0 0 0 0,0 0 1 0 0,-1 0-1 0 0,1 0 1 0 0,0 1-1 0 0,-1-1 0 0 0,1 0 1 0 0,0 2-1 0 0,9 30-10 0 0,-4 4 6 0 0,2 47-1 0 0,-1 1-83 0 0,11 9-3189 0 0,-11-59 1492 0 0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46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5039 0 0,'0'0'615'0'0,"0"3"-118"0"0,-9 106 3759 0 0,-10 67-1782 0 0,18-141-1992 0 0,1 0 0 0 0,2 0 0 0 0,6 37 0 0 0,-4-49-50 0 0,-1 0 131 0 0,8 27 1 0 0,-9-44-427 0 0,0-1 0 0 0,0 1 1 0 0,0-1-1 0 0,0 0 0 0 0,1 0 1 0 0,0 0-1 0 0,0 0 0 0 0,0 0 0 0 0,1-1 1 0 0,5 6-1 0 0,-7-8-67 0 0,-1-1 1 0 0,1 1-1 0 0,0-1 1 0 0,1 1-1 0 0,-1-1 1 0 0,0 0-1 0 0,0 0 0 0 0,0 0 1 0 0,1 0-1 0 0,-1 0 1 0 0,1 0-1 0 0,-1-1 1 0 0,1 1-1 0 0,-1-1 1 0 0,1 0-1 0 0,4 1 0 0 0,-3-2-1 0 0,-1 0 0 0 0,1 1 0 0 0,0-1 0 0 0,-1 0 0 0 0,1-1 0 0 0,-1 1 0 0 0,1-1 0 0 0,-1 1 0 0 0,0-1-1 0 0,4-3 1 0 0,4-4 64 0 0,0 0 0 0 0,-1 0 0 0 0,-1-1 0 0 0,0 0 0 0 0,9-13 0 0 0,-2-1 146 0 0,24-50 0 0 0,-29 53-173 0 0,-2 4 55 0 0,-1 0 0 0 0,-1 0-1 0 0,-1-1 1 0 0,-1 0-1 0 0,7-33 1 0 0,-11 42-106 0 0,0 1 1 0 0,-1 0-1 0 0,0 0 0 0 0,0-1 0 0 0,0 1 1 0 0,-1 0-1 0 0,-1-1 0 0 0,1 1 0 0 0,-1 0 1 0 0,-1 0-1 0 0,1 0 0 0 0,-2 1 0 0 0,1-1 1 0 0,-1 1-1 0 0,-6-11 0 0 0,-2 2 35 0 0,-1 0-1 0 0,0 1 1 0 0,-2 0 0 0 0,-26-21-1 0 0,31 28-96 0 0,0 1 0 0 0,0 1 0 0 0,-1 0-1 0 0,1 0 1 0 0,-1 1 0 0 0,-1 0 0 0 0,1 1 0 0 0,-1 0-1 0 0,-13-2 1 0 0,21 6-206 0 0,-1-1-1 0 0,0 1 0 0 0,1 0 1 0 0,-1 1-1 0 0,1-1 1 0 0,-1 1-1 0 0,1 0 0 0 0,0 0 1 0 0,-1 1-1 0 0,1-1 1 0 0,0 1-1 0 0,0 0 0 0 0,0 0 1 0 0,0 0-1 0 0,0 1 1 0 0,0-1-1 0 0,1 1 0 0 0,-6 5 1 0 0,6-6-37 0 0,1 0 1 0 0,0 1 0 0 0,0-1-1 0 0,0 1 1 0 0,0-1-1 0 0,0 1 1 0 0,0 0 0 0 0,1 0-1 0 0,-1 0 1 0 0,1 0 0 0 0,0 0-1 0 0,0 0 1 0 0,0 0-1 0 0,0 0 1 0 0,1 0 0 0 0,-1 0-1 0 0,1 1 1 0 0,0-1-1 0 0,0 0 1 0 0,0 0 0 0 0,0 1-1 0 0,0-1 1 0 0,1 0-1 0 0,0 0 1 0 0,-1 0 0 0 0,3 4-1 0 0,6 11-4622 0 0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4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4319 0 0,'0'0'332'0'0,"0"2"-220"0"0,5 23 2866 0 0,-3-17-1242 0 0,0 1-1 0 0,1 15 0 0 0,-3-22-383 0 0,3 8 6899 0 0,0-10-8156 0 0,-1 1 0 0 0,1-1 1 0 0,-1 0-1 0 0,1 0 0 0 0,0 0 1 0 0,-1 0-1 0 0,1 0 0 0 0,-1-1 1 0 0,0 1-1 0 0,1-1 0 0 0,4-1 1 0 0,-5 1-95 0 0,0-1 1 0 0,-1 1-1 0 0,1 0 1 0 0,0-1-1 0 0,-1 1 1 0 0,1-1-1 0 0,0 0 1 0 0,-1 1-1 0 0,0-1 0 0 0,1 0 1 0 0,-1 0-1 0 0,1-3 1 0 0,1 1 7 0 0,1-4 6 0 0,-3 2 16 0 0,-3-4-24 0 0,1 4-22 0 0,1 5-83 0 0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4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16151 0 0,'2'-12'331'0'0,"-1"8"-191"0"0,0-1 0 0 0,0 0-1 0 0,0 1 1 0 0,0 0-1 0 0,1-1 1 0 0,0 1 0 0 0,0 0-1 0 0,0 0 1 0 0,1 0-1 0 0,4-7 3501 0 0,-6 26-3136 0 0,0-1 0 0 0,4 16 1 0 0,1 10-300 0 0,4 63 243 0 0,27 378 424 0 0,-21-280-7466 0 0,-13-164 4335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0:55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21 3767 0 0,'0'0'168'0'0,"1"-1"-2"0"0,-1 0-116 0 0,0 1 0 0 0,0-1 0 0 0,0 0 1 0 0,1 0-1 0 0,-1 0 0 0 0,0 0 0 0 0,0 0 1 0 0,0 0-1 0 0,0 0 0 0 0,-1 0 0 0 0,1 1 1 0 0,-2-9 7152 0 0,75 356-3527 0 0,-57-249-2644 0 0,-16-92-766 0 0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44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11 3679 0 0,'0'0'167'0'0,"-2"-1"-7"0"0,2 0-87 0 0,-1 0 0 0 0,0 1 0 0 0,1-1 0 0 0,-1 1 1 0 0,0-1-1 0 0,1 1 0 0 0,-1 0 0 0 0,0-1 0 0 0,0 1 0 0 0,0 0 0 0 0,1 0 0 0 0,-1-1 0 0 0,0 1 0 0 0,0 0 1 0 0,0 0-1 0 0,0 0 0 0 0,1 0 0 0 0,-1 0 0 0 0,0 0 0 0 0,0 0 0 0 0,0 0 0 0 0,0 0 0 0 0,0 1 0 0 0,1-1 1 0 0,-1 0-1 0 0,0 0 0 0 0,0 1 0 0 0,0-1 0 0 0,1 0 0 0 0,-2 2 0 0 0,-1-1 326 0 0,-4 3 88 0 0,1 0-1 0 0,-1 0 1 0 0,1 1-1 0 0,0 0 1 0 0,0 0-1 0 0,1 0 1 0 0,-6 7-1 0 0,-1 3-52 0 0,-18 27 0 0 0,20-26-327 0 0,0 1-1 0 0,1 1 0 0 0,1-1 0 0 0,1 1 1 0 0,0 1-1 0 0,-5 25 0 0 0,10-36-7 0 0,1 1 0 0 0,0-1 1 0 0,0 1-1 0 0,1-1 0 0 0,0 1 0 0 0,0-1 0 0 0,1 1 0 0 0,0-1 0 0 0,1 0 1 0 0,0 1-1 0 0,0-1 0 0 0,1 0 0 0 0,0 0 0 0 0,0 0 0 0 0,1 0 0 0 0,8 13 1 0 0,-8-17 0 0 0,-1 0 1 0 0,1 0-1 0 0,-1-1 1 0 0,1 1 0 0 0,0-1-1 0 0,1 0 1 0 0,-1 0-1 0 0,0-1 1 0 0,1 1 0 0 0,0-1-1 0 0,-1 0 1 0 0,1 0-1 0 0,0-1 1 0 0,0 0 0 0 0,0 1-1 0 0,0-1 1 0 0,0-1-1 0 0,0 1 1 0 0,0-1 0 0 0,6 0-1 0 0,-2 0 60 0 0,0-1 1 0 0,0 0-1 0 0,0 0 0 0 0,0-1 0 0 0,0 0 0 0 0,-1-1 1 0 0,1 0-1 0 0,-1 0 0 0 0,1-1 0 0 0,12-7 0 0 0,-10 3-65 0 0,0 0 0 0 0,-1-1 0 0 0,0-1 0 0 0,0 0 0 0 0,-1 0 0 0 0,-1 0 0 0 0,0-1-1 0 0,12-21 1 0 0,-14 22-62 0 0,0-1-1 0 0,-2 0 1 0 0,1 0-1 0 0,-1 0 0 0 0,-1 0 1 0 0,0-1-1 0 0,0 1 1 0 0,-1-1-1 0 0,-1 0 0 0 0,0-16 1 0 0,-1 20-55 0 0,-2 0-1 0 0,1 0 1 0 0,-1 0-1 0 0,0 0 1 0 0,-1 0 0 0 0,0 0-1 0 0,0 1 1 0 0,0 0 0 0 0,-1-1-1 0 0,0 1 1 0 0,-1 0 0 0 0,0 1-1 0 0,0-1 1 0 0,0 1 0 0 0,-1 0-1 0 0,0 0 1 0 0,0 1-1 0 0,0 0 1 0 0,-1 0 0 0 0,1 0-1 0 0,-1 1 1 0 0,-14-7 0 0 0,14 8-240 0 0,0 0 1 0 0,0 0 0 0 0,0 0-1 0 0,-1 1 1 0 0,1 0 0 0 0,-1 1 0 0 0,0-1-1 0 0,1 2 1 0 0,-1-1 0 0 0,0 1-1 0 0,0 0 1 0 0,1 0 0 0 0,-1 1 0 0 0,0 0-1 0 0,1 1 1 0 0,-1 0 0 0 0,1 0-1 0 0,-1 0 1 0 0,1 1 0 0 0,0 0 0 0 0,0 1-1 0 0,0-1 1 0 0,1 1 0 0 0,-8 6-1 0 0,12-9-155 0 0,0 1-1 0 0,0 0 1 0 0,0 0-1 0 0,0 0 0 0 0,1 0 1 0 0,-1 0-1 0 0,0 0 1 0 0,1 0-1 0 0,0 1 1 0 0,-3 4-1 0 0,1 8-2769 0 0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45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2039 0 0,'0'0'92'0'0,"0"3"-2"0"0,1-1 178 0 0,0 0 1 0 0,0 1 0 0 0,-1-1-1 0 0,1 1 1 0 0,-1 0-1 0 0,0-1 1 0 0,0 1 0 0 0,0-1-1 0 0,0 1 1 0 0,0-1 0 0 0,-1 6-1 0 0,-1 3 6179 0 0,3-2 1244 0 0,8-13-7111 0 0,-8 3-554 0 0,5-5 135 0 0,-4 0-164 0 0,-1 0-74 0 0,-1 4-54 0 0,-15-2-911 0 0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45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2 4663 0 0,'0'0'694'0'0,"-2"0"796"0"0,-1-1-976 0 0,0 1 0 0 0,-1 0 0 0 0,1 0 0 0 0,0 0 0 0 0,0 0 0 0 0,0 1 0 0 0,0-1 0 0 0,0 1-1 0 0,0 0 1 0 0,0 0 0 0 0,-4 1 0 0 0,2 1-110 0 0,0-1 0 0 0,0 1-1 0 0,0 0 1 0 0,0 1 0 0 0,-6 5 0 0 0,-1 3-74 0 0,0 1 0 0 0,0 1 1 0 0,-9 15-1 0 0,8-11-147 0 0,2 1 0 0 0,0 0 1 0 0,1 1-1 0 0,1 0 0 0 0,1 0 1 0 0,0 1-1 0 0,2 0 0 0 0,1 1 0 0 0,0-1 1 0 0,-2 31-1 0 0,4-25 44 0 0,2-1 0 0 0,1 1 0 0 0,4 37 0 0 0,-3-56-182 0 0,0 0-1 0 0,0-1 1 0 0,1 1-1 0 0,0 0 1 0 0,1-1-1 0 0,-1 0 1 0 0,2 0-1 0 0,-1 0 1 0 0,1 0-1 0 0,0 0 1 0 0,0 0 0 0 0,1-1-1 0 0,-1 0 1 0 0,2 0-1 0 0,-1 0 1 0 0,8 6-1 0 0,-9-9-8 0 0,0-1 0 0 0,1 1-1 0 0,-1-1 1 0 0,0 0 0 0 0,1 0-1 0 0,-1-1 1 0 0,1 1 0 0 0,-1-1-1 0 0,1 0 1 0 0,0 0 0 0 0,4 0 0 0 0,-1-1 22 0 0,0 0 1 0 0,0 0 0 0 0,-1-1-1 0 0,1 0 1 0 0,0-1 0 0 0,8-2-1 0 0,5-3 77 0 0,0-2 1 0 0,-1 0-1 0 0,33-21 0 0 0,-50 29-129 0 0,-1-1 0 0 0,0 1-1 0 0,1-1 1 0 0,-1 1 0 0 0,0-1-1 0 0,0 0 1 0 0,0 0 0 0 0,3-4-1 0 0,-5 6-4 0 0,0-1 0 0 0,0 1 0 0 0,0-1 1 0 0,1 1-1 0 0,-1-1 0 0 0,0 1 0 0 0,0-1 0 0 0,0 1 0 0 0,0-1 0 0 0,0 1 0 0 0,0-1 0 0 0,0 1 1 0 0,0-1-1 0 0,0 1 0 0 0,0-1 0 0 0,0 1 0 0 0,0-1 0 0 0,0 1 0 0 0,0-1 0 0 0,-1 1 0 0 0,1-1 0 0 0,-1 0 0 0 0,0 0 0 0 0,1 0-1 0 0,-1 0 1 0 0,0 0 0 0 0,0 0 0 0 0,1 0-1 0 0,-1 1 1 0 0,0-1 0 0 0,0 0 0 0 0,0 1-1 0 0,-1-2 1 0 0,-3 1-66 0 0,1-1 0 0 0,0 1-1 0 0,0-1 1 0 0,-1 1 0 0 0,1 0-1 0 0,0 1 1 0 0,-1-1 0 0 0,1 1 0 0 0,-1 0-1 0 0,1 0 1 0 0,-1 1 0 0 0,-4 0 0 0 0,-7 1-674 0 0,-30 9 1 0 0,30-4-550 0 0,0 0 0 0 0,0 0 1 0 0,0 2-1 0 0,1 0 0 0 0,-26 20 0 0 0,18-12-596 0 0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47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 2271 0 0,'0'0'102'0'0,"-1"0"186"0"0,-1-1-40 0 0,0 1 1 0 0,1 0 0 0 0,-1 0-1 0 0,0 0 1 0 0,0 0-1 0 0,1 0 1 0 0,-1 0 0 0 0,0 1-1 0 0,0-1 1 0 0,1 1-1 0 0,-1-1 1 0 0,0 1 0 0 0,1-1-1 0 0,-1 1 1 0 0,0 0-1 0 0,1 0 1 0 0,-3 2 0 0 0,1-1 52 0 0,0 1 0 0 0,0 0 1 0 0,0 0-1 0 0,1 0 0 0 0,-1 0 1 0 0,1 0-1 0 0,-4 7 0 0 0,1 2 150 0 0,-1 0-1 0 0,1 1 0 0 0,-5 23 0 0 0,1 6-95 0 0,1 1-1 0 0,2 0 0 0 0,0 45 0 0 0,5-65-180 0 0,2 1-1 0 0,1-1 0 0 0,0 1 1 0 0,2-1-1 0 0,1 0 1 0 0,1 0-1 0 0,10 27 0 0 0,-14-45-86 0 0,0-1 1 0 0,0 1-1 0 0,1-1 0 0 0,-1 0 0 0 0,1 0 0 0 0,0 0 0 0 0,0 0 0 0 0,0-1 0 0 0,0 1 1 0 0,1-1-1 0 0,-1 0 0 0 0,1 0 0 0 0,0 0 0 0 0,0 0 0 0 0,5 2 0 0 0,-5-3-4 0 0,-1-1 0 0 0,1 0 1 0 0,0 0-1 0 0,-1 0 0 0 0,1 0 0 0 0,0-1 0 0 0,0 0 0 0 0,0 1 0 0 0,-1-1 0 0 0,1-1 0 0 0,0 1 0 0 0,0 0 1 0 0,0-1-1 0 0,-1 0 0 0 0,1 0 0 0 0,0 0 0 0 0,-1 0 0 0 0,1-1 0 0 0,5-2 0 0 0,14-9 200 0 0,0-1 0 0 0,-1-1 0 0 0,30-26 0 0 0,-38 28-170 0 0,0-1 0 0 0,-1 0 1 0 0,0-1-1 0 0,-1 0 1 0 0,14-26-1 0 0,-23 35-50 0 0,0 1 1 0 0,0-1-1 0 0,-1 1 0 0 0,0-1 1 0 0,0 0-1 0 0,-1 0 0 0 0,1 0 0 0 0,-2 0 1 0 0,1 0-1 0 0,0 0 0 0 0,-1 0 1 0 0,0-1-1 0 0,-1-5 0 0 0,-1 2-3 0 0,0 1 0 0 0,-1 0-1 0 0,0 0 1 0 0,0 0 0 0 0,-1 0 0 0 0,0 0-1 0 0,-9-13 1 0 0,-2-2-52 0 0,0 2 0 0 0,-21-24-1 0 0,32 41-84 0 0,-1-1-1 0 0,-1 1 0 0 0,1 0 1 0 0,-1 1-1 0 0,1-1 0 0 0,-2 1 1 0 0,1 0-1 0 0,0 0 0 0 0,-1 1 1 0 0,1 0-1 0 0,-1 0 1 0 0,0 0-1 0 0,-8-1 0 0 0,12 3-85 0 0,0 1-1 0 0,0 0 0 0 0,0 0 1 0 0,0 0-1 0 0,0 0 0 0 0,0 0 1 0 0,0 1-1 0 0,-1-1 0 0 0,1 1 1 0 0,0 0-1 0 0,1 0 0 0 0,-1 0 1 0 0,0 0-1 0 0,0 0 0 0 0,-4 3 1 0 0,3-1-216 0 0,1 0 0 0 0,-1 0 0 0 0,1 0 0 0 0,0 0 1 0 0,0 1-1 0 0,0-1 0 0 0,0 1 0 0 0,1 0 1 0 0,-4 5-1 0 0,1 1-303 0 0,1 1-1 0 0,0-1 1 0 0,1 1 0 0 0,0 0 0 0 0,0 0 0 0 0,1 0 0 0 0,-1 13-1 0 0,5 19-1085 0 0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48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 2039 0 0,'0'0'9287'0'0,"2"1"-8140"0"0,7 6-130 0 0,-6-6 907 0 0,9 0-465 0 0,-9-1-1150 0 0,0 1 0 0 0,0-1 0 0 0,0 0 0 0 0,0 0 1 0 0,0-1-1 0 0,0 1 0 0 0,0 0 0 0 0,0-1 0 0 0,4-1 1 0 0,-5 1-333 0 0,9-5 795 0 0,-10 4-322 0 0,-7 2-393 0 0,-2 1-182 0 0,1 1 1 0 0,0 0 0 0 0,0 0 0 0 0,0 1 0 0 0,0 0 0 0 0,0 0 0 0 0,0 0 0 0 0,1 1 0 0 0,0 0 0 0 0,-1 0-1 0 0,2 1 1 0 0,-8 6 0 0 0,12-10 32 0 0,19 0 19 0 0,-14 0-193 0 0,0-1 0 0 0,1 0 1 0 0,-1 0-1 0 0,0 0 0 0 0,1-1 1 0 0,3 0-1 0 0,4-3-1573 0 0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50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227 125 2791 0 0,'1'-2'395'0'0,"6"-12"3242"0"0,-7 12-2331 0 0,2-2-806 0 0,-1 0 1 0 0,1 0-1 0 0,-1 0 1 0 0,-1 0 0 0 0,1-1-1 0 0,0 1 1 0 0,-1 0-1 0 0,0-1 1 0 0,0 1-1 0 0,0 0 1 0 0,-1-1-1 0 0,-1-7 1 0 0,1 9-402 0 0,0 1 1 0 0,0-1-1 0 0,0 1 0 0 0,0 0 1 0 0,0 0-1 0 0,0 0 0 0 0,-1 0 1 0 0,1 0-1 0 0,-1 0 0 0 0,0 0 1 0 0,1 0-1 0 0,-1 0 0 0 0,0 1 1 0 0,0-1-1 0 0,0 1 0 0 0,0-1 1 0 0,-1 1-1 0 0,1 0 0 0 0,0 0 1 0 0,0 0-1 0 0,-1 0 0 0 0,1 0 1 0 0,-1 1-1 0 0,-3-2 0 0 0,1 2-69 0 0,0-1 0 0 0,0 1-1 0 0,1 0 1 0 0,-1 0 0 0 0,0 0-1 0 0,0 1 1 0 0,1-1 0 0 0,-1 1-1 0 0,1 0 1 0 0,-1 1 0 0 0,0-1-1 0 0,1 1 1 0 0,-5 2 0 0 0,2 0-25 0 0,0 0-1 0 0,1 1 1 0 0,0-1 0 0 0,0 1 0 0 0,0 0 0 0 0,0 1 0 0 0,-7 9 0 0 0,5-5-14 0 0,1 1 0 0 0,0 1 1 0 0,0-1-1 0 0,1 1 0 0 0,1 0 1 0 0,0 0-1 0 0,0 0 1 0 0,1 1-1 0 0,-2 17 0 0 0,4-15 3 0 0,0 0-1 0 0,1 0 1 0 0,1-1 0 0 0,2 18-1 0 0,-1-25 5 0 0,0 0-1 0 0,0-1 0 0 0,1 0 1 0 0,0 1-1 0 0,0-1 0 0 0,0 0 1 0 0,1 0-1 0 0,-1 0 0 0 0,1 0 1 0 0,1-1-1 0 0,6 10 0 0 0,-9-13 20 0 0,1-1 0 0 0,-1 0 0 0 0,1 1-1 0 0,-1-1 1 0 0,1 0 0 0 0,-1 0 0 0 0,1 0-1 0 0,0 0 1 0 0,0 0 0 0 0,-1 0 0 0 0,1 0-1 0 0,0-1 1 0 0,0 1 0 0 0,0 0 0 0 0,0-1-1 0 0,0 0 1 0 0,0 1 0 0 0,0-1 0 0 0,0 0-1 0 0,-1 0 1 0 0,1 0 0 0 0,0 0 0 0 0,0-1-1 0 0,0 1 1 0 0,0-1 0 0 0,0 1 0 0 0,0-1-1 0 0,0 1 1 0 0,0-1 0 0 0,-1 0 0 0 0,1 0-1 0 0,0 0 1 0 0,0 0 0 0 0,1-1 0 0 0,6-5 126 0 0,-1 0 1 0 0,1-1 0 0 0,-1 1-1 0 0,11-16 1 0 0,-18 22-139 0 0,23-30 405 0 0,-1-1 0 0 0,-1-1 0 0 0,-2-1 0 0 0,26-60 0 0 0,-38 75 212 0 0,6-27 0 0 0,-14 44-378 0 0,21 347-108 0 0,-1-85-80 0 0,-13 28-56 0 0,-10-228-134 0 0,2-35-56 0 0,1 39 1 0 0,1-58 321 0 0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55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4720 3022 11863 0 0,'0'0'5067'0'0,"0"-1"-4431"0"0,2-10-226 0 0,-1 1-1 0 0,-1-1 1 0 0,0 1 0 0 0,0-1 0 0 0,-1 1 0 0 0,-1-1-1 0 0,-3-15 1 0 0,-27-74 801 0 0,32 100-1203 0 0,-13-33 103 0 0,-1 1 0 0 0,-2 1 0 0 0,-1 1 1 0 0,-1 0-1 0 0,-2 1 0 0 0,-1 1 0 0 0,-1 1 0 0 0,-25-24 0 0 0,-147-126-31 0 0,132 124-72 0 0,-74-67-24 0 0,-155-133-69 0 0,115 112-163 0 0,-50-43 14 0 0,131 99 142 0 0,-105-89-25 0 0,-15 18 109 0 0,20 45-18 0 0,21 13-28 0 0,-256-128-101 0 0,-15 34 38 0 0,356 155 97 0 0,-24-7-1 0 0,-1 6 0 0 0,-2 4 0 0 0,-229-34 0 0 0,261 57-31 0 0,0 4 0 0 0,-102 4 0 0 0,-48 4-81 0 0,118-2 134 0 0,111 1 14 0 0,0 0-1 0 0,1 0 1 0 0,-1 0-1 0 0,0-1 1 0 0,1 0-1 0 0,-8-2 1 0 0,11 3 86 0 0,0-1-86 0 0,1 1 0 0 0,0 0 0 0 0,0 0 0 0 0,0 0 0 0 0,0 0 0 0 0,0 0 0 0 0,0 0 0 0 0,-1 0 0 0 0,1 0 0 0 0,0 0 0 0 0,0 0 0 0 0,0-1-1 0 0,0 1 1 0 0,0 0 0 0 0,-1 0 0 0 0,1 0 0 0 0,0 0 0 0 0,0 0 0 0 0,0 0 0 0 0,0 0 0 0 0,-1 0 0 0 0,1 0 0 0 0,0 0 0 0 0,0 0 0 0 0,0 1 0 0 0,0-1 0 0 0,0 0 0 0 0,-1 0 0 0 0,1 0 0 0 0,0 0 0 0 0,0 0 0 0 0,0 0 0 0 0,0 0 0 0 0,0 0 0 0 0,0 0 0 0 0,-1 0 0 0 0,1 0 0 0 0,0 1 0 0 0,3 11-50 0 0,0 0-1 0 0,1 0 1 0 0,8 16 0 0 0,-1-1 13 0 0,13 36-32 0 0,19 54-24 0 0,4 13 65 0 0,-27-80 14 0 0,24 97-1 0 0,-36-110 40 0 0,2 42-1 0 0,-10-78-32 0 0,0-1 1 0 0,0 1 0 0 0,1 0-1 0 0,-1-1 1 0 0,0 1 0 0 0,0-1-1 0 0,0 1 1 0 0,0 0-1 0 0,0-1 1 0 0,0 1 0 0 0,0-1-1 0 0,0 1 1 0 0,-1 0 0 0 0,1-1-1 0 0,0 1 1 0 0,0-1-1 0 0,0 1 1 0 0,-1 0 0 0 0,1-1-1 0 0,0 1 1 0 0,0-1-1 0 0,-1 1 1 0 0,1-1 0 0 0,-1 1-1 0 0,1-1 1 0 0,0 1 0 0 0,-1-1-1 0 0,1 0 1 0 0,-1 1-1 0 0,1-1 1 0 0,-1 1 0 0 0,1-1-1 0 0,-1 0 1 0 0,1 0 0 0 0,-1 1-1 0 0,0-1 1 0 0,1 0-1 0 0,-1 0 1 0 0,1 0 0 0 0,-2 1-1 0 0,0-2 17 0 0,0 1-1 0 0,0 0 0 0 0,0-1 1 0 0,0 1-1 0 0,0-1 1 0 0,0 0-1 0 0,0 0 1 0 0,1 0-1 0 0,-1 0 0 0 0,0 0 1 0 0,-2-2-1 0 0,-7-6 19 0 0,1-1 0 0 0,0 0 0 0 0,0-1 0 0 0,1 0 0 0 0,-10-17 0 0 0,5 8-22 0 0,0-1-20 0 0,1 0 0 0 0,0-1 0 0 0,2-1 0 0 0,1 0 0 0 0,-13-43 0 0 0,-20-125 0 0 0,34 142 0 0 0,-5-25 5 0 0,-42-192 50 0 0,49 240-41 0 0,1 7-2 0 0,1-1 0 0 0,1 1-1 0 0,0-1 1 0 0,2 1-1 0 0,-1-28 1 0 0,3 47-12 0 0,0-1 0 0 0,0 1 0 0 0,0-1 0 0 0,0 0 0 0 0,0 1 0 0 0,0-1 0 0 0,0 1 0 0 0,0-1 0 0 0,1 1 0 0 0,-1-1 0 0 0,0 1 0 0 0,0 0 0 0 0,0-1 0 0 0,1 1 0 0 0,-1-1 0 0 0,0 1 0 0 0,1-1 0 0 0,-1 1 0 0 0,0 0 0 0 0,1-1 0 0 0,1 0 0 0 0,1 1 0 0 0,-1 0 0 0 0,1 0 0 0 0,-1 0 0 0 0,0 1 0 0 0,1-1 0 0 0,-1 0 0 0 0,1 1 0 0 0,-1 0 0 0 0,0-1 0 0 0,5 3 0 0 0,-4-2 0 0 0,295 90 0 0 0,-227-73 0 0 0,2-4 0 0 0,93 7 0 0 0,257-19-4517 0 0,-306-7-2382 0 0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55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194 290 975 0 0,'-4'-8'3'0'0,"3"7"0"0"0,0 0 0 0 0,0 0 0 0 0,0 0 0 0 0,0-1 1 0 0,1 1-1 0 0,-1 0 0 0 0,0-1 0 0 0,1 1 0 0 0,-1-1 0 0 0,1 1 0 0 0,-1-1 0 0 0,1 1 0 0 0,0-1 0 0 0,0 1 0 0 0,0-1 0 0 0,0 1 0 0 0,0-1 0 0 0,0 1 1 0 0,0-1-1 0 0,0 1 0 0 0,0-1 0 0 0,1-1 0 0 0,3-5 9 0 0,-3 6-12 0 0,0 0 0 0 0,0 0 0 0 0,0 0 1 0 0,0 0-1 0 0,0 0 0 0 0,-1 0 0 0 0,1-1 0 0 0,-1 1 0 0 0,0 0 0 0 0,1 0 1 0 0,-1 0-1 0 0,0 0 0 0 0,0-1 0 0 0,0 1 0 0 0,-1 0 0 0 0,0-4 0 0 0,-3-5 619 0 0,0 0-1 0 0,0 1 1 0 0,-1 0-1 0 0,-1 0 1 0 0,0 0-1 0 0,0 1 0 0 0,-1 0 1 0 0,0 0-1 0 0,-8-8 1 0 0,0 3 736 0 0,0 0-1 0 0,-1 1 1 0 0,0 0 0 0 0,-20-10 0 0 0,7 7 2869 0 0,29 19-3319 0 0,6 29-587 0 0,1 0-1 0 0,1-1 0 0 0,21 50 1 0 0,-6-15-156 0 0,16 58-176 0 0,25 137 0 0 0,-49-170-80 0 0,-3 0-1 0 0,0 123 0 0 0,-12-199-381 0 0,0-10-22 0 0,1 1 0 0 0,-1 0 0 0 0,-1-1 0 0 0,1 1 0 0 0,-1 0 0 0 0,-2 8 0 0 0,-3-4-5548 0 0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56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0 278 10015 0 0,'0'0'463'0'0,"3"0"-14"0"0,21 2-7 0 0,39 6-1 0 0,13 2 2382 0 0,-26-9-1721 0 0,1-2 1 0 0,56-9 0 0 0,99-24-782 0 0,-189 31-320 0 0,38-8-1264 0 0,-1-2-1 0 0,74-29 0 0 0,-99 30 803 0 0,-1 0 0 0 0,-1-2-1 0 0,0-1 1 0 0,-1-2 0 0 0,-1 0 0 0 0,23-21-1 0 0,-40 31 601 0 0,-1 0 0 0 0,0 0 0 0 0,0-1 0 0 0,8-12 1432 0 0,-18 16-763 0 0,3 4-780 0 0,0 0 1 0 0,0-1-1 0 0,0 1 0 0 0,0 0 1 0 0,0-1-1 0 0,0 1 1 0 0,0 0-1 0 0,0 0 0 0 0,0-1 1 0 0,0 1-1 0 0,-1 0 0 0 0,1 0 1 0 0,0-1-1 0 0,0 1 0 0 0,0 0 1 0 0,0 0-1 0 0,-1 0 0 0 0,1-1 1 0 0,0 1-1 0 0,0 0 0 0 0,-1 0 1 0 0,1 0-1 0 0,0-1 0 0 0,0 1 1 0 0,-1 0-1 0 0,1 0 0 0 0,-1 0-5 0 0,-1 0 0 0 0,1 0-1 0 0,0 0 1 0 0,0 0 0 0 0,0 1 0 0 0,-1-1-1 0 0,1 0 1 0 0,0 1 0 0 0,0-1 0 0 0,0 1-1 0 0,0-1 1 0 0,0 1 0 0 0,0-1 0 0 0,0 1-1 0 0,0 0 1 0 0,0 0 0 0 0,0-1-1 0 0,0 1 1 0 0,0 0 0 0 0,0 0 0 0 0,1 0-1 0 0,-1 0 1 0 0,0 0 0 0 0,1 0 0 0 0,-2 2-1 0 0,-1 3 26 0 0,-1 0 0 0 0,2 0 0 0 0,-5 11 0 0 0,4-5 14 0 0,0 1 1 0 0,1 0-1 0 0,0 1 1 0 0,1-1-1 0 0,0 17 0 0 0,8 68 522 0 0,-4-71-386 0 0,52 333 2044 0 0,-29-208-1268 0 0,32 168 325 0 0,-51-292-1219 0 0,4-38-14 0 0,1-10-50 0 0,-1 0-1 0 0,-1 0 0 0 0,0-1 1 0 0,8-29-1 0 0,-11 27 2 0 0,2 1 0 0 0,1-1-1 0 0,21-35 1 0 0,-23 46-17 0 0,1 0 0 0 0,0 0 0 0 0,1 1 0 0 0,0 0 0 0 0,1 1 0 0 0,19-15 0 0 0,-26 22 0 0 0,1 0 0 0 0,0 0 0 0 0,0 1 0 0 0,0 0 0 0 0,0-1 0 0 0,0 2 0 0 0,0-1 0 0 0,0 1 0 0 0,1-1 0 0 0,-1 2 0 0 0,0-1 0 0 0,1 0 0 0 0,-1 1 0 0 0,1 0 0 0 0,-1 0 0 0 0,1 1 0 0 0,-1 0 0 0 0,1 0 0 0 0,-1 0 0 0 0,0 0 0 0 0,7 3 0 0 0,-5 0 0 0 0,0-1 0 0 0,1 1 0 0 0,-1 1 0 0 0,-1-1 0 0 0,1 1 0 0 0,-1 1 0 0 0,0-1 0 0 0,0 1 0 0 0,0 0 0 0 0,-1 0 0 0 0,0 0 0 0 0,8 14 0 0 0,1 6 0 0 0,0 1 0 0 0,11 33 0 0 0,-7-16 0 0 0,-12-30-9 0 0,-1-2 32 0 0,0-1-1 0 0,0 1 1 0 0,14 18-1 0 0,-17-28-12 0 0,-1 1 1 0 0,1-1-1 0 0,0 0 1 0 0,0 0-1 0 0,0 0 0 0 0,1 0 1 0 0,-1 0-1 0 0,0 0 0 0 0,1-1 1 0 0,-1 1-1 0 0,1-1 1 0 0,0 0-1 0 0,-1 0 0 0 0,1 0 1 0 0,0 0-1 0 0,0 0 1 0 0,0 0-1 0 0,0-1 0 0 0,-1 1 1 0 0,1-1-1 0 0,5 0 0 0 0,0-1-17 0 0,0 0-1 0 0,0-1 0 0 0,0 0 0 0 0,0 0 0 0 0,-1-1 0 0 0,1 0 0 0 0,-1 0 0 0 0,1 0 1 0 0,-1-1-1 0 0,-1-1 0 0 0,1 1 0 0 0,0-1 0 0 0,-1 0 0 0 0,0 0 0 0 0,0-1 0 0 0,-1 0 0 0 0,1 0 1 0 0,-1 0-1 0 0,-1-1 0 0 0,1 1 0 0 0,-1-1 0 0 0,0 0 0 0 0,3-8 0 0 0,-4 5-35 0 0,0 0 0 0 0,-1 0 0 0 0,-1-1-1 0 0,1 1 1 0 0,-1 0 0 0 0,-1-1 0 0 0,0 1 0 0 0,-1 0-1 0 0,0-1 1 0 0,0 1 0 0 0,-1 0 0 0 0,0 0 0 0 0,-1 0-1 0 0,0 0 1 0 0,-1 0 0 0 0,0 1 0 0 0,0-1 0 0 0,-1 1-1 0 0,-12-17 1 0 0,17 26 34 0 0,0-1 1 0 0,-1 1-1 0 0,1-1 0 0 0,0 0 0 0 0,-1 1 0 0 0,1-1 1 0 0,-1 1-1 0 0,1-1 0 0 0,-1 1 0 0 0,1-1 0 0 0,-1 1 1 0 0,0-1-1 0 0,1 1 0 0 0,-1 0 0 0 0,1-1 0 0 0,-1 1 1 0 0,0 0-1 0 0,1 0 0 0 0,-1-1 0 0 0,0 1 1 0 0,1 0-1 0 0,-1 0 0 0 0,0 0 0 0 0,1 0 0 0 0,-1 0 1 0 0,0 0-1 0 0,0 0 0 0 0,1 0 0 0 0,-1 0 0 0 0,0 0 1 0 0,1 0-1 0 0,-1 0 0 0 0,0 1 0 0 0,1-1 0 0 0,-1 0 1 0 0,0 0-1 0 0,0 1 0 0 0,-1 1-17 0 0,0 0-1 0 0,1-1 1 0 0,-1 1-1 0 0,1 0 1 0 0,0 0-1 0 0,-1 0 1 0 0,1 0-1 0 0,0 0 1 0 0,0 0-1 0 0,0 4 1 0 0,-1 0-4 0 0,0 1 0 0 0,1 0-1 0 0,0-1 1 0 0,0 1 0 0 0,0 0 0 0 0,1 0 0 0 0,0 0-1 0 0,2 9 1 0 0,13 57-45 0 0,-11-56 75 0 0,4 13-20 0 0,1-2 0 0 0,0 0 0 0 0,20 39 0 0 0,-23-55 50 0 0,1 0 1 0 0,0-1-1 0 0,1 0 0 0 0,0 0 0 0 0,0-1 0 0 0,1 0 1 0 0,1 0-1 0 0,-1-1 0 0 0,2 0 0 0 0,10 7 0 0 0,-13-11-3 0 0,1-2 0 0 0,-1 1 0 0 0,1-1-1 0 0,-1 0 1 0 0,1-1 0 0 0,0 0 0 0 0,0 0 0 0 0,0-1-1 0 0,0 0 1 0 0,0-1 0 0 0,0 0 0 0 0,0 0 0 0 0,0-1-1 0 0,18-3 1 0 0,-3-2 3 0 0,1-1-1 0 0,-1 0 1 0 0,-1-2-1 0 0,27-13 1 0 0,-23 8 25 0 0,0-1 0 0 0,-1-1 1 0 0,-1-2-1 0 0,-1 0 1 0 0,28-27-1 0 0,-39 32 22 0 0,0-1-1 0 0,-1 0 1 0 0,-1 0 0 0 0,0-1-1 0 0,-1-1 1 0 0,0 0-1 0 0,-1 0 1 0 0,-1-1 0 0 0,11-32-1 0 0,-17 39-66 0 0,-1-1 0 0 0,1 0-1 0 0,-2 1 1 0 0,1-1 0 0 0,-2 0 0 0 0,1 1 0 0 0,-2-1-1 0 0,1 0 1 0 0,-1 1 0 0 0,-1-1 0 0 0,0 1-1 0 0,0 0 1 0 0,-1 0 0 0 0,0 0 0 0 0,-1 0 0 0 0,0 1-1 0 0,-7-10 1 0 0,11 18-20 0 0,-1-1-1 0 0,1 0 1 0 0,-1 1 0 0 0,1-1-1 0 0,-1 1 1 0 0,1-1 0 0 0,-1 1-1 0 0,0 0 1 0 0,0 0 0 0 0,0-1-1 0 0,0 1 1 0 0,0 1 0 0 0,0-1-1 0 0,0 0 1 0 0,0 0 0 0 0,0 1-1 0 0,0-1 1 0 0,-1 1 0 0 0,1 0-1 0 0,0 0 1 0 0,0 0 0 0 0,0 0-1 0 0,-1 0 1 0 0,1 0-1 0 0,0 0 1 0 0,0 1 0 0 0,0-1-1 0 0,-1 1 1 0 0,1 0 0 0 0,0-1-1 0 0,0 1 1 0 0,0 0 0 0 0,0 0-1 0 0,0 1 1 0 0,1-1 0 0 0,-1 0-1 0 0,0 0 1 0 0,0 1 0 0 0,1-1-1 0 0,-1 1 1 0 0,1 0 0 0 0,-1-1-1 0 0,1 1 1 0 0,0 0 0 0 0,0 0-1 0 0,0 0 1 0 0,0 0-1 0 0,0 0 1 0 0,-1 3 0 0 0,1-1 0 0 0,0 0 0 0 0,1 0 0 0 0,-1 0 0 0 0,1 0 0 0 0,0 0 0 0 0,0 0 0 0 0,0 0 0 0 0,1 0 0 0 0,-1 0 1 0 0,1 0-1 0 0,0 0 0 0 0,0 0 0 0 0,0-1 0 0 0,1 1 0 0 0,0 0 0 0 0,-1-1 0 0 0,1 1 0 0 0,0-1 0 0 0,3 4 0 0 0,4 5 23 0 0,0-1-1 0 0,1 1 0 0 0,20 16 1 0 0,-10-11 117 0 0,1-2-1 0 0,35 20 1 0 0,18 12 309 0 0,-64-40-380 0 0,-1 1 0 0 0,0 0 1 0 0,-1 0-1 0 0,0 0 0 0 0,10 14 0 0 0,-16-18-52 0 0,0-1 0 0 0,0 1-1 0 0,0 0 1 0 0,-1-1-1 0 0,1 1 1 0 0,-1 0-1 0 0,0 0 1 0 0,0 0 0 0 0,0 0-1 0 0,-1 0 1 0 0,1 0-1 0 0,-1 0 1 0 0,0 1-1 0 0,0-1 1 0 0,-1 0 0 0 0,1 0-1 0 0,-1 0 1 0 0,0 0-1 0 0,0 0 1 0 0,0 0 0 0 0,0 0-1 0 0,-4 7 1 0 0,-3 3-84 0 0,0 0 0 0 0,-1-1 1 0 0,0 0-1 0 0,-17 18 1 0 0,18-22-57 0 0,-1 0 1 0 0,0-1-1 0 0,0 0 1 0 0,-1-1 0 0 0,-11 8-1 0 0,15-12-16 0 0,-1 1 0 0 0,1-1 0 0 0,-1 0 0 0 0,0 0 0 0 0,1-1 0 0 0,-1 0 0 0 0,0 0 0 0 0,0-1 1 0 0,-14 2-1 0 0,20-3 98 0 0,0 0 1 0 0,0 0 0 0 0,1-1-1 0 0,-1 1 1 0 0,0 0 0 0 0,1 0 0 0 0,-1-1-1 0 0,0 1 1 0 0,0 0 0 0 0,1-1 0 0 0,-1 1-1 0 0,1 0 1 0 0,-1-1 0 0 0,0 1 0 0 0,1-1-1 0 0,-1 1 1 0 0,1-1 0 0 0,-1 1-1 0 0,1-1 1 0 0,-1 0 0 0 0,1 1 0 0 0,0-1-1 0 0,-1 0 1 0 0,1 1 0 0 0,0-1 0 0 0,-1 0-1 0 0,1 1 1 0 0,0-1 0 0 0,0 0 0 0 0,0 0-1 0 0,0 1 1 0 0,-1-1 0 0 0,1 0-1 0 0,0 0 1 0 0,0 1 0 0 0,0-1 0 0 0,1 0-1 0 0,-1 0 1 0 0,0 1 0 0 0,0-1 0 0 0,1-1-1 0 0,-1-1-2 0 0,1 0 0 0 0,-1-1 0 0 0,1 1-1 0 0,0 0 1 0 0,1-1 0 0 0,-1 1-1 0 0,3-6 1 0 0,1 4 42 0 0,0 1 0 0 0,0-1 0 0 0,0 1-1 0 0,0 0 1 0 0,1 0 0 0 0,0 1 0 0 0,-1-1-1 0 0,1 1 1 0 0,1 0 0 0 0,5-1 0 0 0,20-11-2 0 0,158-101 213 0 0,-152 92-48 0 0,36-28 0 0 0,-66 46-25 0 0,-1 0-1 0 0,1 0 1 0 0,-1-1-1 0 0,0 0 1 0 0,9-12-1 0 0,-15 18-100 0 0,0-1 0 0 0,0 0 0 0 0,0 1 0 0 0,0-1 0 0 0,0 0 0 0 0,0 0 0 0 0,-1 0 0 0 0,1 0 0 0 0,-1 1 0 0 0,1-1-1 0 0,-1 0 1 0 0,0 0 0 0 0,0 0 0 0 0,1 0 0 0 0,-1 0 0 0 0,-1 0 0 0 0,1 0 0 0 0,0 0 0 0 0,0 0 0 0 0,-1 0-1 0 0,1 0 1 0 0,-1 0 0 0 0,0 0 0 0 0,1 0 0 0 0,-1 0 0 0 0,0 1 0 0 0,0-1 0 0 0,0 0 0 0 0,0 1 0 0 0,-1-1-1 0 0,1 1 1 0 0,0-1 0 0 0,-2-1 0 0 0,-1 0-18 0 0,1 0 0 0 0,-1 0 1 0 0,0 0-1 0 0,0 0 0 0 0,0 1 0 0 0,0-1 0 0 0,-1 1 0 0 0,1 0 0 0 0,0 1 0 0 0,-1-1 1 0 0,0 1-1 0 0,1 0 0 0 0,-1 0 0 0 0,0 0 0 0 0,1 1 0 0 0,-1-1 0 0 0,0 1 1 0 0,0 0-1 0 0,1 1 0 0 0,-1-1 0 0 0,-5 2 0 0 0,4-1-13 0 0,1 1 1 0 0,0-1-1 0 0,-1 1 1 0 0,1 1-1 0 0,0-1 0 0 0,0 1 1 0 0,1-1-1 0 0,-1 1 1 0 0,1 1-1 0 0,-1-1 0 0 0,1 1 1 0 0,0-1-1 0 0,0 1 1 0 0,0 1-1 0 0,1-1 0 0 0,-1 0 1 0 0,-4 10-1 0 0,4-6 12 0 0,1 0 0 0 0,0 1-1 0 0,0-1 1 0 0,1 1 0 0 0,0-1-1 0 0,1 1 1 0 0,0 0 0 0 0,0 0-1 0 0,1 0 1 0 0,0 0 0 0 0,1-1-1 0 0,-1 1 1 0 0,4 12 0 0 0,0-3 153 0 0,1 0 1 0 0,1 0 0 0 0,0 0 0 0 0,2 0 0 0 0,11 20 0 0 0,-15-32-72 0 0,0 1-1 0 0,0-1 1 0 0,1-1 0 0 0,-1 1-1 0 0,1-1 1 0 0,0 0 0 0 0,1 0-1 0 0,-1 0 1 0 0,1 0 0 0 0,13 6 0 0 0,-10-6-27 0 0,0-1 1 0 0,1 0 0 0 0,-1-1-1 0 0,1 0 1 0 0,0 0 0 0 0,0-1-1 0 0,13 1 1 0 0,-6-2-81 0 0,1-1 0 0 0,-1 0-1 0 0,1-1 1 0 0,-1-1 0 0 0,1-1 0 0 0,-1 0 0 0 0,0-1-1 0 0,32-13 1 0 0,47-28-2780 0 0,-33 10-3196 0 0,-24 11 286 0 0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57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84 9903 0 0,'-1'-2'71'0'0,"1"-1"1"0"0,0 1-1 0 0,0-1 0 0 0,0 1 0 0 0,0-1 0 0 0,0 1 0 0 0,0-1 0 0 0,0 1 1 0 0,1 0-1 0 0,0-1 0 0 0,-1 1 0 0 0,1-1 0 0 0,0 1 0 0 0,0 0 0 0 0,0 0 1 0 0,0-1-1 0 0,1 1 0 0 0,-1 0 0 0 0,0 0 0 0 0,3-2 0 0 0,-1 1 41 0 0,-1 0 1 0 0,1 1-1 0 0,0-1 0 0 0,0 1 0 0 0,0 0 0 0 0,1-1 0 0 0,-1 1 1 0 0,0 1-1 0 0,1-1 0 0 0,-1 0 0 0 0,6-1 0 0 0,8-1 532 0 0,-14 4 762 0 0,-2 14-1011 0 0,1 1 1 0 0,0-1-1 0 0,8 24 1 0 0,-5-16-297 0 0,63 241-31 0 0,-20-105 339 0 0,-43-146-285 0 0,0-1 1 0 0,0 0 0 0 0,1 0 0 0 0,1 0 0 0 0,0 0 0 0 0,0-1-1 0 0,11 12 1 0 0,-17-21-105 0 0,1 0-1 0 0,-1 0 0 0 0,0 0 1 0 0,1 1-1 0 0,-1-1 0 0 0,1 0 1 0 0,0-1-1 0 0,-1 1 0 0 0,1 0 1 0 0,-1 0-1 0 0,1-1 0 0 0,0 1 1 0 0,0-1-1 0 0,-1 0 0 0 0,1 1 1 0 0,0-1-1 0 0,0 0 0 0 0,0 0 1 0 0,-1 0-1 0 0,1 0 0 0 0,0 0 1 0 0,0 0-1 0 0,0-1 0 0 0,-1 1 1 0 0,1-1-1 0 0,0 1 0 0 0,0-1 1 0 0,-1 0-1 0 0,1 1 1 0 0,-1-1-1 0 0,1 0 0 0 0,-1 0 1 0 0,3-2-1 0 0,5-4 39 0 0,-2 0 1 0 0,1-1-1 0 0,-1 1 0 0 0,10-15 1 0 0,-10 14-30 0 0,25-33-3 0 0,41-67 1 0 0,-62 90 50 0 0,-2 0 1 0 0,0-1-1 0 0,-1 0 1 0 0,-1-1-1 0 0,-1 0 1 0 0,7-37-1 0 0,-10 31 40 0 0,0-1 0 0 0,-2 1 0 0 0,0-1 0 0 0,-2 1 0 0 0,-1-1 0 0 0,-7-31 1 0 0,4 45-199 0 0,-1-4-944 0 0,-1 48-1269 0 0,8-26 1988 0 0,-1 0-1 0 0,1 1 1 0 0,1-1 0 0 0,-1 0-1 0 0,1 0 1 0 0,0 0 0 0 0,0-1-1 0 0,0 1 1 0 0,1 0-1 0 0,3 4 1 0 0,0 0-952 0 0,1-1 0 0 0,0 0 0 0 0,15 14 0 0 0,4 0-2388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0:56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 2039 0 0,'0'0'2511'0'0,"-5"9"1062"0"0,5-9-3464 0 0,-1 1 0 0 0,1 0 0 0 0,0-1 0 0 0,0 1 0 0 0,0 0 0 0 0,0 0 0 0 0,0-1-1 0 0,0 1 1 0 0,0 0 0 0 0,0-1 0 0 0,0 1 0 0 0,0 0 0 0 0,0 0 0 0 0,0-1 0 0 0,0 1-1 0 0,1 0 1 0 0,-1-1 0 0 0,0 1 0 0 0,0 0 0 0 0,1-1 0 0 0,-1 1 0 0 0,1 0 0 0 0,-1-1 0 0 0,1 1-1 0 0,-1-1 1 0 0,1 1 0 0 0,1 1 63 0 0,-1-1 1 0 0,1 0-1 0 0,0 0 0 0 0,0 0 0 0 0,0 0 0 0 0,0 0 1 0 0,0-1-1 0 0,0 1 0 0 0,2 0 0 0 0,6 1 312 0 0,0-1-1 0 0,0 0 1 0 0,11 0-1 0 0,14-3 519 0 0,56-10 0 0 0,-36 4-618 0 0,33-5-168 0 0,21-2-258 0 0,-37 9-3337 0 0,-58 5-174 0 0,-4 1-173 0 0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58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315 774 1807 0 0,'91'-21'683'0'0,"-69"17"3542"0"0,-24 3-3463 0 0,-8-3-466 0 0,0 0 1 0 0,0 1-1 0 0,0 0 1 0 0,0 1-1 0 0,-1 0 1 0 0,1 0-1 0 0,0 1 1 0 0,-1 1-1 0 0,0 0 1 0 0,1 0-1 0 0,-1 1 1 0 0,1 0-1 0 0,0 1 1 0 0,-1 0-1 0 0,1 1 1 0 0,-18 6-1 0 0,10-1-260 0 0,-1 0 0 0 0,2 1 0 0 0,-1 1 0 0 0,2 0 0 0 0,-1 2 0 0 0,1 0 0 0 0,1 0 0 0 0,-16 18 0 0 0,23-22 15 0 0,1 1 0 0 0,1-1 0 0 0,0 1 0 0 0,0 1 1 0 0,1-1-1 0 0,0 1 0 0 0,0 0 0 0 0,-4 15 1 0 0,7-18 20 0 0,0 0 1 0 0,0 0 0 0 0,1 1 0 0 0,0-1 0 0 0,0 0 0 0 0,1 0 0 0 0,0 1 0 0 0,0-1 0 0 0,1 0 0 0 0,0 1 0 0 0,0-1 0 0 0,1 0 0 0 0,3 11 0 0 0,-3-14-10 0 0,-1-1 0 0 0,1 1 0 0 0,0-1-1 0 0,0 0 1 0 0,0 1 0 0 0,0-1 0 0 0,1 0 0 0 0,-1 0-1 0 0,1-1 1 0 0,0 1 0 0 0,0-1 0 0 0,0 1 0 0 0,0-1-1 0 0,0 0 1 0 0,0 0 0 0 0,1 0 0 0 0,-1 0 0 0 0,1-1-1 0 0,-1 1 1 0 0,1-1 0 0 0,0 0 0 0 0,-1 0 0 0 0,1 0-1 0 0,0-1 1 0 0,0 1 0 0 0,0-1 0 0 0,0 0 0 0 0,4-1-1 0 0,1 1 85 0 0,0-2 0 0 0,0 1 0 0 0,0-1 0 0 0,0-1-1 0 0,0 0 1 0 0,0 0 0 0 0,-1-1 0 0 0,1 0 0 0 0,-1 0-1 0 0,13-9 1 0 0,18-15 275 0 0,0-2 0 0 0,-2-2 0 0 0,35-39 0 0 0,-60 55-239 0 0,0 0 0 0 0,-1-1-1 0 0,-2 0 1 0 0,17-36 0 0 0,-22 43-155 0 0,-4 10-28 0 0,0-1 0 0 0,0 1 0 0 0,0 0 1 0 0,0 0-1 0 0,0 0 0 0 0,0 0 0 0 0,0-1 1 0 0,0 1-1 0 0,0 0 0 0 0,0 0 0 0 0,0 0 1 0 0,1 0-1 0 0,-1 0 0 0 0,0-1 0 0 0,0 1 1 0 0,0 0-1 0 0,0 0 0 0 0,0 0 0 0 0,0 0 1 0 0,0 0-1 0 0,0 0 0 0 0,1 0 0 0 0,-1-1 1 0 0,0 1-1 0 0,0 0 0 0 0,0 0 0 0 0,0 0 1 0 0,0 0-1 0 0,1 0 0 0 0,-1 0 0 0 0,0 0 1 0 0,0 0-1 0 0,0 0 0 0 0,0 0 0 0 0,0 0 1 0 0,1 0-1 0 0,-1 0 0 0 0,0 0 0 0 0,3 6 2 0 0,-2 9-16 0 0,-1-2-8 0 0,1 0 0 0 0,0 0 0 0 0,1 0 1 0 0,1 0-1 0 0,0 0 0 0 0,0-1 0 0 0,1 1 1 0 0,7 13-1 0 0,-9-22 41 0 0,0 1 1 0 0,1-1-1 0 0,-1 0 1 0 0,1 0 0 0 0,0 0-1 0 0,0 0 1 0 0,0 0-1 0 0,0 0 1 0 0,1-1 0 0 0,0 0-1 0 0,-1 0 1 0 0,1 0-1 0 0,0 0 1 0 0,1 0-1 0 0,-1-1 1 0 0,0 0 0 0 0,1 0-1 0 0,-1 0 1 0 0,1 0-1 0 0,0-1 1 0 0,0 0-1 0 0,-1 0 1 0 0,1 0 0 0 0,9 0-1 0 0,3-2 109 0 0,0 0-1 0 0,0-2 1 0 0,0 0-1 0 0,32-10 0 0 0,-15 2 19 0 0,42-23-1 0 0,-53 23-100 0 0,0-1 0 0 0,-1-1 0 0 0,-1-2-1 0 0,0 0 1 0 0,-1 0 0 0 0,-1-2 0 0 0,-1-1 0 0 0,0 0 0 0 0,-1-1-1 0 0,-1-1 1 0 0,-1-1 0 0 0,-1 0 0 0 0,0-1 0 0 0,-2 0-1 0 0,-1-1 1 0 0,0 0 0 0 0,12-45 0 0 0,-13 24-30 0 0,-2-1 1 0 0,-3-1-1 0 0,-1 1 0 0 0,-2-1 1 0 0,-2 0-1 0 0,-2 1 1 0 0,-2-1-1 0 0,-15-65 0 0 0,18 102-42 0 0,-1 0 0 0 0,-1 0-1 0 0,0 0 1 0 0,0 0 0 0 0,-1 0-1 0 0,0 0 1 0 0,-8-13 0 0 0,11 21 14 0 0,0 0 0 0 0,1 1 0 0 0,-1-1 0 0 0,0 0 0 0 0,0 0 0 0 0,1 0 0 0 0,-1 1 0 0 0,0-1 0 0 0,0 0 0 0 0,0 1 0 0 0,0-1-1 0 0,0 1 1 0 0,0-1 0 0 0,0 1 0 0 0,0 0 0 0 0,0-1 0 0 0,0 1 0 0 0,0 0 0 0 0,0 0 0 0 0,0 0 0 0 0,0 0 0 0 0,0-1 0 0 0,-1 2 0 0 0,1-1 0 0 0,0 0 0 0 0,0 0 0 0 0,0 0 0 0 0,0 0 0 0 0,0 1 0 0 0,0-1 0 0 0,0 0 0 0 0,0 1 0 0 0,0-1 0 0 0,0 1 0 0 0,0-1 0 0 0,0 1 0 0 0,0 0 0 0 0,0-1 0 0 0,1 1 0 0 0,-1 0 0 0 0,0 0 0 0 0,-1 0 0 0 0,-2 4-44 0 0,-1 1-1 0 0,0-1 1 0 0,1 1 0 0 0,0-1 0 0 0,-4 8 0 0 0,2-1-3 0 0,1-1 0 0 0,0 1 0 0 0,1 0 0 0 0,1 0 0 0 0,-1 1 0 0 0,2-1 0 0 0,-2 20 0 0 0,2 91-132 0 0,2-87 154 0 0,2 65-33 0 0,4-1 0 0 0,35 182 1 0 0,-37-264 145 0 0,1 0 0 0 0,1 0 0 0 0,0-1 0 0 0,1 0 1 0 0,1 0-1 0 0,1 0 0 0 0,16 22 0 0 0,-21-33-29 0 0,0 0 1 0 0,1-1-1 0 0,0 1 0 0 0,1-1 0 0 0,-1 0 1 0 0,1 0-1 0 0,0-1 0 0 0,0 0 0 0 0,0 0 0 0 0,1 0 1 0 0,-1-1-1 0 0,1 0 0 0 0,0 0 0 0 0,0 0 1 0 0,0-1-1 0 0,0 0 0 0 0,0-1 0 0 0,1 0 0 0 0,-1 0 1 0 0,1 0-1 0 0,10-1 0 0 0,5-3 40 0 0,-1 0-1 0 0,-1-1 0 0 0,1-2 0 0 0,0 0 1 0 0,32-15-1 0 0,-17 6-50 0 0,-1-1-1 0 0,0-2 1 0 0,37-25-1 0 0,-60 34-31 0 0,-1 0-1 0 0,0-1 0 0 0,0 0 0 0 0,-1-1 0 0 0,-1 0 0 0 0,1-1 0 0 0,-2 0 1 0 0,0 0-1 0 0,0-1 0 0 0,-2-1 0 0 0,10-19 0 0 0,-3-6 28 0 0,16-65 0 0 0,-28 82-43 0 0,-2 38-10 0 0,2 1 0 0 0,0-1 0 0 0,6 20 0 0 0,18 52-48 0 0,-20-67 198 0 0,2-1-1 0 0,0 0 0 0 0,1 0 1 0 0,17 28-1 0 0,-22-43-93 0 0,-1 1-1 0 0,1-2 0 0 0,0 1 1 0 0,1 0-1 0 0,-1-1 0 0 0,1 1 1 0 0,0-1-1 0 0,0-1 1 0 0,0 1-1 0 0,0-1 0 0 0,1 1 1 0 0,-1-2-1 0 0,1 1 0 0 0,0-1 1 0 0,0 1-1 0 0,0-2 1 0 0,0 1-1 0 0,0-1 0 0 0,0 1 1 0 0,7-1-1 0 0,0-1 14 0 0,0 0 0 0 0,0-1-1 0 0,0-1 1 0 0,0 0 0 0 0,0 0 0 0 0,0-2-1 0 0,-1 1 1 0 0,1-1 0 0 0,-1-1 0 0 0,21-11-1 0 0,-16 5-44 0 0,0 0-1 0 0,-1-1 0 0 0,0-1 1 0 0,-1 0-1 0 0,0-1 0 0 0,24-30 0 0 0,-39 44-3 0 0,0 0-1 0 0,1-1 0 0 0,-1 1 1 0 0,1 0-1 0 0,-1 0 0 0 0,1 0 1 0 0,-1 0-1 0 0,0 0 0 0 0,1 0 1 0 0,-1 0-1 0 0,1 0 0 0 0,-1 0 0 0 0,1 0 1 0 0,-1 0-1 0 0,0 1 0 0 0,1-1 1 0 0,-1 0-1 0 0,1 0 0 0 0,-1 0 1 0 0,0 0-1 0 0,1 1 0 0 0,-1-1 1 0 0,1 0-1 0 0,0 1 0 0 0,8 6-30 0 0,-3-2 17 0 0,-1 2 1 0 0,10 11-1 0 0,-11-12 9 0 0,1 0 0 0 0,0 0 0 0 0,0 0-1 0 0,7 5 1 0 0,-3-5 28 0 0,0 0-1 0 0,0 0 1 0 0,0-1 0 0 0,1 0-1 0 0,0-1 1 0 0,0 0 0 0 0,1-1-1 0 0,-1 0 1 0 0,1 0 0 0 0,-1-1-1 0 0,1-1 1 0 0,0 1 0 0 0,0-2-1 0 0,19 0 1 0 0,-9-2 20 0 0,0-1-1 0 0,1-1 1 0 0,-2-1-1 0 0,1 0 1 0 0,0-2 0 0 0,30-14-1 0 0,-35 14-64 0 0,-1-1 0 0 0,0 0-1 0 0,0-1 1 0 0,23-19 0 0 0,-32 22 22 0 0,0 1 1 0 0,-1-1-1 0 0,1-1 1 0 0,-1 1 0 0 0,0-1-1 0 0,-1 0 1 0 0,0 0 0 0 0,0 0-1 0 0,0-1 1 0 0,-1 1 0 0 0,0-1-1 0 0,2-8 1 0 0,-4 10-18 0 0,1-1 0 0 0,-1 1 0 0 0,-1 0 0 0 0,1-1 0 0 0,-1 1 0 0 0,0-1 0 0 0,-2-10 0 0 0,1 13-9 0 0,0 0 0 0 0,0 1 1 0 0,0-1-1 0 0,0 1 0 0 0,0-1 0 0 0,-1 1 1 0 0,0 0-1 0 0,0 0 0 0 0,0-1 1 0 0,0 1-1 0 0,0 1 0 0 0,-1-1 1 0 0,1 0-1 0 0,-5-3 0 0 0,5 4-99 0 0,1 4-35 0 0,-2 0 129 0 0,0 0-1 0 0,0 0 0 0 0,1 1 0 0 0,0-1 0 0 0,-1 1 0 0 0,1 0 0 0 0,0 0 1 0 0,0 0-1 0 0,0 0 0 0 0,1 0 0 0 0,-1 0 0 0 0,1 0 0 0 0,0 0 0 0 0,0 1 1 0 0,0-1-1 0 0,0 0 0 0 0,0 1 0 0 0,1-1 0 0 0,-1 1 0 0 0,1 5 0 0 0,0 4 11 0 0,1-1-1 0 0,0 1 0 0 0,1-1 0 0 0,0 1 0 0 0,1-1 0 0 0,1 0 0 0 0,0 0 0 0 0,0 0 1 0 0,10 17-1 0 0,-11-23 38 0 0,1 1 1 0 0,0-1 0 0 0,1 0 0 0 0,0 0-1 0 0,0 0 1 0 0,0-1 0 0 0,0 0 0 0 0,1 0-1 0 0,0 0 1 0 0,0-1 0 0 0,0 0 0 0 0,1 0-1 0 0,-1 0 1 0 0,1-1 0 0 0,0 0 0 0 0,0 0-1 0 0,8 1 1 0 0,-1-1 46 0 0,0-1-1 0 0,0 0 1 0 0,0-1 0 0 0,0-1 0 0 0,27-3-1 0 0,71-16 88 0 0,-97 16-137 0 0,11-2 1 0 0,0-2 0 0 0,-1-1 0 0 0,0-1 0 0 0,0-1 0 0 0,-1-1 1 0 0,-1-1-1 0 0,0-1 0 0 0,0-1 0 0 0,-1-2 0 0 0,-1 0 0 0 0,-1 0 0 0 0,0-2 1 0 0,-1-1-1 0 0,-1 0 0 0 0,-1-2 0 0 0,27-41 0 0 0,-24 29-11 0 0,17-27 0 0 0,-31 52 0 0 0,0 0 0 0 0,0 1 0 0 0,1 0 0 0 0,0 0 0 0 0,8-6 0 0 0,-11 10 0 0 0,1 0 0 0 0,0 1 0 0 0,0-1-1 0 0,0 1 1 0 0,0 0 0 0 0,0 0 0 0 0,0 1 0 0 0,1 0-1 0 0,-1 0 1 0 0,1 0 0 0 0,-1 0 0 0 0,0 1 0 0 0,1 0-1 0 0,-1 0 1 0 0,1 1 0 0 0,-1-1 0 0 0,1 1 0 0 0,-1 0 0 0 0,0 1-1 0 0,6 1 1 0 0,3 2 3 0 0,0 1 1 0 0,0 1-1 0 0,0 0 0 0 0,-1 0 1 0 0,25 19-1 0 0,-18-10 61 0 0,-1 0-1 0 0,-1 1 1 0 0,17 21-1 0 0,-27-28-20 0 0,1 2-1 0 0,-1-1 0 0 0,-1 1 0 0 0,0 0 0 0 0,0 0 1 0 0,-1 1-1 0 0,4 13 0 0 0,-9-19-22 0 0,1-1-1 0 0,-1 1 0 0 0,0 0 1 0 0,0 0-1 0 0,-1-1 1 0 0,0 1-1 0 0,0 0 0 0 0,0 0 1 0 0,-1-1-1 0 0,-2 9 1 0 0,0-5 3 0 0,0 0 1 0 0,0-1-1 0 0,-1 1 1 0 0,-1-1-1 0 0,-10 18 1 0 0,0-6-97 0 0,-2-1 0 0 0,0 0 0 0 0,-1-1 1 0 0,-28 23-1 0 0,-28 17-2695 0 0,33-30 1113 0 0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59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258 414 7943 0 0,'15'-41'383'0'0,"-12"30"797"0"0,0-1-1 0 0,-1 0 1 0 0,2-14-1 0 0,-4 19-707 0 0,1 0-1 0 0,-1 0 0 0 0,-1 0 1 0 0,0-1-1 0 0,0 1 1 0 0,0 0-1 0 0,-1 0 0 0 0,0 0 1 0 0,0 0-1 0 0,-1 1 1 0 0,0-1-1 0 0,-6-9 1 0 0,6 10-414 0 0,-1 1 1 0 0,0-1 0 0 0,0 1-1 0 0,0 0 1 0 0,-1 1 0 0 0,1-1-1 0 0,-1 1 1 0 0,-1 0 0 0 0,1 0 0 0 0,0 0-1 0 0,-1 1 1 0 0,-7-4 0 0 0,9 6-41 0 0,1 0-1 0 0,-1-1 1 0 0,0 1 0 0 0,1 0 0 0 0,-1 1 0 0 0,0-1 0 0 0,0 1-1 0 0,0 0 1 0 0,1 0 0 0 0,-1 0 0 0 0,0 0 0 0 0,0 1 0 0 0,0-1-1 0 0,1 1 1 0 0,-1 0 0 0 0,0 0 0 0 0,1 0 0 0 0,-1 1 0 0 0,1-1-1 0 0,-1 1 1 0 0,1 0 0 0 0,-4 3 0 0 0,-1 1-17 0 0,1 1 0 0 0,0 0 0 0 0,0 0 0 0 0,1 0 0 0 0,0 1 1 0 0,0 0-1 0 0,0 0 0 0 0,1 1 0 0 0,1 0 0 0 0,-1 0 0 0 0,2 0 0 0 0,-4 11 0 0 0,0 3-1 0 0,1 0 0 0 0,1 1-1 0 0,-3 43 1 0 0,7-48 0 0 0,1 0 0 0 0,0 0 0 0 0,2 0 0 0 0,6 32 0 0 0,-7-42 0 0 0,2-1 0 0 0,-1 1 0 0 0,1-1 0 0 0,1 0 0 0 0,-1 1 0 0 0,1-2 0 0 0,1 1 0 0 0,-1 0 0 0 0,2-1 0 0 0,-1 0 0 0 0,1 0 0 0 0,7 7 0 0 0,-9-11 31 0 0,0 0 0 0 0,-1 0-1 0 0,1 0 1 0 0,0-1 0 0 0,1 0-1 0 0,-1 0 1 0 0,0 0 0 0 0,1 0-1 0 0,-1 0 1 0 0,1-1 0 0 0,0 0-1 0 0,8 1 1 0 0,-7-2 35 0 0,1 0-1 0 0,0 0 1 0 0,0 0-1 0 0,0-1 1 0 0,0 0 0 0 0,0-1-1 0 0,12-4 1 0 0,3-3 191 0 0,-1-2-1 0 0,0 0 1 0 0,39-29-1 0 0,-54 36-206 0 0,4-2-33 0 0,-1-1 0 0 0,-1 0 0 0 0,1-1 0 0 0,-1 0 0 0 0,0 0-1 0 0,-1 0 1 0 0,0-1 0 0 0,0 0 0 0 0,-1-1 0 0 0,0 1 0 0 0,-1-1 0 0 0,0 0 0 0 0,0-1 0 0 0,-1 1-1 0 0,-1-1 1 0 0,1 0 0 0 0,2-21 0 0 0,-3 12-33 0 0,6 34-143 0 0,-2-1 131 0 0,1-1 0 0 0,1 0 0 0 0,0 0-1 0 0,0-1 1 0 0,1 0 0 0 0,1-1 0 0 0,0 0-1 0 0,15 11 1 0 0,-8-8 28 0 0,1-2 0 0 0,0 0 0 0 0,0-1 0 0 0,1-1 0 0 0,21 7 0 0 0,-23-11 81 0 0,0 0 1 0 0,0-1-1 0 0,1-1 0 0 0,-1-1 1 0 0,24 1-1 0 0,-30-3-1 0 0,1-1-1 0 0,0 0 0 0 0,-1 0 1 0 0,0-2-1 0 0,1 1 0 0 0,-1-2 1 0 0,0 1-1 0 0,19-10 0 0 0,-26 11-65 0 0,0-1 0 0 0,1 0-1 0 0,-2 0 1 0 0,1 0-1 0 0,0 0 1 0 0,-1-1 0 0 0,1 0-1 0 0,-1 0 1 0 0,0 0-1 0 0,0 0 1 0 0,-1-1 0 0 0,1 1-1 0 0,-1-1 1 0 0,0 0-1 0 0,0 0 1 0 0,-1 0 0 0 0,1 0-1 0 0,-1-1 1 0 0,2-8-1 0 0,1-6-14 0 0,0 0 0 0 0,1 0-1 0 0,2 1 1 0 0,0-1-1 0 0,10-17 1 0 0,-15 31 13 0 0,1 1 1 0 0,0-1-1 0 0,0 1 1 0 0,0-1 0 0 0,1 1-1 0 0,-1 1 1 0 0,1-1-1 0 0,0 1 1 0 0,1-1-1 0 0,-1 1 1 0 0,1 1 0 0 0,0-1-1 0 0,0 1 1 0 0,0 0-1 0 0,0 0 1 0 0,0 1-1 0 0,1 0 1 0 0,-1 0 0 0 0,9-1-1 0 0,-10 3-1 0 0,0 0 1 0 0,0 0-1 0 0,0 0 0 0 0,0 0 0 0 0,0 1 1 0 0,0 0-1 0 0,0 0 0 0 0,0 0 0 0 0,0 1 1 0 0,0 0-1 0 0,0 0 0 0 0,-1 0 0 0 0,1 0 1 0 0,-1 1-1 0 0,0 0 0 0 0,0 0 1 0 0,0 0-1 0 0,0 0 0 0 0,5 6 0 0 0,-2-2-11 0 0,-1 0-1 0 0,0 1 0 0 0,0 0 1 0 0,-1 0-1 0 0,0 1 0 0 0,0-1 1 0 0,-1 1-1 0 0,0 0 0 0 0,3 11 1 0 0,34 121 125 0 0,-39-134-125 0 0,0-1 0 0 0,0 0 0 0 0,0-1 0 0 0,1 1 0 0 0,0 0 0 0 0,0-1 0 0 0,1 0 0 0 0,-1 1 0 0 0,1-1 0 0 0,0-1 0 0 0,1 1 0 0 0,-1 0 0 0 0,1-1 0 0 0,0 0 0 0 0,0 0 0 0 0,0-1 0 0 0,0 1 0 0 0,1-1 0 0 0,-1 0 0 0 0,1-1 0 0 0,0 1 0 0 0,0-1 0 0 0,10 2 0 0 0,-2-2 5 0 0,1-1-1 0 0,-1 0 1 0 0,1-2-1 0 0,-1 1 1 0 0,1-2-1 0 0,-1 0 1 0 0,19-5-1 0 0,-3-1 8 0 0,-2-1 0 0 0,43-21 0 0 0,-35 11 24 0 0,0-2 1 0 0,-2-1-1 0 0,-1-2 0 0 0,54-50 0 0 0,-70 57-18 0 0,-1 0 0 0 0,0-1 0 0 0,-1 0 0 0 0,19-32 0 0 0,-25 34-2 0 0,-1 0-1 0 0,0 0 1 0 0,-1-1 0 0 0,0 0 0 0 0,-2 0 0 0 0,6-28-1 0 0,-10 37-13 0 0,-1 1-1 0 0,0-1 0 0 0,0 0 0 0 0,0 1 0 0 0,-1-1 1 0 0,0 1-1 0 0,-1-1 0 0 0,0 1 0 0 0,0 0 0 0 0,-3-8 1 0 0,3 9-4 0 0,-1 1 1 0 0,1-1-1 0 0,-1 1 1 0 0,0 0-1 0 0,-1 0 1 0 0,1 0-1 0 0,-1 0 1 0 0,0 1-1 0 0,0 0 1 0 0,-1-1-1 0 0,1 1 0 0 0,-1 1 1 0 0,-6-5-1 0 0,9 7-15 0 0,0 0-1 0 0,0 0 1 0 0,-1 0 0 0 0,1 0-1 0 0,-1 0 1 0 0,1 0-1 0 0,0 1 1 0 0,-1-1-1 0 0,1 1 1 0 0,-1 0-1 0 0,1 0 1 0 0,-1 0-1 0 0,1 0 1 0 0,-1 0-1 0 0,1 0 1 0 0,-1 1-1 0 0,1-1 1 0 0,-1 1-1 0 0,1-1 1 0 0,0 1-1 0 0,-1 0 1 0 0,1 0-1 0 0,0 0 1 0 0,-1 1-1 0 0,1-1 1 0 0,0 0-1 0 0,0 1 1 0 0,0 0-1 0 0,1-1 1 0 0,-1 1-1 0 0,0 0 1 0 0,0 0-1 0 0,-1 2 1 0 0,-1 2-20 0 0,0-1 0 0 0,1 1 0 0 0,0 0 0 0 0,0 0 0 0 0,0 1 0 0 0,0-1 0 0 0,1 0 0 0 0,0 1 0 0 0,1 0 0 0 0,-1-1 0 0 0,0 10 0 0 0,2 6 20 0 0,1-1 0 0 0,1 1 1 0 0,0 0-1 0 0,2-1 0 0 0,0 0 1 0 0,2 0-1 0 0,0 0 0 0 0,1-1 1 0 0,19 38-1 0 0,-19-47-30 0 0,0 0-1 0 0,1 0 0 0 0,0 0 1 0 0,0-1-1 0 0,1 0 1 0 0,1-1-1 0 0,-1 0 1 0 0,2 0-1 0 0,13 9 1 0 0,-8-9 216 0 0,0 0 0 0 0,0-1 0 0 0,1-1 0 0 0,0 0 0 0 0,1-1-1 0 0,17 3 1 0 0,0-2-632 0 0,0-2-1 0 0,46 2 0 0 0,67-7-7736 0 0,-115-1 1868 0 0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00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0 339 7455 0 0,'1'-1'575'0'0,"0"-2"-473"0"0,1-1-1 0 0,-1 0 1 0 0,-1 1-1 0 0,1-1 1 0 0,0 0-1 0 0,-1 1 1 0 0,0-7-1 0 0,0-17 3194 0 0,-1 9 2602 0 0,2 22-5789 0 0,-1 0 0 0 0,1 0 0 0 0,0-1 0 0 0,0 1-1 0 0,2 6 1 0 0,2 5-7 0 0,221 663 1260 0 0,-220-662-1328 0 0,33 83 206 0 0,36 139 0 0 0,-72-224-227 0 0,0 0 0 0 0,-2-1 1 0 0,1 1-1 0 0,-2 0 0 0 0,-1 16 0 0 0,1-30-15 0 0,0 0 0 0 0,0 1 1 0 0,0-1-1 0 0,0 0 0 0 0,0 0 0 0 0,0 1 0 0 0,0-1 0 0 0,0 0 0 0 0,0 1 1 0 0,0-1-1 0 0,0 0 0 0 0,0 0 0 0 0,0 1 0 0 0,0-1 0 0 0,0 0 0 0 0,0 0 0 0 0,-1 1 1 0 0,1-1-1 0 0,0 0 0 0 0,0 0 0 0 0,0 1 0 0 0,0-1 0 0 0,-1 0 0 0 0,1 0 1 0 0,0 0-1 0 0,0 1 0 0 0,-1-1 0 0 0,1 0 0 0 0,0 0 0 0 0,0 0 0 0 0,-1 0 0 0 0,1 0 1 0 0,0 1-1 0 0,0-1 0 0 0,-1 0 0 0 0,1 0 0 0 0,0 0 0 0 0,-1 0 0 0 0,1 0 1 0 0,0 0-1 0 0,0 0 0 0 0,-1 0 0 0 0,1 0 0 0 0,0 0 0 0 0,-1 0 0 0 0,1 0 0 0 0,0 0 1 0 0,0 0-1 0 0,-1-1 0 0 0,1 1 0 0 0,0 0 0 0 0,0 0 0 0 0,-1 0 0 0 0,1 0 0 0 0,0 0 1 0 0,0-1-1 0 0,-1 1 0 0 0,1 0 0 0 0,0 0 0 0 0,-8-4-132 0 0,1-1 0 0 0,1 1-1 0 0,-1-1 1 0 0,1 0 0 0 0,-1-1-1 0 0,1 0 1 0 0,1 1 0 0 0,-1-2-1 0 0,1 1 1 0 0,-4-8 0 0 0,-4-6-263 0 0,1-1 0 0 0,-11-26 0 0 0,5 4 175 0 0,3-1 1 0 0,1-1 0 0 0,-11-69 0 0 0,-8-140 513 0 0,30 218-248 0 0,-11-261 367 0 0,15 233-157 0 0,4-1-1 0 0,20-99 1 0 0,-22 150-158 0 0,0 0 0 0 0,1 0-1 0 0,1 1 1 0 0,0 0 0 0 0,1 0 0 0 0,11-20 0 0 0,-15 30-63 0 0,1 0 1 0 0,-1 0-1 0 0,0 0 1 0 0,1 0 0 0 0,-1 0-1 0 0,1 1 1 0 0,0-1-1 0 0,0 1 1 0 0,0 0-1 0 0,0 0 1 0 0,0 0 0 0 0,1 0-1 0 0,-1 0 1 0 0,1 1-1 0 0,-1 0 1 0 0,1-1 0 0 0,-1 1-1 0 0,1 1 1 0 0,0-1-1 0 0,0 0 1 0 0,-1 1-1 0 0,1 0 1 0 0,0 0 0 0 0,0 0-1 0 0,0 0 1 0 0,-1 1-1 0 0,1-1 1 0 0,0 1 0 0 0,5 2-1 0 0,-1 0 14 0 0,-1 0 1 0 0,1 0-1 0 0,-1 1 0 0 0,0 1 0 0 0,0-1 1 0 0,0 1-1 0 0,-1 0 0 0 0,0 1 0 0 0,11 11 0 0 0,-3-1 15 0 0,-1 0 0 0 0,19 33-1 0 0,-24-35-28 0 0,-1 0 0 0 0,-1 0-1 0 0,0 1 1 0 0,-1 0 0 0 0,-1 0-1 0 0,0 0 1 0 0,-1 1 0 0 0,0-1 0 0 0,-2 1-1 0 0,0 0 1 0 0,0 0 0 0 0,-2-1-1 0 0,-1 18 1 0 0,-2-8 39 0 0,-1-1 0 0 0,-1 1 0 0 0,-2-2 0 0 0,0 1 0 0 0,-1-1 0 0 0,-1 0 0 0 0,-21 34 0 0 0,-64 87 210 0 0,39-78-1728 0 0,41-50-1550 0 0,-33 25 0 0 0,34-31-2627 0 0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01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293 251 5039 0 0,'0'-12'51'0'0,"-3"-92"1718"0"0,1 88-920 0 0,0 0 0 0 0,-1 0 0 0 0,-1 1 0 0 0,-8-23-1 0 0,11 36-660 0 0,0-1 0 0 0,0 0-1 0 0,0 1 1 0 0,-1-1 0 0 0,1 1-1 0 0,-1 0 1 0 0,0 0 0 0 0,0-1 0 0 0,0 1-1 0 0,-2-2 1 0 0,3 3-136 0 0,0 1 1 0 0,0-1-1 0 0,0 0 0 0 0,0 1 1 0 0,0-1-1 0 0,-1 1 1 0 0,1 0-1 0 0,0-1 0 0 0,0 1 1 0 0,0 0-1 0 0,0 0 1 0 0,0 0-1 0 0,0-1 0 0 0,-1 1 1 0 0,1 0-1 0 0,0 1 1 0 0,0-1-1 0 0,0 0 0 0 0,0 0 1 0 0,0 0-1 0 0,-1 1 1 0 0,1-1-1 0 0,0 1 0 0 0,0-1 1 0 0,0 0-1 0 0,0 1 0 0 0,0 0 1 0 0,-1 0-1 0 0,-7 7 85 0 0,0 0 0 0 0,1 1 0 0 0,1-1 0 0 0,-1 1 0 0 0,1 1 0 0 0,1-1-1 0 0,-9 17 1 0 0,10-18-80 0 0,-15 28 188 0 0,0 1 0 0 0,3 0 0 0 0,1 2-1 0 0,1 0 1 0 0,3 0 0 0 0,1 1 0 0 0,2 1 0 0 0,1 0-1 0 0,-2 62 1 0 0,8-24-3 0 0,3 0 1 0 0,18 120-1 0 0,-12-159-192 0 0,1 1 1 0 0,3-2-1 0 0,1 0 1 0 0,1 0-1 0 0,3-1 1 0 0,34 62-1 0 0,-40-84-1 0 0,0 0 0 0 0,25 26 0 0 0,-30-36-80 0 0,1 0 0 0 0,0-1 0 0 0,0 1 1 0 0,1-1-1 0 0,0-1 0 0 0,0 0 0 0 0,0 0 0 0 0,0 0 1 0 0,9 3-1 0 0,-13-6-150 0 0,0 0-1 0 0,0-1 1 0 0,-1 1 0 0 0,1-1 0 0 0,0 0-1 0 0,0 1 1 0 0,0-1 0 0 0,-1 0 0 0 0,1-1-1 0 0,0 1 1 0 0,0-1 0 0 0,-1 1 0 0 0,1-1-1 0 0,0 0 1 0 0,0 0 0 0 0,-1 0 0 0 0,4-1-1 0 0,11-11-1546 0 0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01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9359 0 0,'0'0'1104'0'0,"0"3"-362"0"0,0 13 177 0 0,2 1 0 0 0,0 0 0 0 0,1-1 0 0 0,9 31 0 0 0,31 65 973 0 0,-26-69-1301 0 0,23 56 311 0 0,-6 3 0 0 0,39 186 0 0 0,-36-56-300 0 0,-36-220 550 0 0,0 10-4462 0 0,-1-15-480 0 0,0-19 1222 0 0,-4-88-4041 0 0,-10-52 4816 0 0,11 116 1655 0 0,0 16 67 0 0,1 11 236 0 0,1-1 0 0 0,0 1 0 0 0,1 0 0 0 0,1-17-1 0 0,0 23-34 0 0,-1 1 0 0 0,1-1-1 0 0,-1 1 1 0 0,1 0 0 0 0,0-1 0 0 0,0 1-1 0 0,0 0 1 0 0,0 0 0 0 0,1-1-1 0 0,-1 1 1 0 0,1 0 0 0 0,-1 0-1 0 0,1 1 1 0 0,-1-1 0 0 0,1 0 0 0 0,0 0-1 0 0,0 1 1 0 0,0-1 0 0 0,0 1-1 0 0,0 0 1 0 0,0-1 0 0 0,5 0-1 0 0,41-13 2329 0 0,-35 12-1536 0 0,23-9 0 0 0,-6-1-70 0 0,-1-2 0 0 0,55-35 0 0 0,-71 40-851 0 0,1-1 0 0 0,-1 0 0 0 0,-1-1 1 0 0,0 0-1 0 0,0-1 0 0 0,-1-1 0 0 0,12-19 0 0 0,-23 32 28 0 0,1-1 0 0 0,0 1 0 0 0,-1-1 0 0 0,0 1 0 0 0,1 0 0 0 0,-1-1 0 0 0,0 1 0 0 0,0-1-1 0 0,1 1 1 0 0,-1-1 0 0 0,0 1 0 0 0,-1-1 0 0 0,1 1 0 0 0,0-1 0 0 0,0 1 0 0 0,-1-1 0 0 0,1 1 0 0 0,-1-2 0 0 0,-12-21 961 0 0,12 23-429 0 0,0 0-306 0 0,0 0 0 0 0,0 1 0 0 0,0-1-1 0 0,0 0 1 0 0,0 0 0 0 0,0 1 0 0 0,0-1-1 0 0,-1 1 1 0 0,1-1 0 0 0,0 1 0 0 0,0 0-1 0 0,-3-1 1 0 0,1 6-128 0 0,0-1-1 0 0,1 1 0 0 0,-1 0 1 0 0,1 1-1 0 0,0-1 0 0 0,0 0 1 0 0,0 0-1 0 0,1 1 0 0 0,0-1 1 0 0,0 1-1 0 0,1 0 1 0 0,-1-1-1 0 0,1 7 0 0 0,1 12 100 0 0,7 41 0 0 0,-6-53-151 0 0,20 145 117 0 0,22 127-187 0 0,-23-209-458 0 0,-12-46-1945 0 0,-1-1-3822 0 0,-5-16 174 0 0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02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81 2791 0 0,'0'0'126'0'0,"-1"-2"-5"0"0,-3-19-2559 0 0,-1-21 10067 0 0,6 27 955 0 0,6 46-5847 0 0,68 502-192 0 0,-57-388-2140 0 0,31 290 256 0 0,-27-221-343 0 0,12 148 276 0 0,-27-280-436 0 0,18 226 430 0 0,-24-300-661 0 0,-1-7-551 0 0,-1-8 54 0 0,1 0 0 0 0,0 0 0 0 0,2-14 0 0 0,1-1-175 0 0,1-30-1531 0 0,1-8-458 0 0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03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61 2039 0 0,'0'-2'154'0'0,"0"-4"15"0"0,0-1 0 0 0,-1 1 0 0 0,-3-10 1 0 0,-4-7 10066 0 0,7 26-9563 0 0,-3 11-308 0 0,1 1 0 0 0,0-1 0 0 0,1 1 1 0 0,0 0-1 0 0,1 17 0 0 0,8 80 453 0 0,-7-108-776 0 0,50 292 1360 0 0,-27-188-1159 0 0,-15-64-219 0 0,38 238 292 0 0,-45-235-318 0 0,-2-12 15 0 0,-6-46 40 0 0,2 0 30 0 0,1-1 0 0 0,0 1 0 0 0,1 0 0 0 0,0-1 0 0 0,1 0 0 0 0,0 0 0 0 0,1 0 0 0 0,0-23 0 0 0,2 12 99 0 0,1 1 1 0 0,2 0 0 0 0,10-40 0 0 0,-12 53-155 0 0,1 1 1 0 0,1 0 0 0 0,-1 0-1 0 0,1 0 1 0 0,1 0 0 0 0,0 0-1 0 0,0 1 1 0 0,0 0 0 0 0,1 0 0 0 0,0 0-1 0 0,0 1 1 0 0,1 0 0 0 0,0 0-1 0 0,12-8 1 0 0,-12 10 6 0 0,-1 1 0 0 0,1-1 0 0 0,0 1 0 0 0,0 0 0 0 0,0 1 0 0 0,0 0 0 0 0,1 0 0 0 0,-1 0 0 0 0,1 1 0 0 0,-1 0 0 0 0,1 1 0 0 0,-1-1 0 0 0,1 2 0 0 0,-1-1 0 0 0,1 1 0 0 0,-1 0 0 0 0,13 3 0 0 0,-13-1-22 0 0,0 0 0 0 0,0 0 1 0 0,0 0-1 0 0,0 1 1 0 0,0 0-1 0 0,-1 0 1 0 0,0 1-1 0 0,0 0 1 0 0,0 0-1 0 0,-1 0 1 0 0,1 1-1 0 0,-1 0 1 0 0,-1 0-1 0 0,1 0 1 0 0,5 10-1 0 0,-7-10-3 0 0,0 0 1 0 0,0 0-1 0 0,0 1 0 0 0,-1-1 0 0 0,0 0 0 0 0,0 1 0 0 0,-1-1 1 0 0,0 1-1 0 0,0 0 0 0 0,-1-1 0 0 0,1 1 0 0 0,-1 0 0 0 0,-1 0 1 0 0,1-1-1 0 0,-1 1 0 0 0,-1 0 0 0 0,-3 11 0 0 0,1-7 9 0 0,-1-1 1 0 0,-1 0-1 0 0,0 0 0 0 0,0 0 0 0 0,-1 0 0 0 0,0-1 1 0 0,0 0-1 0 0,-1-1 0 0 0,-1 0 0 0 0,-11 9 0 0 0,12-10-56 0 0,-1-1-1 0 0,0 0 1 0 0,0-1-1 0 0,-1 0 0 0 0,0 0 1 0 0,0-1-1 0 0,0 0 1 0 0,0-1-1 0 0,0 0 0 0 0,-1 0 1 0 0,-12 0-1 0 0,6-2-499 0 0,16-1 98 0 0,66-54-13757 0 0,-2-1 10758 0 0,115-122 3283 0 0,-156 151 2458 0 0,18-30 1 0 0,-9 13 5414 0 0,-30 46-7431 0 0,57 274 3333 0 0,-42-186-3068 0 0,-13-73-547 0 0,1 35 1 0 0,-4-51-285 0 0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0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59 12383 0 0,'-3'-20'544'0'0,"1"11"120"0"0,0-3-536 0 0,0 2-128 0 0,0 3 4568 0 0,0 22-4248 0 0,-2 3-184 0 0,2-1-32 0 0,0 0-8 0 0,0 1-1144 0 0,2-1-232 0 0,0-3-40 0 0,2 1-4936 0 0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04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2 2791 0 0,'-2'0'207'0'0,"-5"0"-169"0"0,-16 0 799 0 0,10-1 3031 0 0,5 1 394 0 0,-6 3-2898 0 0,6 0-794 0 0,-3-2-402 0 0,0 2 1 0 0,0 0-1 0 0,1 0 1 0 0,-1 1 0 0 0,1 0-1 0 0,0 1 1 0 0,0 0-1 0 0,0 0 1 0 0,1 1-1 0 0,0 1 1 0 0,0-1 0 0 0,0 1-1 0 0,1 1 1 0 0,0 0-1 0 0,-11 15 1 0 0,6-5-61 0 0,2 0-1 0 0,0 0 1 0 0,1 1 0 0 0,1 1 0 0 0,0-1-1 0 0,2 1 1 0 0,0 1 0 0 0,2 0-1 0 0,0-1 1 0 0,1 2 0 0 0,1-1 0 0 0,1 0-1 0 0,1 1 1 0 0,3 36 0 0 0,-1-49 14 0 0,0 1 0 0 0,1-1-1 0 0,0 0 1 0 0,7 17 0 0 0,-8-24-95 0 0,0 1 0 0 0,0-1 0 0 0,0 0 0 0 0,0 0-1 0 0,0 0 1 0 0,0 0 0 0 0,1 0 0 0 0,-1 0 0 0 0,1 0 0 0 0,0 0-1 0 0,-1-1 1 0 0,1 1 0 0 0,0-1 0 0 0,0 1 0 0 0,0-1 0 0 0,0 0-1 0 0,0 0 1 0 0,1 1 0 0 0,-1-2 0 0 0,0 1 0 0 0,0 0 0 0 0,1 0-1 0 0,3 0 1 0 0,-2-1-4 0 0,-1 0-1 0 0,0-1 1 0 0,1 1 0 0 0,-1-1-1 0 0,0 0 1 0 0,0 0 0 0 0,0 0-1 0 0,0-1 1 0 0,0 1 0 0 0,0-1-1 0 0,0 1 1 0 0,3-4-1 0 0,34-26 149 0 0,-36 28-156 0 0,14-15 3 0 0,0 0 0 0 0,-1-1 0 0 0,0-1 0 0 0,-2 0 0 0 0,-1-2 0 0 0,0 1 0 0 0,-1-2 0 0 0,-2 0 0 0 0,0 0 0 0 0,-2-1 0 0 0,9-31 0 0 0,-14 31 0 0 0,0 0 0 0 0,-2 0-1 0 0,-2-43 1 0 0,0 42-25 0 0,1 19 7 0 0,-1 5-1 0 0,0 0 0 0 0,1 0 0 0 0,-1-1 0 0 0,0 1 1 0 0,0 0-1 0 0,-1 0 0 0 0,1-1 0 0 0,0 1 0 0 0,0 0 1 0 0,-1 0-1 0 0,1 0 0 0 0,0-1 0 0 0,-1 1 0 0 0,1 0 1 0 0,-2-1-1 0 0,1 0-76 0 0,1 8-9 0 0,0 5 27 0 0,0 1-1 0 0,1 0 1 0 0,0 0-1 0 0,0 0 1 0 0,1-1 0 0 0,6 18-1 0 0,11 24 235 0 0,44 85 0 0 0,-58-130-82 0 0,0 0 0 0 0,0 0 0 0 0,1 0 0 0 0,0 0 1 0 0,0-1-1 0 0,1 0 0 0 0,-1-1 0 0 0,2 1 1 0 0,-1-1-1 0 0,1 0 0 0 0,10 5 0 0 0,-15-10-74 0 0,1 0 0 0 0,-1 0-1 0 0,0 0 1 0 0,0 0 0 0 0,1-1 0 0 0,-1 0-1 0 0,0 0 1 0 0,1 0 0 0 0,-1 0 0 0 0,1 0-1 0 0,-1 0 1 0 0,0-1 0 0 0,0 0-1 0 0,1 0 1 0 0,-1 0 0 0 0,0 0 0 0 0,0 0-1 0 0,0 0 1 0 0,0-1 0 0 0,0 0 0 0 0,0 0-1 0 0,0 1 1 0 0,3-5 0 0 0,5-3-19 0 0,0 0 1 0 0,-1-2 0 0 0,18-21-1 0 0,-7 2 0 0 0,25-46 0 0 0,-32 51 0 0 0,1 0 0 0 0,0 1 0 0 0,29-32 0 0 0,-40 52 14 0 0,0 0-1 0 0,0 0 1 0 0,0 0-1 0 0,0 1 1 0 0,1 0-1 0 0,-1 0 1 0 0,1 0-1 0 0,0 0 1 0 0,0 1-1 0 0,0 0 1 0 0,0 0-1 0 0,0 0 1 0 0,1 0-1 0 0,-1 1 1 0 0,1 0-1 0 0,-1 0 1 0 0,1 1-1 0 0,-1-1 1 0 0,1 1-1 0 0,-1 0 1 0 0,1 1-1 0 0,-1 0 1 0 0,1-1-1 0 0,-1 2 1 0 0,0-1-1 0 0,1 0 1 0 0,-1 1-1 0 0,0 0 1 0 0,0 1-1 0 0,0-1 1 0 0,6 5-1 0 0,-5-3 0 0 0,0 2 0 0 0,-1-1 0 0 0,1 1 0 0 0,-1-1-1 0 0,0 2 1 0 0,-1-1 0 0 0,0 0 0 0 0,0 1 0 0 0,0 0 0 0 0,-1 0-1 0 0,0 0 1 0 0,0 0 0 0 0,0 0 0 0 0,-1 1 0 0 0,0-1 0 0 0,-1 1-1 0 0,0 0 1 0 0,1 14 0 0 0,-2-4-3 0 0,-1 1 1 0 0,0-1-1 0 0,-2 1 0 0 0,0-1 1 0 0,-1 0-1 0 0,-11 33 0 0 0,7-30-32 0 0,-1-1-1 0 0,0-1 1 0 0,-2 0-1 0 0,0 0 1 0 0,-20 24-1 0 0,27-39-102 0 0,0 1 0 0 0,0-1-1 0 0,-1-1 1 0 0,-6 6 0 0 0,-11 2-3200 0 0,12-9 1311 0 0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04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0 143 0 0,'0'0'0'0'0,"12"8"0"0"0,0-4 0 0 0,-1 0 3072 0 0,3 2 608 0 0,1-2 128 0 0,1-1 16 0 0,1 3-2424 0 0,1-2-488 0 0,-1 0-96 0 0,1-2-16 0 0,-1 0-1080 0 0,-1-2-208 0 0,-3-2-48 0 0,1 0-6376 0 0</inkml:trace>
  <inkml:trace contextRef="#ctx0" brushRef="#br0" timeOffset="1">18 283 5407 0 0,'-17'20'576'0'0,"17"-7"-576"0"0,2-1 0 0 0,3 0 1880 0 0,5-3 352 0 0,2-1 72 0 0,3-2 8 0 0,3-2-1128 0 0,3-2-232 0 0,2-4-48 0 0,2-2-8 0 0,1-4-1208 0 0,1-2-240 0 0,2-3-56 0 0,0-3-4056 0 0,0-5-808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0:56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5407 0 0,'0'0'3446'0'0,"0"9"-1914"0"0,2 21 184 0 0,-1-10-719 0 0,0 0-1 0 0,2 0 1 0 0,0 0 0 0 0,9 29 0 0 0,-10-44-881 0 0,0 0 0 0 0,0-1 1 0 0,0 1-1 0 0,0-1 0 0 0,0 0 0 0 0,1 0 1 0 0,0 0-1 0 0,0 0 0 0 0,0 0 0 0 0,0-1 1 0 0,1 1-1 0 0,0-1 0 0 0,-1 0 0 0 0,1 0 1 0 0,0 0-1 0 0,0-1 0 0 0,1 1 0 0 0,-1-1 1 0 0,0 0-1 0 0,1 0 0 0 0,0-1 0 0 0,-1 1 1 0 0,1-1-1 0 0,6 1 0 0 0,3-1-34 0 0,1 0 0 0 0,-1-1-1 0 0,1-1 1 0 0,-1 0 0 0 0,1-1 0 0 0,-1 0-1 0 0,22-7 1 0 0,-5-1 100 0 0,0-1 0 0 0,36-20 0 0 0,-61 28-132 0 0,1 0-1 0 0,-1-1 0 0 0,0 0 1 0 0,-1 0-1 0 0,1-1 0 0 0,7-7 1 0 0,-11 9-26 0 0,0 1 0 0 0,0-1 0 0 0,0 0 0 0 0,0 0 0 0 0,0 0 0 0 0,-1 0 0 0 0,1 0 0 0 0,-1 0 0 0 0,0 0 0 0 0,0 0 0 0 0,0-1 1 0 0,0 1-1 0 0,0-1 0 0 0,-1 1 0 0 0,0-4 0 0 0,0 6 333 0 0,0 2-266 0 0,-3 7-48 0 0,0-1 0 0 0,0 1 1 0 0,1 0-1 0 0,0 0 0 0 0,1 0 0 0 0,0 0 1 0 0,0 12-1 0 0,4 63 419 0 0,-1-53-253 0 0,21 373 1916 0 0,-22-305-1967 0 0,-2-57-520 0 0,1-40-630 0 0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04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 11743 0 0,'-15'19'430'0'0,"1"2"0"0"0,0 0-1 0 0,2 0 1 0 0,0 2-1 0 0,2-1 1 0 0,0 1 0 0 0,-10 41-1 0 0,8-16 835 0 0,3 0 0 0 0,-6 95-1 0 0,15-143-1253 0 0,-2 22 581 0 0,3 35 1 0 0,0-51-474 0 0,0 0 1 0 0,0 0 0 0 0,0 0 0 0 0,1-1-1 0 0,-1 1 1 0 0,1 0 0 0 0,1-1 0 0 0,-1 1-1 0 0,1-1 1 0 0,6 10 0 0 0,-7-13-84 0 0,0-1 0 0 0,0 1 1 0 0,-1 0-1 0 0,1-1 0 0 0,1 1 1 0 0,-1-1-1 0 0,0 0 0 0 0,0 0 1 0 0,0 0-1 0 0,1 0 0 0 0,-1 0 1 0 0,0 0-1 0 0,1-1 0 0 0,-1 1 0 0 0,1-1 1 0 0,-1 1-1 0 0,1-1 0 0 0,-1 0 1 0 0,1 0-1 0 0,-1 0 0 0 0,1-1 1 0 0,-1 1-1 0 0,1 0 0 0 0,3-2 1 0 0,7-2 29 0 0,1 0 1 0 0,-2-1 0 0 0,17-9 0 0 0,-18 9-12 0 0,25-13 18 0 0,-1-1 1 0 0,59-45-1 0 0,-88 59-72 0 0,0 0 1 0 0,0 0-1 0 0,-1 0 0 0 0,0 0 0 0 0,0-1 1 0 0,0 0-1 0 0,-1 0 0 0 0,0 0 0 0 0,0-1 0 0 0,4-8 1 0 0,-7 11-3 0 0,1-1 0 0 0,-1 0 0 0 0,0 1 1 0 0,0-1-1 0 0,0 0 0 0 0,-1 0 0 0 0,0 1 1 0 0,0-1-1 0 0,0 0 0 0 0,0 0 0 0 0,-1 0 0 0 0,0 1 1 0 0,0-1-1 0 0,0 0 0 0 0,0 1 0 0 0,-1-1 1 0 0,-2-4-1 0 0,-6-10-123 0 0,-1 1 1 0 0,-1-1-1 0 0,0 2 0 0 0,-2 0 1 0 0,0 1-1 0 0,-1 0 1 0 0,0 1-1 0 0,-1 1 0 0 0,-1 0 1 0 0,-22-14-1 0 0,30 22-121 0 0,-1 1-1 0 0,0 0 0 0 0,0 0 1 0 0,0 1-1 0 0,0 0 1 0 0,-1 0-1 0 0,0 2 0 0 0,0-1 1 0 0,-13-1-1 0 0,18 4-106 0 0,-1 0 0 0 0,0 0 1 0 0,0 0-1 0 0,0 1 0 0 0,1 0 0 0 0,-1 0 0 0 0,0 1 1 0 0,1 0-1 0 0,-1 0 0 0 0,1 0 0 0 0,0 1 0 0 0,0 0 1 0 0,0 0-1 0 0,0 1 0 0 0,0 0 0 0 0,-5 4 0 0 0,-9 11-1463 0 0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05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20015 0 0,'0'0'6359'0'0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05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28 586 5407 0 0,'-4'7'428'0'0,"0"-1"-1"0"0,1 1 0 0 0,0 0 1 0 0,1 0-1 0 0,-1 0 0 0 0,1 0 1 0 0,1 0-1 0 0,-2 13 0 0 0,1 7 2822 0 0,1 28 0 0 0,2-31-3225 0 0,-1-4 315 0 0,1 1-1 0 0,0-1 0 0 0,2 1 1 0 0,1-1-1 0 0,0 0 1 0 0,1 0-1 0 0,2-1 0 0 0,0 1 1 0 0,17 33-1 0 0,-21-49-250 0 0,-1 0 0 0 0,1 0 1 0 0,0 0-1 0 0,0-1 0 0 0,1 1 0 0 0,-1-1 0 0 0,1 0 0 0 0,-1 0 0 0 0,1 0 0 0 0,0 0 0 0 0,0-1 0 0 0,0 1 0 0 0,1-1 1 0 0,4 2-1 0 0,-2-2 15 0 0,0 0 0 0 0,-1-1 0 0 0,1 1 0 0 0,0-2 1 0 0,0 1-1 0 0,0-1 0 0 0,0 0 0 0 0,13-2 1 0 0,-3-1-10 0 0,-1-1 1 0 0,0 0 0 0 0,0-1 0 0 0,0-1 0 0 0,-1-1 0 0 0,0 0 0 0 0,20-13-1 0 0,-19 9-98 0 0,1-1 0 0 0,-2-1 0 0 0,0 0-1 0 0,0-1 1 0 0,-1-1 0 0 0,20-27 0 0 0,-17 17 181 0 0,-1-1 1 0 0,-1 0 0 0 0,20-49 0 0 0,-35 73 171 0 0,-4 15-161 0 0,-9 36-179 0 0,2 1 0 0 0,2 1 0 0 0,3 0 0 0 0,-1 88 0 0 0,7-139-24 0 0,0 19 60 0 0,3 22 0 0 0,-3-36-474 0 0,1 0 0 0 0,0 0 0 0 0,1 0 1 0 0,-1 0-1 0 0,1 0 0 0 0,0 0 0 0 0,0-1 1 0 0,0 1-1 0 0,5 7 0 0 0,1-4-1743 0 0</inkml:trace>
  <inkml:trace contextRef="#ctx0" brushRef="#br0" timeOffset="1">834 9 12095 0 0,'1'-1'10'0'0,"0"0"54"0"0,1 0 1 0 0,0 0 0 0 0,1 0 0 0 0,-1 0-1 0 0,0 1 1 0 0,0-1 0 0 0,0 1 0 0 0,0-1-1 0 0,1 1 1 0 0,-1-1 0 0 0,0 1-1 0 0,0 0 1 0 0,1 0 0 0 0,-1 0 0 0 0,0 1-1 0 0,1-1 1 0 0,-1 0 0 0 0,0 1 0 0 0,4 1-1 0 0,8 6 771 0 0,0 1-1 0 0,-1 0 1 0 0,0 1-1 0 0,19 19 0 0 0,-20-18-259 0 0,15 13-145 0 0,-2 2-1 0 0,0 0 1 0 0,-2 2 0 0 0,-1 0-1 0 0,-2 2 1 0 0,0 0 0 0 0,-2 2-1 0 0,-2 0 1 0 0,0 0 0 0 0,17 57-1 0 0,-18-37-151 0 0,-2 1-1 0 0,-3 1 0 0 0,-1 0 0 0 0,1 109 0 0 0,-11-123-756 0 0,-2-1 0 0 0,-1 1 1 0 0,-2-1-1 0 0,-2 0 0 0 0,-2-1 0 0 0,-1 0 0 0 0,-27 61 0 0 0,-1-23-4691 0 0,-10 3-1424 0 0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08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3079 0 0,'-1'2'3866'0'0,"-1"5"-2969"0"0,1 0 1 0 0,0 1 0 0 0,0-1 0 0 0,0 1-1 0 0,1 13 1 0 0,6 44-269 0 0,-3-36-91 0 0,31 258 380 0 0,9 118-343 0 0,-41-363-503 0 0,-7 75 0 0 0,2-107-627 0 0,-1-15 56 0 0,-1-12-439 0 0,-3-28-3623 0 0,4 19 834 0 0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0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37 678 143 0 0,'-9'-222'926'0'0,"-1"-25"5472"0"0,11 161-4501 0 0,0 72-1286 0 0,0-1-1 0 0,2 1 1 0 0,6-26-1 0 0,-8 37-473 0 0,0 1 0 0 0,0-1 0 0 0,0 1-1 0 0,0 0 1 0 0,1-1 0 0 0,-1 1 0 0 0,0 0 0 0 0,1 0 0 0 0,0 0-1 0 0,-1 0 1 0 0,1 0 0 0 0,0 0 0 0 0,0 0 0 0 0,0 1 0 0 0,4-3-1 0 0,-4 3-48 0 0,-1 0-1 0 0,1 1 0 0 0,-1 0 0 0 0,1-1 0 0 0,0 1 1 0 0,-1 0-1 0 0,1-1 0 0 0,0 1 0 0 0,-1 0 0 0 0,1 0 1 0 0,0 1-1 0 0,-1-1 0 0 0,1 0 0 0 0,0 0 0 0 0,-1 1 1 0 0,1-1-1 0 0,0 1 0 0 0,-1-1 0 0 0,1 1 0 0 0,-1 0 0 0 0,1 0 1 0 0,-1 0-1 0 0,1 0 0 0 0,1 2 0 0 0,5 4 161 0 0,0 0 0 0 0,-1 1 0 0 0,1-1-1 0 0,-2 2 1 0 0,1-1 0 0 0,-1 1 0 0 0,-1 0 0 0 0,0 0-1 0 0,0 1 1 0 0,0-1 0 0 0,-1 1 0 0 0,-1 0-1 0 0,4 18 1 0 0,-3-10-141 0 0,-1 0 0 0 0,-1 0 0 0 0,-1 1 0 0 0,0-1 0 0 0,-2 0 0 0 0,0 0 0 0 0,-4 22 1 0 0,-4 3-72 0 0,-3-1 0 0 0,-1-1 0 0 0,-2 0 0 0 0,-1-1 0 0 0,-42 71 0 0 0,43-86-2491 0 0,-24 28 0 0 0,25-36-3489 0 0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08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71 133 775 0 0,'-1'-13'32'0'0,"1"1"-1"0"0,0-1 0 0 0,1 1 1 0 0,1-1-1 0 0,4-18 0 0 0,-1 12 3180 0 0,1 0 7752 0 0,-5 21-10430 0 0,0 11-320 0 0,-1 1 1 0 0,0-1-1 0 0,0 1 0 0 0,-5 24 0 0 0,-16 57 60 0 0,14-69-73 0 0,-12 59 295 0 0,4 0-1 0 0,-7 125 1 0 0,20-153-297 0 0,2 0-1 0 0,4 0 0 0 0,1 0 0 0 0,23 96 0 0 0,-22-130-127 0 0,1 0 0 0 0,1 0 0 0 0,18 35-1 0 0,-23-51-52 0 0,1 0-1 0 0,0 0 1 0 0,1-1-1 0 0,-1 1 1 0 0,1-1-1 0 0,1 0 1 0 0,-1-1-1 0 0,1 1 1 0 0,0-1-1 0 0,0 0 1 0 0,0-1-1 0 0,1 1 1 0 0,0-1-1 0 0,13 6 1 0 0,-17-10-166 0 0,-1 1-1 0 0,0-1 1 0 0,1 1-1 0 0,-1-1 1 0 0,1 0 0 0 0,-1 0-1 0 0,1 0 1 0 0,-1 0 0 0 0,1 0-1 0 0,-1-1 1 0 0,1 1 0 0 0,3-2-1 0 0,16-6-4074 0 0,-17 6 2699 0 0,12-5-3887 0 0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09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1583 0 0,'0'3'5046'0'0,"1"-1"-4698"0"0,17 80 6358 0 0,13 116-5186 0 0,-21-93-1430 0 0,5 74 225 0 0,-13-124-354 0 0,-6 68 0 0 0,4-111-234 0 0,-2 9-778 0 0,-2-9-2562 0 0,-3-2-957 0 0</inkml:trace>
  <inkml:trace contextRef="#ctx0" brushRef="#br0" timeOffset="1">1 714 2791 0 0,'2'-2'380'0'0,"22"-20"2962"0"0,-22 21-3195 0 0,0-1 0 0 0,0 1-1 0 0,-1 0 1 0 0,1 0 0 0 0,0-1 0 0 0,1 1 0 0 0,-1 1 0 0 0,0-1 0 0 0,0 0 0 0 0,0 0 0 0 0,5 0 0 0 0,0-1 48 0 0,15-4-146 0 0,-12 4-502 0 0,0-1 0 0 0,0-1-1 0 0,0 0 1 0 0,0 0 0 0 0,9-6 0 0 0,-5 1-797 0 0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09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1 297 3999 0 0,'8'-18'259'0'0,"0"1"-1"0"0,15-20 1 0 0,7-15 2684 0 0,-26 45-2578 0 0,-2-1-1 0 0,1 1 1 0 0,-1-1-1 0 0,0 1 1 0 0,-1-1-1 0 0,0 1 1 0 0,0-1-1 0 0,-1 0 1 0 0,0-10 0 0 0,-1 0 676 0 0,-1 0 0 0 0,-9-33 2364 0 0,10 53-3001 0 0,-1 5-202 0 0,0 1 0 0 0,0-1-1 0 0,1 0 1 0 0,-1 1 0 0 0,2-1-1 0 0,-1 1 1 0 0,1 11 0 0 0,8 59 678 0 0,-4-48-650 0 0,18 132 590 0 0,8 82-204 0 0,-27-206-600 0 0,2 33-2656 0 0</inkml:trace>
  <inkml:trace contextRef="#ctx0" brushRef="#br0" timeOffset="1">701 620 10943 0 0,'0'0'1428'0'0,"0"2"-38"0"0,16 70 7222 0 0,-9-46-7593 0 0,-1-1 1 0 0,3 39-1 0 0,-7-19-465 0 0,-9 86 1 0 0,-21 43-1119 0 0,22-142-786 0 0,-3 0 0 0 0,0 0 0 0 0,-15 31-1 0 0,14-41-577 0 0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10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0 177 599 0 0,'36'-6'-949'0'0,"-19"4"14142"0"0,-3-10-12786 0 0,-5 3-179 0 0,6 0 620 0 0,0 1-1 0 0,1 1 1 0 0,28-9-1 0 0,23-11 980 0 0,-14-3-744 0 0,-39 21-836 0 0,0 0 1 0 0,1 1-1 0 0,1 1 1 0 0,23-8-1 0 0,-31 13-259 0 0,-6 1-56 0 0,-1 11-4616 0 0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10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68 235 4687 0 0,'0'-5'61'0'0,"0"-1"1"0"0,0 1-1 0 0,0-1 0 0 0,1 1 0 0 0,-1 0 0 0 0,4-11 0 0 0,-3 10-56 0 0,1 0 0 0 0,-1 0 1 0 0,-1 0-1 0 0,1 0 0 0 0,-1 0 0 0 0,0-7 0 0 0,-2-3 785 0 0,-1 0 0 0 0,-9-27 0 0 0,10 38-259 0 0,0-1 0 0 0,0 1-1 0 0,-1 0 1 0 0,1-1 0 0 0,-1 1 0 0 0,-1 0-1 0 0,1 1 1 0 0,-1-1 0 0 0,0 1 0 0 0,-8-8 1945 0 0,11 12-2369 0 0,0 1 0 0 0,0 0 0 0 0,0 0 0 0 0,0 1 1 0 0,1-1-1 0 0,-1 0 0 0 0,0 0 0 0 0,1 0 0 0 0,-1 0 0 0 0,0 2 1 0 0,1-2 22 0 0,-2 4 14 0 0,0 1 1 0 0,0-1 0 0 0,1 1-1 0 0,0-1 1 0 0,0 1-1 0 0,0 0 1 0 0,1 8-1 0 0,3 43 425 0 0,-2-51-493 0 0,26 166 564 0 0,-4-33-312 0 0,-12-45-264 0 0,-1 186 0 0 0,-10-221-288 0 0,9-69 152 0 0,16-23 187 0 0,28-52 0 0 0,-38 60 37 0 0,0-1 1 0 0,2 2-1 0 0,0 0 1 0 0,30-29-1 0 0,-44 49-90 0 0,1 1 0 0 0,-1 0 0 0 0,1 1 0 0 0,0-1 0 0 0,0 1 0 0 0,0-1 0 0 0,0 1 0 0 0,0 0 0 0 0,0 0-1 0 0,1 1 1 0 0,-1 0 0 0 0,0-1 0 0 0,7 0 0 0 0,-8 2-3 0 0,1 0 0 0 0,-1 0 0 0 0,0 1-1 0 0,0-1 1 0 0,0 1 0 0 0,0-1 0 0 0,0 1-1 0 0,0 0 1 0 0,0 0 0 0 0,0 0 0 0 0,0 0-1 0 0,0 1 1 0 0,-1-1 0 0 0,1 1 0 0 0,0 0 0 0 0,-1 0-1 0 0,1 0 1 0 0,-1 0 0 0 0,0 0 0 0 0,3 3-1 0 0,1 3 4 0 0,0 0 0 0 0,0 1 0 0 0,0-1 0 0 0,-1 1 0 0 0,-1 0 0 0 0,0 1-1 0 0,0-1 1 0 0,0 1 0 0 0,-1-1 0 0 0,-1 1 0 0 0,1 0 0 0 0,0 19-1 0 0,-2-23-74 0 0,-1 1-1 0 0,0 0 0 0 0,-1 0 1 0 0,1 0-1 0 0,-1 0 0 0 0,0-1 1 0 0,-1 1-1 0 0,0 0 0 0 0,0-1 1 0 0,0 1-1 0 0,-1-1 0 0 0,0 0 1 0 0,0 0-1 0 0,-1 0 0 0 0,1 0 1 0 0,-1-1-1 0 0,-1 1 0 0 0,1-1 1 0 0,-10 8-1 0 0,4-4-270 0 0,-2 0 0 0 0,1-1 0 0 0,-1 0 0 0 0,-1-1-1 0 0,1-1 1 0 0,-1 0 0 0 0,0 0 0 0 0,0-1 0 0 0,-1-1 0 0 0,0-1-1 0 0,0 1 1 0 0,0-2 0 0 0,0 0 0 0 0,0-1 0 0 0,0 0 0 0 0,-14-2 0 0 0,22 1 419 0 0,-7-2-1261 0 0,12 0 455 0 0,9-2 499 0 0,-1 3 22 0 0,-1-1-1 0 0,1 1 1 0 0,0 0-1 0 0,0 1 1 0 0,0 0-1 0 0,0 0 0 0 0,0 0 1 0 0,-1 1-1 0 0,12 2 1 0 0,2 0-1446 0 0,-4-1 421 0 0,-7 0 102 0 0,0-1-1 0 0,0-1 0 0 0,10 0 1 0 0,-6-1-445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00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39 1151 0 0,'-4'-3'71'0'0,"-10"-17"90"0"0,4 4 8211 0 0,13 26-6984 0 0,67 230 916 0 0,-58-197-1988 0 0,8 23 521 0 0,12 81 1 0 0,-24-96-273 0 0,1 78-1 0 0,-11-88-166 0 0,-8-56-1568 0 0,4-7-1799 0 0,-7-42-1 0 0,13 59 2631 0 0,-4-20-1163 0 0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11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3047 0 0,'0'0'135'0'0,"1"-2"-2"0"0,17-47 154 0 0,7-30 4584 0 0,-11 31-1313 0 0,2-1 2825 0 0,-10 119-5282 0 0,-1-12-761 0 0,-1 5-21 0 0,-2 83-272 0 0,-5-126-1693 0 0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11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17767 0 0,'0'0'1610'0'0,"2"-1"-1324"0"0,6-2 2323 0 0,3 8-1317 0 0,-7 0-1912 0 0,-1 0-1 0 0,0 0 1 0 0,0 1-1 0 0,-1-1 0 0 0,0 1 1 0 0,0-1-1 0 0,0 1 0 0 0,0-1 1 0 0,1 12-1 0 0,-1-4-1690 0 0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11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331 250 16991 0 0,'1'-2'778'0'0,"6"-9"-462"0"0,-1 0 0 0 0,0-1-1 0 0,5-14 1 0 0,-10 23-234 0 0,0-1 0 0 0,0 0 0 0 0,0 1 0 0 0,0-1 0 0 0,-1 0-1 0 0,0 1 1 0 0,1-1 0 0 0,-1 0 0 0 0,-1 0 0 0 0,1 1-1 0 0,0-1 1 0 0,-1 0 0 0 0,0 1 0 0 0,0-1 0 0 0,0 0-1 0 0,-2-3 1 0 0,3 6-82 0 0,-1 0 0 0 0,0-1-1 0 0,0 1 1 0 0,0 0 0 0 0,0 0 0 0 0,0 0 0 0 0,0 0-1 0 0,0 0 1 0 0,-1 0 0 0 0,1 0 0 0 0,0 0-1 0 0,0 0 1 0 0,-1 0 0 0 0,1 1 0 0 0,-1-1-1 0 0,1 0 1 0 0,-1 1 0 0 0,1-1 0 0 0,-1 1-1 0 0,1 0 1 0 0,-1 0 0 0 0,1-1 0 0 0,-1 1-1 0 0,1 0 1 0 0,-1 0 0 0 0,-1 1 0 0 0,-1-1-43 0 0,-1 1 0 0 0,1-1 0 0 0,0 1 0 0 0,0 1 0 0 0,0-1 0 0 0,0 0 0 0 0,0 1 0 0 0,-5 3 0 0 0,-18 13-279 0 0,-43 37 0 0 0,29-21 143 0 0,-33 31-15 0 0,64-55 170 0 0,0 0 1 0 0,1 1-1 0 0,1 0 1 0 0,-14 24-1 0 0,20-32 24 0 0,0 1 0 0 0,1 0 0 0 0,0-1 0 0 0,-1 1 0 0 0,1 0 0 0 0,1 0 0 0 0,-1 0 0 0 0,1 0 0 0 0,-1 0-1 0 0,1 0 1 0 0,0 0 0 0 0,1 0 0 0 0,-1 0 0 0 0,2 5 0 0 0,-2-7 0 0 0,1 0 1 0 0,-1 0-1 0 0,1-1 1 0 0,0 1-1 0 0,-1-1 1 0 0,1 1-1 0 0,0-1 0 0 0,0 1 1 0 0,0-1-1 0 0,0 1 1 0 0,1-1-1 0 0,-1 0 1 0 0,0 1-1 0 0,0-1 0 0 0,1 0 1 0 0,-1 0-1 0 0,1 0 1 0 0,-1 0-1 0 0,1 0 1 0 0,-1-1-1 0 0,1 1 0 0 0,0 0 1 0 0,-1-1-1 0 0,1 1 1 0 0,0-1-1 0 0,-1 1 1 0 0,1-1-1 0 0,0 0 0 0 0,0 0 1 0 0,-1 0-1 0 0,1 0 1 0 0,0 0-1 0 0,3-1 1 0 0,7-1 24 0 0,1 0 1 0 0,-1-2-1 0 0,1 1 1 0 0,-1-2 0 0 0,-1 1-1 0 0,1-2 1 0 0,0 1 0 0 0,-1-2-1 0 0,0 1 1 0 0,-1-1 0 0 0,0-1-1 0 0,0 0 1 0 0,0-1-1 0 0,-1 0 1 0 0,0 0 0 0 0,-1-1-1 0 0,0 0 1 0 0,-1 0 0 0 0,1-1-1 0 0,-2 0 1 0 0,10-22 0 0 0,5-31 470 0 0,-21 64-496 0 0,0 0 0 0 0,0 0 1 0 0,0 0-1 0 0,0 0 0 0 0,0 1 1 0 0,0-1-1 0 0,0 0 0 0 0,0 0 1 0 0,0 0-1 0 0,0 0 0 0 0,0 0 1 0 0,0 0-1 0 0,0 0 0 0 0,0 0 1 0 0,0 0-1 0 0,0 0 0 0 0,0 0 1 0 0,1 0-1 0 0,-1 0 0 0 0,0 0 1 0 0,0 0-1 0 0,0 0 0 0 0,0 0 1 0 0,0 0-1 0 0,0 0 0 0 0,0 0 1 0 0,0 0-1 0 0,0 0 0 0 0,0 0 1 0 0,0 0-1 0 0,0 0 0 0 0,0 0 1 0 0,0 0-1 0 0,0 0 0 0 0,0 0 1 0 0,0 0-1 0 0,0 0 0 0 0,0 0 1 0 0,0 0-1 0 0,0 0 0 0 0,0 0 1 0 0,0 0-1 0 0,0 0 0 0 0,0 0 1 0 0,0 0-1 0 0,0 0 0 0 0,0 0 1 0 0,0 0-1 0 0,0 0 0 0 0,1 0 1 0 0,-1 0-1 0 0,0 0 0 0 0,0 0 1 0 0,0-1-1 0 0,0 1 0 0 0,1 7-11 0 0,2 11-52 0 0,-2-16 49 0 0,1 12 13 0 0,1 1 0 0 0,0-1 0 0 0,2 0 0 0 0,-1 0 0 0 0,2-1-1 0 0,0 1 1 0 0,0-1 0 0 0,1-1 0 0 0,1 1 0 0 0,0-1 0 0 0,1 0 0 0 0,15 15 0 0 0,-20-23 32 0 0,0-1 1 0 0,0 1 0 0 0,0-1 0 0 0,0 0 0 0 0,1 0 0 0 0,0-1-1 0 0,0 1 1 0 0,-1-1 0 0 0,1 0 0 0 0,0-1 0 0 0,1 1 0 0 0,-1-1 0 0 0,0 0-1 0 0,0 0 1 0 0,1 0 0 0 0,-1-1 0 0 0,0 0 0 0 0,1 0 0 0 0,-1 0 0 0 0,0-1-1 0 0,1 0 1 0 0,-1 0 0 0 0,0 0 0 0 0,0-1 0 0 0,0 1 0 0 0,0-1-1 0 0,0 0 1 0 0,0-1 0 0 0,0 1 0 0 0,-1-1 0 0 0,1 0 0 0 0,-1 0 0 0 0,0-1-1 0 0,0 1 1 0 0,7-8 0 0 0,-5 4-44 0 0,0 1 1 0 0,0-1-1 0 0,-1 0 0 0 0,0 0 1 0 0,0-1-1 0 0,0 1 0 0 0,-1-1 1 0 0,0 0-1 0 0,-1 0 0 0 0,0-1 1 0 0,0 1-1 0 0,2-10 0 0 0,-2-9 35 0 0,-1 0 1 0 0,-1-42-1 0 0,-2 46 46 0 0,1 1 0 0 0,0 0 1 0 0,2 0-1 0 0,7-29 0 0 0,-9 48-58 0 0,1 0 0 0 0,0 0 0 0 0,0 0 0 0 0,0 0 0 0 0,0 0 0 0 0,1 1 0 0 0,-1-1 0 0 0,1 0 0 0 0,-1 1 0 0 0,1-1 0 0 0,0 1 0 0 0,0 0 0 0 0,0-1 0 0 0,1 1 0 0 0,2-2 0 0 0,-3 2 13 0 0,1 1 1 0 0,0 0-1 0 0,-1 0 1 0 0,1 0-1 0 0,0 1 1 0 0,-1-1-1 0 0,1 1 1 0 0,0-1-1 0 0,0 1 1 0 0,0 0-1 0 0,-1 0 1 0 0,1 0-1 0 0,0 0 1 0 0,0 1-1 0 0,0-1 1 0 0,3 2-1 0 0,8 1 107 0 0,-1 2 0 0 0,0-1-1 0 0,0 2 1 0 0,-1 0 0 0 0,0 0-1 0 0,0 1 1 0 0,20 15 0 0 0,-17-10 24 0 0,-1 1 1 0 0,0 1 0 0 0,0 0-1 0 0,22 31 1 0 0,-29-34-101 0 0,1 0 0 0 0,-2 1 0 0 0,0-1 0 0 0,0 2 0 0 0,-1-1 0 0 0,-1 0 0 0 0,0 1 0 0 0,2 15 0 0 0,-4-20-29 0 0,-1 0 0 0 0,-1-1 0 0 0,0 1 0 0 0,0 0 0 0 0,0 0 1 0 0,-1-1-1 0 0,0 1 0 0 0,-1 0 0 0 0,1-1 0 0 0,-1 1 0 0 0,-1-1 0 0 0,0 0 0 0 0,0 0 0 0 0,0 0 0 0 0,-6 9 0 0 0,2-7-5 0 0,0 0 1 0 0,-1 0-1 0 0,0 0 0 0 0,-1-1 0 0 0,0 0 0 0 0,0-1 0 0 0,-1 0 1 0 0,-15 9-1 0 0,4-5-580 0 0,0-1 0 0 0,-1 0 1 0 0,-30 8-1 0 0,50-17 239 0 0,-1 0-1 0 0,1 0 0 0 0,-1-1 1 0 0,0 1-1 0 0,0-1 1 0 0,1 1-1 0 0,-1-1 0 0 0,0 0 1 0 0,0 0-1 0 0,0 0 1 0 0,1 0-1 0 0,-1 0 1 0 0,0-1-1 0 0,0 1 0 0 0,1-1 1 0 0,-1 0-1 0 0,-4-2 1 0 0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1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27 3367 0 0,'-10'-3'15763'0'0,"24"-1"-14170"0"0,1 0-828 0 0,0 2 1 0 0,30-2-1 0 0,6-1-369 0 0,-28 2-467 0 0,-13 3-1531 0 0,0-1-3374 0 0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1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2527 0 0,'0'0'112'0'0,"2"14"24"0"0,4-5-136 0 0,5-1 0 0 0,1 0 0 0 0,0 0 3288 0 0,1-3 624 0 0,3 1 128 0 0,1-2 24 0 0,1-2-2880 0 0,3 0-576 0 0,6-6-112 0 0,0-2-24 0 0,0-2-1656 0 0,4-1-320 0 0,4-5-72 0 0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13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4 7055 0 0,'-15'9'626'0'0,"0"1"0"0"0,1 0 0 0 0,1 1 0 0 0,-23 23 0 0 0,28-24-41 0 0,0 0-1 0 0,0 1 0 0 0,1 0 0 0 0,0 0 1 0 0,1 0-1 0 0,0 1 0 0 0,-4 13 0 0 0,3-5-137 0 0,1 0-1 0 0,1 0 0 0 0,1 0 1 0 0,0 1-1 0 0,2 0 0 0 0,0 0 1 0 0,2-1-1 0 0,0 1 0 0 0,1 0 1 0 0,1 0-1 0 0,10 40 0 0 0,-11-58-382 0 0,-1-1 0 0 0,1 1 0 0 0,0-1-1 0 0,0 0 1 0 0,0 1 0 0 0,0-1 0 0 0,0 0 0 0 0,1 0-1 0 0,-1 0 1 0 0,1 0 0 0 0,-1 0 0 0 0,1 0 0 0 0,0 0 0 0 0,0-1-1 0 0,0 1 1 0 0,0-1 0 0 0,0 1 0 0 0,0-1 0 0 0,0 0-1 0 0,0 0 1 0 0,1 0 0 0 0,-1 0 0 0 0,0 0 0 0 0,1 0-1 0 0,4 0 1 0 0,-3 0-1 0 0,0-1 0 0 0,1 0-1 0 0,-1 0 1 0 0,0-1 0 0 0,0 1 0 0 0,0-1-1 0 0,1 0 1 0 0,-1 0 0 0 0,0-1 0 0 0,0 1-1 0 0,0-1 1 0 0,-1 0 0 0 0,1 0-1 0 0,5-3 1 0 0,79-66 406 0 0,-44 34-367 0 0,-24 20-75 0 0,-1 0 1 0 0,19-22-1 0 0,-31 32-13 0 0,-1-1 0 0 0,-1 0 0 0 0,0 0 0 0 0,0-1 0 0 0,0 1 0 0 0,-1-1-1 0 0,0 0 1 0 0,-1 0 0 0 0,3-10 0 0 0,-6 15-12 0 0,1 0 0 0 0,-1 0 0 0 0,0 1-1 0 0,0-1 1 0 0,0 0 0 0 0,-1 0 0 0 0,1 0 0 0 0,-1 0-1 0 0,0 0 1 0 0,0 0 0 0 0,0 1 0 0 0,-1-1 0 0 0,1 0 0 0 0,-1 1-1 0 0,0-1 1 0 0,0 1 0 0 0,0 0 0 0 0,-1-1 0 0 0,1 1-1 0 0,-1 0 1 0 0,1 0 0 0 0,-5-2 0 0 0,-6-7-85 0 0,-2 0 0 0 0,0 1 0 0 0,-22-12 0 0 0,34 21 73 0 0,-20-12-407 0 0,0 1 1 0 0,-46-18-1 0 0,59 28-179 0 0,0 0-1 0 0,0 0 1 0 0,-1 1 0 0 0,1 0 0 0 0,0 1 0 0 0,-1 0 0 0 0,1 1 0 0 0,-1 0 0 0 0,1 1-1 0 0,-14 2 1 0 0,-4 4-5320 0 0</inkml:trace>
  <inkml:trace contextRef="#ctx0" brushRef="#br0" timeOffset="1">667 287 13247 0 0,'3'8'3049'0'0,"7"-2"1968"0"0,11-4 26 0 0,-8-1-6793 0 0,-2 1-5389 0 0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13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9359 0 0,'0'0'5904'0'0,"1"2"-4284"0"0,0 14-792 0 0,-1 0 0 0 0,0 0 1 0 0,-1 0-1 0 0,-5 28 0 0 0,0 1-295 0 0,4-23-369 0 0,-6 99 658 0 0,8-105-660 0 0,1 0 0 0 0,0 0 0 0 0,1 0 0 0 0,1-1 0 0 0,8 25 0 0 0,-10-35-126 0 0,1-1-1 0 0,0 1 1 0 0,1-1-1 0 0,-1 0 1 0 0,1 0-1 0 0,-1 0 1 0 0,1 0-1 0 0,1 0 0 0 0,-1 0 1 0 0,6 4-1 0 0,-7-6-29 0 0,0-1 0 0 0,0 0 0 0 0,0 1 0 0 0,0-1-1 0 0,0 0 1 0 0,0 0 0 0 0,0 0 0 0 0,1 0 0 0 0,-1-1-1 0 0,0 1 1 0 0,1 0 0 0 0,-1-1 0 0 0,0 0 0 0 0,1 0-1 0 0,-1 1 1 0 0,0-1 0 0 0,1-1 0 0 0,-1 1-1 0 0,1 0 1 0 0,-1-1 0 0 0,0 1 0 0 0,1-1 0 0 0,2 0-1 0 0,13-8-8 0 0,1 0-1 0 0,-2-1 0 0 0,1 0 0 0 0,-1-2 1 0 0,24-21-1 0 0,-15 9-9 0 0,-1-1 0 0 0,30-39 0 0 0,-42 47 145 0 0,0-2 0 0 0,-2 0 0 0 0,0 0 0 0 0,-1-1 0 0 0,-1 0 0 0 0,-1-1 0 0 0,10-39 0 0 0,-8 36 663 0 0,-5 56-634 0 0,-2 109-37 0 0,-2-96-326 0 0,2 0-1 0 0,3-1 1 0 0,1 1 0 0 0,18 62-1 0 0,-21-94-240 0 0,9 26-4535 0 0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13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13879 0 0,'2'2'1068'0'0,"4"5"-863"0"0,1 0 0 0 0,1-1 0 0 0,7 6 0 0 0,-5-5 662 0 0,0 1 0 0 0,10 10-1 0 0,-3 3 492 0 0,-1 0 1 0 0,17 33-1 0 0,-2-5-630 0 0,1-1 159 0 0,36 74 1 0 0,-55-93-659 0 0,-1 1 0 0 0,-1 0 1 0 0,-2 1-1 0 0,7 37 0 0 0,-10-32-197 0 0,-2 0 0 0 0,-2 1 0 0 0,-1-1 0 0 0,-1 1 0 0 0,-2 0 0 0 0,-2-1 0 0 0,-2 0-1 0 0,-1 0 1 0 0,-1 0 0 0 0,-2-1 0 0 0,-2-1 0 0 0,-1 1 0 0 0,-1-2 0 0 0,-2 0 0 0 0,-37 56 0 0 0,-28 14-3767 0 0,28-45-4669 0 0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06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9903 0 0,'0'0'763'0'0,"-1"2"-499"0"0,-2 1 55 0 0,1 1 1 0 0,0 0-1 0 0,0 0 1 0 0,0-1-1 0 0,1 1 1 0 0,-1 0-1 0 0,1 1 0 0 0,0-1 1 0 0,-1 5-1 0 0,-3 44 2412 0 0,4-33-2616 0 0,-1 15 300 0 0,2 1 0 0 0,2-1-1 0 0,1 0 1 0 0,1 0 0 0 0,2 0 0 0 0,2-1 0 0 0,12 36 0 0 0,-16-60-215 0 0,-1 0 0 0 0,2-1 0 0 0,-1 0 1 0 0,1 0-1 0 0,1 0 0 0 0,0 0 1 0 0,0-1-1 0 0,11 11 0 0 0,-14-16-141 0 0,0 0-1 0 0,0 0 1 0 0,0-1 0 0 0,1 0-1 0 0,-1 1 1 0 0,1-1-1 0 0,-1 0 1 0 0,1-1-1 0 0,0 1 1 0 0,0-1-1 0 0,0 0 1 0 0,0 1 0 0 0,0-2-1 0 0,0 1 1 0 0,0 0-1 0 0,0-1 1 0 0,0 0-1 0 0,0 0 1 0 0,0 0-1 0 0,0 0 1 0 0,0-1-1 0 0,0 0 1 0 0,0 0 0 0 0,5-1-1 0 0,8-4 41 0 0,-1-1 0 0 0,0 0 0 0 0,0-1-1 0 0,0-1 1 0 0,-1 0 0 0 0,-1-1 0 0 0,1-1 0 0 0,-2 0-1 0 0,25-25 1 0 0,-35 32-89 0 0,1-1 0 0 0,-1 1-1 0 0,0-1 1 0 0,0 0 0 0 0,0 0 0 0 0,-1 0 0 0 0,1 0-1 0 0,-1 0 1 0 0,-1 0 0 0 0,1-1 0 0 0,-1 1-1 0 0,0-1 1 0 0,0 1 0 0 0,0-1 0 0 0,-1 1 0 0 0,0-1-1 0 0,0 1 1 0 0,0-1 0 0 0,-1 0 0 0 0,0 1-1 0 0,0-1 1 0 0,0 1 0 0 0,-1 0 0 0 0,1-1 0 0 0,-1 1-1 0 0,-1 0 1 0 0,1 0 0 0 0,-1 0 0 0 0,-4-6-1 0 0,-4-2-83 0 0,0 0 0 0 0,-1 1 0 0 0,0 1 0 0 0,-1 0 0 0 0,0 1-1 0 0,-20-12 1 0 0,-1 2-525 0 0,-56-23-1 0 0,76 37 283 0 0,0 1 0 0 0,0 1 0 0 0,-1 0 0 0 0,1 1 0 0 0,-1 0 0 0 0,-17 0 0 0 0,18 2-1691 0 0,0 2 1 0 0,1 0-1 0 0,-25 4 1 0 0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07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78 7943 0 0,'0'-2'364'0'0,"-3"-43"-908"0"0,1 30 4069 0 0,1-1 7231 0 0,1 18-10622 0 0,1 0 0 0 0,0 0 0 0 0,-1 0-1 0 0,1 0 1 0 0,0 0 0 0 0,0-1 0 0 0,2 4-1 0 0,3 6 72 0 0,9 30 48 0 0,17 71 0 0 0,-1 46 293 0 0,-17-77-446 0 0,7 28-1276 0 0,-6 1 0 0 0,2 137 0 0 0,-18-227-1541 0 0,0-4-4126 0 0</inkml:trace>
  <inkml:trace contextRef="#ctx0" brushRef="#br0" timeOffset="1">1 574 7455 0 0,'0'0'575'0'0,"2"-1"-379"0"0,10-5 1776 0 0,0 1 0 0 0,0 0 0 0 0,1 1-1 0 0,0 1 1 0 0,16-4 0 0 0,23-5 16 0 0,1-7-1575 0 0,-2-3 1 0 0,74-41-1 0 0,-7 2-7571 0 0,-48 29 214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00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3479 0 0,'0'-8'184'0'0,"0"1"0"0"0,0-1 0 0 0,0 0 0 0 0,1 1 0 0 0,1-1 0 0 0,-1 1 0 0 0,1-1 0 0 0,0 1-1 0 0,1 0 1 0 0,-1 0 0 0 0,2 0 0 0 0,-1 0 0 0 0,1 0 0 0 0,8-11 0 0 0,-6 9 200 0 0,1 1 1 0 0,0 0 0 0 0,0 1-1 0 0,1-1 1 0 0,0 1 0 0 0,0 1-1 0 0,0 0 1 0 0,1 0-1 0 0,0 1 1 0 0,14-7 0 0 0,-17 10-232 0 0,1-1 0 0 0,0 1 0 0 0,-1 0 0 0 0,1 1 0 0 0,0 0 0 0 0,1 0 0 0 0,-1 0 0 0 0,0 1 0 0 0,0 0 0 0 0,0 0 0 0 0,8 2 0 0 0,-10-1-76 0 0,0 0 1 0 0,0 1-1 0 0,0-1 1 0 0,0 1-1 0 0,0 0 0 0 0,0 1 1 0 0,0-1-1 0 0,-1 1 1 0 0,0 0-1 0 0,1 0 0 0 0,-1 0 1 0 0,0 1-1 0 0,0 0 1 0 0,-1-1-1 0 0,6 8 0 0 0,-3-3 9 0 0,0 1-1 0 0,-1-1 1 0 0,-1 1 0 0 0,1 0-1 0 0,-1 0 1 0 0,-1 1-1 0 0,0-1 1 0 0,0 1 0 0 0,-1 0-1 0 0,0 0 1 0 0,1 12-1 0 0,-3-7 20 0 0,0 0-1 0 0,-1 0 0 0 0,-1 0 1 0 0,0 0-1 0 0,-1 0 0 0 0,-8 26 1 0 0,0-8-180 0 0,-2-1 0 0 0,-1 0-1 0 0,-1-1 1 0 0,-2 0 0 0 0,-1-2 0 0 0,-32 41 0 0 0,46-64-600 0 0,-1-1-1 0 0,0-1 0 0 0,0 1 1 0 0,0-1-1 0 0,-1 0 1 0 0,-7 5-1 0 0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20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22 143 0 0,'0'0'0'0'0,"-12"-8"0"0"0,0 0 0 0 0,-1 2 0 0 0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33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5039 0 0,'0'0'5634'0'0,"1"3"-5332"0"0,7 23 626 0 0,-1 0 0 0 0,6 49-1 0 0,3 18 310 0 0,-5-48-873 0 0,3-1 0 0 0,33 78 0 0 0,-39-114-311 0 0,-8-8-36 0 0,0 0-1 0 0,0 1 1 0 0,1-1-1 0 0,-1 0 1 0 0,0 0-1 0 0,0 0 0 0 0,0 0 1 0 0,1 1-1 0 0,-1-1 1 0 0,0 0-1 0 0,0 0 1 0 0,0 1-1 0 0,0-1 0 0 0,1 0 1 0 0,-1 0-1 0 0,0 0 1 0 0,0 1-1 0 0,0-1 1 0 0,0 0-1 0 0,0 1 1 0 0,0-1-1 0 0,0 0 0 0 0,0 0 1 0 0,0 1-1 0 0,8-13 80 0 0,-6 7-86 0 0,-1 0-1 0 0,1 0 0 0 0,-1-1 0 0 0,0 1 1 0 0,0 0-1 0 0,0 0 0 0 0,-1-1 0 0 0,0-9 1 0 0,-7-48 121 0 0,5 43-106 0 0,-2-6 45 0 0,2-1 0 0 0,0 0 0 0 0,2 1-1 0 0,1-1 1 0 0,6-31 0 0 0,-5 46-10 0 0,1 0 1 0 0,0 0-1 0 0,1 1 0 0 0,0 0 0 0 0,1-1 1 0 0,0 1-1 0 0,0 1 0 0 0,2-1 1 0 0,-1 1-1 0 0,1 0 0 0 0,1 1 0 0 0,0 0 1 0 0,16-16-1 0 0,-16 19 34 0 0,-1 1 0 0 0,0-1 0 0 0,1 1 0 0 0,0 1 0 0 0,1 0 0 0 0,-1 0 0 0 0,0 0 0 0 0,1 1 0 0 0,0 0 0 0 0,0 1 1 0 0,0 0-1 0 0,0 1 0 0 0,0-1 0 0 0,0 2 0 0 0,14-1 0 0 0,-16 2-50 0 0,1 0-1 0 0,-1 0 1 0 0,1 1 0 0 0,-1-1 0 0 0,1 2-1 0 0,-1-1 1 0 0,0 1 0 0 0,0 0 0 0 0,0 0-1 0 0,0 1 1 0 0,-1 0 0 0 0,0 0 0 0 0,1 1-1 0 0,-1 0 1 0 0,-1 0 0 0 0,1 0 0 0 0,-1 1-1 0 0,0 0 1 0 0,5 6 0 0 0,0 4-41 0 0,-1 0 0 0 0,0 0 0 0 0,-2 1-1 0 0,9 25 1 0 0,17 73-4 0 0,-32-111 1 0 0,7 32-1039 0 0,5 58 0 0 0,-10-61-123 0 0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34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345 262 6447 0 0,'0'0'778'0'0,"2"-2"-292"0"0,1 0-152 0 0,0-1-1 0 0,0 0 1 0 0,-1-1-1 0 0,1 1 1 0 0,-1 0 0 0 0,0-1-1 0 0,0 0 1 0 0,0 1-1 0 0,0-1 1 0 0,-1 0-1 0 0,0 0 1 0 0,1 0-1 0 0,-2 0 1 0 0,1 0-1 0 0,0 0 1 0 0,-1 0-1 0 0,1 0 1 0 0,-1 0-1 0 0,-1-8 1 0 0,0 1 233 0 0,-1 0 0 0 0,1 0 0 0 0,-2 0 1 0 0,0 1-1 0 0,0-1 0 0 0,-1 1 0 0 0,-7-16 0 0 0,7 20-469 0 0,0-1 1 0 0,0 1-1 0 0,0 0 0 0 0,-1 0 0 0 0,0 1 1 0 0,0-1-1 0 0,0 1 0 0 0,-1 0 0 0 0,1 1 1 0 0,-1-1-1 0 0,0 1 0 0 0,-8-4 1 0 0,12 7-98 0 0,0 0 1 0 0,0 1-1 0 0,1-1 1 0 0,-1 1-1 0 0,0-1 1 0 0,0 1-1 0 0,0 0 1 0 0,0 0-1 0 0,0 0 1 0 0,0 0-1 0 0,0 0 1 0 0,1 0 0 0 0,-1 0-1 0 0,0 1 1 0 0,0-1-1 0 0,0 1 1 0 0,0-1-1 0 0,1 1 1 0 0,-1 0-1 0 0,0-1 1 0 0,0 1-1 0 0,1 0 1 0 0,-1 0 0 0 0,1 0-1 0 0,-1 1 1 0 0,1-1-1 0 0,-3 2 1 0 0,-2 4-37 0 0,-1 0 0 0 0,1 1 1 0 0,0 0-1 0 0,-5 9 0 0 0,7-11 16 0 0,-16 26-5 0 0,2 2 0 0 0,-25 64 0 0 0,-16 77-30 0 0,47-138 52 0 0,-13 58 2 0 0,22-83 0 0 0,2 1 0 0 0,-1-1 0 0 0,2 1 0 0 0,-1-1 0 0 0,4 22 0 0 0,-3-31 3 0 0,0-1-1 0 0,0 0 1 0 0,1 1-1 0 0,0-1 0 0 0,-1 0 1 0 0,1 0-1 0 0,0 0 1 0 0,0 0-1 0 0,0 0 1 0 0,0 0-1 0 0,0 0 1 0 0,0 0-1 0 0,1 0 0 0 0,-1 0 1 0 0,1 0-1 0 0,-1-1 1 0 0,1 1-1 0 0,0-1 1 0 0,0 1-1 0 0,-1-1 1 0 0,1 0-1 0 0,0 1 0 0 0,0-1 1 0 0,0 0-1 0 0,0 0 1 0 0,4 1-1 0 0,-3-2 5 0 0,1 0-1 0 0,0 1 1 0 0,-1-1-1 0 0,1 0 1 0 0,-1-1-1 0 0,1 1 0 0 0,-1-1 1 0 0,1 1-1 0 0,-1-1 1 0 0,0 0-1 0 0,1 0 1 0 0,-1-1-1 0 0,0 1 1 0 0,1-1-1 0 0,-1 1 1 0 0,4-4-1 0 0,6-5 23 0 0,-1 0 0 0 0,0 0 0 0 0,-1-2 0 0 0,0 1 0 0 0,-1-1 0 0 0,0-1 0 0 0,-1 0 0 0 0,0 0-1 0 0,13-28 1 0 0,1-10-50 0 0,23-79 0 0 0,-33 88 49 0 0,2-8 80 0 0,-10 31 16 0 0,0 1 1 0 0,2-1-1 0 0,12-26 0 0 0,-18 45-123 0 0,-1 0 0 0 0,0 0 1 0 0,0 0-1 0 0,0-1 0 0 0,0 1 0 0 0,0 0 0 0 0,0 0 0 0 0,0 0 0 0 0,0 0 0 0 0,0-1 1 0 0,0 1-1 0 0,1 0 0 0 0,-1 0 0 0 0,0 0 0 0 0,0 0 0 0 0,0 0 0 0 0,0 0 0 0 0,0-1 1 0 0,0 1-1 0 0,1 0 0 0 0,-1 0 0 0 0,0 0 0 0 0,0 0 0 0 0,0 0 0 0 0,0 0 0 0 0,1 0 1 0 0,-1 0-1 0 0,0 0 0 0 0,0 0 0 0 0,0 0 0 0 0,1 0 0 0 0,-1 0 0 0 0,0 0 0 0 0,0 0 1 0 0,0 0-1 0 0,0 0 0 0 0,1 0 0 0 0,-1 0 0 0 0,0 0 0 0 0,0 0 0 0 0,6 8 40 0 0,2 19 7 0 0,-7-23-47 0 0,29 135-43 0 0,5 18-49 0 0,-29-137 82 0 0,1 0 1 0 0,1 0 0 0 0,1 0-1 0 0,1-1 1 0 0,17 26-1 0 0,-24-41-42 0 0,-1-1-1 0 0,0 0 1 0 0,1 0-1 0 0,0 0 1 0 0,0-1 0 0 0,0 1-1 0 0,0-1 1 0 0,0 0-1 0 0,6 4 1 0 0,11-1-2116 0 0,-17-5 1372 0 0,0 0 1 0 0,0 0-1 0 0,0 0 0 0 0,0 0 1 0 0,0-1-1 0 0,3 0 0 0 0,7-3-4689 0 0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35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9 3999 0 0,'2'-8'10762'0'0,"-5"8"-10582"0"0,1 1 0 0 0,0 0 0 0 0,0-1 0 0 0,0 1 1 0 0,0 0-1 0 0,0 0 0 0 0,0 0 0 0 0,-3 2 0 0 0,-3 2-1 0 0,-22 8 123 0 0,-51 27 350 0 0,71-35-596 0 0,1 2 0 0 0,-1-1-1 0 0,1 1 1 0 0,1 0 0 0 0,-14 14 0 0 0,21-20-54 0 0,-1 1 0 0 0,1-1 0 0 0,0 1 0 0 0,-1 0 0 0 0,1-1 1 0 0,0 1-1 0 0,0 0 0 0 0,0 0 0 0 0,0 0 0 0 0,1 0 0 0 0,-1 0 0 0 0,0 0 0 0 0,1 0 0 0 0,-1 0 1 0 0,1 0-1 0 0,0 0 0 0 0,0 0 0 0 0,0 0 0 0 0,0 0 0 0 0,0 1 0 0 0,0-1 0 0 0,0 0 0 0 0,1 0 1 0 0,-1 0-1 0 0,1 0 0 0 0,0 0 0 0 0,-1 0 0 0 0,1 0 0 0 0,0 0 0 0 0,0-1 0 0 0,0 1 0 0 0,1 0 1 0 0,-1 0-1 0 0,0-1 0 0 0,0 1 0 0 0,3 2 0 0 0,5 4 54 0 0,1-1 0 0 0,0 1 0 0 0,0-2 0 0 0,0 1 0 0 0,13 5 0 0 0,-11-6 63 0 0,46 27 221 0 0,113 63 573 0 0,-119-63-91 0 0,56 45-1 0 0,-94-66-649 0 0,0 0-1 0 0,0 1 0 0 0,12 16 1 0 0,-22-24-155 0 0,-1-1 0 0 0,0 1 1 0 0,0 0-1 0 0,0 0 1 0 0,-1 1-1 0 0,3 5 0 0 0,-4-8-15 0 0,-1 0 0 0 0,1 0 0 0 0,0 0 0 0 0,-1 0 0 0 0,0 0 0 0 0,0 0 0 0 0,0 0 0 0 0,0 0 0 0 0,0 0-1 0 0,-1 0 1 0 0,1 0 0 0 0,-2 5 0 0 0,0-4-45 0 0,0 0 0 0 0,0 0 0 0 0,0 0 0 0 0,-1-1 0 0 0,1 1 0 0 0,-1-1 0 0 0,0 0 0 0 0,0 0 0 0 0,0 0 0 0 0,0 0 0 0 0,-1 0 0 0 0,-5 3-1 0 0,-6 3-665 0 0,-27 12-1 0 0,32-17 203 0 0,-4 3-528 0 0,-1-2 0 0 0,1 0 0 0 0,-1-1 0 0 0,0-1 0 0 0,-19 3 0 0 0,9-4-981 0 0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35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10943 0 0,'0'0'839'0'0,"3"1"-550"0"0,52 8 3071 0 0,-53-9-2951 0 0,1 1 0 0 0,-1 0 0 0 0,1 0 0 0 0,-1 0-1 0 0,0 0 1 0 0,0 0 0 0 0,0 0 0 0 0,1 1 0 0 0,1 1-1 0 0,4 3 158 0 0,3-1 14 0 0,-1 2 0 0 0,-1-1 1 0 0,1 1-1 0 0,14 15 1 0 0,-20-18-707 0 0,0 0 1 0 0,-1 1-1 0 0,1-1 1 0 0,-1 1-1 0 0,2 5 1 0 0,-3-6-400 0 0,0-1 0 0 0,-1 1-1 0 0,0-1 1 0 0,0 1 0 0 0,0 0 0 0 0,-1-1 0 0 0,1 1-1 0 0,-1 5 1 0 0,-1 0-6007 0 0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35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5 143 0 0,'21'-4'8315'0'0,"-8"7"-1808"0"0,-10 0-6324 0 0,0-1 0 0 0,-1 1 0 0 0,1 0 0 0 0,-1 0 0 0 0,0 0 0 0 0,0 1 0 0 0,0-1 0 0 0,-1 1 0 0 0,1-1 0 0 0,-1 1 0 0 0,0-1 0 0 0,0 1 0 0 0,0-1 0 0 0,1 7 0 0 0,0 7 200 0 0,0 34 0 0 0,-2-31-206 0 0,-10 237 453 0 0,0-106-354 0 0,10-139-529 0 0,-1 0 0 0 0,-1 0-1 0 0,-4 20 1 0 0,6-30-982 0 0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36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9359 0 0,'2'3'90'0'0,"1"-1"1"0"0,0 1-1 0 0,0 0 0 0 0,0-1 0 0 0,0 1 0 0 0,1-1 0 0 0,-1 0 0 0 0,0 0 0 0 0,1 0 0 0 0,0-1 1 0 0,5 3-1 0 0,-1-2 252 0 0,0 2 1 0 0,-1-1 0 0 0,1 1-1 0 0,0 0 1 0 0,-1 1 0 0 0,13 9-1 0 0,-13-6-342 0 0,-5-7 11 0 0,-1 1 0 0 0,1-1-1 0 0,-1 1 1 0 0,0-1 0 0 0,0 1-1 0 0,0-1 1 0 0,0 1 0 0 0,0 0-1 0 0,0 0 1 0 0,0-1 0 0 0,0 1-1 0 0,-1 0 1 0 0,1 0 0 0 0,-1 0-1 0 0,1 0 1 0 0,-1 0 0 0 0,0-1-1 0 0,0 4 1 0 0,0-3 53 0 0,0 0 109 0 0,-4 25 3275 0 0,3-14-3203 0 0,0 1-1 0 0,1-1 0 0 0,0 1 1 0 0,0-1-1 0 0,5 23 0 0 0,0 3-222 0 0,-1-14-1 0 0,1 1-1 0 0,1-1 1 0 0,0 0-1 0 0,17 37 1 0 0,-23-62 11 0 0,0 0 0 0 0,0 1 0 0 0,0-1 0 0 0,0 0 0 0 0,1 1 0 0 0,-1-1 0 0 0,0 0 0 0 0,0 0 0 0 0,0 1 0 0 0,0-1 1 0 0,0 0-1 0 0,1 0 0 0 0,-1 1 0 0 0,0-1 0 0 0,0 0 0 0 0,1 0 0 0 0,-1 1 0 0 0,0-1 0 0 0,0 0 0 0 0,1 0 0 0 0,-1 0 0 0 0,0 0 0 0 0,0 0 0 0 0,1 1 0 0 0,-1-1 0 0 0,0 0 0 0 0,1 0 1 0 0,-1 0-1 0 0,0 0 0 0 0,0 0 0 0 0,1 0 0 0 0,-1 0 0 0 0,0 0 0 0 0,1 0 0 0 0,-1 0 0 0 0,0 0 0 0 0,1 0 0 0 0,10-10 333 0 0,5-17-43 0 0,27-55 526 0 0,-36 65-745 0 0,1 1 0 0 0,0 1-1 0 0,2-1 1 0 0,0 2 0 0 0,0-1-1 0 0,1 1 1 0 0,1 1-1 0 0,22-20 1 0 0,-14 17-58 0 0,1 1 0 0 0,1 1 0 0 0,32-15 0 0 0,-38 21 7 0 0,1 1 0 0 0,0 1-1 0 0,0 1 1 0 0,0 0 0 0 0,32-4 0 0 0,-41 9-5 0 0,-1-1 0 0 0,1 1 1 0 0,0 1-1 0 0,-1-1 0 0 0,1 1 1 0 0,0 1-1 0 0,-1-1 0 0 0,1 1 1 0 0,-1 1-1 0 0,12 4 0 0 0,-10-2-13 0 0,0 0 1 0 0,-1 0-1 0 0,0 1 0 0 0,0 0 0 0 0,0 1 1 0 0,-1 0-1 0 0,9 10 0 0 0,4 8-193 0 0,-2 2 0 0 0,0 1 0 0 0,26 59 0 0 0,-28-55-223 0 0,-15-30-499 0 0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37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2 258 6559 0 0,'0'0'299'0'0,"-1"1"-4"0"0,8-2-965 0 0,2 0 2341 0 0,0 0 0 0 0,0-1 0 0 0,14-4 0 0 0,222-95 5297 0 0,-127 43-5367 0 0,35-14-866 0 0,-116 56-751 0 0,-35 16-69 0 0,-3 1-552 0 0,-8 15 388 0 0,-1-1 1 0 0,0-1 0 0 0,-1 0 0 0 0,-20 19-1 0 0,-11 15-43 0 0,34-38 257 0 0,1 1 0 0 0,1-1 0 0 0,-1 1-1 0 0,2 0 1 0 0,-1 1 0 0 0,2-1 0 0 0,0 1 0 0 0,0 0-1 0 0,1 0 1 0 0,0 0 0 0 0,1 1 0 0 0,0-1 0 0 0,1 0-1 0 0,1 1 1 0 0,0-1 0 0 0,1 1 0 0 0,0-1 0 0 0,1 1-1 0 0,4 15 1 0 0,10 27 93 0 0,3-1 1 0 0,29 56-1 0 0,-6-13 306 0 0,-38-87-328 0 0,-1-1 0 0 0,0 1 1 0 0,0 0-1 0 0,-1-1 0 0 0,0 1 0 0 0,-1 0 1 0 0,0 1-1 0 0,-1-1 0 0 0,0 0 0 0 0,-2 13 1 0 0,1-16-17 0 0,0-1 0 0 0,-1 0 0 0 0,0 1 0 0 0,0-1 0 0 0,0 0 0 0 0,-1 0 1 0 0,0 0-1 0 0,-1 0 0 0 0,1-1 0 0 0,-1 1 0 0 0,0-1 0 0 0,0 0 1 0 0,-1 0-1 0 0,1 0 0 0 0,-1-1 0 0 0,-10 8 0 0 0,1-2-578 0 0,-1-1 0 0 0,-1 0-1 0 0,0-1 1 0 0,0-1 0 0 0,-1-1 0 0 0,-24 7 0 0 0,28-9 99 0 0,0-2 1 0 0,-1 0 0 0 0,1 0 0 0 0,0-1 0 0 0,-1-1 0 0 0,1 0-1 0 0,0-1 1 0 0,-1-1 0 0 0,-15-3 0 0 0,26 4 7 0 0,0 1 0 0 0,0-1-1 0 0,0-1 1 0 0,0 1 0 0 0,0 0 0 0 0,0-1 0 0 0,0 1-1 0 0,1-1 1 0 0,-6-4 0 0 0,1-3-2940 0 0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38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5783 0 0,'0'0'444'0'0,"-1"1"-289"0"0,-6 3 69 0 0,6-3 48 0 0,0 0-1 0 0,-1 1 1 0 0,1-1-1 0 0,0 1 1 0 0,0-1-1 0 0,0 1 1 0 0,0-1-1 0 0,0 1 1 0 0,1 0-1 0 0,-1-1 1 0 0,0 3 0 0 0,-2 3 473 0 0,-9 18 926 0 0,1 2 1 0 0,-11 40-1 0 0,14-36-1273 0 0,2 1-1 0 0,1 0 0 0 0,1 0 1 0 0,1 33-1 0 0,3-53-306 0 0,1 0 0 0 0,1-1 0 0 0,0 1 0 0 0,0 0-1 0 0,1-1 1 0 0,1 1 0 0 0,0-1 0 0 0,0 0 0 0 0,10 18 0 0 0,-9-22-7 0 0,-1 1 0 0 0,1-1 0 0 0,1 0-1 0 0,-1 0 1 0 0,1 0 0 0 0,0-1 0 0 0,1 0 0 0 0,0 0 0 0 0,-1-1 0 0 0,2 0 0 0 0,-1 0 0 0 0,1 0 0 0 0,13 5 0 0 0,-13-8-2 0 0,-1 0-1 0 0,1 0 0 0 0,0-1 1 0 0,-1 0-1 0 0,1 0 1 0 0,0-1-1 0 0,0 0 1 0 0,0 0-1 0 0,-1-1 0 0 0,1 0 1 0 0,0-1-1 0 0,-1 0 1 0 0,1 0-1 0 0,-1 0 1 0 0,0-1-1 0 0,1 0 0 0 0,-1 0 1 0 0,-1-1-1 0 0,12-7 1 0 0,-8 4 3 0 0,-1 0 0 0 0,1 0 1 0 0,-2-1-1 0 0,1 0 1 0 0,-1-1-1 0 0,0 0 0 0 0,-1 0 1 0 0,0-1-1 0 0,0 0 1 0 0,-1 0-1 0 0,0 0 0 0 0,5-15 1 0 0,-8 14-75 0 0,-1 1 1 0 0,1-1-1 0 0,-2 0 1 0 0,0 1-1 0 0,0-1 1 0 0,-1 0-1 0 0,0 0 0 0 0,-1 0 1 0 0,0 0-1 0 0,-1 1 1 0 0,0-1-1 0 0,-1 0 1 0 0,0 1-1 0 0,0 0 1 0 0,-7-14-1 0 0,1 5-187 0 0,-1 0 0 0 0,-1 1-1 0 0,-1 0 1 0 0,0 1 0 0 0,-1 0-1 0 0,-29-28 1 0 0,36 40-40 0 0,0 0 0 0 0,0 0-1 0 0,-1 0 1 0 0,1 1 0 0 0,-1 0-1 0 0,-14-5 1 0 0,17 7-308 0 0,-1 0 0 0 0,1 1 0 0 0,-1 0-1 0 0,0 0 1 0 0,0 0 0 0 0,1 0 0 0 0,-1 1 0 0 0,0 0 0 0 0,0 0 0 0 0,0 0 0 0 0,0 1-1 0 0,-4 1 1 0 0,0 6-7140 0 0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38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3367 0 0,'1'-1'151'0'0,"11"-6"-1105"0"0,-3 1 2097 0 0,-1 1 0 0 0,1 0 0 0 0,1 1 0 0 0,11-5 0 0 0,-19 8-820 0 0,0 1 0 0 0,1-1 0 0 0,-1 1 1 0 0,0-1-1 0 0,1 1 0 0 0,-1 0 0 0 0,1 0 0 0 0,-1 0 0 0 0,0 0 0 0 0,1 0 0 0 0,-1 0 0 0 0,1 1 0 0 0,-1-1 1 0 0,0 1-1 0 0,0 0 0 0 0,1 0 0 0 0,-1-1 0 0 0,0 1 0 0 0,0 1 0 0 0,0-1 0 0 0,0 0 0 0 0,0 1 0 0 0,0-1 0 0 0,2 2 1 0 0,4 7 4 0 0,0-1 0 0 0,-1 1 0 0 0,0 0 0 0 0,0 1 0 0 0,-2-1 0 0 0,1 1 0 0 0,-1 0 0 0 0,0 1 0 0 0,4 19 0 0 0,-4-11-240 0 0,-1 0-1 0 0,-1 0 1 0 0,-1 0-1 0 0,0 0 0 0 0,-2 22 1 0 0,0-40-142 0 0,-4 38-75 0 0,3-37-77 0 0,0 0 1 0 0,1 0 0 0 0,-1 0 0 0 0,0 0 0 0 0,-1 0 0 0 0,1-1 0 0 0,0 1 0 0 0,-1-1 0 0 0,1 1 0 0 0,-1-1 0 0 0,-2 4 0 0 0,-4 0-1978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01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2 3079 0 0,'0'0'2706'0'0,"-8"-2"-1078"0"0,5 3-1457 0 0,-1-1 1 0 0,1 1-1 0 0,0-1 1 0 0,0 1-1 0 0,-1 0 1 0 0,1 1-1 0 0,0-1 1 0 0,0 0-1 0 0,0 1 0 0 0,0-1 1 0 0,1 1-1 0 0,-1 0 1 0 0,0 0-1 0 0,1 0 1 0 0,-1 1-1 0 0,1-1 1 0 0,0 0-1 0 0,-3 5 1 0 0,-5 6 312 0 0,1 0-1 0 0,-11 23 1 0 0,13-22-280 0 0,-5 8 106 0 0,2 1 0 0 0,1 0-1 0 0,1 1 1 0 0,0 0 0 0 0,-5 35 0 0 0,7-14-34 0 0,1 0 1 0 0,1 49-1 0 0,4-65-187 0 0,2 1 0 0 0,0-1 0 0 0,2-1 0 0 0,13 51 0 0 0,-13-68-55 0 0,-1 0 1 0 0,1 0-1 0 0,1-1 0 0 0,0 0 0 0 0,0 1 1 0 0,1-2-1 0 0,0 1 0 0 0,1-1 0 0 0,0 0 1 0 0,1 0-1 0 0,-1-1 0 0 0,2 0 1 0 0,-1-1-1 0 0,1 1 0 0 0,11 6 0 0 0,-12-10-33 0 0,1 0-1 0 0,-1 0 1 0 0,1-1-1 0 0,0 1 1 0 0,0-2-1 0 0,1 0 1 0 0,-1 0 0 0 0,0 0-1 0 0,1-1 1 0 0,-1-1-1 0 0,11 0 1 0 0,6-2-1724 0 0,0-1 0 0 0,46-12 0 0 0,-44 9-19 0 0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3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8407 0 0,'7'-10'744'0'0,"-3"4"-592"0"0,2-1-152 0 0,0-1 1848 0 0,2 2 1432 0 0,3 6-2928 0 0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39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1 433 4663 0 0,'2'2'210'0'0,"3"4"-163"0"0,1-1 0 0 0,1 0-1 0 0,-1 0 1 0 0,8 4 0 0 0,-5-3 71 0 0,-1 0 0 0 0,14 12 0 0 0,-13-8 1066 0 0,-1 0 0 0 0,0 1 0 0 0,-1 0 0 0 0,0 0 0 0 0,5 12 1 0 0,-3-5-117 0 0,-2 1 1 0 0,9 31-1 0 0,-5 3-358 0 0,6 77-1 0 0,-13-90-551 0 0,-1-19-13 0 0,0 1 0 0 0,-2 40 0 0 0,4-67 359 0 0,8-14-352 0 0,14-26-212 0 0,35-95 96 0 0,-42 95 86 0 0,-9 18 196 0 0,2 0 0 0 0,1 2 0 0 0,23-35 0 0 0,-30 52-172 0 0,-1-1-1 0 0,1 1 1 0 0,1 1-1 0 0,-1-1 1 0 0,1 1 0 0 0,1 1-1 0 0,-1-1 1 0 0,1 1-1 0 0,0 1 1 0 0,1 0 0 0 0,-1 0-1 0 0,18-6 1 0 0,-23 10-132 0 0,-1 0-1 0 0,1 0 1 0 0,0 1 0 0 0,-1-1 0 0 0,1 1-1 0 0,0 0 1 0 0,-1 0 0 0 0,1 0 0 0 0,0 0-1 0 0,-1 1 1 0 0,1-1 0 0 0,0 1 0 0 0,-1 0-1 0 0,1 0 1 0 0,-1 0 0 0 0,5 2 0 0 0,-4 0 16 0 0,0-1 0 0 0,0 1 0 0 0,0 0 0 0 0,-1 1 0 0 0,1-1 0 0 0,0 0 0 0 0,-1 1 0 0 0,0 0 0 0 0,0 0 0 0 0,4 8-1 0 0,0 2 32 0 0,0 1-1 0 0,-1 0 0 0 0,-1 0 0 0 0,0 0 1 0 0,-1 1-1 0 0,2 22 0 0 0,-3-16-101 0 0,-1 0 1 0 0,-1 0-1 0 0,-1 0 0 0 0,0 0 1 0 0,-2-1-1 0 0,-1 1 0 0 0,-9 35 1 0 0,3-20-993 0 0,8-35-322 0 0</inkml:trace>
  <inkml:trace contextRef="#ctx0" brushRef="#br0" timeOffset="1">658 129 5039 0 0,'14'-74'809'0'0,"-3"20"7962"0"0,-8 56-7668 0 0,1 1-793 0 0,0 1 1 0 0,0 0-1 0 0,0 0 1 0 0,-1 1-1 0 0,0-1 1 0 0,0 1-1 0 0,5 9 1 0 0,16 42 495 0 0,-14-33-491 0 0,92 255 896 0 0,-69-133-2381 0 0,-27-106-1950 0 0,0 68 1 0 0,-6-73-2547 0 0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3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8863 0 0,'0'0'687'0'0,"2"0"-448"0"0,182-21 6383 0 0,-64 9-4267 0 0,-62 6-1952 0 0,-4 0-1120 0 0,85-19 0 0 0,-109 15-491 0 0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4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82 142 2527 0 0,'-3'-8'224'0'0,"-9"-34"2596"0"0,11 32-1537 0 0,-2 1 0 0 0,1-1 0 0 0,-1 1 1 0 0,-1 0-1 0 0,0-1 0 0 0,0 2 0 0 0,-6-10 1 0 0,3 10-142 0 0,2 8 11 0 0,-2 16-205 0 0,7-14-989 0 0,-5 15 130 0 0,1 1-1 0 0,1 0 1 0 0,1 0-1 0 0,0-1 1 0 0,2 25-1 0 0,11 91-95 0 0,-7-92 67 0 0,5 43-260 0 0,-3 1 0 0 0,-7 95 0 0 0,0-171-542 0 0,0 0 0 0 0,0-1 0 0 0,-5 16 0 0 0,5-22-771 0 0,-7-15-3519 0 0,1-3 3249 0 0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40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17 888 4399 0 0,'-7'-35'251'0'0,"3"1"-1"0"0,0-1 1 0 0,3 0-1 0 0,3-43 1 0 0,22-138 3426 0 0,6 46-1069 0 0,-23 141-1836 0 0,1 1-1 0 0,1-1 1 0 0,24-47-1 0 0,-28 67-507 0 0,1-1 0 0 0,-1 1-1 0 0,2 1 1 0 0,-1-1-1 0 0,1 1 1 0 0,0 0 0 0 0,1 1-1 0 0,0 0 1 0 0,12-9 0 0 0,-13 12-101 0 0,0 0 0 0 0,0 0 0 0 0,1 0 0 0 0,-1 1 0 0 0,1 0 1 0 0,0 1-1 0 0,0 0 0 0 0,0 0 0 0 0,0 0 0 0 0,0 1 0 0 0,0 0 0 0 0,12 1 1 0 0,-11 0-84 0 0,0 1 1 0 0,-1-1 0 0 0,1 2 0 0 0,-1-1 0 0 0,0 1 0 0 0,1 0 0 0 0,-1 1-1 0 0,0 0 1 0 0,0 0 0 0 0,-1 1 0 0 0,1 0 0 0 0,-1 0 0 0 0,1 1 0 0 0,-1 0-1 0 0,-1 0 1 0 0,1 1 0 0 0,-1 0 0 0 0,0 0 0 0 0,0 0 0 0 0,-1 1 0 0 0,0 0-1 0 0,0 0 1 0 0,0 0 0 0 0,-1 0 0 0 0,0 1 0 0 0,-1 0 0 0 0,6 15 0 0 0,-6-9-68 0 0,0 0 1 0 0,-1 0 0 0 0,-1 0 0 0 0,0 0 0 0 0,-1 0 0 0 0,0 0 0 0 0,-1 1 0 0 0,-1-1 0 0 0,-5 21 0 0 0,2-16-14 0 0,-1 0-1 0 0,0 0 1 0 0,-2-1-1 0 0,0 0 1 0 0,-1 0-1 0 0,-15 22 0 0 0,8-19-466 0 0,-2 1-1 0 0,0-2 0 0 0,-1-1 0 0 0,0 0 0 0 0,-2-1 1 0 0,-32 21-1 0 0,30-25-1729 0 0,3-4-97 0 0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4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7055 0 0,'0'0'542'0'0,"3"0"-353"0"0,0 0 206 0 0,0 0 0 0 0,0 0-1 0 0,1 0 1 0 0,-1 0 0 0 0,0 1 0 0 0,0-1 0 0 0,1 1 0 0 0,-1 0-1 0 0,0 0 1 0 0,0 0 0 0 0,5 3 0 0 0,-2-1 203 0 0,0 1 1 0 0,0 0-1 0 0,-1 0 1 0 0,1 0-1 0 0,4 6 1 0 0,3 4 74 0 0,-1 0-1 0 0,-1 1 1 0 0,13 21 0 0 0,29 60-280 0 0,-46-81-364 0 0,-1 0 1 0 0,-1 1-1 0 0,0 0 0 0 0,5 25 1 0 0,-10-40-29 0 0,2 12 46 0 0,0 1-1 0 0,-1 25 0 0 0,-1-35-29 0 0,-1 0 1 0 0,0 0 0 0 0,1 1-1 0 0,-1-1 1 0 0,-1 0-1 0 0,1 0 1 0 0,0-1 0 0 0,-1 1-1 0 0,0 0 1 0 0,0 0 0 0 0,0-1-1 0 0,0 1 1 0 0,-5 4 0 0 0,4-4-17 0 0,3-3 0 0 0,-1 0 0 0 0,1-1 0 0 0,-1 1 0 0 0,0 0 0 0 0,1 0 1 0 0,-1 0-1 0 0,0-1 0 0 0,0 1 0 0 0,1 0 0 0 0,-1-1 0 0 0,0 1 0 0 0,0-1 0 0 0,0 1 0 0 0,0-1 0 0 0,0 1 0 0 0,0-1 0 0 0,0 0 0 0 0,0 1 1 0 0,0-1-1 0 0,0 0 0 0 0,0 0 0 0 0,0 1 0 0 0,0-1 0 0 0,0 0 0 0 0,0 0 0 0 0,0 0 0 0 0,0-1 0 0 0,0 1 0 0 0,0 0 0 0 0,0 0 0 0 0,-1-1 1 0 0,1 1-13 0 0,0-1 0 0 0,0 0 1 0 0,0 1-1 0 0,-1-1 0 0 0,1 0 1 0 0,0 0-1 0 0,0 0 1 0 0,0 0-1 0 0,1 0 0 0 0,-1 0 1 0 0,0 0-1 0 0,0 0 1 0 0,0 0-1 0 0,1-1 0 0 0,-1 1 1 0 0,1 0-1 0 0,-1 0 1 0 0,1-1-1 0 0,-1 1 0 0 0,1 0 1 0 0,0-1-1 0 0,0 1 0 0 0,-1 0 1 0 0,1-1-1 0 0,0 1 1 0 0,0-3-1 0 0,0-5-46 0 0,1-1-1 0 0,1-13 1 0 0,-2 22 50 0 0,5-22 35 0 0,0 0 0 0 0,1 0 0 0 0,12-26 0 0 0,2-6 66 0 0,-6 16-6 0 0,2 1 1 0 0,2 1 0 0 0,32-49-1 0 0,-35 59-55 0 0,-9 15-25 0 0,1 1 0 0 0,0-1 0 0 0,1 2-1 0 0,0-1 1 0 0,13-13 0 0 0,-7 12-147 0 0,-5 4-175 0 0,0 0 0 0 0,11-14 0 0 0,-19 21-366 0 0,7-1-3559 0 0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41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181 105 5039 0 0,'-24'1'231'0'0,"23"-1"-217"0"0,1 0 1 0 0,-1 0-1 0 0,0 0 1 0 0,1 0-1 0 0,-1 0 1 0 0,1 0-1 0 0,-1 1 0 0 0,0-1 1 0 0,1 0-1 0 0,-1 0 1 0 0,1 0-1 0 0,-1 1 0 0 0,1-1 1 0 0,-1 0-1 0 0,1 0 1 0 0,-1 1-1 0 0,1-1 0 0 0,-1 1 1 0 0,1-1-1 0 0,-1 0 1 0 0,1 1-1 0 0,-1 0 0 0 0,-1 2 131 0 0,-3 0 370 0 0,0 2 0 0 0,1-1 0 0 0,0 0 0 0 0,0 1-1 0 0,0 0 1 0 0,0 0 0 0 0,1 0 0 0 0,-3 6 0 0 0,-3 7 709 0 0,-7 22 0 0 0,5-10-846 0 0,2-9 28 0 0,1 1 1 0 0,1-1-1 0 0,-5 31 0 0 0,12-46-312 0 0,-1 1 0 0 0,1-1 1 0 0,1 0-1 0 0,-1 1 0 0 0,1-1 0 0 0,0 1 0 0 0,1-1 0 0 0,-1 0 0 0 0,5 10 0 0 0,-1-6 89 0 0,-1 1 0 0 0,2-1-1 0 0,0 0 1 0 0,10 13 0 0 0,-12-18-86 0 0,1 0 0 0 0,0-1 1 0 0,-1 1-1 0 0,2-1 0 0 0,-1-1 0 0 0,0 1 0 0 0,1-1 1 0 0,0 1-1 0 0,10 3 0 0 0,-7-4 56 0 0,-1 0-1 0 0,1-1 1 0 0,-1 0 0 0 0,1 0 0 0 0,0-1-1 0 0,14 1 1 0 0,-12-2-27 0 0,0-1-1 0 0,0-1 1 0 0,0 0-1 0 0,-1 0 1 0 0,1-1-1 0 0,-1-1 1 0 0,1 1-1 0 0,-1-2 1 0 0,15-7-1 0 0,-17 7-73 0 0,0 0-1 0 0,-1 0 0 0 0,1-1 0 0 0,-1 0 1 0 0,0 0-1 0 0,0 0 0 0 0,-1-1 1 0 0,0 0-1 0 0,0 0 0 0 0,-1-1 1 0 0,8-12-1 0 0,-9 10-37 0 0,0 0 1 0 0,-1 0-1 0 0,0-1 1 0 0,-1 1-1 0 0,0-1 1 0 0,0 1 0 0 0,-1-1-1 0 0,-1 0 1 0 0,0 1-1 0 0,0-1 1 0 0,-1 0-1 0 0,-2-11 1 0 0,-1 2-80 0 0,-1 0 1 0 0,-1 0-1 0 0,-1 0 0 0 0,0 1 1 0 0,-14-24-1 0 0,14 32-139 0 0,1 1-1 0 0,-1 0 1 0 0,-1 0 0 0 0,0 1-1 0 0,0 0 1 0 0,-1 0 0 0 0,0 1-1 0 0,-1 0 1 0 0,0 0 0 0 0,0 1-1 0 0,0 1 1 0 0,-1 0 0 0 0,0 0-1 0 0,0 1 1 0 0,-16-5-1 0 0,14 6-493 0 0,-1 0 0 0 0,1 1 0 0 0,-1 0 0 0 0,0 1 0 0 0,0 1 0 0 0,0 0 0 0 0,0 1 0 0 0,0 0 0 0 0,-1 2 0 0 0,1-1 0 0 0,1 2 0 0 0,-26 6 0 0 0,15 3-862 0 0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41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1151 0 0,'34'-21'80'0'0,"-32"19"-79"0"0,0 1 0 0 0,0-1 0 0 0,-1 1 0 0 0,1-1 0 0 0,0 1 0 0 0,-1-1 0 0 0,0 0 0 0 0,1 0 0 0 0,-1 0 0 0 0,0 0 0 0 0,0 0 0 0 0,0 0 0 0 0,0 0-1 0 0,1-4 1 0 0,5-10 92 0 0,14-16 973 0 0,7-12 683 0 0,-27 43-1665 0 0,-1-1-1 0 0,1 1 1 0 0,-1-1 0 0 0,1 0 0 0 0,-1 1 0 0 0,0-1 0 0 0,1 0-1 0 0,-1 0 1 0 0,0 1 0 0 0,0-1 0 0 0,0 0 0 0 0,0 0-1 0 0,-1 1 1 0 0,0-5 1429 0 0,-1 11-1226 0 0,-2 2-86 0 0,0 1 0 0 0,0 0 0 0 0,1 0 0 0 0,0 0 0 0 0,0 0 0 0 0,1 1 0 0 0,-2 13 0 0 0,5-12-142 0 0,-1 0-45 0 0,-3 0 3362 0 0,11 59 360 0 0,1 129-2515 0 0,-5-79-1038 0 0,-2 83 184 0 0,-2-53 296 0 0,0-100-130 0 0,-3-1 1 0 0,-1 0 0 0 0,-13 55-1 0 0,16-102 18 0 0,2-2-522 0 0,1-1 0 0 0,-1 1 1 0 0,0 0-1 0 0,0-1 0 0 0,1 1 0 0 0,-1 0 1 0 0,1 0-1 0 0,-1 0 0 0 0,3-2 0 0 0,-1 1 14 0 0,-2 1-37 0 0,322-225 1438 0 0,-309 217-1310 0 0,1 0 0 0 0,0 0-1 0 0,1 2 1 0 0,27-10 0 0 0,-37 15-80 0 0,0 0 0 0 0,0 0 1 0 0,0 1-1 0 0,0 0 0 0 0,0 0 1 0 0,0 1-1 0 0,0 0 0 0 0,0 0 1 0 0,0 0-1 0 0,0 1 0 0 0,0-1 1 0 0,0 2-1 0 0,0-1 0 0 0,0 1 0 0 0,0 0 1 0 0,8 3-1 0 0,-11-3-43 0 0,0 1 1 0 0,1-1-1 0 0,-2 0 0 0 0,1 1 1 0 0,0 0-1 0 0,0-1 0 0 0,-1 1 1 0 0,0 0-1 0 0,1 0 0 0 0,-1 1 1 0 0,0-1-1 0 0,-1 0 0 0 0,1 1 0 0 0,0-1 1 0 0,-1 1-1 0 0,0 0 0 0 0,0-1 1 0 0,0 1-1 0 0,0 0 0 0 0,-1 0 1 0 0,1-1-1 0 0,-1 1 0 0 0,0 0 1 0 0,0 0-1 0 0,-1 4 0 0 0,0 0 5 0 0,0 0 0 0 0,-1 0 1 0 0,0 0-1 0 0,0-1 0 0 0,0 1 0 0 0,-1-1 0 0 0,-1 1 0 0 0,1-1 1 0 0,-1 0-1 0 0,0 0 0 0 0,-6 6 0 0 0,0-1-154 0 0,0-2 0 0 0,-1 0 0 0 0,-1 0 0 0 0,0-1 0 0 0,0 0 0 0 0,-1-1 1 0 0,1-1-1 0 0,-2 0 0 0 0,1-1 0 0 0,-1 0 0 0 0,-24 6 0 0 0,-8 0-629 0 0,0-2 1 0 0,-65 4 0 0 0,40-6-2629 0 0,38-6 1528 0 0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42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1 237 8119 0 0,'1'-10'178'0'0,"1"2"42"0"0,0-1 1 0 0,1 0-1 0 0,5-14 0 0 0,-7 22 707 0 0,10-4 2204 0 0,-11 4-3022 0 0,1 1 1 0 0,0-1 0 0 0,0 0-1 0 0,-1 1 1 0 0,1-1 0 0 0,0 1-1 0 0,0 0 1 0 0,0-1 0 0 0,0 1-1 0 0,0 0 1 0 0,0-1 0 0 0,0 1-1 0 0,0 0 1 0 0,1 0 0 0 0,1 0 52 0 0,-1 1 1 0 0,0 0-1 0 0,1 0 1 0 0,-1-1-1 0 0,0 1 1 0 0,1 1-1 0 0,-1-1 1 0 0,0 0-1 0 0,0 0 1 0 0,0 1-1 0 0,0 0 1 0 0,0-1-1 0 0,0 1 1 0 0,-1 0-1 0 0,1 0 1 0 0,0 0-1 0 0,-1 0 1 0 0,0 0-1 0 0,1 0 1 0 0,-1 0-1 0 0,0 0 1 0 0,1 4-1 0 0,3 5 155 0 0,-1 1 0 0 0,-1 0 0 0 0,3 14 0 0 0,-4-19-238 0 0,5 38 195 0 0,3 66 1 0 0,3 17 40 0 0,-13-123-308 0 0,1 0 0 0 0,1 0 0 0 0,-1-1 0 0 0,1 1 1 0 0,-1 0-1 0 0,1-1 0 0 0,1 1 0 0 0,-1-1 1 0 0,1 0-1 0 0,3 4 0 0 0,-5-6-2 0 0,0-1 1 0 0,1 1-1 0 0,-1-1 0 0 0,1 0 0 0 0,-1 1 1 0 0,1-1-1 0 0,-1 0 0 0 0,1 0 1 0 0,0 0-1 0 0,0 0 0 0 0,0-1 1 0 0,-1 1-1 0 0,1 0 0 0 0,0-1 1 0 0,0 1-1 0 0,0-1 0 0 0,0 0 0 0 0,0 0 1 0 0,0 1-1 0 0,0-1 0 0 0,0 0 1 0 0,0-1-1 0 0,0 1 0 0 0,0 0 1 0 0,0-1-1 0 0,0 1 0 0 0,2-2 1 0 0,3 0 11 0 0,1-2 0 0 0,-1 1 0 0 0,0-1 0 0 0,0 0 1 0 0,11-10-1 0 0,30-30-34 0 0,-33 30 25 0 0,-9 6-8 0 0,0 0 0 0 0,-1 0 0 0 0,0 0 0 0 0,0 0 0 0 0,-1-1 0 0 0,0 0 0 0 0,5-17 0 0 0,-8 20 0 0 0,7-25 9 0 0,-7 24 2 0 0,0 0 0 0 0,1 1 0 0 0,0-1 1 0 0,0 1-1 0 0,6-11 0 0 0,-3 9 21 0 0,-4 7-97 0 0,-1 3 54 0 0,1 1 0 0 0,0-1 0 0 0,0 0 0 0 0,0 1 0 0 0,0-1 0 0 0,0 0 0 0 0,1 0 0 0 0,-1 0 0 0 0,3 2 0 0 0,0 3-15 0 0,3 2 16 0 0,0 0-1 0 0,0 0 1 0 0,1-1 0 0 0,0 0 0 0 0,0 0-1 0 0,1-1 1 0 0,0 0 0 0 0,0 0 0 0 0,1-1 0 0 0,0-1-1 0 0,19 9 1 0 0,-19-10 45 0 0,1 0-1 0 0,-1-1 0 0 0,1 0 1 0 0,0 0-1 0 0,0-1 1 0 0,0-1-1 0 0,1 0 1 0 0,-1 0-1 0 0,0-1 1 0 0,0-1-1 0 0,0 0 1 0 0,12-2-1 0 0,-15 1 55 0 0,0-1 0 0 0,0 1 1 0 0,0-1-1 0 0,0-1 0 0 0,-1 0 0 0 0,1 0 0 0 0,-1 0 0 0 0,0-1 0 0 0,0 0 1 0 0,-1 0-1 0 0,0-1 0 0 0,0 1 0 0 0,0-2 0 0 0,0 1 0 0 0,-1 0 0 0 0,0-1 1 0 0,-1 0-1 0 0,1 0 0 0 0,-1-1 0 0 0,-1 1 0 0 0,1-1 0 0 0,-1 0 0 0 0,0 0 1 0 0,-1 0-1 0 0,0 0 0 0 0,-1 0 0 0 0,2-12 0 0 0,-2 1-129 0 0,0-1-1 0 0,-2 1 1 0 0,0-1 0 0 0,-1 1-1 0 0,-1 0 1 0 0,-1-1 0 0 0,-9-27-1 0 0,11 39-321 0 0,-30-74-269 0 0,18 56-1942 0 0,-3 1-3308 0 0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42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0 280 1807 0 0,'0'0'83'0'0,"2"1"-6"0"0,8 0 2288 0 0,1 1 0 0 0,-1-1 0 0 0,0 0 0 0 0,16-2 0 0 0,4-6-887 0 0,-18 3-1206 0 0,-1-1 1 0 0,0-1-1 0 0,-1 0 1 0 0,1 0-1 0 0,-1-1 1 0 0,-1 0-1 0 0,1-1 1 0 0,-1 0-1 0 0,0 0 1 0 0,-1-1-1 0 0,0 0 1 0 0,0-1-1 0 0,9-15 1 0 0,-14 20-237 0 0,-1-1 0 0 0,1 1 0 0 0,-1 0 0 0 0,0-1 0 0 0,-1 0 0 0 0,1 1 0 0 0,-1-1 1 0 0,0 0-1 0 0,-1 0 0 0 0,0 1 0 0 0,1-1 0 0 0,-2 0 0 0 0,1 0 0 0 0,-1 0 0 0 0,0 1 0 0 0,0-1 1 0 0,0 0-1 0 0,-1 1 0 0 0,0-1 0 0 0,0 1 0 0 0,-5-10 0 0 0,5 13-33 0 0,1 0-1 0 0,-1 0 1 0 0,0 0-1 0 0,0 0 1 0 0,0 1 0 0 0,0-1-1 0 0,0 1 1 0 0,0-1-1 0 0,0 1 1 0 0,0-1-1 0 0,-1 1 1 0 0,1 0 0 0 0,-1 0-1 0 0,1 0 1 0 0,-1 1-1 0 0,1-1 1 0 0,-1 1-1 0 0,-3-1 1 0 0,1 0-3 0 0,1 1 0 0 0,-1 0 0 0 0,1 0 0 0 0,0 0 0 0 0,-1 1 0 0 0,1 0-1 0 0,0 0 1 0 0,-1 0 0 0 0,1 0 0 0 0,-6 2 0 0 0,5 1-21 0 0,1-1-1 0 0,-1 0 1 0 0,0 1-1 0 0,1 0 1 0 0,0 0 0 0 0,0 0-1 0 0,0 0 1 0 0,0 1-1 0 0,1 0 1 0 0,-1-1-1 0 0,1 1 1 0 0,1 0-1 0 0,-1 1 1 0 0,1-1 0 0 0,0 0-1 0 0,-2 7 1 0 0,-1 4-21 0 0,1-1 0 0 0,1 1 0 0 0,0 0 1 0 0,0 27-1 0 0,3-29 45 0 0,0-1 1 0 0,1 0-1 0 0,1 0 1 0 0,0 0-1 0 0,0 0 1 0 0,2 0 0 0 0,-1 0-1 0 0,2 0 1 0 0,0-1-1 0 0,0 0 1 0 0,1 0-1 0 0,8 12 1 0 0,-9-17-146 0 0,1 0 0 0 0,-1 1 1 0 0,2-2-1 0 0,-1 1 0 0 0,1-1 0 0 0,-1 0 1 0 0,2 0-1 0 0,-1-1 0 0 0,1 0 1 0 0,0 0-1 0 0,0-1 0 0 0,0 0 0 0 0,0 0 1 0 0,1-1-1 0 0,-1 0 0 0 0,1 0 1 0 0,0-1-1 0 0,13 1 0 0 0,5-2-2078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01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4319 0 0,'0'0'198'0'0,"1"-1"-17"0"0,1-1 37 0 0,-1 1-1 0 0,0 0 1 0 0,0 0-1 0 0,1 0 0 0 0,-1 0 1 0 0,1 0-1 0 0,-1 0 1 0 0,1 0-1 0 0,-1 0 1 0 0,1 0-1 0 0,-1 1 1 0 0,1-1-1 0 0,0 1 1 0 0,-1-1-1 0 0,1 1 1 0 0,0 0-1 0 0,-1 0 1 0 0,1-1-1 0 0,0 1 1 0 0,0 0-1 0 0,-1 1 1 0 0,1-1-1 0 0,0 0 0 0 0,0 0 1 0 0,-1 1-1 0 0,1-1 1 0 0,0 1-1 0 0,1 0 1 0 0,2 2 92 0 0,1 0 1 0 0,-1 1-1 0 0,0-1 0 0 0,0 1 1 0 0,8 9-1 0 0,-8-8-2 0 0,27 25 850 0 0,-9-6 59 0 0,54 40 0 0 0,127 62 347 0 0,-194-121-1752 0 0,0 1 0 0 0,0-1 0 0 0,1-1-1 0 0,-1 0 1 0 0,15 3 0 0 0,-23-7-234 0 0,0 0 0 0 0,0 0 0 0 0,0 0 0 0 0,0 0 0 0 0,0-1 0 0 0,-1 1 0 0 0,1-1 0 0 0,0 1 0 0 0,0-1 0 0 0,0 0 0 0 0,-1 1 0 0 0,1-1 0 0 0,0 0 0 0 0,-1 0 0 0 0,1-1 0 0 0,-1 1 0 0 0,3-2 0 0 0,-3 2 485 0 0,13-11-2221 0 0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4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109 216 8863 0 0,'0'0'687'0'0,"-5"-7"-306"0"0,4 6-188 0 0,0 0-1 0 0,0 0 0 0 0,1 0 0 0 0,-1 1 0 0 0,0-1 1 0 0,0 0-1 0 0,0 1 0 0 0,0-1 0 0 0,0 0 1 0 0,0 1-1 0 0,0-1 0 0 0,0 1 0 0 0,-1 0 0 0 0,1-1 1 0 0,0 1-1 0 0,0 0 0 0 0,0 0 0 0 0,0 0 1 0 0,-1 0-1 0 0,1 0 0 0 0,0 0 0 0 0,-1 0 0 0 0,0 1-51 0 0,0-1-1 0 0,1 1 1 0 0,-1 0-1 0 0,0 0 1 0 0,1 0-1 0 0,-1 0 1 0 0,1 0-1 0 0,-1 0 1 0 0,1 0-1 0 0,-1 0 1 0 0,1 1-1 0 0,-2 2 1 0 0,-2 2-2 0 0,1 1 1 0 0,0 0-1 0 0,0 0 0 0 0,0 0 1 0 0,-3 11-1 0 0,0 5-67 0 0,1 0-1 0 0,1 0 1 0 0,1 0 0 0 0,1 0-1 0 0,0 0 1 0 0,2 1-1 0 0,1-1 1 0 0,1 1-1 0 0,1-1 1 0 0,1 1 0 0 0,1-1-1 0 0,1 0 1 0 0,1 0-1 0 0,1-1 1 0 0,12 25 0 0 0,-18-44-42 0 0,0 0 1 0 0,1-1-1 0 0,-1 1 1 0 0,1 0 0 0 0,0-1-1 0 0,-1 0 1 0 0,1 1-1 0 0,0-1 1 0 0,1 0 0 0 0,-1 0-1 0 0,0 0 1 0 0,1 0-1 0 0,-1 0 1 0 0,1-1 0 0 0,-1 1-1 0 0,1-1 1 0 0,0 0-1 0 0,0 0 1 0 0,-1 0 0 0 0,1 0-1 0 0,0 0 1 0 0,0 0-1 0 0,0-1 1 0 0,0 0 0 0 0,0 1-1 0 0,4-1 1 0 0,-1-1-6 0 0,1 1-1 0 0,-1-1 1 0 0,0 0 0 0 0,0-1 0 0 0,0 0 0 0 0,0 0-1 0 0,0 0 1 0 0,0 0 0 0 0,-1-1 0 0 0,1 0 0 0 0,8-6 0 0 0,-2 1-30 0 0,0-2 1 0 0,-1 1-1 0 0,0-1 1 0 0,-1-1 0 0 0,0 0-1 0 0,0 0 1 0 0,-1-1-1 0 0,-1 0 1 0 0,10-18 0 0 0,55-148 104 0 0,-13 28 1070 0 0,-58 145-1086 0 0,10-13 184 0 0,-6 33-280 0 0,1 17-73 0 0,0 6-21 0 0,26 71 1 0 0,-28-97 113 0 0,0 0 0 0 0,1-1 0 0 0,0 0 0 0 0,1 0 0 0 0,0 0 0 0 0,1-1 0 0 0,0 0 0 0 0,1 0 0 0 0,0-1 0 0 0,10 8 0 0 0,-6-7 74 0 0,1 0 1 0 0,0-1-1 0 0,0 0 0 0 0,30 12 1 0 0,-36-18-34 0 0,1 0 0 0 0,-1-1 1 0 0,1 1-1 0 0,0-2 1 0 0,-1 1-1 0 0,1-1 0 0 0,0-1 1 0 0,0 0-1 0 0,0 0 0 0 0,0 0 1 0 0,9-3-1 0 0,-11 1-36 0 0,0 0 0 0 0,0-1 0 0 0,-1 0 0 0 0,1 0 0 0 0,0-1 0 0 0,-1 1 0 0 0,0-2 0 0 0,0 1 0 0 0,0-1-1 0 0,-1 1 1 0 0,1-2 0 0 0,-1 1 0 0 0,0-1 0 0 0,8-11 0 0 0,-1-2 25 0 0,0 0-1 0 0,-1-1 1 0 0,13-36-1 0 0,3-16-93 0 0,-10 25-41 0 0,2 0 0 0 0,33-59-1 0 0,-47 99 38 0 0,-4 6-14 0 0,5 1 49 0 0,1 1 0 0 0,-1 0 0 0 0,1 1 0 0 0,-1-1 0 0 0,1 1 1 0 0,-1 0-1 0 0,0 1 0 0 0,8 4 0 0 0,6 4 203 0 0,19 14 0 0 0,-22-13-48 0 0,69 48 516 0 0,-69-46-438 0 0,0 0 0 0 0,27 32 0 0 0,-37-39-157 0 0,-1 1 0 0 0,-1 1 0 0 0,1-1 0 0 0,-1 1 0 0 0,-1 0 0 0 0,1 0 1 0 0,-2 0-1 0 0,4 11 0 0 0,-5-13-38 0 0,-1 1 0 0 0,0-1-1 0 0,0 1 1 0 0,-1 0 0 0 0,0 0 0 0 0,0-1 0 0 0,0 1 0 0 0,-1 0 0 0 0,-1 0-1 0 0,1-1 1 0 0,-5 13 0 0 0,3-12-7 0 0,0-1 0 0 0,0 0-1 0 0,-1 0 1 0 0,0-1 0 0 0,0 1-1 0 0,-1-1 1 0 0,1 0 0 0 0,-1 0 0 0 0,-7 6-1 0 0,3-4-68 0 0,0-1-1 0 0,-1 0 0 0 0,1-1 1 0 0,-1 0-1 0 0,-17 8 1 0 0,6-6-419 0 0,-1 0-1 0 0,0-1 1 0 0,0-2 0 0 0,-1 0 0 0 0,-38 3 0 0 0,55-8 239 0 0,0 0-1 0 0,-1 0 1 0 0,1-1 0 0 0,0 1-1 0 0,-1-2 1 0 0,-10-2 0 0 0,15 3 149 0 0,-1 1 1 0 0,1-1 0 0 0,-1 0 0 0 0,1-1-1 0 0,0 1 1 0 0,-1 0 0 0 0,1-1-1 0 0,0 1 1 0 0,0-1 0 0 0,0 1-1 0 0,0-1 1 0 0,0 0 0 0 0,0 0-1 0 0,0 0 1 0 0,1 0 0 0 0,-1-1 0 0 0,-1-3-1 0 0,2 4 80 0 0,1 0 0 0 0,1 0 0 0 0,-1 0-1 0 0,0 0 1 0 0,0 0 0 0 0,1 0 0 0 0,-1 0-1 0 0,1 0 1 0 0,-1 0 0 0 0,1 0 0 0 0,0 1 0 0 0,0-1-1 0 0,0 0 1 0 0,0 0 0 0 0,0 1 0 0 0,0-1-1 0 0,3-2 1 0 0,1-2 84 0 0,0 1 0 0 0,0 0-1 0 0,1 1 1 0 0,0 0 0 0 0,0-1-1 0 0,7-3 1 0 0,41-18 346 0 0,-37 19-296 0 0,41-16 665 0 0,62-16 0 0 0,-34 12-132 0 0,-29 8 51 0 0,109-53 0 0 0,-146 61-588 0 0,95-55 221 0 0,-100 56-317 0 0,-1-1 0 0 0,0-1 0 0 0,0 0 0 0 0,-1 0 0 0 0,14-19 0 0 0,-22 24-6 0 0,-1 0 0 0 0,0 0 0 0 0,0 0-1 0 0,0 0 1 0 0,-1-1 0 0 0,-1 1 0 0 0,1-1 0 0 0,2-12 0 0 0,-4 13 13 0 0,0 1 1 0 0,0-1 0 0 0,-1 0 0 0 0,0 1 0 0 0,0-1 0 0 0,-1 0 0 0 0,1 1 0 0 0,-1-1 0 0 0,-1 1 0 0 0,-3-13 0 0 0,4 17-23 0 0,1 1 1 0 0,-1-1-1 0 0,0 1 0 0 0,0-1 0 0 0,0 1 0 0 0,0 0 0 0 0,0-1 1 0 0,0 1-1 0 0,0 0 0 0 0,0-1 0 0 0,0 1 0 0 0,-1 0 0 0 0,1 0 1 0 0,0 0-1 0 0,-1 0 0 0 0,1 0 0 0 0,-1 1 0 0 0,1-1 1 0 0,-3-1-1 0 0,2 2-5 0 0,0 0 1 0 0,-1-1 0 0 0,1 1 0 0 0,-1 0-1 0 0,1 0 1 0 0,0 0 0 0 0,-1 0-1 0 0,1 1 1 0 0,0-1 0 0 0,0 1 0 0 0,-1-1-1 0 0,-2 2 1 0 0,-4 2-26 0 0,0 1 0 0 0,1 0 1 0 0,0 0-1 0 0,0 1 0 0 0,-12 9 0 0 0,8-3-5 0 0,-1 0-1 0 0,2 0 1 0 0,0 2-1 0 0,0-1 0 0 0,2 1 1 0 0,-1 1-1 0 0,2-1 1 0 0,0 2-1 0 0,1-1 1 0 0,0 1-1 0 0,-7 25 1 0 0,11-30 82 0 0,1-1 1 0 0,0 1 0 0 0,0 0 0 0 0,1 0-1 0 0,1-1 1 0 0,0 1 0 0 0,0 0-1 0 0,1 0 1 0 0,0 0 0 0 0,1-1 0 0 0,0 1-1 0 0,1 0 1 0 0,0-1 0 0 0,1 0 0 0 0,0 0-1 0 0,0 0 1 0 0,1 0 0 0 0,0-1-1 0 0,9 12 1 0 0,-9-15-14 0 0,0 0 0 0 0,0-1 1 0 0,1 1-1 0 0,0-1 0 0 0,0 0 0 0 0,1-1 0 0 0,-1 1 1 0 0,1-1-1 0 0,0 0 0 0 0,0-1 0 0 0,0 0 0 0 0,0 0 0 0 0,1 0 1 0 0,-1-1-1 0 0,1 0 0 0 0,0-1 0 0 0,-1 0 0 0 0,1 0 0 0 0,0 0 1 0 0,13-2-1 0 0,-15 1-302 0 0,1-1-1 0 0,0-1 1 0 0,-1 1 0 0 0,1-1 0 0 0,-1 0 0 0 0,1-1-1 0 0,-1 0 1 0 0,0 0 0 0 0,8-4 0 0 0,4-7-1216 0 0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43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18943 0 0,'-16'20'5984'0'0,"18"-9"-3936"0"0,0 1-632 0 0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18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3 125 4663 0 0,'-2'-16'108'0'0,"2"0"0"0"0,0 1-1 0 0,3-25 1 0 0,4 3 8076 0 0,0 73-7808 0 0,23 199-135 0 0,22 121-105 0 0,-50-345-65 0 0,1-1-1 0 0,1 0 0 0 0,-1 0 1 0 0,9 14-1 0 0,-11-23-53 0 0,-1 0-1 0 0,1 0 1 0 0,0-1 0 0 0,-1 1-1 0 0,1 0 1 0 0,0-1-1 0 0,0 1 1 0 0,-1 0-1 0 0,1-1 1 0 0,0 1 0 0 0,0-1-1 0 0,0 1 1 0 0,0-1-1 0 0,0 0 1 0 0,0 1-1 0 0,0-1 1 0 0,0 0 0 0 0,0 0-1 0 0,0 1 1 0 0,0-1-1 0 0,0 0 1 0 0,0 0-1 0 0,0 0 1 0 0,1-1 0 0 0,0 1 20 0 0,0 0 0 0 0,0-1 0 0 0,0 1 0 0 0,0-1 0 0 0,0 1 0 0 0,0-1 0 0 0,0 0 0 0 0,0 0 0 0 0,0 0 0 0 0,2-2 0 0 0,2-1 92 0 0,-1-1 0 0 0,0-1 0 0 0,0 1 0 0 0,0-1 1 0 0,-1 0-1 0 0,7-11 0 0 0,18-43 340 0 0,-21 42-288 0 0,0-4 238 0 0,0-1-1 0 0,6-36 0 0 0,-2 8 383 0 0,-12 51-790 0 0,0 0-1 0 0,0-1 1 0 0,0 1 0 0 0,0 0-1 0 0,0-1 1 0 0,0 1-1 0 0,1 0 1 0 0,-1 0 0 0 0,0-1-1 0 0,0 1 1 0 0,0 0-1 0 0,0 0 1 0 0,0-1-1 0 0,0 1 1 0 0,0 0 0 0 0,1 0-1 0 0,-1-1 1 0 0,0 1-1 0 0,0 0 1 0 0,0 0 0 0 0,0-1-1 0 0,1 1 1 0 0,-1 0-1 0 0,0 0 1 0 0,0 0 0 0 0,1 0-1 0 0,-1-1 1 0 0,0 1-1 0 0,0 0 1 0 0,1 0 0 0 0,6 7 236 0 0,-7-7-247 0 0,5 9 6 0 0,-1-1 1 0 0,0 1-1 0 0,0-1 0 0 0,0 1 1 0 0,-2 0-1 0 0,1 0 0 0 0,1 12 0 0 0,5 15 8 0 0,6 21-14 0 0,-2 0 0 0 0,4 64 0 0 0,-10-59-228 0 0,28 167-2129 0 0,-23-188-610 0 0,-6-26 855 0 0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19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35 2039 0 0,'-6'-4'37'0'0,"3"2"15"0"0,-1-1 1 0 0,1 1-1 0 0,0-1 0 0 0,0 0 0 0 0,0 0 1 0 0,0 0-1 0 0,-5-8 6631 0 0,8 13-5815 0 0,54 152 1041 0 0,-15-51-1596 0 0,-14-24-32 0 0,-3 0-1 0 0,-3 1 0 0 0,-4 1 0 0 0,8 139 1 0 0,-23-197 411 0 0,-2 1 0 0 0,0 0 0 0 0,-1-1 1 0 0,-9 30-1 0 0,4-61-259 0 0,2 0-360 0 0,0 0 1 0 0,1 0-1 0 0,0 0 0 0 0,1-1 0 0 0,0 0 1 0 0,0 1-1 0 0,1-2 0 0 0,0 1 0 0 0,0 0 0 0 0,-1-16 1 0 0,0 0-65 0 0,2 0-1 0 0,1-48 1 0 0,2 53-15 0 0,1 1 0 0 0,1-1 1 0 0,7-23-1 0 0,-7 31 11 0 0,1 1 0 0 0,0 0 1 0 0,1 0-1 0 0,0 0 0 0 0,1 1 0 0 0,12-17 1 0 0,-16 24 10 0 0,1 0 0 0 0,0 0 0 0 0,0 0 1 0 0,0 0-1 0 0,0 1 0 0 0,1-1 1 0 0,-1 1-1 0 0,7-3 0 0 0,3 3-5 0 0,-9 3-9 0 0,0-1 0 0 0,0 1 0 0 0,0 0 0 0 0,0 0 0 0 0,-1 0 0 0 0,1 0 0 0 0,0 1 0 0 0,0-1 1 0 0,-1 1-1 0 0,1 0 0 0 0,-1 0 0 0 0,1 1 0 0 0,-1-1 0 0 0,0 1 0 0 0,0-1 0 0 0,0 1 0 0 0,0 0 0 0 0,-1 0 0 0 0,1 0 0 0 0,-1 1 0 0 0,0-1 0 0 0,0 1 1 0 0,0-1-1 0 0,0 1 0 0 0,0 0 0 0 0,-1-1 0 0 0,2 9 0 0 0,0 0-3 0 0,-1 0 1 0 0,0 0-1 0 0,-1 1 1 0 0,0-1-1 0 0,-1 1 1 0 0,0-1-1 0 0,-1 0 1 0 0,-3 13-1 0 0,0-4 29 0 0,-1-1 0 0 0,-1 0 0 0 0,-1-1 0 0 0,-1 1 0 0 0,0-2 0 0 0,-13 21 0 0 0,6-14-28 0 0,-2-1 0 0 0,0-1-1 0 0,-37 38 1 0 0,45-52-147 0 0,-1 0 1 0 0,0-1-1 0 0,0 0 1 0 0,0-1-1 0 0,-1 0 1 0 0,0-1-1 0 0,0 0 1 0 0,-1-1-1 0 0,1 0 0 0 0,-20 5 1 0 0,29-10-269 0 0,1-8-1191 0 0,1 7 1416 0 0,0 0-1 0 0,0 0 1 0 0,0-1 0 0 0,0 1 0 0 0,0 0 0 0 0,0 0-1 0 0,0 0 1 0 0,0-1 0 0 0,0 1 0 0 0,1 0 0 0 0,-1 0-1 0 0,0 0 1 0 0,1 0 0 0 0,-1-1 0 0 0,1 1 0 0 0,0-1-1 0 0,9-10-2995 0 0,4-1-604 0 0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0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5039 0 0,'0'0'388'0'0,"0"2"-254"0"0,8 51 3402 0 0,0 61 0 0 0,-7-70-2322 0 0,-10 80 0 0 0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0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 8407 0 0,'0'0'382'0'0,"0"-2"-6"0"0,-2-8-238 0 0,-2-13 7838 0 0,4 25-7832 0 0,0 1-370 0 0,1 1-1 0 0,-1-1 0 0 0,0 0 1 0 0,1 1-1 0 0,0-1 1 0 0,0 1-1 0 0,0-1 1 0 0,3 5-1 0 0,9 16-4416 0 0,-2-6-3 0 0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91 2039 0 0,'0'0'92'0'0,"-1"-2"-2"0"0,-5-25 114 0 0,4 23 636 0 0,0 0 0 0 0,1 0 0 0 0,-1 0 1 0 0,-1 0-1 0 0,1 0 0 0 0,-5-6 0 0 0,4 8-280 0 0,1 0 0 0 0,0-1 0 0 0,-1 1 0 0 0,0 0 0 0 0,1 0 0 0 0,-1 0 0 0 0,0 1 0 0 0,0-1 0 0 0,-5-1-1 0 0,4 1-618 0 0,-1 1 0 0 0,1 0-1 0 0,0 0 1 0 0,-9 0 0 0 0,5 0 72 0 0,0 1 0 0 0,0 1 0 0 0,0 0 0 0 0,0 0 0 0 0,0 0 0 0 0,1 1 0 0 0,-1 0 0 0 0,0 1 0 0 0,1 0 0 0 0,0 0-1 0 0,-1 0 1 0 0,1 1 0 0 0,0 0 0 0 0,1 1 0 0 0,-1-1 0 0 0,1 1 0 0 0,0 0 0 0 0,0 1 0 0 0,1 0 0 0 0,-1 0 0 0 0,1 0 0 0 0,1 0 0 0 0,-1 1 0 0 0,1 0 0 0 0,0 0 0 0 0,-5 12 0 0 0,0 1-31 0 0,2 1 0 0 0,0 0 0 0 0,-7 37-1 0 0,12-45 11 0 0,0 0 1 0 0,1 1-1 0 0,1-1 0 0 0,0 1 0 0 0,1-1 0 0 0,0 0 0 0 0,5 19 0 0 0,-6-28 8 0 0,2 0-1 0 0,-1 0 1 0 0,0 0-1 0 0,1 0 1 0 0,0 0-1 0 0,0-1 1 0 0,0 1-1 0 0,0 0 0 0 0,0-1 1 0 0,1 0-1 0 0,0 1 1 0 0,-1-1-1 0 0,1 0 1 0 0,6 4-1 0 0,-6-5 7 0 0,0-1-1 0 0,0 1 1 0 0,0-1-1 0 0,1 1 1 0 0,-1-1 0 0 0,0 0-1 0 0,1 0 1 0 0,-1 0-1 0 0,1-1 1 0 0,-1 1-1 0 0,1-1 1 0 0,0 0-1 0 0,-1 0 1 0 0,1 0 0 0 0,-1-1-1 0 0,1 1 1 0 0,4-2-1 0 0,1-1 105 0 0,0 0-1 0 0,0 0 0 0 0,0-1 1 0 0,0 0-1 0 0,0 0 1 0 0,-1-1-1 0 0,0 0 0 0 0,0-1 1 0 0,-1 0-1 0 0,1 0 0 0 0,-1-1 1 0 0,12-13-1 0 0,-12 11-49 0 0,0-1-1 0 0,0 0 1 0 0,-1 0-1 0 0,-1 0 0 0 0,1 0 1 0 0,-2-1-1 0 0,1 0 1 0 0,-2 0-1 0 0,1 0 1 0 0,1-15-1 0 0,-3 9-23 0 0,0 6-5 0 0,-2 22-18 0 0,0 18-83 0 0,7 51 0 0 0,-4-67 50 0 0,-1-1 0 0 0,1 1 0 0 0,1-1 0 0 0,0 0 0 0 0,1 0 0 0 0,10 18 0 0 0,-12-26 20 0 0,1 1 0 0 0,-1-1 0 0 0,1 0 0 0 0,0 0 0 0 0,7 6 0 0 0,4 1 0 0 0,-10-11 0 0 0,-2 0 0 0 0,2 0 12 0 0,-1 0 0 0 0,0 0 0 0 0,0-1 0 0 0,0 1 1 0 0,0-1-1 0 0,0 0 0 0 0,0 0 0 0 0,0 0 0 0 0,-1 0 0 0 0,1-1 0 0 0,0 0 0 0 0,0 0 0 0 0,-1 0 0 0 0,1 0 0 0 0,-1 0 0 0 0,0-1 0 0 0,0 1 0 0 0,0-1 0 0 0,4-5 0 0 0,4-4 169 0 0,-1 0 0 0 0,0-1 1 0 0,13-22-1 0 0,-10 12 318 0 0,-1-1 0 0 0,12-33 0 0 0,-19 43-339 0 0,0-1 0 0 0,-2 1 0 0 0,0-1 1 0 0,0 0-1 0 0,0-25 0 0 0,-4 29-120 0 0,0 1-1 0 0,0 0 0 0 0,-1 0 1 0 0,0 0-1 0 0,-1 0 1 0 0,0 0-1 0 0,-1 0 0 0 0,-9-17 1 0 0,9 21-13 0 0,4 5-95 0 0,0 4-182 0 0,3 5 230 0 0,0-1-1 0 0,0 0 1 0 0,0 0 0 0 0,1 0-1 0 0,0 0 1 0 0,0 0-1 0 0,0-1 1 0 0,1 1 0 0 0,6 5-1 0 0,11 10-37 0 0,24 20 0 0 0,-21-21-6 0 0,10 9 40 0 0,-20-19 150 0 0,-2 0 0 0 0,1 2 0 0 0,-1-1 0 0 0,-1 2 0 0 0,20 27 0 0 0,-30-38-109 0 0,-1 0 1 0 0,1 1-1 0 0,0-1 0 0 0,-1 1 0 0 0,0 0 1 0 0,0-1-1 0 0,0 1 0 0 0,0 0 0 0 0,0 0 1 0 0,-1 0-1 0 0,0 0 0 0 0,1-1 0 0 0,-2 1 0 0 0,1 0 1 0 0,0 0-1 0 0,-1 0 0 0 0,-1 6 0 0 0,0-5 2 0 0,0 0 0 0 0,0-1 0 0 0,-1 1 0 0 0,1 0 0 0 0,-1-1 0 0 0,0 0 0 0 0,-1 1 0 0 0,1-1 0 0 0,-1 0-1 0 0,1-1 1 0 0,-1 1 0 0 0,-5 3 0 0 0,-19 15 100 0 0,15-11-153 0 0,-2 0-1 0 0,-24 15 1 0 0,27-20 43 0 0,3-1-591 0 0,0 0-1 0 0,-18 7 0 0 0,25-11 366 0 0,1-1 0 0 0,-1 1 0 0 0,0-1 0 0 0,1 1 0 0 0,-1-1 0 0 0,0 0-1 0 0,1 0 1 0 0,-1 0 0 0 0,0 0 0 0 0,0 0 0 0 0,1 0 0 0 0,-1 0 0 0 0,0 0 0 0 0,0-1 0 0 0,1 1 0 0 0,-1 0 0 0 0,1-1-1 0 0,-1 0 1 0 0,0 1 0 0 0,1-1 0 0 0,-1 0 0 0 0,1 0 0 0 0,-3-2 0 0 0,-2-6-1746 0 0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1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3679 0 0,'0'0'8128'0'0,"2"1"-7432"0"0,1 2-427 0 0,0-2 1 0 0,1 1-1 0 0,-1 0 0 0 0,1-1 0 0 0,0 1 0 0 0,0-1 0 0 0,-1 0 0 0 0,1-1 0 0 0,0 1 0 0 0,0 0 0 0 0,0-1 1 0 0,0 0-1 0 0,0 0 0 0 0,0 0 0 0 0,0-1 0 0 0,3 0 0 0 0,13-2 309 0 0,35-12-1 0 0,-44 11-467 0 0,96-24-64 0 0,-36 14-3721 0 0,-49 10-1792 0 0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1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3079 0 0,'2'1'3642'0'0,"2"1"-2987"0"0,1 0 0 0 0,-1-1 1 0 0,1 0-1 0 0,-1 0 0 0 0,1 0 1 0 0,0 0-1 0 0,-1-1 0 0 0,7 0 1 0 0,43-3 2218 0 0,-27 0-2444 0 0,22-1-177 0 0,64-15-1 0 0,-8-10-4153 0 0,-78 19 2429 0 0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1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4631 0 0,'0'0'210'0'0,"0"2"66"0"0,1 9 162 0 0,-1-1 0 0 0,0 1 0 0 0,0 0 0 0 0,-1-1 0 0 0,-3 14 0 0 0,1-8 176 0 0,-1 27 0 0 0,12 91 1281 0 0,-5-109-1329 0 0,2 0-1 0 0,0 0 0 0 0,12 31 0 0 0,-16-54-499 0 0,0 0 0 0 0,-1 0 1 0 0,1 0-1 0 0,1 0 1 0 0,-1 0-1 0 0,0-1 0 0 0,0 1 1 0 0,1 0-1 0 0,-1 0 1 0 0,1-1-1 0 0,-1 1 0 0 0,1-1 1 0 0,-1 1-1 0 0,1-1 1 0 0,0 0-1 0 0,0 0 0 0 0,4 2 1 0 0,-5-2-20 0 0,1-1 1 0 0,0 0-1 0 0,-1 0 1 0 0,1 1-1 0 0,-1-1 1 0 0,1 0-1 0 0,0 0 1 0 0,-1 0-1 0 0,1-1 1 0 0,0 1-1 0 0,-1 0 1 0 0,1-1-1 0 0,-1 1 1 0 0,1-1-1 0 0,-1 1 1 0 0,1-1-1 0 0,-1 0 1 0 0,1 1-1 0 0,-1-1 1 0 0,0 0-1 0 0,1 0 1 0 0,-1 0-1 0 0,0 0 1 0 0,2-3-1 0 0,9-7 249 0 0,-2-1-1 0 0,1 0 0 0 0,-1-1 1 0 0,-1 0-1 0 0,14-28 0 0 0,-12 19 101 0 0,-4 10-49 0 0,-1-1-1 0 0,5-17 1 0 0,-9 25-241 0 0,-1 0 1 0 0,0 0-1 0 0,-1 0 0 0 0,1 0 0 0 0,-1 0 1 0 0,0-1-1 0 0,0 1 0 0 0,0 0 1 0 0,-3-10-1 0 0,1 8-61 0 0,0-1 0 0 0,-1 1 0 0 0,0 0 0 0 0,-1 0 1 0 0,1 0-1 0 0,-1 0 0 0 0,-1 1 0 0 0,1-1 0 0 0,-1 1 0 0 0,0 0 0 0 0,-1 0 0 0 0,-8-7 1 0 0,2 4-70 0 0,0 0 0 0 0,-1 0 0 0 0,0 1 0 0 0,0 1 0 0 0,-22-9 0 0 0,29 13-120 0 0,0 1 0 0 0,0 1 1 0 0,-1-1-1 0 0,1 1 1 0 0,0 0-1 0 0,-1 0 1 0 0,1 1-1 0 0,0 0 1 0 0,-10 1-1 0 0,14-1 17 0 0,0 0 0 0 0,0 0 0 0 0,0 1 0 0 0,0-1 0 0 0,0 1-1 0 0,0-1 1 0 0,1 1 0 0 0,-1 0 0 0 0,0 0 0 0 0,0 0 0 0 0,1 0 0 0 0,-1 0 0 0 0,0 0 0 0 0,1 1 0 0 0,-1-1-1 0 0,1 0 1 0 0,0 1 0 0 0,0-1 0 0 0,-1 1 0 0 0,1 0 0 0 0,0-1 0 0 0,0 1 0 0 0,0 0 0 0 0,0-1 0 0 0,1 1-1 0 0,-1 0 1 0 0,0 0 0 0 0,1 0 0 0 0,-1 0 0 0 0,1 0 0 0 0,0 0 0 0 0,0 0 0 0 0,0 0 0 0 0,0 2 0 0 0,0-1-199 0 0,0-1 0 0 0,0 1 0 0 0,1-1 0 0 0,-1 1 0 0 0,1-1 0 0 0,0 1 1 0 0,0-1-1 0 0,0 0 0 0 0,1 3 0 0 0,6 7-3901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0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0 9903 0 0,'0'0'898'0'0,"0"2"-712"0"0,-3 15 212 0 0,-1-1-1 0 0,-1 0 1 0 0,0 0-1 0 0,-1-1 1 0 0,0 1-1 0 0,-2-1 0 0 0,-15 24 1 0 0,-78 94 730 0 0,48-67-1442 0 0,39-49-172 0 0,13-16-396 0 0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5295 0 0,'0'0'242'0'0,"0"2"-12"0"0,-5 63 1193 0 0,0 2 3746 0 0,5-66-4386 0 0,3 8 6533 0 0,4-25-6999 0 0,-5 9-328 0 0,-3 6-15 0 0,-10 6-35 0 0,7-2 50 0 0,0-1-7 0 0,2 0 14 0 0,0-1-1 0 0,0 1 0 0 0,0-1 0 0 0,0 1 0 0 0,1 0 0 0 0,-1 0 0 0 0,1-1 0 0 0,-1 1 0 0 0,-1 4 0 0 0,-14 17-60 0 0,18-22 60 0 0,0-1 0 0 0,-1 1 1 0 0,1-1-1 0 0,0 0 0 0 0,-1 0 1 0 0,1 1-1 0 0,-1-1 0 0 0,1 0 0 0 0,0 0 1 0 0,0 0-1 0 0,-1 0 0 0 0,1 0 1 0 0,0 0-1 0 0,0 0 0 0 0,7-1-425 0 0,1 0 1 0 0,-1 0-1 0 0,0-1 0 0 0,0-1 0 0 0,-1 1 0 0 0,1-1 0 0 0,0-1 1 0 0,14-8-1 0 0,8-3-2456 0 0,-14 8-3016 0 0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4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131 116 1583 0 0,'-3'-7'67'0'0,"1"-1"0"0"0,-1 1 0 0 0,-7-13 0 0 0,4 10 327 0 0,3 5 303 0 0,-1 0 0 0 0,0 1 0 0 0,0-1 0 0 0,0 1 0 0 0,0 0 0 0 0,-1 0 0 0 0,-9-6-1 0 0,10 7-123 0 0,-31-17 7920 0 0,36 35-8124 0 0,1 0 0 0 0,0-1 0 0 0,1 1 1 0 0,7 19-1 0 0,3 13 72 0 0,-13-45-369 0 0,1-1 13 0 0,1 6-13 0 0,-1-5-57 0 0,-1-1 1 0 0,1 1-1 0 0,-1 0 0 0 0,0 0 1 0 0,0 0-1 0 0,0 0 1 0 0,0 0-1 0 0,0-1 0 0 0,0 4 1 0 0,-1 5-13 0 0,5 31-3 0 0,1-1 0 0 0,13 48 0 0 0,29 76 0 0 0,-23-85 0 0 0,-17-53 6 0 0,-1 0 0 0 0,-2 0 0 0 0,0 1 0 0 0,-2-1 0 0 0,-1 1 0 0 0,-1-1 0 0 0,-1 1 0 0 0,-8 41 0 0 0,-4 2 68 0 0,13-68 54 0 0,-2-3-119 0 0,1 0-1 0 0,0 0 0 0 0,0 0 1 0 0,0 0-1 0 0,0 0 1 0 0,0-1-1 0 0,0 1 0 0 0,0 0 1 0 0,0-1-1 0 0,1 1 1 0 0,-1-1-1 0 0,0-1 0 0 0,0 1-11 0 0,-4-13-83 0 0,0 0 1 0 0,1-1-1 0 0,0 0 1 0 0,1 0-1 0 0,1 0 1 0 0,0-26 0 0 0,0 14 41 0 0,2 23 43 0 0,0 0 0 0 0,0 1 0 0 0,0-1 0 0 0,1 0 0 0 0,-1 0 0 0 0,1 0 0 0 0,0 1 0 0 0,1-1 0 0 0,-1 1 0 0 0,1-1 0 0 0,0 1 0 0 0,0-1-1 0 0,0 1 1 0 0,4-5 0 0 0,-2 4-2 0 0,0 0 0 0 0,1 0 0 0 0,0 0 0 0 0,0 1 0 0 0,0 0 0 0 0,0 0 0 0 0,1 0 0 0 0,-1 0 0 0 0,9-3 0 0 0,1 1 2 0 0,1 0 0 0 0,0 1 0 0 0,1 0 0 0 0,-1 1 0 0 0,1 1 1 0 0,0 1-1 0 0,19-1 0 0 0,-25 3 20 0 0,0 0 0 0 0,0 0 1 0 0,-1 1-1 0 0,1 1 0 0 0,0-1 1 0 0,-1 2-1 0 0,1-1 0 0 0,11 6 0 0 0,-18-6-13 0 0,0 0 0 0 0,0 0-1 0 0,0 0 1 0 0,-1 0 0 0 0,1 1-1 0 0,-1-1 1 0 0,0 1 0 0 0,0 0-1 0 0,0 0 1 0 0,0 0 0 0 0,0 0-1 0 0,-1 1 1 0 0,1-1 0 0 0,-1 1-1 0 0,0 0 1 0 0,0-1 0 0 0,0 1-1 0 0,-1 0 1 0 0,1 0 0 0 0,-1 0-1 0 0,0 0 1 0 0,0 0 0 0 0,0 6-1 0 0,0-3 3 0 0,-1-1 0 0 0,0 1-1 0 0,0 0 1 0 0,-1-1 0 0 0,0 1 0 0 0,0-1-1 0 0,-1 1 1 0 0,1-1 0 0 0,-6 13-1 0 0,2-9 17 0 0,0-1-1 0 0,-1 1 0 0 0,0-1 0 0 0,0 0 0 0 0,-11 11 0 0 0,-6 2 25 0 0,0-1 0 0 0,-1-1 0 0 0,-33 20 0 0 0,27-19-137 0 0,-2-2 0 0 0,0-1-1 0 0,-1-2 1 0 0,-1-1 0 0 0,-39 12-1 0 0,69-26 58 0 0,0 0 0 0 0,0 0 0 0 0,0-1-1 0 0,0 1 1 0 0,-1-1 0 0 0,1 0 0 0 0,0 0-1 0 0,0 0 1 0 0,-1-1 0 0 0,1 0 0 0 0,0 1-1 0 0,0-1 1 0 0,0-1 0 0 0,0 1 0 0 0,0-1 0 0 0,0 1-1 0 0,0-1 1 0 0,1 0 0 0 0,-1-1 0 0 0,0 1-1 0 0,1-1 1 0 0,-5-4 0 0 0,7 6-220 0 0,1-1-443 0 0,0 0 329 0 0,0 0-1 0 0,0 0 1 0 0,1 1-1 0 0,-1-1 1 0 0,0 0-1 0 0,1 0 1 0 0,0 0 0 0 0,-1 0-1 0 0,1 0 1 0 0,0 1-1 0 0,0-1 1 0 0,2-3-1 0 0,3-3-4557 0 0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6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5407 0 0,'0'0'491'0'0,"1"3"-271"0"0,6 26 2531 0 0,4 43 0 0 0,-4-20-1525 0 0,0 4-466 0 0,-4-28-294 0 0,1-1 0 0 0,2 1 1 0 0,13 40-1 0 0,-6-42-290 0 0,-5-16-106 0 0,2-6 4 0 0,-7-4-67 0 0,0 0 0 0 0,0-1-1 0 0,0 1 1 0 0,1 0 0 0 0,-1-1-1 0 0,0 0 1 0 0,0 0 0 0 0,0 0-1 0 0,0 0 1 0 0,0 0-1 0 0,0 0 1 0 0,5-4 0 0 0,-2 0-18 0 0,1 0-1 0 0,-1 0 1 0 0,11-11 0 0 0,-4 1-373 0 0,11-20 1 0 0,11-10-292 0 0,-13 16 452 0 0,-2-1 0 0 0,34-62-1 0 0,-50 84 194 0 0,9-16 4 0 0,-2 6 187 0 0,11-26-1 0 0,-20 39-83 0 0,0 1 0 0 0,-1-1 0 0 0,0 0 0 0 0,1 0 0 0 0,-1 0 1 0 0,-1 1-1 0 0,1-1 0 0 0,-1 0 0 0 0,0 0 0 0 0,0 0 0 0 0,-1-6 0 0 0,1 11-63 0 0,0-1 0 0 0,0 0 0 0 0,-1 1 0 0 0,1-1 0 0 0,0 0-1 0 0,0 1 1 0 0,-1-1 0 0 0,1 0 0 0 0,0 1 0 0 0,-1-1 0 0 0,1 0 0 0 0,-1 1 0 0 0,1-1-1 0 0,-1 1 1 0 0,1-1 0 0 0,-1 1 0 0 0,1-1 0 0 0,-1 1 0 0 0,1-1 0 0 0,-1 1 0 0 0,0 0-1 0 0,1-1 1 0 0,-1 1 0 0 0,0 0 0 0 0,1 0 0 0 0,-1-1 0 0 0,0 1 0 0 0,1 0 0 0 0,-1 0-1 0 0,0 0 1 0 0,0 0 0 0 0,1 0 0 0 0,-1 0 0 0 0,0 0 0 0 0,0 0 0 0 0,1 0-1 0 0,-1 0 1 0 0,0 0 0 0 0,1 0 0 0 0,-1 1 0 0 0,-1-1 0 0 0,-2 2-12 0 0,-1-1-1 0 0,1 1 1 0 0,0 0-1 0 0,-7 4 1 0 0,10-5-1 0 0,-10 6-25 0 0,0 1 0 0 0,0 1 0 0 0,1-1 0 0 0,0 1 0 0 0,0 1 0 0 0,1 0 0 0 0,1 1 0 0 0,0-1 0 0 0,-9 15 0 0 0,9-10 18 0 0,0 0 0 0 0,2 0 0 0 0,-1 0 0 0 0,2 1 0 0 0,0 0 0 0 0,1 0 0 0 0,-3 19 0 0 0,4-12 6 0 0,1-1 0 0 0,0 1 0 0 0,2 0 0 0 0,1 0 0 0 0,1 0 0 0 0,5 25 0 0 0,-7-45 0 0 0,1 0 0 0 0,0 1 0 0 0,0-1 0 0 0,0 0 0 0 0,1 1 0 0 0,-1-1 0 0 0,1 0 0 0 0,0 0 0 0 0,-1 0 0 0 0,4 3 0 0 0,-5-6 0 0 0,1 1 0 0 0,-1-1 0 0 0,1 1 0 0 0,-1-1 0 0 0,1 1 0 0 0,-1-1 0 0 0,1 1 0 0 0,-1-1 0 0 0,1 0 0 0 0,-1 1 0 0 0,1-1 0 0 0,-1 0 0 0 0,1 1 0 0 0,0-1 0 0 0,-1 0 0 0 0,1 0 0 0 0,-1 0 0 0 0,1 1 0 0 0,1-1 0 0 0,3-3 0 0 0,-4 2 0 0 0,2-1 17 0 0,1-1 0 0 0,0 1 0 0 0,-1-1 0 0 0,0 1 0 0 0,0-1 0 0 0,0 0 0 0 0,0-1 0 0 0,3-3 0 0 0,20-34 194 0 0,-13 20-175 0 0,14-21 31 0 0,-1-2 0 0 0,36-89-1 0 0,-61 132 37 0 0,-1 2-162 0 0,3 14 37 0 0,0-1 1 0 0,0 0-1 0 0,2-1 0 0 0,-1 1 0 0 0,2-1 1 0 0,0 0-1 0 0,0 0 0 0 0,12 16 0 0 0,1 1 22 0 0,-15-23 0 0 0,0 0 0 0 0,1 0 0 0 0,0-1 0 0 0,0 1 0 0 0,0-1 0 0 0,1 0 0 0 0,11 10 0 0 0,-15-16 1 0 0,-1 1 0 0 0,1-1 0 0 0,-1 1 1 0 0,1-1-1 0 0,-1 0 0 0 0,1 1 0 0 0,-1-1 0 0 0,1 0 0 0 0,-1 0 0 0 0,1 0 0 0 0,-1 0 0 0 0,1-1 0 0 0,-1 1 0 0 0,1 0 0 0 0,-1-1 0 0 0,1 1 0 0 0,-1-1 0 0 0,1 1 0 0 0,-1-1 1 0 0,1 0-1 0 0,-1 1 0 0 0,3-3 0 0 0,1 0 17 0 0,0-1 1 0 0,0 0-1 0 0,0 0 1 0 0,6-6 0 0 0,13-20 74 0 0,-1 0-1 0 0,32-57 1 0 0,-35 54-38 0 0,32-61 1344 0 0,-47 86-1210 0 0,1-2 226 0 0,1 0-1 0 0,9-12 0 0 0,-14 19-341 0 0,1 0-1 0 0,0 1 1 0 0,-1-1-1 0 0,1 1 1 0 0,0 0-1 0 0,0 0 1 0 0,0 0-1 0 0,1 0 1 0 0,-1 0-1 0 0,0 1 1 0 0,7-3-1 0 0,-9 4-69 0 0,1 0-1 0 0,-1 0 1 0 0,1 0 0 0 0,0 0-1 0 0,-1 0 1 0 0,1 0-1 0 0,-1 0 1 0 0,1 1-1 0 0,-1-1 1 0 0,1 0 0 0 0,-1 1-1 0 0,1-1 1 0 0,-1 1-1 0 0,1 0 1 0 0,-1-1-1 0 0,0 1 1 0 0,1 0 0 0 0,-1 0-1 0 0,0 0 1 0 0,0 0-1 0 0,0 0 1 0 0,1 0-1 0 0,-1 0 1 0 0,0 1 0 0 0,1 1-1 0 0,1 1-2 0 0,-1-1-1 0 0,0 1 1 0 0,1 0 0 0 0,-1 0-1 0 0,-1 0 1 0 0,1 0 0 0 0,2 8-1 0 0,-2 1 23 0 0,-1 0 0 0 0,0 0-1 0 0,-1 0 1 0 0,0 0 0 0 0,-1 0-1 0 0,0 0 1 0 0,-1 0 0 0 0,0 0 0 0 0,-9 24-1 0 0,-1-3-180 0 0,-2-1 0 0 0,-24 41 0 0 0,37-71-23 0 0,0-1 1 0 0,0 0-1 0 0,0 0 0 0 0,-1 1 0 0 0,1-1 0 0 0,-1 0 0 0 0,1 0 0 0 0,-1-1 1 0 0,1 1-1 0 0,-1 0 0 0 0,0 0 0 0 0,0-1 0 0 0,0 1 0 0 0,0-1 1 0 0,0 0-1 0 0,0 0 0 0 0,-1 1 0 0 0,1-2 0 0 0,0 1 0 0 0,-5 1 1 0 0,-7 3-3906 0 0,-1 4-988 0 0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6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9359 0 0,'0'0'720'0'0,"1"-1"-474"0"0,0-4-168 0 0,1 2 1 0 0,0-1 0 0 0,1 0-1 0 0,3-5 1 0 0,1 1 2018 0 0,0 1-1 0 0,1 0 1 0 0,0 0 0 0 0,11-8-1 0 0,-7 7-723 0 0,-8 5-1254 0 0,0 1 1 0 0,0 0-1 0 0,0 0 0 0 0,8-2 1 0 0,1-1-323 0 0,-11 4-42 0 0,0 0-1 0 0,0 0 0 0 0,0 1 1 0 0,0-1-1 0 0,0 1 0 0 0,1 0 0 0 0,-1-1 1 0 0,0 1-1 0 0,4 1 0 0 0,11 0-1250 0 0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12031 0 0,'0'0'1420'0'0,"3"1"-689"0"0,0 1-517 0 0,0-1-1 0 0,0 1 1 0 0,0-1-1 0 0,0 0 1 0 0,0-1-1 0 0,1 1 1 0 0,-1-1-1 0 0,0 1 1 0 0,1-1 0 0 0,-1 0-1 0 0,0 0 1 0 0,1 0-1 0 0,-1 0 1 0 0,0-1-1 0 0,0 0 1 0 0,1 1-1 0 0,-1-1 1 0 0,3-2 0 0 0,9-3 399 0 0,-1 0 1 0 0,24-16-1 0 0,1 0-262 0 0,25-5-2229 0 0,-45 19 732 0 0</inkml:trace>
  <inkml:trace contextRef="#ctx0" brushRef="#br0" timeOffset="1">146 381 10279 0 0,'0'0'1000'0'0,"11"-2"-888"0"0,1-4-112 0 0,-2 2 0 0 0,3-2 0 0 0,3-3 848 0 0,-1-1 144 0 0,1-2 32 0 0,1 1 8 0 0,1-1-520 0 0,-1 1-112 0 0,1-3-16 0 0,5-5-4760 0 0,-2-1-944 0 0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7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203 131 287 0 0,'-3'5'1449'0'0,"-1"0"-1"0"0,1 0 1 0 0,0 0-1 0 0,-4 10 1 0 0,-5 26 2170 0 0,9-19-2631 0 0,-2 39 0 0 0,5-44-701 0 0,1 0 1 0 0,1-1 0 0 0,1 0-1 0 0,0 1 1 0 0,1-1 0 0 0,1-1-1 0 0,0 1 1 0 0,1-1 0 0 0,1 1-1 0 0,0-2 1 0 0,2 1 0 0 0,-1-1-1 0 0,1 0 1 0 0,1-1 0 0 0,19 20-1 0 0,-25-29-187 0 0,1 0 0 0 0,0 0 1 0 0,-1 0-1 0 0,1 0 0 0 0,1-1 0 0 0,-1 0 0 0 0,1 0 0 0 0,-1 0 0 0 0,1-1 0 0 0,0 1 1 0 0,0-1-1 0 0,11 2 0 0 0,-12-4-51 0 0,0 0 1 0 0,0 0-1 0 0,0 0 1 0 0,-1 0-1 0 0,1-1 1 0 0,0 1-1 0 0,0-1 1 0 0,0-1-1 0 0,-1 1 0 0 0,1-1 1 0 0,-1 1-1 0 0,1-1 1 0 0,-1-1-1 0 0,1 1 1 0 0,-1 0-1 0 0,0-1 1 0 0,4-3-1 0 0,3-4 35 0 0,0-1-1 0 0,0 1 0 0 0,-1-2 1 0 0,0 1-1 0 0,-1-1 1 0 0,-1-1-1 0 0,0 0 0 0 0,0 0 1 0 0,9-24-1 0 0,-12 25-58 0 0,-1 0-1 0 0,0 0 1 0 0,-1-1-1 0 0,-1 1 1 0 0,0-1-1 0 0,0 1 1 0 0,-2-1-1 0 0,1 0 1 0 0,-2 0-1 0 0,1 1 1 0 0,-6-25-1 0 0,2 22-35 0 0,-1-1 0 0 0,0 1-1 0 0,-2 0 1 0 0,0 1 0 0 0,0-1-1 0 0,-1 2 1 0 0,-1-1 0 0 0,0 1 0 0 0,-1 0-1 0 0,0 1 1 0 0,-1 0 0 0 0,-1 1-1 0 0,0 0 1 0 0,-25-18 0 0 0,29 24-52 0 0,-1 0 1 0 0,0 1-1 0 0,0 0 0 0 0,0 0 1 0 0,-1 1-1 0 0,1 0 0 0 0,-1 1 1 0 0,0 0-1 0 0,0 0 0 0 0,0 1 1 0 0,0 0-1 0 0,1 1 0 0 0,-1 0 1 0 0,0 1-1 0 0,0 0 0 0 0,0 0 1 0 0,-15 5-1 0 0,11-2-186 0 0,-1 1 1 0 0,2 0-1 0 0,-1 1 0 0 0,1 0 1 0 0,0 2-1 0 0,0-1 0 0 0,0 1 1 0 0,1 1-1 0 0,1 0 0 0 0,0 1 1 0 0,-13 13-1 0 0,19-17-28 0 0,0 1-1 0 0,0-1 1 0 0,0 1 0 0 0,1 0 0 0 0,0 0 0 0 0,0 0-1 0 0,1 1 1 0 0,0-1 0 0 0,0 1 0 0 0,1 0-1 0 0,-1 0 1 0 0,2 0 0 0 0,-2 15 0 0 0,5 1-4473 0 0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7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11519 0 0,'0'0'12420'0'0,"2"0"-11921"0"0,10-1-333 0 0,0 1 0 0 0,15-4 1 0 0,8-4-3522 0 0,-18 5 446 0 0,0 1-4133 0 0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7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14 12095 0 0,'-10'-11'554'0'0,"8"8"770"0"0,1 5-1165 0 0,1 0 0 0 0,-1 0-1 0 0,1-1 1 0 0,-1 1 0 0 0,1 0 0 0 0,0 0 0 0 0,-1 0 0 0 0,1-1 0 0 0,0 3 0 0 0,0 4 189 0 0,-4 16 105 0 0,2 1 0 0 0,1-1-1 0 0,0 1 1 0 0,2-1 0 0 0,1 1 0 0 0,1-1-1 0 0,1 0 1 0 0,1 0 0 0 0,11 33 0 0 0,-12-48-355 0 0,-1 0 0 0 0,1-1 0 0 0,1 0 0 0 0,0 1 0 0 0,0-1 0 0 0,0-1 0 0 0,12 13 1 0 0,-12-15-61 0 0,0-1 1 0 0,0 1 0 0 0,0-1-1 0 0,0 0 1 0 0,1-1 0 0 0,0 1 0 0 0,0-1-1 0 0,0 0 1 0 0,0-1 0 0 0,0 0-1 0 0,11 3 1 0 0,-12-4-20 0 0,0-1 1 0 0,-1 0-1 0 0,1 0 0 0 0,0 0 0 0 0,-1 0 0 0 0,1-1 1 0 0,0 0-1 0 0,-1 0 0 0 0,1 0 0 0 0,-1 0 0 0 0,1-1 1 0 0,-1 0-1 0 0,6-3 0 0 0,6-4 67 0 0,30-21 1 0 0,-40 25-81 0 0,16-12 27 0 0,-1 0 1 0 0,-1-1-1 0 0,-1-1 0 0 0,-1-1 1 0 0,0-1-1 0 0,-2 0 0 0 0,0-2 1 0 0,18-32-1 0 0,-23 26-21 0 0,-6 13-12 0 0,-5 16 0 0 0,0 0 0 0 0,0 0 0 0 0,0 0 0 0 0,0 0 0 0 0,0 0 0 0 0,0 1 0 0 0,0-1 0 0 0,0 0 0 0 0,0 0-1 0 0,0 0 1 0 0,0 0 0 0 0,0 0 0 0 0,0 0 0 0 0,0 0 0 0 0,0 0 0 0 0,0 0 0 0 0,0 0 0 0 0,0 0 0 0 0,0 0 0 0 0,0 0 0 0 0,0 0 0 0 0,0 0-1 0 0,0 0 1 0 0,0 0 0 0 0,0 0 0 0 0,0 0 0 0 0,0 0 0 0 0,0 0 0 0 0,1 0 0 0 0,-1 0 0 0 0,0 0 0 0 0,0 0 0 0 0,0 0 0 0 0,0 0 0 0 0,0 0-1 0 0,0 0 1 0 0,0 0 0 0 0,0 0 0 0 0,0 0 0 0 0,0 0 0 0 0,0 10-18 0 0,-1 12-27 0 0,-8 63-41 0 0,4 0 0 0 0,7 87 0 0 0,-2-129-591 0 0,0-1-2083 0 0,2-14-2880 0 0,0-14-15 0 0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1 975 0 0,'-6'1'6'0'0,"4"-1"-3"0"0,1 1 1 0 0,0-1-1 0 0,-1 0 1 0 0,1 1 0 0 0,-1-1-1 0 0,1 1 1 0 0,0-1-1 0 0,-1 1 1 0 0,1 0 0 0 0,0-1-1 0 0,0 1 1 0 0,0 0-1 0 0,-1 0 1 0 0,1 0 0 0 0,0 0-1 0 0,0 0 1 0 0,0 0-1 0 0,0 0 1 0 0,1 0 0 0 0,-1 0-1 0 0,0 1 1 0 0,-1 1-1 0 0,1 1 490 0 0,-1-1 0 0 0,1 0 0 0 0,-1 0 0 0 0,0 0 0 0 0,-4 6 0 0 0,5-8-160 0 0,-1 1 1 0 0,1-1-1 0 0,0 1 1 0 0,0-1-1 0 0,0 1 0 0 0,0-1 1 0 0,0 1-1 0 0,0 0 1 0 0,0 0-1 0 0,1 0 1 0 0,-1-1-1 0 0,1 1 1 0 0,-1 0-1 0 0,1 0 1 0 0,0 0-1 0 0,0 0 0 0 0,-1 0 1 0 0,2 0-1 0 0,-1 0 1 0 0,0 2-1 0 0,1-3-225 0 0,-1 0 0 0 0,0-1 1 0 0,1 1-1 0 0,-1-1 0 0 0,1 1 0 0 0,0-1 0 0 0,-1 1 0 0 0,1-1 0 0 0,-1 1 0 0 0,1-1 0 0 0,0 1 0 0 0,-1-1 0 0 0,1 0 0 0 0,0 1 0 0 0,0-1 0 0 0,-1 0 0 0 0,2 1 0 0 0,1 0 161 0 0,6 3 137 0 0,1-1 0 0 0,0 0 0 0 0,0 0 0 0 0,0-1 1 0 0,0 0-1 0 0,0 0 0 0 0,18-1 0 0 0,4-1 242 0 0,38-5 0 0 0,14-8-545 0 0,-43 7-5229 0 0,-23 4-362 0 0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8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3679 0 0,'0'0'566'0'0,"1"2"399"0"0,5 2-286 0 0,-1 0-1 0 0,1 0 1 0 0,0 0-1 0 0,0 0 1 0 0,0-1 0 0 0,1 0-1 0 0,-1-1 1 0 0,10 3-1 0 0,5 1 1459 0 0,32 5-1 0 0,-41-10-1772 0 0,0 0 0 0 0,0-1 0 0 0,0-1-1 0 0,0 0 1 0 0,-1 0 0 0 0,1-1 0 0 0,0-1 0 0 0,-1 0 0 0 0,1 0 0 0 0,-1-1 0 0 0,18-9 0 0 0,-5 1-511 0 0,25-18 0 0 0,17-17-3465 0 0,-43 32-2336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7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1151 0 0,'0'0'12766'0'0,"10"-6"-11702"0"0,28-6-3375 0 0,-26 10 880 0 0</inkml:trace>
  <inkml:trace contextRef="#ctx0" brushRef="#br0" timeOffset="1">602 1 5783 0 0,'0'0'10152'0'0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02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6359 0 0,'0'0'1314'0'0,"-6"10"-60"0"0,3-4-694 0 0,0 1-1 0 0,0-1 0 0 0,1 1 0 0 0,0 0 0 0 0,0 0 0 0 0,0 0 0 0 0,1 0 1 0 0,0 0-1 0 0,1 1 0 0 0,0 13 0 0 0,2 8 325 0 0,9 41-1 0 0,-6-40-266 0 0,44 214 1755 0 0,-40-204-2005 0 0,28 98 1139 0 0,-33-131-4777 0 0,9-22-7702 0 0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8175 0 0,'0'0'742'0'0,"2"1"-610"0"0,134 102 2913 0 0,-24-17-128 0 0,-62-52-2035 0 0,100 77 1376 0 0,-121-87-1729 0 0,-1 1-1 0 0,48 56 1 0 0,-71-75-485 0 0,-1 0 0 0 0,1 1 1 0 0,-1-1-1 0 0,-1 1 0 0 0,1-1 0 0 0,-1 1 1 0 0,0 0-1 0 0,-1 0 0 0 0,0 1 1 0 0,2 10-1 0 0,-3-12-19 0 0,-1 0 1 0 0,0 0-1 0 0,0 0 0 0 0,0 0 0 0 0,-1 0 1 0 0,0 0-1 0 0,0 0 0 0 0,-1-1 1 0 0,0 1-1 0 0,0 0 0 0 0,0 0 0 0 0,0-1 1 0 0,-6 9-1 0 0,-1-1 28 0 0,0 0 0 0 0,0 0 1 0 0,-2-1-1 0 0,1-1 0 0 0,-16 14 1 0 0,-67 47 109 0 0,21-18-99 0 0,31-20-415 0 0,2 2 0 0 0,-44 54 1 0 0,37-37-3422 0 0,28-30 1542 0 0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81 1583 0 0,'0'0'7535'0'0,"-8"5"-5023"0"0,4-1-2306 0 0,-1 0-1 0 0,1 0 1 0 0,0 1-1 0 0,1-1 1 0 0,-1 1-1 0 0,1 0 1 0 0,0 0-1 0 0,0 1 1 0 0,0-1-1 0 0,1 0 1 0 0,0 1 0 0 0,0 0-1 0 0,1-1 1 0 0,-1 1-1 0 0,1 0 1 0 0,0 0-1 0 0,0 7 1 0 0,0 3-140 0 0,1 1-1 0 0,1-1 1 0 0,0 0 0 0 0,1 0 0 0 0,5 19 0 0 0,5 6 72 0 0,2-1 0 0 0,23 46 0 0 0,-16-36-76 0 0,16 24 53 0 0,-25-52-19 0 0,-1 1 0 0 0,-1-1 0 0 0,13 44 1 0 0,-21-56-99 0 0,-2-8-63 0 0,-6-1-105 0 0,6 0 156 0 0,-1-1 1 0 0,1 0 0 0 0,-1 0 0 0 0,1 0 0 0 0,-1 0 0 0 0,0 0-1 0 0,1 0 1 0 0,-1 0 0 0 0,1 0 0 0 0,-1 0 0 0 0,0 0 0 0 0,1 0-1 0 0,-1 0 1 0 0,1 0 0 0 0,-1 0 0 0 0,1 0 0 0 0,-1-1 0 0 0,0 1-1 0 0,1 0 1 0 0,-1 0 0 0 0,0-1 0 0 0,-6-5-37 0 0,1 0 0 0 0,0 0 0 0 0,-1 0 0 0 0,2 0 0 0 0,-1-1 0 0 0,1 0 0 0 0,0 0 0 0 0,1-1 0 0 0,0 1 0 0 0,0-1 0 0 0,-4-13 0 0 0,-2-9 20 0 0,2 0 1 0 0,-8-59 0 0 0,3-64-18 0 0,11 119 231 0 0,2 0 0 0 0,6-51 0 0 0,-5 72-116 0 0,2-1 0 0 0,0 1 0 0 0,1-1 0 0 0,0 1 0 0 0,1 0 0 0 0,0 1 0 0 0,1-1 0 0 0,1 1 0 0 0,7-12 0 0 0,-11 20 6 0 0,0 1-1 0 0,0-1 0 0 0,0 0 1 0 0,0 1-1 0 0,1 0 0 0 0,-1 0 1 0 0,1 0-1 0 0,0 0 0 0 0,0 1 1 0 0,0-1-1 0 0,0 1 0 0 0,1 0 0 0 0,-1 0 1 0 0,9-2-1 0 0,-10 3-41 0 0,1 1 0 0 0,-1 0 1 0 0,0-1-1 0 0,1 1 0 0 0,-1 1 0 0 0,0-1 0 0 0,1 0 0 0 0,-1 1 0 0 0,0 0 0 0 0,0-1 0 0 0,1 1 1 0 0,-1 1-1 0 0,0-1 0 0 0,0 0 0 0 0,0 1 0 0 0,0-1 0 0 0,-1 1 0 0 0,1 0 0 0 0,0 0 1 0 0,-1 0-1 0 0,5 5 0 0 0,0 1-25 0 0,1 1 0 0 0,-1 1 0 0 0,-1-1 0 0 0,0 1 0 0 0,0 0 0 0 0,-1 0 0 0 0,0 1 0 0 0,-1 0 0 0 0,0 0 1 0 0,-1 0-1 0 0,0 0 0 0 0,0 0 0 0 0,-2 1 0 0 0,1-1 0 0 0,-1 1 0 0 0,-1 0 0 0 0,-1 12 0 0 0,0-10 13 0 0,0 1 1 0 0,-1-1-1 0 0,-1 1 0 0 0,-1-1 0 0 0,0 0 1 0 0,0 0-1 0 0,-2 0 0 0 0,0-1 0 0 0,0 1 1 0 0,-1-1-1 0 0,-1-1 0 0 0,0 0 0 0 0,-10 13 1 0 0,4-9-582 0 0,-1 0 0 0 0,0-1 0 0 0,-26 19 0 0 0,23-22-1405 0 0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10 12671 0 0,'0'-1'971'0'0,"0"1"-953"0"0,0 0 0 0 0,0-1 0 0 0,0 1 1 0 0,0 0-1 0 0,0-1 0 0 0,0 1 0 0 0,0 0 0 0 0,0-1 0 0 0,0 1 1 0 0,-1 0-1 0 0,1-1 0 0 0,0 1 0 0 0,0 0 0 0 0,0-1 0 0 0,0 1 1 0 0,0 0-1 0 0,-1 0 0 0 0,1-1 0 0 0,0 1 0 0 0,0 0 0 0 0,-1 0 0 0 0,1 0 1 0 0,0-1-1 0 0,0 1 0 0 0,-1 0 0 0 0,1 0 0 0 0,0 0 0 0 0,0-1 1 0 0,-1 1-1 0 0,1 0 0 0 0,0 0 0 0 0,-1 0 0 0 0,1 0 0 0 0,0 0 1 0 0,-1 0-1 0 0,1 0 0 0 0,0 0 0 0 0,-1 0 0 0 0,1 0 0 0 0,-1 0 1 0 0,-9 2 182 0 0,9-2-150 0 0,-6 3 36 0 0,0 0 0 0 0,1 0 0 0 0,-1 0 1 0 0,0 1-1 0 0,1 0 0 0 0,0 0 0 0 0,0 0 0 0 0,0 1 0 0 0,1 0 0 0 0,-1 0 0 0 0,-4 6 0 0 0,4-2 15 0 0,0-1-1 0 0,0 1 1 0 0,1 0-1 0 0,0 0 1 0 0,1 1-1 0 0,0-1 1 0 0,-3 12-1 0 0,1 6 39 0 0,1 1 0 0 0,1 0 0 0 0,1-1 0 0 0,2 55 1 0 0,3-35-105 0 0,1 1 1 0 0,3-1 0 0 0,20 83-1 0 0,-22-116-351 0 0,1 1 0 0 0,1-1-1 0 0,0 0 1 0 0,11 18 0 0 0,-13-26 141 0 0,-1-1 1 0 0,1 0-1 0 0,0 0 1 0 0,0 0-1 0 0,1-1 0 0 0,-1 1 1 0 0,1-1-1 0 0,0 0 1 0 0,0 0-1 0 0,1-1 0 0 0,-1 0 1 0 0,1 0-1 0 0,6 3 1 0 0,10 1-1549 0 0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9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16 3079 0 0,'-1'-2'135'0'0,"-8"-12"2072"0"0,4 25 1883 0 0,4-10-3464 0 0,-2 7 123 0 0,1 0 0 0 0,-1 1 0 0 0,1-1 0 0 0,1 0-1 0 0,-1 17 1 0 0,2 45 178 0 0,1-29-441 0 0,5 243 1166 0 0,8-121-937 0 0,-3-111-1926 0 0,-5-31-3677 0 0,-2-11-416 0 0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0 626 8495 0 0,'0'0'388'0'0,"2"0"-10"0"0,126-2 2454 0 0,-118 2-2559 0 0,0 0 0 0 0,-1-1 0 0 0,1 0 0 0 0,0-1 0 0 0,-1 0 0 0 0,1 0 0 0 0,-1-1 0 0 0,0 0 0 0 0,1 0 0 0 0,-1-1 0 0 0,-1-1 0 0 0,1 1 0 0 0,11-9 0 0 0,-11 7-377 0 0,0-1-1 0 0,0 0 1 0 0,-1 0 0 0 0,0-1-1 0 0,0 0 1 0 0,-1-1-1 0 0,0 1 1 0 0,0-1 0 0 0,8-16-1 0 0,-11 18 20 0 0,-1 1 0 0 0,0-1 0 0 0,-1 1 0 0 0,1-1 0 0 0,-1 0 0 0 0,-1 0 0 0 0,1 0 0 0 0,-1 0 0 0 0,0 0 0 0 0,-1 0 0 0 0,0-12 0 0 0,-1 5 118 0 0,-1-1 0 0 0,0 1-1 0 0,-1 0 1 0 0,0 0 0 0 0,-8-17-1 0 0,4-1 523 0 0,6 30 234 0 0,1 5-693 0 0,4 55 241 0 0,17 98 0 0 0,-7-67-168 0 0,12 68 525 0 0,-19-126-1514 0 0,1-1 0 0 0,1 0 0 0 0,15 30 1 0 0,-18-48-4263 0 0</inkml:trace>
  <inkml:trace contextRef="#ctx0" brushRef="#br0" timeOffset="1">532 7 12439 0 0,'2'0'566'0'0,"5"-2"-483"0"0,1 0 1 0 0,-1 1-1 0 0,0 0 0 0 0,1 0 1 0 0,-1 1-1 0 0,1 0 1 0 0,-1 1-1 0 0,1-1 1 0 0,-1 2-1 0 0,10 1 1 0 0,-5 1 207 0 0,-1-1 0 0 0,0 2-1 0 0,0 0 1 0 0,0 0 0 0 0,19 14 0 0 0,-11-5 185 0 0,0 1 1 0 0,-2 1-1 0 0,1 1 0 0 0,-2 0 0 0 0,0 2 1 0 0,13 20-1 0 0,-16-20-364 0 0,-2 0 0 0 0,-1 0 0 0 0,0 1 0 0 0,-1 0 0 0 0,-1 1 0 0 0,-1 0 0 0 0,-1 0 0 0 0,-1 1 0 0 0,-1 0 0 0 0,-1 0 1 0 0,0 0-1 0 0,-2 0 0 0 0,-1 0 0 0 0,0 0 0 0 0,-2 0 0 0 0,0 0 0 0 0,-2 0 0 0 0,0 0 0 0 0,-2-1 0 0 0,0 0 0 0 0,-15 34 0 0 0,5-20-801 0 0,-1-1-1 0 0,-37 55 1 0 0,38-67-1067 0 0,-2-1 0 0 0,-25 26 0 0 0,17-23-3632 0 0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0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6591 0 0,'0'0'594'0'0,"1"2"-488"0"0,3 10 1200 0 0,12 23 0 0 0,-15-34-1034 0 0,0 0 0 0 0,0 0 0 0 0,1 0 0 0 0,-1 0 0 0 0,1 0 0 0 0,-1 0 1 0 0,1 0-1 0 0,-1 0 0 0 0,1 0 0 0 0,-1-1 0 0 0,1 1 0 0 0,2 0 0 0 0,0 0 229 0 0,1 0-163 0 0,1 0 1 0 0,0-1-1 0 0,0 1 1 0 0,0-1 0 0 0,0 0-1 0 0,0-1 1 0 0,0 1 0 0 0,0-1-1 0 0,8-3 1 0 0,4 1-21 0 0,28-7-137 0 0,-1-1 1 0 0,78-32 0 0 0,-90 30-4569 0 0,-4-1-1545 0 0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0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1 538 10799 0 0,'0'0'979'0'0,"2"1"-808"0"0,1 2 17 0 0,1 0 1 0 0,0 0 0 0 0,-1-1 0 0 0,1 0 0 0 0,0 1 0 0 0,1-2-1 0 0,-1 1 1 0 0,0 0 0 0 0,0-1 0 0 0,1 0 0 0 0,-1 0 0 0 0,0 0-1 0 0,1 0 1 0 0,-1-1 0 0 0,1 0 0 0 0,0 0 0 0 0,6-1-1 0 0,9-1 782 0 0,0-1 0 0 0,32-9 0 0 0,-52 12-973 0 0,20-7 155 0 0,-1-1 0 0 0,0 0 0 0 0,0-2 1 0 0,29-18-1 0 0,2-2-1801 0 0,-30 18 451 0 0,-1 0 0 0 0,18-16-1 0 0,-26 20 778 0 0,36-29-1658 0 0</inkml:trace>
  <inkml:trace contextRef="#ctx0" brushRef="#br0" timeOffset="1">856 1 7023 0 0,'-6'2'74'0'0,"0"0"-1"0"0,0 0 1 0 0,1 1-1 0 0,-1 0 1 0 0,1 0-1 0 0,-1 1 1 0 0,1 0-1 0 0,0 0 1 0 0,1 0-1 0 0,-8 8 0 0 0,2-1 34 0 0,1 0-1 0 0,0 1 0 0 0,-10 19 1 0 0,9-11 207 0 0,1 0 1 0 0,1 1-1 0 0,0 0 1 0 0,-6 32-1 0 0,7-21 407 0 0,2 0 0 0 0,-1 46-1 0 0,5-66-442 0 0,1-1 0 0 0,1 1-1 0 0,-1 0 1 0 0,2 0-1 0 0,0 0 1 0 0,0-1-1 0 0,1 1 1 0 0,1-1 0 0 0,4 12-1 0 0,-6-20-205 0 0,0 0 0 0 0,0 0-1 0 0,1 0 1 0 0,-1 0 0 0 0,1-1-1 0 0,-1 1 1 0 0,1 0 0 0 0,0-1-1 0 0,0 0 1 0 0,0 0 0 0 0,0 0-1 0 0,1 0 1 0 0,-1 0 0 0 0,0-1-1 0 0,1 1 1 0 0,-1-1 0 0 0,1 0-1 0 0,0 0 1 0 0,-1 0 0 0 0,1-1-1 0 0,0 1 1 0 0,-1-1 0 0 0,1 0-1 0 0,4 0 1 0 0,3-1 21 0 0,-1 0-1 0 0,1 0 1 0 0,-1-1 0 0 0,1 0-1 0 0,-1-1 1 0 0,0 0 0 0 0,14-6 0 0 0,-7 1 88 0 0,0-1 0 0 0,0-1 0 0 0,0-1 0 0 0,-1 0 0 0 0,-1-1 0 0 0,0-1 1 0 0,-1 0-1 0 0,0-1 0 0 0,-1-1 0 0 0,-1 0 0 0 0,0-1 0 0 0,-1 0 0 0 0,17-32 1 0 0,-26 42-125 0 0,1 0 1 0 0,-1-1-1 0 0,0 1 1 0 0,0-1-1 0 0,-1 1 1 0 0,0-1 0 0 0,0 0-1 0 0,-1 1 1 0 0,0-1-1 0 0,0 0 1 0 0,0 1 0 0 0,-1-1-1 0 0,0 0 1 0 0,0 1-1 0 0,-1-1 1 0 0,1 0 0 0 0,-5-7-1 0 0,2 5-61 0 0,0 1 0 0 0,0 0 0 0 0,-1 1 0 0 0,0-1 0 0 0,-1 1 1 0 0,0 0-1 0 0,0 1 0 0 0,0-1 0 0 0,-1 1 0 0 0,0 0 0 0 0,0 1 0 0 0,-12-8 0 0 0,0 3-136 0 0,0 1 0 0 0,0 0 0 0 0,-1 2 0 0 0,-1 0 0 0 0,1 1 0 0 0,-1 1 0 0 0,0 1 0 0 0,0 1 0 0 0,0 1 0 0 0,0 0 0 0 0,-1 2 0 0 0,1 1 0 0 0,-35 5 0 0 0,48-5 20 0 0,0 1 1 0 0,0 0 0 0 0,1 0-1 0 0,-1 1 1 0 0,1 0-1 0 0,-9 5 1 0 0,12-6-189 0 0,0 1 0 0 0,0 0-1 0 0,0 0 1 0 0,-5 5 0 0 0,6-5-388 0 0,1 0-1 0 0,-1 0 1 0 0,1 0-1 0 0,0 1 1 0 0,0-1-1 0 0,-2 5 1 0 0,0 6-4315 0 0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1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9359 0 0,'0'0'846'0'0,"0"2"-700"0"0,1 6 309 0 0,0 1-1 0 0,-1-1 0 0 0,-1 14 0 0 0,0 2 3593 0 0,3-16 2546 0 0,4-5-4172 0 0,10-7-3070 0 0,-9 2 1243 0 0,-5 2-1709 0 0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1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13615 0 0,'0'0'1239'0'0,"-1"2"-1022"0"0,0 4-200 0 0,-1 0 1 0 0,0 0-1 0 0,0 0 0 0 0,-3 5 0 0 0,1-4 138 0 0,1 0 0 0 0,1 1 0 0 0,-3 9 0 0 0,3-7 68 0 0,0-1 0 0 0,2 1 1 0 0,-1 0-1 0 0,1 0 1 0 0,0-1-1 0 0,1 1 1 0 0,0 0-1 0 0,1-1 0 0 0,0 1 1 0 0,1-1-1 0 0,4 13 1 0 0,-5-17-124 0 0,0-1 0 0 0,1 1 0 0 0,-1-1 0 0 0,1 1 0 0 0,0-1 0 0 0,0 0 0 0 0,1 0 0 0 0,-1 0 0 0 0,1 0 0 0 0,0-1 0 0 0,0 1 0 0 0,0-1 1 0 0,0 0-1 0 0,1 0 0 0 0,-1-1 0 0 0,1 1 0 0 0,0-1 0 0 0,0 0 0 0 0,-1-1 0 0 0,1 1 0 0 0,1-1 0 0 0,7 2 0 0 0,-1-2-27 0 0,-1-1 0 0 0,1 0-1 0 0,-1 0 1 0 0,1-1 0 0 0,-1-1-1 0 0,1 0 1 0 0,-1 0 0 0 0,0-1-1 0 0,0-1 1 0 0,14-5 0 0 0,5-5 23 0 0,-1-2 0 0 0,36-25 0 0 0,-46 27 62 0 0,-1 0 0 0 0,17-19 1 0 0,-12 11 229 0 0,7-14 637 0 0,-28 35-757 0 0,0-1 55 0 0,-2 2-311 0 0,0 0 1 0 0,0 0-1 0 0,0 0 0 0 0,0 0 1 0 0,1-1-1 0 0,-1 1 0 0 0,0 0 0 0 0,0 0 1 0 0,0 0-1 0 0,0 0 0 0 0,0 0 0 0 0,0-1 1 0 0,1 1-1 0 0,-1 0 0 0 0,0 0 1 0 0,0 0-1 0 0,0 0 0 0 0,0 0 0 0 0,1 0 1 0 0,-1 0-1 0 0,0 0 0 0 0,0 0 0 0 0,0 0 1 0 0,1 0-1 0 0,-1 0 0 0 0,0 0 0 0 0,0 0 1 0 0,0 0-1 0 0,1 0 0 0 0,-1 0 1 0 0,0 0-1 0 0,0 0 0 0 0,0 0 0 0 0,0 0 1 0 0,1 0-1 0 0,-1 0 0 0 0,0 0 0 0 0,2 12 1 0 0,0 0-1 0 0,-1 0 1 0 0,-1 0-1 0 0,0 1 1 0 0,-1-1-1 0 0,-2 12 1 0 0,1 0-6 0 0,-26 215 133 0 0,-1 2-1884 0 0,27-204-78 0 0,1 0-96 0 0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4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3023 0 0,'0'0'368'0'0,"-1"2"207"0"0,-3 7 96 0 0,0-1 1 0 0,1 2-1 0 0,0-1 1 0 0,0 0-1 0 0,1 1 0 0 0,0-1 1 0 0,0 1-1 0 0,1-1 1 0 0,1 1-1 0 0,0 16 0 0 0,3 18 210 0 0,2-1 0 0 0,10 44 0 0 0,6 52-98 0 0,-14-79-601 0 0,-3-2 59 0 0,-2 79-1 0 0,-3-69-141 0 0,-4 24-1591 0 0,5-94-10 0 0,2-8-68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04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26 117 3679 0 0,'-1'-2'284'0'0,"-20"-102"4824"0"0,18 93-3427 0 0,3 17 742 0 0,3 19-1327 0 0,141 593 880 0 0,-114-490-872 0 0,-7 1 0 0 0,8 140 0 0 0,-31-217-436 0 0,0-25-2178 0 0,-2-37-2480 0 0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0 301 5439 0 0,'0'0'416'0'0,"2"0"-289"0"0,84-13 814 0 0,124-26 2575 0 0,-152 24-3852 0 0,59-17-1236 0 0,-90 22 674 0 0,-9 5 258 0 0,0-2 0 0 0,-1 0-1 0 0,1-1 1 0 0,-2 0 0 0 0,31-21-1 0 0,-32 13 169 0 0,-14 15 431 0 0,-2-1 284 0 0,-2-5 316 0 0,0 0 1 0 0,0 1-1 0 0,-1-1 0 0 0,0 1 1 0 0,0 0-1 0 0,0 0 1 0 0,-11-10-1 0 0,6 7 534 0 0,0 1 1 0 0,0 0-1 0 0,-1 1 1 0 0,-13-8-1 0 0,23 15-1032 0 0,0 0 0 0 0,0 0 0 0 0,0 0 0 0 0,0 0 0 0 0,-1 0 0 0 0,1-1 0 0 0,0 1 0 0 0,0 0 0 0 0,0 0 0 0 0,0 0 0 0 0,-1 0 0 0 0,1 0 0 0 0,0 0 0 0 0,0 0 0 0 0,0 0 0 0 0,0 0 0 0 0,-1 0 0 0 0,1 0 0 0 0,0 0 0 0 0,0 0 0 0 0,0 0 0 0 0,0 0 0 0 0,0 0 0 0 0,-1 0 0 0 0,1 1 0 0 0,0-1 0 0 0,0 0 0 0 0,0 0 0 0 0,0 0 0 0 0,0 0 0 0 0,-1 0-1 0 0,1 0 1 0 0,0 0 0 0 0,0 0 0 0 0,0 1 0 0 0,0-1 0 0 0,0 0 0 0 0,0 0 0 0 0,0 0 0 0 0,-1 0 0 0 0,1 0 0 0 0,0 1 0 0 0,0-1 0 0 0,0 0 0 0 0,0 0 0 0 0,0 0 0 0 0,-1 13 603 0 0,4 15-499 0 0,29 77 757 0 0,-4-11-651 0 0,15 82-287 0 0,-28-117-1246 0 0,-7-31-2845 0 0,0 1-1468 0 0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5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3999 0 0,'0'0'306'0'0,"2"-1"-200"0"0,32-1 1581 0 0,1 1 0 0 0,0 2 0 0 0,63 9 0 0 0,2 0 224 0 0,23-3 443 0 0,209-16 0 0 0,-211-9-2611 0 0,-71 6-2378 0 0,-40 9 372 0 0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6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2039 0 0,'-1'1'154'0'0,"-4"9"486"0"0,1-1 0 0 0,0 1 0 0 0,0-1 0 0 0,-4 18 1 0 0,-5 44 3149 0 0,12-66-3695 0 0,-29 230 5704 0 0,15-104-3647 0 0,-24 168 24 0 0,38-282-2255 0 0,0 0 0 0 0,3 24 0 0 0,2-12-3163 0 0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6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 3367 0 0,'-1'0'132'0'0,"0"-1"0"0"0,0 1-1 0 0,0 0 1 0 0,0 0-1 0 0,0 0 1 0 0,0 0-1 0 0,-1 0 1 0 0,1 0-1 0 0,0 0 1 0 0,0 0 0 0 0,0 0-1 0 0,0 0 1 0 0,0 0-1 0 0,0 1 1 0 0,0-1-1 0 0,0 1 1 0 0,0-1 0 0 0,0 0-1 0 0,0 1 1 0 0,0 0-1 0 0,0-1 1 0 0,0 1-1 0 0,1 0 1 0 0,-1-1-1 0 0,0 1 1 0 0,0 0 0 0 0,1 0-1 0 0,-1-1 1 0 0,0 1-1 0 0,1 0 1 0 0,-1 0-1 0 0,1 0 1 0 0,-1 0-1 0 0,1 0 1 0 0,-1 0 0 0 0,1 0-1 0 0,0 0 1 0 0,0 0-1 0 0,-1 0 1 0 0,1 0-1 0 0,0 3 1 0 0,-1 1 357 0 0,1 1-1 0 0,0-1 1 0 0,0 1 0 0 0,0-1 0 0 0,1 1-1 0 0,1 8 1 0 0,48 217 1571 0 0,-36-158-2328 0 0,21 127 1214 0 0,-20-66-5343 0 0,-15-120-179 0 0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7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6791 0 0,'0'0'308'0'0,"1"-2"-1"0"0,0-3-64 0 0,0 0 0 0 0,1 0 0 0 0,0 0-1 0 0,0 0 1 0 0,1 0 0 0 0,-1 0 0 0 0,1 1 0 0 0,0-1 0 0 0,0 1-1 0 0,0 0 1 0 0,1-1 0 0 0,-1 2 0 0 0,1-1 0 0 0,8-6 0 0 0,-6 7 93 0 0,0-1 0 0 0,1 1 0 0 0,-1 0 0 0 0,1 1 0 0 0,0-1 0 0 0,0 1 0 0 0,0 1 0 0 0,0-1 0 0 0,0 1 1 0 0,0 1-1 0 0,1-1 0 0 0,-1 1 0 0 0,0 0 0 0 0,0 1 0 0 0,0 0 0 0 0,0 0 0 0 0,13 3 0 0 0,-13-1-226 0 0,1-1-1 0 0,-1 1 1 0 0,0 0-1 0 0,0 1 1 0 0,0-1-1 0 0,0 1 0 0 0,-1 1 1 0 0,0-1-1 0 0,0 1 1 0 0,0 0-1 0 0,0 1 1 0 0,-1-1-1 0 0,1 1 1 0 0,-2 0-1 0 0,1 1 1 0 0,5 9-1 0 0,-7-11-98 0 0,-1 1 1 0 0,0 0-1 0 0,0 0 0 0 0,-1 0 0 0 0,1 0 0 0 0,-1 0 0 0 0,-1 1 1 0 0,1-1-1 0 0,-1 0 0 0 0,0 0 0 0 0,0 1 0 0 0,-1-1 1 0 0,0 0-1 0 0,0 0 0 0 0,0 0 0 0 0,-1 0 0 0 0,0 0 0 0 0,0 0 1 0 0,-4 7-1 0 0,-2 2-246 0 0,0 0 0 0 0,-1-1 0 0 0,0-1 0 0 0,-1 1 0 0 0,-1-1 0 0 0,-13 12 0 0 0,19-20-57 0 0,1-1-1 0 0,-2 0 1 0 0,1 0 0 0 0,0-1 0 0 0,-1 1 0 0 0,0-1-1 0 0,1 0 1 0 0,-1-1 0 0 0,-1 1 0 0 0,-8 1 0 0 0,13-3 226 0 0,0-1 1 0 0,0 1 0 0 0,0-1 0 0 0,0 0 0 0 0,0 0 0 0 0,0 0 0 0 0,0 0 0 0 0,0 0 0 0 0,0 0 0 0 0,0 0 0 0 0,0-1-1 0 0,0 1 1 0 0,0-1 0 0 0,0 0 0 0 0,0 1 0 0 0,0-1 0 0 0,1 0 0 0 0,-1 0 0 0 0,0 0 0 0 0,0 0 0 0 0,1-1 0 0 0,-1 1 0 0 0,1 0-1 0 0,-1-1 1 0 0,1 1 0 0 0,0-1 0 0 0,-1 1 0 0 0,1-1 0 0 0,0 0 0 0 0,0 1 0 0 0,0-1 0 0 0,0 0 0 0 0,0 0 0 0 0,1 0 0 0 0,-1 0-1 0 0,0-4 1 0 0,0 2 55 0 0,0 0-1 0 0,1 0 0 0 0,-1 0 0 0 0,1-1 1 0 0,0 1-1 0 0,0 0 0 0 0,1 0 1 0 0,-1 0-1 0 0,1-1 0 0 0,0 1 0 0 0,0 0 1 0 0,1 0-1 0 0,-1 0 0 0 0,1 0 0 0 0,-1 1 1 0 0,1-1-1 0 0,1 0 0 0 0,-1 1 1 0 0,3-4-1 0 0,1 0-197 0 0,-1 0 0 0 0,2 1 0 0 0,-1 0 0 0 0,0 0 0 0 0,1 1 0 0 0,0 0 0 0 0,0 0 0 0 0,12-6 0 0 0,-2 3-3374 0 0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7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3079 0 0,'0'0'11658'0'0,"1"2"-11024"0"0,11 20 204 0 0,16 37 0 0 0,-11-12-456 0 0,20 90-1 0 0,-35-132-310 0 0,-1 4-2554 0 0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7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 9359 0 0,'-2'-6'7384'0'0,"8"22"-8056"0"0,0 1-224 0 0,1 5-40 0 0,3 1-4856 0 0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8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223 142 11743 0 0,'4'-21'463'0'0,"-1"12"-147"0"0,-2 1 0 0 0,1-1 0 0 0,-1 0-1 0 0,0 0 1 0 0,-1-11 0 0 0,0 17-166 0 0,-1 1 0 0 0,1-1 0 0 0,-1 1 0 0 0,1 0 0 0 0,-1-1 0 0 0,0 1 0 0 0,0 0 0 0 0,0 0 0 0 0,0-1 0 0 0,0 1 0 0 0,-1 0 0 0 0,1 0 0 0 0,-1 0 0 0 0,1 1 0 0 0,-1-1 0 0 0,0 0 0 0 0,1 1 0 0 0,-1-1 0 0 0,0 1 0 0 0,0-1 0 0 0,0 1 0 0 0,0 0 0 0 0,-1 0 0 0 0,-2-2 0 0 0,0 2-100 0 0,0-1-1 0 0,1 1 0 0 0,-1 0 1 0 0,0 0-1 0 0,0 0 0 0 0,0 1 1 0 0,0 0-1 0 0,0 0 1 0 0,0 0-1 0 0,0 1 0 0 0,0-1 1 0 0,0 1-1 0 0,1 0 1 0 0,-1 1-1 0 0,0-1 0 0 0,0 1 1 0 0,1 0-1 0 0,-1 0 0 0 0,1 0 1 0 0,0 1-1 0 0,-6 4 1 0 0,3-2-70 0 0,0 0 0 0 0,1 1 0 0 0,0-1 0 0 0,1 1 0 0 0,-1 1 0 0 0,1-1 0 0 0,0 1 0 0 0,0 0 0 0 0,1 0 0 0 0,0 0 0 0 0,0 1 0 0 0,-2 8 0 0 0,1-1 5 0 0,1 1-1 0 0,1 0 1 0 0,1 0 0 0 0,0 1-1 0 0,1-1 1 0 0,0 0 0 0 0,2 0 0 0 0,0 1-1 0 0,1-1 1 0 0,0 0 0 0 0,1 0-1 0 0,9 26 1 0 0,-11-39 15 0 0,1 0 0 0 0,-1-1 0 0 0,1 1 0 0 0,-1-1 0 0 0,1 1 0 0 0,0-1 0 0 0,0 0 0 0 0,0 1 0 0 0,0-1-1 0 0,0 0 1 0 0,0-1 0 0 0,0 1 0 0 0,1 0 0 0 0,-1 0 0 0 0,1-1 0 0 0,0 0 0 0 0,-1 1 0 0 0,4 0 0 0 0,-4-1 1 0 0,0-1-1 0 0,1 1 1 0 0,-1-1 0 0 0,0 1 0 0 0,1-1-1 0 0,-1 0 1 0 0,1 0 0 0 0,-1 0 0 0 0,0 0-1 0 0,1 0 1 0 0,-1-1 0 0 0,0 1 0 0 0,1-1-1 0 0,-1 1 1 0 0,0-1 0 0 0,1 0 0 0 0,-1 0-1 0 0,0 0 1 0 0,0 0 0 0 0,0 0 0 0 0,0-1-1 0 0,3-2 1 0 0,6-6 99 0 0,-1 0-1 0 0,-1-1 0 0 0,0 0 0 0 0,15-23 1 0 0,-19 25-29 0 0,-1 0 0 0 0,0 0 0 0 0,0 0 1 0 0,0 0-1 0 0,-1 0 0 0 0,0-1 1 0 0,2-19-1 0 0,-5 20-16 0 0,0 8 182 0 0,1 3-417 0 0,15 46 151 0 0,3-2 0 0 0,32 61 0 0 0,-44-94-181 0 0,16 22-1 0 0,-20-31-233 0 0,1 1 0 0 0,0-1 0 0 0,0 0-1 0 0,0 0 1 0 0,0-1 0 0 0,0 1 0 0 0,10 5 0 0 0,3-3-5346 0 0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24 4319 0 0,'0'0'332'0'0,"-2"-6"-36"0"0,-3-7 5080 0 0,5 13-5104 0 0,0-1-1 0 0,-1 1 0 0 0,1 0 1 0 0,0-1-1 0 0,-1 1 0 0 0,1 0 1 0 0,0 0-1 0 0,-1-1 0 0 0,1 1 1 0 0,-1 0-1 0 0,1 0 1 0 0,-1-1-1 0 0,1 1 0 0 0,0 0 1 0 0,-1 0-1 0 0,1 0 0 0 0,-1 0 1 0 0,0 0-1 0 0,-2-1-436 0 0,1 1 533 0 0,1 2-43 0 0,-9 5-197 0 0,0 1 0 0 0,-15 18 0 0 0,23-23-112 0 0,0 0 0 0 0,-1 0 0 0 0,1 0 0 0 0,0 1 0 0 0,1-1 0 0 0,-1 0 0 0 0,0 1 0 0 0,1 0 0 0 0,0-1 0 0 0,0 1 0 0 0,0 0 0 0 0,0 0 0 0 0,0 7 0 0 0,2 6-16 0 0,2-13 0 0 0,-1-1 0 0 0,8 14 0 0 0,-4-14 0 0 0,-2-1 0 0 0,7 5 37 0 0,0-1-1 0 0,0 0 1 0 0,1-1-1 0 0,0-1 0 0 0,0 1 1 0 0,1-2-1 0 0,-1 0 1 0 0,15 2-1 0 0,-6-1 69 0 0,34 11 0 0 0,-51-13-73 0 0,0-1 1 0 0,0 1 0 0 0,-1 0 0 0 0,1 0 0 0 0,0 0-1 0 0,-1 0 1 0 0,0 1 0 0 0,1 0 0 0 0,-1-1 0 0 0,0 1 0 0 0,0 1-1 0 0,-1-1 1 0 0,1 0 0 0 0,-1 0 0 0 0,1 1 0 0 0,-1 0-1 0 0,0-1 1 0 0,2 8 0 0 0,-2-5-5 0 0,0 0 1 0 0,-1 0-1 0 0,0 0 0 0 0,0 0 0 0 0,-1 1 1 0 0,0-1-1 0 0,0 0 0 0 0,0 0 0 0 0,-1 0 1 0 0,0 0-1 0 0,0 0 0 0 0,-3 8 0 0 0,-6 15-485 0 0,-1 0 0 0 0,-1-1 0 0 0,-2 0 0 0 0,-24 37 0 0 0,25-47-1460 0 0,1-3-3281 0 0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8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11863 0 0,'0'0'1075'0'0,"3"0"-767"0"0,17-1 687 0 0,-1 0 0 0 0,1-2 0 0 0,30-7 0 0 0,60-24 1031 0 0,-49 15-1639 0 0,5-6-3284 0 0,-47 17-3222 0 0</inkml:trace>
  <inkml:trace contextRef="#ctx0" brushRef="#br0" timeOffset="1">304 243 5783 0 0,'0'0'5448'0'0,"14"3"-4776"0"0,0-3-112 0 0,-1-1-24 0 0,3-7-8 0 0,1 0-1168 0 0,-1-2-224 0 0,3-1-56 0 0,0-3-3616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04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5783 0 0,'0'0'444'0'0,"-8"4"-176"0"0,6-3-112 0 0,0 1-1 0 0,0 0 1 0 0,0 1-1 0 0,0-1 1 0 0,1 0-1 0 0,-1 1 1 0 0,1-1-1 0 0,-1 1 0 0 0,1-1 1 0 0,0 1-1 0 0,0-1 1 0 0,0 1-1 0 0,0 3 1 0 0,-7 36 497 0 0,7-21-329 0 0,1 0 0 0 0,1 1 0 0 0,0-2 0 0 0,6 25 1 0 0,23 80 2243 0 0,0-2-531 0 0,-15-51-1013 0 0,9 63 672 0 0,-22-119-1543 0 0,0 3-74 0 0,-1-6-4541 0 0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9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10943 0 0,'0'0'987'0'0,"-2"1"-810"0"0,-6 6-94 0 0,-1 0-1 0 0,1 1 0 0 0,1 0 1 0 0,-1 1-1 0 0,1-1 0 0 0,1 1 1 0 0,0 0-1 0 0,0 1 0 0 0,1 0 0 0 0,0 0 1 0 0,0 0-1 0 0,1 0 0 0 0,1 1 1 0 0,0-1-1 0 0,0 1 0 0 0,1 0 1 0 0,0 0-1 0 0,0 21 0 0 0,3 1 245 0 0,1 0 0 0 0,2-1 0 0 0,1 1 0 0 0,1-1 0 0 0,2 0 0 0 0,1 0 0 0 0,15 33 0 0 0,-21-56-154 0 0,1 0-1 0 0,1-1 1 0 0,-1 0-1 0 0,1 0 1 0 0,1 0-1 0 0,0-1 1 0 0,0 1-1 0 0,0-1 1 0 0,12 9-1 0 0,-16-14-111 0 0,1 1 1 0 0,0-1-1 0 0,0 0 0 0 0,0 0 0 0 0,0 0 0 0 0,1-1 1 0 0,-1 1-1 0 0,1-1 0 0 0,-1 0 0 0 0,1 0 0 0 0,-1 0 1 0 0,1 0-1 0 0,-1-1 0 0 0,1 1 0 0 0,0-1 0 0 0,-1 0 1 0 0,1 0-1 0 0,0 0 0 0 0,-1 0 0 0 0,1-1 0 0 0,-1 0 1 0 0,1 0-1 0 0,-1 0 0 0 0,1 0 0 0 0,-1 0 0 0 0,1-1 1 0 0,3-2-1 0 0,1-1-5 0 0,0-1 0 0 0,-1 0-1 0 0,0 0 1 0 0,0 0 0 0 0,-1-1 0 0 0,0 0 0 0 0,0-1 0 0 0,-1 1-1 0 0,7-14 1 0 0,-1 1-31 0 0,-1-1 0 0 0,13-39 0 0 0,-18 44-5 0 0,-1 0 0 0 0,0-1-1 0 0,-1 0 1 0 0,-1 1 0 0 0,0-1 0 0 0,-2 0-1 0 0,0 0 1 0 0,0 0 0 0 0,-2 0 0 0 0,-4-20 0 0 0,4 27-25 0 0,-1 0 0 0 0,0 0 1 0 0,-1 0-1 0 0,0 0 1 0 0,-1 1-1 0 0,0-1 1 0 0,0 1-1 0 0,-1 1 1 0 0,0-1-1 0 0,-1 1 1 0 0,0 0-1 0 0,0 0 1 0 0,0 1-1 0 0,-1 0 1 0 0,0 0-1 0 0,-1 0 1 0 0,-14-7-1 0 0,17 11-115 0 0,-1-1-1 0 0,1 1 0 0 0,-1 1 1 0 0,0 0-1 0 0,0 0 1 0 0,-1 0-1 0 0,-9-1 0 0 0,12 3-521 0 0,0-1 0 0 0,0 1 0 0 0,0 1 0 0 0,0-1 0 0 0,0 1-1 0 0,0 0 1 0 0,0 0 0 0 0,0 0 0 0 0,0 0 0 0 0,1 1 0 0 0,-9 4 0 0 0,-2 3-4488 0 0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9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12095 0 0,'16'-13'15575'0'0,"-5"2"-23304"0"0,3 2 5243 0 0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9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32 13559 0 0,'0'-1'622'0'0,"2"-2"-288"0"0,-1 1-290 0 0,-1 1 0 0 0,1-1 0 0 0,-1 0 0 0 0,1 1 1 0 0,-1-1-1 0 0,1 1 0 0 0,-1-1 0 0 0,0 0 0 0 0,0 0 0 0 0,0 1 0 0 0,0-1 0 0 0,0 0 0 0 0,-1-3 1917 0 0,0 5-1834 0 0,-1 1 1 0 0,0-1 0 0 0,0 1-1 0 0,0 0 1 0 0,1-1 0 0 0,-1 1-1 0 0,0 0 1 0 0,1 0 0 0 0,-1 0-1 0 0,0 0 1 0 0,1 1 0 0 0,-2 0-1 0 0,-17 18 376 0 0,12-10-399 0 0,-1 1-1 0 0,2 0 1 0 0,-1 0-1 0 0,1 1 1 0 0,1 0 0 0 0,0 0-1 0 0,1 1 1 0 0,-7 25-1 0 0,3 3 73 0 0,-8 66 0 0 0,14-47-149 0 0,2 0 0 0 0,7 65-1 0 0,-6-118-10 0 0,6 53 701 0 0,-5-55-637 0 0,0 1 0 0 0,0-1 0 0 0,1 0 0 0 0,0 1 0 0 0,0-1 0 0 0,0 0 0 0 0,0 0 0 0 0,5 6 1 0 0,-6-9 161 0 0,1-2-2 0 0,0-1-197 0 0,1 1-1 0 0,-1 0 0 0 0,1-1 1 0 0,-1 1-1 0 0,1-1 1 0 0,-1 1-1 0 0,0-1 0 0 0,1 0 1 0 0,-1 0-1 0 0,0 0 1 0 0,0-1-1 0 0,1 1 0 0 0,-1 0 1 0 0,2-3-1 0 0,0 0-34 0 0,-1 1-1 0 0,0-1 0 0 0,1 0 1 0 0,-1 0-1 0 0,-1 0 0 0 0,1 0 1 0 0,-1 0-1 0 0,1-1 0 0 0,1-5 0 0 0,-3 6-190 0 0,0-1-1 0 0,1 0 0 0 0,-2 1 1 0 0,1-1-1 0 0,0 0 0 0 0,-1 0 0 0 0,-1-7 1 0 0,1 3-1798 0 0,0 11 1912 0 0,-1 6 66 0 0,0 23-1720 0 0,1-29 1311 0 0,-1 25-3443 0 0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40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117 372 1151 0 0,'1'-15'986'0'0,"-3"-40"708"0"0,-1 36-413 0 0,0 0 0 0 0,-8-24 0 0 0,7 26 243 0 0,0 0 1 0 0,1 0-1 0 0,0-19 0 0 0,2-1 6559 0 0,-6 52-7704 0 0,2-4-270 0 0,-1 14 104 0 0,0 1 0 0 0,-1 28 0 0 0,1-8-51 0 0,-15 177 31 0 0,11-81-130 0 0,7-109-59 0 0,-10 159 64 0 0,13-158 13 0 0,0-33 133 0 0,4-15-37 0 0,8-32 50 0 0,17-78-42 0 0,-16 28-65 0 0,1-146-1 0 0,-22-98 371 0 0,6 304-426 0 0,17 167-258 0 0,-13-107 191 0 0,12 372-5 0 0,-15-254 7 0 0,2-57 77 0 0,-1-83 41 0 0,6-76 190 0 0,2-33-326 0 0,-5 46 19 0 0,0-40 0 0 0,-7-105-16 0 0,-6 231-192 0 0,-8 189-58 0 0,7-57 261 0 0,-6 33-1564 0 0,17-185 1004 0 0,0 0-1 0 0,1-1 1 0 0,-1 1-1 0 0,1 0 1 0 0,0 0-1 0 0,3 7 1 0 0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43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71 1807 0 0,'0'0'83'0'0,"0"-8"10"0"0,2-10 579 0 0,-2 15-433 0 0,1 1 0 0 0,-1 0 1 0 0,0-1-1 0 0,0 1 0 0 0,0 0 1 0 0,0-1-1 0 0,0 1 0 0 0,0-1 1 0 0,-1 1-1 0 0,-1-6 1835 0 0,-17-3 2257 0 0,17 11-4177 0 0,1-1 0 0 0,-1 1 0 0 0,1 0-1 0 0,0 0 1 0 0,-1-1 0 0 0,1 1 0 0 0,-1 0 0 0 0,1 1 0 0 0,-1-1 0 0 0,1 0 0 0 0,-1 0 0 0 0,1 1 0 0 0,-1-1 0 0 0,1 0 0 0 0,0 1 0 0 0,-1 0 0 0 0,1-1 0 0 0,0 1 0 0 0,-1 0 0 0 0,1 0 0 0 0,0-1 0 0 0,0 1 0 0 0,0 0-1 0 0,0 0 1 0 0,0 0 0 0 0,0 1 0 0 0,0-1 0 0 0,-1 2 0 0 0,-4 4-3 0 0,1 0-1 0 0,0 0 1 0 0,-4 11 0 0 0,8-18-146 0 0,-4 13 35 0 0,-1 0 1 0 0,2 1-1 0 0,0-1 1 0 0,0 1 0 0 0,1 0-1 0 0,1 0 1 0 0,0 0 0 0 0,1 0-1 0 0,1 0 1 0 0,2 27 0 0 0,2-7-48 0 0,2-1-1 0 0,1 1 1 0 0,15 45 0 0 0,-16-64 7 0 0,0 0 0 0 0,1 0 0 0 0,10 17 0 0 0,-12-24 13 0 0,0-1-1 0 0,1 1 1 0 0,0-1-1 0 0,0 0 1 0 0,1 0 0 0 0,13 11-1 0 0,-17-16 24 0 0,1 0-1 0 0,-1 0 1 0 0,1 0-1 0 0,-1-1 1 0 0,1 1-1 0 0,-1-1 1 0 0,1 0-1 0 0,0 0 0 0 0,0 0 1 0 0,0-1-1 0 0,-1 1 1 0 0,1-1-1 0 0,0 0 1 0 0,0 0-1 0 0,0 0 1 0 0,0-1-1 0 0,0 1 1 0 0,-1-1-1 0 0,1 0 1 0 0,0 0-1 0 0,0 0 0 0 0,-1-1 1 0 0,1 1-1 0 0,-1-1 1 0 0,6-3-1 0 0,5-4 160 0 0,0-1-1 0 0,-1 0 0 0 0,-1-1 0 0 0,18-19 1 0 0,-8 7 90 0 0,37-51 0 0 0,-51 62-242 0 0,-1 0 0 0 0,0 0 0 0 0,-1-1 0 0 0,0 0 0 0 0,-1 0 0 0 0,6-26 1 0 0,-10 35-38 0 0,0-1 1 0 0,-1 0-1 0 0,0 0 1 0 0,0 0 0 0 0,0 0-1 0 0,0 1 1 0 0,-1-1-1 0 0,0 0 1 0 0,0 0 0 0 0,0 1-1 0 0,0-1 1 0 0,-1 0-1 0 0,0 1 1 0 0,0-1 0 0 0,0 1-1 0 0,0 0 1 0 0,-1 0-1 0 0,0 0 1 0 0,0 0 0 0 0,0 0-1 0 0,0 1 1 0 0,-1-1-1 0 0,-3-2 1 0 0,-9-7-80 0 0,-1 0 0 0 0,-1 2-1 0 0,0 0 1 0 0,-20-9 0 0 0,5 2-177 0 0,16 9-166 0 0,0 0 0 0 0,0 1-1 0 0,-29-8 1 0 0,44 15 310 0 0,0 1 1 0 0,0 0-1 0 0,-1 0 1 0 0,1 0-1 0 0,0 0 1 0 0,-1 0 0 0 0,1 0-1 0 0,0 1 1 0 0,0-1-1 0 0,-3 1 1 0 0,-1 1-402 0 0,4-2-753 0 0,-4 7-2380 0 0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43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2527 0 0,'1'1'187'0'0,"19"29"1912"0"0,-2 5 7157 0 0,-17-34-8358 0 0,-1 0-563 0 0,0-1 0 0 0,1 1-1 0 0,-1 0 1 0 0,1-1 0 0 0,-1 1-1 0 0,1-1 1 0 0,-1 1 0 0 0,1-1-1 0 0,0 0 1 0 0,-1 1 0 0 0,1-1-1 0 0,-1 1 1 0 0,1-1 0 0 0,0 0-1 0 0,1 1 1 0 0,12-2 777 0 0,-11 0-1108 0 0,-1 0 0 0 0,1 0 0 0 0,0 0 0 0 0,-1 0 0 0 0,0-1 0 0 0,1 1 0 0 0,-1-1 0 0 0,0 0 0 0 0,0 0 0 0 0,0 0 0 0 0,0 0 0 0 0,0 0 0 0 0,2-3 0 0 0,-3 3 39 0 0,0 1-43 0 0,-1 0 0 0 0,0 1 0 0 0,0-1 0 0 0,1 1 1 0 0,-1-1-1 0 0,0 0 0 0 0,0 1 0 0 0,0-1 1 0 0,0 0-1 0 0,0 1 0 0 0,0-1 0 0 0,0 1 1 0 0,0-1-1 0 0,0 0 0 0 0,0 1 0 0 0,0-1 1 0 0,-1 1-1 0 0,1-1 0 0 0,0 0 0 0 0,0 1 1 0 0,-1-1-1 0 0,1 1 0 0 0,0-1 0 0 0,0 1 1 0 0,-1-1-1 0 0,1 1 0 0 0,-1-1 0 0 0,1 1 1 0 0,-1-1-1 0 0,1 1 0 0 0,0-1 0 0 0,-1 1 1 0 0,0 0-1 0 0,1-1 0 0 0,-1 1 0 0 0,1 0 1 0 0,-1-1-1 0 0,1 1 0 0 0,-2 0 0 0 0,1-1 1 0 0,0 0-22 0 0,-1 1 0 0 0,1-1-1 0 0,0 1 1 0 0,-1-1 0 0 0,1 1 0 0 0,-1-1-1 0 0,1 1 1 0 0,0 0 0 0 0,-1-1 0 0 0,1 1-1 0 0,-1 0 1 0 0,1 0 0 0 0,-1 0 0 0 0,1 0 0 0 0,-1 1-1 0 0,1-1 1 0 0,-3 1 0 0 0,0 0-42 0 0,0 1 0 0 0,0-1 0 0 0,1 1 0 0 0,-1 0 0 0 0,0 0 0 0 0,-6 5 1 0 0,9-5 2 0 0,-1 0 0 0 0,1 0 0 0 0,0 0 0 0 0,0 0 0 0 0,-1 0 0 0 0,1 0 0 0 0,1 0 0 0 0,-1 0 1 0 0,0 1-1 0 0,0 3 0 0 0,0-4-315 0 0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44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45 2527 0 0,'-1'-3'51'0'0,"1"-1"0"0"0,0 1 0 0 0,0-1 0 0 0,0 1-1 0 0,0-1 1 0 0,0 0 0 0 0,1 1 0 0 0,-1-1 0 0 0,4-8 10746 0 0,-4 14-10670 0 0,1 0 0 0 0,0-1 0 0 0,0 1 0 0 0,0 0 1 0 0,0 0-1 0 0,0-1 0 0 0,0 1 0 0 0,0 0 0 0 0,0-1 0 0 0,1 1 0 0 0,1 1 0 0 0,4 4 59 0 0,-2 3-19 0 0,0-1 1 0 0,-1 1-1 0 0,6 18 1 0 0,1 2 150 0 0,51 138 1579 0 0,-59-160-1803 0 0,0 0 1 0 0,1-1-1 0 0,0 1 0 0 0,0-1 1 0 0,0 0-1 0 0,1-1 1 0 0,10 12-1 0 0,-13-16-74 0 0,1 0 0 0 0,-1 0 0 0 0,1 0 0 0 0,-1 0 0 0 0,1 0 0 0 0,0 0-1 0 0,-1-1 1 0 0,1 0 0 0 0,0 1 0 0 0,0-1 0 0 0,0 0 0 0 0,0 0 0 0 0,0-1 0 0 0,1 1 0 0 0,-1-1 0 0 0,0 1 0 0 0,0-1 0 0 0,0 0 0 0 0,0 0-1 0 0,1 0 1 0 0,-1-1 0 0 0,6-1 0 0 0,-1 0 16 0 0,1-2-1 0 0,-1 1 1 0 0,0-1-1 0 0,0 0 0 0 0,0 0 1 0 0,11-9-1 0 0,41-39 96 0 0,-27 23-64 0 0,35-41 293 0 0,-27 26 178 0 0,-40 43-407 0 0,0 1-128 0 0,0 1 1 0 0,1-1-1 0 0,-1 0 0 0 0,0 1 1 0 0,0-1-1 0 0,1 1 0 0 0,-1-1 1 0 0,0 1-1 0 0,0 0 0 0 0,0 0 1 0 0,0-1-1 0 0,0 1 1 0 0,0 0-1 0 0,0 0 0 0 0,0 0 1 0 0,0 0-1 0 0,0 0 0 0 0,0 0 1 0 0,-1 0-1 0 0,1 0 1 0 0,0 1-1 0 0,-1-1 0 0 0,1 0 1 0 0,0 2-1 0 0,9 30-10 0 0,-4 4 6 0 0,2 47-1 0 0,-1 1-83 0 0,11 9-3189 0 0,-11-59 1492 0 0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46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5039 0 0,'0'0'615'0'0,"0"3"-118"0"0,-9 106 3759 0 0,-10 67-1782 0 0,18-141-1992 0 0,1 0 0 0 0,2 0 0 0 0,6 37 0 0 0,-4-49-50 0 0,-1 0 131 0 0,8 27 1 0 0,-9-44-427 0 0,0-1 0 0 0,0 1 1 0 0,0-1-1 0 0,0 0 0 0 0,1 0 1 0 0,0 0-1 0 0,0 0 0 0 0,0 0 0 0 0,1-1 1 0 0,5 6-1 0 0,-7-8-67 0 0,-1-1 1 0 0,1 1-1 0 0,0-1 1 0 0,1 1-1 0 0,-1-1 1 0 0,0 0-1 0 0,0 0 0 0 0,0 0 1 0 0,1 0-1 0 0,-1 0 1 0 0,1 0-1 0 0,-1-1 1 0 0,1 1-1 0 0,-1-1 1 0 0,1 0-1 0 0,4 1 0 0 0,-3-2-1 0 0,-1 0 0 0 0,1 1 0 0 0,0-1 0 0 0,-1 0 0 0 0,1-1 0 0 0,-1 1 0 0 0,1-1 0 0 0,-1 1 0 0 0,0-1-1 0 0,4-3 1 0 0,4-4 64 0 0,0 0 0 0 0,-1 0 0 0 0,-1-1 0 0 0,0 0 0 0 0,9-13 0 0 0,-2-1 146 0 0,24-50 0 0 0,-29 53-173 0 0,-2 4 55 0 0,-1 0 0 0 0,-1 0-1 0 0,-1-1 1 0 0,-1 0-1 0 0,7-33 1 0 0,-11 42-106 0 0,0 1 1 0 0,-1 0-1 0 0,0 0 0 0 0,0-1 0 0 0,0 1 1 0 0,-1 0-1 0 0,-1-1 0 0 0,1 1 0 0 0,-1 0 1 0 0,-1 0-1 0 0,1 0 0 0 0,-2 1 0 0 0,1-1 1 0 0,-1 1-1 0 0,-6-11 0 0 0,-2 2 35 0 0,-1 0-1 0 0,0 1 1 0 0,-2 0 0 0 0,-26-21-1 0 0,31 28-96 0 0,0 1 0 0 0,0 1 0 0 0,-1 0-1 0 0,1 0 1 0 0,-1 1 0 0 0,-1 0 0 0 0,1 1 0 0 0,-1 0-1 0 0,-13-2 1 0 0,21 6-206 0 0,-1-1-1 0 0,0 1 0 0 0,1 0 1 0 0,-1 1-1 0 0,1-1 1 0 0,-1 1-1 0 0,1 0 0 0 0,0 0 1 0 0,-1 1-1 0 0,1-1 1 0 0,0 1-1 0 0,0 0 0 0 0,0 0 1 0 0,0 0-1 0 0,0 1 1 0 0,0-1-1 0 0,1 1 0 0 0,-6 5 1 0 0,6-6-37 0 0,1 0 1 0 0,0 1 0 0 0,0-1-1 0 0,0 1 1 0 0,0-1-1 0 0,0 1 1 0 0,0 0 0 0 0,1 0-1 0 0,-1 0 1 0 0,1 0 0 0 0,0 0-1 0 0,0 0 1 0 0,0 0-1 0 0,0 0 1 0 0,1 0 0 0 0,-1 0-1 0 0,1 1 1 0 0,0-1-1 0 0,0 0 1 0 0,0 0 0 0 0,0 1-1 0 0,0-1 1 0 0,1 0-1 0 0,0 0 1 0 0,-1 0 0 0 0,3 4-1 0 0,6 11-4622 0 0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4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4319 0 0,'0'0'332'0'0,"0"2"-220"0"0,5 23 2866 0 0,-3-17-1242 0 0,0 1-1 0 0,1 15 0 0 0,-3-22-383 0 0,3 8 6899 0 0,0-10-8156 0 0,-1 1 0 0 0,1-1 1 0 0,-1 0-1 0 0,1 0 0 0 0,0 0 1 0 0,-1 0-1 0 0,1 0 0 0 0,-1-1 1 0 0,0 1-1 0 0,1-1 0 0 0,4-1 1 0 0,-5 1-95 0 0,0-1 1 0 0,-1 1-1 0 0,1 0 1 0 0,0-1-1 0 0,-1 1 1 0 0,1-1-1 0 0,0 0 1 0 0,-1 1-1 0 0,0-1 0 0 0,1 0 1 0 0,-1 0-1 0 0,1-3 1 0 0,1 1 7 0 0,1-4 6 0 0,-3 2 16 0 0,-3-4-24 0 0,1 4-22 0 0,1 5-83 0 0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4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16151 0 0,'2'-12'331'0'0,"-1"8"-191"0"0,0-1 0 0 0,0 0-1 0 0,0 1 1 0 0,0 0-1 0 0,1-1 1 0 0,0 1 0 0 0,0 0-1 0 0,0 0 1 0 0,1 0-1 0 0,4-7 3501 0 0,-6 26-3136 0 0,0-1 0 0 0,4 16 1 0 0,1 10-300 0 0,4 63 243 0 0,27 378 424 0 0,-21-280-7466 0 0,-13-164 4335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04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5 226 3367 0 0,'0'-2'258'0'0,"-2"-5"257"0"0,1-1 0 0 0,0 0-1 0 0,1 1 1 0 0,0-14 0 0 0,1 18-189 0 0,0-1 0 0 0,-1 1-1 0 0,1 0 1 0 0,0 0 0 0 0,1-1 0 0 0,-1 1-1 0 0,0 0 1 0 0,1 0 0 0 0,0 0-1 0 0,0 0 1 0 0,0 0 0 0 0,0 1 0 0 0,4-5-1 0 0,14-13 675 0 0,0 1 0 0 0,1 2-1 0 0,1 0 1 0 0,31-19 0 0 0,-48 34-879 0 0,-1-1 0 0 0,1 1-1 0 0,-1 0 1 0 0,1 1 0 0 0,0-1 0 0 0,0 1 0 0 0,0 0 0 0 0,0 0 0 0 0,0 0-1 0 0,0 1 1 0 0,0 0 0 0 0,0 0 0 0 0,0 0 0 0 0,0 1 0 0 0,7 1-1 0 0,-8-1-61 0 0,1 0 0 0 0,-1 1 0 0 0,0 0 1 0 0,0 0-1 0 0,0 0 0 0 0,0 0 0 0 0,0 1 0 0 0,-1-1 0 0 0,1 1 0 0 0,-1 0 0 0 0,1 0 0 0 0,-1 0 0 0 0,0 1 0 0 0,0-1 0 0 0,-1 1 0 0 0,1 0 0 0 0,2 4 0 0 0,-1-1-30 0 0,-1 0 0 0 0,0-1 0 0 0,0 1 0 0 0,-1 0 0 0 0,0 1 0 0 0,0-1 0 0 0,-1 0 0 0 0,0 1 0 0 0,0-1 0 0 0,0 0 0 0 0,-2 13 0 0 0,0-10 7 0 0,-1 0 1 0 0,0-1 0 0 0,0 1-1 0 0,-1-1 1 0 0,0 1-1 0 0,-1-1 1 0 0,0 0 0 0 0,-7 10-1 0 0,1-2-218 0 0,-1-1-1 0 0,-1 0 0 0 0,0 0 1 0 0,-2-2-1 0 0,1 1 0 0 0,-2-2 1 0 0,-29 23-1 0 0,43-36 124 0 0,0 1 0 0 0,0 0 0 0 0,0 0 0 0 0,0-1 0 0 0,0 1 0 0 0,0 0 0 0 0,0-1 0 0 0,-1 1 0 0 0,1-1 0 0 0,0 0 0 0 0,0 1 0 0 0,0-1 0 0 0,-1 0 0 0 0,1 0 0 0 0,0 0 0 0 0,0 0 0 0 0,-1 0 0 0 0,1 0 0 0 0,0 0 0 0 0,0 0 0 0 0,-1 0 0 0 0,1 0 0 0 0,0-1 0 0 0,0 1-1 0 0,-1-1 1 0 0,1 1 0 0 0,0-1 0 0 0,0 1 0 0 0,0-1 0 0 0,0 0 0 0 0,0 1 0 0 0,0-1 0 0 0,0 0 0 0 0,0 0 0 0 0,0 0 0 0 0,0 0 0 0 0,-1-1 0 0 0,1 0-9 0 0,1 1-133 0 0,0 1 189 0 0,0 0 1 0 0,-1-1-1 0 0,1 1 1 0 0,0 0 0 0 0,0-1-1 0 0,0 1 1 0 0,0 0-1 0 0,0-1 1 0 0,0 1-1 0 0,0 0 1 0 0,0-1-1 0 0,0 1 1 0 0,0 0-1 0 0,0-1 1 0 0,0 1-1 0 0,0 0 1 0 0,0-1-1 0 0,0 1 1 0 0,0 0-1 0 0,0 0 1 0 0,1-1-1 0 0,-1 1 1 0 0,2-1 35 0 0,0 1 0 0 0,0 0 0 0 0,1-1 0 0 0,-1 1 0 0 0,0 0 0 0 0,0 1 0 0 0,0-1 0 0 0,1 0 0 0 0,-1 1 1 0 0,0-1-1 0 0,0 1 0 0 0,0-1 0 0 0,0 1 0 0 0,0 0 0 0 0,0 0 0 0 0,0 0 0 0 0,0 0 0 0 0,0 0 0 0 0,-1 1 0 0 0,4 2 0 0 0,6 5 190 0 0,0 1 0 0 0,9 10-1 0 0,-15-13-122 0 0,168 198 2058 0 0,-155-181-1955 0 0,10 9 119 0 0,55 50-1 0 0,-69-69-293 0 0,-12-13-191 0 0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44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11 3679 0 0,'0'0'167'0'0,"-2"-1"-7"0"0,2 0-87 0 0,-1 0 0 0 0,0 1 0 0 0,1-1 0 0 0,-1 1 1 0 0,0-1-1 0 0,1 1 0 0 0,-1 0 0 0 0,0-1 0 0 0,0 1 0 0 0,0 0 0 0 0,1 0 0 0 0,-1-1 0 0 0,0 1 0 0 0,0 0 1 0 0,0 0-1 0 0,0 0 0 0 0,1 0 0 0 0,-1 0 0 0 0,0 0 0 0 0,0 0 0 0 0,0 0 0 0 0,0 0 0 0 0,0 1 0 0 0,1-1 1 0 0,-1 0-1 0 0,0 0 0 0 0,0 1 0 0 0,0-1 0 0 0,1 0 0 0 0,-2 2 0 0 0,-1-1 326 0 0,-4 3 88 0 0,1 0-1 0 0,-1 0 1 0 0,1 1-1 0 0,0 0 1 0 0,0 0-1 0 0,1 0 1 0 0,-6 7-1 0 0,-1 3-52 0 0,-18 27 0 0 0,20-26-327 0 0,0 1-1 0 0,1 1 0 0 0,1-1 0 0 0,1 1 1 0 0,0 1-1 0 0,-5 25 0 0 0,10-36-7 0 0,1 1 0 0 0,0-1 1 0 0,0 1-1 0 0,1-1 0 0 0,0 1 0 0 0,0-1 0 0 0,1 1 0 0 0,0-1 0 0 0,1 0 1 0 0,0 1-1 0 0,0-1 0 0 0,1 0 0 0 0,0 0 0 0 0,0 0 0 0 0,1 0 0 0 0,8 13 1 0 0,-8-17 0 0 0,-1 0 1 0 0,1 0-1 0 0,-1-1 1 0 0,1 1 0 0 0,0-1-1 0 0,1 0 1 0 0,-1 0-1 0 0,0-1 1 0 0,1 1 0 0 0,0-1-1 0 0,-1 0 1 0 0,1 0-1 0 0,0-1 1 0 0,0 0 0 0 0,0 1-1 0 0,0-1 1 0 0,0-1-1 0 0,0 1 1 0 0,0-1 0 0 0,6 0-1 0 0,-2 0 60 0 0,0-1 1 0 0,0 0-1 0 0,0 0 0 0 0,0-1 0 0 0,0 0 0 0 0,-1-1 1 0 0,1 0-1 0 0,-1 0 0 0 0,1-1 0 0 0,12-7 0 0 0,-10 3-65 0 0,0 0 0 0 0,-1-1 0 0 0,0-1 0 0 0,0 0 0 0 0,-1 0 0 0 0,-1 0 0 0 0,0-1-1 0 0,12-21 1 0 0,-14 22-62 0 0,0-1-1 0 0,-2 0 1 0 0,1 0-1 0 0,-1 0 0 0 0,-1 0 1 0 0,0-1-1 0 0,0 1 1 0 0,-1-1-1 0 0,-1 0 0 0 0,0-16 1 0 0,-1 20-55 0 0,-2 0-1 0 0,1 0 1 0 0,-1 0-1 0 0,0 0 1 0 0,-1 0 0 0 0,0 0-1 0 0,0 1 1 0 0,0 0 0 0 0,-1-1-1 0 0,0 1 1 0 0,-1 0 0 0 0,0 1-1 0 0,0-1 1 0 0,0 1 0 0 0,-1 0-1 0 0,0 0 1 0 0,0 1-1 0 0,0 0 1 0 0,-1 0 0 0 0,1 0-1 0 0,-1 1 1 0 0,-14-7 0 0 0,14 8-240 0 0,0 0 1 0 0,0 0 0 0 0,0 0-1 0 0,-1 1 1 0 0,1 0 0 0 0,-1 1 0 0 0,0-1-1 0 0,1 2 1 0 0,-1-1 0 0 0,0 1-1 0 0,0 0 1 0 0,1 0 0 0 0,-1 1 0 0 0,0 0-1 0 0,1 1 1 0 0,-1 0 0 0 0,1 0-1 0 0,-1 0 1 0 0,1 1 0 0 0,0 0 0 0 0,0 1-1 0 0,0-1 1 0 0,1 1 0 0 0,-8 6-1 0 0,12-9-155 0 0,0 1-1 0 0,0 0 1 0 0,0 0-1 0 0,0 0 0 0 0,1 0 1 0 0,-1 0-1 0 0,0 0 1 0 0,1 0-1 0 0,0 1 1 0 0,-3 4-1 0 0,1 8-2769 0 0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45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2039 0 0,'0'0'92'0'0,"0"3"-2"0"0,1-1 178 0 0,0 0 1 0 0,0 1 0 0 0,-1-1-1 0 0,1 1 1 0 0,-1 0-1 0 0,0-1 1 0 0,0 1 0 0 0,0-1-1 0 0,0 1 1 0 0,0-1 0 0 0,-1 6-1 0 0,-1 3 6179 0 0,3-2 1244 0 0,8-13-7111 0 0,-8 3-554 0 0,5-5 135 0 0,-4 0-164 0 0,-1 0-74 0 0,-1 4-54 0 0,-15-2-911 0 0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45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2 4663 0 0,'0'0'694'0'0,"-2"0"796"0"0,-1-1-976 0 0,0 1 0 0 0,-1 0 0 0 0,1 0 0 0 0,0 0 0 0 0,0 0 0 0 0,0 1 0 0 0,0-1 0 0 0,0 1-1 0 0,0 0 1 0 0,0 0 0 0 0,-4 1 0 0 0,2 1-110 0 0,0-1 0 0 0,0 1-1 0 0,0 0 1 0 0,0 1 0 0 0,-6 5 0 0 0,-1 3-74 0 0,0 1 0 0 0,0 1 1 0 0,-9 15-1 0 0,8-11-147 0 0,2 1 0 0 0,0 0 1 0 0,1 1-1 0 0,1 0 0 0 0,1 0 1 0 0,0 1-1 0 0,2 0 0 0 0,1 1 0 0 0,0-1 1 0 0,-2 31-1 0 0,4-25 44 0 0,2-1 0 0 0,1 1 0 0 0,4 37 0 0 0,-3-56-182 0 0,0 0-1 0 0,0-1 1 0 0,1 1-1 0 0,0 0 1 0 0,1-1-1 0 0,-1 0 1 0 0,2 0-1 0 0,-1 0 1 0 0,1 0-1 0 0,0 0 1 0 0,0 0 0 0 0,1-1-1 0 0,-1 0 1 0 0,2 0-1 0 0,-1 0 1 0 0,8 6-1 0 0,-9-9-8 0 0,0-1 0 0 0,1 1-1 0 0,-1-1 1 0 0,0 0 0 0 0,1 0-1 0 0,-1-1 1 0 0,1 1 0 0 0,-1-1-1 0 0,1 0 1 0 0,0 0 0 0 0,4 0 0 0 0,-1-1 22 0 0,0 0 1 0 0,0 0 0 0 0,-1-1-1 0 0,1 0 1 0 0,0-1 0 0 0,8-2-1 0 0,5-3 77 0 0,0-2 1 0 0,-1 0-1 0 0,33-21 0 0 0,-50 29-129 0 0,-1-1 0 0 0,0 1-1 0 0,1-1 1 0 0,-1 1 0 0 0,0-1-1 0 0,0 0 1 0 0,0 0 0 0 0,3-4-1 0 0,-5 6-4 0 0,0-1 0 0 0,0 1 0 0 0,0-1 1 0 0,1 1-1 0 0,-1-1 0 0 0,0 1 0 0 0,0-1 0 0 0,0 1 0 0 0,0-1 0 0 0,0 1 0 0 0,0-1 0 0 0,0 1 1 0 0,0-1-1 0 0,0 1 0 0 0,0-1 0 0 0,0 1 0 0 0,0-1 0 0 0,0 1 0 0 0,0-1 0 0 0,-1 1 0 0 0,1-1 0 0 0,-1 0 0 0 0,0 0 0 0 0,1 0-1 0 0,-1 0 1 0 0,0 0 0 0 0,0 0 0 0 0,1 0-1 0 0,-1 1 1 0 0,0-1 0 0 0,0 0 0 0 0,0 1-1 0 0,-1-2 1 0 0,-3 1-66 0 0,1-1 0 0 0,0 1-1 0 0,0-1 1 0 0,-1 1 0 0 0,1 0-1 0 0,0 1 1 0 0,-1-1 0 0 0,1 1 0 0 0,-1 0-1 0 0,1 0 1 0 0,-1 1 0 0 0,-4 0 0 0 0,-7 1-674 0 0,-30 9 1 0 0,30-4-550 0 0,0 0 0 0 0,0 0 1 0 0,0 2-1 0 0,1 0 0 0 0,-26 20 0 0 0,18-12-596 0 0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47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 2271 0 0,'0'0'102'0'0,"-1"0"186"0"0,-1-1-40 0 0,0 1 1 0 0,1 0 0 0 0,-1 0-1 0 0,0 0 1 0 0,0 0-1 0 0,1 0 1 0 0,-1 0 0 0 0,0 1-1 0 0,0-1 1 0 0,1 1-1 0 0,-1-1 1 0 0,0 1 0 0 0,1-1-1 0 0,-1 1 1 0 0,0 0-1 0 0,1 0 1 0 0,-3 2 0 0 0,1-1 52 0 0,0 1 0 0 0,0 0 1 0 0,0 0-1 0 0,1 0 0 0 0,-1 0 1 0 0,1 0-1 0 0,-4 7 0 0 0,1 2 150 0 0,-1 0-1 0 0,1 1 0 0 0,-5 23 0 0 0,1 6-95 0 0,1 1-1 0 0,2 0 0 0 0,0 45 0 0 0,5-65-180 0 0,2 1-1 0 0,1-1 0 0 0,0 1 1 0 0,2-1-1 0 0,1 0 1 0 0,1 0-1 0 0,10 27 0 0 0,-14-45-86 0 0,0-1 1 0 0,0 1-1 0 0,1-1 0 0 0,-1 0 0 0 0,1 0 0 0 0,0 0 0 0 0,0 0 0 0 0,0-1 0 0 0,0 1 1 0 0,1-1-1 0 0,-1 0 0 0 0,1 0 0 0 0,0 0 0 0 0,0 0 0 0 0,5 2 0 0 0,-5-3-4 0 0,-1-1 0 0 0,1 0 1 0 0,0 0-1 0 0,-1 0 0 0 0,1 0 0 0 0,0-1 0 0 0,0 0 0 0 0,0 1 0 0 0,-1-1 0 0 0,1-1 0 0 0,0 1 0 0 0,0 0 1 0 0,0-1-1 0 0,-1 0 0 0 0,1 0 0 0 0,0 0 0 0 0,-1 0 0 0 0,1-1 0 0 0,5-2 0 0 0,14-9 200 0 0,0-1 0 0 0,-1-1 0 0 0,30-26 0 0 0,-38 28-170 0 0,0-1 0 0 0,-1 0 1 0 0,0-1-1 0 0,-1 0 1 0 0,14-26-1 0 0,-23 35-50 0 0,0 1 1 0 0,0-1-1 0 0,-1 1 0 0 0,0-1 1 0 0,0 0-1 0 0,-1 0 0 0 0,1 0 0 0 0,-2 0 1 0 0,1 0-1 0 0,0 0 0 0 0,-1 0 1 0 0,0-1-1 0 0,-1-5 0 0 0,-1 2-3 0 0,0 1 0 0 0,-1 0-1 0 0,0 0 1 0 0,0 0 0 0 0,-1 0 0 0 0,0 0-1 0 0,-9-13 1 0 0,-2-2-52 0 0,0 2 0 0 0,-21-24-1 0 0,32 41-84 0 0,-1-1-1 0 0,-1 1 0 0 0,1 0 1 0 0,-1 1-1 0 0,1-1 0 0 0,-2 1 1 0 0,1 0-1 0 0,0 0 0 0 0,-1 1 1 0 0,1 0-1 0 0,-1 0 1 0 0,0 0-1 0 0,-8-1 0 0 0,12 3-85 0 0,0 1-1 0 0,0 0 0 0 0,0 0 1 0 0,0 0-1 0 0,0 0 0 0 0,0 0 1 0 0,0 1-1 0 0,-1-1 0 0 0,1 1 1 0 0,0 0-1 0 0,1 0 0 0 0,-1 0 1 0 0,0 0-1 0 0,0 0 0 0 0,-4 3 1 0 0,3-1-216 0 0,1 0 0 0 0,-1 0 0 0 0,1 0 0 0 0,0 0 1 0 0,0 1-1 0 0,0-1 0 0 0,0 1 0 0 0,1 0 1 0 0,-4 5-1 0 0,1 1-303 0 0,1 1-1 0 0,0-1 1 0 0,1 1 0 0 0,0 0 0 0 0,0 0 0 0 0,1 0 0 0 0,-1 13-1 0 0,5 19-1085 0 0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48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 2039 0 0,'0'0'9287'0'0,"2"1"-8140"0"0,7 6-130 0 0,-6-6 907 0 0,9 0-465 0 0,-9-1-1150 0 0,0 1 0 0 0,0-1 0 0 0,0 0 0 0 0,0 0 1 0 0,0-1-1 0 0,0 1 0 0 0,0 0 0 0 0,0-1 0 0 0,4-1 1 0 0,-5 1-333 0 0,9-5 795 0 0,-10 4-322 0 0,-7 2-393 0 0,-2 1-182 0 0,1 1 1 0 0,0 0 0 0 0,0 0 0 0 0,0 1 0 0 0,0 0 0 0 0,0 0 0 0 0,0 0 0 0 0,1 1 0 0 0,0 0 0 0 0,-1 0-1 0 0,2 1 1 0 0,-8 6 0 0 0,12-10 32 0 0,19 0 19 0 0,-14 0-193 0 0,0-1 0 0 0,1 0 1 0 0,-1 0-1 0 0,0 0 0 0 0,1-1 1 0 0,3 0-1 0 0,4-3-1573 0 0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50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227 125 2791 0 0,'1'-2'395'0'0,"6"-12"3242"0"0,-7 12-2331 0 0,2-2-806 0 0,-1 0 1 0 0,1 0-1 0 0,-1 0 1 0 0,-1 0 0 0 0,1-1-1 0 0,0 1 1 0 0,-1 0-1 0 0,0-1 1 0 0,0 1-1 0 0,0 0 1 0 0,-1-1-1 0 0,-1-7 1 0 0,1 9-402 0 0,0 1 1 0 0,0-1-1 0 0,0 1 0 0 0,0 0 1 0 0,0 0-1 0 0,0 0 0 0 0,-1 0 1 0 0,1 0-1 0 0,-1 0 0 0 0,0 0 1 0 0,1 0-1 0 0,-1 0 0 0 0,0 1 1 0 0,0-1-1 0 0,0 1 0 0 0,0-1 1 0 0,-1 1-1 0 0,1 0 0 0 0,0 0 1 0 0,0 0-1 0 0,-1 0 0 0 0,1 0 1 0 0,-1 1-1 0 0,-3-2 0 0 0,1 2-69 0 0,0-1 0 0 0,0 1-1 0 0,1 0 1 0 0,-1 0 0 0 0,0 0-1 0 0,0 1 1 0 0,1-1 0 0 0,-1 1-1 0 0,1 0 1 0 0,-1 1 0 0 0,0-1-1 0 0,1 1 1 0 0,-5 2 0 0 0,2 0-25 0 0,0 0-1 0 0,1 1 1 0 0,0-1 0 0 0,0 1 0 0 0,0 0 0 0 0,0 1 0 0 0,-7 9 0 0 0,5-5-14 0 0,1 1 0 0 0,0 1 1 0 0,0-1-1 0 0,1 1 0 0 0,1 0 1 0 0,0 0-1 0 0,0 0 1 0 0,1 1-1 0 0,-2 17 0 0 0,4-15 3 0 0,0 0-1 0 0,1 0 1 0 0,1-1 0 0 0,2 18-1 0 0,-1-25 5 0 0,0 0-1 0 0,0-1 0 0 0,1 0 1 0 0,0 1-1 0 0,0-1 0 0 0,0 0 1 0 0,1 0-1 0 0,-1 0 0 0 0,1 0 1 0 0,1-1-1 0 0,6 10 0 0 0,-9-13 20 0 0,1-1 0 0 0,-1 0 0 0 0,1 1-1 0 0,-1-1 1 0 0,1 0 0 0 0,-1 0 0 0 0,1 0-1 0 0,0 0 1 0 0,0 0 0 0 0,-1 0 0 0 0,1 0-1 0 0,0-1 1 0 0,0 1 0 0 0,0 0 0 0 0,0-1-1 0 0,0 0 1 0 0,0 1 0 0 0,0-1 0 0 0,0 0-1 0 0,-1 0 1 0 0,1 0 0 0 0,0 0 0 0 0,0-1-1 0 0,0 1 1 0 0,0-1 0 0 0,0 1 0 0 0,0-1-1 0 0,0 1 1 0 0,0-1 0 0 0,-1 0 0 0 0,1 0-1 0 0,0 0 1 0 0,0 0 0 0 0,1-1 0 0 0,6-5 126 0 0,-1 0 1 0 0,1-1 0 0 0,-1 1-1 0 0,11-16 1 0 0,-18 22-139 0 0,23-30 405 0 0,-1-1 0 0 0,-1-1 0 0 0,-2-1 0 0 0,26-60 0 0 0,-38 75 212 0 0,6-27 0 0 0,-14 44-378 0 0,21 347-108 0 0,-1-85-80 0 0,-13 28-56 0 0,-10-228-134 0 0,2-35-56 0 0,1 39 1 0 0,1-58 321 0 0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20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22 143 0 0,'0'0'0'0'0,"-12"-8"0"0"0,0 0 0 0 0,-1 2 0 0 0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14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82 322 1151 0 0,'-5'-1'104'0'0,"0"0"0"0"0,1 0-1 0 0,-1 1 1 0 0,0 0-1 0 0,0 0 1 0 0,0 0-1 0 0,0 0 1 0 0,-6 2-1 0 0,6-1 663 0 0,0 0-1 0 0,0 1 0 0 0,1 0 1 0 0,-8 3 6320 0 0,15-5-6191 0 0,62-7 521 0 0,0-2 0 0 0,0-3 0 0 0,80-26 0 0 0,141-74 7 0 0,-12 9-1236 0 0,-87 55-4954 0 0,-173 46 3013 0 0,-11 1-6 0 0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14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0 775 0 0,'-1'2'54'0'0,"1"2"240"0"0,0-1 0 0 0,0 1 1 0 0,0-1-1 0 0,0 1 0 0 0,0-1 1 0 0,1 1-1 0 0,-1-1 0 0 0,1 1 1 0 0,0-1-1 0 0,0 0 0 0 0,4 7 1 0 0,1 3 2487 0 0,16 20 1 0 0,-16-25-2003 0 0,-1 1 0 0 0,1-1 0 0 0,-1 1 0 0 0,6 17 0 0 0,-8-15-583 0 0,0 1 0 0 0,-1-1 0 0 0,0 1-1 0 0,-1 0 1 0 0,0 0 0 0 0,-1 0 0 0 0,0 0 0 0 0,-1 0 0 0 0,-4 19 0 0 0,1-14 70 0 0,-1 0 0 0 0,-1 0 1 0 0,0-1-1 0 0,-1 1 1 0 0,-18 27-1 0 0,-5 5-912 0 0,-38 46-1 0 0,52-76 35 0 0,-1 0 0 0 0,0-1 0 0 0,-1-1 0 0 0,-40 29 0 0 0,27-26-4331 0 0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14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1 599 0 0,'-7'5'51'0'0,"0"1"0"0"0,1 0 0 0 0,0 1 0 0 0,0-1 0 0 0,0 1 0 0 0,-6 11-1 0 0,-25 49 3274 0 0,23-40-1433 0 0,-13 25 1009 0 0,-21 58 0 0 0,40-87-2326 0 0,0 1 1 0 0,2 0 0 0 0,0 1 0 0 0,2-1-1 0 0,-1 29 1 0 0,5-48-452 0 0,0-1 1 0 0,0 1-1 0 0,0-1 0 0 0,1 1 0 0 0,0 0 1 0 0,0-1-1 0 0,0 1 0 0 0,3 5 1 0 0,-4-8-99 0 0,1-1 1 0 0,0 0 0 0 0,-1 0 0 0 0,1 0 0 0 0,0 1 0 0 0,-1-1 0 0 0,1 0 0 0 0,0 0-1 0 0,0 0 1 0 0,0-1 0 0 0,0 1 0 0 0,0 0 0 0 0,0 0 0 0 0,0 0 0 0 0,0-1 0 0 0,1 1-1 0 0,-1 0 1 0 0,0-1 0 0 0,0 1 0 0 0,0-1 0 0 0,1 0 0 0 0,-1 1 0 0 0,0-1 0 0 0,1 0-1 0 0,-1 0 1 0 0,0 0 0 0 0,1 0 0 0 0,-1 0 0 0 0,0 0 0 0 0,1 0 0 0 0,-1 0-1 0 0,0 0 1 0 0,2-1 0 0 0,4-1 30 0 0,-1-1 0 0 0,0 1 0 0 0,0-1 0 0 0,0 0 0 0 0,0-1 0 0 0,-1 1 0 0 0,1-1 0 0 0,-1 0-1 0 0,6-6 1 0 0,6-7 68 0 0,17-23-1 0 0,-19 21-66 0 0,8-8-14 0 0,35-43 54 0 0,-51 60-79 0 0,-1 1-1 0 0,-1-1 0 0 0,1 0 0 0 0,-1 0 1 0 0,6-20-1 0 0,-10 27-17 0 0,0 0 0 0 0,0 0 0 0 0,-1 0 0 0 0,1 0 0 0 0,-1 0 0 0 0,1 0 0 0 0,-1 0 1 0 0,0 0-1 0 0,0 0 0 0 0,-1 0 0 0 0,1 0 0 0 0,-1 0 0 0 0,1 0 0 0 0,-1 0 0 0 0,0 0 0 0 0,0 1 0 0 0,0-1 0 0 0,0 0 0 0 0,-1 0 0 0 0,1 1 1 0 0,-1-1-1 0 0,0 1 0 0 0,1-1 0 0 0,-1 1 0 0 0,0 0 0 0 0,-1 0 0 0 0,1 0 0 0 0,0 0 0 0 0,-1 0 0 0 0,1 0 0 0 0,-1 0 0 0 0,1 1 0 0 0,-4-2 1 0 0,-5-2-216 0 0,0 0 1 0 0,-1 0 0 0 0,1 1-1 0 0,-1 1 1 0 0,0 0 0 0 0,0 1 0 0 0,0 0-1 0 0,-21 0 1 0 0,21 2-1008 0 0,-1 0 0 0 0,1 2 0 0 0,0-1 0 0 0,0 1 1 0 0,-13 4-1 0 0,7 0-2804 0 0</inkml:trace>
  <inkml:trace contextRef="#ctx0" brushRef="#br0" timeOffset="1">650 44 2271 0 0,'1'1'6899'0'0,"3"5"-6432"0"0,0 0 1 0 0,0 0-1 0 0,-1 1 1 0 0,0-1-1 0 0,0 1 0 0 0,0 0 1 0 0,-1 0-1 0 0,0 0 1 0 0,-1 0-1 0 0,2 8 0 0 0,-1 13 257 0 0,0 38-1 0 0,0 0-188 0 0,4 37-101 0 0,-5-61-5134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0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2039 0 0,'0'0'340'0'0,"7"-5"1935"0"0,-5 4-2050 0 0,0 1 0 0 0,0-1 0 0 0,0 0-1 0 0,0 1 1 0 0,0 0 0 0 0,0-1 0 0 0,0 1 0 0 0,0 0-1 0 0,1 0 1 0 0,-1 0 0 0 0,0 0 0 0 0,0 1 0 0 0,0-1 0 0 0,0 0-1 0 0,0 1 1 0 0,0 0 0 0 0,2 0 0 0 0,6 3 173 0 0,-1 1-1 0 0,11 6 1 0 0,-11-6-5 0 0,7 5 81 0 0,0 1 0 0 0,0 1-1 0 0,-1 1 1 0 0,0 0 0 0 0,-1 0 0 0 0,18 25-1 0 0,65 101 1536 0 0,-53-71-1263 0 0,-14-24-4 0 0,35 70-1 0 0,-56-97-531 0 0,-2 1 0 0 0,0 0-1 0 0,-1 1 1 0 0,0 0 0 0 0,-2 0 0 0 0,-1 0-1 0 0,3 29 1 0 0,-7-20-16 0 0,0 0-1 0 0,-2 0 1 0 0,0 0-1 0 0,-2 0 0 0 0,-2-1 1 0 0,0 0-1 0 0,-22 51 1 0 0,3-22 34 0 0,-3 0 0 0 0,-54 77 0 0 0,74-120-222 0 0,0 1 1 0 0,-2-2-1 0 0,1 1 0 0 0,-1-2 0 0 0,-16 14 1 0 0,26-25-717 0 0,-6-8-6554 0 0,2-3 1296 0 0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15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27 9847 0 0,'0'0'960'0'0,"0"-9"952"0"0,-5 20-1264 0 0,-1 1-456 0 0,2 1-88 0 0,0-1-16 0 0,2 0-8 0 0,0-1-2352 0 0,6 1-328 0 0</inkml:trace>
  <inkml:trace contextRef="#ctx0" brushRef="#br0" timeOffset="1">246 250 1583 0 0,'3'2'114'0'0,"33"27"525"0"0,-25-19 614 0 0,0 0 0 0 0,-1 1 0 0 0,-1 0 1 0 0,1 1-1 0 0,-2 0 0 0 0,8 13 1 0 0,-13-19-894 0 0,-1 1 1 0 0,0-1 0 0 0,0 0 0 0 0,-1 1 0 0 0,1-1-1 0 0,-1 1 1 0 0,-1-1 0 0 0,1 1 0 0 0,-2 10 0 0 0,1-7 7 0 0,-2 0 1 0 0,1 0-1 0 0,-1 0 0 0 0,-1 0 1 0 0,-4 13-1 0 0,6-21 375 0 0,1-4-642 0 0,3-8-101 0 0,1 1 0 0 0,0-1-1 0 0,1 1 1 0 0,0 0-1 0 0,0 0 1 0 0,0 0 0 0 0,2 1-1 0 0,8-11 1 0 0,6-8-153 0 0,211-319 443 0 0,-231 344-264 0 0,21-29 360 0 0,-20 28-325 0 0,0 1-1 0 0,0 0 1 0 0,0 0 0 0 0,0 0-1 0 0,0 1 1 0 0,0-1-1 0 0,1 1 1 0 0,-1-1-1 0 0,0 1 1 0 0,5-2-1 0 0,-7 3-45 0 0,1 0 0 0 0,-1 0-1 0 0,1 0 1 0 0,-1 0-1 0 0,1 0 1 0 0,-1 1 0 0 0,1-1-1 0 0,-1 0 1 0 0,1 0 0 0 0,-1 0-1 0 0,1 1 1 0 0,-1-1 0 0 0,1 0-1 0 0,-1 1 1 0 0,0-1 0 0 0,1 0-1 0 0,-1 1 1 0 0,1-1-1 0 0,-1 1 1 0 0,0-1 0 0 0,1 0-1 0 0,-1 2 1 0 0,1-1 19 0 0,1 2-14 0 0,1 1 0 0 0,-1-1 0 0 0,0 1 1 0 0,0 0-1 0 0,0 0 0 0 0,-1 0 0 0 0,1 0 0 0 0,1 7 0 0 0,5 37 6 0 0,-8-45-28 0 0,1 16 42 0 0,0 0 0 0 0,-3 23 0 0 0,1-26-433 0 0,0-1 0 0 0,1 1-1 0 0,1 0 1 0 0,3 17 0 0 0,-1-23-1603 0 0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1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 7943 0 0,'-2'-16'417'0'0,"1"26"397"0"0,1 33 575 0 0,0-38-1343 0 0,12 219 2059 0 0,-3-116-1621 0 0,-7-76-463 0 0,10 102 920 0 0,-9-113-1027 0 0,1 0 0 0 0,1 0 1 0 0,1-1-1 0 0,10 25 0 0 0,-4-21-1166 0 0</inkml:trace>
  <inkml:trace contextRef="#ctx0" brushRef="#br0" timeOffset="1">16 541 5407 0 0,'8'-23'480'0'0,"0"13"-384"0"0,1-3-96 0 0,7-3 0 0 0,3-1 520 0 0,2 3 88 0 0,3 1 8 0 0,1-1 8 0 0,4 1-816 0 0,4-3-160 0 0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15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16 3367 0 0,'0'0'638'0'0,"0"2"870"0"0,-1 5-169 0 0,1-1 0 0 0,-1 0 0 0 0,2 12 0 0 0,10 41 1427 0 0,-3-21-1900 0 0,110 491 2288 0 0,-102-464-2708 0 0,8 69-1 0 0,-2 65-962 0 0,-20-140-760 0 0,-2-18-3708 0 0,2-21-95 0 0</inkml:trace>
  <inkml:trace contextRef="#ctx0" brushRef="#br0" timeOffset="1">2 278 5407 0 0,'-1'-23'120'0'0,"0"0"0"0"0,5-35 0 0 0,-3 49 34 0 0,0 1 1 0 0,1 0-1 0 0,0 0 0 0 0,0 0 1 0 0,1 0-1 0 0,0 1 1 0 0,1-1-1 0 0,-1 1 0 0 0,2 0 1 0 0,-1 0-1 0 0,6-7 0 0 0,-3 7 448 0 0,0 0 0 0 0,0 1 0 0 0,1-1 0 0 0,0 2 0 0 0,1-1 0 0 0,-1 1 0 0 0,1 0-1 0 0,0 1 1 0 0,0 0 0 0 0,0 1 0 0 0,1-1 0 0 0,-1 2 0 0 0,14-3 0 0 0,-15 3-405 0 0,0 1 0 0 0,1 0 0 0 0,-1 1 0 0 0,1-1 1 0 0,-1 2-1 0 0,0-1 0 0 0,1 1 0 0 0,-1 0 0 0 0,0 1 1 0 0,0 0-1 0 0,1 0 0 0 0,-1 1 0 0 0,-1 0 0 0 0,1 0 0 0 0,0 1 1 0 0,7 5-1 0 0,-12-7-164 0 0,1 1 0 0 0,-1 0 0 0 0,0 0 0 0 0,0 0 1 0 0,0 0-1 0 0,0 0 0 0 0,0 1 0 0 0,-1-1 0 0 0,1 1 0 0 0,-1 0 0 0 0,0 0 0 0 0,0 0 1 0 0,0 0-1 0 0,-1 0 0 0 0,0 0 0 0 0,2 5 0 0 0,-3-4-17 0 0,1 1 0 0 0,-1 0 1 0 0,0 0-1 0 0,0 0 0 0 0,-1 0 0 0 0,0 0 0 0 0,0 0 0 0 0,0 0 0 0 0,-1 0 0 0 0,-3 7 1 0 0,-5 8-7 0 0,-1-1 1 0 0,0 0-1 0 0,-2-1 1 0 0,-27 33-1 0 0,12-17-811 0 0,-1-1 0 0 0,-2-2-1 0 0,-38 32 1 0 0,40-42-1634 0 0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16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5783 0 0,'0'0'444'0'0,"2"0"-289"0"0,5 2 268 0 0,0-1 0 0 0,0 1 0 0 0,-1 1 0 0 0,1-1 0 0 0,-1 1 0 0 0,1 1 0 0 0,-1-1 0 0 0,0 1 0 0 0,0 0 0 0 0,-1 0 0 0 0,1 1 0 0 0,-1-1 0 0 0,0 1-1 0 0,7 9 1 0 0,-4-4 161 0 0,-1 0 0 0 0,0 0 0 0 0,-1 0 0 0 0,0 1 0 0 0,0 0 0 0 0,-1 1 0 0 0,6 20 0 0 0,-10-25-577 0 0,1-1-1 0 0,-1 0 1 0 0,-1 1 0 0 0,0-1 0 0 0,0 0-1 0 0,0 1 1 0 0,0-1 0 0 0,-1 1-1 0 0,0-1 1 0 0,0 0 0 0 0,-1 0 0 0 0,0 0-1 0 0,0 0 1 0 0,-1 0 0 0 0,1 0-1 0 0,-1 0 1 0 0,0-1 0 0 0,-1 1 0 0 0,1-1-1 0 0,-1 0 1 0 0,0 0 0 0 0,0 0-1 0 0,-1-1 1 0 0,0 1 0 0 0,-9 6 0 0 0,12-10-133 0 0,0 0 1 0 0,-1 1 0 0 0,1-1-1 0 0,-1 0 1 0 0,1 0 0 0 0,0-1 0 0 0,-1 1-1 0 0,-4 0 1 0 0,3 0-109 0 0,4-1 188 0 0,-1 0 0 0 0,0 0 0 0 0,0 0 0 0 0,1 0 0 0 0,-1-1 0 0 0,0 1 0 0 0,1 0 0 0 0,-1 0 0 0 0,0 0 0 0 0,1-1 0 0 0,-1 1-1 0 0,0 0 1 0 0,1-1 0 0 0,-1 1 0 0 0,1-1 0 0 0,-1 1 0 0 0,1 0 0 0 0,-1-1 0 0 0,1 1 0 0 0,-1-1 0 0 0,1 0 0 0 0,-1 1 0 0 0,1-1 0 0 0,-1 0 0 0 0,-6-16-508 0 0,5 8 447 0 0,1 0 0 0 0,1 0 0 0 0,-1 0 0 0 0,1-1 0 0 0,1 1 0 0 0,2-11 0 0 0,14-56-299 0 0,-10 51 258 0 0,2 0 0 0 0,17-39-1 0 0,-20 53-142 0 0,1-1 0 0 0,-1 1 0 0 0,2 1 0 0 0,-1-1 0 0 0,2 2 0 0 0,-1-1 0 0 0,15-12 0 0 0,-17 18-298 0 0,0-1-1 0 0,1 1 1 0 0,0 0 0 0 0,-1 1-1 0 0,12-4 1 0 0,0 1-934 0 0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16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3711 0 0,'-1'2'167'0'0,"-5"15"74"0"0,1-1 0 0 0,-3 19 0 0 0,-8 75 4957 0 0,11-73-3518 0 0,4-31-1276 0 0,0 0 1 0 0,1 0-1 0 0,-1 1 0 0 0,1-1 0 0 0,0 0 0 0 0,1 0 0 0 0,-1 1 0 0 0,1-1 0 0 0,1 0 0 0 0,-1 0 0 0 0,1 0 0 0 0,0 0 0 0 0,3 6 1 0 0,-5-11-351 0 0,1 0 0 0 0,0-1 0 0 0,-1 1 0 0 0,1 0 0 0 0,0-1 0 0 0,0 1 0 0 0,-1-1 0 0 0,1 1 0 0 0,0 0 0 0 0,0-1 0 0 0,0 0 0 0 0,0 1 0 0 0,-1-1 0 0 0,1 1 0 0 0,0-1 0 0 0,0 0 0 0 0,0 0 0 0 0,0 0 0 0 0,0 0 0 0 0,0 1 0 0 0,0-1 0 0 0,0 0 0 0 0,0 0 0 0 0,0-1 1 0 0,1 1-1 0 0,2-1 30 0 0,-1 1 0 0 0,0-1 0 0 0,0 0 0 0 0,0 0 0 0 0,6-3 0 0 0,11-9 210 0 0,0-1 1 0 0,-1 0-1 0 0,24-24 1 0 0,-24 20-140 0 0,-17 17-144 0 0,60-57 289 0 0,-53 49-241 0 0,0-1-1 0 0,-1-1 1 0 0,0 0 0 0 0,8-14-1 0 0,-15 24-52 0 0,-1 0-1 0 0,1 0 0 0 0,0-1 1 0 0,-1 1-1 0 0,1 0 1 0 0,-1 0-1 0 0,0-1 1 0 0,0 1-1 0 0,1 0 1 0 0,-1 0-1 0 0,0-1 0 0 0,0 1 1 0 0,0 0-1 0 0,0-1 1 0 0,0 1-1 0 0,0 0 1 0 0,-1 0-1 0 0,1-1 1 0 0,0 1-1 0 0,-1 0 0 0 0,1 0 1 0 0,-2-3-1 0 0,1 2-1 0 0,-1 0 0 0 0,1 1 0 0 0,-1-1-1 0 0,0 0 1 0 0,0 0 0 0 0,1 1 0 0 0,-1-1 0 0 0,0 1-1 0 0,-1 0 1 0 0,1-1 0 0 0,-3 0 0 0 0,-3-1-10 0 0,-1 0 1 0 0,1 0 0 0 0,-1 1-1 0 0,1 0 1 0 0,-16-2 0 0 0,11 4-224 0 0,1 0 0 0 0,0 1 0 0 0,0 0 0 0 0,-1 1 0 0 0,1 0 0 0 0,-22 7 0 0 0,27-7-344 0 0,1 0-1 0 0,0 1 1 0 0,0 0-1 0 0,0 0 1 0 0,1 0-1 0 0,-1 0 1 0 0,1 1-1 0 0,0 0 1 0 0,0 0-1 0 0,0 1 1 0 0,0-1-1 0 0,1 1 1 0 0,0 0-1 0 0,-6 9 1 0 0,5-4-3625 0 0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1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49 440 6159 0 0,'0'-14'164'0'0,"0"-1"-1"0"0,-2 1 0 0 0,-5-27 1 0 0,-6-21 942 0 0,-7-91 1 0 0,17 118 36 0 0,1 15 240 0 0,0-1 0 0 0,2 1 1 0 0,3-25-1 0 0,9 53-767 0 0,-8-4-539 0 0,1 1 1 0 0,-1 0 0 0 0,0 0-1 0 0,0 0 1 0 0,0 0-1 0 0,4 11 1 0 0,16 40 188 0 0,-17-40-178 0 0,34 95 816 0 0,38 157 0 0 0,-65-197-444 0 0,9 117 0 0 0,-20-178-460 0 0,-2-9 0 0 0,1 0 0 0 0,-1 0 0 0 0,1 0 0 0 0,-1 0 0 0 0,1-1 0 0 0,-1 1 0 0 0,1 0 0 0 0,-1-1 0 0 0,1 1 0 0 0,0-1 0 0 0,-1 0 0 0 0,1 1 0 0 0,0-1 0 0 0,-1 0 0 0 0,1 0 0 0 0,0 0 0 0 0,-1 0 0 0 0,1-1 0 0 0,0 1 0 0 0,-1 0 0 0 0,1-1 0 0 0,0 1 0 0 0,-1-1 0 0 0,1 1 0 0 0,2-2 0 0 0,7-3 0 0 0,0 0 0 0 0,15-10 0 0 0,-20 11 0 0 0,10-5 121 0 0,0 0 0 0 0,30-11-1 0 0,-40 17-77 0 0,0 1 1 0 0,1 1-1 0 0,-1-1 0 0 0,0 1 0 0 0,1 0 0 0 0,-1 1 0 0 0,0-1 1 0 0,1 1-1 0 0,-1 1 0 0 0,1-1 0 0 0,9 3 0 0 0,-14-3-7 0 0,0 0 1 0 0,0 1-1 0 0,0 0 0 0 0,0-1 0 0 0,-1 1 0 0 0,1 0 0 0 0,0 0 0 0 0,0 0 1 0 0,0 0-1 0 0,-1 1 0 0 0,1-1 0 0 0,-1 0 0 0 0,1 1 0 0 0,-1-1 1 0 0,1 1-1 0 0,-1-1 0 0 0,0 1 0 0 0,0 0 0 0 0,0 0 0 0 0,0-1 1 0 0,0 1-1 0 0,0 0 0 0 0,0 0 0 0 0,-1 0 0 0 0,2 3 0 0 0,-2-2-15 0 0,0 0 0 0 0,0 0 0 0 0,0 0 0 0 0,0 1 0 0 0,-1-1 0 0 0,1 0 0 0 0,-1 0 0 0 0,0 0 0 0 0,1 0 0 0 0,-2 0 0 0 0,1 0 0 0 0,0 0-1 0 0,0 0 1 0 0,-1 0 0 0 0,0-1 0 0 0,-2 4 0 0 0,-19 23 15 0 0,-1-1 0 0 0,-1-1 0 0 0,-35 28 0 0 0,-31 16-1216 0 0,76-61-438 0 0,-1-1 0 0 0,-18 9 1 0 0,13-10-4502 0 0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17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111 126 599 0 0,'67'-26'6846'0'0,"-68"27"-6564"0"0,-1 0 1 0 0,0 0-1 0 0,1 1 1 0 0,-1-1 0 0 0,1 0-1 0 0,-1 0 1 0 0,1 1-1 0 0,0-1 1 0 0,-3 4 0 0 0,2-2 141 0 0,-37 35 1396 0 0,24-25-1256 0 0,1 2 0 0 0,-17 21 0 0 0,27-31-450 0 0,-7 10 329 0 0,1 0 0 0 0,-11 22-1 0 0,19-33-343 0 0,0 0 0 0 0,0 0 0 0 0,0 1 0 0 0,1-1 0 0 0,0 0 0 0 0,0 1-1 0 0,0-1 1 0 0,1 1 0 0 0,-1-1 0 0 0,1 1 0 0 0,0-1 0 0 0,0 1 0 0 0,1-1 0 0 0,-1 1-1 0 0,2 4 1 0 0,-1-7-53 0 0,-1 0-1 0 0,1 0 1 0 0,0-1-1 0 0,0 1 1 0 0,0 0-1 0 0,0 0 1 0 0,0 0-1 0 0,0-1 1 0 0,1 1-1 0 0,-1-1 1 0 0,1 1-1 0 0,-1-1 1 0 0,1 1-1 0 0,-1-1 1 0 0,1 0-1 0 0,2 1 1 0 0,-1 0 2 0 0,0-1 1 0 0,0 1-1 0 0,1-1 0 0 0,-1 0 1 0 0,1 0-1 0 0,-1-1 0 0 0,1 1 0 0 0,5-1 1 0 0,4 0 26 0 0,-1-1 0 0 0,1 0 0 0 0,-1-1 0 0 0,15-5 0 0 0,-9 2-45 0 0,0-1 0 0 0,-1-1 0 0 0,0-1 0 0 0,-1-1 0 0 0,1 0 0 0 0,-2-1 0 0 0,1-1 0 0 0,-1 0 0 0 0,-1-1 0 0 0,0 0 0 0 0,-1-2 0 0 0,0 1 0 0 0,-1-1 0 0 0,-1-1 0 0 0,18-29 0 0 0,-26 38-29 0 0,-1 0-1 0 0,1 1 1 0 0,-1-1-1 0 0,0 0 1 0 0,0 0-1 0 0,-1 0 1 0 0,0 0-1 0 0,0-1 1 0 0,0 1-1 0 0,-1 0 1 0 0,0 0-1 0 0,0-1 1 0 0,-2-9 0 0 0,1 11-7 0 0,0 1 1 0 0,-1-1-1 0 0,1 1 1 0 0,-1 0-1 0 0,0-1 1 0 0,0 1 0 0 0,0 0-1 0 0,-1 0 1 0 0,1 0-1 0 0,-1 1 1 0 0,0-1-1 0 0,0 1 1 0 0,-1-1-1 0 0,1 1 1 0 0,0 0 0 0 0,-1 0-1 0 0,0 1 1 0 0,0-1-1 0 0,-4-1 1 0 0,-2-1-167 0 0,0 1-1 0 0,0 1 1 0 0,0 0 0 0 0,-1 0-1 0 0,1 1 1 0 0,-20-1-1 0 0,-66 2-1925 0 0,81 2 1126 0 0,-1 1 1 0 0,0 0 0 0 0,1 1 0 0 0,-1 0 0 0 0,1 2 0 0 0,0 0 0 0 0,-22 10-1 0 0,23-9-532 0 0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17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37 4975 0 0,'-3'-5'79'0'0,"-8"-11"286"0"0,10 15-281 0 0,-1-1 0 0 0,1 1 0 0 0,-1 0-1 0 0,0-1 1 0 0,1 1 0 0 0,-1 0 0 0 0,0 0 0 0 0,0 0-1 0 0,0 0 1 0 0,1 1 0 0 0,-1-1 0 0 0,0 0-1 0 0,0 1 1 0 0,0-1 0 0 0,0 1 0 0 0,0 0-1 0 0,-1 0 1 0 0,1 0 0 0 0,0 0 0 0 0,0 0-1 0 0,0 0 1 0 0,-4 1 0 0 0,4 0 171 0 0,-1-1 0 0 0,0 1 0 0 0,0 0 0 0 0,1 0-1 0 0,-1 1 1 0 0,1-1 0 0 0,-1 0 0 0 0,1 1 0 0 0,-1 0 0 0 0,1-1 0 0 0,0 1 0 0 0,0 0 0 0 0,0 0 0 0 0,0 0 0 0 0,0 0-1 0 0,-2 3 1 0 0,-1 6 124 0 0,-1 0 0 0 0,1 0-1 0 0,1 0 1 0 0,0 0 0 0 0,1 1-1 0 0,0 0 1 0 0,0-1 0 0 0,-1 23-1 0 0,2 9 149 0 0,5 49-1 0 0,-2-64-308 0 0,67 609 1927 0 0,-45-473-1894 0 0,28 148-3928 0 0,-45-285 1829 0 0,-2-3-310 0 0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18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0 250 6591 0 0,'0'0'968'0'0,"3"-1"436"0"0,16-10 816 0 0,65-36 3869 0 0,1 0-4049 0 0,93-33-4006 0 0,-58 38-2073 0 0,-62 20 1939 0 0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18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8863 0 0,'0'-28'652'0'0,"4"-48"-1"0"0,0 0 3708 0 0,-4 79-4101 0 0,6 101 16 0 0,2 26-190 0 0,7-18 198 0 0,18 192-72 0 0,-31-116-2599 0 0,-2-127-1758 0 0,0-72 4362 0 0,3-64 1824 0 0,-2 64-1727 0 0,1 1 0 0 0,0-1 0 0 0,1 1-1 0 0,0 0 1 0 0,5-11 0 0 0,-3 9-67 0 0,1 1 0 0 0,0 0 0 0 0,1 0 0 0 0,0 0 1 0 0,1 1-1 0 0,0 0 0 0 0,0 1 0 0 0,1-1 0 0 0,1 2 0 0 0,-1-1 0 0 0,1 1 1 0 0,1 1-1 0 0,-1 0 0 0 0,1 0 0 0 0,1 1 0 0 0,-1 1 0 0 0,1 0 0 0 0,0 0 0 0 0,0 1 1 0 0,0 1-1 0 0,1 0 0 0 0,-1 0 0 0 0,1 2 0 0 0,0-1 0 0 0,-1 2 0 0 0,17 0 1 0 0,-23 0-152 0 0,1 1 1 0 0,-1-1-1 0 0,1 2 1 0 0,-1-1-1 0 0,1 1 1 0 0,-1 0-1 0 0,0 0 1 0 0,0 0-1 0 0,0 1 1 0 0,7 4-1 0 0,-10-5-70 0 0,0 1 0 0 0,0-1 0 0 0,0 1 0 0 0,-1-1-1 0 0,1 1 1 0 0,-1 0 0 0 0,1 0 0 0 0,-1 0 0 0 0,0 1 0 0 0,0-1 0 0 0,-1 0 0 0 0,1 1 0 0 0,-1-1-1 0 0,1 1 1 0 0,-1 0 0 0 0,0-1 0 0 0,-1 1 0 0 0,2 7 0 0 0,-2-4-16 0 0,0-1 0 0 0,-1 1 0 0 0,1-1 0 0 0,-1 1 1 0 0,-1-1-1 0 0,1 0 0 0 0,-1 1 0 0 0,0-1 0 0 0,-1 0 0 0 0,1 0 1 0 0,-1 0-1 0 0,0 0 0 0 0,-1-1 0 0 0,-3 7 0 0 0,-9 8 17 0 0,0-1 0 0 0,-23 22 0 0 0,12-15-447 0 0,-1-2 1 0 0,-1 0-1 0 0,-1-2 0 0 0,-1-1 1 0 0,-1-2-1 0 0,-35 16 0 0 0,59-32-398 0 0,6-2-37 0 0,10-12-3601 0 0,-1 2 3143 0 0,0 1 0 0 0,1 0 0 0 0,15-13 0 0 0,-18 16 440 0 0,14-12-1875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05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8575 0 0,'0'0'3010'0'0,"1"0"-2260"0"0,3 2-389 0 0,0-1 0 0 0,0 0 0 0 0,0 1 1 0 0,0-2-1 0 0,0 1 0 0 0,0 0 0 0 0,0-1 0 0 0,0 0 0 0 0,6 0 0 0 0,42-7 1213 0 0,-20 2-896 0 0,1 3-389 0 0,49 4-1 0 0,-72-1-1439 0 0,0 1-1 0 0,0 0 0 0 0,11 3 1 0 0,-9-2-4187 0 0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1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10 291 5383 0 0,'0'0'483'0'0,"-4"-7"-382"0"0,-1 3 2267 0 0,8 59 2850 0 0,10 28-2670 0 0,2 25-1495 0 0,-13-72-740 0 0,-2-15-145 0 0,1 0 0 0 0,1-1 1 0 0,1 1-1 0 0,1 0 0 0 0,8 25 1 0 0,-11-44-499 0 0</inkml:trace>
  <inkml:trace contextRef="#ctx0" brushRef="#br0" timeOffset="1">84 57 6191 0 0,'0'-2'472'0'0,"1"-4"-218"0"0,0 1 0 0 0,0 0 0 0 0,1-1 0 0 0,-1 1 0 0 0,1 0 0 0 0,0 0 0 0 0,0 0 0 0 0,5-7 6213 0 0,7 30-6142 0 0,10 40-4326 0 0,-17-41-342 0 0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19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93 3679 0 0,'1'-1'284'0'0,"0"-2"-142"0"0,0-1-1 0 0,-1 1 1 0 0,1-1-1 0 0,-1 1 1 0 0,1-1-1 0 0,-1 1 1 0 0,0-1-1 0 0,-1 1 1 0 0,0-5-1 0 0,1 6 80 0 0,-1 1 0 0 0,1-1 0 0 0,-1 1 0 0 0,0-1-1 0 0,0 1 1 0 0,0 0 0 0 0,0-1 0 0 0,0 1 0 0 0,0 0 0 0 0,0 0 0 0 0,0 0 0 0 0,0-1 0 0 0,-1 1-1 0 0,1 1 1 0 0,0-1 0 0 0,-1 0 0 0 0,1 0 0 0 0,-1 0 0 0 0,1 1 0 0 0,-1-1 0 0 0,1 1 0 0 0,-1-1-1 0 0,-2 0 1 0 0,-5 0 57 0 0,0 0 0 0 0,0 0 0 0 0,0 1 0 0 0,0 0-1 0 0,0 0 1 0 0,0 1 0 0 0,0 1 0 0 0,0-1 0 0 0,0 1-1 0 0,0 1 1 0 0,1 0 0 0 0,-1 0 0 0 0,-8 5 0 0 0,0 0-208 0 0,1 1 0 0 0,0 1 1 0 0,0 0-1 0 0,1 1 1 0 0,-20 19-1 0 0,26-20-9 0 0,1 0 0 0 0,-1 0 0 0 0,2 1 0 0 0,-1 0 0 0 0,2 0 0 0 0,-1 1 0 0 0,2 0 0 0 0,-1 0 0 0 0,-3 15 1 0 0,4-9 118 0 0,0 0 1 0 0,1 1 0 0 0,1-1 0 0 0,1 1 0 0 0,0 36 0 0 0,3-48-78 0 0,-1 0 0 0 0,1 0 0 0 0,0 0-1 0 0,1 0 1 0 0,-1-1 0 0 0,2 1 0 0 0,2 8 0 0 0,-4-13-60 0 0,0 0 0 0 0,0 0 0 0 0,0-1 0 0 0,0 1 0 0 0,0-1 0 0 0,0 1 1 0 0,0-1-1 0 0,1 1 0 0 0,-1-1 0 0 0,1 1 0 0 0,-1-1 0 0 0,1 0 1 0 0,-1 0-1 0 0,1 0 0 0 0,0 0 0 0 0,-1 0 0 0 0,1 0 0 0 0,0 0 0 0 0,0-1 1 0 0,0 1-1 0 0,-1-1 0 0 0,1 1 0 0 0,0-1 0 0 0,0 0 0 0 0,0 0 0 0 0,0 1 1 0 0,0-1-1 0 0,0-1 0 0 0,0 1 0 0 0,3-1 0 0 0,3-1 48 0 0,-1 0 0 0 0,0-1-1 0 0,0 0 1 0 0,0 0 0 0 0,-1-1-1 0 0,1 0 1 0 0,-1 0 0 0 0,0 0-1 0 0,7-7 1 0 0,48-49 255 0 0,-60 59-344 0 0,149-194 231 0 0,-149 194-233 0 0,2-2 0 0 0,-1-1 0 0 0,0 0 0 0 0,0 1 0 0 0,3-8 0 0 0,0-1 0 0 0,-5 12-1 0 0,0 0 0 0 0,0 0 0 0 0,0 0 1 0 0,0 0-1 0 0,0 0 0 0 0,1 0 0 0 0,-1 0 0 0 0,0 0 0 0 0,0 1 0 0 0,0-1 0 0 0,0 0 0 0 0,0 0 1 0 0,0 0-1 0 0,0 0 0 0 0,0 0 0 0 0,0 0 0 0 0,0 0 0 0 0,0 0 0 0 0,0 0 0 0 0,0 0 0 0 0,1 0 0 0 0,-1 0 1 0 0,0 0-1 0 0,0 0 0 0 0,0 0 0 0 0,0 0 0 0 0,0 0 0 0 0,0 0 0 0 0,0 0 0 0 0,0 0 0 0 0,1 0 0 0 0,-1 0 1 0 0,0 0-1 0 0,0 0 0 0 0,0 0 0 0 0,0 0 0 0 0,0 0 0 0 0,0 0 0 0 0,0 0 0 0 0,0 0 0 0 0,0 0 0 0 0,1 0 1 0 0,-1 0-1 0 0,0 0 0 0 0,0 0 0 0 0,0 0 0 0 0,0 0 0 0 0,0 0 0 0 0,0 0 0 0 0,0 0 0 0 0,0 0 0 0 0,0 0 1 0 0,0 0-1 0 0,1-1 0 0 0,0 11-30 0 0,0 6 0 0 0,-1 9-18 0 0,2 0 0 0 0,1-1 0 0 0,8 33 0 0 0,-10-51 50 0 0,1 1 0 0 0,1-1 0 0 0,-1 0 1 0 0,1 0-1 0 0,0 0 0 0 0,0 0 0 0 0,1 0 1 0 0,-1-1-1 0 0,1 0 0 0 0,0 0 0 0 0,1 0 0 0 0,0 0 1 0 0,-1 0-1 0 0,1-1 0 0 0,1 0 0 0 0,-1 0 1 0 0,10 5-1 0 0,-7-6 21 0 0,0 1 1 0 0,0-1-1 0 0,0-1 0 0 0,0 0 1 0 0,1 0-1 0 0,-1 0 0 0 0,1-1 1 0 0,-1 0-1 0 0,1-1 0 0 0,-1 0 1 0 0,1 0-1 0 0,9-2 0 0 0,-6 0 14 0 0,-1-1 1 0 0,0 0-1 0 0,0-1 0 0 0,0 0 0 0 0,0 0 0 0 0,-1-1 1 0 0,1-1-1 0 0,15-10 0 0 0,0-5 16 0 0,-1-1 0 0 0,-1-1 0 0 0,-1-1 0 0 0,37-51 0 0 0,-54 68-17 0 0,-1-1 1 0 0,0 0-1 0 0,0 0 0 0 0,-1-1 1 0 0,0 1-1 0 0,5-16 0 0 0,-8 19-28 0 0,0 0 0 0 0,0 1 0 0 0,-1-1-1 0 0,1 0 1 0 0,-1 0 0 0 0,0 0 0 0 0,0 0 0 0 0,-1 0-1 0 0,1 0 1 0 0,-1 1 0 0 0,0-1 0 0 0,0 0 0 0 0,-1 0-1 0 0,-2-6 1 0 0,0 4-1 0 0,0-1 0 0 0,0 1-1 0 0,-1 0 1 0 0,1 0 0 0 0,-2 0-1 0 0,1 1 1 0 0,-11-10 0 0 0,15 15-78 0 0,2 4-18 0 0,-1-1 81 0 0,0 1 0 0 0,1-1 0 0 0,0 1 0 0 0,-1-1 0 0 0,1 0-1 0 0,0 1 1 0 0,0-1 0 0 0,1 0 0 0 0,-1 0 0 0 0,2 3 0 0 0,20 23-29 0 0,-17-21 40 0 0,17 18 203 0 0,40 32-1 0 0,-36-34 646 0 0,26 28-1 0 0,-45-42-662 0 0,-1 1-1 0 0,0 0 1 0 0,0 0-1 0 0,0 0 1 0 0,-2 1-1 0 0,1 0 1 0 0,4 12-1 0 0,-9-19-165 0 0,0-1-1 0 0,0 1 1 0 0,-1 0 0 0 0,1 0-1 0 0,-1 0 1 0 0,1-1 0 0 0,-1 1-1 0 0,0 0 1 0 0,-1 0-1 0 0,1 0 1 0 0,-1 0 0 0 0,1-1-1 0 0,-3 6 1 0 0,1-3 0 0 0,-1 0 0 0 0,0 0 0 0 0,0-1 0 0 0,0 0 0 0 0,0 1 0 0 0,-1-1 0 0 0,-7 7 0 0 0,0-1-121 0 0,-1 0 0 0 0,-1-1-1 0 0,1 0 1 0 0,-2-1-1 0 0,-22 11 1 0 0,17-9-578 0 0,-21 10-1029 0 0,36-20 918 0 0,0 1 1 0 0,0-1 0 0 0,-1 0 0 0 0,-6 1-1 0 0,-1-2-1507 0 0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1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614 1056 7455 0 0,'2'-1'340'0'0,"9"-4"-217"0"0,0-2 1 0 0,-1 1-1 0 0,0-1 0 0 0,0-1 0 0 0,8-8 0 0 0,8-8 5129 0 0,-26 23-5088 0 0,0 1-1 0 0,1-1 1 0 0,-1 0-1 0 0,0 1 1 0 0,1-1-1 0 0,-1 0 1 0 0,0 0 0 0 0,0 1-1 0 0,0-1 1 0 0,0 0-1 0 0,0 0 1 0 0,0 1 0 0 0,0-1-1 0 0,0 0 1 0 0,0 1-1 0 0,0-1 1 0 0,0 0 0 0 0,0 0-1 0 0,0 1 1 0 0,-1-1-1 0 0,1 0 1 0 0,-1 0 0 0 0,-7-15 765 0 0,5 12-787 0 0,0 0 0 0 0,-1 1 0 0 0,0-1 0 0 0,0 1 0 0 0,0-1 0 0 0,0 1 0 0 0,-1 0 0 0 0,-5-2 0 0 0,-41-19 141 0 0,41 20-180 0 0,-93-36 213 0 0,-55-25-220 0 0,128 50-72 0 0,0-2 0 0 0,0-1-1 0 0,2-1 1 0 0,-42-37 0 0 0,56 43-16 0 0,2 0 0 0 0,-1 0 0 0 0,2-1 0 0 0,0-1 0 0 0,0 0 1 0 0,2 0-1 0 0,0-1 0 0 0,0 0 0 0 0,2 0 0 0 0,-9-26 0 0 0,8 9-1 0 0,0 0 1 0 0,2 0 0 0 0,2 0-1 0 0,1-1 1 0 0,1 0 0 0 0,5-51-1 0 0,-2 73-7 0 0,1 0 1 0 0,0 0-1 0 0,1 1 0 0 0,1-1 0 0 0,-1 1 0 0 0,2-1 0 0 0,0 1 0 0 0,10-17 1 0 0,-12 24-2 0 0,0-1 0 0 0,1 0 0 0 0,-1 1 0 0 0,1 0 0 0 0,0 0 1 0 0,0 0-1 0 0,0 0 0 0 0,1 1 0 0 0,-1-1 0 0 0,1 1 0 0 0,0 0 1 0 0,0 1-1 0 0,0-1 0 0 0,0 1 0 0 0,1 0 0 0 0,-1 0 1 0 0,0 1-1 0 0,1-1 0 0 0,0 1 0 0 0,5 0 0 0 0,-2 1-12 0 0,0 0 0 0 0,0 0 0 0 0,0 1 0 0 0,0 0 0 0 0,0 1 0 0 0,0 0 0 0 0,0 0 0 0 0,-1 1 0 0 0,1 0 1 0 0,15 8-1 0 0,-14-4 6 0 0,0-1 0 0 0,0 1 0 0 0,0 1 0 0 0,-1 0 0 0 0,0 0 0 0 0,0 1 1 0 0,10 14-1 0 0,-8-7 2 0 0,0 0 0 0 0,-2 0 0 0 0,0 1 0 0 0,-1 0 0 0 0,0 1 0 0 0,-1 0 0 0 0,-1 0 0 0 0,-1 0 0 0 0,-1 1 0 0 0,3 24 0 0 0,-6-22 0 0 0,0 0 0 0 0,-2 1 0 0 0,0-1 0 0 0,-8 37 0 0 0,-27 80-19 0 0,-3 11 13 0 0,38-142 11 0 0,0 1 0 0 0,0 0-1 0 0,0 0 1 0 0,1 0 0 0 0,1 0-1 0 0,-1-1 1 0 0,1 1 0 0 0,4 15 0 0 0,-4-19 0 0 0,0-1 1 0 0,0 0-1 0 0,1 0 1 0 0,-1 0-1 0 0,1 0 1 0 0,0 0 0 0 0,0 0-1 0 0,0 0 1 0 0,0 0-1 0 0,1-1 1 0 0,-1 1-1 0 0,1-1 1 0 0,0 0 0 0 0,-1 0-1 0 0,1 0 1 0 0,0 0-1 0 0,0 0 1 0 0,0-1 0 0 0,0 1-1 0 0,1-1 1 0 0,-1 0-1 0 0,5 2 1 0 0,6-1 37 0 0,1 1 0 0 0,-1-2 0 0 0,0 0 0 0 0,1-1 0 0 0,-1 0 0 0 0,0-1 0 0 0,0-1 0 0 0,1 0 0 0 0,18-6 0 0 0,8-5 85 0 0,72-32 1 0 0,-74 26-617 0 0,41-27 1 0 0,-31 15-5190 0 0,-20 11-545 0 0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20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85 12239 0 0,'-2'-15'407'0'0,"2"10"-325"0"0,0 1 0 0 0,-1-1-1 0 0,1 0 1 0 0,-1 1 0 0 0,0-1 0 0 0,-1 0-1 0 0,1 1 1 0 0,-1-1 0 0 0,0 1 0 0 0,0 0 0 0 0,-5-8-1 0 0,6 11-22 0 0,-1 0 0 0 0,1 0 0 0 0,0 1 0 0 0,-1-1 0 0 0,1 0 0 0 0,0 1-1 0 0,-1-1 1 0 0,1 1 0 0 0,-1 0 0 0 0,1-1 0 0 0,0 1 0 0 0,-1 0 0 0 0,1 0 0 0 0,-1 0-1 0 0,1 0 1 0 0,-1 0 0 0 0,1 0 0 0 0,-1 0 0 0 0,1 1 0 0 0,-1-1 0 0 0,1 0 0 0 0,-1 1 0 0 0,-1 0-1 0 0,-3 2 92 0 0,-1-1 1 0 0,1 1-1 0 0,-9 7 0 0 0,2-1-45 0 0,0 1 0 0 0,1 1 0 0 0,0 0 0 0 0,1 0 0 0 0,0 1 0 0 0,-13 20 0 0 0,-46 84-66 0 0,55-88 0 0 0,2 0-1 0 0,1 0 0 0 0,1 1 1 0 0,2 0-1 0 0,1 1 1 0 0,-6 42-1 0 0,12-54 6 0 0,0 0-1 0 0,2 0 0 0 0,0 0 1 0 0,1 0-1 0 0,5 21 1 0 0,-4-27-2 0 0,1 1 1 0 0,1-1-1 0 0,0 0 1 0 0,1-1-1 0 0,0 1 1 0 0,0-1-1 0 0,2 0 1 0 0,7 12-1 0 0,-10-18 1 0 0,0 1 0 0 0,1-1 0 0 0,-1 0 0 0 0,1-1 0 0 0,0 1 0 0 0,0-1-1 0 0,1 0 1 0 0,-1 0 0 0 0,1-1 0 0 0,11 7 0 0 0,-11-9 7 0 0,0 1 0 0 0,-1 0 0 0 0,1-1-1 0 0,0 0 1 0 0,0-1 0 0 0,0 1 0 0 0,-1-1 0 0 0,1 0 0 0 0,0 0 0 0 0,0-1-1 0 0,0 0 1 0 0,10-2 0 0 0,23-10 54 0 0,0-1 0 0 0,61-33 0 0 0,-45 20-733 0 0,17-6-531 0 0,124-63-1670 0 0,-170 81 2243 0 0,-2-1-1 0 0,0-1 1 0 0,-1-1 0 0 0,-1-1 0 0 0,29-31 0 0 0,-45 43 332 0 0,0 0 1 0 0,-1 0 0 0 0,0-1 0 0 0,5-10-1 0 0,-9 16 266 0 0,0-1 0 0 0,0 1-1 0 0,0-1 1 0 0,0 1-1 0 0,0-1 1 0 0,0 0 0 0 0,-1 0-1 0 0,0 0 1 0 0,1 1 0 0 0,-1-1-1 0 0,0 0 1 0 0,0 0 0 0 0,0 0-1 0 0,-1 1 1 0 0,1-1-1 0 0,-2-5 1 0 0,1 6 236 0 0,0 2-177 0 0,-1 0 1 0 0,1 0 0 0 0,-1 0 0 0 0,1 0 0 0 0,0 0-1 0 0,-1 0 1 0 0,1 0 0 0 0,0 0 0 0 0,-1 0-1 0 0,1 1 1 0 0,-1-1 0 0 0,-1 1 0 0 0,-1 1 74 0 0,1 0-1 0 0,-1 0 1 0 0,0 1 0 0 0,1-1 0 0 0,0 1 0 0 0,0-1 0 0 0,-1 1 0 0 0,1 0 0 0 0,1 1 0 0 0,-1-1 0 0 0,0 0 0 0 0,1 1-1 0 0,0-1 1 0 0,0 1 0 0 0,0 0 0 0 0,0 0 0 0 0,1 0 0 0 0,-1 0 0 0 0,-1 6 0 0 0,1 0 159 0 0,0-1 0 0 0,0 1 0 0 0,1 0 0 0 0,0 0 0 0 0,1 0 0 0 0,0 0 0 0 0,2 13 0 0 0,0-13 7 0 0,0-1 0 0 0,0 1 0 0 0,1 0-1 0 0,1-1 1 0 0,-1 0 0 0 0,1 0 0 0 0,1 0 0 0 0,0 0-1 0 0,6 8 1 0 0,-7-12-137 0 0,0 0 0 0 0,0 0 1 0 0,0 0-1 0 0,1-1 0 0 0,0 0 0 0 0,0 0 0 0 0,0 0 0 0 0,0 0 1 0 0,0-1-1 0 0,1 0 0 0 0,-1 0 0 0 0,1 0 0 0 0,0-1 0 0 0,0 0 1 0 0,7 2-1 0 0,-8-4-111 0 0,-1 0 0 0 0,1 0 0 0 0,-1 0 0 0 0,1 0 0 0 0,-1-1 0 0 0,0 0 0 0 0,1 0 0 0 0,-1 0 1 0 0,0 0-1 0 0,0-1 0 0 0,0 0 0 0 0,0 0 0 0 0,0 0 0 0 0,0 0 0 0 0,0 0 0 0 0,0-1 0 0 0,-1 0 0 0 0,4-3 0 0 0,4-4 47 0 0,-2 1-1 0 0,1-2 0 0 0,-1 1 1 0 0,12-20-1 0 0,-10 13-13 0 0,-1 0-1 0 0,0-1 1 0 0,-2 0 0 0 0,0 0-1 0 0,8-29 1 0 0,-14 41-75 0 0,-1 1 0 0 0,1-1 0 0 0,-2 0 0 0 0,1 0 1 0 0,-1 1-1 0 0,0-1 0 0 0,0 0 0 0 0,0 0 0 0 0,-1 0 0 0 0,0 0 0 0 0,0 1 0 0 0,0-1 0 0 0,-1 1 0 0 0,0-1 0 0 0,0 1 0 0 0,0-1 1 0 0,-1 1-1 0 0,0 0 0 0 0,0 0 0 0 0,0 0 0 0 0,0 0 0 0 0,-1 1 0 0 0,-5-6 0 0 0,2 4-197 0 0,0 0-1 0 0,0 0 1 0 0,-1 1-1 0 0,0 0 1 0 0,0 0-1 0 0,0 1 1 0 0,0 0-1 0 0,-1 0 1 0 0,1 1-1 0 0,-14-3 0 0 0,17 4 52 0 0,-1 2 0 0 0,1-1-1 0 0,0 0 1 0 0,0 1 0 0 0,-1 0-1 0 0,1 1 1 0 0,0-1-1 0 0,-1 1 1 0 0,1 0 0 0 0,0 0-1 0 0,0 0 1 0 0,0 1 0 0 0,0 0-1 0 0,0 0 1 0 0,0 0-1 0 0,1 1 1 0 0,-1-1 0 0 0,1 1-1 0 0,-7 5 1 0 0,3 0-640 0 0,0-1 0 0 0,1 1 0 0 0,0 0 0 0 0,-12 18 0 0 0,15-19-462 0 0,0 0 0 0 0,0 1-1 0 0,1-1 1 0 0,-3 9 0 0 0,2 2-3267 0 0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21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2791 0 0,'19'-12'4331'0'0,"-25"22"283"0"0,1-2-3348 0 0,4-4-927 0 0,0 0 0 0 0,1 0 0 0 0,-1 0 0 0 0,1-1-1 0 0,0 1 1 0 0,0 0 0 0 0,1 6 0 0 0,6 30 1160 0 0,-6-34-1314 0 0,14 102 2336 0 0,3 14-702 0 0,-18-120-1815 0 0,2 7 12 0 0,-1-1 0 0 0,2 0 0 0 0,-1 0 0 0 0,1-1 0 0 0,1 1 0 0 0,-1-1 0 0 0,1 1 0 0 0,9 11-1 0 0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2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8863 0 0,'0'0'792'0'0,"2"-10"-632"0"0,6-1-160 0 0,-2 1 7792 0 0,5 12-8336 0 0,1 2-208 0 0,3 2-40 0 0,1 1-3456 0 0,-1 1-688 0 0</inkml:trace>
  <inkml:trace contextRef="#ctx0" brushRef="#br0" timeOffset="1">421 503 6447 0 0,'1'1'298'0'0,"3"5"-248"0"0,0-1 140 0 0,-1 0 1 0 0,1 0-1 0 0,-1 0 1 0 0,3 7-1 0 0,-5-10 149 0 0,0 0 0 0 0,-1 1 0 0 0,1-1 0 0 0,-1 1 0 0 0,1 0-1 0 0,-1-1 1 0 0,0 1 0 0 0,0-1 0 0 0,0 1 0 0 0,0 0 0 0 0,-1-1 0 0 0,1 1-1 0 0,-2 3 1 0 0,0 2 568 0 0,-1 1 0 0 0,0-1-1 0 0,-9 15 1 0 0,11-21-659 0 0,1-2-164 0 0,0 1 0 0 0,0-1 0 0 0,0 0 0 0 0,0 1 0 0 0,0-1 0 0 0,-1 0-1 0 0,1 0 1 0 0,0 1 0 0 0,0-1 0 0 0,-1 0 0 0 0,1 1 0 0 0,0-1 0 0 0,0 0 0 0 0,-1 0 0 0 0,1 0 0 0 0,0 1 0 0 0,-1-1 0 0 0,1 0 0 0 0,0 0 0 0 0,-1 0 0 0 0,3-42 537 0 0,2 1 1 0 0,2-1 0 0 0,13-45-1 0 0,-15 69-336 0 0,1 1-1 0 0,1 0 1 0 0,1 0 0 0 0,0 0-1 0 0,1 1 1 0 0,1 0-1 0 0,21-28 1 0 0,-25 38-148 0 0,0 0 0 0 0,1 0 0 0 0,0 1 0 0 0,0-1 0 0 0,0 1 0 0 0,1 1 0 0 0,-1 0 0 0 0,14-7 0 0 0,-14 9-61 0 0,0-1 0 0 0,0 2 0 0 0,0-1 0 0 0,1 1 1 0 0,-1 0-1 0 0,0 0 0 0 0,0 1 0 0 0,1-1 0 0 0,-1 1 0 0 0,0 1 0 0 0,1-1 0 0 0,8 3 0 0 0,-6-1-61 0 0,-1 1 0 0 0,1 0 1 0 0,-1 0-1 0 0,0 1 1 0 0,0 0-1 0 0,0 0 0 0 0,-1 1 1 0 0,1 0-1 0 0,-1 0 0 0 0,7 8 1 0 0,-3-2-16 0 0,0 0 1 0 0,-1 0 0 0 0,-1 1 0 0 0,0 1-1 0 0,9 16 1 0 0,-4-5-1 0 0,0 1 0 0 0,-2 1 0 0 0,0 0 0 0 0,-2 0 0 0 0,11 48 0 0 0,-15-48-317 0 0,3 24-751 0 0,-8-45 88 0 0,-1 0-1 0 0,0 0 1 0 0,0 0 0 0 0,-2 7 0 0 0,0 1-3902 0 0,2-2-214 0 0</inkml:trace>
</inkml:ink>
</file>

<file path=ppt/ink/ink2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22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10 152 1807 0 0,'-3'-10'42'0'0,"2"7"-36"0"0,0 1 0 0 0,0 0 0 0 0,0 0 0 0 0,1-1 0 0 0,-1 1 0 0 0,1 0 0 0 0,-1-1 0 0 0,1 1-1 0 0,0 0 1 0 0,0-1 0 0 0,0 1 0 0 0,0 0 0 0 0,0-1 0 0 0,1 1 0 0 0,-1 0 0 0 0,1-1 0 0 0,-1 1 0 0 0,1 0 0 0 0,1-3-1 0 0,1-1 11 0 0,-1 4 79 0 0,0-1 0 0 0,0 0 0 0 0,0 0 1 0 0,-1 0-1 0 0,0 0 0 0 0,0 0 1 0 0,1-1-1 0 0,-2 1 0 0 0,1 0 1 0 0,0 0-1 0 0,-1-1 0 0 0,1 1 0 0 0,-1-6 1 0 0,0 8 34 0 0,0 0 0 0 0,0 0 0 0 0,0 0 0 0 0,0 0 0 0 0,0 0 0 0 0,0 0 0 0 0,1 0 1 0 0,-1 0-1 0 0,0 0 0 0 0,1 0 0 0 0,-1 0 0 0 0,1 0 0 0 0,-1 0 0 0 0,1 0 0 0 0,-1 0 0 0 0,1 0 0 0 0,0 0 0 0 0,-1 0 1 0 0,1 1-1 0 0,1-2 0 0 0,0 0 48 0 0,0 1 1 0 0,0 0-1 0 0,1-1 1 0 0,-1 1-1 0 0,0 0 1 0 0,1 0-1 0 0,-1 0 1 0 0,4 0-1 0 0,3-1-114 0 0,1 0 0 0 0,-1 1 0 0 0,15 0 0 0 0,-21 1-147 0 0,-1 0 0 0 0,1 0 1 0 0,-1 0-1 0 0,1 0 0 0 0,-1 1 0 0 0,0-1 0 0 0,1 0 0 0 0,-1 1 0 0 0,1 0 0 0 0,3 1 0 0 0,-2 2-4 0 0,0-1 0 0 0,-1 0-1 0 0,1 1 1 0 0,-1 0 0 0 0,0 0 0 0 0,6 8 0 0 0,-8-11 194 0 0,0 1 0 0 0,0-1 0 0 0,0 1 1 0 0,-1-1-1 0 0,1 1 0 0 0,0-1 0 0 0,-1 1 0 0 0,1-1 1 0 0,-1 1-1 0 0,1-1 0 0 0,-1 3 0 0 0,-3 4 1404 0 0,3-7-1636 0 0,-1 1 506 0 0,0-1 1 0 0,-1 0-1 0 0,1 0 0 0 0,0 0 1 0 0,0 0-1 0 0,-1 0 1 0 0,1 0-1 0 0,0 0 0 0 0,-1 0 1 0 0,1 0-1 0 0,-1 0 1 0 0,1-1-1 0 0,-1 1 0 0 0,1-1 1 0 0,-1 1-1 0 0,-2-1 1 0 0,2 1 888 0 0,-10-1 137 0 0,-6-3-343 0 0,17 2 157 0 0,0 3-1026 0 0,-1 1-144 0 0,1 1 0 0 0,-1 0 0 0 0,1 0 0 0 0,0-1 0 0 0,0 1 0 0 0,0 0 0 0 0,1 0 0 0 0,-1 0 1 0 0,1 7-1 0 0,4 41 66 0 0,-3-36-65 0 0,4 13 23 0 0,0 0 0 0 0,13 38-1 0 0,-8-33 59 0 0,6 40-1 0 0,-12-43-43 0 0,1 6 127 0 0,12 47-1 0 0,19 72 369 0 0,-29-123-471 0 0,-4-21-114 0 0,-1 0 0 0 0,0 1-1 0 0,0 23 1 0 0,-2-34-736 0 0,-6-22-2137 0 0,-1 1 1035 0 0,-1 0 0 0 0,-14-24 0 0 0,11 23 1057 0 0,2 0 0 0 0,-11-31 0 0 0,18 47 808 0 0,1 0 0 0 0,0 0 0 0 0,0 0-1 0 0,1-1 1 0 0,-1 1 0 0 0,1 0 0 0 0,0-1 0 0 0,0 1 0 0 0,0 0 0 0 0,1 0 0 0 0,-1-1 0 0 0,1 1 0 0 0,0 0 0 0 0,1 0 0 0 0,-1 0 0 0 0,1 0 0 0 0,-1 0 0 0 0,1 0 0 0 0,0 0 0 0 0,0 1 0 0 0,1-1 0 0 0,-1 1 0 0 0,1-1 0 0 0,0 1-1 0 0,0 0 1 0 0,0 0 0 0 0,6-4 0 0 0,178-148 1894 0 0,-179 147-1925 0 0,1 0 0 0 0,-2-1-1 0 0,1 0 1 0 0,-1 0 0 0 0,0-1 0 0 0,-1 0-1 0 0,-1 0 1 0 0,10-21 0 0 0,-7 8 343 0 0,-1-1 1 0 0,0-1-1 0 0,2-26 2308 0 0,-3 64-1884 0 0,52 130 727 0 0,-16-34-1042 0 0,-22-57-227 0 0,-14-36-159 0 0,-1-1 0 0 0,2 0 0 0 0,0 0 0 0 0,15 22 1 0 0,13 7-826 0 0,-8-18-4430 0 0,0-7-1310 0 0</inkml:trace>
</inkml:ink>
</file>

<file path=ppt/ink/ink2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22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98 3999 0 0,'1'-1'14'0'0,"-1"-1"-1"0"0,1 0 1 0 0,-1 1 0 0 0,0-1-1 0 0,0 0 1 0 0,0 1-1 0 0,0-1 1 0 0,0 0-1 0 0,0 0 1 0 0,0 1-1 0 0,-1-1 1 0 0,1 1-1 0 0,0-1 1 0 0,-1 0-1 0 0,1 1 1 0 0,-1-1-1 0 0,0 1 1 0 0,0-1-1 0 0,0 1 1 0 0,1-1-1 0 0,-1 1 1 0 0,0 0-1 0 0,-1-1 1 0 0,1 1-1 0 0,0 0 1 0 0,0 0-1 0 0,-1 0 1 0 0,-1-1-1 0 0,-53-50 9618 0 0,55 52-9461 0 0,1-1-1 0 0,-1 1 1 0 0,0 0-1 0 0,0 0 1 0 0,0-1 0 0 0,1 1-1 0 0,-1 0 1 0 0,0 0 0 0 0,0 0-1 0 0,0 0 1 0 0,0 0-1 0 0,1 0 1 0 0,-1 0 0 0 0,0 0-1 0 0,0 0 1 0 0,0 1 0 0 0,0-1-1 0 0,1 0 1 0 0,-2 1-1 0 0,-13 7 854 0 0,11-5-869 0 0,0 1 0 0 0,1-1 0 0 0,-1 1 0 0 0,1 0 0 0 0,0 0 0 0 0,0 0 0 0 0,1 0 0 0 0,-1 0 0 0 0,1 1 0 0 0,-4 9 0 0 0,1 3 140 0 0,-7 31 0 0 0,9-34-175 0 0,-36 234 1092 0 0,17 5-311 0 0,14-150-594 0 0,-14 235 271 0 0,22-332-615 0 0,-4 49-504 0 0,2-1 0 0 0,8 89 0 0 0,-1-119-1162 0 0,3-2-3535 0 0,3-7-1339 0 0</inkml:trace>
</inkml:ink>
</file>

<file path=ppt/ink/ink2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23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30 309 2791 0 0,'-7'4'327'0'0,"-3"3"-402"0"0,-3 5 8169 0 0,15-13-7673 0 0,0 0 1 0 0,0-1 0 0 0,1 1 0 0 0,-1 1 0 0 0,0-1-1 0 0,0 0 1 0 0,0 0 0 0 0,1 1 0 0 0,2-1 0 0 0,8-3 581 0 0,99-47 3160 0 0,-39 16-2839 0 0,11 2-401 0 0,109-27 0 0 0,-63 21-618 0 0,56-15-530 0 0,-41 13-6815 0 0,-127 36 4324 0 0</inkml:trace>
</inkml:ink>
</file>

<file path=ppt/ink/ink2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23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7055 0 0,'0'2'542'0'0,"0"1"-479"0"0,0-1 1 0 0,0 1 0 0 0,0 0-1 0 0,0 0 1 0 0,1 0 0 0 0,-1 0-1 0 0,1-1 1 0 0,2 6 0 0 0,-2-4 331 0 0,1 0 1 0 0,-1 0 0 0 0,-1-1-1 0 0,1 1 1 0 0,0 6-1 0 0,0 14 2181 0 0,1 1 0 0 0,9 43 0 0 0,-1-20-1044 0 0,-3-1-1 0 0,2 54 1 0 0,4 155-3144 0 0,-11-229-277 0 0,2 0-93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05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7455 0 0,'0'0'6698'0'0,"2"0"-5640"0"0,14 1-194 0 0,0-1 0 0 0,1-1 0 0 0,-1 0 0 0 0,28-6 0 0 0,1 0-436 0 0,40-4-1292 0 0,122-30 0 0 0,-187 34-944 0 0</inkml:trace>
</inkml:ink>
</file>

<file path=ppt/ink/ink2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24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17 5783 0 0,'-4'-8'599'0'0,"3"7"-290"0"0,1 1 0 0 0,0-1 0 0 0,-1 1 0 0 0,1-1 1 0 0,0 0-1 0 0,-1 1 0 0 0,1-1 0 0 0,-1 1 0 0 0,1-1 0 0 0,-1 1 0 0 0,1 0 0 0 0,-1-1 0 0 0,1 1 1 0 0,-1 0-1 0 0,1-1 0 0 0,-2 1 0 0 0,2 0-255 0 0,0 0-1 0 0,0 0 1 0 0,-1 0 0 0 0,1 0 0 0 0,0 0-1 0 0,0 0 1 0 0,0 0 0 0 0,-1 0 0 0 0,1 0-1 0 0,0 1 1 0 0,0-1 0 0 0,0 0-1 0 0,-1 0 1 0 0,1 0 0 0 0,0 0 0 0 0,0 1-1 0 0,0-1 1 0 0,0 0 0 0 0,0 0 0 0 0,-1 0-1 0 0,1 1 1 0 0,0-1 0 0 0,0 0 0 0 0,0 0-1 0 0,0 0 1 0 0,0 1 0 0 0,0-1 0 0 0,0 0-1 0 0,0 1 1 0 0,-2 21-187 0 0,2-19 700 0 0,1 69 463 0 0,3 0 0 0 0,16 83-1 0 0,-13-102-700 0 0,16 97 396 0 0,24 242 1040 0 0,-45-263-1162 0 0,-2-127 29 0 0,6-15 7 0 0,-5 10-584 0 0,15-36 335 0 0,2 1 0 0 0,1 0 0 0 0,36-51 0 0 0,-46 78-356 0 0,0 0-1 0 0,0 0 1 0 0,1 2 0 0 0,0-1-1 0 0,1 1 1 0 0,12-8 0 0 0,-14 12 31 0 0,0 0 1 0 0,1 0 0 0 0,-1 1 0 0 0,1 0 0 0 0,0 1 0 0 0,0 0 0 0 0,0 0 0 0 0,0 1 0 0 0,13-1 0 0 0,-19 3-48 0 0,1-1 0 0 0,-1 2-1 0 0,0-1 1 0 0,1 0 0 0 0,-1 1 0 0 0,0 0-1 0 0,1 0 1 0 0,-1 0 0 0 0,0 0-1 0 0,0 1 1 0 0,0 0 0 0 0,0 0 0 0 0,0 0-1 0 0,6 5 1 0 0,-7-5-9 0 0,-1 0-1 0 0,1 0 1 0 0,-1 0 0 0 0,0 1-1 0 0,0-1 1 0 0,0 1 0 0 0,0-1-1 0 0,0 1 1 0 0,-1 0 0 0 0,1 0-1 0 0,-1 0 1 0 0,0 0 0 0 0,0 0-1 0 0,0 0 1 0 0,0 0 0 0 0,0 0-1 0 0,-1 1 1 0 0,1-1 0 0 0,-1 0-1 0 0,0 5 1 0 0,-1 4-16 0 0,-1 0 0 0 0,-1 0 0 0 0,1 0-1 0 0,-2-1 1 0 0,0 0 0 0 0,0 1 0 0 0,-1-1 0 0 0,0-1 0 0 0,-1 1-1 0 0,0-1 1 0 0,-15 19 0 0 0,-5 2-47 0 0,-1-1 0 0 0,-37 30 0 0 0,58-54 42 0 0,-1 1-417 0 0,-1 1 0 0 0,-1-2 1 0 0,1 1-1 0 0,-1-1 1 0 0,0 0-1 0 0,0 0 0 0 0,-13 4 1 0 0,21-9 205 0 0,0-1 0 0 0,-1 0 1 0 0,1 1-1 0 0,0-1 0 0 0,0 0 1 0 0,-1 0-1 0 0,1 0 0 0 0,0 0 1 0 0,-1 0-1 0 0,1 0 0 0 0,0 0 0 0 0,0 0 1 0 0,-1 0-1 0 0,1-1 0 0 0,0 1 1 0 0,0 0-1 0 0,0-1 0 0 0,-1 1 0 0 0,1-1 1 0 0,0 0-1 0 0,0 1 0 0 0,0-1 1 0 0,0 0-1 0 0,0 0 0 0 0,0 1 1 0 0,0-1-1 0 0,0 0 0 0 0,0 0 0 0 0,1 0 1 0 0,-1 0-1 0 0,-1-2 0 0 0,-2-6-5001 0 0</inkml:trace>
</inkml:ink>
</file>

<file path=ppt/ink/ink2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25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39 975 0 0,'2'0'16294'0'0,"17"-7"-13105"0"0,34-8 0 0 0,22 2-4829 0 0,-57 10-121 0 0</inkml:trace>
</inkml:ink>
</file>

<file path=ppt/ink/ink2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25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3367 0 0,'0'0'360'0'0,"16"5"1696"0"0,-1-1 408 0 0,3-4 72 0 0,3 2 24 0 0,2-4-1096 0 0,1 0-216 0 0,-1-2-48 0 0,2-3-8 0 0,0-1-928 0 0,2 0-184 0 0,-1-2-80 0 0,3-1-4984 0 0,2-3-1032 0 0</inkml:trace>
</inkml:ink>
</file>

<file path=ppt/ink/ink2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26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98 1583 0 0,'-1'2'114'0'0,"-7"23"1932"0"0,1 1 0 0 0,1-1 1 0 0,1 1-1 0 0,-1 34 0 0 0,4-47-1552 0 0,0 9 1067 0 0,1 25-1 0 0,1-39-1093 0 0,1 0 1 0 0,-1 0-1 0 0,2 0 0 0 0,-1 0 0 0 0,1 0 1 0 0,4 10-1 0 0,-6-17-352 0 0,1 1 0 0 0,-1-1 0 0 0,1 1 1 0 0,0-1-1 0 0,0 1 0 0 0,0-1 0 0 0,0 1 0 0 0,0-1 0 0 0,0 0 0 0 0,0 0 1 0 0,0 1-1 0 0,0-1 0 0 0,1 0 0 0 0,-1 0 0 0 0,0 0 0 0 0,1 0 1 0 0,-1 0-1 0 0,1-1 0 0 0,-1 1 0 0 0,4 1 0 0 0,-3-2-20 0 0,0 0-1 0 0,0 0 1 0 0,0 0-1 0 0,0 0 1 0 0,0-1-1 0 0,0 1 1 0 0,0 0-1 0 0,0-1 1 0 0,-1 1-1 0 0,1-1 1 0 0,0 0-1 0 0,0 1 1 0 0,0-1-1 0 0,3-2 1 0 0,2-3 63 0 0,1 1 0 0 0,-1-1 0 0 0,0-1 1 0 0,-1 1-1 0 0,12-15 0 0 0,-10 9-82 0 0,0-1 0 0 0,0 0-1 0 0,-1 0 1 0 0,-1-1 0 0 0,0 1-1 0 0,-1-1 1 0 0,-1 0 0 0 0,0-1-1 0 0,-1 1 1 0 0,0-1 0 0 0,-1 0-1 0 0,0-29 1 0 0,-3 35-126 0 0,-1 0-1 0 0,1 0 1 0 0,-2 0-1 0 0,1 0 1 0 0,-1 1-1 0 0,0-1 1 0 0,-1 1-1 0 0,0 0 1 0 0,-1 0-1 0 0,-7-11 1 0 0,6 11-566 0 0,0 0 1 0 0,0 1-1 0 0,-1-1 1 0 0,0 1 0 0 0,-12-9-1 0 0,9 11-1433 0 0,1 2-366 0 0</inkml:trace>
  <inkml:trace contextRef="#ctx0" brushRef="#br0" timeOffset="1">456 239 12671 0 0,'0'0'1586'0'0,"2"0"-108"0"0,-2 0-1241 0 0,1 0-1 0 0,-1 0 1 0 0,1-1 0 0 0,0 1-1 0 0,-1 0 1 0 0,1 0-1 0 0,-1-1 1 0 0,1 1 0 0 0,-1 0-1 0 0,1-1 1 0 0,-1 1-1 0 0,1 0 1 0 0,-1-1 0 0 0,1 1-1 0 0,-1-1 1 0 0,1 1-1 0 0,-1-1 1 0 0,0 1-1 0 0,1-1 1 0 0,-1 1 0 0 0,0-1-1 0 0,1 1 1 0 0,-1-1-1 0 0,0 0 1 0 0,0 0 0 0 0,3-8-3524 0 0,-2 6 814 0 0,3-12-4503 0 0</inkml:trace>
</inkml:ink>
</file>

<file path=ppt/ink/ink2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2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2271 0 0,'1'2'551'0'0,"1"3"767"0"0,1 0 0 0 0,-1 1 0 0 0,1-1 0 0 0,-2 1 0 0 0,3 6-1 0 0,-1 6 1083 0 0,2 29 0 0 0,-3-19-1604 0 0,1 8 305 0 0,4 28 349 0 0,-5-56-1259 0 0,-1 0 0 0 0,2 0 0 0 0,-1 0 0 0 0,1-1 0 0 0,6 14 0 0 0,-6-17-82 0 0,-1-1 0 0 0,0 0 0 0 0,1 1 0 0 0,0-1 0 0 0,0 0-1 0 0,0 0 1 0 0,0-1 0 0 0,0 1 0 0 0,7 4 0 0 0,-9-7-65 0 0,0 0 0 0 0,0 1 0 0 0,0-1 0 0 0,0 0 1 0 0,0 0-1 0 0,1 0 0 0 0,-1 0 0 0 0,0 0 0 0 0,0 0 0 0 0,0-1 0 0 0,0 1 0 0 0,0 0 0 0 0,0-1 0 0 0,0 1 0 0 0,0 0 0 0 0,0-1 0 0 0,2 0 0 0 0,13-11 355 0 0,-4-1-165 0 0,-1-1 0 0 0,0-1 0 0 0,-1 1 0 0 0,-1-2 0 0 0,15-30 0 0 0,-9 17 78 0 0,1-5 287 0 0,-1-1 0 0 0,-2 0 0 0 0,13-60 0 0 0,-27 100-583 0 0,1 0-1 0 0,0 0 1 0 0,0-1-1 0 0,1 10 1 0 0,-1 4-6 0 0,22 246-45 0 0,-16-218-54 0 0,2 12-1049 0 0,-3-28-902 0 0,-1 1-3940 0 0,-2-6-1450 0 0</inkml:trace>
</inkml:ink>
</file>

<file path=ppt/ink/ink2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26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 2039 0 0,'-4'-4'47'0'0,"3"3"-3"0"0,-6-10 9643 0 0,11 20-5164 0 0,19 57-4161 0 0,-3 5 98 0 0,-4 2 1 0 0,-3 0-1 0 0,4 96 0 0 0,-16-142-305 0 0,1 79 606 0 0,-3-92-587 0 0,0-1-1 0 0,-1 1 1 0 0,0-1-1 0 0,-1 1 1 0 0,-8 19 0 0 0,11-32 396 0 0,-1-3-379 0 0,-1-6-109 0 0,1 0 1 0 0,-1 0-1 0 0,2 0 1 0 0,-1 0-1 0 0,1 0 1 0 0,0-1-1 0 0,1 1 1 0 0,0 0-1 0 0,0 0 1 0 0,5-16-1 0 0,3-7-14 0 0,19-41 1 0 0,-27 69-64 0 0,6-11 29 0 0,0 0-1 0 0,0 0 1 0 0,1 0-1 0 0,1 1 0 0 0,0 0 1 0 0,1 0-1 0 0,0 1 1 0 0,1 0-1 0 0,1 1 1 0 0,21-17-1 0 0,-28 26-10 0 0,-1-1 0 0 0,1 1-1 0 0,-1 0 1 0 0,1 0 0 0 0,0 0 0 0 0,0 1-1 0 0,0 0 1 0 0,0-1 0 0 0,0 2 0 0 0,0-1-1 0 0,0 1 1 0 0,0-1 0 0 0,0 2-1 0 0,9 0 1 0 0,-10-1-20 0 0,-1 1 0 0 0,1 0 0 0 0,-1 0 0 0 0,0 0 0 0 0,1 0 0 0 0,-1 1 0 0 0,0-1-1 0 0,0 1 1 0 0,0 0 0 0 0,0 0 0 0 0,0 0 0 0 0,-1 0 0 0 0,1 0 0 0 0,0 0 0 0 0,-1 1 0 0 0,0 0 0 0 0,1-1 0 0 0,-1 1 0 0 0,0 0-1 0 0,-1 0 1 0 0,1 0 0 0 0,2 5 0 0 0,-2-2 9 0 0,0 0 0 0 0,0 0-1 0 0,-1 0 1 0 0,1 0 0 0 0,-1 0-1 0 0,-1 0 1 0 0,1 0 0 0 0,-1 1 0 0 0,0-1-1 0 0,-1 0 1 0 0,1 1 0 0 0,-1-1-1 0 0,0 0 1 0 0,-1 0 0 0 0,0 0 0 0 0,0 0-1 0 0,0 0 1 0 0,0 0 0 0 0,-1-1-1 0 0,0 1 1 0 0,0-1 0 0 0,-1 0 0 0 0,1 0-1 0 0,-1 0 1 0 0,0 0 0 0 0,-1 0-1 0 0,-7 6 1 0 0,-6 3 6 0 0,0-1 1 0 0,-1 0-1 0 0,0-1 0 0 0,-38 16 0 0 0,25-15-352 0 0,-2-1 0 0 0,-45 10 1 0 0,70-20-517 0 0,1 0 0 0 0,0-1 0 0 0,-14 1 0 0 0,21-14-3084 0 0,4 0-118 0 0,6-1-788 0 0</inkml:trace>
</inkml:ink>
</file>

<file path=ppt/ink/ink2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27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2527 0 0,'0'0'116'0'0,"1"1"426"0"0,2 3 1266 0 0,0-1-1 0 0,0 0 1 0 0,1 1 0 0 0,-1-2 0 0 0,7 6 0 0 0,-7-6-1005 0 0,1 0-1 0 0,0 0 1 0 0,0-1 0 0 0,0 1-1 0 0,6 1 1 0 0,-2-2-250 0 0,1 0 0 0 0,0 0 0 0 0,0 0 0 0 0,0-1 0 0 0,15-2 0 0 0,-2 0-180 0 0,-5 0-166 0 0,28-5-1 0 0,-40 6-812 0 0,1-1-1 0 0,-1 0 1 0 0,0 0 0 0 0,1 0-1 0 0,5-4 1 0 0,3-5-1581 0 0</inkml:trace>
</inkml:ink>
</file>

<file path=ppt/ink/ink2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27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1 632 5783 0 0,'0'0'632'0'0,"12"6"-632"0"0,3-2 0 0 0,3 0 0 0 0,3 0 1928 0 0,2-4 376 0 0,2 0 80 0 0,6-4 16 0 0,0-2-1528 0 0,0 0-296 0 0,0-1-64 0 0,0-3-16 0 0,-2-2-1880 0 0,1 3-376 0 0</inkml:trace>
  <inkml:trace contextRef="#ctx0" brushRef="#br0" timeOffset="1">1185 8 599 0 0,'-31'-4'-308'0'0,"15"5"13247"0"0,9 11-11573 0 0,-1 0-1 0 0,-12 14 1 0 0,12-16-1027 0 0,1 0 0 0 0,0 1 0 0 0,0-1 0 0 0,-7 19 0 0 0,8-15-146 0 0,2 1 0 0 0,0 0 0 0 0,0-1 0 0 0,1 2 0 0 0,1-1 0 0 0,1 0 0 0 0,0 0 0 0 0,1 1 0 0 0,2 16 0 0 0,-1-22-58 0 0,1-1 0 0 0,0 1 0 0 0,0 0 0 0 0,1-1 0 0 0,0 1 0 0 0,1-1 0 0 0,0 0 0 0 0,0 0 0 0 0,1 0 0 0 0,0-1 0 0 0,1 0 0 0 0,0 0 0 0 0,0 0 0 0 0,1-1 0 0 0,8 8 0 0 0,-13-13-106 0 0,1 0 0 0 0,0 0 0 0 0,-1 0 0 0 0,1 0 0 0 0,0 0 0 0 0,0-1 0 0 0,0 1-1 0 0,0-1 1 0 0,0 0 0 0 0,0 0 0 0 0,0 0 0 0 0,1-1 0 0 0,-1 1 0 0 0,0-1 0 0 0,0 1-1 0 0,1-1 1 0 0,-1 0 0 0 0,0 0 0 0 0,1-1 0 0 0,-1 1 0 0 0,0-1 0 0 0,0 1 0 0 0,1-1-1 0 0,-1 0 1 0 0,0-1 0 0 0,0 1 0 0 0,0 0 0 0 0,0-1 0 0 0,0 1 0 0 0,4-4 0 0 0,1-2 15 0 0,0 0 0 0 0,0 0 0 0 0,-1 0 0 0 0,1-1 0 0 0,-2 0 0 0 0,1 0 0 0 0,-1-1 0 0 0,7-12 0 0 0,-4 6-10 0 0,-1-1-1 0 0,-1 1 0 0 0,0-1 0 0 0,-1-1 0 0 0,-1 1 0 0 0,0-1 0 0 0,-2 0 0 0 0,0 0 0 0 0,2-27 0 0 0,-5 40-60 0 0,-1-1 0 0 0,1 0-1 0 0,-1 1 1 0 0,0-1 0 0 0,0 1 0 0 0,0-1 0 0 0,0 1-1 0 0,-1-1 1 0 0,0 1 0 0 0,0 0 0 0 0,0 0 0 0 0,-5-7-1 0 0,2 5-76 0 0,0 1 1 0 0,0-1-1 0 0,-1 1 0 0 0,1 0 0 0 0,-1 0 0 0 0,0 1 0 0 0,-8-5 0 0 0,-5-1-239 0 0,-1 1 0 0 0,0 1 0 0 0,0 0 0 0 0,-31-6 0 0 0,35 9-707 0 0,-1 2 1 0 0,0 0-1 0 0,0 1 0 0 0,0 1 0 0 0,-34 1 1 0 0,25 5-1145 0 0</inkml:trace>
</inkml:ink>
</file>

<file path=ppt/ink/ink2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28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8863 0 0,'11'-4'15809'0'0,"9"-1"-25020"0"0,-8 0 2509 0 0</inkml:trace>
</inkml:ink>
</file>

<file path=ppt/ink/ink2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2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10943 0 0,'0'0'498'0'0,"1"-1"-9"0"0,20-23 9469 0 0,-14 27-8949 0 0,-5-2-255 0 0,0 1-524 0 0,0 0 0 0 0,1 0 0 0 0,-1 0 0 0 0,0 0 0 0 0,-1 0 0 0 0,1 0 0 0 0,0 1-1 0 0,-1-1 1 0 0,1 1 0 0 0,-1-1 0 0 0,1 1 0 0 0,-1-1 0 0 0,1 5 0 0 0,1 5 184 0 0,4 23 0 0 0,-3-13-244 0 0,46 230 545 0 0,-42-217-720 0 0,31 129-1265 0 0,-39-162 1012 0 0,11 26-1638 0 0,-10-26 958 0 0,0 0 1 0 0,0 0-1 0 0,0-1 1 0 0,1 1-1 0 0,-1 0 1 0 0,0-1-1 0 0,3 3 1 0 0,6 1-6694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14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69 599 0 0,'8'-69'8960'0'0,"-8"71"-8657"0"0,25 319 3300 0 0,-11-192-2269 0 0,-3-52-654 0 0,-12-69-445 0 0</inkml:trace>
</inkml:ink>
</file>

<file path=ppt/ink/ink2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28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10423 0 0,'0'-2'474'0'0,"5"-29"303"0"0,-4 29 696 0 0,5 8 774 0 0,0 16-1614 0 0,-1 1 0 0 0,3 30 0 0 0,0 6-119 0 0,53 353 1110 0 0,-54-316-1260 0 0,-2-14-1093 0 0,3-27-3611 0 0,-6-41-1219 0 0</inkml:trace>
</inkml:ink>
</file>

<file path=ppt/ink/ink2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29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1 485 5839 0 0,'98'-31'760'0'0,"-69"23"115"0"0,-1-1 0 0 0,33-15 1 0 0,-35 12-532 0 0,-1-2 1 0 0,0-1-1 0 0,-1-1 1 0 0,-1-1-1 0 0,23-20 1 0 0,-37 28-250 0 0,-1 1 1 0 0,1-1 0 0 0,-2-1-1 0 0,1 0 1 0 0,-1 0 0 0 0,-1 0 0 0 0,0-1-1 0 0,0 0 1 0 0,-1 0 0 0 0,-1 0-1 0 0,0 0 1 0 0,0-1 0 0 0,-1 0 0 0 0,3-20-1 0 0,-5 24 385 0 0,-1 0-1 0 0,1 0 1 0 0,-1 0-1 0 0,-1-1 1 0 0,1 1-1 0 0,-2 0 1 0 0,1 0-1 0 0,-1 0 1 0 0,0 0-1 0 0,0 0 1 0 0,-1 1-1 0 0,-5-11 1 0 0,3 9-81 0 0,4 7 1235 0 0,1 6-152 0 0,1 4-1254 0 0,64 419 227 0 0,-55-389-2426 0 0,1 0-1 0 0,2-1 0 0 0,28 57 1 0 0,-22-57-4615 0 0</inkml:trace>
</inkml:ink>
</file>

<file path=ppt/ink/ink2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29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16 177 7775 0 0,'-1'-6'210'0'0,"-1"1"0"0"0,0 0 0 0 0,-3-10 0 0 0,-1 9 4730 0 0,19 1-3064 0 0,2 1-1198 0 0,1 0-1 0 0,0 2 1 0 0,0 0-1 0 0,0 1 0 0 0,21 1 1 0 0,-1-1-73 0 0,121-5 46 0 0,286-22 1452 0 0,-166-26-4283 0 0,-219 41 1462 0 0,-5-1-4256 0 0,-35 9-810 0 0</inkml:trace>
</inkml:ink>
</file>

<file path=ppt/ink/ink2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30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3679 0 0,'0'0'718'0'0,"0"2"1036"0"0,0 33 4374 0 0,-3 21-2194 0 0,1-16-2557 0 0,-41 460 2404 0 0,37-433-4096 0 0,2 77-1 0 0,8-54-6769 0 0,-2-65 1181 0 0</inkml:trace>
</inkml:ink>
</file>

<file path=ppt/ink/ink2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3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37 143 0 0,'-20'-36'13736'0'0,"23"38"-13479"0"0,0 0 0 0 0,0 0 1 0 0,-1 0-1 0 0,1 1 0 0 0,-1-1 0 0 0,0 1 0 0 0,1-1 0 0 0,-1 1 0 0 0,-1 0 0 0 0,1 0 0 0 0,0 0 0 0 0,-1 0 1 0 0,1 0-1 0 0,0 4 0 0 0,4 10 294 0 0,6 26 1 0 0,-8-27-226 0 0,31 188 1040 0 0,-22-115-1154 0 0,13 77 293 0 0,66 426 1046 0 0,-56-276-1059 0 0,-23-189-376 0 0,23 286 312 0 0,3 38 15 0 0,49 559 118 0 0,-59-512-180 0 0,63 884 1363 0 0,69-69-1165 0 0,-159-1304-591 0 0,1 15-431 0 0,2 1 0 0 0,0-1-1 0 0,15 38 1 0 0,-21-84-2347 0 0,-1-16 485 0 0</inkml:trace>
</inkml:ink>
</file>

<file path=ppt/ink/ink2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1712 11519 0 0,'0'-10'224'0'0,"0"0"0"0"0,1-1-1 0 0,0 1 1 0 0,1 0 0 0 0,0 0 0 0 0,5-14-1 0 0,-4 16 7 0 0,1 1 0 0 0,0 0-1 0 0,0 0 1 0 0,0 0 0 0 0,1 1 0 0 0,0 0-1 0 0,0 0 1 0 0,11-10 0 0 0,3-1 180 0 0,0 2 0 0 0,2 0 1 0 0,-1 1-1 0 0,45-21 1 0 0,-32 20-72 0 0,1 2 0 0 0,64-16 0 0 0,-1 11 107 0 0,154-9 0 0 0,-235 26-390 0 0,432-12 1431 0 0,-239 12-738 0 0,674-31 1540 0 0,633-108-161 0 0,-814 35-1416 0 0,-177 15-258 0 0,112-18-180 0 0,2167-276 566 0 0,-2521 352-768 0 0,793-84 74 0 0,0 24-108 0 0,-24 16-197 0 0,-1003 73 111 0 0,460-45-793 0 0,-389 28 402 0 0,-98 15-155 0 0,0-1 1 0 0,0-1-1 0 0,25-11 1 0 0,-18 1-1506 0 0,-27 15 1463 0 0,0 0-1 0 0,1 0 1 0 0,-1 0-1 0 0,0 0 1 0 0,0 0 0 0 0,-1-1-1 0 0,1 1 1 0 0,2-4-1 0 0,-4 4-163 0 0,1 0 1 0 0,0 0-1 0 0,-1 0 0 0 0,0 0 0 0 0,1 0 0 0 0,-1 0 1 0 0,0 0-1 0 0,0-4 0 0 0,0 6 798 0 0</inkml:trace>
</inkml:ink>
</file>

<file path=ppt/ink/ink2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31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1 779 12095 0 0,'31'-13'416'0'0,"1"2"-1"0"0,0 1 0 0 0,40-8 1 0 0,44 3 1021 0 0,213-1 1 0 0,122 35 671 0 0,-180-5-1676 0 0,772 14 1120 0 0,-1-35 400 0 0,-414-19-674 0 0,-602 25-1232 0 0,2303-124 2110 0 0,-2-54-1233 0 0,-1420 93-706 0 0,598-53 140 0 0,-775 82-303 0 0,-257 21-77 0 0,-95-1-1466 0 0,-375 37 1452 0 0,5-1-141 0 0,0 0 0 0 0,0-1 1 0 0,0 0-1 0 0,0 0 0 0 0,9-4 0 0 0,-17 6 141 0 0,0 0-1 0 0,1 0 1 0 0,-1 0-1 0 0,1 0 1 0 0,-1 0-1 0 0,0 0 1 0 0,1 0-1 0 0,-1 0 1 0 0,0-1 0 0 0,1 1-1 0 0,-1 0 1 0 0,0 0-1 0 0,0 0 1 0 0,1-1-1 0 0,-1 1 1 0 0,0 0-1 0 0,1-1 1 0 0,-1 1-1 0 0,0 0 1 0 0,0 0 0 0 0,0-1-1 0 0,1 1 1 0 0,-1 0-1 0 0,0-1 1 0 0,0 1-1 0 0,0 0 1 0 0,0-1-1 0 0,0 1 1 0 0,0-1-1 0 0,1 1 1 0 0,-1 0 0 0 0,0-1-1 0 0,0 1 1 0 0,0 0-1 0 0,0-1 1 0 0,0 1-1 0 0,-1-1 1 0 0,1 1-1 0 0,0 0 1 0 0,0-1-1 0 0,0 1 1 0 0,0 0 0 0 0,0-1-1 0 0,0 1 1 0 0,-1 0-1 0 0,1-1 1 0 0,0 1-1 0 0,0 0 1 0 0,0-1-1 0 0,-1 1 1 0 0,1 0-1 0 0,0 0 1 0 0,0-1-1 0 0,-1 1 1 0 0,1 0 0 0 0,-1-1-1 0 0,-19-10-2051 0 0,-14 0-832 0 0,-15-1-3906 0 0</inkml:trace>
</inkml:ink>
</file>

<file path=ppt/ink/ink2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32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0 2039 0 0,'0'0'2118'0'0,"0"3"-1058"0"0,-6 20 390 0 0,1 1-1 0 0,2 0 1 0 0,-2 49 0 0 0,11 77 947 0 0,-4-121-1904 0 0,56 594 3748 0 0,2 31-2917 0 0,-43-162-1112 0 0,-16-301-164 0 0,-21 327 180 0 0,3-126 124 0 0,1 237 776 0 0,-17 223 272 0 0,-13-264-273 0 0,22-321-801 0 0,-23 210 89 0 0,26-285-219 0 0,-21 173 153 0 0,31-259-339 0 0,-11 73 180 0 0,14-132-1272 0 0,-25 80-1 0 0,30-115 708 0 0,1-5 5 0 0,-1 0 0 0 0,1 0 0 0 0,-1-1 0 0 0,0 1 0 0 0,0 0 0 0 0,-8 9 0 0 0,10-15 225 0 0,-5-19-1442 0 0,0 3 638 0 0,1-25-2619 0 0,5 24-1738 0 0</inkml:trace>
</inkml:ink>
</file>

<file path=ppt/ink/ink2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32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 1 4663 0 0,'0'0'643'0'0,"2"2"585"0"0,3 11-105 0 0,0 0 0 0 0,0 0 0 0 0,-1 0 0 0 0,4 26 0 0 0,2 61 507 0 0,-8-69-1114 0 0,26 570 3342 0 0,-29 4-2480 0 0,-79 1034 1057 0 0,-56-306 413 0 0,-79-89-943 0 0,135-857-1266 0 0,10-42-255 0 0,6-29-152 0 0,-15 71-511 0 0,75-371 9 0 0,-25 92-533 0 0,25-96-99 0 0,0 0 1 0 0,-2 0-1 0 0,1 0 0 0 0,-1-1 0 0 0,-1 0 1 0 0,-11 14-1 0 0,9-15-6681 0 0</inkml:trace>
</inkml:ink>
</file>

<file path=ppt/ink/ink2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33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1365 11863 0 0,'-18'13'622'0'0,"9"-8"-490"0"0,0 1-1 0 0,1 0 1 0 0,0 1 0 0 0,1 0 0 0 0,-1 0 0 0 0,-11 16-1 0 0,19-23-93 0 0,-1 1 1 0 0,1-1-1 0 0,-1 1 0 0 0,1 0 0 0 0,0-1 0 0 0,-1 1 0 0 0,1 0 1 0 0,0-1-1 0 0,-1 1 0 0 0,1 0 0 0 0,0 0 0 0 0,0-1 0 0 0,0 1 1 0 0,0 0-1 0 0,0-1 0 0 0,0 1 0 0 0,0 0 0 0 0,0 0 0 0 0,0-1 0 0 0,0 1 1 0 0,0 0-1 0 0,0 0 0 0 0,0-1 0 0 0,1 1 0 0 0,-1 0 0 0 0,0 0 1 0 0,1-1-1 0 0,-1 2 0 0 0,1-1 21 0 0,1 0 1 0 0,-1 0-1 0 0,0 0 1 0 0,1 0-1 0 0,-1 0 1 0 0,0 0-1 0 0,1 0 1 0 0,-1-1-1 0 0,1 1 1 0 0,-1 0-1 0 0,1-1 1 0 0,2 1-1 0 0,4 1 155 0 0,0 0 0 0 0,0-1 0 0 0,0 0 0 0 0,12-1 0 0 0,30-4 630 0 0,53-11 1 0 0,-18 1-185 0 0,918-96 3371 0 0,9-1-2249 0 0,-357-2-1254 0 0,98-32-279 0 0,-98 25-82 0 0,909-130 209 0 0,942-48 804 0 0,-2157 265-1017 0 0,174-12-10 0 0,-55 10-1 0 0,-97 12 1 0 0,1103-23 774 0 0,-1194 46-692 0 0,-123 3-212 0 0,372-11-1126 0 0,-490 6-147 0 0,-1-2 1 0 0,74-19 0 0 0,-105 21 833 0 0,0 0 0 0 0,0-1-1 0 0,0 0 1 0 0,0 0 0 0 0,6-5 0 0 0,-11 7 256 0 0,-1 1-1 0 0,0-1 1 0 0,0 0 0 0 0,0 1 0 0 0,0-1 0 0 0,1 0-1 0 0,-1 0 1 0 0,0 0 0 0 0,-1 0 0 0 0,1 0 0 0 0,0 0-1 0 0,0 0 1 0 0,0-1 0 0 0,-1 1 0 0 0,1 0 0 0 0,0 0-1 0 0,-1-1 1 0 0,1 1 0 0 0,-1 0 0 0 0,0-1 0 0 0,1 1-1 0 0,-1 0 1 0 0,0-1 0 0 0,0 1 0 0 0,0 0 0 0 0,0-1-1 0 0,0 1 1 0 0,0-1 0 0 0,0 1 0 0 0,-1 0 0 0 0,1-1-1 0 0,0 1 1 0 0,-1-2 0 0 0,-12-16-2095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1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5671 0 0,'0'0'512'0'0,"-4"8"-408"0"0,3-6 49 0 0,1-1 0 0 0,-1 0-1 0 0,0 1 1 0 0,0-1 0 0 0,1 0-1 0 0,-1 1 1 0 0,0-1-1 0 0,1 1 1 0 0,-1-1 0 0 0,1 1-1 0 0,0-1 1 0 0,0 1 0 0 0,-1-1-1 0 0,1 1 1 0 0,0-1-1 0 0,0 1 1 0 0,1-1 0 0 0,-1 4-1 0 0,1-4 62 0 0,0 0 1 0 0,0 0-1 0 0,0 0 0 0 0,0 0 0 0 0,0 0 0 0 0,0 0 0 0 0,1 0 0 0 0,-1 0 1 0 0,0-1-1 0 0,0 1 0 0 0,1 0 0 0 0,-1-1 0 0 0,0 1 0 0 0,2 0 0 0 0,8 2 329 0 0,0-1 0 0 0,0 1 0 0 0,0-2 0 0 0,0 0-1 0 0,0 0 1 0 0,1-1 0 0 0,18-2 0 0 0,19 2 289 0 0,55 6 101 0 0,72 2-593 0 0,-155-7-1878 0 0,28 3-1 0 0</inkml:trace>
</inkml:ink>
</file>

<file path=ppt/ink/ink2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34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82 1807 0 0,'0'-1'134'0'0,"0"-2"135"0"0,0-1 1 0 0,0 1-1 0 0,0 0 1 0 0,-1 0-1 0 0,1 0 1 0 0,-1 0-1 0 0,0 0 0 0 0,0 0 1 0 0,0 0-1 0 0,0 1 1 0 0,0-1-1 0 0,0 0 1 0 0,-1 0-1 0 0,0 1 1 0 0,1-1-1 0 0,-1 1 0 0 0,0-1 1 0 0,0 1-1 0 0,0 0 1 0 0,-1 0-1 0 0,1 0 1 0 0,-1 0-1 0 0,1 0 1 0 0,-1 1-1 0 0,1-1 1 0 0,-1 1-1 0 0,0-1 0 0 0,0 1 1 0 0,0 0-1 0 0,1 0 1 0 0,-1 0-1 0 0,-4 0 1 0 0,-4-1 24 0 0,-1 0 1 0 0,0 1 0 0 0,0 0 0 0 0,0 1 0 0 0,0 1 0 0 0,0 0-1 0 0,0 0 1 0 0,0 1 0 0 0,0 1 0 0 0,-17 6 0 0 0,23-7-224 0 0,0 0 1 0 0,0 1 0 0 0,0 0 0 0 0,1 0 0 0 0,0 0 0 0 0,-1 1 0 0 0,1 0-1 0 0,1 0 1 0 0,-1 0 0 0 0,0 0 0 0 0,1 1 0 0 0,0 0 0 0 0,0 0 0 0 0,1 0 0 0 0,-1 0-1 0 0,1 1 1 0 0,0 0 0 0 0,0-1 0 0 0,1 1 0 0 0,0 0 0 0 0,-3 12 0 0 0,3-7 58 0 0,1 0 0 0 0,0 1 0 0 0,1-1 0 0 0,0 0 0 0 0,1 0 0 0 0,4 21 0 0 0,0-13 107 0 0,0 0-1 0 0,1-1 0 0 0,9 20 1 0 0,-10-27-129 0 0,1 0 0 0 0,0-1 1 0 0,1 0-1 0 0,0-1 1 0 0,0 1-1 0 0,1-1 0 0 0,0-1 1 0 0,1 0-1 0 0,0 0 1 0 0,0 0-1 0 0,0-1 0 0 0,1 0 1 0 0,15 6-1 0 0,-19-10-38 0 0,-1 0 1 0 0,1 0-1 0 0,0-1 0 0 0,1 0 0 0 0,-1 0 0 0 0,0-1 1 0 0,1 0-1 0 0,-1 0 0 0 0,0 0 0 0 0,1-1 0 0 0,-1 0 1 0 0,1 0-1 0 0,-1-1 0 0 0,1 0 0 0 0,-1 0 0 0 0,0 0 0 0 0,1-1 1 0 0,-1 0-1 0 0,0 0 0 0 0,0 0 0 0 0,0-1 0 0 0,0 0 1 0 0,-1 0-1 0 0,1-1 0 0 0,9-7 0 0 0,-6 2 50 0 0,0 0-1 0 0,0 0 0 0 0,-1-1 1 0 0,0 0-1 0 0,-1 0 0 0 0,10-18 1 0 0,-13 20-90 0 0,-1 1 1 0 0,1-1-1 0 0,-2 0 1 0 0,1 1-1 0 0,-1-1 1 0 0,0-1-1 0 0,0 1 1 0 0,-1 0-1 0 0,0 0 1 0 0,-1 0-1 0 0,0-10 0 0 0,-1 13-24 0 0,0 0 0 0 0,0 1 0 0 0,-1-1-1 0 0,1 1 1 0 0,-1-1 0 0 0,0 1 0 0 0,0 0-1 0 0,0 0 1 0 0,-1 0 0 0 0,1 0 0 0 0,-1 0-1 0 0,0 0 1 0 0,0 1 0 0 0,-1 0 0 0 0,1-1-1 0 0,-1 1 1 0 0,1 0 0 0 0,-1 1-1 0 0,0-1 1 0 0,0 1 0 0 0,-5-3 0 0 0,-9-3-65 0 0,-1 0 0 0 0,0 1 0 0 0,-31-7 0 0 0,29 8-46 0 0,-90-22-1080 0 0,86 24-1503 0 0,-26-2 1 0 0,37 5-3076 0 0</inkml:trace>
</inkml:ink>
</file>

<file path=ppt/ink/ink2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3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5039 0 0,'2'1'9820'0'0,"0"0"-9126"0"0,0 0 0 0 0,-1 0-1 0 0,1 0 1 0 0,0 0 0 0 0,-1 0-1 0 0,1-1 1 0 0,0 1-1 0 0,0 0 1 0 0,0-1 0 0 0,0 0-1 0 0,0 1 1 0 0,-1-1 0 0 0,1 0-1 0 0,0 0 1 0 0,3 0 0 0 0,-4 0-839 0 0,0-1 1 0 0,1 1-1 0 0,-1-1 1 0 0,0 1 0 0 0,0-1-1 0 0,0 1 1 0 0,0-1-1 0 0,0 0 1 0 0,0 1-1 0 0,0-1 1 0 0,2-1-1 0 0,22-18-5050 0 0,-15 12 2421 0 0</inkml:trace>
</inkml:ink>
</file>

<file path=ppt/ink/ink2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35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44 108 5783 0 0,'-11'-1'211'0'0,"-15"-4"177"0"0,20 0 4967 0 0,13-1-3448 0 0,26-17 3924 0 0,3 2-3575 0 0,-16 13-1817 0 0,1 0-1 0 0,0 0 1 0 0,0 2 0 0 0,0 1-1 0 0,1 1 1 0 0,0 0 0 0 0,0 2-1 0 0,23 0 1 0 0,-39 3-413 0 0,1 0 0 0 0,-1 0 0 0 0,1 0 0 0 0,-1 1 0 0 0,1 0 0 0 0,-1 0 0 0 0,0 1 0 0 0,0-1-1 0 0,0 2 1 0 0,0-1 0 0 0,-1 0 0 0 0,1 1 0 0 0,-1 0 0 0 0,0 0 0 0 0,0 1 0 0 0,0 0 0 0 0,-1-1 0 0 0,0 2 0 0 0,0-1 0 0 0,0 0 0 0 0,0 1 0 0 0,-1 0 0 0 0,0-1-1 0 0,0 1 1 0 0,0 1 0 0 0,-1-1 0 0 0,0 0 0 0 0,1 9 0 0 0,0 4-145 0 0,-2 0 0 0 0,-1 0 0 0 0,0 0-1 0 0,-1 0 1 0 0,-1 0 0 0 0,-5 23 0 0 0,-4 44-549 0 0,10-75 613 0 0,1 0 0 0 0,1 0-1 0 0,0 0 1 0 0,0 0 0 0 0,5 18 0 0 0,-6-25 38 0 0,1-3 11 0 0,-1 0 1 0 0,0 0 0 0 0,0 1 0 0 0,1-1 0 0 0,-1 0 0 0 0,1 0-1 0 0,-1 0 1 0 0,1 0 0 0 0,-1 0 0 0 0,1-1 0 0 0,0 1 0 0 0,0 0-1 0 0,-1 0 1 0 0,1 0 0 0 0,1 1 0 0 0,-1-2 2 0 0,0 1 1 0 0,-1-1 0 0 0,1 1-1 0 0,0-1 1 0 0,-1 1 0 0 0,1-1-1 0 0,0 1 1 0 0,0-1 0 0 0,-1 1-1 0 0,1-1 1 0 0,0 0 0 0 0,0 0-1 0 0,0 1 1 0 0,-1-1 0 0 0,1 0-1 0 0,0 0 1 0 0,0 0 0 0 0,0 0-1 0 0,0 0 1 0 0,0 0 0 0 0,1 0-1 0 0,16-5-12 0 0,2-5-113 0 0,0 0 1 0 0,-1-1-1 0 0,0 0 0 0 0,22-20 1 0 0,12-7-187 0 0,-28 22-152 0 0,74-45-5845 0 0,-64 44-48 0 0</inkml:trace>
</inkml:ink>
</file>

<file path=ppt/ink/ink2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35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43 3367 0 0,'0'0'5135'0'0,"-2"2"-4068"0"0,-9 7-354 0 0,1 1 0 0 0,0 1 0 0 0,1 0 0 0 0,0 0 0 0 0,-9 16 0 0 0,0 2-54 0 0,-15 36 1 0 0,28-54-483 0 0,0 0 0 0 0,1 0-1 0 0,1 1 1 0 0,0 0 0 0 0,1 0 0 0 0,0 0-1 0 0,-1 16 1 0 0,3-20-13 0 0,0 1-1 0 0,1-1 1 0 0,0 0 0 0 0,0 0-1 0 0,1 1 1 0 0,0-1-1 0 0,0 0 1 0 0,1-1-1 0 0,0 1 1 0 0,0 0 0 0 0,7 11-1 0 0,-5-12 3 0 0,0 1 0 0 0,0-1 0 0 0,1 0 0 0 0,0-1 0 0 0,0 1 0 0 0,0-1 0 0 0,1 0 0 0 0,10 6 0 0 0,-13-9-106 0 0,1-1 1 0 0,-1 0-1 0 0,0 0 0 0 0,1 0 1 0 0,0-1-1 0 0,-1 1 1 0 0,1-1-1 0 0,0 0 0 0 0,-1-1 1 0 0,1 1-1 0 0,0-1 0 0 0,0 0 1 0 0,0 0-1 0 0,0 0 0 0 0,0-1 1 0 0,9-2-1 0 0,-1-1 41 0 0,0 0-1 0 0,0-1 1 0 0,0-1-1 0 0,0 0 1 0 0,-1 0-1 0 0,0-2 1 0 0,-1 1-1 0 0,1-1 1 0 0,-1-1-1 0 0,-1 0 1 0 0,0-1-1 0 0,0 0 1 0 0,-1 0-1 0 0,0-1 1 0 0,-1 0-1 0 0,0-1 1 0 0,-1 0-1 0 0,0 0 1 0 0,-1 0-1 0 0,9-23 1 0 0,-14 28-83 0 0,0-1 0 0 0,0 1 0 0 0,0-1 0 0 0,-1 1-1 0 0,0-1 1 0 0,0 1 0 0 0,-1 0 0 0 0,0-1 0 0 0,-1 1 0 0 0,1-1 0 0 0,-1 1 0 0 0,-1 0 0 0 0,1 0 0 0 0,-1 0 0 0 0,0 1 0 0 0,-8-13 0 0 0,-2 0-153 0 0,0 0 0 0 0,-2 1 0 0 0,0 0 0 0 0,-20-17 0 0 0,34 34 85 0 0,-9-9-273 0 0,-1 0 0 0 0,-1 0-1 0 0,-13-8 1 0 0,21 16 94 0 0,1 0 1 0 0,-1 1-1 0 0,0-1 1 0 0,0 0-1 0 0,0 1 1 0 0,0 0-1 0 0,-4-1 0 0 0,6 2-2 0 0,0 0-1 0 0,0 0 0 0 0,0 0 1 0 0,0 0-1 0 0,0 0 0 0 0,0 0 1 0 0,1 0-1 0 0,-1 1 0 0 0,0-1 1 0 0,0 1-1 0 0,0 0 0 0 0,1-1 1 0 0,-1 1-1 0 0,0 0 0 0 0,0 0 1 0 0,-1 1-1 0 0,1 0-167 0 0,0 0-1 0 0,0 0 1 0 0,0 0-1 0 0,0 1 1 0 0,1-1 0 0 0,-1 0-1 0 0,1 1 1 0 0,-3 4-1 0 0,-2 8-1452 0 0</inkml:trace>
</inkml:ink>
</file>

<file path=ppt/ink/ink2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36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3999 0 0,'0'0'17667'0'0,"2"1"-17239"0"0,-2 0-398 0 0,1-1-1 0 0,-1 1 1 0 0,1-1 0 0 0,0 1-1 0 0,-1-1 1 0 0,1 1 0 0 0,0-1 0 0 0,0 0-1 0 0,-1 1 1 0 0,1-1 0 0 0,0 0 0 0 0,0 0-1 0 0,0 1 1 0 0,-1-1 0 0 0,1 0 0 0 0,0 0-1 0 0,1 0 1 0 0,-1 0-280 0 0,-1-1 0 0 0,1 1-1 0 0,0-1 1 0 0,-1 1 0 0 0,1 0 0 0 0,-1-1-1 0 0,1 0 1 0 0,-1 1 0 0 0,1-1 0 0 0,-1 1 0 0 0,1-1-1 0 0,-1 1 1 0 0,0-1 0 0 0,1 0 0 0 0,-1 1-1 0 0,0-1 1 0 0,0 0 0 0 0,1 0 0 0 0,-1 1 0 0 0,0-1-1 0 0,0 0 1 0 0,0-1 0 0 0,2-6-6121 0 0</inkml:trace>
</inkml:ink>
</file>

<file path=ppt/ink/ink2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37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7455 0 0,'1'-8'78'0'0,"0"1"-1"0"0,0-1 0 0 0,1 0 1 0 0,-1 1-1 0 0,7-14 0 0 0,7-3 1479 0 0,8 2 8987 0 0,-15 22-9541 0 0,-8 0-988 0 0,0 0-1 0 0,0 0 0 0 0,1-1 0 0 0,-1 1 1 0 0,0 0-1 0 0,0 0 0 0 0,0 0 0 0 0,0 0 1 0 0,1 0-1 0 0,-1 0 0 0 0,0 0 0 0 0,0 1 1 0 0,0-1-1 0 0,1 0 0 0 0,-1 0 0 0 0,0 0 1 0 0,0 0-1 0 0,0 0 0 0 0,0 0 0 0 0,1 0 1 0 0,-1 0-1 0 0,0 0 0 0 0,0 0 0 0 0,0 1 1 0 0,0-1-1 0 0,0 0 0 0 0,1 0 0 0 0,-1 0 1 0 0,0 0-1 0 0,0 0 0 0 0,0 1 0 0 0,0-1 1 0 0,0 0-1 0 0,0 0 0 0 0,0 0 0 0 0,0 0 1 0 0,0 1-1 0 0,0-1 0 0 0,0 0 0 0 0,0 0 1 0 0,1 0-1 0 0,-1 1 0 0 0,0-1 0 0 0,0 0 1 0 0,-1 0-1 0 0,1 1 0 0 0,1 0 335 0 0,-1 1-233 0 0,2 6-23 0 0,-2-4-24 0 0,0 5-55 0 0,-2 1-13 0 0,0-2 11 0 0,2-6 81 0 0,-1-2-352 0 0,-28-8 121 0 0,27 7 86 0 0,-3-3 30 0 0,3 3-37 0 0,2 0 0 0 0,-3-3 59 0 0,3 3 9 0 0,1 0-1 0 0,-1-1 1 0 0,1 1 0 0 0,-1 0-1 0 0,1 0 1 0 0,0-1 0 0 0,-1 1-1 0 0,1 0 1 0 0,0 0 0 0 0,0 0-1 0 0,2-2 1 0 0,-2 1 13 0 0,3-3 33 0 0,0 0-1 0 0,0 1 1 0 0,1 0-1 0 0,0-1 1 0 0,-1 1-1 0 0,1 1 1 0 0,1-1-1 0 0,-1 1 1 0 0,0 0-1 0 0,1 0 1 0 0,0 1-1 0 0,-1-1 1 0 0,1 1-1 0 0,0 0 0 0 0,0 1 1 0 0,13-2-1 0 0,-4 0 118 0 0,1 0-1 0 0,-1 1 0 0 0,1 1 1 0 0,0 1-1 0 0,-1 0 0 0 0,1 1 1 0 0,16 3-1 0 0,-23-3-138 0 0,0 1-1 0 0,-1 0 1 0 0,1 0 0 0 0,-1 1-1 0 0,0 0 1 0 0,0 0 0 0 0,0 1-1 0 0,0 1 1 0 0,-1-1-1 0 0,14 11 1 0 0,-16-10-32 0 0,-1 0 0 0 0,0 0 0 0 0,0 0 0 0 0,0 0 0 0 0,0 1 0 0 0,-1-1 0 0 0,0 1 0 0 0,0 0 0 0 0,-1 0 0 0 0,0 0 0 0 0,0 0 0 0 0,0 0 0 0 0,0 1 0 0 0,-1-1 0 0 0,0 1 0 0 0,-1-1 0 0 0,1 1 0 0 0,-1-1 0 0 0,-2 13 0 0 0,0-2 0 0 0,-2 0 0 0 0,0 0 0 0 0,0-1 0 0 0,-2 0 0 0 0,0 1 0 0 0,-11 19 0 0 0,14-31-4 0 0,-5 20-83 0 0,7-24-7 0 0,16 2 23 0 0,5 3 100 0 0,-16-4-15 0 0,-1-1 0 0 0,1 0 0 0 0,0 0 1 0 0,0 0-1 0 0,0 0 0 0 0,0-1 0 0 0,-1 1 0 0 0,1-1 0 0 0,0 0 0 0 0,0 0 1 0 0,4-1-1 0 0,3-1 21 0 0,0 0 1 0 0,0 1-1 0 0,0 0 1 0 0,-1 0-1 0 0,19 3 1 0 0,-22-1 10 0 0,-1 0 0 0 0,1 1 1 0 0,-1 0-1 0 0,0 0 0 0 0,0 0 0 0 0,1 1 0 0 0,-2 0 1 0 0,1 0-1 0 0,0 1 0 0 0,6 5 0 0 0,-7-6-6 0 0,-1 1 1 0 0,0-1-1 0 0,0 1 0 0 0,0 0 0 0 0,-1 0 1 0 0,0 1-1 0 0,1-1 0 0 0,-2 1 0 0 0,1 0 1 0 0,0 0-1 0 0,-1-1 0 0 0,0 2 1 0 0,0-1-1 0 0,0 0 0 0 0,-1 0 0 0 0,0 1 1 0 0,0-1-1 0 0,0 0 0 0 0,0 9 0 0 0,-2-6-12 0 0,1-1 0 0 0,-1 1-1 0 0,-1-1 1 0 0,1 0 0 0 0,-1 0-1 0 0,0 0 1 0 0,-1 0-1 0 0,0 0 1 0 0,0 0 0 0 0,0 0-1 0 0,-1-1 1 0 0,0 0-1 0 0,-9 11 1 0 0,3-6-41 0 0,0 0 0 0 0,-1 0 1 0 0,-1-1-1 0 0,1-1 0 0 0,-1 0 0 0 0,-1-1 0 0 0,0 0 0 0 0,0-1 1 0 0,-16 7-1 0 0,11-8-964 0 0,0 0 0 0 0,-26 6 0 0 0,22-8-3685 0 0,-40 2-1 0 0,37-6-1409 0 0</inkml:trace>
</inkml:ink>
</file>

<file path=ppt/ink/ink2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3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12 2527 0 0,'0'0'116'0'0,"-7"-6"2678"0"0,5 5-2447 0 0,-1 0 1 0 0,1 0 0 0 0,-1 0-1 0 0,1 1 1 0 0,-1-1-1 0 0,0 1 1 0 0,1 0 0 0 0,-1 0-1 0 0,0 0 1 0 0,1 0-1 0 0,-1 0 1 0 0,0 1 0 0 0,1-1-1 0 0,-1 1 1 0 0,1-1-1 0 0,-1 1 1 0 0,1 0 0 0 0,-1 0-1 0 0,-3 3 1 0 0,-5 2 247 0 0,0 1 0 0 0,-19 16 0 0 0,14-11-124 0 0,3-2-346 0 0,1 0 0 0 0,0 1 0 0 0,1 0 0 0 0,0 1 0 0 0,-10 15 0 0 0,16-21-108 0 0,0 1 0 0 0,1 0 0 0 0,1 0 0 0 0,-1 1 0 0 0,1-1 0 0 0,0 1 0 0 0,1-1 0 0 0,-1 1 0 0 0,2 0 0 0 0,-1 0 1 0 0,1 0-1 0 0,0 9 0 0 0,1-7 29 0 0,1 0 0 0 0,0 1 1 0 0,1-1-1 0 0,0 0 1 0 0,0 0-1 0 0,1 0 0 0 0,9 19 1 0 0,-3-11 258 0 0,1 0 0 0 0,25 33 0 0 0,-30-45-194 0 0,-1 0 0 0 0,2 0 0 0 0,-1 0 0 0 0,1-1 0 0 0,0 0 0 0 0,0 0 0 0 0,0 0-1 0 0,0-1 1 0 0,9 4 0 0 0,-12-6-25 0 0,0-1 0 0 0,0 0 0 0 0,0 0-1 0 0,0 0 1 0 0,1 0 0 0 0,-1-1 0 0 0,0 1 0 0 0,0-1-1 0 0,1 0 1 0 0,-1 0 0 0 0,0 0 0 0 0,1 0-1 0 0,-1-1 1 0 0,0 1 0 0 0,1-1 0 0 0,-1 0 0 0 0,0 0-1 0 0,0 0 1 0 0,0 0 0 0 0,0-1 0 0 0,0 1 0 0 0,0-1-1 0 0,4-2 1 0 0,4-6 165 0 0,0 0 0 0 0,0-1 0 0 0,-2 0 0 0 0,1-1 0 0 0,9-16 0 0 0,-7 8-100 0 0,-2 0 1 0 0,-1-1-1 0 0,0 0 1 0 0,-2-1-1 0 0,7-26 1 0 0,-12 37-127 0 0,0 1 0 0 0,0-1 0 0 0,-1 1 0 0 0,-1-1 0 0 0,0 0 0 0 0,0 1 0 0 0,-1-1 0 0 0,0 1 0 0 0,-4-15 0 0 0,5 20-57 0 0,-2 0 0 0 0,1 1 0 0 0,-1-1 0 0 0,1 1 0 0 0,-1-1 0 0 0,-1 1 0 0 0,1 0 0 0 0,0 0-1 0 0,-1 0 1 0 0,0 0 0 0 0,0 0 0 0 0,0 1 0 0 0,-1-1 0 0 0,1 1 0 0 0,-1 0 0 0 0,0 0 0 0 0,1 0-1 0 0,-1 1 1 0 0,-1-1 0 0 0,1 1 0 0 0,0 0 0 0 0,-9-3 0 0 0,10 4-80 0 0,1 1 0 0 0,0 0 0 0 0,0 0 1 0 0,0 0-1 0 0,0 0 0 0 0,0 0 0 0 0,0 0 0 0 0,0 0 1 0 0,-1 1-1 0 0,1-1 0 0 0,0 1 0 0 0,0-1 0 0 0,0 1 1 0 0,0 0-1 0 0,0 0 0 0 0,1 0 0 0 0,-1 0 0 0 0,0 0 1 0 0,-3 3-1 0 0,1 0-1234 0 0,-1 0 1 0 0,1 0-1 0 0,0 1 1 0 0,0 0-1 0 0,-5 8 1 0 0,1 0-3737 0 0</inkml:trace>
</inkml:ink>
</file>

<file path=ppt/ink/ink2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38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8983 0 0,'0'0'7442'0'0,"2"0"-6040"0"0,7 2-379 0 0,0-1 1 0 0,0 0-1 0 0,1 0 0 0 0,-1-1 0 0 0,15-2 0 0 0,7 1 1050 0 0,-29 1-1820 0 0</inkml:trace>
</inkml:ink>
</file>

<file path=ppt/ink/ink2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3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4663 0 0,'0'0'6675'0'0,"-1"3"-5519"0"0,-2 23 45 0 0,-3 18-34 0 0,2 1 0 0 0,2 69 0 0 0,3-99-1061 0 0,1 1-1 0 0,0-1 0 0 0,2 0 0 0 0,7 22 1 0 0,-8-27 80 0 0,1-1 1 0 0,1 0-1 0 0,0 0 1 0 0,0-1-1 0 0,0 1 1 0 0,1-1 0 0 0,14 14-1 0 0,-20-21-145 0 0,1-1-1 0 0,0 1 0 0 0,0-1 1 0 0,0 1-1 0 0,0-1 1 0 0,0 1-1 0 0,0-1 1 0 0,0 0-1 0 0,0 1 0 0 0,0-1 1 0 0,0 0-1 0 0,0 0 1 0 0,0 0-1 0 0,0 0 1 0 0,0 0-1 0 0,0 0 0 0 0,0 0 1 0 0,0 0-1 0 0,0 0 1 0 0,1-1-1 0 0,19-6 407 0 0,-16 4-304 0 0,1 0 0 0 0,-1 0 0 0 0,0-1 0 0 0,0 0 0 0 0,0 0 0 0 0,-1 0 0 0 0,1-1 0 0 0,-1 0 0 0 0,6-9 0 0 0,30-50 535 0 0,-40 63-674 0 0,5-7 32 0 0,-1-1-1 0 0,0 0 0 0 0,0 0 1 0 0,-1-1-1 0 0,3-9 0 0 0,-6 16-36 0 0,1-1 0 0 0,0 0 0 0 0,-1 0 0 0 0,0 0 0 0 0,0 0 0 0 0,0 0 0 0 0,-1 0 0 0 0,1 0 0 0 0,-1 1 0 0 0,0-1 0 0 0,0 0 0 0 0,0 0 0 0 0,-1 1 0 0 0,1-1 0 0 0,-4-5 0 0 0,-3-3-194 0 0,-1 0 0 0 0,0 1 0 0 0,-1 0 0 0 0,0 0 0 0 0,-17-13 0 0 0,-2 1-2897 0 0,-1 3-3888 0 0,23 16 1954 0 0</inkml:trace>
</inkml:ink>
</file>

<file path=ppt/ink/ink2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39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7023 0 0,'0'0'7600'0'0,"2"2"-6732"0"0,7 10-73 0 0,0-1-1 0 0,1-1 1 0 0,0 0-1 0 0,1 0 1 0 0,0-1-1 0 0,21 13 1 0 0,14 12 495 0 0,-27-18-836 0 0,-1 1-1 0 0,20 23 0 0 0,-30-31-356 0 0,0 1 0 0 0,-1 1 0 0 0,-1-1-1 0 0,1 1 1 0 0,-2 0 0 0 0,6 16-1 0 0,-8-18-63 0 0,0 0-1 0 0,-1 0 1 0 0,0 1-1 0 0,0-1 1 0 0,-1 1-1 0 0,0-1 1 0 0,-1 1-1 0 0,0 0 1 0 0,-1-1-1 0 0,-1 11 0 0 0,1-15-307 0 0,-1 1 0 0 0,1 0-1 0 0,-1-1 1 0 0,0 1-1 0 0,0-1 1 0 0,-1 0-1 0 0,0 0 1 0 0,0 0-1 0 0,0 0 1 0 0,0 0-1 0 0,-1-1 1 0 0,0 1-1 0 0,0-1 1 0 0,0 0 0 0 0,0 0-1 0 0,-1 0 1 0 0,-8 5-1 0 0,-2-1-1960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15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51 5407 0 0,'0'0'1859'0'0,"5"-7"-475"0"0,-3 4-1186 0 0,0 0-1 0 0,0 0 1 0 0,0 0 0 0 0,0 0 0 0 0,0 1-1 0 0,0-1 1 0 0,1 1 0 0 0,0-1 0 0 0,-1 1-1 0 0,1 0 1 0 0,0 0 0 0 0,0 0-1 0 0,0 1 1 0 0,0-1 0 0 0,0 1 0 0 0,0-1-1 0 0,1 1 1 0 0,-1 0 0 0 0,1 0 0 0 0,-1 1-1 0 0,0-1 1 0 0,1 1 0 0 0,-1-1-1 0 0,5 1 1 0 0,-1 1 8 0 0,0 0 0 0 0,0 0 0 0 0,0 0 0 0 0,0 1-1 0 0,0 0 1 0 0,-1 1 0 0 0,1-1 0 0 0,0 1 0 0 0,-1 0 0 0 0,0 1-1 0 0,7 4 1 0 0,-9-5-103 0 0,1 1 1 0 0,-1-1-1 0 0,0 1 0 0 0,0 0 0 0 0,0 0 1 0 0,0 0-1 0 0,-1 1 0 0 0,1-1 0 0 0,-1 1 0 0 0,4 8 1 0 0,-6-10-77 0 0,0 1 0 0 0,1-1 0 0 0,-2 0 0 0 0,1 1 0 0 0,0-1-1 0 0,-1 1 1 0 0,1-1 0 0 0,-1 1 0 0 0,0-1 0 0 0,0 1 0 0 0,-1-1 0 0 0,1 1 0 0 0,-1-1 0 0 0,1 1 0 0 0,-1-1 0 0 0,0 0 0 0 0,-1 1 0 0 0,-1 2 0 0 0,-2 5 22 0 0,-1-1 0 0 0,0 0 0 0 0,-1 0 0 0 0,0-1 0 0 0,-9 9 0 0 0,-45 39 89 0 0,14-13-228 0 0,46-43 36 0 0,12-8-10 0 0,4-2 52 0 0,0 2 0 0 0,1-1 1 0 0,0 2-1 0 0,1 0 0 0 0,0 1 0 0 0,30-5 0 0 0,-20 6 99 0 0,-1 2 0 0 0,1 0 0 0 0,46 5 1 0 0,-65-2-21 0 0,0 0 0 0 0,0 0 0 0 0,0 1 0 0 0,0 1 0 0 0,0-1 0 0 0,-1 1 0 0 0,1 0 0 0 0,-1 1 0 0 0,0 0 0 0 0,0 0 0 0 0,0 1 0 0 0,-1-1 0 0 0,12 11 0 0 0,-15-11 11 0 0,1 0 1 0 0,-1 0-1 0 0,0 0 1 0 0,0 0-1 0 0,0 1 1 0 0,0-1-1 0 0,-1 1 0 0 0,0 0 1 0 0,0 0-1 0 0,0-1 1 0 0,0 1-1 0 0,-1 1 1 0 0,0-1-1 0 0,0 0 1 0 0,0 0-1 0 0,-1 0 0 0 0,1 0 1 0 0,-1 1-1 0 0,-1-1 1 0 0,1 0-1 0 0,-1 0 1 0 0,-1 7-1 0 0,-2 1 82 0 0,0 0 0 0 0,-1 0 0 0 0,0-1 0 0 0,-1 0 0 0 0,-1 0 0 0 0,-15 22 0 0 0,9-18-15 0 0,0 0-1 0 0,-1-1 1 0 0,-1 0 0 0 0,-17 12-1 0 0,-5-1 12 0 0,-1 0-1 0 0,-2-3 0 0 0,-58 26 0 0 0,84-42-241 0 0,-72 29 384 0 0,77-33-642 0 0,-1 0 1 0 0,-1 0 0 0 0,1-1-1 0 0,0 0 1 0 0,0-1 0 0 0,-18 0-1 0 0,0-6-2397 0 0,16 1 650 0 0</inkml:trace>
</inkml:ink>
</file>

<file path=ppt/ink/ink2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39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8407 0 0,'0'0'646'0'0,"1"-1"-421"0"0,2-3 340 0 0,0 1 0 0 0,0 0 0 0 0,0 0 1 0 0,1 0-1 0 0,-1 0 0 0 0,1 1 0 0 0,0-1 0 0 0,0 1 0 0 0,0 0 0 0 0,0 0 0 0 0,0 0 1 0 0,0 1-1 0 0,5-2 0 0 0,9-1 1259 0 0,0 1 0 0 0,19-1 0 0 0,13-2-618 0 0,-2-1-1320 0 0,-17 4-2034 0 0,-1-3-4867 0 0,-15 2 695 0 0</inkml:trace>
</inkml:ink>
</file>

<file path=ppt/ink/ink2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40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5783 0 0,'-1'2'444'0'0,"-11"24"532"0"0,2 0-1 0 0,0 1 1 0 0,2 0 0 0 0,1 0-1 0 0,-5 39 1 0 0,8-40-520 0 0,-3 20 242 0 0,-1 55 1 0 0,7-88-497 0 0,2 1 0 0 0,-1-1 0 0 0,2 0 0 0 0,0 0 0 0 0,0 0 0 0 0,1 0 0 0 0,1 0 0 0 0,10 23 1 0 0,-13-33-95 0 0,1 0 0 0 0,0 0 0 0 0,0 0 0 0 0,0 0 1 0 0,0 0-1 0 0,0 0 0 0 0,0-1 0 0 0,1 1 0 0 0,-1-1 1 0 0,1 0-1 0 0,0 0 0 0 0,0 0 0 0 0,0 0 0 0 0,0 0 0 0 0,0 0 1 0 0,0-1-1 0 0,6 2 0 0 0,-4-2 36 0 0,0 0 1 0 0,0 0-1 0 0,0-1 0 0 0,-1 0 0 0 0,1 0 1 0 0,0 0-1 0 0,0-1 0 0 0,0 1 0 0 0,0-1 0 0 0,0 0 1 0 0,-1-1-1 0 0,6-1 0 0 0,-1 0 34 0 0,-1-1 0 0 0,0 1 0 0 0,0-1-1 0 0,0-1 1 0 0,-1 0 0 0 0,0 0 0 0 0,0 0-1 0 0,0-1 1 0 0,0 0 0 0 0,-1 0 0 0 0,0-1 0 0 0,0 1-1 0 0,-1-1 1 0 0,9-14 0 0 0,-6 8 21 0 0,0-1 0 0 0,-1 1 1 0 0,-1-2-1 0 0,7-18 0 0 0,-12 28-169 0 0,0-1 1 0 0,0 0-1 0 0,0 0 0 0 0,0 0 1 0 0,-1 0-1 0 0,0 0 0 0 0,-1 1 0 0 0,1-1 1 0 0,-1 0-1 0 0,0 0 0 0 0,0 0 1 0 0,-1 1-1 0 0,0-1 0 0 0,-4-9 0 0 0,-5-5-131 0 0,0 1-1 0 0,-1 0 0 0 0,-1 1 0 0 0,-1 0 0 0 0,0 1 0 0 0,-2 1 0 0 0,0 1 0 0 0,-27-22 0 0 0,34 30-470 0 0,0 1 1 0 0,0 1-1 0 0,0-1 0 0 0,-1 1 1 0 0,1 1-1 0 0,-1 0 0 0 0,-1 0 1 0 0,-10-2-1 0 0,19 5 269 0 0,1 1 1 0 0,-1 0-1 0 0,1 0 0 0 0,-1 0 1 0 0,1 0-1 0 0,-1 0 0 0 0,0 0 1 0 0,1 0-1 0 0,-1 0 0 0 0,1 0 1 0 0,-1 1-1 0 0,1-1 0 0 0,-4 2 1 0 0,-3 3-2004 0 0</inkml:trace>
  <inkml:trace contextRef="#ctx0" brushRef="#br0" timeOffset="1">661 159 7055 0 0,'12'1'21535'0'0,"-4"1"-21533"0"0,-6-1-546 0 0,7-9-6361 0 0,1-2 4473 0 0</inkml:trace>
</inkml:ink>
</file>

<file path=ppt/ink/ink2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10943 0 0,'0'0'1331'0'0,"1"3"-254"0"0,4 29 916 0 0,-1-1-1 0 0,0 38 1 0 0,-3-37-1578 0 0,1 0 1 0 0,9 45-1 0 0,-9-66-329 0 0,1 0 0 0 0,0 0-1 0 0,1 0 1 0 0,1-1-1 0 0,-1 0 1 0 0,12 18 0 0 0,-14-24-63 0 0,1-1 1 0 0,-1 0-1 0 0,1 0 0 0 0,0-1 1 0 0,0 1-1 0 0,0 0 0 0 0,0-1 1 0 0,0 0-1 0 0,0 1 0 0 0,1-1 1 0 0,-1-1-1 0 0,1 1 0 0 0,-1 0 1 0 0,1-1-1 0 0,0 0 0 0 0,0 0 1 0 0,0 0-1 0 0,0 0 0 0 0,-1-1 1 0 0,1 1-1 0 0,0-1 0 0 0,0 0 1 0 0,4-1-1 0 0,3 0 38 0 0,-1-1-1 0 0,0-1 0 0 0,1 0 1 0 0,-1 0-1 0 0,-1-1 1 0 0,1 0-1 0 0,0 0 1 0 0,-1-2-1 0 0,0 1 1 0 0,0-1-1 0 0,9-8 0 0 0,12-12 303 0 0,44-48-1 0 0,-53 52-123 0 0,-4 3 148 0 0,0-1 0 0 0,-2-1 0 0 0,0 0 0 0 0,15-30 0 0 0,-27 46-42 0 0,-1 6-156 0 0,-1 10-135 0 0,-4 21-201 0 0,0-6-140 0 0,-11 86 732 0 0,12-91-1575 0 0,2 0-1 0 0,0 0 1 0 0,4 27-1 0 0,0-32-1034 0 0</inkml:trace>
</inkml:ink>
</file>

<file path=ppt/ink/ink2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4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2527 0 0,'0'-1'187'0'0,"23"-31"14784"0"0,-13 39-13055 0 0,37 32 871 0 0,103 63 0 0 0,-137-95-2601 0 0,-1 2-1 0 0,0 0 1 0 0,-1 0-1 0 0,1 1 1 0 0,-2 0-1 0 0,0 1 1 0 0,0 0-1 0 0,-1 0 1 0 0,0 1-1 0 0,-1 1 1 0 0,0-1-1 0 0,-1 1 1 0 0,10 25-1 0 0,-13-27-177 0 0,0 0 0 0 0,-1 0 0 0 0,0 0 0 0 0,-1 1 0 0 0,-1-1 0 0 0,1 1 0 0 0,-2-1 0 0 0,0 1 0 0 0,0-1 0 0 0,-1 1 0 0 0,0-1-1 0 0,-1 1 1 0 0,0-1 0 0 0,-1 0 0 0 0,0 0 0 0 0,-1 0 0 0 0,0 0 0 0 0,-7 12 0 0 0,7-17-540 0 0,1 0-1 0 0,-1 0 1 0 0,-1-1 0 0 0,1 1 0 0 0,-1-1-1 0 0,0 0 1 0 0,0 0 0 0 0,-6 5-1 0 0,-9 2-7976 0 0</inkml:trace>
</inkml:ink>
</file>

<file path=ppt/ink/ink2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41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14191 0 0,'19'-14'697'0'0,"-9"7"-485"0"0,0 0 0 0 0,1 1-1 0 0,15-8 1 0 0,188-58 9481 0 0,-188 65-10040 0 0,4-1-1713 0 0,-11 2-3628 0 0,-4 0-1774 0 0</inkml:trace>
</inkml:ink>
</file>

<file path=ppt/ink/ink2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42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338 193 3679 0 0,'3'-4'159'0'0,"1"0"0"0"0,-1-1 0 0 0,0 1 0 0 0,0 0 0 0 0,-1-1-1 0 0,1 0 1 0 0,-1 1 0 0 0,0-1 0 0 0,0 0 0 0 0,-1 0-1 0 0,1 0 1 0 0,-1 0 0 0 0,0-1 0 0 0,-1 1 0 0 0,1 0 0 0 0,-1-10-1 0 0,-1 6 1513 0 0,0 1 417 0 0,0 1-1 0 0,-1-1 1 0 0,-4-13-1 0 0,5 19-1888 0 0,0-1-1 0 0,0 1 1 0 0,0 0 0 0 0,-1-1 0 0 0,1 1-1 0 0,-1 0 1 0 0,1 0 0 0 0,-1 0-1 0 0,0 0 1 0 0,0 0 0 0 0,0 1-1 0 0,0-1 1 0 0,0 1 0 0 0,-1-1 0 0 0,-2-1-1 0 0,0 1-158 0 0,1-1 0 0 0,-1 1 0 0 0,0 1 0 0 0,0-1 0 0 0,0 1-1 0 0,0-1 1 0 0,0 1 0 0 0,0 1 0 0 0,-1-1 0 0 0,1 1 0 0 0,0 0 0 0 0,0 0-1 0 0,-1 1 1 0 0,1-1 0 0 0,0 1 0 0 0,0 0 0 0 0,0 0 0 0 0,0 1 0 0 0,0 0 0 0 0,0 0-1 0 0,0 0 1 0 0,1 0 0 0 0,-1 1 0 0 0,1 0 0 0 0,-1-1 0 0 0,1 2 0 0 0,0-1-1 0 0,0 0 1 0 0,-4 6 0 0 0,-6 7-53 0 0,0 1 1 0 0,1 1-1 0 0,1 0 0 0 0,-11 23 0 0 0,-31 81-235 0 0,42-90 172 0 0,2 1-1 0 0,1 0 1 0 0,-5 35 0 0 0,12-50 5 0 0,0-1 0 0 0,1 1 0 0 0,1 0 0 0 0,0-1 1 0 0,2 1-1 0 0,0 0 0 0 0,7 29 0 0 0,-8-43 42 0 0,1-1-1 0 0,-1 1 1 0 0,1 0-1 0 0,0 0 1 0 0,-1-1-1 0 0,1 1 1 0 0,1-1 0 0 0,-1 0-1 0 0,5 6 1 0 0,-6-8 22 0 0,0 0-1 0 0,0-1 1 0 0,0 1 0 0 0,1 0 0 0 0,-1 0 0 0 0,0-1 0 0 0,0 1 0 0 0,0-1 0 0 0,1 1 0 0 0,-1-1 0 0 0,0 1 0 0 0,1-1 0 0 0,-1 0 0 0 0,0 0 0 0 0,1 1-1 0 0,-1-1 1 0 0,0 0 0 0 0,1 0 0 0 0,-1 0 0 0 0,0-1 0 0 0,1 1 0 0 0,-1 0 0 0 0,0 0 0 0 0,1-1 0 0 0,-1 1 0 0 0,0-1 0 0 0,0 1 0 0 0,0-1 0 0 0,1 1-1 0 0,-1-1 1 0 0,0 0 0 0 0,2-1 0 0 0,3-3 7 0 0,-1 0 0 0 0,0 0 0 0 0,0 0 1 0 0,0 0-1 0 0,0-1 0 0 0,5-10 0 0 0,22-42 39 0 0,-16 26-15 0 0,-10 23-7 0 0,20-40-27 0 0,24-59 0 0 0,-44 93 113 0 0,0-1-1 0 0,-2 0 1 0 0,0 0-1 0 0,0-1 1 0 0,-2 1-1 0 0,0-1 1 0 0,-1 0 0 0 0,-1-21-1 0 0,5 69-50 0 0,1 0-1 0 0,1 0 0 0 0,12 31 1 0 0,48 107-355 0 0,-61-156 173 0 0,1-1 0 0 0,0 0 0 0 0,1 0 0 0 0,16 19 0 0 0,-16-23-674 0 0,-1 0-1 0 0,2-1 1 0 0,14 11-1 0 0,-2-7-5134 0 0</inkml:trace>
</inkml:ink>
</file>

<file path=ppt/ink/ink2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42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23 15175 0 0,'-4'-8'1372'0'0,"-3"-6"-1028"0"0,-3 23 551 0 0,-1 6-627 0 0,2-1 0 0 0,0 2 1 0 0,1-1-1 0 0,-9 26 0 0 0,1-5-168 0 0,12-28-97 0 0,-9 19 2 0 0,-10 33 0 0 0,21-52-5 0 0,-1-1 0 0 0,2 1 0 0 0,-1 0 0 0 0,1 0 0 0 0,0 0 0 0 0,1 0-1 0 0,0 0 1 0 0,0 0 0 0 0,2 12 0 0 0,-1-15 0 0 0,1 0 0 0 0,0 0-1 0 0,0-1 1 0 0,1 1-1 0 0,-1 0 1 0 0,1-1 0 0 0,0 0-1 0 0,0 1 1 0 0,0-1 0 0 0,1 0-1 0 0,-1-1 1 0 0,1 1 0 0 0,0-1-1 0 0,0 0 1 0 0,0 1 0 0 0,1-2-1 0 0,-1 1 1 0 0,1 0 0 0 0,4 1-1 0 0,13 5 27 0 0,0 0 0 0 0,43 9 0 0 0,-45-13 31 0 0,17 5 21 0 0,-18-6 6 0 0,0 1 0 0 0,0 0 0 0 0,0 2 0 0 0,-1 0 0 0 0,21 12 0 0 0,-37-18-57 0 0,1 1 1 0 0,-1-1 0 0 0,0 1-1 0 0,0 0 1 0 0,0-1 0 0 0,0 1-1 0 0,0 0 1 0 0,0 1 0 0 0,0-1-1 0 0,-1 0 1 0 0,1 0 0 0 0,-1 1 0 0 0,0-1-1 0 0,1 1 1 0 0,-1-1 0 0 0,0 1-1 0 0,1 5 1 0 0,-2-5-24 0 0,0 1 0 0 0,0 0 0 0 0,0-1-1 0 0,0 1 1 0 0,0 0 0 0 0,-1 0 0 0 0,0-1 0 0 0,0 1 0 0 0,0-1 0 0 0,0 1-1 0 0,-3 6 1 0 0,-1-1-202 0 0,0 0 0 0 0,-1-1 0 0 0,0 1 0 0 0,0-1 0 0 0,-1-1-1 0 0,0 1 1 0 0,-1-1 0 0 0,-13 11 0 0 0,20-18 119 0 0,-4 4-738 0 0,0 0 0 0 0,0 0 0 0 0,-1-1 0 0 0,0 0 0 0 0,1 0 1 0 0,-10 3-1 0 0,-1-4-4169 0 0</inkml:trace>
</inkml:ink>
</file>

<file path=ppt/ink/ink2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43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357 169 3999 0 0,'5'-12'370'0'0,"-1"0"-1"0"0,0-1 0 0 0,-1 1 0 0 0,-1-1 0 0 0,2-15 1 0 0,-3 19 878 0 0,-1 4-204 0 0,1 0 0 0 0,-1 0 0 0 0,0 0 0 0 0,0 0 0 0 0,0 0 0 0 0,-1 0 0 0 0,1 0 0 0 0,-3-6 0 0 0,3 10-928 0 0,-1 0 0 0 0,1 0 0 0 0,-1 0 0 0 0,1 0 0 0 0,-1 0 0 0 0,0 0 0 0 0,1 0 0 0 0,-1 0 0 0 0,0 0 0 0 0,0 0 0 0 0,0 0 0 0 0,1 1 0 0 0,-1-1 0 0 0,0 0 0 0 0,0 1 0 0 0,0-1 0 0 0,0 0 1 0 0,0 1-1 0 0,-1-1 0 0 0,1 1 0 0 0,0 0 0 0 0,0-1 0 0 0,0 1 0 0 0,0 0 0 0 0,0 0 0 0 0,-1 0 0 0 0,1-1 0 0 0,0 1 0 0 0,0 0 0 0 0,0 1 0 0 0,-1-1 0 0 0,1 0 0 0 0,0 0 0 0 0,0 0 0 0 0,0 1 0 0 0,0-1 0 0 0,0 1 0 0 0,0-1 0 0 0,-2 1 1 0 0,-10 5-84 0 0,1 0 0 0 0,0 0 1 0 0,0 1-1 0 0,1 0 1 0 0,0 1-1 0 0,-15 13 1 0 0,-56 61-244 0 0,78-78 198 0 0,-19 20-32 0 0,-40 46-163 0 0,52-57 175 0 0,1 0 1 0 0,1 1-1 0 0,-12 22 0 0 0,18-30 25 0 0,0 0-1 0 0,1 0 0 0 0,0 0 1 0 0,0 0-1 0 0,1 0 1 0 0,-2 12-1 0 0,3-16 5 0 0,0 0 1 0 0,0 0-1 0 0,0 0 0 0 0,0 0 0 0 0,0 0 0 0 0,1 0 0 0 0,-1 0 0 0 0,1 0 1 0 0,-1 0-1 0 0,1 0 0 0 0,0 0 0 0 0,0 0 0 0 0,0-1 0 0 0,0 1 1 0 0,0 0-1 0 0,0 0 0 0 0,0-1 0 0 0,1 1 0 0 0,-1-1 0 0 0,0 1 1 0 0,1-1-1 0 0,0 0 0 0 0,-1 1 0 0 0,4 1 0 0 0,3 1-11 0 0,0 0 0 0 0,0-1 0 0 0,1 0 0 0 0,0 0 0 0 0,12 2 0 0 0,49 5-52 0 0,-46-8 60 0 0,209 28 6 0 0,-213-26 0 0 0,25 6 0 0 0,-38-8 0 0 0,-1 0 0 0 0,0 0 0 0 0,0 1 0 0 0,0 0 0 0 0,0 0 0 0 0,-1 0 0 0 0,1 1 0 0 0,5 4 0 0 0,-10-6-10 0 0,1-1 0 0 0,-1 1 0 0 0,0 0 0 0 0,0 0 0 0 0,1 0 0 0 0,-1 0 0 0 0,0-1 0 0 0,0 2 0 0 0,-1-1 0 0 0,1 0 0 0 0,0 0 0 0 0,-1 0-1 0 0,1 0 1 0 0,-1 0 0 0 0,0 0 0 0 0,0 1 0 0 0,0-1 0 0 0,0 0 0 0 0,0 0 0 0 0,0 0 0 0 0,0 1 0 0 0,-1-1 0 0 0,1 0 0 0 0,-1 0 0 0 0,0 0 0 0 0,0 0 0 0 0,-1 4 0 0 0,-1 0-171 0 0,0 0 0 0 0,-1-1 0 0 0,1 1 0 0 0,-1-1 0 0 0,0 0 0 0 0,-1 0 0 0 0,1 0 0 0 0,-7 5 0 0 0,-28 16-1873 0 0,28-20 1053 0 0,-20 16 0 0 0,21-14 508 0 0,5-2 94 0 0,-1-1 0 0 0,1-1 0 0 0,-1 1 1 0 0,0-1-1 0 0,0 0 0 0 0,-1 0 0 0 0,1-1 0 0 0,-1 0 0 0 0,0 0 1 0 0,0-1-1 0 0,-9 3 0 0 0,-16-2-3364 0 0</inkml:trace>
</inkml:ink>
</file>

<file path=ppt/ink/ink2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43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7455 0 0,'0'0'575'0'0,"2"2"-88"0"0,5 13 1540 0 0,-1 0 0 0 0,0 1 0 0 0,5 22 1 0 0,2 7-993 0 0,18 59 76 0 0,4 12-829 0 0,-28-96-120 0 0,1 0 1 0 0,2-1-1 0 0,17 30 0 0 0,-25-45-111 0 0,1-1 0 0 0,0 1-1 0 0,0-1 1 0 0,0 1 0 0 0,0-1-1 0 0,0 0 1 0 0,0 0 0 0 0,1 0-1 0 0,0 0 1 0 0,6 3 0 0 0,-8-5-24 0 0,1 0 0 0 0,-1-1-1 0 0,1 1 1 0 0,-1 0 0 0 0,1-1 0 0 0,-1 0 0 0 0,1 0 0 0 0,0 0 0 0 0,-1 0 0 0 0,1 0 0 0 0,-1 0 0 0 0,1 0 0 0 0,-1-1 0 0 0,1 0 0 0 0,-1 1-1 0 0,1-1 1 0 0,-1 0 0 0 0,1 0 0 0 0,3-3 0 0 0,8-4-34 0 0,-2-1 0 0 0,1 0 0 0 0,-1-1-1 0 0,12-13 1 0 0,6-5-193 0 0,-20 19 137 0 0,0-1-1 0 0,0 0 0 0 0,-1-1 0 0 0,0 0 1 0 0,0 0-1 0 0,-2-1 0 0 0,1 0 1 0 0,-2 0-1 0 0,8-19 0 0 0,-11 23 97 0 0,0 1-1 0 0,-1-1 1 0 0,0 1 0 0 0,-1-1-1 0 0,0 0 1 0 0,0 0-1 0 0,-1 0 1 0 0,0 1-1 0 0,0-1 1 0 0,-1 0-1 0 0,1 0 1 0 0,-2 0-1 0 0,1 1 1 0 0,-1-1-1 0 0,-1 0 1 0 0,1 1-1 0 0,-1 0 1 0 0,-5-10 0 0 0,4 12 74 0 0,1 0 1 0 0,-1 1 0 0 0,0-1 0 0 0,-5-4 0 0 0,7 7-51 0 0,2 2-51 0 0,0 0 0 0 0,-1 0 0 0 0,1-1 1 0 0,0 1-1 0 0,-1 0 0 0 0,1 0 1 0 0,-1 0-1 0 0,1 0 0 0 0,0 0 1 0 0,-1 0-1 0 0,1 0 0 0 0,0 0 1 0 0,-1 0-1 0 0,1 0 0 0 0,0 0 1 0 0,-1 1-1 0 0,1-1 0 0 0,-1 0 0 0 0,1 0 1 0 0,0 0-1 0 0,-1 0 0 0 0,1 1 1 0 0,0-1-1 0 0,0 0 0 0 0,-1 0 1 0 0,1 0-1 0 0,0 1 0 0 0,-1-1 1 0 0,1 0-1 0 0,0 1 0 0 0,0-1 1 0 0,-1 1-1 0 0,-6 8 52 0 0,3-3-65 0 0,0 0-1 0 0,1 0 1 0 0,0 0-1 0 0,1 1 1 0 0,0-1-1 0 0,0 1 1 0 0,0 0 0 0 0,0-1-1 0 0,1 1 1 0 0,1 0-1 0 0,-1 0 1 0 0,1 0-1 0 0,0 0 1 0 0,0 0-1 0 0,1 0 1 0 0,0 0-1 0 0,0-1 1 0 0,1 1 0 0 0,3 10-1 0 0,-1-6 35 0 0,1 0 0 0 0,0-1 0 0 0,1 1 0 0 0,0-1 0 0 0,1 0 0 0 0,0-1 0 0 0,0 1 0 0 0,1-1 0 0 0,0-1 0 0 0,16 14 0 0 0,-17-16-25 0 0,1-1-1 0 0,-1 0 1 0 0,1 0-1 0 0,0-1 1 0 0,1 0-1 0 0,-1 0 1 0 0,0-1 0 0 0,18 5-1 0 0,-20-7-498 0 0,0 0 0 0 0,0-1 0 0 0,0 0 0 0 0,0 0 0 0 0,7-1 0 0 0,3-1-6299 0 0</inkml:trace>
</inkml:ink>
</file>

<file path=ppt/ink/ink2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4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14767 0 0,'0'0'1343'0'0,"2"2"-928"0"0,5 3 30 0 0,0 0 0 0 0,-1 1 0 0 0,0 0 0 0 0,0 0 0 0 0,0 1 0 0 0,-1-1 0 0 0,0 1 0 0 0,0 1 0 0 0,-1-1 1 0 0,0 0-1 0 0,5 12 0 0 0,2 11 297 0 0,14 53 1 0 0,-20-58-672 0 0,-1 1-1 0 0,-1-1 1 0 0,-1 1 0 0 0,-1 0-1 0 0,-4 33 1 0 0,2-55-64 0 0,3 13-61 0 0,-1-16-183 0 0,7-14-1616 0 0,1-5 1404 0 0,-1 0 1 0 0,0 0-1 0 0,7-28 1 0 0,10-58 257 0 0,-5 15 627 0 0,-17 77-287 0 0,0-1 1 0 0,1 1-1 0 0,1 1 1 0 0,0-1-1 0 0,0 1 1 0 0,14-22-1 0 0,-18 32-108 0 0,0 0-1 0 0,0 0 1 0 0,0 1-1 0 0,0-1 1 0 0,0 0-1 0 0,0 0 1 0 0,0 0-1 0 0,0 1 1 0 0,0-1-1 0 0,1 0 1 0 0,-1 1-1 0 0,0-1 1 0 0,0 1-1 0 0,1-1 1 0 0,-1 1-1 0 0,0 0 1 0 0,0 0-1 0 0,1-1 1 0 0,-1 1-1 0 0,0 0 1 0 0,1 0-1 0 0,-1 0 1 0 0,0 1-1 0 0,1-1 1 0 0,-1 0-1 0 0,0 0 1 0 0,1 1-1 0 0,-1-1 1 0 0,0 0-1 0 0,0 1 1 0 0,1 0-1 0 0,-1-1 1 0 0,0 1-1 0 0,0 0 1 0 0,2 1-1 0 0,3 3 98 0 0,0 0 0 0 0,0 0-1 0 0,0 1 1 0 0,7 10 0 0 0,-11-14-93 0 0,10 13 20 0 0,0 0 1 0 0,-1 1-1 0 0,-1 0 0 0 0,-1 1 1 0 0,0 0-1 0 0,-1 0 0 0 0,-1 1 1 0 0,0 0-1 0 0,-2 1 0 0 0,0-1 1 0 0,-1 1-1 0 0,-1 0 0 0 0,0 0 1 0 0,-2 0-1 0 0,0 20 0 0 0,-2 8-245 0 0,1-45-41 0 0,10-12-2163 0 0,-2 0 2289 0 0,1-1 0 0 0,-1 0 0 0 0,-1-1-1 0 0,0 1 1 0 0,-1-1 0 0 0,6-15 0 0 0,2-11 413 0 0,9-42 1 0 0,-16 51-3 0 0,2 0 1 0 0,1 1 0 0 0,19-41-1 0 0,-25 62-250 0 0,0 1 0 0 0,0-1-1 0 0,1 1 1 0 0,0 0-1 0 0,0 0 1 0 0,0 1 0 0 0,0-1-1 0 0,8-4 1 0 0,-12 9-29 0 0,1-1 0 0 0,0 1 0 0 0,0 0 0 0 0,0 0 0 0 0,1 0 0 0 0,-1 0 0 0 0,0 0 0 0 0,0 0 1 0 0,1 1-1 0 0,-1-1 0 0 0,0 1 0 0 0,1-1 0 0 0,-1 1 0 0 0,0 0 0 0 0,1 0 0 0 0,-1 0 0 0 0,0 0 0 0 0,1 1 0 0 0,-1-1 0 0 0,0 1 0 0 0,1-1 1 0 0,-1 1-1 0 0,0 0 0 0 0,0 0 0 0 0,0 0 0 0 0,0 0 0 0 0,1 0 0 0 0,-1 0 0 0 0,2 3 0 0 0,2 1 40 0 0,-1 0 0 0 0,0 0 0 0 0,0 1-1 0 0,0 0 1 0 0,-1 0 0 0 0,0 0 0 0 0,0 0 0 0 0,-1 1-1 0 0,0 0 1 0 0,3 8 0 0 0,3 10 99 0 0,8 37 0 0 0,-14-42-97 0 0,1 1-1 0 0,-2-1 1 0 0,-1 29-1 0 0,-8 61-1908 0 0,4-78-700 0 0,3-23-2963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7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7055 0 0,'0'0'12210'0'0,"1"0"-13646"0"0,8-1-458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16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6047 0 0,'0'0'542'0'0,"-1"2"-446"0"0,-2 35 976 0 0,0 65 1 0 0,11 40 1910 0 0,-4-91-2337 0 0,-1-9-33 0 0,5 248 3101 0 0,-8-284-3615 0 0,-1 0 1 0 0,1 0-1 0 0,-2 0 0 0 0,1 0 1 0 0,-2 6-1 0 0,2-10 249 0 0,-2-10-5161 0 0,1 2 3760 0 0,1 0-1 0 0,-1 1 0 0 0,0-11 0 0 0,0-3-2401 0 0</inkml:trace>
</inkml:ink>
</file>

<file path=ppt/ink/ink2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4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34 350 14479 0 0,'0'0'663'0'0,"1"-1"-12"0"0,1-5-225 0 0,1 6 588 0 0,3 4-639 0 0,-1 0 1 0 0,-1 0-1 0 0,1 0 1 0 0,-1 1-1 0 0,1 0 1 0 0,-1-1-1 0 0,-1 1 0 0 0,1 1 1 0 0,-1-1-1 0 0,1 0 1 0 0,-2 1-1 0 0,1 0 1 0 0,-1 0-1 0 0,3 9 1 0 0,3 12-5 0 0,8 55-1 0 0,-14-65-130 0 0,6 22-173 0 0,1 17 1 0 0,-6-20-3363 0 0</inkml:trace>
  <inkml:trace contextRef="#ctx0" brushRef="#br0" timeOffset="1">5 26 1807 0 0,'-4'-25'21100'0'0,"24"51"-25188"0"0</inkml:trace>
</inkml:ink>
</file>

<file path=ppt/ink/ink2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44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8863 0 0,'1'2'407'0'0,"19"65"368"0"0,23 92 10015 0 0,-41-147-10552 0 0,2 14 447 0 0,9-29-441 0 0,-4 0-64 0 0,0-1 1 0 0,0 0-1 0 0,-1 0 1 0 0,16-12-1 0 0,30-26 484 0 0,-44 34-545 0 0,47-45 570 0 0,-43 37-388 0 0,2 2-1 0 0,0 0 1 0 0,1 0 0 0 0,29-17-1 0 0,-44 30-262 0 0,0 0 1 0 0,-1 0-1 0 0,1 0 0 0 0,0 0 0 0 0,0 1 0 0 0,0-1 0 0 0,0 0 1 0 0,0 1-1 0 0,0 0 0 0 0,0 0 0 0 0,0-1 0 0 0,0 1 1 0 0,0 0-1 0 0,0 1 0 0 0,0-1 0 0 0,0 0 0 0 0,0 0 1 0 0,0 1-1 0 0,3 0 0 0 0,-3 1-21 0 0,0-1 1 0 0,1 0-1 0 0,-1 1 1 0 0,-1 0-1 0 0,1-1 1 0 0,0 1-1 0 0,0 0 1 0 0,0 0 0 0 0,-1 0-1 0 0,1 0 1 0 0,-1 0-1 0 0,0 0 1 0 0,0 0-1 0 0,1 1 1 0 0,0 2-1 0 0,2 8-144 0 0,-1 0 0 0 0,0 0-1 0 0,-1 0 1 0 0,0 0 0 0 0,-1 0 0 0 0,0 1 0 0 0,-3 23-1 0 0,2 20-4167 0 0,2-39-1241 0 0,3-3-1419 0 0</inkml:trace>
</inkml:ink>
</file>

<file path=ppt/ink/ink2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45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456 139 6591 0 0,'2'-3'30'0'0,"0"0"0"0"0,-1 0 0 0 0,0 0 0 0 0,1 0-1 0 0,-1 0 1 0 0,-1 0 0 0 0,1-1 0 0 0,0 1 0 0 0,-1 0 0 0 0,1-1-1 0 0,-1 1 1 0 0,0-4 0 0 0,-1 2 377 0 0,0 1-1 0 0,0 0 1 0 0,0 0 0 0 0,0 0-1 0 0,0 0 1 0 0,-1 0 0 0 0,0 0-1 0 0,0 0 1 0 0,0 0 0 0 0,0 1-1 0 0,0-1 1 0 0,-1 1 0 0 0,0-1-1 0 0,-3-2 1 0 0,3 2 59 0 0,-1 1 1 0 0,0 0-1 0 0,1 0 1 0 0,-1 1-1 0 0,0-1 0 0 0,0 1 1 0 0,-1 0-1 0 0,1 0 1 0 0,0 0-1 0 0,-1 0 0 0 0,1 1 1 0 0,-10-2-1 0 0,11 3-439 0 0,-1-1 0 0 0,0 1 0 0 0,1 0 0 0 0,-1 1 0 0 0,1-1-1 0 0,-1 1 1 0 0,1-1 0 0 0,-1 1 0 0 0,1 0 0 0 0,-1 0 0 0 0,-3 2 0 0 0,-1 2-20 0 0,0 0 1 0 0,0 1-1 0 0,0-1 1 0 0,1 1-1 0 0,0 1 1 0 0,0-1 0 0 0,1 1-1 0 0,0 1 1 0 0,0-1-1 0 0,1 1 1 0 0,-1 0 0 0 0,-5 13-1 0 0,2-3-72 0 0,2 0 1 0 0,-1 0-1 0 0,2 1 0 0 0,-8 38 0 0 0,12-41 47 0 0,0-1 0 0 0,0 1 0 0 0,3 31 0 0 0,-1-42 16 0 0,1 1 0 0 0,0 0 1 0 0,0-1-1 0 0,0 1 0 0 0,1 0 1 0 0,-1-1-1 0 0,2 0 0 0 0,-1 1 1 0 0,0-1-1 0 0,1 0 0 0 0,0 0 1 0 0,0 0-1 0 0,8 8 0 0 0,-10-12-3 0 0,1 1-1 0 0,0-1 0 0 0,-1 0 1 0 0,1 1-1 0 0,0-1 0 0 0,0 0 1 0 0,0 0-1 0 0,0 0 0 0 0,0 0 1 0 0,0-1-1 0 0,0 1 0 0 0,0 0 1 0 0,0-1-1 0 0,1 0 0 0 0,-1 1 1 0 0,4-1-1 0 0,-2 0-2 0 0,0-1-1 0 0,0 1 1 0 0,0-1-1 0 0,0 0 1 0 0,0 0 0 0 0,0-1-1 0 0,0 1 1 0 0,5-3-1 0 0,5-4 0 0 0,-1 0-1 0 0,0-1 1 0 0,18-17-1 0 0,-29 25 12 0 0,29-29 686 0 0,-1-2 1 0 0,-1 0-1 0 0,30-45 0 0 0,-42 53 240 0 0,-4 9-276 0 0,-12 14-385 0 0,1 2-47 0 0,9 10-224 0 0,-1 0 0 0 0,0 1-1 0 0,0 0 1 0 0,-2 1 0 0 0,11 19 0 0 0,13 17-82 0 0,-10-15 73 0 0,-1 1-1 0 0,-1 1 1 0 0,-3 0-1 0 0,16 44 0 0 0,-14-23 17 0 0,-3 1-1 0 0,11 68 0 0 0,-21-89 114 0 0,-1 0 1 0 0,-3 1-1 0 0,-1 0 0 0 0,-1-1 0 0 0,-3 1 0 0 0,-12 69 0 0 0,12-95-89 0 0,-1 0-1 0 0,-1 0 0 0 0,0-1 0 0 0,0 1 1 0 0,-1-1-1 0 0,0 0 0 0 0,-1-1 0 0 0,-1 1 0 0 0,1-2 1 0 0,-2 1-1 0 0,1-1 0 0 0,-1 0 0 0 0,-1-1 0 0 0,1 0 1 0 0,-20 13-1 0 0,-8 0 58 0 0,0-2-1 0 0,0-1 1 0 0,-57 18 0 0 0,76-29-98 0 0,-162 54-1139 0 0,147-52 770 0 0,-1-2-1 0 0,1-1 0 0 0,-54 3 1 0 0,45-11-2512 0 0,1-8-3831 0 0,19 1 2096 0 0</inkml:trace>
</inkml:ink>
</file>

<file path=ppt/ink/ink2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45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44 7943 0 0,'-10'-8'850'0'0,"-17"-13"487"0"0,21 17 240 0 0,1 1 0 0 0,-1 1 0 0 0,-10-3 2380 0 0,14 9-3706 0 0,1 0 0 0 0,0 0 0 0 0,0 0 0 0 0,0 0 0 0 0,0 0 0 0 0,1 0 0 0 0,-1 0 0 0 0,1 0 0 0 0,1 5 0 0 0,5 39 459 0 0,48 270-349 0 0,13 69-393 0 0,-59-359 129 0 0,0 0-1174 0 0,-6-9-7296 0 0</inkml:trace>
</inkml:ink>
</file>

<file path=ppt/ink/ink2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46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2 136 6503 0 0,'-1'-6'99'0'0,"1"0"-1"0"0,-1 0 0 0 0,1-1 0 0 0,0 1 0 0 0,1 0 0 0 0,0 0 0 0 0,0 0 1 0 0,0 0-1 0 0,0 0 0 0 0,1 0 0 0 0,0 0 0 0 0,3-6 0 0 0,-3 9 192 0 0,0 0 0 0 0,0-1-1 0 0,0 1 1 0 0,0 0 0 0 0,1 0-1 0 0,-1 0 1 0 0,1 1-1 0 0,0-1 1 0 0,0 1 0 0 0,0-1-1 0 0,0 1 1 0 0,0 0 0 0 0,0 0-1 0 0,1 0 1 0 0,-1 1 0 0 0,1-1-1 0 0,-1 1 1 0 0,1 0 0 0 0,0-1-1 0 0,6 1 1 0 0,1-1 341 0 0,0 2-1 0 0,0-1 1 0 0,0 2 0 0 0,0-1 0 0 0,0 1 0 0 0,0 1-1 0 0,13 3 1 0 0,-12-1-348 0 0,-1 0 0 0 0,1 0 0 0 0,-1 1 0 0 0,0 0 0 0 0,0 1 0 0 0,-1 1 1 0 0,1-1-1 0 0,-1 2 0 0 0,-1-1 0 0 0,13 14 0 0 0,-18-18-231 0 0,-1 1 1 0 0,1 0 0 0 0,-1 1-1 0 0,0-1 1 0 0,0 1 0 0 0,-1-1-1 0 0,1 1 1 0 0,-1 0 0 0 0,0 0-1 0 0,-1 0 1 0 0,3 9-1 0 0,-3-10-22 0 0,-1 0 0 0 0,0 1-1 0 0,0-1 1 0 0,0 0 0 0 0,0 0-1 0 0,-1 0 1 0 0,0 0-1 0 0,0 0 1 0 0,0 0 0 0 0,0 0-1 0 0,-1 0 1 0 0,1 0-1 0 0,-1 0 1 0 0,0-1 0 0 0,-3 5-1 0 0,-6 9-741 0 0,-1 0 0 0 0,-1-1 0 0 0,-1-1 0 0 0,0 0-1 0 0,-1-1 1 0 0,0 0 0 0 0,-28 17 0 0 0,25-20-5799 0 0</inkml:trace>
</inkml:ink>
</file>

<file path=ppt/ink/ink2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46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9359 0 0,'0'0'6471'0'0,"0"3"-5816"0"0,-12 68 1370 0 0,-7 69-880 0 0,10-55-715 0 0,-3 53-20 0 0,30 254-66 0 0,-4-268-344 0 0,-10-102 0 0 0,1 1 0 0 0,2-1 0 0 0,11 29 0 0 0,-15-43 25 0 0,1 0 0 0 0,0 0 0 0 0,1 0 0 0 0,0-1 0 0 0,0 0 0 0 0,0 0 0 0 0,1 0-1 0 0,9 8 1 0 0,-13-13-182 0 0,0 0-1 0 0,1 0 0 0 0,0-1 1 0 0,-1 1-1 0 0,1 0 0 0 0,0-1 1 0 0,0 0-1 0 0,0 0 1 0 0,0 0-1 0 0,0 0 0 0 0,0 0 1 0 0,0 0-1 0 0,0-1 0 0 0,0 0 1 0 0,1 1-1 0 0,-1-1 0 0 0,0 0 1 0 0,0-1-1 0 0,0 1 0 0 0,0 0 1 0 0,0-1-1 0 0,1 0 1 0 0,-1 0-1 0 0,0 0 0 0 0,5-2 1 0 0,11-8-6113 0 0</inkml:trace>
</inkml:ink>
</file>

<file path=ppt/ink/ink2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46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13303 0 0,'0'0'1202'0'0,"-1"3"-988"0"0,0 4 90 0 0,-1 1 0 0 0,1 0 0 0 0,1-1 0 0 0,-1 1 0 0 0,1 0 0 0 0,1 0 0 0 0,1 10 1 0 0,14 58 1462 0 0,-9-50-1619 0 0,12 62 482 0 0,12 110-1 0 0,-22-121-503 0 0,3 60-216 0 0,-12-135-282 0 0,4-27-5744 0 0,12-43 2165 0 0,15-22 2471 0 0,-4 14 3046 0 0,-26 71-1205 0 0,1 0 0 0 0,0 1 1 0 0,0-1-1 0 0,1 1 1 0 0,0-1-1 0 0,-1 1 0 0 0,2 0 1 0 0,-1 0-1 0 0,0 0 0 0 0,1 0 1 0 0,5-4-1 0 0,-2 3 41 0 0,-1 1 0 0 0,1 0 0 0 0,-1 0-1 0 0,1 0 1 0 0,1 1 0 0 0,-1 0 0 0 0,8-2 0 0 0,-3 2 46 0 0,1 0 0 0 0,-1 1 0 0 0,0 1 0 0 0,1 0 0 0 0,-1 0 0 0 0,1 2 0 0 0,-1-1 0 0 0,1 1 0 0 0,16 4 1 0 0,-25-4-384 0 0,0 0 1 0 0,0 1 0 0 0,0-1 0 0 0,0 1 0 0 0,0 0 0 0 0,0 0 0 0 0,0 0 0 0 0,-1 0 0 0 0,1 1 0 0 0,-1 0 0 0 0,1-1-1 0 0,-1 1 1 0 0,0 0 0 0 0,0 1 0 0 0,0-1 0 0 0,-1 1 0 0 0,1-1 0 0 0,-1 1 0 0 0,4 7 0 0 0,-3-4 21 0 0,-1 0-1 0 0,0 0 1 0 0,-1 0 0 0 0,1 0-1 0 0,-1 0 1 0 0,-1 0 0 0 0,1 0-1 0 0,-1 0 1 0 0,-1 0 0 0 0,1 0-1 0 0,-3 11 1 0 0,0-5-392 0 0,0 0 0 0 0,-1-1 0 0 0,0 0-1 0 0,-1 0 1 0 0,0 0 0 0 0,-1-1 0 0 0,0 1 0 0 0,-1-1-1 0 0,-1-1 1 0 0,1 1 0 0 0,-16 14 0 0 0,16-18 17 0 0,0-1 0 0 0,0 1 0 0 0,-1-1 0 0 0,0-1 0 0 0,0 0 0 0 0,-1 0 0 0 0,1 0 0 0 0,-1-1 0 0 0,0-1 0 0 0,0 1 0 0 0,0-1 0 0 0,-1-1 0 0 0,1 0 0 0 0,-1 0 0 0 0,1-1 0 0 0,-12 0 0 0 0,-2-2-2242 0 0</inkml:trace>
</inkml:ink>
</file>

<file path=ppt/ink/ink2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47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8407 0 0,'0'0'816'0'0,"12"6"-720"0"0,0-4-96 0 0,1 0 0 0 0,3-2 0 0 0,1 0 2464 0 0,1 0 472 0 0,1 0 96 0 0,2 0 16 0 0,-1 0-2088 0 0,1 0-416 0 0,0-2-80 0 0,-1 2-16 0 0,-5 0-1656 0 0,-3 0-328 0 0</inkml:trace>
  <inkml:trace contextRef="#ctx0" brushRef="#br0" timeOffset="1">1 213 12263 0 0,'0'0'1112'0'0,"2"1"-917"0"0,5 3 422 0 0,1-2 0 0 0,-1 1 0 0 0,1-1 0 0 0,-1 0 0 0 0,1-1 0 0 0,0 0 0 0 0,0 0 0 0 0,0 0 0 0 0,0-1 0 0 0,0-1 0 0 0,16-2 0 0 0,-11 1-631 0 0,0-1-1 0 0,17-6 1 0 0,-16 4-3325 0 0,24-13 1 0 0,-19 7-2813 0 0</inkml:trace>
</inkml:ink>
</file>

<file path=ppt/ink/ink2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47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4663 0 0,'0'0'360'0'0,"0"2"86"0"0,-19 51 7206 0 0,-4 16-3864 0 0,17-46-2890 0 0,1 0 0 0 0,-2 38 0 0 0,7-52-706 0 0,0 0-1 0 0,0 0 0 0 0,1 0 0 0 0,0 0 1 0 0,0 0-1 0 0,1-1 0 0 0,0 1 0 0 0,0 0 1 0 0,1-1-1 0 0,5 10 0 0 0,-7-16-139 0 0,0 0 0 0 0,1 0-1 0 0,-1 0 1 0 0,1 1 0 0 0,-1-1-1 0 0,1-1 1 0 0,0 1 0 0 0,0 0-1 0 0,0 0 1 0 0,0-1 0 0 0,0 1 0 0 0,0-1-1 0 0,1 0 1 0 0,-1 1 0 0 0,0-1-1 0 0,4 1 1 0 0,-2-1 20 0 0,0 0 0 0 0,-1-1 0 0 0,1 1 0 0 0,0-1 0 0 0,0 0 0 0 0,0 0 0 0 0,-1 0 0 0 0,1-1 0 0 0,0 1 0 0 0,4-2 0 0 0,3-2 45 0 0,1 0 0 0 0,-1 0 0 0 0,0-1 0 0 0,0-1 0 0 0,-1 1 0 0 0,11-9-1 0 0,-14 8-103 0 0,0 1 0 0 0,0-1-1 0 0,0-1 1 0 0,-1 1 0 0 0,0-1-1 0 0,-1-1 1 0 0,1 1-1 0 0,-1-1 1 0 0,-1 1 0 0 0,1-1-1 0 0,-1-1 1 0 0,-1 1 0 0 0,0-1-1 0 0,0 1 1 0 0,0-1 0 0 0,1-12-1 0 0,-4 16-9 0 0,0 1 1 0 0,-1-1-1 0 0,0 1 0 0 0,1-1 0 0 0,-1 1 0 0 0,-1 0 1 0 0,1 0-1 0 0,-1-1 0 0 0,1 1 0 0 0,-1 0 1 0 0,0 0-1 0 0,-1 0 0 0 0,1 1 0 0 0,-6-7 0 0 0,-1-2-81 0 0,-2 1-1 0 0,1 0 0 0 0,-14-10 0 0 0,13 12-92 0 0,0 1 0 0 0,-1-1 0 0 0,-24-11 0 0 0,31 18-166 0 0,-1-1 0 0 0,0 1 1 0 0,0 0-1 0 0,-11-1 0 0 0,13 2-179 0 0,1 1-1 0 0,-1 0 0 0 0,1 0 0 0 0,-1 0 1 0 0,0 0-1 0 0,1 1 0 0 0,-1-1 0 0 0,1 1 0 0 0,-5 1 1 0 0,-1 3-3883 0 0,2 2-908 0 0</inkml:trace>
</inkml:ink>
</file>

<file path=ppt/ink/ink2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47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10423 0 0,'0'0'804'0'0,"12"0"8390"0"0,7 13-4111 0 0,-6-6-3756 0 0,-6-3-1167 0 0,-6-3-111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16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2503 0 0,'2'-21'333'0'0,"1"0"-1"0"0,1 0 0 0 0,1 0 0 0 0,0 0 1 0 0,14-29-1 0 0,-7 18 824 0 0,-3 9 6 0 0,1 0 0 0 0,14-25 0 0 0,-20 43-884 0 0,-1-1 1 0 0,1 1-1 0 0,0-1 1 0 0,0 1-1 0 0,1 0 1 0 0,-1 1-1 0 0,1-1 1 0 0,0 1-1 0 0,1 0 1 0 0,-1 0-1 0 0,1 1 1 0 0,-1-1-1 0 0,8-2 1 0 0,-10 5-159 0 0,1 0-1 0 0,-1 0 1 0 0,1 1-1 0 0,0-1 1 0 0,-1 1-1 0 0,1 0 1 0 0,0 0 0 0 0,-1 0-1 0 0,1 0 1 0 0,0 1-1 0 0,-1-1 1 0 0,1 1-1 0 0,0 0 1 0 0,-1 0 0 0 0,1 0-1 0 0,-1 1 1 0 0,0-1-1 0 0,1 1 1 0 0,-1 0-1 0 0,0 0 1 0 0,0 0 0 0 0,0 0-1 0 0,0 1 1 0 0,4 4-1 0 0,-3-3-38 0 0,0 0-1 0 0,0 1 0 0 0,0 0 0 0 0,-1-1 1 0 0,1 1-1 0 0,-1 1 0 0 0,-1-1 0 0 0,1 0 1 0 0,-1 1-1 0 0,0-1 0 0 0,0 1 0 0 0,0 0 1 0 0,-1 0-1 0 0,1 9 0 0 0,-2-5 39 0 0,-1 1 0 0 0,0 0 0 0 0,0-1-1 0 0,-1 0 1 0 0,-1 1 0 0 0,0-1 0 0 0,0 0-1 0 0,-1 0 1 0 0,0-1 0 0 0,-1 1 0 0 0,-8 12-1 0 0,-8 10 181 0 0,-46 52 0 0 0,43-55-248 0 0,10-12-36 0 0,-3 3-405 0 0,-23 35 1 0 0,39-54-114 0 0</inkml:trace>
</inkml:ink>
</file>

<file path=ppt/ink/ink2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48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15839 0 0,'0'0'727'0'0,"0"-1"-22"0"0,2-4-314 0 0,-2 4 352 0 0,0 4 199 0 0,5 25 120 0 0,-1 2 1 0 0,-2 45-1 0 0,-1-47-975 0 0,0 1 1 0 0,1 0 0 0 0,8 34-1 0 0,-7-50-30 0 0,1 1-1 0 0,0-1 0 0 0,1 1 1 0 0,0-1-1 0 0,1 0 0 0 0,0-1 1 0 0,13 19-1 0 0,-17-29-44 0 0,0 0-1 0 0,-1 0 1 0 0,1-1-1 0 0,0 1 0 0 0,0-1 1 0 0,0 1-1 0 0,0-1 1 0 0,1 0-1 0 0,-1 0 1 0 0,0 1-1 0 0,0-2 1 0 0,1 1-1 0 0,-1 0 1 0 0,0 0-1 0 0,1-1 1 0 0,-1 1-1 0 0,1-1 1 0 0,-1 0-1 0 0,1 0 0 0 0,-1 0 1 0 0,1 0-1 0 0,-1 0 1 0 0,1 0-1 0 0,-1-1 1 0 0,1 1-1 0 0,-1-1 1 0 0,0 0-1 0 0,1 0 1 0 0,-1 0-1 0 0,0 0 1 0 0,3-1-1 0 0,6-4-22 0 0,-1-1 0 0 0,1 0-1 0 0,-1 0 1 0 0,17-17 0 0 0,-6 2 159 0 0,-2-1 0 0 0,0 0 0 0 0,-1-1 1 0 0,-1-1-1 0 0,19-38 0 0 0,-24 43 331 0 0,-11 18 39 0 0,0 5-435 0 0,0 15-58 0 0,-1 0-1 0 0,-2 22 0 0 0,0 21-100 0 0,4 58-433 0 0,-2-105-10 0 0,-3 26 0 0 0,-1-6-3467 0 0,2-22-3422 0 0</inkml:trace>
</inkml:ink>
</file>

<file path=ppt/ink/ink2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48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18487 0 0,'2'0'846'0'0,"4"0"-698"0"0,0 0 0 0 0,1 1 0 0 0,-1 0 1 0 0,0 0-1 0 0,0 0 0 0 0,0 1 1 0 0,0 0-1 0 0,0 0 0 0 0,-1 1 0 0 0,1-1 1 0 0,-1 1-1 0 0,1 1 0 0 0,-1-1 1 0 0,0 1-1 0 0,0 0 0 0 0,0 0 0 0 0,-1 0 1 0 0,1 0-1 0 0,-1 1 0 0 0,0 0 1 0 0,-1 0-1 0 0,6 8 0 0 0,3 8 255 0 0,1 1 1 0 0,-2 1-1 0 0,15 44 0 0 0,-15-30-100 0 0,12 71 0 0 0,-19-78-334 0 0,-1 0 0 0 0,-1 0 0 0 0,-2 0 0 0 0,-1 0 0 0 0,-2 0 0 0 0,-1 0 1 0 0,-1 0-1 0 0,-1-1 0 0 0,-1 0 0 0 0,-2 0 0 0 0,-22 48 0 0 0,5-25-2667 0 0,13-30-76 0 0</inkml:trace>
</inkml:ink>
</file>

<file path=ppt/ink/ink2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48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1151 0 0,'0'1'80'0'0,"0"0"3"0"0,0 0-1 0 0,0-1 1 0 0,0 1-1 0 0,0-1 0 0 0,0 1 1 0 0,0-1-1 0 0,0 1 0 0 0,0-1 1 0 0,0 1-1 0 0,0-1 0 0 0,0 1 1 0 0,0 0-1 0 0,0-1 1 0 0,1 1-1 0 0,-1-1 0 0 0,0 1 1 0 0,0-1-1 0 0,1 1 0 0 0,-1-1 1 0 0,0 1-1 0 0,1-1 0 0 0,-1 0 1 0 0,0 1-1 0 0,1-1 1 0 0,-1 1-1 0 0,0-1 0 0 0,1 0 1 0 0,-1 1-1 0 0,1-1 0 0 0,1 1 675 0 0,9 13 6181 0 0,2 2-1731 0 0,5-3-3428 0 0,-5-7-1238 0 0,1-1 1 0 0,0 0-1 0 0,0-1 0 0 0,0-1 0 0 0,0 0 0 0 0,1-1 0 0 0,-1 0 1 0 0,27-1-1 0 0,-22-3-690 0 0,-1 0 0 0 0,0-1 0 0 0,20-6 0 0 0,-18-1-5682 0 0</inkml:trace>
  <inkml:trace contextRef="#ctx0" brushRef="#br0" timeOffset="1">1 344 8863 0 0,'0'0'952'0'0,"13"8"-952"0"0,5-3 1824 0 0,3 1 328 0 0,1 0 72 0 0,1-2 16 0 0,0 0-1256 0 0,0-2-248 0 0,1-2-56 0 0,-3-2-8 0 0,0-2-1056 0 0,-1 0-224 0 0,-3-2-32 0 0,1-1-4704 0 0,1-3-928 0 0</inkml:trace>
</inkml:ink>
</file>

<file path=ppt/ink/ink2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49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13879 0 0,'0'0'1254'0'0,"-1"1"-1029"0"0,-14 19 405 0 0,1 0 0 0 0,-18 32-1 0 0,26-39-368 0 0,0 0-1 0 0,1 0 0 0 0,0 0 1 0 0,1 0-1 0 0,1 1 1 0 0,-3 14-1 0 0,4-12-147 0 0,-2 17 158 0 0,-1 66 1 0 0,6-88-213 0 0,0-1 0 0 0,0 0 0 0 0,1 0 0 0 0,0 0 0 0 0,0 0 1 0 0,2 0-1 0 0,-1 0 0 0 0,1 0 0 0 0,0-1 0 0 0,11 17 1 0 0,-13-23 9 0 0,0 0 1 0 0,0 0-1 0 0,1 0 1 0 0,-1-1 0 0 0,1 1-1 0 0,0-1 1 0 0,0 1 0 0 0,0-1-1 0 0,0 0 1 0 0,0 0 0 0 0,0 0-1 0 0,0 0 1 0 0,1-1 0 0 0,-1 0-1 0 0,6 2 1 0 0,-4-2 7 0 0,-1 0 1 0 0,1-1-1 0 0,-1 0 1 0 0,1 0-1 0 0,0 0 0 0 0,-1 0 1 0 0,1-1-1 0 0,-1 0 0 0 0,1 0 1 0 0,-1 0-1 0 0,6-2 1 0 0,0-2 15 0 0,0 0 0 0 0,0-1 0 0 0,0 1 0 0 0,-1-2 0 0 0,0 1 1 0 0,0-2-1 0 0,0 1 0 0 0,-1-1 0 0 0,10-11 0 0 0,-10 8-42 0 0,1 0 0 0 0,-1 0 0 0 0,-1-1 0 0 0,0 0 0 0 0,0 0 0 0 0,-1-1 0 0 0,6-20 0 0 0,-10 27-29 0 0,-1 0-1 0 0,0 0 0 0 0,0-1 0 0 0,0 1 0 0 0,-1 0 0 0 0,0-1 0 0 0,0 1 0 0 0,0 0 0 0 0,-1 0 0 0 0,0-1 0 0 0,-1 1 0 0 0,1 0 0 0 0,-1 0 0 0 0,0 0 0 0 0,0 0 0 0 0,-1 0 0 0 0,0 1 0 0 0,-6-11 0 0 0,-1 2-58 0 0,-1 1 1 0 0,-1-1-1 0 0,0 2 0 0 0,0-1 0 0 0,-1 2 1 0 0,-1 0-1 0 0,0 0 0 0 0,-24-13 0 0 0,27 19-311 0 0,1 0 1 0 0,-1 0-1 0 0,-1 1 0 0 0,1 0 0 0 0,-19-3 0 0 0,20 6-328 0 0,0 0 0 0 0,1 1 0 0 0,-1 0 0 0 0,1 0 0 0 0,-1 1 0 0 0,0 0 0 0 0,-14 4 0 0 0,4 0-1818 0 0</inkml:trace>
</inkml:ink>
</file>

<file path=ppt/ink/ink2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49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23 124 11519 0 0,'69'16'18851'0'0,"-70"-16"-18537"0"0,-6 10-2983 0 0,4-7 2728 0 0,0 0-1 0 0,0-1 1 0 0,1 1 0 0 0,-2 0-1 0 0,1-1 1 0 0,0 0 0 0 0,0 0-1 0 0,-8 4 1 0 0,8-5-410 0 0,0 0 0 0 0,0 0 0 0 0,-1-1 0 0 0,1 1 0 0 0,0-1 0 0 0,-6 1 0 0 0,7-2 0 0 0,1 1 0 0 0,0-1 0 0 0,0 1 0 0 0,0-1 0 0 0,0 0 0 0 0,-1 1-1 0 0,1-1 1 0 0,0 0 0 0 0,0 0 0 0 0,0 0 0 0 0,1 0 0 0 0,-1 1 0 0 0,0-1 0 0 0,0-1 0 0 0,0 1 0 0 0,1 0 0 0 0,-1 0 0 0 0,0 0 0 0 0,1 0 0 0 0,-1-2 0 0 0,2-6-6716 0 0</inkml:trace>
  <inkml:trace contextRef="#ctx0" brushRef="#br0" timeOffset="1">269 0 14255 0 0,'0'0'1291'0'0,"1"2"-1063"0"0,3 29 732 0 0,-2-13 642 0 0,9 33 0 0 0,-10-46-1452 0 0,1 1-1 0 0,0-1 1 0 0,0 0-1 0 0,1 0 1 0 0,0 0-1 0 0,-1-1 1 0 0,2 1 0 0 0,-1 0-1 0 0,0-1 1 0 0,7 6-1 0 0,3 1 495 0 0,2-1 0 0 0,-1-1-1 0 0,1 0 1 0 0,1-1 0 0 0,-1-1 0 0 0,30 10-1 0 0,-20-8 212 0 0,44 24-1 0 0,-57-26-727 0 0,0 0 0 0 0,-1 2 0 0 0,1-1 1 0 0,18 19-1 0 0,-27-24-138 0 0,-1 0 1 0 0,1 0-1 0 0,0 1 1 0 0,-1-1-1 0 0,0 1 0 0 0,0-1 1 0 0,0 1-1 0 0,-1 0 1 0 0,1-1-1 0 0,-1 1 1 0 0,0 0-1 0 0,0 0 1 0 0,0 0-1 0 0,0 0 1 0 0,-1 0-1 0 0,1 1 0 0 0,-1-1 1 0 0,0 0-1 0 0,-1 0 1 0 0,1 0-1 0 0,-2 7 1 0 0,0-3-214 0 0,-1 0-1 0 0,0-1 1 0 0,0 1 0 0 0,-1 0 0 0 0,0-1 0 0 0,0 0-1 0 0,-1 0 1 0 0,-6 9 0 0 0,6-11-1150 0 0,0 0 0 0 0,0 0 0 0 0,0 0 0 0 0,-1-1 0 0 0,1 0 0 0 0,-9 5 0 0 0,-4-1-5793 0 0</inkml:trace>
</inkml:ink>
</file>

<file path=ppt/ink/ink2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49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10943 0 0,'30'-15'946'0'0,"-19"9"-62"0"0,1 0-1 0 0,0 1 0 0 0,0 1 1 0 0,14-4-1 0 0,115-14 6370 0 0,1 12-3861 0 0,54-7-5012 0 0,-185 15-289 0 0</inkml:trace>
</inkml:ink>
</file>

<file path=ppt/ink/ink2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50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70 389 8607 0 0,'0'0'396'0'0,"-2"0"-12"0"0,-26-5-230 0 0,-12-2 9444 0 0,41 8-9521 0 0,-1 0 0 0 0,0 0 0 0 0,1 0 0 0 0,-1 0 0 0 0,0 0 0 0 0,1-1 0 0 0,0 1 0 0 0,-1 0 0 0 0,1 0 0 0 0,-1-1 0 0 0,1 1 0 0 0,0 0 0 0 0,2 2 110 0 0,18 27 93 0 0,-1 0-1 0 0,26 55 1 0 0,-36-62-306 0 0,-1 1 0 0 0,0 0 0 0 0,-2 0 0 0 0,6 43 1 0 0,-12-64 28 0 0,9 84-104 0 0,-10-74 54 0 0,0 0 0 0 0,0 0 1 0 0,-1 0-1 0 0,-5 22 1 0 0,3-26-21 0 0,3-8-18 0 0,-10-13-142 0 0,5 2 129 0 0,0 0-1 0 0,1 0 1 0 0,0-1 0 0 0,0 1-1 0 0,-1-13 1 0 0,-9-55-648 0 0,13 64 620 0 0,-8-64-856 0 0,2-80 1 0 0,17-78 2566 0 0,-8 216-1255 0 0,0-1-1 0 0,1 1 1 0 0,1 0-1 0 0,1 0 1 0 0,1 0-1 0 0,14-32 1 0 0,-17 47-227 0 0,0 0 1 0 0,1 0 0 0 0,-1 0-1 0 0,1 1 1 0 0,0-1 0 0 0,0 1-1 0 0,0 0 1 0 0,0 0-1 0 0,1 1 1 0 0,7-6 0 0 0,-10 8-50 0 0,1 0 1 0 0,-1 0-1 0 0,1 0 1 0 0,-1 0-1 0 0,1 0 1 0 0,-1 0 0 0 0,1 0-1 0 0,0 1 1 0 0,-1 0-1 0 0,1-1 1 0 0,0 1-1 0 0,0 0 1 0 0,-1 0 0 0 0,1 1-1 0 0,0-1 1 0 0,-1 0-1 0 0,1 1 1 0 0,0 0-1 0 0,-1-1 1 0 0,1 1 0 0 0,-1 0-1 0 0,1 1 1 0 0,-1-1-1 0 0,5 3 1 0 0,-1 1 0 0 0,1 1 1 0 0,-1 0 0 0 0,0 0-1 0 0,0 0 1 0 0,0 1 0 0 0,-1 0-1 0 0,0 0 1 0 0,-1 0 0 0 0,0 1-1 0 0,7 14 1 0 0,-6-7-37 0 0,1 0 0 0 0,-2 0 0 0 0,0 0-1 0 0,-1 1 1 0 0,1 16 0 0 0,-3-18-19 0 0,-1 0 0 0 0,0-1 0 0 0,-1 1 0 0 0,0 0 0 0 0,-1 0 0 0 0,-6 21 0 0 0,6-27-50 0 0,-1 0 0 0 0,0 0 0 0 0,-1 0 0 0 0,1-1 1 0 0,-2 1-1 0 0,1-1 0 0 0,-1 0 0 0 0,0-1 0 0 0,0 1 1 0 0,0-1-1 0 0,-1 0 0 0 0,-8 7 0 0 0,0-3-697 0 0,-1 0 1 0 0,-20 11-1 0 0,26-16-1684 0 0,-1-1 1 0 0,-18 5-1 0 0,7-4-3565 0 0</inkml:trace>
</inkml:ink>
</file>

<file path=ppt/ink/ink2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5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0 1151 0 0,'-1'1'80'0'0,"-14"10"2915"0"0,1 0-1 0 0,0 1 0 0 0,1 0 0 0 0,-13 15 0 0 0,-7 8-2185 0 0,-6 3-368 0 0,-38 47 0 0 0,66-72-408 0 0,2 0 1 0 0,0 0-1 0 0,0 1 0 0 0,1 0 0 0 0,1 1 0 0 0,0 0 0 0 0,2 0 0 0 0,-7 21 0 0 0,11-28 16 0 0,0 0 0 0 0,0 0 0 0 0,0 0 0 0 0,1 0 0 0 0,0 0 0 0 0,1 0 0 0 0,0-1 1 0 0,0 1-1 0 0,1 0 0 0 0,-1 0 0 0 0,2-1 0 0 0,-1 1 0 0 0,1-1 0 0 0,0 0 0 0 0,1 1 0 0 0,0-2 0 0 0,0 1 0 0 0,0 0 0 0 0,1-1 0 0 0,11 12 0 0 0,-9-11-31 0 0,0-1-1 0 0,0 0 1 0 0,1 0-1 0 0,0 0 1 0 0,0-1 0 0 0,0-1-1 0 0,1 1 1 0 0,0-1-1 0 0,0-1 1 0 0,0 1 0 0 0,0-2-1 0 0,0 1 1 0 0,0-1-1 0 0,1-1 1 0 0,-1 1 0 0 0,1-2-1 0 0,9 1 1 0 0,-10-2-697 0 0,-1 1 0 0 0,1-1 0 0 0,14-4 0 0 0,-2-4-984 0 0</inkml:trace>
</inkml:ink>
</file>

<file path=ppt/ink/ink2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51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5039 0 0,'0'0'4524'0'0,"1"3"-2302"0"0,4 14-998 0 0,-1 0 1 0 0,0 0 0 0 0,-2 0 0 0 0,1 18-1 0 0,4 28-217 0 0,36 275 169 0 0,-43-324-1278 0 0,0-4-255 0 0,1 1-1 0 0,0-1 1 0 0,3 18-1 0 0,-3-26-1179 0 0</inkml:trace>
  <inkml:trace contextRef="#ctx0" brushRef="#br0" timeOffset="1">128 386 2039 0 0,'0'0'92'0'0,"1"-2"-2"0"0,1-1 353 0 0,0 0 1 0 0,0 0-1 0 0,1 0 0 0 0,-1 1 1 0 0,1-1-1 0 0,-1 1 0 0 0,1-1 1 0 0,0 1-1 0 0,0 0 1 0 0,0 0-1 0 0,0 0 0 0 0,1 0 1 0 0,-1 1-1 0 0,0-1 0 0 0,5-1 1 0 0,-1 2 275 0 0,-1 0 0 0 0,0 0 0 0 0,1 0-1 0 0,-1 0 1 0 0,1 1 0 0 0,-1 0 0 0 0,0 1 0 0 0,9 1 0 0 0,-3 0 398 0 0,0 1 0 0 0,-1 0 0 0 0,22 10 0 0 0,-23-8-845 0 0,0 0 0 0 0,0 1 0 0 0,14 10 0 0 0,-15-8-5 0 0,0-1 0 0 0,-1 1 0 0 0,0 0 0 0 0,10 14 1 0 0,-16-19-231 0 0,1 1-1 0 0,-1 0 1 0 0,0-1 0 0 0,0 1 0 0 0,-1 0 0 0 0,1 0 0 0 0,-1 0 0 0 0,1 0 0 0 0,-1 0-1 0 0,-1 0 1 0 0,1 1 0 0 0,-1-1 0 0 0,1 0 0 0 0,-1 9 0 0 0,-2-3-39 0 0,-1 1 1 0 0,0-1-1 0 0,0 1 0 0 0,-1-1 1 0 0,0 0-1 0 0,-1 0 1 0 0,0-1-1 0 0,-1 1 0 0 0,0-1 1 0 0,0-1-1 0 0,-1 1 1 0 0,-12 11-1 0 0,6-7-522 0 0,0-1-1 0 0,-1 0 1 0 0,0-1-1 0 0,-1-1 1 0 0,0-1-1 0 0,-31 15 1 0 0,43-23 157 0 0,-1 1 0 0 0,0-1 0 0 0,0 1 1 0 0,0-1-1 0 0,0 0 0 0 0,0-1 0 0 0,0 1 0 0 0,-1-1 1 0 0,1 0-1 0 0,0 0 0 0 0,0 0 0 0 0,0 0 0 0 0,0-1 0 0 0,0 0 1 0 0,0 0-1 0 0,-5-1 0 0 0,-5-5-1432 0 0</inkml:trace>
</inkml:ink>
</file>

<file path=ppt/ink/ink2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51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54 5039 0 0,'0'0'388'0'0,"-1"1"-254"0"0,-2 2 154 0 0,0-1 0 0 0,1 1-1 0 0,-1 0 1 0 0,1 0 0 0 0,0 0 0 0 0,-4 7 0 0 0,-5 6 6062 0 0,10-15-6040 0 0,1 0-1 0 0,0-1 1 0 0,-1 1-1 0 0,1 0 1 0 0,-1 0 0 0 0,1 0-1 0 0,0-1 1 0 0,0 1-1 0 0,-1 0 1 0 0,1 0 0 0 0,0 0-1 0 0,0 0 1 0 0,0 0 0 0 0,0-1-1 0 0,0 1 1 0 0,0 0-1 0 0,0 1 1 0 0,0 10 3790 0 0,0-9-4723 0 0,0-1 982 0 0,2-1-306 0 0,5-1-19 0 0,0 1 1 0 0,0-1-1 0 0,0-1 0 0 0,0 1 0 0 0,-1-1 0 0 0,1 0 0 0 0,7-3 0 0 0,49-16 440 0 0,240-78 150 0 0,-301 97-1007 0 0,-9-6-5608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17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23 2327 0 0,'0'0'699'0'0,"-17"-22"6696"0"0,4 21-5174 0 0,8 3-2072 0 0,0-1 0 0 0,1 1 0 0 0,-1 0 0 0 0,1 1 0 0 0,-1-1 0 0 0,1 1 0 0 0,0 0 0 0 0,0 0 0 0 0,0 0-1 0 0,1 1 1 0 0,-1-1 0 0 0,-3 6 0 0 0,-5 5 157 0 0,-17 32 0 0 0,14-21-152 0 0,2 2-1 0 0,1 0 1 0 0,1 0 0 0 0,1 1-1 0 0,2 0 1 0 0,0 1 0 0 0,-4 44 0 0 0,8-37-26 0 0,3 1 1 0 0,0 0-1 0 0,3 0 1 0 0,1-1 0 0 0,12 59-1 0 0,-6-55 142 0 0,1 0 0 0 0,32 75 0 0 0,-32-94-30 0 0,1 0 0 0 0,1-1 0 0 0,0 0 0 0 0,2-1 0 0 0,0 0 0 0 0,29 28 0 0 0,-33-38-36 0 0,-1 0 1 0 0,2-1 0 0 0,-1 0 0 0 0,1-1 0 0 0,0 0-1 0 0,13 6 1 0 0,-18-11-127 0 0,0 1-1 0 0,1-1 1 0 0,0 0 0 0 0,-1-1-1 0 0,1 1 1 0 0,0-1-1 0 0,0-1 1 0 0,0 1 0 0 0,0-1-1 0 0,0 0 1 0 0,0-1-1 0 0,0 0 1 0 0,7-2-1 0 0,-13 3-142 0 0,8-2-594 0 0,-1 0-1 0 0,1 0 0 0 0,-1-1 0 0 0,10-5 1 0 0</inkml:trace>
</inkml:ink>
</file>

<file path=ppt/ink/ink2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52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2527 0 0,'2'1'187'0'0,"5"5"1519"0"0,1-1-1 0 0,-1 0 1 0 0,1 0-1 0 0,0-1 1 0 0,14 6-1 0 0,-13-6-484 0 0,1-2 0 0 0,-1 1 0 0 0,1-1-1 0 0,17 1 1 0 0,-12-2-801 0 0,0-2 0 0 0,-1 1 0 0 0,1-2 0 0 0,0 0-1 0 0,-1-1 1 0 0,1 0 0 0 0,19-8 0 0 0,73-29-2785 0 0,-75 28 783 0 0</inkml:trace>
</inkml:ink>
</file>

<file path=ppt/ink/ink2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52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6 431 0 0,'0'0'11186'0'0,"-1"1"-10164"0"0,-20 48 2814 0 0,16-39-3327 0 0,-1 0 0 0 0,2 1 1 0 0,0 0-1 0 0,0 0 1 0 0,-3 18-1 0 0,4-2-378 0 0,1 0 0 0 0,1 0 0 0 0,1 0-1 0 0,2 1 1 0 0,1-1 0 0 0,0 0 0 0 0,3-1 0 0 0,0 1-1 0 0,13 33 1 0 0,-17-54-126 0 0,1 1 0 0 0,0-1 0 0 0,0 0 0 0 0,1 0 0 0 0,0-1 0 0 0,0 1 0 0 0,0-1-1 0 0,1 0 1 0 0,-1 0 0 0 0,1 0 0 0 0,9 6 0 0 0,-10-8 3 0 0,0-1 1 0 0,0 0-1 0 0,0 0 0 0 0,0 0 1 0 0,0-1-1 0 0,1 0 0 0 0,-1 1 1 0 0,0-1-1 0 0,0-1 0 0 0,1 1 1 0 0,-1-1-1 0 0,1 1 0 0 0,-1-1 1 0 0,1-1-1 0 0,-1 1 1 0 0,0-1-1 0 0,1 1 0 0 0,6-3 1 0 0,-2 0 7 0 0,-1-1 0 0 0,0 0 1 0 0,0 0-1 0 0,0 0 1 0 0,-1-1-1 0 0,1 0 1 0 0,-1 0-1 0 0,0-1 0 0 0,-1 0 1 0 0,1-1-1 0 0,-1 1 1 0 0,8-12-1 0 0,-3 2 4 0 0,-1 0 0 0 0,0-1 0 0 0,-1 0 0 0 0,12-35 0 0 0,-18 43-13 0 0,0 0 1 0 0,-1-1-1 0 0,-1 0 1 0 0,1 0-1 0 0,-2 1 1 0 0,1-1-1 0 0,-1 0 1 0 0,-1 0-1 0 0,0 0 1 0 0,0 1-1 0 0,-1-1 0 0 0,0 0 1 0 0,-1 1-1 0 0,0-1 1 0 0,0 1-1 0 0,-7-12 1 0 0,3 8-27 0 0,0-1 1 0 0,-2 2 0 0 0,1-1-1 0 0,-2 1 1 0 0,1 0-1 0 0,-2 1 1 0 0,1 1-1 0 0,-2-1 1 0 0,-23-16 0 0 0,30 24-146 0 0,0 0 0 0 0,0 1 1 0 0,0-1-1 0 0,0 1 1 0 0,0 0-1 0 0,0 1 1 0 0,0-1-1 0 0,-1 1 1 0 0,1 0-1 0 0,0 0 1 0 0,-1 1-1 0 0,1 0 0 0 0,-9 0 1 0 0,10 1-229 0 0,0-1-1 0 0,0 1 1 0 0,0 0-1 0 0,0 0 1 0 0,0 0-1 0 0,1 1 1 0 0,-1-1-1 0 0,1 1 1 0 0,-1 0-1 0 0,1 0 1 0 0,0 0 0 0 0,-1 0-1 0 0,1 1 1 0 0,0-1-1 0 0,0 1 1 0 0,1 0-1 0 0,-1 0 1 0 0,1 0-1 0 0,-4 6 1 0 0,1 2-2591 0 0,3 1-577 0 0</inkml:trace>
</inkml:ink>
</file>

<file path=ppt/ink/ink2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52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10 385 8863 0 0,'0'0'18660'0'0,"1"2"-18357"0"0,-1-2-365 0 0,1 0 0 0 0,-1 0 0 0 0,0 0 0 0 0,0 0 0 0 0,0 0-1 0 0,0 1 1 0 0,1-1 0 0 0,-1 0 0 0 0,0 0 0 0 0,0 0 0 0 0,0 1 0 0 0,0-1 0 0 0,0 0 0 0 0,0 0 0 0 0,0 0 0 0 0,0 1 0 0 0,0-1 0 0 0,0 0 0 0 0,1 0 0 0 0,-1 0 0 0 0,0 1 0 0 0,0-1 0 0 0,0 0 0 0 0,0 0 0 0 0,0 0 0 0 0,0 1-1 0 0,-1-1 1 0 0,1 0 0 0 0,0 0 0 0 0,0 1 0 0 0,0-1 0 0 0,0 0 0 0 0,0 0 0 0 0,0 0 0 0 0,0 0 0 0 0,0 1 0 0 0,-1-1 0 0 0,-6-10-8156 0 0,3-1 759 0 0</inkml:trace>
  <inkml:trace contextRef="#ctx0" brushRef="#br0" timeOffset="1">138 1 17279 0 0,'0'0'1566'0'0,"1"2"-1290"0"0,16 37 1894 0 0,20 74-1 0 0,-21-35-1277 0 0,8 91 0 0 0,-6 80-2566 0 0,-15-224-2373 0 0</inkml:trace>
</inkml:ink>
</file>

<file path=ppt/ink/ink2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53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12671 0 0,'0'0'971'0'0,"2"0"-635"0"0,3 0 228 0 0,1-1 1 0 0,-1 1-1 0 0,1 1 0 0 0,-1-1 1 0 0,1 1-1 0 0,-1 0 0 0 0,1 0 1 0 0,-1 0-1 0 0,0 1 0 0 0,0 0 1 0 0,1 0-1 0 0,7 5 0 0 0,3 2 347 0 0,-2 1-1 0 0,27 21 1 0 0,-30-20-759 0 0,0 0 1 0 0,0 1-1 0 0,-1 0 1 0 0,-1 0-1 0 0,0 1 1 0 0,0 1-1 0 0,-2-1 1 0 0,1 1-1 0 0,-2 1 0 0 0,0-1 1 0 0,8 31-1 0 0,-6-7 205 0 0,-1 1 0 0 0,-2 0 0 0 0,1 63 0 0 0,-6-82-757 0 0,-1 1-1 0 0,-1-1 1 0 0,0 0-1 0 0,-1 0 0 0 0,-2 0 1 0 0,-10 32-1 0 0,10-40 69 0 0,0 0 0 0 0,0-1-1 0 0,-1 0 1 0 0,-1 0-1 0 0,0 0 1 0 0,0-1-1 0 0,-1 0 1 0 0,0 0-1 0 0,-1-1 1 0 0,0 0-1 0 0,-19 13 1 0 0,-2-3-2059 0 0</inkml:trace>
</inkml:ink>
</file>

<file path=ppt/ink/ink2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53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 10943 0 0,'0'0'839'0'0,"1"2"-272"0"0,1 1 191 0 0,1 0 1 0 0,-1-1 0 0 0,1 1 0 0 0,0-1-1 0 0,0 0 1 0 0,0 1 0 0 0,0-2-1 0 0,0 1 1 0 0,7 3 0 0 0,-4-3-240 0 0,0 0 0 0 0,0-1 0 0 0,0 1 0 0 0,1-1 0 0 0,7 0-1 0 0,7-1-340 0 0,0-1-1 0 0,34-6 0 0 0,-30 4 290 0 0,-20 2-566 0 0,22-2-1124 0 0,-1-1-1 0 0,45-14 1 0 0,-56 13-1169 0 0</inkml:trace>
  <inkml:trace contextRef="#ctx0" brushRef="#br0" timeOffset="1">21 227 5407 0 0,'-7'13'97'0'0,"-7"17"297"0"0,14-26-303 0 0,1 1 715 0 0,-1 0 0 0 0,1 0 1 0 0,1-1-1 0 0,-1 1 0 0 0,1 0 0 0 0,-1-1 1 0 0,1 0-1 0 0,1 1 0 0 0,-1-1 0 0 0,5 7 1 0 0,-5-9-454 0 0,1 1 1 0 0,-1-1 0 0 0,0 0 0 0 0,0 0-1 0 0,1-1 1 0 0,-1 1 0 0 0,1 0 0 0 0,0-1 0 0 0,-1 1-1 0 0,1-1 1 0 0,0 0 0 0 0,0 0 0 0 0,4 1-1 0 0,0-1-292 0 0,0-1-1 0 0,1 0 1 0 0,-1 0-1 0 0,0 0 1 0 0,1-1-1 0 0,-1 0 1 0 0,0-1-1 0 0,0 1 1 0 0,0-1-1 0 0,0 0 1 0 0,11-6 0 0 0,0-1-3126 0 0,32-19 0 0 0,-16 2-3143 0 0</inkml:trace>
</inkml:ink>
</file>

<file path=ppt/ink/ink2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5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0 3679 0 0,'-18'7'1130'0'0,"0"0"0"0"0,1 1 0 0 0,0 0 0 0 0,0 2 1 0 0,1 0-1 0 0,0 1 0 0 0,1 0 0 0 0,0 1 0 0 0,1 1 0 0 0,-17 19 0 0 0,17-15 158 0 0,1 1 0 0 0,0 0 1 0 0,1 1-1 0 0,-12 25 0 0 0,13-19-1725 0 0,-12 39 1 0 0,14-35 744 0 0,2 1-1 0 0,-4 32 1 0 0,9-51-195 0 0,1 1-1 0 0,1 0 1 0 0,0 0 0 0 0,0 0-1 0 0,2-1 1 0 0,-1 1 0 0 0,1 0-1 0 0,6 16 1 0 0,-7-25-71 0 0,0 0 1 0 0,0 0-1 0 0,1 0 0 0 0,-1 0 1 0 0,1-1-1 0 0,-1 1 0 0 0,1-1 1 0 0,0 1-1 0 0,0-1 0 0 0,0 0 1 0 0,1 0-1 0 0,-1 1 0 0 0,0-2 1 0 0,1 1-1 0 0,-1 0 0 0 0,4 1 1 0 0,-2-1 5 0 0,0-1 0 0 0,0 1 0 0 0,0-1 0 0 0,0 0 0 0 0,0-1 0 0 0,0 1 0 0 0,0-1 0 0 0,1 0 1 0 0,-1 1-1 0 0,7-2 0 0 0,3-2 25 0 0,0 0 0 0 0,0-1 0 0 0,0 0 1 0 0,-1-1-1 0 0,24-12 0 0 0,-11 3 2 0 0,-1-1-1 0 0,0-2 1 0 0,-1 0 0 0 0,-1-1-1 0 0,33-35 1 0 0,-45 42-17 0 0,-1-1 0 0 0,-1 0 0 0 0,14-24 0 0 0,-18 28-24 0 0,-1 0-1 0 0,0 0 1 0 0,-1-1 0 0 0,0 1 0 0 0,0-1 0 0 0,-1 0 0 0 0,2-15 0 0 0,-3 18-53 0 0,-2 1 1 0 0,1 0-1 0 0,-1-1 1 0 0,0 1-1 0 0,0 0 1 0 0,0-1-1 0 0,-1 1 1 0 0,0 0-1 0 0,0 0 1 0 0,0 0-1 0 0,-1 1 1 0 0,1-1-1 0 0,-1 0 1 0 0,0 1 0 0 0,0 0-1 0 0,-1 0 1 0 0,0 0-1 0 0,1 0 1 0 0,-8-5-1 0 0,-1-1-95 0 0,-1 0 0 0 0,-1 1 0 0 0,0 1-1 0 0,0 0 1 0 0,-18-7 0 0 0,10 6-338 0 0,0 1 0 0 0,0 1 0 0 0,-1 1 1 0 0,-24-4-1 0 0,35 9-386 0 0,0 0 1 0 0,0 0 0 0 0,-22 3 0 0 0,25-1-430 0 0,0 1 1 0 0,1 0 0 0 0,-1 0-1 0 0,1 1 1 0 0,-16 7 0 0 0,8-1-3944 0 0</inkml:trace>
  <inkml:trace contextRef="#ctx0" brushRef="#br0" timeOffset="1">771 136 8863 0 0,'0'0'808'0'0,"25"-2"21041"0"0,-26 4-22111 0 0,0 0-1 0 0,-1 1 1 0 0,0-1-1 0 0,0 0 1 0 0,1-1-1 0 0,-1 1 0 0 0,0 0 1 0 0,0 0-1 0 0,-1-1 1 0 0,1 1-1 0 0,-3 0 1 0 0</inkml:trace>
</inkml:ink>
</file>

<file path=ppt/ink/ink2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5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10943 0 0,'3'-1'839'0'0,"7"-4"-145"0"0,0 1 1 0 0,0-2-1 0 0,12-7 0 0 0,-18 11 73 0 0,-1 0-1 0 0,1 0 1 0 0,0 0-1 0 0,0 0 1 0 0,-1 1-1 0 0,1 0 1 0 0,0 0-1 0 0,0 0 1 0 0,1 0-1 0 0,-1 1 1 0 0,6 0-1 0 0,8 0 239 0 0,24 3 0 0 0,-21 0-501 0 0,5 0-55 0 0,-1 1 0 0 0,49 16 0 0 0,46 26 988 0 0,-103-39-1212 0 0,-2 2 1 0 0,1-1-1 0 0,21 18 0 0 0,-29-20-158 0 0,-1 0 0 0 0,0 1-1 0 0,0-1 1 0 0,-1 2 0 0 0,0-1-1 0 0,0 1 1 0 0,-1 0 0 0 0,6 10-1 0 0,-5-6 50 0 0,0 1 0 0 0,-1-1 0 0 0,0 2 0 0 0,-1-1 0 0 0,3 17 0 0 0,-6-24-369 0 0,-1 0 0 0 0,1-1 1 0 0,-1 1-1 0 0,0 0 0 0 0,-1 0 1 0 0,1-1-1 0 0,-1 1 0 0 0,0 0 0 0 0,-1-1 1 0 0,1 1-1 0 0,-1-1 0 0 0,0 1 1 0 0,-1-1-1 0 0,1 0 0 0 0,-5 7 0 0 0,-6 5-1340 0 0</inkml:trace>
</inkml:ink>
</file>

<file path=ppt/ink/ink2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4:54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1 311 3367 0 0,'13'-16'144'0'0,"1"7"40"0"0,5-1-184 0 0,2-2 0 0 0,1-1 0 0 0,1-3 0 0 0,0-1 4200 0 0,4-5 808 0 0,2 3 160 0 0,2-2 32 0 0,1-1-3800 0 0,0-3-760 0 0,1 0-160 0 0,6 0-24 0 0,6-4-2120 0 0,1 0-416 0 0</inkml:trace>
</inkml:ink>
</file>

<file path=ppt/ink/ink2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18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3 125 4663 0 0,'-2'-16'108'0'0,"2"0"0"0"0,0 1-1 0 0,3-25 1 0 0,4 3 8076 0 0,0 73-7808 0 0,23 199-135 0 0,22 121-105 0 0,-50-345-65 0 0,1-1-1 0 0,1 0 0 0 0,-1 0 1 0 0,9 14-1 0 0,-11-23-53 0 0,-1 0-1 0 0,1 0 1 0 0,0-1 0 0 0,-1 1-1 0 0,1 0 1 0 0,0-1-1 0 0,0 1 1 0 0,-1 0-1 0 0,1-1 1 0 0,0 1 0 0 0,0-1-1 0 0,0 1 1 0 0,0-1-1 0 0,0 0 1 0 0,0 1-1 0 0,0-1 1 0 0,0 0 0 0 0,0 0-1 0 0,0 1 1 0 0,0-1-1 0 0,0 0 1 0 0,0 0-1 0 0,0 0 1 0 0,1-1 0 0 0,0 1 20 0 0,0 0 0 0 0,0-1 0 0 0,0 1 0 0 0,0-1 0 0 0,0 1 0 0 0,0-1 0 0 0,0 0 0 0 0,0 0 0 0 0,0 0 0 0 0,2-2 0 0 0,2-1 92 0 0,-1-1 0 0 0,0-1 0 0 0,0 1 0 0 0,0-1 1 0 0,-1 0-1 0 0,7-11 0 0 0,18-43 340 0 0,-21 42-288 0 0,0-4 238 0 0,0-1-1 0 0,6-36 0 0 0,-2 8 383 0 0,-12 51-790 0 0,0 0-1 0 0,0-1 1 0 0,0 1 0 0 0,0 0-1 0 0,0-1 1 0 0,0 1-1 0 0,1 0 1 0 0,-1 0 0 0 0,0-1-1 0 0,0 1 1 0 0,0 0-1 0 0,0 0 1 0 0,0-1-1 0 0,0 1 1 0 0,0 0 0 0 0,1 0-1 0 0,-1-1 1 0 0,0 1-1 0 0,0 0 1 0 0,0 0 0 0 0,0-1-1 0 0,1 1 1 0 0,-1 0-1 0 0,0 0 1 0 0,0 0 0 0 0,1 0-1 0 0,-1-1 1 0 0,0 1-1 0 0,0 0 1 0 0,1 0 0 0 0,6 7 236 0 0,-7-7-247 0 0,5 9 6 0 0,-1-1 1 0 0,0 1-1 0 0,0-1 0 0 0,0 1 1 0 0,-2 0-1 0 0,1 0 0 0 0,1 12 0 0 0,5 15 8 0 0,6 21-14 0 0,-2 0 0 0 0,4 64 0 0 0,-10-59-228 0 0,28 167-2129 0 0,-23-188-610 0 0,-6-26 855 0 0</inkml:trace>
</inkml:ink>
</file>

<file path=ppt/ink/ink2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19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35 2039 0 0,'-6'-4'37'0'0,"3"2"15"0"0,-1-1 1 0 0,1 1-1 0 0,0-1 0 0 0,0 0 0 0 0,0 0 1 0 0,0 0-1 0 0,-5-8 6631 0 0,8 13-5815 0 0,54 152 1041 0 0,-15-51-1596 0 0,-14-24-32 0 0,-3 0-1 0 0,-3 1 0 0 0,-4 1 0 0 0,8 139 1 0 0,-23-197 411 0 0,-2 1 0 0 0,0 0 0 0 0,-1-1 1 0 0,-9 30-1 0 0,4-61-259 0 0,2 0-360 0 0,0 0 1 0 0,1 0-1 0 0,0 0 0 0 0,1-1 0 0 0,0 0 1 0 0,0 1-1 0 0,1-2 0 0 0,0 1 0 0 0,0 0 0 0 0,-1-16 1 0 0,0 0-65 0 0,2 0-1 0 0,1-48 1 0 0,2 53-15 0 0,1 1 0 0 0,1-1 1 0 0,7-23-1 0 0,-7 31 11 0 0,1 1 0 0 0,0 0 1 0 0,1 0-1 0 0,0 0 0 0 0,1 1 0 0 0,12-17 1 0 0,-16 24 10 0 0,1 0 0 0 0,0 0 0 0 0,0 0 1 0 0,0 0-1 0 0,0 1 0 0 0,1-1 1 0 0,-1 1-1 0 0,7-3 0 0 0,3 3-5 0 0,-9 3-9 0 0,0-1 0 0 0,0 1 0 0 0,0 0 0 0 0,0 0 0 0 0,-1 0 0 0 0,1 0 0 0 0,0 1 0 0 0,0-1 1 0 0,-1 1-1 0 0,1 0 0 0 0,-1 0 0 0 0,1 1 0 0 0,-1-1 0 0 0,0 1 0 0 0,0-1 0 0 0,0 1 0 0 0,0 0 0 0 0,-1 0 0 0 0,1 0 0 0 0,-1 1 0 0 0,0-1 0 0 0,0 1 1 0 0,0-1-1 0 0,0 1 0 0 0,0 0 0 0 0,-1-1 0 0 0,2 9 0 0 0,0 0-3 0 0,-1 0 1 0 0,0 0-1 0 0,-1 1 1 0 0,0-1-1 0 0,-1 1 1 0 0,0-1-1 0 0,-1 0 1 0 0,-3 13-1 0 0,0-4 29 0 0,-1-1 0 0 0,-1 0 0 0 0,-1-1 0 0 0,-1 1 0 0 0,0-2 0 0 0,-13 21 0 0 0,6-14-28 0 0,-2-1 0 0 0,0-1-1 0 0,-37 38 1 0 0,45-52-147 0 0,-1 0 1 0 0,0-1-1 0 0,0 0 1 0 0,0-1-1 0 0,-1 0 1 0 0,0-1-1 0 0,0 0 1 0 0,-1-1-1 0 0,1 0 0 0 0,-20 5 1 0 0,29-10-269 0 0,1-8-1191 0 0,1 7 1416 0 0,0 0-1 0 0,0 0 1 0 0,0-1 0 0 0,0 1 0 0 0,0 0 0 0 0,0 0-1 0 0,0 0 1 0 0,0-1 0 0 0,0 1 0 0 0,1 0 0 0 0,-1 0-1 0 0,0 0 1 0 0,1 0 0 0 0,-1-1 0 0 0,1 1 0 0 0,0-1-1 0 0,9-10-2995 0 0,4-1-604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19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15 2271 0 0,'-10'-10'9902'0'0,"12"11"-9302"0"0,9 1-19 0 0,0 0 0 0 0,0-1 0 0 0,0 1 1 0 0,18-2-1 0 0,49-6 851 0 0,-55 4-1276 0 0,5-1-1141 0 0,0 2 0 0 0,32 2 1 0 0,-43 0-618 0 0</inkml:trace>
</inkml:ink>
</file>

<file path=ppt/ink/ink2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0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5039 0 0,'0'0'388'0'0,"0"2"-254"0"0,8 51 3402 0 0,0 61 0 0 0,-7-70-2322 0 0,-10 80 0 0 0</inkml:trace>
</inkml:ink>
</file>

<file path=ppt/ink/ink2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0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 8407 0 0,'0'0'382'0'0,"0"-2"-6"0"0,-2-8-238 0 0,-2-13 7838 0 0,4 25-7832 0 0,0 1-370 0 0,1 1-1 0 0,-1-1 0 0 0,0 0 1 0 0,1 1-1 0 0,0-1 1 0 0,0 1-1 0 0,0-1 1 0 0,3 5-1 0 0,9 16-4416 0 0,-2-6-3 0 0</inkml:trace>
</inkml:ink>
</file>

<file path=ppt/ink/ink2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91 2039 0 0,'0'0'92'0'0,"-1"-2"-2"0"0,-5-25 114 0 0,4 23 636 0 0,0 0 0 0 0,1 0 0 0 0,-1 0 1 0 0,-1 0-1 0 0,1 0 0 0 0,-5-6 0 0 0,4 8-280 0 0,1 0 0 0 0,0-1 0 0 0,-1 1 0 0 0,0 0 0 0 0,1 0 0 0 0,-1 0 0 0 0,0 1 0 0 0,0-1 0 0 0,-5-1-1 0 0,4 1-618 0 0,-1 1 0 0 0,1 0-1 0 0,0 0 1 0 0,-9 0 0 0 0,5 0 72 0 0,0 1 0 0 0,0 1 0 0 0,0 0 0 0 0,0 0 0 0 0,0 0 0 0 0,1 1 0 0 0,-1 0 0 0 0,0 1 0 0 0,1 0 0 0 0,0 0-1 0 0,-1 0 1 0 0,1 1 0 0 0,0 0 0 0 0,1 1 0 0 0,-1-1 0 0 0,1 1 0 0 0,0 0 0 0 0,0 1 0 0 0,1 0 0 0 0,-1 0 0 0 0,1 0 0 0 0,1 0 0 0 0,-1 1 0 0 0,1 0 0 0 0,0 0 0 0 0,-5 12 0 0 0,0 1-31 0 0,2 1 0 0 0,0 0 0 0 0,-7 37-1 0 0,12-45 11 0 0,0 0 1 0 0,1 1-1 0 0,1-1 0 0 0,0 1 0 0 0,1-1 0 0 0,0 0 0 0 0,5 19 0 0 0,-6-28 8 0 0,2 0-1 0 0,-1 0 1 0 0,0 0-1 0 0,1 0 1 0 0,0 0-1 0 0,0-1 1 0 0,0 1-1 0 0,0 0 0 0 0,0-1 1 0 0,1 0-1 0 0,0 1 1 0 0,-1-1-1 0 0,1 0 1 0 0,6 4-1 0 0,-6-5 7 0 0,0-1-1 0 0,0 1 1 0 0,0-1-1 0 0,1 1 1 0 0,-1-1 0 0 0,0 0-1 0 0,1 0 1 0 0,-1 0-1 0 0,1-1 1 0 0,-1 1-1 0 0,1-1 1 0 0,0 0-1 0 0,-1 0 1 0 0,1 0 0 0 0,-1-1-1 0 0,1 1 1 0 0,4-2-1 0 0,1-1 105 0 0,0 0-1 0 0,0 0 0 0 0,0-1 1 0 0,0 0-1 0 0,0 0 1 0 0,-1-1-1 0 0,0 0 0 0 0,0-1 1 0 0,-1 0-1 0 0,1 0 0 0 0,-1-1 1 0 0,12-13-1 0 0,-12 11-49 0 0,0-1-1 0 0,0 0 1 0 0,-1 0-1 0 0,-1 0 0 0 0,1 0 1 0 0,-2-1-1 0 0,1 0 1 0 0,-2 0-1 0 0,1 0 1 0 0,1-15-1 0 0,-3 9-23 0 0,0 6-5 0 0,-2 22-18 0 0,0 18-83 0 0,7 51 0 0 0,-4-67 50 0 0,-1-1 0 0 0,1 1 0 0 0,1-1 0 0 0,0 0 0 0 0,1 0 0 0 0,10 18 0 0 0,-12-26 20 0 0,1 1 0 0 0,-1-1 0 0 0,1 0 0 0 0,0 0 0 0 0,7 6 0 0 0,4 1 0 0 0,-10-11 0 0 0,-2 0 0 0 0,2 0 12 0 0,-1 0 0 0 0,0 0 0 0 0,0-1 0 0 0,0 1 1 0 0,0-1-1 0 0,0 0 0 0 0,0 0 0 0 0,0 0 0 0 0,-1 0 0 0 0,1-1 0 0 0,0 0 0 0 0,0 0 0 0 0,-1 0 0 0 0,1 0 0 0 0,-1 0 0 0 0,0-1 0 0 0,0 1 0 0 0,0-1 0 0 0,4-5 0 0 0,4-4 169 0 0,-1 0 0 0 0,0-1 1 0 0,13-22-1 0 0,-10 12 318 0 0,-1-1 0 0 0,12-33 0 0 0,-19 43-339 0 0,0-1 0 0 0,-2 1 0 0 0,0-1 1 0 0,0 0-1 0 0,0-25 0 0 0,-4 29-120 0 0,0 1-1 0 0,0 0 0 0 0,-1 0 1 0 0,0 0-1 0 0,-1 0 1 0 0,0 0-1 0 0,-1 0 0 0 0,-9-17 1 0 0,9 21-13 0 0,4 5-95 0 0,0 4-182 0 0,3 5 230 0 0,0-1-1 0 0,0 0 1 0 0,0 0 0 0 0,1 0-1 0 0,0 0 1 0 0,0 0-1 0 0,0-1 1 0 0,1 1 0 0 0,6 5-1 0 0,11 10-37 0 0,24 20 0 0 0,-21-21-6 0 0,10 9 40 0 0,-20-19 150 0 0,-2 0 0 0 0,1 2 0 0 0,-1-1 0 0 0,-1 2 0 0 0,20 27 0 0 0,-30-38-109 0 0,-1 0 1 0 0,1 1-1 0 0,0-1 0 0 0,-1 1 0 0 0,0 0 1 0 0,0-1-1 0 0,0 1 0 0 0,0 0 0 0 0,0 0 1 0 0,-1 0-1 0 0,0 0 0 0 0,1-1 0 0 0,-2 1 0 0 0,1 0 1 0 0,0 0-1 0 0,-1 0 0 0 0,-1 6 0 0 0,0-5 2 0 0,0 0 0 0 0,0-1 0 0 0,-1 1 0 0 0,1 0 0 0 0,-1-1 0 0 0,0 0 0 0 0,-1 1 0 0 0,1-1 0 0 0,-1 0-1 0 0,1-1 1 0 0,-1 1 0 0 0,-5 3 0 0 0,-19 15 100 0 0,15-11-153 0 0,-2 0-1 0 0,-24 15 1 0 0,27-20 43 0 0,3-1-591 0 0,0 0-1 0 0,-18 7 0 0 0,25-11 366 0 0,1-1 0 0 0,-1 1 0 0 0,0-1 0 0 0,1 1 0 0 0,-1-1 0 0 0,0 0-1 0 0,1 0 1 0 0,-1 0 0 0 0,0 0 0 0 0,0 0 0 0 0,1 0 0 0 0,-1 0 0 0 0,0 0 0 0 0,0-1 0 0 0,1 1 0 0 0,-1 0 0 0 0,1-1-1 0 0,-1 0 1 0 0,0 1 0 0 0,1-1 0 0 0,-1 0 0 0 0,1 0 0 0 0,-3-2 0 0 0,-2-6-1746 0 0</inkml:trace>
</inkml:ink>
</file>

<file path=ppt/ink/ink2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1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3679 0 0,'0'0'8128'0'0,"2"1"-7432"0"0,1 2-427 0 0,0-2 1 0 0,1 1-1 0 0,-1 0 0 0 0,1-1 0 0 0,0 1 0 0 0,0-1 0 0 0,-1 0 0 0 0,1-1 0 0 0,0 1 0 0 0,0 0 0 0 0,0-1 1 0 0,0 0-1 0 0,0 0 0 0 0,0 0 0 0 0,0-1 0 0 0,3 0 0 0 0,13-2 309 0 0,35-12-1 0 0,-44 11-467 0 0,96-24-64 0 0,-36 14-3721 0 0,-49 10-1792 0 0</inkml:trace>
</inkml:ink>
</file>

<file path=ppt/ink/ink2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1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3079 0 0,'2'1'3642'0'0,"2"1"-2987"0"0,1 0 0 0 0,-1-1 1 0 0,1 0-1 0 0,-1 0 0 0 0,1 0 1 0 0,0 0-1 0 0,-1-1 0 0 0,7 0 1 0 0,43-3 2218 0 0,-27 0-2444 0 0,22-1-177 0 0,64-15-1 0 0,-8-10-4153 0 0,-78 19 2429 0 0</inkml:trace>
</inkml:ink>
</file>

<file path=ppt/ink/ink2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1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4631 0 0,'0'0'210'0'0,"0"2"66"0"0,1 9 162 0 0,-1-1 0 0 0,0 1 0 0 0,0 0 0 0 0,-1-1 0 0 0,-3 14 0 0 0,1-8 176 0 0,-1 27 0 0 0,12 91 1281 0 0,-5-109-1329 0 0,2 0-1 0 0,0 0 0 0 0,12 31 0 0 0,-16-54-499 0 0,0 0 0 0 0,-1 0 1 0 0,1 0-1 0 0,1 0 1 0 0,-1 0-1 0 0,0-1 0 0 0,0 1 1 0 0,1 0-1 0 0,-1 0 1 0 0,1-1-1 0 0,-1 1 0 0 0,1-1 1 0 0,-1 1-1 0 0,1-1 1 0 0,0 0-1 0 0,0 0 0 0 0,4 2 1 0 0,-5-2-20 0 0,1-1 1 0 0,0 0-1 0 0,-1 0 1 0 0,1 1-1 0 0,-1-1 1 0 0,1 0-1 0 0,0 0 1 0 0,-1 0-1 0 0,1-1 1 0 0,0 1-1 0 0,-1 0 1 0 0,1-1-1 0 0,-1 1 1 0 0,1-1-1 0 0,-1 1 1 0 0,1-1-1 0 0,-1 0 1 0 0,1 1-1 0 0,-1-1 1 0 0,0 0-1 0 0,1 0 1 0 0,-1 0-1 0 0,0 0 1 0 0,2-3-1 0 0,9-7 249 0 0,-2-1-1 0 0,1 0 0 0 0,-1-1 1 0 0,-1 0-1 0 0,14-28 0 0 0,-12 19 101 0 0,-4 10-49 0 0,-1-1-1 0 0,5-17 1 0 0,-9 25-241 0 0,-1 0 1 0 0,0 0-1 0 0,-1 0 0 0 0,1 0 0 0 0,-1 0 1 0 0,0-1-1 0 0,0 1 0 0 0,0 0 1 0 0,-3-10-1 0 0,1 8-61 0 0,0-1 0 0 0,-1 1 0 0 0,0 0 0 0 0,-1 0 1 0 0,1 0-1 0 0,-1 0 0 0 0,-1 1 0 0 0,1-1 0 0 0,-1 1 0 0 0,0 0 0 0 0,-1 0 0 0 0,-8-7 1 0 0,2 4-70 0 0,0 0 0 0 0,-1 0 0 0 0,0 1 0 0 0,0 1 0 0 0,-22-9 0 0 0,29 13-120 0 0,0 1 0 0 0,0 1 1 0 0,-1-1-1 0 0,1 1 1 0 0,0 0-1 0 0,-1 0 1 0 0,1 1-1 0 0,0 0 1 0 0,-10 1-1 0 0,14-1 17 0 0,0 0 0 0 0,0 0 0 0 0,0 1 0 0 0,0-1 0 0 0,0 1-1 0 0,0-1 1 0 0,1 1 0 0 0,-1 0 0 0 0,0 0 0 0 0,0 0 0 0 0,1 0 0 0 0,-1 0 0 0 0,0 0 0 0 0,1 1 0 0 0,-1-1-1 0 0,1 0 1 0 0,0 1 0 0 0,0-1 0 0 0,-1 1 0 0 0,1 0 0 0 0,0-1 0 0 0,0 1 0 0 0,0 0 0 0 0,0-1 0 0 0,1 1-1 0 0,-1 0 1 0 0,0 0 0 0 0,1 0 0 0 0,-1 0 0 0 0,1 0 0 0 0,0 0 0 0 0,0 0 0 0 0,0 0 0 0 0,0 2 0 0 0,0-1-199 0 0,0-1 0 0 0,0 1 0 0 0,1-1 0 0 0,-1 1 0 0 0,1-1 0 0 0,0 1 1 0 0,0-1-1 0 0,0 0 0 0 0,1 3 0 0 0,6 7-3901 0 0</inkml:trace>
</inkml:ink>
</file>

<file path=ppt/ink/ink2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5295 0 0,'0'0'242'0'0,"0"2"-12"0"0,-5 63 1193 0 0,0 2 3746 0 0,5-66-4386 0 0,3 8 6533 0 0,4-25-6999 0 0,-5 9-328 0 0,-3 6-15 0 0,-10 6-35 0 0,7-2 50 0 0,0-1-7 0 0,2 0 14 0 0,0-1-1 0 0,0 1 0 0 0,0-1 0 0 0,0 1 0 0 0,1 0 0 0 0,-1 0 0 0 0,1-1 0 0 0,-1 1 0 0 0,-1 4 0 0 0,-14 17-60 0 0,18-22 60 0 0,0-1 0 0 0,-1 1 1 0 0,1-1-1 0 0,0 0 0 0 0,-1 0 1 0 0,1 1-1 0 0,-1-1 0 0 0,1 0 0 0 0,0 0 1 0 0,0 0-1 0 0,-1 0 0 0 0,1 0 1 0 0,0 0-1 0 0,0 0 0 0 0,7-1-425 0 0,1 0 1 0 0,-1 0-1 0 0,0-1 0 0 0,0-1 0 0 0,-1 1 0 0 0,1-1 0 0 0,0-1 1 0 0,14-8-1 0 0,8-3-2456 0 0,-14 8-3016 0 0</inkml:trace>
</inkml:ink>
</file>

<file path=ppt/ink/ink2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4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131 116 1583 0 0,'-3'-7'67'0'0,"1"-1"0"0"0,-1 1 0 0 0,-7-13 0 0 0,4 10 327 0 0,3 5 303 0 0,-1 0 0 0 0,0 1 0 0 0,0-1 0 0 0,0 1 0 0 0,0 0 0 0 0,-1 0 0 0 0,-9-6-1 0 0,10 7-123 0 0,-31-17 7920 0 0,36 35-8124 0 0,1 0 0 0 0,0-1 0 0 0,1 1 1 0 0,7 19-1 0 0,3 13 72 0 0,-13-45-369 0 0,1-1 13 0 0,1 6-13 0 0,-1-5-57 0 0,-1-1 1 0 0,1 1-1 0 0,-1 0 0 0 0,0 0 1 0 0,0 0-1 0 0,0 0 1 0 0,0 0-1 0 0,0-1 0 0 0,0 4 1 0 0,-1 5-13 0 0,5 31-3 0 0,1-1 0 0 0,13 48 0 0 0,29 76 0 0 0,-23-85 0 0 0,-17-53 6 0 0,-1 0 0 0 0,-2 0 0 0 0,0 1 0 0 0,-2-1 0 0 0,-1 1 0 0 0,-1-1 0 0 0,-1 1 0 0 0,-8 41 0 0 0,-4 2 68 0 0,13-68 54 0 0,-2-3-119 0 0,1 0-1 0 0,0 0 0 0 0,0 0 1 0 0,0 0-1 0 0,0 0 1 0 0,0-1-1 0 0,0 1 0 0 0,0 0 1 0 0,0-1-1 0 0,1 1 1 0 0,-1-1-1 0 0,0-1 0 0 0,0 1-11 0 0,-4-13-83 0 0,0 0 1 0 0,1-1-1 0 0,0 0 1 0 0,1 0-1 0 0,1 0 1 0 0,0-26 0 0 0,0 14 41 0 0,2 23 43 0 0,0 0 0 0 0,0 1 0 0 0,0-1 0 0 0,1 0 0 0 0,-1 0 0 0 0,1 0 0 0 0,0 1 0 0 0,1-1 0 0 0,-1 1 0 0 0,1-1 0 0 0,0 1 0 0 0,0-1-1 0 0,0 1 1 0 0,4-5 0 0 0,-2 4-2 0 0,0 0 0 0 0,1 0 0 0 0,0 0 0 0 0,0 1 0 0 0,0 0 0 0 0,0 0 0 0 0,1 0 0 0 0,-1 0 0 0 0,9-3 0 0 0,1 1 2 0 0,1 0 0 0 0,0 1 0 0 0,1 0 0 0 0,-1 1 0 0 0,1 1 1 0 0,0 1-1 0 0,19-1 0 0 0,-25 3 20 0 0,0 0 0 0 0,0 0 1 0 0,-1 1-1 0 0,1 1 0 0 0,0-1 1 0 0,-1 2-1 0 0,1-1 0 0 0,11 6 0 0 0,-18-6-13 0 0,0 0 0 0 0,0 0-1 0 0,0 0 1 0 0,-1 0 0 0 0,1 1-1 0 0,-1-1 1 0 0,0 1 0 0 0,0 0-1 0 0,0 0 1 0 0,0 0 0 0 0,0 0-1 0 0,-1 1 1 0 0,1-1 0 0 0,-1 1-1 0 0,0 0 1 0 0,0-1 0 0 0,0 1-1 0 0,-1 0 1 0 0,1 0 0 0 0,-1 0-1 0 0,0 0 1 0 0,0 0 0 0 0,0 6-1 0 0,0-3 3 0 0,-1-1 0 0 0,0 1-1 0 0,0 0 1 0 0,-1-1 0 0 0,0 1 0 0 0,0-1-1 0 0,-1 1 1 0 0,1-1 0 0 0,-6 13-1 0 0,2-9 17 0 0,0-1-1 0 0,-1 1 0 0 0,0-1 0 0 0,0 0 0 0 0,-11 11 0 0 0,-6 2 25 0 0,0-1 0 0 0,-1-1 0 0 0,-33 20 0 0 0,27-19-137 0 0,-2-2 0 0 0,0-1-1 0 0,-1-2 1 0 0,-1-1 0 0 0,-39 12-1 0 0,69-26 58 0 0,0 0 0 0 0,0 0 0 0 0,0-1-1 0 0,0 1 1 0 0,-1-1 0 0 0,1 0 0 0 0,0 0-1 0 0,0 0 1 0 0,-1-1 0 0 0,1 0 0 0 0,0 1-1 0 0,0-1 1 0 0,0-1 0 0 0,0 1 0 0 0,0-1 0 0 0,0 1-1 0 0,0-1 1 0 0,1 0 0 0 0,-1-1 0 0 0,0 1-1 0 0,1-1 1 0 0,-5-4 0 0 0,7 6-220 0 0,1-1-443 0 0,0 0 329 0 0,0 0-1 0 0,0 0 1 0 0,1 1-1 0 0,-1-1 1 0 0,0 0-1 0 0,1 0 1 0 0,0 0 0 0 0,-1 0-1 0 0,1 0 1 0 0,0 1-1 0 0,0-1 1 0 0,2-3-1 0 0,3-3-4557 0 0</inkml:trace>
</inkml:ink>
</file>

<file path=ppt/ink/ink2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6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5407 0 0,'0'0'491'0'0,"1"3"-271"0"0,6 26 2531 0 0,4 43 0 0 0,-4-20-1525 0 0,0 4-466 0 0,-4-28-294 0 0,1-1 0 0 0,2 1 1 0 0,13 40-1 0 0,-6-42-290 0 0,-5-16-106 0 0,2-6 4 0 0,-7-4-67 0 0,0 0 0 0 0,0-1-1 0 0,0 1 1 0 0,1 0 0 0 0,-1-1-1 0 0,0 0 1 0 0,0 0 0 0 0,0 0-1 0 0,0 0 1 0 0,0 0-1 0 0,0 0 1 0 0,5-4 0 0 0,-2 0-18 0 0,1 0-1 0 0,-1 0 1 0 0,11-11 0 0 0,-4 1-373 0 0,11-20 1 0 0,11-10-292 0 0,-13 16 452 0 0,-2-1 0 0 0,34-62-1 0 0,-50 84 194 0 0,9-16 4 0 0,-2 6 187 0 0,11-26-1 0 0,-20 39-83 0 0,0 1 0 0 0,-1-1 0 0 0,0 0 0 0 0,1 0 0 0 0,-1 0 1 0 0,-1 1-1 0 0,1-1 0 0 0,-1 0 0 0 0,0 0 0 0 0,0 0 0 0 0,-1-6 0 0 0,1 11-63 0 0,0-1 0 0 0,0 0 0 0 0,-1 1 0 0 0,1-1 0 0 0,0 0-1 0 0,0 1 1 0 0,-1-1 0 0 0,1 0 0 0 0,0 1 0 0 0,-1-1 0 0 0,1 0 0 0 0,-1 1 0 0 0,1-1-1 0 0,-1 1 1 0 0,1-1 0 0 0,-1 1 0 0 0,1-1 0 0 0,-1 1 0 0 0,1-1 0 0 0,-1 1 0 0 0,0 0-1 0 0,1-1 1 0 0,-1 1 0 0 0,0 0 0 0 0,1 0 0 0 0,-1-1 0 0 0,0 1 0 0 0,1 0 0 0 0,-1 0-1 0 0,0 0 1 0 0,0 0 0 0 0,1 0 0 0 0,-1 0 0 0 0,0 0 0 0 0,0 0 0 0 0,1 0-1 0 0,-1 0 1 0 0,0 0 0 0 0,1 0 0 0 0,-1 1 0 0 0,-1-1 0 0 0,-2 2-12 0 0,-1-1-1 0 0,1 1 1 0 0,0 0-1 0 0,-7 4 1 0 0,10-5-1 0 0,-10 6-25 0 0,0 1 0 0 0,0 1 0 0 0,1-1 0 0 0,0 1 0 0 0,0 1 0 0 0,1 0 0 0 0,1 1 0 0 0,0-1 0 0 0,-9 15 0 0 0,9-10 18 0 0,0 0 0 0 0,2 0 0 0 0,-1 0 0 0 0,2 1 0 0 0,0 0 0 0 0,1 0 0 0 0,-3 19 0 0 0,4-12 6 0 0,1-1 0 0 0,0 1 0 0 0,2 0 0 0 0,1 0 0 0 0,1 0 0 0 0,5 25 0 0 0,-7-45 0 0 0,1 0 0 0 0,0 1 0 0 0,0-1 0 0 0,0 0 0 0 0,1 1 0 0 0,-1-1 0 0 0,1 0 0 0 0,0 0 0 0 0,-1 0 0 0 0,4 3 0 0 0,-5-6 0 0 0,1 1 0 0 0,-1-1 0 0 0,1 1 0 0 0,-1-1 0 0 0,1 1 0 0 0,-1-1 0 0 0,1 1 0 0 0,-1-1 0 0 0,1 0 0 0 0,-1 1 0 0 0,1-1 0 0 0,-1 0 0 0 0,1 1 0 0 0,0-1 0 0 0,-1 0 0 0 0,1 0 0 0 0,-1 0 0 0 0,1 1 0 0 0,1-1 0 0 0,3-3 0 0 0,-4 2 0 0 0,2-1 17 0 0,1-1 0 0 0,0 1 0 0 0,-1-1 0 0 0,0 1 0 0 0,0-1 0 0 0,0 0 0 0 0,0-1 0 0 0,3-3 0 0 0,20-34 194 0 0,-13 20-175 0 0,14-21 31 0 0,-1-2 0 0 0,36-89-1 0 0,-61 132 37 0 0,-1 2-162 0 0,3 14 37 0 0,0-1 1 0 0,0 0-1 0 0,2-1 0 0 0,-1 1 0 0 0,2-1 1 0 0,0 0-1 0 0,0 0 0 0 0,12 16 0 0 0,1 1 22 0 0,-15-23 0 0 0,0 0 0 0 0,1 0 0 0 0,0-1 0 0 0,0 1 0 0 0,0-1 0 0 0,1 0 0 0 0,11 10 0 0 0,-15-16 1 0 0,-1 1 0 0 0,1-1 0 0 0,-1 1 1 0 0,1-1-1 0 0,-1 0 0 0 0,1 1 0 0 0,-1-1 0 0 0,1 0 0 0 0,-1 0 0 0 0,1 0 0 0 0,-1 0 0 0 0,1-1 0 0 0,-1 1 0 0 0,1 0 0 0 0,-1-1 0 0 0,1 1 0 0 0,-1-1 0 0 0,1 1 0 0 0,-1-1 1 0 0,1 0-1 0 0,-1 1 0 0 0,3-3 0 0 0,1 0 17 0 0,0-1 1 0 0,0 0-1 0 0,0 0 1 0 0,6-6 0 0 0,13-20 74 0 0,-1 0-1 0 0,32-57 1 0 0,-35 54-38 0 0,32-61 1344 0 0,-47 86-1210 0 0,1-2 226 0 0,1 0-1 0 0,9-12 0 0 0,-14 19-341 0 0,1 0-1 0 0,0 1 1 0 0,-1-1-1 0 0,1 1 1 0 0,0 0-1 0 0,0 0 1 0 0,0 0-1 0 0,1 0 1 0 0,-1 0-1 0 0,0 1 1 0 0,7-3-1 0 0,-9 4-69 0 0,1 0-1 0 0,-1 0 1 0 0,1 0 0 0 0,0 0-1 0 0,-1 0 1 0 0,1 0-1 0 0,-1 0 1 0 0,1 1-1 0 0,-1-1 1 0 0,1 0 0 0 0,-1 1-1 0 0,1-1 1 0 0,-1 1-1 0 0,1 0 1 0 0,-1-1-1 0 0,0 1 1 0 0,1 0 0 0 0,-1 0-1 0 0,0 0 1 0 0,0 0-1 0 0,0 0 1 0 0,1 0-1 0 0,-1 0 1 0 0,0 1 0 0 0,1 1-1 0 0,1 1-2 0 0,-1-1-1 0 0,0 1 1 0 0,1 0 0 0 0,-1 0-1 0 0,-1 0 1 0 0,1 0 0 0 0,2 8-1 0 0,-2 1 23 0 0,-1 0 0 0 0,0 0-1 0 0,-1 0 1 0 0,0 0 0 0 0,-1 0-1 0 0,0 0 1 0 0,-1 0 0 0 0,0 0 0 0 0,-9 24-1 0 0,-1-3-180 0 0,-2-1 0 0 0,-24 41 0 0 0,37-71-23 0 0,0-1 1 0 0,0 0-1 0 0,0 0 0 0 0,-1 1 0 0 0,1-1 0 0 0,-1 0 0 0 0,1 0 0 0 0,-1-1 1 0 0,1 1-1 0 0,-1 0 0 0 0,0 0 0 0 0,0-1 0 0 0,0 1 0 0 0,0-1 1 0 0,0 0-1 0 0,0 0 0 0 0,-1 1 0 0 0,1-2 0 0 0,0 1 0 0 0,-5 1 1 0 0,-7 3-3906 0 0,-1 4-988 0 0</inkml:trace>
</inkml:ink>
</file>

<file path=ppt/ink/ink2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6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9359 0 0,'0'0'720'0'0,"1"-1"-474"0"0,0-4-168 0 0,1 2 1 0 0,0-1 0 0 0,1 0-1 0 0,3-5 1 0 0,1 1 2018 0 0,0 1-1 0 0,1 0 1 0 0,0 0 0 0 0,11-8-1 0 0,-7 7-723 0 0,-8 5-1254 0 0,0 1 1 0 0,0 0-1 0 0,0 0 0 0 0,8-2 1 0 0,1-1-323 0 0,-11 4-42 0 0,0 0-1 0 0,0 0 0 0 0,0 1 1 0 0,0-1-1 0 0,0 1 0 0 0,1 0 0 0 0,-1-1 1 0 0,0 1-1 0 0,4 1 0 0 0,11 0-1250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19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10135 0 0,'0'0'919'0'0,"1"11"189"0"0,1-9-980 0 0,0-1 0 0 0,1 1 0 0 0,-1-1 0 0 0,1 0-1 0 0,-1 1 1 0 0,1-1 0 0 0,-1 0 0 0 0,1-1 0 0 0,0 1 0 0 0,-1 0 0 0 0,1-1 0 0 0,0 0 0 0 0,-1 1 0 0 0,1-1-1 0 0,0 0 1 0 0,0 0 0 0 0,-1-1 0 0 0,1 1 0 0 0,3-1 0 0 0,10-3 245 0 0,-1 1 0 0 0,18-8 0 0 0,-18 6-286 0 0,166-48-2420 0 0,-140 41-2661 0 0</inkml:trace>
</inkml:ink>
</file>

<file path=ppt/ink/ink2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12031 0 0,'0'0'1420'0'0,"3"1"-689"0"0,0 1-517 0 0,0-1-1 0 0,0 1 1 0 0,0-1-1 0 0,0 0 1 0 0,0-1-1 0 0,1 1 1 0 0,-1-1-1 0 0,0 1 1 0 0,1-1 0 0 0,-1 0-1 0 0,0 0 1 0 0,1 0-1 0 0,-1 0 1 0 0,0-1-1 0 0,0 0 1 0 0,1 1-1 0 0,-1-1 1 0 0,3-2 0 0 0,9-3 399 0 0,-1 0 1 0 0,24-16-1 0 0,1 0-262 0 0,25-5-2229 0 0,-45 19 732 0 0</inkml:trace>
  <inkml:trace contextRef="#ctx0" brushRef="#br0" timeOffset="1">146 381 10279 0 0,'0'0'1000'0'0,"11"-2"-888"0"0,1-4-112 0 0,-2 2 0 0 0,3-2 0 0 0,3-3 848 0 0,-1-1 144 0 0,1-2 32 0 0,1 1 8 0 0,1-1-520 0 0,-1 1-112 0 0,1-3-16 0 0,5-5-4760 0 0,-2-1-944 0 0</inkml:trace>
</inkml:ink>
</file>

<file path=ppt/ink/ink2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7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203 131 287 0 0,'-3'5'1449'0'0,"-1"0"-1"0"0,1 0 1 0 0,0 0-1 0 0,-4 10 1 0 0,-5 26 2170 0 0,9-19-2631 0 0,-2 39 0 0 0,5-44-701 0 0,1 0 1 0 0,1-1 0 0 0,1 0-1 0 0,0 1 1 0 0,1-1 0 0 0,1-1-1 0 0,0 1 1 0 0,1-1 0 0 0,1 1-1 0 0,0-2 1 0 0,2 1 0 0 0,-1-1-1 0 0,1 0 1 0 0,1-1 0 0 0,19 20-1 0 0,-25-29-187 0 0,1 0 0 0 0,0 0 1 0 0,-1 0-1 0 0,1 0 0 0 0,1-1 0 0 0,-1 0 0 0 0,1 0 0 0 0,-1 0 0 0 0,1-1 0 0 0,0 1 1 0 0,0-1-1 0 0,11 2 0 0 0,-12-4-51 0 0,0 0 1 0 0,0 0-1 0 0,0 0 1 0 0,-1 0-1 0 0,1-1 1 0 0,0 1-1 0 0,0-1 1 0 0,0-1-1 0 0,-1 1 0 0 0,1-1 1 0 0,-1 1-1 0 0,1-1 1 0 0,-1-1-1 0 0,1 1 1 0 0,-1 0-1 0 0,0-1 1 0 0,4-3-1 0 0,3-4 35 0 0,0-1-1 0 0,0 1 0 0 0,-1-2 1 0 0,0 1-1 0 0,-1-1 1 0 0,-1-1-1 0 0,0 0 0 0 0,0 0 1 0 0,9-24-1 0 0,-12 25-58 0 0,-1 0-1 0 0,0 0 1 0 0,-1-1-1 0 0,-1 1 1 0 0,0-1-1 0 0,0 1 1 0 0,-2-1-1 0 0,1 0 1 0 0,-2 0-1 0 0,1 1 1 0 0,-6-25-1 0 0,2 22-35 0 0,-1-1 0 0 0,0 1-1 0 0,-2 0 1 0 0,0 1 0 0 0,0-1-1 0 0,-1 2 1 0 0,-1-1 0 0 0,0 1 0 0 0,-1 0-1 0 0,0 1 1 0 0,-1 0 0 0 0,-1 1-1 0 0,0 0 1 0 0,-25-18 0 0 0,29 24-52 0 0,-1 0 1 0 0,0 1-1 0 0,0 0 0 0 0,0 0 1 0 0,-1 1-1 0 0,1 0 0 0 0,-1 1 1 0 0,0 0-1 0 0,0 0 0 0 0,0 1 1 0 0,0 0-1 0 0,1 1 0 0 0,-1 0 1 0 0,0 1-1 0 0,0 0 0 0 0,0 0 1 0 0,-15 5-1 0 0,11-2-186 0 0,-1 1 1 0 0,2 0-1 0 0,-1 1 0 0 0,1 0 1 0 0,0 2-1 0 0,0-1 0 0 0,0 1 1 0 0,1 1-1 0 0,1 0 0 0 0,0 1 1 0 0,-13 13-1 0 0,19-17-28 0 0,0 1-1 0 0,0-1 1 0 0,0 1 0 0 0,1 0 0 0 0,0 0 0 0 0,0 0-1 0 0,1 1 1 0 0,0-1 0 0 0,0 1 0 0 0,1 0-1 0 0,-1 0 1 0 0,2 0 0 0 0,-2 15 0 0 0,5 1-4473 0 0</inkml:trace>
</inkml:ink>
</file>

<file path=ppt/ink/ink2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7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11519 0 0,'0'0'12420'0'0,"2"0"-11921"0"0,10-1-333 0 0,0 1 0 0 0,15-4 1 0 0,8-4-3522 0 0,-18 5 446 0 0,0 1-4133 0 0</inkml:trace>
</inkml:ink>
</file>

<file path=ppt/ink/ink2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7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14 12095 0 0,'-10'-11'554'0'0,"8"8"770"0"0,1 5-1165 0 0,1 0 0 0 0,-1 0-1 0 0,1-1 1 0 0,-1 1 0 0 0,1 0 0 0 0,0 0 0 0 0,-1 0 0 0 0,1-1 0 0 0,0 3 0 0 0,0 4 189 0 0,-4 16 105 0 0,2 1 0 0 0,1-1-1 0 0,0 1 1 0 0,2-1 0 0 0,1 1 0 0 0,1-1-1 0 0,1 0 1 0 0,1 0 0 0 0,11 33 0 0 0,-12-48-355 0 0,-1 0 0 0 0,1-1 0 0 0,1 0 0 0 0,0 1 0 0 0,0-1 0 0 0,0-1 0 0 0,12 13 1 0 0,-12-15-61 0 0,0-1 1 0 0,0 1 0 0 0,0-1-1 0 0,0 0 1 0 0,1-1 0 0 0,0 1 0 0 0,0-1-1 0 0,0 0 1 0 0,0-1 0 0 0,0 0-1 0 0,11 3 1 0 0,-12-4-20 0 0,0-1 1 0 0,-1 0-1 0 0,1 0 0 0 0,0 0 0 0 0,-1 0 0 0 0,1-1 1 0 0,0 0-1 0 0,-1 0 0 0 0,1 0 0 0 0,-1 0 0 0 0,1-1 1 0 0,-1 0-1 0 0,6-3 0 0 0,6-4 67 0 0,30-21 1 0 0,-40 25-81 0 0,16-12 27 0 0,-1 0 1 0 0,-1-1-1 0 0,-1-1 0 0 0,-1-1 1 0 0,0-1-1 0 0,-2 0 0 0 0,0-2 1 0 0,18-32-1 0 0,-23 26-21 0 0,-6 13-12 0 0,-5 16 0 0 0,0 0 0 0 0,0 0 0 0 0,0 0 0 0 0,0 0 0 0 0,0 0 0 0 0,0 1 0 0 0,0-1 0 0 0,0 0 0 0 0,0 0-1 0 0,0 0 1 0 0,0 0 0 0 0,0 0 0 0 0,0 0 0 0 0,0 0 0 0 0,0 0 0 0 0,0 0 0 0 0,0 0 0 0 0,0 0 0 0 0,0 0 0 0 0,0 0 0 0 0,0 0 0 0 0,0 0-1 0 0,0 0 1 0 0,0 0 0 0 0,0 0 0 0 0,0 0 0 0 0,0 0 0 0 0,0 0 0 0 0,1 0 0 0 0,-1 0 0 0 0,0 0 0 0 0,0 0 0 0 0,0 0 0 0 0,0 0 0 0 0,0 0-1 0 0,0 0 1 0 0,0 0 0 0 0,0 0 0 0 0,0 0 0 0 0,0 0 0 0 0,0 10-18 0 0,-1 12-27 0 0,-8 63-41 0 0,4 0 0 0 0,7 87 0 0 0,-2-129-591 0 0,0-1-2083 0 0,2-14-2880 0 0,0-14-15 0 0</inkml:trace>
</inkml:ink>
</file>

<file path=ppt/ink/ink2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1 975 0 0,'-6'1'6'0'0,"4"-1"-3"0"0,1 1 1 0 0,0-1-1 0 0,-1 0 1 0 0,1 1 0 0 0,-1-1-1 0 0,1 1 1 0 0,0-1-1 0 0,-1 1 1 0 0,1 0 0 0 0,0-1-1 0 0,0 1 1 0 0,0 0-1 0 0,-1 0 1 0 0,1 0 0 0 0,0 0-1 0 0,0 0 1 0 0,0 0-1 0 0,0 0 1 0 0,1 0 0 0 0,-1 0-1 0 0,0 1 1 0 0,-1 1-1 0 0,1 1 490 0 0,-1-1 0 0 0,1 0 0 0 0,-1 0 0 0 0,0 0 0 0 0,-4 6 0 0 0,5-8-160 0 0,-1 1 1 0 0,1-1-1 0 0,0 1 1 0 0,0-1-1 0 0,0 1 0 0 0,0-1 1 0 0,0 1-1 0 0,0 0 1 0 0,0 0-1 0 0,1 0 1 0 0,-1-1-1 0 0,1 1 1 0 0,-1 0-1 0 0,1 0 1 0 0,0 0-1 0 0,0 0 0 0 0,-1 0 1 0 0,2 0-1 0 0,-1 0 1 0 0,0 2-1 0 0,1-3-225 0 0,-1 0 0 0 0,0-1 1 0 0,1 1-1 0 0,-1-1 0 0 0,1 1 0 0 0,0-1 0 0 0,-1 1 0 0 0,1-1 0 0 0,-1 1 0 0 0,1-1 0 0 0,0 1 0 0 0,-1-1 0 0 0,1 0 0 0 0,0 1 0 0 0,0-1 0 0 0,-1 0 0 0 0,2 1 0 0 0,1 0 161 0 0,6 3 137 0 0,1-1 0 0 0,0 0 0 0 0,0 0 0 0 0,0-1 1 0 0,0 0-1 0 0,0 0 0 0 0,18-1 0 0 0,4-1 242 0 0,38-5 0 0 0,14-8-545 0 0,-43 7-5229 0 0,-23 4-362 0 0</inkml:trace>
</inkml:ink>
</file>

<file path=ppt/ink/ink2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8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3679 0 0,'0'0'566'0'0,"1"2"399"0"0,5 2-286 0 0,-1 0-1 0 0,1 0 1 0 0,0 0-1 0 0,0 0 1 0 0,0-1 0 0 0,1 0-1 0 0,-1-1 1 0 0,10 3-1 0 0,5 1 1459 0 0,32 5-1 0 0,-41-10-1772 0 0,0 0 0 0 0,0-1 0 0 0,0-1-1 0 0,0 0 1 0 0,-1 0 0 0 0,1-1 0 0 0,0-1 0 0 0,-1 0 0 0 0,1 0 0 0 0,-1-1 0 0 0,18-9 0 0 0,-5 1-511 0 0,25-18 0 0 0,17-17-3465 0 0,-43 32-2336 0 0</inkml:trace>
</inkml:ink>
</file>

<file path=ppt/ink/ink2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8175 0 0,'0'0'742'0'0,"2"1"-610"0"0,134 102 2913 0 0,-24-17-128 0 0,-62-52-2035 0 0,100 77 1376 0 0,-121-87-1729 0 0,-1 1-1 0 0,48 56 1 0 0,-71-75-485 0 0,-1 0 0 0 0,1 1 1 0 0,-1-1-1 0 0,-1 1 0 0 0,1-1 0 0 0,-1 1 1 0 0,0 0-1 0 0,-1 0 0 0 0,0 1 1 0 0,2 10-1 0 0,-3-12-19 0 0,-1 0 1 0 0,0 0-1 0 0,0 0 0 0 0,0 0 0 0 0,-1 0 1 0 0,0 0-1 0 0,0 0 0 0 0,-1-1 1 0 0,0 1-1 0 0,0 0 0 0 0,0 0 0 0 0,0-1 1 0 0,-6 9-1 0 0,-1-1 28 0 0,0 0 0 0 0,0 0 1 0 0,-2-1-1 0 0,1-1 0 0 0,-16 14 1 0 0,-67 47 109 0 0,21-18-99 0 0,31-20-415 0 0,2 2 0 0 0,-44 54 1 0 0,37-37-3422 0 0,28-30 1542 0 0</inkml:trace>
</inkml:ink>
</file>

<file path=ppt/ink/ink2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81 1583 0 0,'0'0'7535'0'0,"-8"5"-5023"0"0,4-1-2306 0 0,-1 0-1 0 0,1 0 1 0 0,0 1-1 0 0,1-1 1 0 0,-1 1-1 0 0,1 0 1 0 0,0 0-1 0 0,0 1 1 0 0,0-1-1 0 0,1 0 1 0 0,0 1 0 0 0,0 0-1 0 0,1-1 1 0 0,-1 1-1 0 0,1 0 1 0 0,0 0-1 0 0,0 7 1 0 0,0 3-140 0 0,1 1-1 0 0,1-1 1 0 0,0 0 0 0 0,1 0 0 0 0,5 19 0 0 0,5 6 72 0 0,2-1 0 0 0,23 46 0 0 0,-16-36-76 0 0,16 24 53 0 0,-25-52-19 0 0,-1 1 0 0 0,-1-1 0 0 0,13 44 1 0 0,-21-56-99 0 0,-2-8-63 0 0,-6-1-105 0 0,6 0 156 0 0,-1-1 1 0 0,1 0 0 0 0,-1 0 0 0 0,1 0 0 0 0,-1 0 0 0 0,0 0-1 0 0,1 0 1 0 0,-1 0 0 0 0,1 0 0 0 0,-1 0 0 0 0,0 0 0 0 0,1 0-1 0 0,-1 0 1 0 0,1 0 0 0 0,-1 0 0 0 0,1 0 0 0 0,-1-1 0 0 0,0 1-1 0 0,1 0 1 0 0,-1 0 0 0 0,0-1 0 0 0,-6-5-37 0 0,1 0 0 0 0,0 0 0 0 0,-1 0 0 0 0,2 0 0 0 0,-1-1 0 0 0,1 0 0 0 0,0 0 0 0 0,1-1 0 0 0,0 1 0 0 0,0-1 0 0 0,-4-13 0 0 0,-2-9 20 0 0,2 0 1 0 0,-8-59 0 0 0,3-64-18 0 0,11 119 231 0 0,2 0 0 0 0,6-51 0 0 0,-5 72-116 0 0,2-1 0 0 0,0 1 0 0 0,1-1 0 0 0,0 1 0 0 0,1 0 0 0 0,0 1 0 0 0,1-1 0 0 0,1 1 0 0 0,7-12 0 0 0,-11 20 6 0 0,0 1-1 0 0,0-1 0 0 0,0 0 1 0 0,0 1-1 0 0,1 0 0 0 0,-1 0 1 0 0,1 0-1 0 0,0 0 0 0 0,0 1 1 0 0,0-1-1 0 0,0 1 0 0 0,1 0 0 0 0,-1 0 1 0 0,9-2-1 0 0,-10 3-41 0 0,1 1 0 0 0,-1 0 1 0 0,0-1-1 0 0,1 1 0 0 0,-1 1 0 0 0,0-1 0 0 0,1 0 0 0 0,-1 1 0 0 0,0 0 0 0 0,0-1 0 0 0,1 1 1 0 0,-1 1-1 0 0,0-1 0 0 0,0 0 0 0 0,0 1 0 0 0,0-1 0 0 0,-1 1 0 0 0,1 0 0 0 0,0 0 1 0 0,-1 0-1 0 0,5 5 0 0 0,0 1-25 0 0,1 1 0 0 0,-1 1 0 0 0,-1-1 0 0 0,0 1 0 0 0,0 0 0 0 0,-1 0 0 0 0,0 1 0 0 0,-1 0 0 0 0,0 0 1 0 0,-1 0-1 0 0,0 0 0 0 0,0 0 0 0 0,-2 1 0 0 0,1-1 0 0 0,-1 1 0 0 0,-1 0 0 0 0,-1 12 0 0 0,0-10 13 0 0,0 1 1 0 0,-1-1-1 0 0,-1 1 0 0 0,-1-1 0 0 0,0 0 1 0 0,0 0-1 0 0,-2 0 0 0 0,0-1 0 0 0,0 1 1 0 0,-1-1-1 0 0,-1-1 0 0 0,0 0 0 0 0,-10 13 1 0 0,4-9-582 0 0,-1 0 0 0 0,0-1 0 0 0,-26 19 0 0 0,23-22-1405 0 0</inkml:trace>
</inkml:ink>
</file>

<file path=ppt/ink/ink2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10 12671 0 0,'0'-1'971'0'0,"0"1"-953"0"0,0 0 0 0 0,0-1 0 0 0,0 1 1 0 0,0 0-1 0 0,0-1 0 0 0,0 1 0 0 0,0 0 0 0 0,0-1 0 0 0,0 1 1 0 0,-1 0-1 0 0,1-1 0 0 0,0 1 0 0 0,0 0 0 0 0,0-1 0 0 0,0 1 1 0 0,0 0-1 0 0,-1 0 0 0 0,1-1 0 0 0,0 1 0 0 0,0 0 0 0 0,-1 0 0 0 0,1 0 1 0 0,0-1-1 0 0,0 1 0 0 0,-1 0 0 0 0,1 0 0 0 0,0 0 0 0 0,0-1 1 0 0,-1 1-1 0 0,1 0 0 0 0,0 0 0 0 0,-1 0 0 0 0,1 0 0 0 0,0 0 1 0 0,-1 0-1 0 0,1 0 0 0 0,0 0 0 0 0,-1 0 0 0 0,1 0 0 0 0,-1 0 1 0 0,-9 2 182 0 0,9-2-150 0 0,-6 3 36 0 0,0 0 0 0 0,1 0 0 0 0,-1 0 1 0 0,0 1-1 0 0,1 0 0 0 0,0 0 0 0 0,0 0 0 0 0,0 1 0 0 0,1 0 0 0 0,-1 0 0 0 0,-4 6 0 0 0,4-2 15 0 0,0-1-1 0 0,0 1 1 0 0,1 0-1 0 0,0 0 1 0 0,1 1-1 0 0,0-1 1 0 0,-3 12-1 0 0,1 6 39 0 0,1 1 0 0 0,1 0 0 0 0,1-1 0 0 0,2 55 1 0 0,3-35-105 0 0,1 1 1 0 0,3-1 0 0 0,20 83-1 0 0,-22-116-351 0 0,1 1 0 0 0,1-1-1 0 0,0 0 1 0 0,11 18 0 0 0,-13-26 141 0 0,-1-1 1 0 0,1 0-1 0 0,0 0 1 0 0,0 0-1 0 0,1-1 0 0 0,-1 1 1 0 0,1-1-1 0 0,0 0 1 0 0,0 0-1 0 0,1-1 0 0 0,-1 0 1 0 0,1 0-1 0 0,6 3 1 0 0,10 1-1549 0 0</inkml:trace>
</inkml:ink>
</file>

<file path=ppt/ink/ink2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29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16 3079 0 0,'-1'-2'135'0'0,"-8"-12"2072"0"0,4 25 1883 0 0,4-10-3464 0 0,-2 7 123 0 0,1 0 0 0 0,-1 1 0 0 0,1-1 0 0 0,1 0-1 0 0,-1 17 1 0 0,2 45 178 0 0,1-29-441 0 0,5 243 1166 0 0,8-121-937 0 0,-3-111-1926 0 0,-5-31-3677 0 0,-2-11-416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1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101 249 13247 0 0,'-7'-27'764'0'0,"3"13"-363"0"0,1-1 1 0 0,0 0-1 0 0,0-21 1 0 0,-5 77 571 0 0,10 113 172 0 0,1-93-785 0 0,-6 64 0 0 0,-30 76-325 0 0,20-143-1036 0 0,11-42 157 0 0,3-12-2518 0 0</inkml:trace>
  <inkml:trace contextRef="#ctx0" brushRef="#br0" timeOffset="1">1 134 6703 0 0,'0'-6'43'0'0,"0"1"0"0"0,1-1-1 0 0,0 0 1 0 0,0 0 0 0 0,0 1-1 0 0,1-1 1 0 0,0 1 0 0 0,0-1-1 0 0,0 1 1 0 0,1 0 0 0 0,0 0-1 0 0,0 0 1 0 0,0 0 0 0 0,0 0-1 0 0,1 1 1 0 0,0-1 0 0 0,0 1-1 0 0,7-6 1 0 0,-5 6 199 0 0,0 0 1 0 0,0 1-1 0 0,1 0 0 0 0,-1 0 1 0 0,1 0-1 0 0,-1 1 1 0 0,1 0-1 0 0,0 1 0 0 0,0-1 1 0 0,0 1-1 0 0,0 0 0 0 0,0 1 1 0 0,0 0-1 0 0,0 0 0 0 0,0 1 1 0 0,14 2-1 0 0,-10-1 74 0 0,1 1-1 0 0,-1 0 1 0 0,0 1-1 0 0,0 0 1 0 0,-1 1 0 0 0,1 0-1 0 0,-1 1 1 0 0,0 0-1 0 0,14 11 1 0 0,-18-12-238 0 0,0 0 1 0 0,-1 1-1 0 0,1 0 0 0 0,-1 0 0 0 0,-1 0 1 0 0,1 1-1 0 0,-1 0 0 0 0,0 0 1 0 0,0 0-1 0 0,-1 0 0 0 0,0 0 1 0 0,0 1-1 0 0,-1-1 0 0 0,0 1 0 0 0,0 0 1 0 0,-1 0-1 0 0,0 0 0 0 0,0 0 1 0 0,-1 0-1 0 0,0 0 0 0 0,-1 0 1 0 0,1-1-1 0 0,-2 1 0 0 0,1 0 0 0 0,-1 0 1 0 0,0 0-1 0 0,0-1 0 0 0,-1 1 1 0 0,0-1-1 0 0,-1 0 0 0 0,1 0 0 0 0,-2 0 1 0 0,1 0-1 0 0,0-1 0 0 0,-1 1 1 0 0,-1-1-1 0 0,1-1 0 0 0,-1 1 1 0 0,-9 7-1 0 0,-9 3-635 0 0,-1-2 0 0 0,-1 0 0 0 0,-32 12 0 0 0,40-18-790 0 0,6-3-689 0 0</inkml:trace>
</inkml:ink>
</file>

<file path=ppt/ink/ink2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0 626 8495 0 0,'0'0'388'0'0,"2"0"-10"0"0,126-2 2454 0 0,-118 2-2559 0 0,0 0 0 0 0,-1-1 0 0 0,1 0 0 0 0,0-1 0 0 0,-1 0 0 0 0,1 0 0 0 0,-1-1 0 0 0,0 0 0 0 0,1 0 0 0 0,-1-1 0 0 0,-1-1 0 0 0,1 1 0 0 0,11-9 0 0 0,-11 7-377 0 0,0-1-1 0 0,0 0 1 0 0,-1 0 0 0 0,0-1-1 0 0,0 0 1 0 0,-1-1-1 0 0,0 1 1 0 0,0-1 0 0 0,8-16-1 0 0,-11 18 20 0 0,-1 1 0 0 0,0-1 0 0 0,-1 1 0 0 0,1-1 0 0 0,-1 0 0 0 0,-1 0 0 0 0,1 0 0 0 0,-1 0 0 0 0,0 0 0 0 0,-1 0 0 0 0,0-12 0 0 0,-1 5 118 0 0,-1-1 0 0 0,0 1-1 0 0,-1 0 1 0 0,0 0 0 0 0,-8-17-1 0 0,4-1 523 0 0,6 30 234 0 0,1 5-693 0 0,4 55 241 0 0,17 98 0 0 0,-7-67-168 0 0,12 68 525 0 0,-19-126-1514 0 0,1-1 0 0 0,1 0 0 0 0,15 30 1 0 0,-18-48-4263 0 0</inkml:trace>
  <inkml:trace contextRef="#ctx0" brushRef="#br0" timeOffset="1">532 7 12439 0 0,'2'0'566'0'0,"5"-2"-483"0"0,1 0 1 0 0,-1 1-1 0 0,0 0 0 0 0,1 0 1 0 0,-1 1-1 0 0,1 0 1 0 0,-1 1-1 0 0,1-1 1 0 0,-1 2-1 0 0,10 1 1 0 0,-5 1 207 0 0,-1-1 0 0 0,0 2-1 0 0,0 0 1 0 0,0 0 0 0 0,19 14 0 0 0,-11-5 185 0 0,0 1 1 0 0,-2 1-1 0 0,1 1 0 0 0,-2 0 0 0 0,0 2 1 0 0,13 20-1 0 0,-16-20-364 0 0,-2 0 0 0 0,-1 0 0 0 0,0 1 0 0 0,-1 0 0 0 0,-1 1 0 0 0,-1 0 0 0 0,-1 0 0 0 0,-1 1 0 0 0,-1 0 0 0 0,-1 0 1 0 0,0 0-1 0 0,-2 0 0 0 0,-1 0 0 0 0,0 0 0 0 0,-2 0 0 0 0,0 0 0 0 0,-2 0 0 0 0,0 0 0 0 0,-2-1 0 0 0,0 0 0 0 0,-15 34 0 0 0,5-20-801 0 0,-1-1-1 0 0,-37 55 1 0 0,38-67-1067 0 0,-2-1 0 0 0,-25 26 0 0 0,17-23-3632 0 0</inkml:trace>
</inkml:ink>
</file>

<file path=ppt/ink/ink2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0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6591 0 0,'0'0'594'0'0,"1"2"-488"0"0,3 10 1200 0 0,12 23 0 0 0,-15-34-1034 0 0,0 0 0 0 0,0 0 0 0 0,1 0 0 0 0,-1 0 0 0 0,1 0 0 0 0,-1 0 1 0 0,1 0-1 0 0,-1 0 0 0 0,1 0 0 0 0,-1-1 0 0 0,1 1 0 0 0,2 0 0 0 0,0 0 229 0 0,1 0-163 0 0,1 0 1 0 0,0-1-1 0 0,0 1 1 0 0,0-1 0 0 0,0 0-1 0 0,0-1 1 0 0,0 1 0 0 0,0-1-1 0 0,8-3 1 0 0,4 1-21 0 0,28-7-137 0 0,-1-1 1 0 0,78-32 0 0 0,-90 30-4569 0 0,-4-1-1545 0 0</inkml:trace>
</inkml:ink>
</file>

<file path=ppt/ink/ink2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0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1 538 10799 0 0,'0'0'979'0'0,"2"1"-808"0"0,1 2 17 0 0,1 0 1 0 0,0 0 0 0 0,-1-1 0 0 0,1 0 0 0 0,0 1 0 0 0,1-2-1 0 0,-1 1 1 0 0,0 0 0 0 0,0-1 0 0 0,1 0 0 0 0,-1 0 0 0 0,0 0-1 0 0,1 0 1 0 0,-1-1 0 0 0,1 0 0 0 0,0 0 0 0 0,6-1-1 0 0,9-1 782 0 0,0-1 0 0 0,32-9 0 0 0,-52 12-973 0 0,20-7 155 0 0,-1-1 0 0 0,0 0 0 0 0,0-2 1 0 0,29-18-1 0 0,2-2-1801 0 0,-30 18 451 0 0,-1 0 0 0 0,18-16-1 0 0,-26 20 778 0 0,36-29-1658 0 0</inkml:trace>
  <inkml:trace contextRef="#ctx0" brushRef="#br0" timeOffset="1">856 1 7023 0 0,'-6'2'74'0'0,"0"0"-1"0"0,0 0 1 0 0,1 1-1 0 0,-1 0 1 0 0,1 0-1 0 0,-1 1 1 0 0,1 0-1 0 0,0 0 1 0 0,1 0-1 0 0,-8 8 0 0 0,2-1 34 0 0,1 0-1 0 0,0 1 0 0 0,-10 19 1 0 0,9-11 207 0 0,1 0 1 0 0,1 1-1 0 0,0 0 1 0 0,-6 32-1 0 0,7-21 407 0 0,2 0 0 0 0,-1 46-1 0 0,5-66-442 0 0,1-1 0 0 0,1 1-1 0 0,-1 0 1 0 0,2 0-1 0 0,0 0 1 0 0,0-1-1 0 0,1 1 1 0 0,1-1 0 0 0,4 12-1 0 0,-6-20-205 0 0,0 0 0 0 0,0 0-1 0 0,1 0 1 0 0,-1 0 0 0 0,1-1-1 0 0,-1 1 1 0 0,1 0 0 0 0,0-1-1 0 0,0 0 1 0 0,0 0 0 0 0,0 0-1 0 0,1 0 1 0 0,-1 0 0 0 0,0-1-1 0 0,1 1 1 0 0,-1-1 0 0 0,1 0-1 0 0,0 0 1 0 0,-1 0 0 0 0,1-1-1 0 0,0 1 1 0 0,-1-1 0 0 0,1 0-1 0 0,4 0 1 0 0,3-1 21 0 0,-1 0-1 0 0,1 0 1 0 0,-1-1 0 0 0,1 0-1 0 0,-1-1 1 0 0,0 0 0 0 0,14-6 0 0 0,-7 1 88 0 0,0-1 0 0 0,0-1 0 0 0,0-1 0 0 0,-1 0 0 0 0,-1-1 0 0 0,0-1 1 0 0,-1 0-1 0 0,0-1 0 0 0,-1-1 0 0 0,-1 0 0 0 0,0-1 0 0 0,-1 0 0 0 0,17-32 1 0 0,-26 42-125 0 0,1 0 1 0 0,-1-1-1 0 0,0 1 1 0 0,0-1-1 0 0,-1 1 1 0 0,0-1 0 0 0,0 0-1 0 0,-1 1 1 0 0,0-1-1 0 0,0 0 1 0 0,0 1 0 0 0,-1-1-1 0 0,0 0 1 0 0,0 1-1 0 0,-1-1 1 0 0,1 0 0 0 0,-5-7-1 0 0,2 5-61 0 0,0 1 0 0 0,0 0 0 0 0,-1 1 0 0 0,0-1 0 0 0,-1 1 1 0 0,0 0-1 0 0,0 1 0 0 0,0-1 0 0 0,-1 1 0 0 0,0 0 0 0 0,0 1 0 0 0,-12-8 0 0 0,0 3-136 0 0,0 1 0 0 0,0 0 0 0 0,-1 2 0 0 0,-1 0 0 0 0,1 1 0 0 0,-1 1 0 0 0,0 1 0 0 0,0 1 0 0 0,0 1 0 0 0,0 0 0 0 0,-1 2 0 0 0,1 1 0 0 0,-35 5 0 0 0,48-5 20 0 0,0 1 1 0 0,0 0 0 0 0,1 0-1 0 0,-1 1 1 0 0,1 0-1 0 0,-9 5 1 0 0,12-6-189 0 0,0 1 0 0 0,0 0-1 0 0,0 0 1 0 0,-5 5 0 0 0,6-5-388 0 0,1 0-1 0 0,-1 0 1 0 0,1 0-1 0 0,0 1 1 0 0,0-1-1 0 0,-2 5 1 0 0,0 6-4315 0 0</inkml:trace>
</inkml:ink>
</file>

<file path=ppt/ink/ink2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1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9359 0 0,'0'0'846'0'0,"0"2"-700"0"0,1 6 309 0 0,0 1-1 0 0,-1-1 0 0 0,-1 14 0 0 0,0 2 3593 0 0,3-16 2546 0 0,4-5-4172 0 0,10-7-3070 0 0,-9 2 1243 0 0,-5 2-1709 0 0</inkml:trace>
</inkml:ink>
</file>

<file path=ppt/ink/ink2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1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13615 0 0,'0'0'1239'0'0,"-1"2"-1022"0"0,0 4-200 0 0,-1 0 1 0 0,0 0-1 0 0,0 0 0 0 0,-3 5 0 0 0,1-4 138 0 0,1 0 0 0 0,1 1 0 0 0,-3 9 0 0 0,3-7 68 0 0,0-1 0 0 0,2 1 1 0 0,-1 0-1 0 0,1 0 1 0 0,0-1-1 0 0,1 1 1 0 0,0 0-1 0 0,1-1 0 0 0,0 1 1 0 0,1-1-1 0 0,4 13 1 0 0,-5-17-124 0 0,0-1 0 0 0,1 1 0 0 0,-1-1 0 0 0,1 1 0 0 0,0-1 0 0 0,0 0 0 0 0,1 0 0 0 0,-1 0 0 0 0,1 0 0 0 0,0-1 0 0 0,0 1 0 0 0,0-1 1 0 0,0 0-1 0 0,1 0 0 0 0,-1-1 0 0 0,1 1 0 0 0,0-1 0 0 0,0 0 0 0 0,-1-1 0 0 0,1 1 0 0 0,1-1 0 0 0,7 2 0 0 0,-1-2-27 0 0,-1-1 0 0 0,1 0-1 0 0,-1 0 1 0 0,1-1 0 0 0,-1-1-1 0 0,1 0 1 0 0,-1 0 0 0 0,0-1-1 0 0,0-1 1 0 0,14-5 0 0 0,5-5 23 0 0,-1-2 0 0 0,36-25 0 0 0,-46 27 62 0 0,-1 0 0 0 0,17-19 1 0 0,-12 11 229 0 0,7-14 637 0 0,-28 35-757 0 0,0-1 55 0 0,-2 2-311 0 0,0 0 1 0 0,0 0-1 0 0,0 0 0 0 0,0 0 1 0 0,1-1-1 0 0,-1 1 0 0 0,0 0 0 0 0,0 0 1 0 0,0 0-1 0 0,0 0 0 0 0,0 0 0 0 0,0-1 1 0 0,1 1-1 0 0,-1 0 0 0 0,0 0 1 0 0,0 0-1 0 0,0 0 0 0 0,0 0 0 0 0,1 0 1 0 0,-1 0-1 0 0,0 0 0 0 0,0 0 0 0 0,0 0 1 0 0,1 0-1 0 0,-1 0 0 0 0,0 0 0 0 0,0 0 1 0 0,0 0-1 0 0,1 0 0 0 0,-1 0 1 0 0,0 0-1 0 0,0 0 0 0 0,0 0 0 0 0,0 0 1 0 0,1 0-1 0 0,-1 0 0 0 0,0 0 0 0 0,2 12 1 0 0,0 0-1 0 0,-1 0 1 0 0,-1 0-1 0 0,0 1 1 0 0,-1-1-1 0 0,-2 12 1 0 0,1 0-6 0 0,-26 215 133 0 0,-1 2-1884 0 0,27-204-78 0 0,1 0-96 0 0</inkml:trace>
</inkml:ink>
</file>

<file path=ppt/ink/ink2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4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3023 0 0,'0'0'368'0'0,"-1"2"207"0"0,-3 7 96 0 0,0-1 1 0 0,1 2-1 0 0,0-1 1 0 0,0 0-1 0 0,1 1 0 0 0,0-1 1 0 0,0 1-1 0 0,1-1 1 0 0,1 1-1 0 0,0 16 0 0 0,3 18 210 0 0,2-1 0 0 0,10 44 0 0 0,6 52-98 0 0,-14-79-601 0 0,-3-2 59 0 0,-2 79-1 0 0,-3-69-141 0 0,-4 24-1591 0 0,5-94-10 0 0,2-8-68 0 0</inkml:trace>
</inkml:ink>
</file>

<file path=ppt/ink/ink2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0 301 5439 0 0,'0'0'416'0'0,"2"0"-289"0"0,84-13 814 0 0,124-26 2575 0 0,-152 24-3852 0 0,59-17-1236 0 0,-90 22 674 0 0,-9 5 258 0 0,0-2 0 0 0,-1 0-1 0 0,1-1 1 0 0,-2 0 0 0 0,31-21-1 0 0,-32 13 169 0 0,-14 15 431 0 0,-2-1 284 0 0,-2-5 316 0 0,0 0 1 0 0,0 1-1 0 0,-1-1 0 0 0,0 1 1 0 0,0 0-1 0 0,0 0 1 0 0,-11-10-1 0 0,6 7 534 0 0,0 1 1 0 0,0 0-1 0 0,-1 1 1 0 0,-13-8-1 0 0,23 15-1032 0 0,0 0 0 0 0,0 0 0 0 0,0 0 0 0 0,0 0 0 0 0,-1 0 0 0 0,1-1 0 0 0,0 1 0 0 0,0 0 0 0 0,0 0 0 0 0,0 0 0 0 0,-1 0 0 0 0,1 0 0 0 0,0 0 0 0 0,0 0 0 0 0,0 0 0 0 0,0 0 0 0 0,-1 0 0 0 0,1 0 0 0 0,0 0 0 0 0,0 0 0 0 0,0 0 0 0 0,0 0 0 0 0,0 0 0 0 0,-1 0 0 0 0,1 1 0 0 0,0-1 0 0 0,0 0 0 0 0,0 0 0 0 0,0 0 0 0 0,0 0 0 0 0,-1 0-1 0 0,1 0 1 0 0,0 0 0 0 0,0 0 0 0 0,0 1 0 0 0,0-1 0 0 0,0 0 0 0 0,0 0 0 0 0,0 0 0 0 0,-1 0 0 0 0,1 0 0 0 0,0 1 0 0 0,0-1 0 0 0,0 0 0 0 0,0 0 0 0 0,0 0 0 0 0,-1 13 603 0 0,4 15-499 0 0,29 77 757 0 0,-4-11-651 0 0,15 82-287 0 0,-28-117-1246 0 0,-7-31-2845 0 0,0 1-1468 0 0</inkml:trace>
</inkml:ink>
</file>

<file path=ppt/ink/ink2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5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3999 0 0,'0'0'306'0'0,"2"-1"-200"0"0,32-1 1581 0 0,1 1 0 0 0,0 2 0 0 0,63 9 0 0 0,2 0 224 0 0,23-3 443 0 0,209-16 0 0 0,-211-9-2611 0 0,-71 6-2378 0 0,-40 9 372 0 0</inkml:trace>
</inkml:ink>
</file>

<file path=ppt/ink/ink2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6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2039 0 0,'-1'1'154'0'0,"-4"9"486"0"0,1-1 0 0 0,0 1 0 0 0,0-1 0 0 0,-4 18 1 0 0,-5 44 3149 0 0,12-66-3695 0 0,-29 230 5704 0 0,15-104-3647 0 0,-24 168 24 0 0,38-282-2255 0 0,0 0 0 0 0,3 24 0 0 0,2-12-3163 0 0</inkml:trace>
</inkml:ink>
</file>

<file path=ppt/ink/ink2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6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 3367 0 0,'-1'0'132'0'0,"0"-1"0"0"0,0 1-1 0 0,0 0 1 0 0,0 0-1 0 0,0 0 1 0 0,0 0-1 0 0,-1 0 1 0 0,1 0-1 0 0,0 0 1 0 0,0 0 0 0 0,0 0-1 0 0,0 0 1 0 0,0 0-1 0 0,0 1 1 0 0,0-1-1 0 0,0 1 1 0 0,0-1 0 0 0,0 0-1 0 0,0 1 1 0 0,0 0-1 0 0,0-1 1 0 0,0 1-1 0 0,1 0 1 0 0,-1-1-1 0 0,0 1 1 0 0,0 0 0 0 0,1 0-1 0 0,-1-1 1 0 0,0 1-1 0 0,1 0 1 0 0,-1 0-1 0 0,1 0 1 0 0,-1 0-1 0 0,1 0 1 0 0,-1 0 0 0 0,1 0-1 0 0,0 0 1 0 0,0 0-1 0 0,-1 0 1 0 0,1 0-1 0 0,0 3 1 0 0,-1 1 357 0 0,1 1-1 0 0,0-1 1 0 0,0 1 0 0 0,0-1 0 0 0,1 1-1 0 0,1 8 1 0 0,48 217 1571 0 0,-36-158-2328 0 0,21 127 1214 0 0,-20-66-5343 0 0,-15-120-179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20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56 2527 0 0,'6'-33'383'0'0,"-6"32"-189"0"0,0 0 0 0 0,0 0 0 0 0,0 1 0 0 0,0-1 0 0 0,0 0 0 0 0,0 0-1 0 0,0 0 1 0 0,0 1 0 0 0,0-1 0 0 0,0 0 0 0 0,0 0 0 0 0,-1 1 0 0 0,1-1 0 0 0,0 0 0 0 0,-1 1 0 0 0,1-1 0 0 0,0 0-1 0 0,-1 1 1 0 0,1-1 0 0 0,-1 0 0 0 0,1 1 0 0 0,-1-1 0 0 0,1 1 0 0 0,-1-1 0 0 0,1 1 0 0 0,-1-1 0 0 0,0 1-1 0 0,0-1 1 0 0,-1 0-23 0 0,1 1-1 0 0,-1-1 0 0 0,1 1 0 0 0,-1 0 1 0 0,1 0-1 0 0,-1 0 0 0 0,1 0 0 0 0,-1 0 1 0 0,1 0-1 0 0,-1 0 0 0 0,1 0 1 0 0,-1 1-1 0 0,1-1 0 0 0,-3 1 0 0 0,-2 2 113 0 0,0-1 0 0 0,1 1 0 0 0,-1 1-1 0 0,1-1 1 0 0,0 1 0 0 0,-1-1 0 0 0,-4 7 0 0 0,-1 0 96 0 0,1 0 0 0 0,-9 15 0 0 0,5-5-24 0 0,1 0-1 0 0,1 1 0 0 0,-16 39 1 0 0,-18 72 487 0 0,37-102-646 0 0,1 0-1 0 0,2 0 0 0 0,1 0 1 0 0,-2 56-1 0 0,7-69-149 0 0,1-1-1 0 0,0 1 1 0 0,1-1 0 0 0,1 0-1 0 0,1 0 1 0 0,0 0-1 0 0,1-1 1 0 0,1 1 0 0 0,0-1-1 0 0,15 24 1 0 0,-12-24 127 0 0,1 0 0 0 0,0 0 0 0 0,1-2 0 0 0,19 19 0 0 0,-23-26-375 0 0,0 0-1 0 0,1 0 0 0 0,15 8 0 0 0,-16-10-690 0 0,0-1 0 0 0,0-1 0 0 0,0 1 0 0 0,0-1 0 0 0,12 2 0 0 0,-2-2-4670 0 0</inkml:trace>
</inkml:ink>
</file>

<file path=ppt/ink/ink2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7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6791 0 0,'0'0'308'0'0,"1"-2"-1"0"0,0-3-64 0 0,0 0 0 0 0,1 0 0 0 0,0 0-1 0 0,0 0 1 0 0,1 0 0 0 0,-1 0 0 0 0,1 1 0 0 0,0-1 0 0 0,0 1-1 0 0,0 0 1 0 0,1-1 0 0 0,-1 2 0 0 0,1-1 0 0 0,8-6 0 0 0,-6 7 93 0 0,0-1 0 0 0,1 1 0 0 0,-1 0 0 0 0,1 1 0 0 0,0-1 0 0 0,0 1 0 0 0,0 1 0 0 0,0-1 0 0 0,0 1 1 0 0,0 1-1 0 0,1-1 0 0 0,-1 1 0 0 0,0 0 0 0 0,0 1 0 0 0,0 0 0 0 0,0 0 0 0 0,13 3 0 0 0,-13-1-226 0 0,1-1-1 0 0,-1 1 1 0 0,0 0-1 0 0,0 1 1 0 0,0-1-1 0 0,0 1 0 0 0,-1 1 1 0 0,0-1-1 0 0,0 1 1 0 0,0 0-1 0 0,0 1 1 0 0,-1-1-1 0 0,1 1 1 0 0,-2 0-1 0 0,1 1 1 0 0,5 9-1 0 0,-7-11-98 0 0,-1 1 1 0 0,0 0-1 0 0,0 0 0 0 0,-1 0 0 0 0,1 0 0 0 0,-1 0 0 0 0,-1 1 1 0 0,1-1-1 0 0,-1 0 0 0 0,0 0 0 0 0,0 1 0 0 0,-1-1 1 0 0,0 0-1 0 0,0 0 0 0 0,0 0 0 0 0,-1 0 0 0 0,0 0 0 0 0,0 0 1 0 0,-4 7-1 0 0,-2 2-246 0 0,0 0 0 0 0,-1-1 0 0 0,0-1 0 0 0,-1 1 0 0 0,-1-1 0 0 0,-13 12 0 0 0,19-20-57 0 0,1-1-1 0 0,-2 0 1 0 0,1 0 0 0 0,0-1 0 0 0,-1 1 0 0 0,0-1-1 0 0,1 0 1 0 0,-1-1 0 0 0,-1 1 0 0 0,-8 1 0 0 0,13-3 226 0 0,0-1 1 0 0,0 1 0 0 0,0-1 0 0 0,0 0 0 0 0,0 0 0 0 0,0 0 0 0 0,0 0 0 0 0,0 0 0 0 0,0 0 0 0 0,0 0 0 0 0,0-1-1 0 0,0 1 1 0 0,0-1 0 0 0,0 0 0 0 0,0 1 0 0 0,0-1 0 0 0,1 0 0 0 0,-1 0 0 0 0,0 0 0 0 0,0 0 0 0 0,1-1 0 0 0,-1 1 0 0 0,1 0-1 0 0,-1-1 1 0 0,1 1 0 0 0,0-1 0 0 0,-1 1 0 0 0,1-1 0 0 0,0 0 0 0 0,0 1 0 0 0,0-1 0 0 0,0 0 0 0 0,0 0 0 0 0,1 0 0 0 0,-1 0-1 0 0,0-4 1 0 0,0 2 55 0 0,0 0-1 0 0,1 0 0 0 0,-1 0 0 0 0,1-1 1 0 0,0 1-1 0 0,0 0 0 0 0,1 0 1 0 0,-1 0-1 0 0,1-1 0 0 0,0 1 0 0 0,0 0 1 0 0,1 0-1 0 0,-1 0 0 0 0,1 0 0 0 0,-1 1 1 0 0,1-1-1 0 0,1 0 0 0 0,-1 1 1 0 0,3-4-1 0 0,1 0-197 0 0,-1 0 0 0 0,2 1 0 0 0,-1 0 0 0 0,0 0 0 0 0,1 1 0 0 0,0 0 0 0 0,0 0 0 0 0,12-6 0 0 0,-2 3-3374 0 0</inkml:trace>
</inkml:ink>
</file>

<file path=ppt/ink/ink2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7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3079 0 0,'0'0'11658'0'0,"1"2"-11024"0"0,11 20 204 0 0,16 37 0 0 0,-11-12-456 0 0,20 90-1 0 0,-35-132-310 0 0,-1 4-2554 0 0</inkml:trace>
</inkml:ink>
</file>

<file path=ppt/ink/ink2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7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 9359 0 0,'-2'-6'7384'0'0,"8"22"-8056"0"0,0 1-224 0 0,1 5-40 0 0,3 1-4856 0 0</inkml:trace>
</inkml:ink>
</file>

<file path=ppt/ink/ink2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8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223 142 11743 0 0,'4'-21'463'0'0,"-1"12"-147"0"0,-2 1 0 0 0,1-1 0 0 0,-1 0-1 0 0,0 0 1 0 0,-1-11 0 0 0,0 17-166 0 0,-1 1 0 0 0,1-1 0 0 0,-1 1 0 0 0,1 0 0 0 0,-1-1 0 0 0,0 1 0 0 0,0 0 0 0 0,0 0 0 0 0,0-1 0 0 0,0 1 0 0 0,-1 0 0 0 0,1 0 0 0 0,-1 0 0 0 0,1 1 0 0 0,-1-1 0 0 0,0 0 0 0 0,1 1 0 0 0,-1-1 0 0 0,0 1 0 0 0,0-1 0 0 0,0 1 0 0 0,0 0 0 0 0,-1 0 0 0 0,-2-2 0 0 0,0 2-100 0 0,0-1-1 0 0,1 1 0 0 0,-1 0 1 0 0,0 0-1 0 0,0 0 0 0 0,0 1 1 0 0,0 0-1 0 0,0 0 1 0 0,0 0-1 0 0,0 1 0 0 0,0-1 1 0 0,0 1-1 0 0,1 0 1 0 0,-1 1-1 0 0,0-1 0 0 0,0 1 1 0 0,1 0-1 0 0,-1 0 0 0 0,1 0 1 0 0,0 1-1 0 0,-6 4 1 0 0,3-2-70 0 0,0 0 0 0 0,1 1 0 0 0,0-1 0 0 0,1 1 0 0 0,-1 1 0 0 0,1-1 0 0 0,0 1 0 0 0,0 0 0 0 0,1 0 0 0 0,0 0 0 0 0,0 1 0 0 0,-2 8 0 0 0,1-1 5 0 0,1 1-1 0 0,1 0 1 0 0,1 0 0 0 0,0 1-1 0 0,1-1 1 0 0,0 0 0 0 0,2 0 0 0 0,0 1-1 0 0,1-1 1 0 0,0 0 0 0 0,1 0-1 0 0,9 26 1 0 0,-11-39 15 0 0,1 0 0 0 0,-1-1 0 0 0,1 1 0 0 0,-1-1 0 0 0,1 1 0 0 0,0-1 0 0 0,0 0 0 0 0,0 1 0 0 0,0-1-1 0 0,0 0 1 0 0,0-1 0 0 0,0 1 0 0 0,1 0 0 0 0,-1 0 0 0 0,1-1 0 0 0,0 0 0 0 0,-1 1 0 0 0,4 0 0 0 0,-4-1 1 0 0,0-1-1 0 0,1 1 1 0 0,-1-1 0 0 0,0 1 0 0 0,1-1-1 0 0,-1 0 1 0 0,1 0 0 0 0,-1 0 0 0 0,0 0-1 0 0,1 0 1 0 0,-1-1 0 0 0,0 1 0 0 0,1-1-1 0 0,-1 1 1 0 0,0-1 0 0 0,1 0 0 0 0,-1 0-1 0 0,0 0 1 0 0,0 0 0 0 0,0 0 0 0 0,0-1-1 0 0,3-2 1 0 0,6-6 99 0 0,-1 0-1 0 0,-1-1 0 0 0,0 0 0 0 0,15-23 1 0 0,-19 25-29 0 0,-1 0 0 0 0,0 0 0 0 0,0 0 1 0 0,0 0-1 0 0,-1 0 0 0 0,0-1 1 0 0,2-19-1 0 0,-5 20-16 0 0,0 8 182 0 0,1 3-417 0 0,15 46 151 0 0,3-2 0 0 0,32 61 0 0 0,-44-94-181 0 0,16 22-1 0 0,-20-31-233 0 0,1 1 0 0 0,0-1 0 0 0,0 0-1 0 0,0 0 1 0 0,0-1 0 0 0,0 1 0 0 0,10 5 0 0 0,3-3-5346 0 0</inkml:trace>
</inkml:ink>
</file>

<file path=ppt/ink/ink2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24 4319 0 0,'0'0'332'0'0,"-2"-6"-36"0"0,-3-7 5080 0 0,5 13-5104 0 0,0-1-1 0 0,-1 1 0 0 0,1 0 1 0 0,0-1-1 0 0,-1 1 0 0 0,1 0 1 0 0,0 0-1 0 0,-1-1 0 0 0,1 1 1 0 0,-1 0-1 0 0,1 0 1 0 0,-1-1-1 0 0,1 1 0 0 0,0 0 1 0 0,-1 0-1 0 0,1 0 0 0 0,-1 0 1 0 0,0 0-1 0 0,-2-1-436 0 0,1 1 533 0 0,1 2-43 0 0,-9 5-197 0 0,0 1 0 0 0,-15 18 0 0 0,23-23-112 0 0,0 0 0 0 0,-1 0 0 0 0,1 0 0 0 0,0 1 0 0 0,1-1 0 0 0,-1 0 0 0 0,0 1 0 0 0,1 0 0 0 0,0-1 0 0 0,0 1 0 0 0,0 0 0 0 0,0 0 0 0 0,0 7 0 0 0,2 6-16 0 0,2-13 0 0 0,-1-1 0 0 0,8 14 0 0 0,-4-14 0 0 0,-2-1 0 0 0,7 5 37 0 0,0-1-1 0 0,0 0 1 0 0,1-1-1 0 0,0-1 0 0 0,0 1 1 0 0,1-2-1 0 0,-1 0 1 0 0,15 2-1 0 0,-6-1 69 0 0,34 11 0 0 0,-51-13-73 0 0,0-1 1 0 0,0 1 0 0 0,-1 0 0 0 0,1 0 0 0 0,0 0-1 0 0,-1 0 1 0 0,0 1 0 0 0,1 0 0 0 0,-1-1 0 0 0,0 1 0 0 0,0 1-1 0 0,-1-1 1 0 0,1 0 0 0 0,-1 0 0 0 0,1 1 0 0 0,-1 0-1 0 0,0-1 1 0 0,2 8 0 0 0,-2-5-5 0 0,0 0 1 0 0,-1 0-1 0 0,0 0 0 0 0,0 0 0 0 0,-1 1 1 0 0,0-1-1 0 0,0 0 0 0 0,0 0 0 0 0,-1 0 1 0 0,0 0-1 0 0,0 0 0 0 0,-3 8 0 0 0,-6 15-485 0 0,-1 0 0 0 0,-1-1 0 0 0,-2 0 0 0 0,-24 37 0 0 0,25-47-1460 0 0,1-3-3281 0 0</inkml:trace>
</inkml:ink>
</file>

<file path=ppt/ink/ink2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8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11863 0 0,'0'0'1075'0'0,"3"0"-767"0"0,17-1 687 0 0,-1 0 0 0 0,1-2 0 0 0,30-7 0 0 0,60-24 1031 0 0,-49 15-1639 0 0,5-6-3284 0 0,-47 17-3222 0 0</inkml:trace>
  <inkml:trace contextRef="#ctx0" brushRef="#br0" timeOffset="1">304 243 5783 0 0,'0'0'5448'0'0,"14"3"-4776"0"0,0-3-112 0 0,-1-1-24 0 0,3-7-8 0 0,1 0-1168 0 0,-1-2-224 0 0,3-1-56 0 0,0-3-3616 0 0</inkml:trace>
</inkml:ink>
</file>

<file path=ppt/ink/ink2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9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10943 0 0,'0'0'987'0'0,"-2"1"-810"0"0,-6 6-94 0 0,-1 0-1 0 0,1 1 0 0 0,1 0 1 0 0,-1 1-1 0 0,1-1 0 0 0,1 1 1 0 0,0 0-1 0 0,0 1 0 0 0,1 0 0 0 0,0 0 1 0 0,0 0-1 0 0,1 0 0 0 0,1 1 1 0 0,0-1-1 0 0,0 1 0 0 0,1 0 1 0 0,0 0-1 0 0,0 21 0 0 0,3 1 245 0 0,1 0 0 0 0,2-1 0 0 0,1 1 0 0 0,1-1 0 0 0,2 0 0 0 0,1 0 0 0 0,15 33 0 0 0,-21-56-154 0 0,1 0-1 0 0,1-1 1 0 0,-1 0-1 0 0,1 0 1 0 0,1 0-1 0 0,0-1 1 0 0,0 1-1 0 0,0-1 1 0 0,12 9-1 0 0,-16-14-111 0 0,1 1 1 0 0,0-1-1 0 0,0 0 0 0 0,0 0 0 0 0,0 0 0 0 0,1-1 1 0 0,-1 1-1 0 0,1-1 0 0 0,-1 0 0 0 0,1 0 0 0 0,-1 0 1 0 0,1 0-1 0 0,-1-1 0 0 0,1 1 0 0 0,0-1 0 0 0,-1 0 1 0 0,1 0-1 0 0,0 0 0 0 0,-1 0 0 0 0,1-1 0 0 0,-1 0 1 0 0,1 0-1 0 0,-1 0 0 0 0,1 0 0 0 0,-1 0 0 0 0,1-1 1 0 0,3-2-1 0 0,1-1-5 0 0,0-1 0 0 0,-1 0-1 0 0,0 0 1 0 0,0 0 0 0 0,-1-1 0 0 0,0 0 0 0 0,0-1 0 0 0,-1 1-1 0 0,7-14 1 0 0,-1 1-31 0 0,-1-1 0 0 0,13-39 0 0 0,-18 44-5 0 0,-1 0 0 0 0,0-1-1 0 0,-1 0 1 0 0,-1 1 0 0 0,0-1 0 0 0,-2 0-1 0 0,0 0 1 0 0,0 0 0 0 0,-2 0 0 0 0,-4-20 0 0 0,4 27-25 0 0,-1 0 0 0 0,0 0 1 0 0,-1 0-1 0 0,0 0 1 0 0,-1 1-1 0 0,0-1 1 0 0,0 1-1 0 0,-1 1 1 0 0,0-1-1 0 0,-1 1 1 0 0,0 0-1 0 0,0 0 1 0 0,0 1-1 0 0,-1 0 1 0 0,0 0-1 0 0,-1 0 1 0 0,-14-7-1 0 0,17 11-115 0 0,-1-1-1 0 0,1 1 0 0 0,-1 1 1 0 0,0 0-1 0 0,0 0 1 0 0,-1 0-1 0 0,-9-1 0 0 0,12 3-521 0 0,0-1 0 0 0,0 1 0 0 0,0 1 0 0 0,0-1 0 0 0,0 1-1 0 0,0 0 1 0 0,0 0 0 0 0,0 0 0 0 0,0 0 0 0 0,1 1 0 0 0,-9 4 0 0 0,-2 3-4488 0 0</inkml:trace>
</inkml:ink>
</file>

<file path=ppt/ink/ink2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9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12095 0 0,'16'-13'15575'0'0,"-5"2"-23304"0"0,3 2 5243 0 0</inkml:trace>
</inkml:ink>
</file>

<file path=ppt/ink/ink2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39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32 13559 0 0,'0'-1'622'0'0,"2"-2"-288"0"0,-1 1-290 0 0,-1 1 0 0 0,1-1 0 0 0,-1 0 0 0 0,1 1 1 0 0,-1-1-1 0 0,1 1 0 0 0,-1-1 0 0 0,0 0 0 0 0,0 0 0 0 0,0 1 0 0 0,0-1 0 0 0,0 0 0 0 0,-1-3 1917 0 0,0 5-1834 0 0,-1 1 1 0 0,0-1 0 0 0,0 1-1 0 0,0 0 1 0 0,1-1 0 0 0,-1 1-1 0 0,0 0 1 0 0,1 0 0 0 0,-1 0-1 0 0,0 0 1 0 0,1 1 0 0 0,-2 0-1 0 0,-17 18 376 0 0,12-10-399 0 0,-1 1-1 0 0,2 0 1 0 0,-1 0-1 0 0,1 1 1 0 0,1 0 0 0 0,0 0-1 0 0,1 1 1 0 0,-7 25-1 0 0,3 3 73 0 0,-8 66 0 0 0,14-47-149 0 0,2 0 0 0 0,7 65-1 0 0,-6-118-10 0 0,6 53 701 0 0,-5-55-637 0 0,0 1 0 0 0,0-1 0 0 0,1 0 0 0 0,0 1 0 0 0,0-1 0 0 0,0 0 0 0 0,0 0 0 0 0,5 6 1 0 0,-6-9 161 0 0,1-2-2 0 0,0-1-197 0 0,1 1-1 0 0,-1 0 0 0 0,1-1 1 0 0,-1 1-1 0 0,1-1 1 0 0,-1 1-1 0 0,0-1 0 0 0,1 0 1 0 0,-1 0-1 0 0,0 0 1 0 0,0-1-1 0 0,1 1 0 0 0,-1 0 1 0 0,2-3-1 0 0,0 0-34 0 0,-1 1-1 0 0,0-1 0 0 0,1 0 1 0 0,-1 0-1 0 0,-1 0 0 0 0,1 0 1 0 0,-1 0-1 0 0,1-1 0 0 0,1-5 0 0 0,-3 6-190 0 0,0-1-1 0 0,1 0 0 0 0,-2 1 1 0 0,1-1-1 0 0,0 0 0 0 0,-1 0 0 0 0,-1-7 1 0 0,1 3-1798 0 0,0 11 1912 0 0,-1 6 66 0 0,0 23-1720 0 0,1-29 1311 0 0,-1 25-3443 0 0</inkml:trace>
</inkml:ink>
</file>

<file path=ppt/ink/ink2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40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117 372 1151 0 0,'1'-15'986'0'0,"-3"-40"708"0"0,-1 36-413 0 0,0 0 0 0 0,-8-24 0 0 0,7 26 243 0 0,0 0 1 0 0,1 0-1 0 0,0-19 0 0 0,2-1 6559 0 0,-6 52-7704 0 0,2-4-270 0 0,-1 14 104 0 0,0 1 0 0 0,-1 28 0 0 0,1-8-51 0 0,-15 177 31 0 0,11-81-130 0 0,7-109-59 0 0,-10 159 64 0 0,13-158 13 0 0,0-33 133 0 0,4-15-37 0 0,8-32 50 0 0,17-78-42 0 0,-16 28-65 0 0,1-146-1 0 0,-22-98 371 0 0,6 304-426 0 0,17 167-258 0 0,-13-107 191 0 0,12 372-5 0 0,-15-254 7 0 0,2-57 77 0 0,-1-83 41 0 0,6-76 190 0 0,2-33-326 0 0,-5 46 19 0 0,0-40 0 0 0,-7-105-16 0 0,-6 231-192 0 0,-8 189-58 0 0,7-57 261 0 0,-6 33-1564 0 0,17-185 1004 0 0,0 0-1 0 0,1-1 1 0 0,-1 1-1 0 0,1 0 1 0 0,0 0-1 0 0,3 7 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2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47 13879 0 0,'-5'-46'1020'0'0,"4"58"-2193"0"0,1 23 1471 0 0,2 1-1 0 0,1-1 1 0 0,13 59-1 0 0,4 43 789 0 0,-18-116-1133 0 0,-1 1 0 0 0,-2-1 0 0 0,0 1 0 0 0,-6 32 0 0 0,4-40-2237 0 0,-1 0 1 0 0,-7 17 0 0 0,7-22-1587 0 0</inkml:trace>
</inkml:ink>
</file>

<file path=ppt/ink/ink2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43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71 1807 0 0,'0'0'83'0'0,"0"-8"10"0"0,2-10 579 0 0,-2 15-433 0 0,1 1 0 0 0,-1 0 1 0 0,0-1-1 0 0,0 1 0 0 0,0 0 1 0 0,0-1-1 0 0,0 1 0 0 0,0-1 1 0 0,-1 1-1 0 0,-1-6 1835 0 0,-17-3 2257 0 0,17 11-4177 0 0,1-1 0 0 0,-1 1 0 0 0,1 0-1 0 0,0 0 1 0 0,-1-1 0 0 0,1 1 0 0 0,-1 0 0 0 0,1 1 0 0 0,-1-1 0 0 0,1 0 0 0 0,-1 0 0 0 0,1 1 0 0 0,-1-1 0 0 0,1 0 0 0 0,0 1 0 0 0,-1 0 0 0 0,1-1 0 0 0,0 1 0 0 0,-1 0 0 0 0,1 0 0 0 0,0-1 0 0 0,0 1 0 0 0,0 0-1 0 0,0 0 1 0 0,0 0 0 0 0,0 1 0 0 0,0-1 0 0 0,-1 2 0 0 0,-4 4-3 0 0,1 0-1 0 0,0 0 1 0 0,-4 11 0 0 0,8-18-146 0 0,-4 13 35 0 0,-1 0 1 0 0,2 1-1 0 0,0-1 1 0 0,0 1 0 0 0,1 0-1 0 0,1 0 1 0 0,0 0 0 0 0,1 0-1 0 0,1 0 1 0 0,2 27 0 0 0,2-7-48 0 0,2-1-1 0 0,1 1 1 0 0,15 45 0 0 0,-16-64 7 0 0,0 0 0 0 0,1 0 0 0 0,10 17 0 0 0,-12-24 13 0 0,0-1-1 0 0,1 1 1 0 0,0-1-1 0 0,0 0 1 0 0,1 0 0 0 0,13 11-1 0 0,-17-16 24 0 0,1 0-1 0 0,-1 0 1 0 0,1 0-1 0 0,-1-1 1 0 0,1 1-1 0 0,-1-1 1 0 0,1 0-1 0 0,0 0 0 0 0,0 0 1 0 0,0-1-1 0 0,-1 1 1 0 0,1-1-1 0 0,0 0 1 0 0,0 0-1 0 0,0 0 1 0 0,0-1-1 0 0,0 1 1 0 0,-1-1-1 0 0,1 0 1 0 0,0 0-1 0 0,0 0 0 0 0,-1-1 1 0 0,1 1-1 0 0,-1-1 1 0 0,6-3-1 0 0,5-4 160 0 0,0-1-1 0 0,-1 0 0 0 0,-1-1 0 0 0,18-19 1 0 0,-8 7 90 0 0,37-51 0 0 0,-51 62-242 0 0,-1 0 0 0 0,0 0 0 0 0,-1-1 0 0 0,0 0 0 0 0,-1 0 0 0 0,6-26 1 0 0,-10 35-38 0 0,0-1 1 0 0,-1 0-1 0 0,0 0 1 0 0,0 0 0 0 0,0 0-1 0 0,0 1 1 0 0,-1-1-1 0 0,0 0 1 0 0,0 0 0 0 0,0 1-1 0 0,0-1 1 0 0,-1 0-1 0 0,0 1 1 0 0,0-1 0 0 0,0 1-1 0 0,0 0 1 0 0,-1 0-1 0 0,0 0 1 0 0,0 0 0 0 0,0 0-1 0 0,0 1 1 0 0,-1-1-1 0 0,-3-2 1 0 0,-9-7-80 0 0,-1 0 0 0 0,-1 2-1 0 0,0 0 1 0 0,-20-9 0 0 0,5 2-177 0 0,16 9-166 0 0,0 0 0 0 0,0 1-1 0 0,-29-8 1 0 0,44 15 310 0 0,0 1 1 0 0,0 0-1 0 0,-1 0 1 0 0,1 0-1 0 0,0 0 1 0 0,-1 0 0 0 0,1 0-1 0 0,0 1 1 0 0,0-1-1 0 0,-3 1 1 0 0,-1 1-402 0 0,4-2-753 0 0,-4 7-2380 0 0</inkml:trace>
</inkml:ink>
</file>

<file path=ppt/ink/ink2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43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2527 0 0,'1'1'187'0'0,"19"29"1912"0"0,-2 5 7157 0 0,-17-34-8358 0 0,-1 0-563 0 0,0-1 0 0 0,1 1-1 0 0,-1 0 1 0 0,1-1 0 0 0,-1 1-1 0 0,1-1 1 0 0,-1 1 0 0 0,1-1-1 0 0,0 0 1 0 0,-1 1 0 0 0,1-1-1 0 0,-1 1 1 0 0,1-1 0 0 0,0 0-1 0 0,1 1 1 0 0,12-2 777 0 0,-11 0-1108 0 0,-1 0 0 0 0,1 0 0 0 0,0 0 0 0 0,-1 0 0 0 0,0-1 0 0 0,1 1 0 0 0,-1-1 0 0 0,0 0 0 0 0,0 0 0 0 0,0 0 0 0 0,0 0 0 0 0,0 0 0 0 0,2-3 0 0 0,-3 3 39 0 0,0 1-43 0 0,-1 0 0 0 0,0 1 0 0 0,0-1 0 0 0,1 1 1 0 0,-1-1-1 0 0,0 0 0 0 0,0 1 0 0 0,0-1 1 0 0,0 0-1 0 0,0 1 0 0 0,0-1 0 0 0,0 1 1 0 0,0-1-1 0 0,0 0 0 0 0,0 1 0 0 0,0-1 1 0 0,-1 1-1 0 0,1-1 0 0 0,0 0 0 0 0,0 1 1 0 0,-1-1-1 0 0,1 1 0 0 0,0-1 0 0 0,0 1 1 0 0,-1-1-1 0 0,1 1 0 0 0,-1-1 0 0 0,1 1 1 0 0,-1-1-1 0 0,1 1 0 0 0,0-1 0 0 0,-1 1 1 0 0,0 0-1 0 0,1-1 0 0 0,-1 1 0 0 0,1 0 1 0 0,-1-1-1 0 0,1 1 0 0 0,-2 0 0 0 0,1-1 1 0 0,0 0-22 0 0,-1 1 0 0 0,1-1-1 0 0,0 1 1 0 0,-1-1 0 0 0,1 1 0 0 0,-1-1-1 0 0,1 1 1 0 0,0 0 0 0 0,-1-1 0 0 0,1 1-1 0 0,-1 0 1 0 0,1 0 0 0 0,-1 0 0 0 0,1 0 0 0 0,-1 1-1 0 0,1-1 1 0 0,-3 1 0 0 0,0 0-42 0 0,0 1 0 0 0,0-1 0 0 0,1 1 0 0 0,-1 0 0 0 0,0 0 0 0 0,-6 5 1 0 0,9-5 2 0 0,-1 0 0 0 0,1 0 0 0 0,0 0 0 0 0,0 0 0 0 0,-1 0 0 0 0,1 0 0 0 0,1 0 0 0 0,-1 0 1 0 0,0 1-1 0 0,0 3 0 0 0,0-4-315 0 0</inkml:trace>
</inkml:ink>
</file>

<file path=ppt/ink/ink2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44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45 2527 0 0,'-1'-3'51'0'0,"1"-1"0"0"0,0 1 0 0 0,0-1 0 0 0,0 1-1 0 0,0-1 1 0 0,0 0 0 0 0,1 1 0 0 0,-1-1 0 0 0,4-8 10746 0 0,-4 14-10670 0 0,1 0 0 0 0,0-1 0 0 0,0 1 0 0 0,0 0 1 0 0,0 0-1 0 0,0-1 0 0 0,0 1 0 0 0,0 0 0 0 0,0-1 0 0 0,1 1 0 0 0,1 1 0 0 0,4 4 59 0 0,-2 3-19 0 0,0-1 1 0 0,-1 1-1 0 0,6 18 1 0 0,1 2 150 0 0,51 138 1579 0 0,-59-160-1803 0 0,0 0 1 0 0,1-1-1 0 0,0 1 0 0 0,0-1 1 0 0,0 0-1 0 0,1-1 1 0 0,10 12-1 0 0,-13-16-74 0 0,1 0 0 0 0,-1 0 0 0 0,1 0 0 0 0,-1 0 0 0 0,1 0 0 0 0,0 0-1 0 0,-1-1 1 0 0,1 0 0 0 0,0 1 0 0 0,0-1 0 0 0,0 0 0 0 0,0 0 0 0 0,0-1 0 0 0,1 1 0 0 0,-1-1 0 0 0,0 1 0 0 0,0-1 0 0 0,0 0 0 0 0,0 0-1 0 0,1 0 1 0 0,-1-1 0 0 0,6-1 0 0 0,-1 0 16 0 0,1-2-1 0 0,-1 1 1 0 0,0-1-1 0 0,0 0 0 0 0,0 0 1 0 0,11-9-1 0 0,41-39 96 0 0,-27 23-64 0 0,35-41 293 0 0,-27 26 178 0 0,-40 43-407 0 0,0 1-128 0 0,0 1 1 0 0,1-1-1 0 0,-1 0 0 0 0,0 1 1 0 0,0-1-1 0 0,1 1 0 0 0,-1-1 1 0 0,0 1-1 0 0,0 0 0 0 0,0 0 1 0 0,0-1-1 0 0,0 1 1 0 0,0 0-1 0 0,0 0 0 0 0,0 0 1 0 0,0 0-1 0 0,0 0 0 0 0,0 0 1 0 0,-1 0-1 0 0,1 0 1 0 0,0 1-1 0 0,-1-1 0 0 0,1 0 1 0 0,0 2-1 0 0,9 30-10 0 0,-4 4 6 0 0,2 47-1 0 0,-1 1-83 0 0,11 9-3189 0 0,-11-59 1492 0 0</inkml:trace>
</inkml:ink>
</file>

<file path=ppt/ink/ink2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46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5039 0 0,'0'0'615'0'0,"0"3"-118"0"0,-9 106 3759 0 0,-10 67-1782 0 0,18-141-1992 0 0,1 0 0 0 0,2 0 0 0 0,6 37 0 0 0,-4-49-50 0 0,-1 0 131 0 0,8 27 1 0 0,-9-44-427 0 0,0-1 0 0 0,0 1 1 0 0,0-1-1 0 0,0 0 0 0 0,1 0 1 0 0,0 0-1 0 0,0 0 0 0 0,0 0 0 0 0,1-1 1 0 0,5 6-1 0 0,-7-8-67 0 0,-1-1 1 0 0,1 1-1 0 0,0-1 1 0 0,1 1-1 0 0,-1-1 1 0 0,0 0-1 0 0,0 0 0 0 0,0 0 1 0 0,1 0-1 0 0,-1 0 1 0 0,1 0-1 0 0,-1-1 1 0 0,1 1-1 0 0,-1-1 1 0 0,1 0-1 0 0,4 1 0 0 0,-3-2-1 0 0,-1 0 0 0 0,1 1 0 0 0,0-1 0 0 0,-1 0 0 0 0,1-1 0 0 0,-1 1 0 0 0,1-1 0 0 0,-1 1 0 0 0,0-1-1 0 0,4-3 1 0 0,4-4 64 0 0,0 0 0 0 0,-1 0 0 0 0,-1-1 0 0 0,0 0 0 0 0,9-13 0 0 0,-2-1 146 0 0,24-50 0 0 0,-29 53-173 0 0,-2 4 55 0 0,-1 0 0 0 0,-1 0-1 0 0,-1-1 1 0 0,-1 0-1 0 0,7-33 1 0 0,-11 42-106 0 0,0 1 1 0 0,-1 0-1 0 0,0 0 0 0 0,0-1 0 0 0,0 1 1 0 0,-1 0-1 0 0,-1-1 0 0 0,1 1 0 0 0,-1 0 1 0 0,-1 0-1 0 0,1 0 0 0 0,-2 1 0 0 0,1-1 1 0 0,-1 1-1 0 0,-6-11 0 0 0,-2 2 35 0 0,-1 0-1 0 0,0 1 1 0 0,-2 0 0 0 0,-26-21-1 0 0,31 28-96 0 0,0 1 0 0 0,0 1 0 0 0,-1 0-1 0 0,1 0 1 0 0,-1 1 0 0 0,-1 0 0 0 0,1 1 0 0 0,-1 0-1 0 0,-13-2 1 0 0,21 6-206 0 0,-1-1-1 0 0,0 1 0 0 0,1 0 1 0 0,-1 1-1 0 0,1-1 1 0 0,-1 1-1 0 0,1 0 0 0 0,0 0 1 0 0,-1 1-1 0 0,1-1 1 0 0,0 1-1 0 0,0 0 0 0 0,0 0 1 0 0,0 0-1 0 0,0 1 1 0 0,0-1-1 0 0,1 1 0 0 0,-6 5 1 0 0,6-6-37 0 0,1 0 1 0 0,0 1 0 0 0,0-1-1 0 0,0 1 1 0 0,0-1-1 0 0,0 1 1 0 0,0 0 0 0 0,1 0-1 0 0,-1 0 1 0 0,1 0 0 0 0,0 0-1 0 0,0 0 1 0 0,0 0-1 0 0,0 0 1 0 0,1 0 0 0 0,-1 0-1 0 0,1 1 1 0 0,0-1-1 0 0,0 0 1 0 0,0 0 0 0 0,0 1-1 0 0,0-1 1 0 0,1 0-1 0 0,0 0 1 0 0,-1 0 0 0 0,3 4-1 0 0,6 11-4622 0 0</inkml:trace>
</inkml:ink>
</file>

<file path=ppt/ink/ink2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4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4319 0 0,'0'0'332'0'0,"0"2"-220"0"0,5 23 2866 0 0,-3-17-1242 0 0,0 1-1 0 0,1 15 0 0 0,-3-22-383 0 0,3 8 6899 0 0,0-10-8156 0 0,-1 1 0 0 0,1-1 1 0 0,-1 0-1 0 0,1 0 0 0 0,0 0 1 0 0,-1 0-1 0 0,1 0 0 0 0,-1-1 1 0 0,0 1-1 0 0,1-1 0 0 0,4-1 1 0 0,-5 1-95 0 0,0-1 1 0 0,-1 1-1 0 0,1 0 1 0 0,0-1-1 0 0,-1 1 1 0 0,1-1-1 0 0,0 0 1 0 0,-1 1-1 0 0,0-1 0 0 0,1 0 1 0 0,-1 0-1 0 0,1-3 1 0 0,1 1 7 0 0,1-4 6 0 0,-3 2 16 0 0,-3-4-24 0 0,1 4-22 0 0,1 5-83 0 0</inkml:trace>
</inkml:ink>
</file>

<file path=ppt/ink/ink2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4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16151 0 0,'2'-12'331'0'0,"-1"8"-191"0"0,0-1 0 0 0,0 0-1 0 0,0 1 1 0 0,0 0-1 0 0,1-1 1 0 0,0 1 0 0 0,0 0-1 0 0,0 0 1 0 0,1 0-1 0 0,4-7 3501 0 0,-6 26-3136 0 0,0-1 0 0 0,4 16 1 0 0,1 10-300 0 0,4 63 243 0 0,27 378 424 0 0,-21-280-7466 0 0,-13-164 4335 0 0</inkml:trace>
</inkml:ink>
</file>

<file path=ppt/ink/ink2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44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11 3679 0 0,'0'0'167'0'0,"-2"-1"-7"0"0,2 0-87 0 0,-1 0 0 0 0,0 1 0 0 0,1-1 0 0 0,-1 1 1 0 0,0-1-1 0 0,1 1 0 0 0,-1 0 0 0 0,0-1 0 0 0,0 1 0 0 0,0 0 0 0 0,1 0 0 0 0,-1-1 0 0 0,0 1 0 0 0,0 0 1 0 0,0 0-1 0 0,0 0 0 0 0,1 0 0 0 0,-1 0 0 0 0,0 0 0 0 0,0 0 0 0 0,0 0 0 0 0,0 0 0 0 0,0 1 0 0 0,1-1 1 0 0,-1 0-1 0 0,0 0 0 0 0,0 1 0 0 0,0-1 0 0 0,1 0 0 0 0,-2 2 0 0 0,-1-1 326 0 0,-4 3 88 0 0,1 0-1 0 0,-1 0 1 0 0,1 1-1 0 0,0 0 1 0 0,0 0-1 0 0,1 0 1 0 0,-6 7-1 0 0,-1 3-52 0 0,-18 27 0 0 0,20-26-327 0 0,0 1-1 0 0,1 1 0 0 0,1-1 0 0 0,1 1 1 0 0,0 1-1 0 0,-5 25 0 0 0,10-36-7 0 0,1 1 0 0 0,0-1 1 0 0,0 1-1 0 0,1-1 0 0 0,0 1 0 0 0,0-1 0 0 0,1 1 0 0 0,0-1 0 0 0,1 0 1 0 0,0 1-1 0 0,0-1 0 0 0,1 0 0 0 0,0 0 0 0 0,0 0 0 0 0,1 0 0 0 0,8 13 1 0 0,-8-17 0 0 0,-1 0 1 0 0,1 0-1 0 0,-1-1 1 0 0,1 1 0 0 0,0-1-1 0 0,1 0 1 0 0,-1 0-1 0 0,0-1 1 0 0,1 1 0 0 0,0-1-1 0 0,-1 0 1 0 0,1 0-1 0 0,0-1 1 0 0,0 0 0 0 0,0 1-1 0 0,0-1 1 0 0,0-1-1 0 0,0 1 1 0 0,0-1 0 0 0,6 0-1 0 0,-2 0 60 0 0,0-1 1 0 0,0 0-1 0 0,0 0 0 0 0,0-1 0 0 0,0 0 0 0 0,-1-1 1 0 0,1 0-1 0 0,-1 0 0 0 0,1-1 0 0 0,12-7 0 0 0,-10 3-65 0 0,0 0 0 0 0,-1-1 0 0 0,0-1 0 0 0,0 0 0 0 0,-1 0 0 0 0,-1 0 0 0 0,0-1-1 0 0,12-21 1 0 0,-14 22-62 0 0,0-1-1 0 0,-2 0 1 0 0,1 0-1 0 0,-1 0 0 0 0,-1 0 1 0 0,0-1-1 0 0,0 1 1 0 0,-1-1-1 0 0,-1 0 0 0 0,0-16 1 0 0,-1 20-55 0 0,-2 0-1 0 0,1 0 1 0 0,-1 0-1 0 0,0 0 1 0 0,-1 0 0 0 0,0 0-1 0 0,0 1 1 0 0,0 0 0 0 0,-1-1-1 0 0,0 1 1 0 0,-1 0 0 0 0,0 1-1 0 0,0-1 1 0 0,0 1 0 0 0,-1 0-1 0 0,0 0 1 0 0,0 1-1 0 0,0 0 1 0 0,-1 0 0 0 0,1 0-1 0 0,-1 1 1 0 0,-14-7 0 0 0,14 8-240 0 0,0 0 1 0 0,0 0 0 0 0,0 0-1 0 0,-1 1 1 0 0,1 0 0 0 0,-1 1 0 0 0,0-1-1 0 0,1 2 1 0 0,-1-1 0 0 0,0 1-1 0 0,0 0 1 0 0,1 0 0 0 0,-1 1 0 0 0,0 0-1 0 0,1 1 1 0 0,-1 0 0 0 0,1 0-1 0 0,-1 0 1 0 0,1 1 0 0 0,0 0 0 0 0,0 1-1 0 0,0-1 1 0 0,1 1 0 0 0,-8 6-1 0 0,12-9-155 0 0,0 1-1 0 0,0 0 1 0 0,0 0-1 0 0,0 0 0 0 0,1 0 1 0 0,-1 0-1 0 0,0 0 1 0 0,1 0-1 0 0,0 1 1 0 0,-3 4-1 0 0,1 8-2769 0 0</inkml:trace>
</inkml:ink>
</file>

<file path=ppt/ink/ink2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45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2039 0 0,'0'0'92'0'0,"0"3"-2"0"0,1-1 178 0 0,0 0 1 0 0,0 1 0 0 0,-1-1-1 0 0,1 1 1 0 0,-1 0-1 0 0,0-1 1 0 0,0 1 0 0 0,0-1-1 0 0,0 1 1 0 0,0-1 0 0 0,-1 6-1 0 0,-1 3 6179 0 0,3-2 1244 0 0,8-13-7111 0 0,-8 3-554 0 0,5-5 135 0 0,-4 0-164 0 0,-1 0-74 0 0,-1 4-54 0 0,-15-2-911 0 0</inkml:trace>
</inkml:ink>
</file>

<file path=ppt/ink/ink2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45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2 4663 0 0,'0'0'694'0'0,"-2"0"796"0"0,-1-1-976 0 0,0 1 0 0 0,-1 0 0 0 0,1 0 0 0 0,0 0 0 0 0,0 0 0 0 0,0 1 0 0 0,0-1 0 0 0,0 1-1 0 0,0 0 1 0 0,0 0 0 0 0,-4 1 0 0 0,2 1-110 0 0,0-1 0 0 0,0 1-1 0 0,0 0 1 0 0,0 1 0 0 0,-6 5 0 0 0,-1 3-74 0 0,0 1 0 0 0,0 1 1 0 0,-9 15-1 0 0,8-11-147 0 0,2 1 0 0 0,0 0 1 0 0,1 1-1 0 0,1 0 0 0 0,1 0 1 0 0,0 1-1 0 0,2 0 0 0 0,1 1 0 0 0,0-1 1 0 0,-2 31-1 0 0,4-25 44 0 0,2-1 0 0 0,1 1 0 0 0,4 37 0 0 0,-3-56-182 0 0,0 0-1 0 0,0-1 1 0 0,1 1-1 0 0,0 0 1 0 0,1-1-1 0 0,-1 0 1 0 0,2 0-1 0 0,-1 0 1 0 0,1 0-1 0 0,0 0 1 0 0,0 0 0 0 0,1-1-1 0 0,-1 0 1 0 0,2 0-1 0 0,-1 0 1 0 0,8 6-1 0 0,-9-9-8 0 0,0-1 0 0 0,1 1-1 0 0,-1-1 1 0 0,0 0 0 0 0,1 0-1 0 0,-1-1 1 0 0,1 1 0 0 0,-1-1-1 0 0,1 0 1 0 0,0 0 0 0 0,4 0 0 0 0,-1-1 22 0 0,0 0 1 0 0,0 0 0 0 0,-1-1-1 0 0,1 0 1 0 0,0-1 0 0 0,8-2-1 0 0,5-3 77 0 0,0-2 1 0 0,-1 0-1 0 0,33-21 0 0 0,-50 29-129 0 0,-1-1 0 0 0,0 1-1 0 0,1-1 1 0 0,-1 1 0 0 0,0-1-1 0 0,0 0 1 0 0,0 0 0 0 0,3-4-1 0 0,-5 6-4 0 0,0-1 0 0 0,0 1 0 0 0,0-1 1 0 0,1 1-1 0 0,-1-1 0 0 0,0 1 0 0 0,0-1 0 0 0,0 1 0 0 0,0-1 0 0 0,0 1 0 0 0,0-1 0 0 0,0 1 1 0 0,0-1-1 0 0,0 1 0 0 0,0-1 0 0 0,0 1 0 0 0,0-1 0 0 0,0 1 0 0 0,0-1 0 0 0,-1 1 0 0 0,1-1 0 0 0,-1 0 0 0 0,0 0 0 0 0,1 0-1 0 0,-1 0 1 0 0,0 0 0 0 0,0 0 0 0 0,1 0-1 0 0,-1 1 1 0 0,0-1 0 0 0,0 0 0 0 0,0 1-1 0 0,-1-2 1 0 0,-3 1-66 0 0,1-1 0 0 0,0 1-1 0 0,0-1 1 0 0,-1 1 0 0 0,1 0-1 0 0,0 1 1 0 0,-1-1 0 0 0,1 1 0 0 0,-1 0-1 0 0,1 0 1 0 0,-1 1 0 0 0,-4 0 0 0 0,-7 1-674 0 0,-30 9 1 0 0,30-4-550 0 0,0 0 0 0 0,0 0 1 0 0,0 2-1 0 0,1 0 0 0 0,-26 20 0 0 0,18-12-596 0 0</inkml:trace>
</inkml:ink>
</file>

<file path=ppt/ink/ink2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47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 2271 0 0,'0'0'102'0'0,"-1"0"186"0"0,-1-1-40 0 0,0 1 1 0 0,1 0 0 0 0,-1 0-1 0 0,0 0 1 0 0,0 0-1 0 0,1 0 1 0 0,-1 0 0 0 0,0 1-1 0 0,0-1 1 0 0,1 1-1 0 0,-1-1 1 0 0,0 1 0 0 0,1-1-1 0 0,-1 1 1 0 0,0 0-1 0 0,1 0 1 0 0,-3 2 0 0 0,1-1 52 0 0,0 1 0 0 0,0 0 1 0 0,0 0-1 0 0,1 0 0 0 0,-1 0 1 0 0,1 0-1 0 0,-4 7 0 0 0,1 2 150 0 0,-1 0-1 0 0,1 1 0 0 0,-5 23 0 0 0,1 6-95 0 0,1 1-1 0 0,2 0 0 0 0,0 45 0 0 0,5-65-180 0 0,2 1-1 0 0,1-1 0 0 0,0 1 1 0 0,2-1-1 0 0,1 0 1 0 0,1 0-1 0 0,10 27 0 0 0,-14-45-86 0 0,0-1 1 0 0,0 1-1 0 0,1-1 0 0 0,-1 0 0 0 0,1 0 0 0 0,0 0 0 0 0,0 0 0 0 0,0-1 0 0 0,0 1 1 0 0,1-1-1 0 0,-1 0 0 0 0,1 0 0 0 0,0 0 0 0 0,0 0 0 0 0,5 2 0 0 0,-5-3-4 0 0,-1-1 0 0 0,1 0 1 0 0,0 0-1 0 0,-1 0 0 0 0,1 0 0 0 0,0-1 0 0 0,0 0 0 0 0,0 1 0 0 0,-1-1 0 0 0,1-1 0 0 0,0 1 0 0 0,0 0 1 0 0,0-1-1 0 0,-1 0 0 0 0,1 0 0 0 0,0 0 0 0 0,-1 0 0 0 0,1-1 0 0 0,5-2 0 0 0,14-9 200 0 0,0-1 0 0 0,-1-1 0 0 0,30-26 0 0 0,-38 28-170 0 0,0-1 0 0 0,-1 0 1 0 0,0-1-1 0 0,-1 0 1 0 0,14-26-1 0 0,-23 35-50 0 0,0 1 1 0 0,0-1-1 0 0,-1 1 0 0 0,0-1 1 0 0,0 0-1 0 0,-1 0 0 0 0,1 0 0 0 0,-2 0 1 0 0,1 0-1 0 0,0 0 0 0 0,-1 0 1 0 0,0-1-1 0 0,-1-5 0 0 0,-1 2-3 0 0,0 1 0 0 0,-1 0-1 0 0,0 0 1 0 0,0 0 0 0 0,-1 0 0 0 0,0 0-1 0 0,-9-13 1 0 0,-2-2-52 0 0,0 2 0 0 0,-21-24-1 0 0,32 41-84 0 0,-1-1-1 0 0,-1 1 0 0 0,1 0 1 0 0,-1 1-1 0 0,1-1 0 0 0,-2 1 1 0 0,1 0-1 0 0,0 0 0 0 0,-1 1 1 0 0,1 0-1 0 0,-1 0 1 0 0,0 0-1 0 0,-8-1 0 0 0,12 3-85 0 0,0 1-1 0 0,0 0 0 0 0,0 0 1 0 0,0 0-1 0 0,0 0 0 0 0,0 0 1 0 0,0 1-1 0 0,-1-1 0 0 0,1 1 1 0 0,0 0-1 0 0,1 0 0 0 0,-1 0 1 0 0,0 0-1 0 0,0 0 0 0 0,-4 3 1 0 0,3-1-216 0 0,1 0 0 0 0,-1 0 0 0 0,1 0 0 0 0,0 0 1 0 0,0 1-1 0 0,0-1 0 0 0,0 1 0 0 0,1 0 1 0 0,-4 5-1 0 0,1 1-303 0 0,1 1-1 0 0,0-1 1 0 0,1 1 0 0 0,0 0 0 0 0,0 0 0 0 0,1 0 0 0 0,-1 13-1 0 0,5 19-1085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21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79 224 7055 0 0,'3'-22'496'0'0,"2"0"0"0"0,1 0 0 0 0,10-26 0 0 0,-13 41-179 0 0,0 1 0 0 0,1-1 1 0 0,-1 1-1 0 0,1-1 0 0 0,1 1 0 0 0,0 1 0 0 0,-1-1 0 0 0,2 0 0 0 0,-1 1 1 0 0,1 0-1 0 0,-1 1 0 0 0,1-1 0 0 0,11-5 0 0 0,-9 6-64 0 0,1 0 0 0 0,-1 1 0 0 0,1-1 0 0 0,-1 2 0 0 0,1 0 0 0 0,0 0 0 0 0,0 0 0 0 0,0 1 0 0 0,0 1 0 0 0,0-1 0 0 0,0 1-1 0 0,12 2 1 0 0,-16-1-184 0 0,0-1-1 0 0,0 1 1 0 0,0 1-1 0 0,0-1 1 0 0,0 1-1 0 0,0 0 1 0 0,0 0-1 0 0,-1 0 1 0 0,1 1 0 0 0,-1 0-1 0 0,1-1 1 0 0,-1 2-1 0 0,0-1 1 0 0,0 0-1 0 0,-1 1 1 0 0,1 0-1 0 0,-1 0 1 0 0,1 0-1 0 0,-1 0 1 0 0,0 0-1 0 0,-1 1 1 0 0,4 6-1 0 0,-4-5-42 0 0,1 0-1 0 0,-1 1 1 0 0,-1-1-1 0 0,1 1 1 0 0,-1 0-1 0 0,0-1 1 0 0,-1 1-1 0 0,0 0 1 0 0,0-1-1 0 0,0 1 1 0 0,-1 0-1 0 0,0-1 1 0 0,0 1-1 0 0,0 0 1 0 0,-4 6-1 0 0,2-4-21 0 0,-1-1 1 0 0,1 0-1 0 0,-2-1 0 0 0,1 1 0 0 0,-1-1 1 0 0,-1 0-1 0 0,1 0 0 0 0,-1 0 0 0 0,0-1 0 0 0,-1 0 1 0 0,-7 5-1 0 0,-13 9-91 0 0,-59 31 0 0 0,-35 8-863 0 0,84-42 342 0 0,23-11 149 0 0,1 0 0 0 0,-1-1 0 0 0,-16 4 0 0 0,29-8 315 0 0,8-6-83 0 0,-4 3 250 0 0,1 0 1 0 0,-1 0-1 0 0,1 1 0 0 0,0 0 0 0 0,-1-1 0 0 0,1 1 0 0 0,0 1 0 0 0,0-1 0 0 0,0 1 0 0 0,0-1 1 0 0,0 1-1 0 0,0 0 0 0 0,4 1 0 0 0,9 1 235 0 0,29 8-1 0 0,-27-5-158 0 0,145 40 1248 0 0,-142-36-1560 0 0,0 0 0 0 0,-1 2 0 0 0,0 0 0 0 0,0 1 0 0 0,20 17 0 0 0,-35-25-1491 0 0</inkml:trace>
</inkml:ink>
</file>

<file path=ppt/ink/ink2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48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 2039 0 0,'0'0'9287'0'0,"2"1"-8140"0"0,7 6-130 0 0,-6-6 907 0 0,9 0-465 0 0,-9-1-1150 0 0,0 1 0 0 0,0-1 0 0 0,0 0 0 0 0,0 0 1 0 0,0-1-1 0 0,0 1 0 0 0,0 0 0 0 0,0-1 0 0 0,4-1 1 0 0,-5 1-333 0 0,9-5 795 0 0,-10 4-322 0 0,-7 2-393 0 0,-2 1-182 0 0,1 1 1 0 0,0 0 0 0 0,0 0 0 0 0,0 1 0 0 0,0 0 0 0 0,0 0 0 0 0,0 0 0 0 0,1 1 0 0 0,0 0 0 0 0,-1 0-1 0 0,2 1 1 0 0,-8 6 0 0 0,12-10 32 0 0,19 0 19 0 0,-14 0-193 0 0,0-1 0 0 0,1 0 1 0 0,-1 0-1 0 0,0 0 0 0 0,1-1 1 0 0,3 0-1 0 0,4-3-1573 0 0</inkml:trace>
</inkml:ink>
</file>

<file path=ppt/ink/ink2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2:50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227 125 2791 0 0,'1'-2'395'0'0,"6"-12"3242"0"0,-7 12-2331 0 0,2-2-806 0 0,-1 0 1 0 0,1 0-1 0 0,-1 0 1 0 0,-1 0 0 0 0,1-1-1 0 0,0 1 1 0 0,-1 0-1 0 0,0-1 1 0 0,0 1-1 0 0,0 0 1 0 0,-1-1-1 0 0,-1-7 1 0 0,1 9-402 0 0,0 1 1 0 0,0-1-1 0 0,0 1 0 0 0,0 0 1 0 0,0 0-1 0 0,0 0 0 0 0,-1 0 1 0 0,1 0-1 0 0,-1 0 0 0 0,0 0 1 0 0,1 0-1 0 0,-1 0 0 0 0,0 1 1 0 0,0-1-1 0 0,0 1 0 0 0,0-1 1 0 0,-1 1-1 0 0,1 0 0 0 0,0 0 1 0 0,0 0-1 0 0,-1 0 0 0 0,1 0 1 0 0,-1 1-1 0 0,-3-2 0 0 0,1 2-69 0 0,0-1 0 0 0,0 1-1 0 0,1 0 1 0 0,-1 0 0 0 0,0 0-1 0 0,0 1 1 0 0,1-1 0 0 0,-1 1-1 0 0,1 0 1 0 0,-1 1 0 0 0,0-1-1 0 0,1 1 1 0 0,-5 2 0 0 0,2 0-25 0 0,0 0-1 0 0,1 1 1 0 0,0-1 0 0 0,0 1 0 0 0,0 0 0 0 0,0 1 0 0 0,-7 9 0 0 0,5-5-14 0 0,1 1 0 0 0,0 1 1 0 0,0-1-1 0 0,1 1 0 0 0,1 0 1 0 0,0 0-1 0 0,0 0 1 0 0,1 1-1 0 0,-2 17 0 0 0,4-15 3 0 0,0 0-1 0 0,1 0 1 0 0,1-1 0 0 0,2 18-1 0 0,-1-25 5 0 0,0 0-1 0 0,0-1 0 0 0,1 0 1 0 0,0 1-1 0 0,0-1 0 0 0,0 0 1 0 0,1 0-1 0 0,-1 0 0 0 0,1 0 1 0 0,1-1-1 0 0,6 10 0 0 0,-9-13 20 0 0,1-1 0 0 0,-1 0 0 0 0,1 1-1 0 0,-1-1 1 0 0,1 0 0 0 0,-1 0 0 0 0,1 0-1 0 0,0 0 1 0 0,0 0 0 0 0,-1 0 0 0 0,1 0-1 0 0,0-1 1 0 0,0 1 0 0 0,0 0 0 0 0,0-1-1 0 0,0 0 1 0 0,0 1 0 0 0,0-1 0 0 0,0 0-1 0 0,-1 0 1 0 0,1 0 0 0 0,0 0 0 0 0,0-1-1 0 0,0 1 1 0 0,0-1 0 0 0,0 1 0 0 0,0-1-1 0 0,0 1 1 0 0,0-1 0 0 0,-1 0 0 0 0,1 0-1 0 0,0 0 1 0 0,0 0 0 0 0,1-1 0 0 0,6-5 126 0 0,-1 0 1 0 0,1-1 0 0 0,-1 1-1 0 0,11-16 1 0 0,-18 22-139 0 0,23-30 405 0 0,-1-1 0 0 0,-1-1 0 0 0,-2-1 0 0 0,26-60 0 0 0,-38 75 212 0 0,6-27 0 0 0,-14 44-378 0 0,21 347-108 0 0,-1-85-80 0 0,-13 28-56 0 0,-10-228-134 0 0,2-35-56 0 0,1 39 1 0 0,1-58 321 0 0</inkml:trace>
</inkml:ink>
</file>

<file path=ppt/ink/ink2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3:20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22 143 0 0,'0'0'0'0'0,"-12"-8"0"0"0,0 0 0 0 0,-1 2 0 0 0</inkml:trace>
</inkml:ink>
</file>

<file path=ppt/ink/ink2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5:5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41 4575 0 0,'0'0'208'0'0,"1"-3"-9"0"0,9-25-47 0 0,-6 19 1294 0 0,-6 17 1241 0 0,-3 11-2269 0 0,-4 41-371 0 0,3 1 0 0 0,2 74 0 0 0,4-92-42 0 0,11 237 31 0 0,-4-225-27 0 0,3 0 0 0 0,1-1 0 0 0,21 57 0 0 0,-30-105-9 0 0,0-1 0 0 0,0 1 0 0 0,0-1 0 0 0,1 0 0 0 0,0 0 0 0 0,0 0 0 0 0,0 0 0 0 0,1 0 0 0 0,-1-1 0 0 0,7 7 0 0 0,0-6 42 0 0,-7-5 0 0 0,-1 0 1 0 0,1 0-1 0 0,-1 0 1 0 0,0-1 0 0 0,1 1-1 0 0,-1-1 1 0 0,0 0-1 0 0,1 1 1 0 0,-1-1 0 0 0,0 0-1 0 0,0 0 1 0 0,0 0-1 0 0,1-1 1 0 0,-1 1-1 0 0,-1 0 1 0 0,1-1 0 0 0,0 1-1 0 0,3-4 1 0 0,4-4 262 0 0,-1-1 1 0 0,9-12-1 0 0,-16 21-270 0 0,13-20 360 0 0,-1 1 0 0 0,-1-2 0 0 0,11-27 1 0 0,-17 36-349 0 0,-1 0 1 0 0,-1-1-1 0 0,0 0 1 0 0,-1 0-1 0 0,0-1 0 0 0,0-26 1 0 0,-3 36-37 0 0,0 0 0 0 0,0 0 0 0 0,-1 0 0 0 0,0 0 0 0 0,0 0 0 0 0,-1 0 0 0 0,1 0 0 0 0,-1 0 0 0 0,0 1 0 0 0,-4-8 0 0 0,5 10-9 0 0,0 0 0 0 0,0 1 0 0 0,0-1 0 0 0,-1 1 0 0 0,1 0 0 0 0,0-1-1 0 0,-1 1 1 0 0,1 0 0 0 0,-1 0 0 0 0,1 0 0 0 0,-1 0 0 0 0,0 0 0 0 0,1 0 0 0 0,-1 0-1 0 0,0 1 1 0 0,1-1 0 0 0,-1 1 0 0 0,0-1 0 0 0,0 1 0 0 0,0-1 0 0 0,0 1 0 0 0,1 0-1 0 0,-1 0 1 0 0,0 0 0 0 0,0 0 0 0 0,0 1 0 0 0,0-1 0 0 0,0 0 0 0 0,1 1 0 0 0,-1-1-1 0 0,-3 2 1 0 0,1 0-15 0 0,0 0-1 0 0,1 0 0 0 0,-1 1 1 0 0,1-1-1 0 0,-1 1 0 0 0,1 0 0 0 0,0 0 1 0 0,0 0-1 0 0,0 1 0 0 0,0-1 1 0 0,1 1-1 0 0,0-1 0 0 0,-1 1 1 0 0,1 0-1 0 0,1 0 0 0 0,-1 0 0 0 0,0 0 1 0 0,-1 6-1 0 0,0 1-36 0 0,0 0 0 0 0,1 0 0 0 0,0 1 0 0 0,1-1 0 0 0,0 22 0 0 0,2-25 43 0 0,0 1 0 0 0,0-1 1 0 0,1 1-1 0 0,0-1 0 0 0,0 0 0 0 0,1 0 0 0 0,0 0 0 0 0,0 0 0 0 0,1-1 0 0 0,5 9 0 0 0,-8-14 6 0 0,1 0-1 0 0,-1 1 0 0 0,1-1 1 0 0,0 0-1 0 0,0 0 0 0 0,0 0 0 0 0,0 0 1 0 0,0-1-1 0 0,0 1 0 0 0,1-1 1 0 0,-1 1-1 0 0,0-1 0 0 0,1 0 0 0 0,-1 1 1 0 0,1-1-1 0 0,-1 0 0 0 0,1-1 0 0 0,0 1 1 0 0,-1 0-1 0 0,1-1 0 0 0,0 0 1 0 0,0 1-1 0 0,-1-1 0 0 0,1 0 0 0 0,0-1 1 0 0,0 1-1 0 0,-1 0 0 0 0,1-1 1 0 0,0 1-1 0 0,-1-1 0 0 0,1 0 0 0 0,0 0 1 0 0,-1 0-1 0 0,4-2 0 0 0,16-10 16 0 0,-1-2 0 0 0,-1 0-1 0 0,0-1 1 0 0,30-31 0 0 0,-40 37-19 0 0,20-19-224 0 0,-2-2-1 0 0,-2 0 1 0 0,0-2-1 0 0,-3-1 1 0 0,38-70-1 0 0,-52 82 221 0 0,0-1-1 0 0,-2-1 1 0 0,-1 1 0 0 0,0-1-1 0 0,-2 0 1 0 0,0-1 0 0 0,-1-45-1 0 0,-3 59 135 0 0,-1-1-1 0 0,0 1 0 0 0,-1 0 0 0 0,-3-11 1 0 0,4 16-9 0 0,-1 1-1 0 0,0 0 1 0 0,0-1 0 0 0,0 1 0 0 0,-1 0 0 0 0,0 0 0 0 0,0 1 0 0 0,0-1-1 0 0,-6-6 1 0 0,9 11-103 0 0,0 0 0 0 0,-1 0 0 0 0,1 0 0 0 0,-1 0 0 0 0,1 0 0 0 0,-1 0 0 0 0,1 0 0 0 0,0 0 0 0 0,-1 0 0 0 0,1 0 0 0 0,-1 0 0 0 0,1 0-1 0 0,0 0 1 0 0,-1 1 0 0 0,1-1 0 0 0,-1 0 0 0 0,1 0 0 0 0,0 0 0 0 0,-1 0 0 0 0,1 1 0 0 0,0-1 0 0 0,-1 0 0 0 0,1 1 0 0 0,0-1 0 0 0,0 0 0 0 0,-1 1 0 0 0,1-1 8 0 0,-3 3-4 0 0,1-1 0 0 0,0 1 0 0 0,0 0 0 0 0,1 0 0 0 0,-1-1 0 0 0,1 1 0 0 0,-1 0 0 0 0,1 1 0 0 0,0-1 0 0 0,0 0 0 0 0,-1 5 1 0 0,-4 40 38 0 0,5-42-53 0 0,-3 61 125 0 0,2 0 0 0 0,13 111 0 0 0,7-65-431 0 0,34 119 0 0 0,-48-219-28 0 0,7 26-4143 0 0,-5-25 530 0 0</inkml:trace>
</inkml:ink>
</file>

<file path=ppt/ink/ink2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00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5039 0 0,'0'0'3079'0'0,"2"-1"-1660"0"0,70-23 2936 0 0,36-9-5230 0 0,-90 29-199 0 0</inkml:trace>
</inkml:ink>
</file>

<file path=ppt/ink/ink2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00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91 9071 0 0,'1'-2'414'0'0,"3"-6"-189"0"0,-1-1 0 0 0,0 0 1 0 0,-1 0-1 0 0,0 0 0 0 0,0 0 1 0 0,-1-1-1 0 0,1-14 0 0 0,-4 24 166 0 0,-1-1-373 0 0,1 1 0 0 0,0-1 0 0 0,-1 1 0 0 0,0 0 0 0 0,1 0 0 0 0,-1 1 0 0 0,1-1 0 0 0,0 0 0 0 0,-1 1 0 0 0,1-1 0 0 0,-1 1 0 0 0,1 0 0 0 0,0 0 0 0 0,-1 0 0 0 0,1 0-1 0 0,0 0 1 0 0,0 0 0 0 0,0 1 0 0 0,0-1 0 0 0,0 1 0 0 0,-3 2 0 0 0,-6 6-109 0 0,0 1-1 0 0,-12 14 0 0 0,21-23 77 0 0,-4 5-2 0 0,-1 1 1 0 0,2 0-1 0 0,-1 0 0 0 0,1 0 0 0 0,0 1 0 0 0,1 0 0 0 0,0 0 0 0 0,-6 18 0 0 0,9-23 12 0 0,1-1 0 0 0,-1 1 1 0 0,1 0-1 0 0,-1 0 0 0 0,1 0 0 0 0,0-1 0 0 0,1 1 0 0 0,-1 0 0 0 0,1 0 0 0 0,0-1 0 0 0,-1 1 0 0 0,2 0 0 0 0,-1-1 0 0 0,0 1 0 0 0,1-1 1 0 0,-1 1-1 0 0,1-1 0 0 0,0 0 0 0 0,0 0 0 0 0,1 0 0 0 0,-1 0 0 0 0,1 0 0 0 0,-1 0 0 0 0,1-1 0 0 0,6 5 0 0 0,2 1 114 0 0,0-1 0 0 0,23 10-1 0 0,-24-13-31 0 0,-1 1 0 0 0,0 0 0 0 0,0 0 0 0 0,0 1 0 0 0,0 0-1 0 0,7 7 1 0 0,-13-10-59 0 0,-1-1-1 0 0,1 1 1 0 0,-1 0-1 0 0,0 0 1 0 0,0-1-1 0 0,0 2 1 0 0,0-1-1 0 0,0 0 1 0 0,-1 0-1 0 0,1 0 1 0 0,-1 1-1 0 0,0-1 1 0 0,0 1-1 0 0,0-1 1 0 0,-1 1-1 0 0,1-1 1 0 0,-1 1-1 0 0,0 0 1 0 0,0-1-1 0 0,0 1 1 0 0,0 0-1 0 0,-1-1 1 0 0,1 1-1 0 0,-1-1 1 0 0,0 1-1 0 0,0-1 1 0 0,-1 0-1 0 0,1 1 1 0 0,0-1-1 0 0,-4 5 1 0 0,-5 9-327 0 0,-1-1 0 0 0,-1 0 1 0 0,0-1-1 0 0,-25 25 0 0 0,35-39-22 0 0,-1 1-1 0 0,1 0 1 0 0,0-1-1 0 0,-1 1 1 0 0,1-1 0 0 0,-1 0-1 0 0,-4 2 1 0 0,6-3 293 0 0,-2 1-1352 0 0</inkml:trace>
</inkml:ink>
</file>

<file path=ppt/ink/ink2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01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26 5407 0 0,'-2'-9'582'0'0,"2"8"-530"0"0,-1 0 0 0 0,1 1 1 0 0,0-1-1 0 0,-1 0 0 0 0,1 1 0 0 0,0-1 1 0 0,-1 1-1 0 0,1-1 0 0 0,-1 1 0 0 0,1-1 1 0 0,-1 1-1 0 0,1-1 0 0 0,-1 1 0 0 0,1 0 1 0 0,-1-1-1 0 0,1 1 0 0 0,-1 0 0 0 0,0-1 1 0 0,1 1-1 0 0,-1 0 0 0 0,0 0 0 0 0,1 0 1 0 0,-1-1-1 0 0,0 1 0 0 0,1 0 1 0 0,-2 0-1 0 0,0 0 107 0 0,1 1 0 0 0,-1-1 0 0 0,1 1 0 0 0,-1-1 1 0 0,1 1-1 0 0,-1 0 0 0 0,1-1 0 0 0,-1 1 0 0 0,1 0 1 0 0,0 0-1 0 0,-2 1 0 0 0,-5 5 576 0 0,1 1 0 0 0,-13 15 0 0 0,15-17-1008 0 0,-43 59 459 0 0,-52 91 0 0 0,75-114-169 0 0,4-6-17 0 0,1 1 0 0 0,-18 46 0 0 0,31-64 0 0 0,1 1 0 0 0,0 0 0 0 0,1 0 0 0 0,2 1 0 0 0,0-1 0 0 0,0 29 0 0 0,3-45 0 0 0,0 0 0 0 0,0 1 0 0 0,1-1 0 0 0,-1 0 0 0 0,1 0 0 0 0,0 0 0 0 0,1 0 0 0 0,-1 1 0 0 0,1-2 0 0 0,2 5 0 0 0,-4-7 0 0 0,1 0 0 0 0,-1 0 0 0 0,1 0 0 0 0,0 0 0 0 0,0 0 0 0 0,0 0 0 0 0,-1-1 0 0 0,1 1 0 0 0,0 0 0 0 0,0-1 0 0 0,0 1 0 0 0,0 0 0 0 0,0-1 0 0 0,0 0 0 0 0,0 1 0 0 0,2 0 0 0 0,-1-1 0 0 0,-1 0 0 0 0,1 0 0 0 0,-1 0 0 0 0,1 0 0 0 0,-1 0 0 0 0,1-1 0 0 0,-1 1 0 0 0,1 0 0 0 0,-1-1 0 0 0,1 1 0 0 0,-1-1 0 0 0,0 0 0 0 0,1 1 0 0 0,-1-1 0 0 0,0 0 0 0 0,2-1 0 0 0,5-4 56 0 0,-1 0 0 0 0,0-1 0 0 0,0 0 0 0 0,11-14 0 0 0,22-37 445 0 0,-22 31-322 0 0,30-42 673 0 0,-4-2 0 0 0,-3-1 0 0 0,36-86 0 0 0,-70 138-542 0 0,0-1-1 0 0,6-34 0 0 0,-26 77-149 0 0,9-12-170 0 0,1 0-1 0 0,1 0 1 0 0,0 1-1 0 0,0-1 1 0 0,1 1 0 0 0,0-1-1 0 0,1 1 1 0 0,0 0-1 0 0,1-1 1 0 0,0 1-1 0 0,0-1 1 0 0,1 1-1 0 0,1-1 1 0 0,4 13 0 0 0,-4-16 9 0 0,0-1 0 0 0,0 1 1 0 0,0-1-1 0 0,1 1 1 0 0,0-1-1 0 0,0 0 1 0 0,1-1-1 0 0,0 1 1 0 0,8 7-1 0 0,-9-10 1 0 0,1 1 0 0 0,0-1 1 0 0,-1 0-1 0 0,1 0 0 0 0,1-1 0 0 0,-1 1 0 0 0,0-1 0 0 0,0-1 1 0 0,1 1-1 0 0,-1-1 0 0 0,1 1 0 0 0,0-2 0 0 0,6 2 0 0 0,5-3 47 0 0,-1 1-1 0 0,0-2 1 0 0,0 0-1 0 0,0-1 1 0 0,0-1 0 0 0,0 0-1 0 0,0-1 1 0 0,26-13-1 0 0,-16 5 143 0 0,1-1 1 0 0,-2-2-1 0 0,44-34 0 0 0,-52 36-15 0 0,0 0 0 0 0,-1-2 0 0 0,-1 0 0 0 0,0 0 0 0 0,-2-2 0 0 0,0 1 0 0 0,15-29 0 0 0,-26 42-152 0 0,0 0 0 0 0,0 0 0 0 0,-1 0-1 0 0,1 0 1 0 0,-1-1 0 0 0,0 1 0 0 0,-1-1 0 0 0,1 1-1 0 0,-1-1 1 0 0,0 1 0 0 0,0-1 0 0 0,0 1 0 0 0,-1-6 0 0 0,0 8-19 0 0,0 0 1 0 0,1 0 0 0 0,-1 0-1 0 0,0 0 1 0 0,0 0 0 0 0,0 0-1 0 0,0 0 1 0 0,-1 0 0 0 0,1 1-1 0 0,0-1 1 0 0,-1 0 0 0 0,0 1-1 0 0,1-1 1 0 0,-1 1 0 0 0,0 0-1 0 0,1-1 1 0 0,-1 1 0 0 0,0 0-1 0 0,0 0 1 0 0,0 0 0 0 0,0 0-1 0 0,0 1 1 0 0,0-1 0 0 0,0 0 0 0 0,-1 1-1 0 0,1 0 1 0 0,0-1 0 0 0,-3 1-1 0 0,-6 0-61 0 0,0 0 0 0 0,1 0 0 0 0,-1 1 0 0 0,0 1 0 0 0,-15 3 0 0 0,-52 19-575 0 0,73-22 541 0 0,-1-1-1 0 0,1 1 1 0 0,0 1 0 0 0,-1-1 0 0 0,1 1-1 0 0,0 0 1 0 0,1 0 0 0 0,-1 0 0 0 0,0 1-1 0 0,-3 4 1 0 0,8-8 75 0 0,-1 1 1 0 0,1-1-1 0 0,0 0 0 0 0,-1 1 0 0 0,1-1 0 0 0,0 1 1 0 0,0 0-1 0 0,0-1 0 0 0,0 1 0 0 0,0-1 0 0 0,-1 1 1 0 0,1-1-1 0 0,0 1 0 0 0,0-1 0 0 0,0 1 0 0 0,0-1 1 0 0,0 1-1 0 0,1 0 0 0 0,-1-1 0 0 0,0 1 1 0 0,0-1-1 0 0,0 1 0 0 0,0-1 0 0 0,1 1 0 0 0,-1-1 1 0 0,0 1-1 0 0,0-1 0 0 0,1 1 0 0 0,-1-1 0 0 0,0 0 1 0 0,1 1-1 0 0,-1-1 0 0 0,1 1 0 0 0,-1-1 0 0 0,1 1 1 0 0,15 9-180 0 0,9 0 80 0 0,1-1-1 0 0,1-1 1 0 0,45 7-1 0 0,-47-11 265 0 0,0 2-1 0 0,-1 0 1 0 0,0 1 0 0 0,40 18-1 0 0,-61-23-119 0 0,0-1-1 0 0,0 1 0 0 0,0 0 1 0 0,0 0-1 0 0,-1 0 1 0 0,1 0-1 0 0,-1 1 1 0 0,1-1-1 0 0,-1 1 0 0 0,0-1 1 0 0,0 1-1 0 0,0 0 1 0 0,0 0-1 0 0,0 0 0 0 0,-1 0 1 0 0,1 0-1 0 0,-1 0 1 0 0,0 0-1 0 0,0 1 1 0 0,0-1-1 0 0,0 5 0 0 0,0-2-34 0 0,-1 0 1 0 0,-1-1-1 0 0,1 1 0 0 0,-1-1 0 0 0,0 1 0 0 0,0-1 0 0 0,-1 1 0 0 0,1-1 0 0 0,-1 0 0 0 0,-1 0 0 0 0,1 1 0 0 0,-4 5 1 0 0,-3 3-283 0 0,-1 0 1 0 0,1-1 0 0 0,-22 21-1 0 0,-16 9-5929 0 0,31-31 1660 0 0</inkml:trace>
</inkml:ink>
</file>

<file path=ppt/ink/ink2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01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 7455 0 0,'0'0'575'0'0,"-8"2"-358"0"0,-16 10 341 0 0,1 0 0 0 0,0 2 0 0 0,-26 19 1 0 0,23-15-284 0 0,-7 6-168 0 0,0 1-1 0 0,2 2 1 0 0,1 1-1 0 0,-47 56 0 0 0,72-78-106 0 0,0 0 0 0 0,1 1 0 0 0,0-1 0 0 0,0 1 0 0 0,-5 13 0 0 0,8-19 0 0 0,1 1 0 0 0,-1-1 0 0 0,1 1 0 0 0,-1-1 0 0 0,1 1 0 0 0,0-1 0 0 0,0 1 0 0 0,0 0 0 0 0,0-1 0 0 0,0 1 0 0 0,0-1 0 0 0,0 1 0 0 0,0-1 0 0 0,0 1 0 0 0,1-1 0 0 0,-1 1 0 0 0,1-1 0 0 0,-1 1 0 0 0,1-1 0 0 0,0 1 0 0 0,-1-1 0 0 0,1 0 0 0 0,0 1 0 0 0,0-1 0 0 0,0 0 0 0 0,0 0 0 0 0,0 0 0 0 0,0 1 0 0 0,0-1 0 0 0,1 0 0 0 0,-1-1 0 0 0,0 1 0 0 0,1 0 0 0 0,-1 0 0 0 0,2 0 0 0 0,9 3 151 0 0,0 0 0 0 0,0-1 0 0 0,0-1 1 0 0,0 0-1 0 0,16 1 0 0 0,-8-2 46 0 0,79 5 1024 0 0,-1-2 174 0 0,-81-2-1065 0 0,1 1 0 0 0,-1 0 0 0 0,26 9 0 0 0,-40-11-280 0 0,0 1-1 0 0,0-1 1 0 0,0 0-1 0 0,0 1 1 0 0,0 0 0 0 0,0 0-1 0 0,0-1 1 0 0,-1 2-1 0 0,1-1 1 0 0,-1 0-1 0 0,1 0 1 0 0,-1 1-1 0 0,0 0 1 0 0,4 4-1 0 0,-5-4-35 0 0,0 0-1 0 0,0 0 0 0 0,0 0 0 0 0,0-1 1 0 0,-1 1-1 0 0,1 0 0 0 0,-1 0 0 0 0,1 0 0 0 0,-1 0 1 0 0,0 0-1 0 0,-1 0 0 0 0,1 0 0 0 0,0 0 1 0 0,-1 0-1 0 0,1 0 0 0 0,-3 5 0 0 0,-1 2-76 0 0,1-1 0 0 0,-2 0 0 0 0,0 0 1 0 0,0 0-1 0 0,0 0 0 0 0,-1-1 0 0 0,-1 0 0 0 0,1 0 0 0 0,-9 7 0 0 0,-2 0-740 0 0,0-1-1 0 0,0-1 1 0 0,-23 13 0 0 0,32-21-2 0 0,-1 0 0 0 0,0-1 0 0 0,0 0 0 0 0,-11 2 1 0 0,-1-2-1266 0 0</inkml:trace>
</inkml:ink>
</file>

<file path=ppt/ink/ink2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02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25 304 3079 0 0,'3'-9'8952'0'0,"-4"14"-8732"0"0,-6 16 224 0 0,2 1 0 0 0,0 0 0 0 0,1 0-1 0 0,-2 40 1 0 0,6-57-416 0 0,0 0 1 0 0,1 0-1 0 0,-1 1 0 0 0,1-1 0 0 0,0 0 1 0 0,0 0-1 0 0,1 0 0 0 0,-1 0 0 0 0,1 0 1 0 0,0 0-1 0 0,1 0 0 0 0,-1 0 0 0 0,1-1 0 0 0,0 1 1 0 0,0-1-1 0 0,0 0 0 0 0,1 0 0 0 0,-1 0 1 0 0,1 0-1 0 0,0-1 0 0 0,0 0 0 0 0,1 1 1 0 0,-1-1-1 0 0,0-1 0 0 0,1 1 0 0 0,8 3 1 0 0,-5-4 32 0 0,1 1 0 0 0,-1-1 0 0 0,1 0 0 0 0,0-1 0 0 0,0 0 0 0 0,-1-1 0 0 0,1 1 0 0 0,0-2 0 0 0,0 1 0 0 0,0-1 0 0 0,0-1 0 0 0,-1 1 0 0 0,1-2 0 0 0,-1 1 0 0 0,15-7 0 0 0,-10 3-21 0 0,1 0 0 0 0,-1-1-1 0 0,0-1 1 0 0,0 0 0 0 0,-1-1 0 0 0,0-1 0 0 0,-1 1-1 0 0,16-18 1 0 0,-11 7 23 0 0,0 0 0 0 0,-1-1-1 0 0,-2-1 1 0 0,0 0 0 0 0,-1-1-1 0 0,-1-1 1 0 0,-1 1 0 0 0,-1-1-1 0 0,-2-1 1 0 0,0 0 0 0 0,-1 0-1 0 0,2-28 1 0 0,-8 49 58 0 0,-1 5-65 0 0,-3 12-68 0 0,-3 20-48 0 0,3 0 44 0 0,-2 53 0 0 0,6-72 12 0 0,0 0-1 0 0,2 0 1 0 0,0 0-1 0 0,0 0 0 0 0,1-1 1 0 0,8 22-1 0 0,-9-31 5 0 0,0 0 0 0 0,0 0 0 0 0,0 0 0 0 0,5 7 0 0 0,2-3 0 0 0,-7-7 5 0 0,0 0 0 0 0,0 0 0 0 0,1 0 0 0 0,-1-1 0 0 0,0 1 0 0 0,0-1 0 0 0,0 1 0 0 0,1-1 0 0 0,-1 0 0 0 0,0 1 0 0 0,1-1 0 0 0,-1-1 0 0 0,0 1 0 0 0,0 0 0 0 0,4-1 0 0 0,-2 0 15 0 0,0-1 0 0 0,-1 1 0 0 0,1-1-1 0 0,0 0 1 0 0,-1 0 0 0 0,1 0 0 0 0,-1 0 0 0 0,4-3 0 0 0,3-5 36 0 0,-1 1 1 0 0,0-1 0 0 0,0-1 0 0 0,8-12 0 0 0,12-22 85 0 0,25-56 0 0 0,-36 64 294 0 0,1 2 1 0 0,2 0-1 0 0,34-43 0 0 0,-40 59-296 0 0,-15 19-140 0 0,1 0 0 0 0,0 0 0 0 0,-1 0 0 0 0,1 1-1 0 0,0-1 1 0 0,-1 0 0 0 0,1 0 0 0 0,-1 0 0 0 0,1 1 0 0 0,0-1 0 0 0,-1 0-1 0 0,1 1 1 0 0,-1-1 0 0 0,1 0 0 0 0,0 1 0 0 0,-1-1 0 0 0,1 1 0 0 0,0 0-1 0 0,-1-1 2 0 0,3 3-6 0 0,1 1 1 0 0,-1-1-1 0 0,0 1 1 0 0,0 0 0 0 0,-1 0-1 0 0,1 0 1 0 0,-1 1-1 0 0,0-1 1 0 0,2 8 0 0 0,13 44-28 0 0,-15-45 30 0 0,37 200 329 0 0,-36-147-137 0 0,-3-41-112 0 0,3 23-1 0 0,1-36-77 0 0,-3-10 1 0 0,0 1 0 0 0,0-1 0 0 0,0 0-1 0 0,0 1 1 0 0,0-1 0 0 0,0 0 0 0 0,0 0-1 0 0,0 0 1 0 0,0 0 0 0 0,0 0 0 0 0,0 0 0 0 0,0 0-1 0 0,1-1 1 0 0,-1 1 0 0 0,0 0 0 0 0,0 0-1 0 0,0-1 1 0 0,0 1 0 0 0,0-1 0 0 0,0 1 0 0 0,0-1-1 0 0,-1 1 1 0 0,3-2 0 0 0,22-16 34 0 0,-12 6-24 0 0,0 0 0 0 0,-1 0 1 0 0,-1-1-1 0 0,0-1 0 0 0,15-24 1 0 0,-4-1 39 0 0,17-41 0 0 0,-18 30 12 0 0,-10 22 104 0 0,2 0 1 0 0,0 1 0 0 0,34-49-1 0 0,-47 76-164 0 0,0 0 0 0 0,1-1 0 0 0,-1 1-1 0 0,0 0 1 0 0,0-1 0 0 0,1 1 0 0 0,-1 0-1 0 0,0-1 1 0 0,1 1 0 0 0,-1 0 0 0 0,0 0-1 0 0,1-1 1 0 0,-1 1 0 0 0,0 0 0 0 0,1 0-1 0 0,-1 0 1 0 0,1 0 0 0 0,-1 0 0 0 0,0-1-1 0 0,1 1 1 0 0,-1 0 0 0 0,1 0 0 0 0,-1 0-1 0 0,1 0 1 0 0,-1 0 0 0 0,0 0 0 0 0,1 0-1 0 0,-1 1 1 0 0,1-1 0 0 0,-1 0 0 0 0,1 0-1 0 0,-1 0 1 0 0,1 0 0 0 0,0 1-2 0 0,1 0 0 0 0,-1 0 1 0 0,0 0-1 0 0,0 1 0 0 0,1-1 1 0 0,-1 0-1 0 0,0 0 0 0 0,0 1 0 0 0,1 1 1 0 0,1 3-24 0 0,1 1 0 0 0,-1-1 0 0 0,3 10 0 0 0,-1 3 30 0 0,0 0-1 0 0,-1 1 1 0 0,2 33-1 0 0,-5 64 244 0 0,-2-37-68 0 0,1-69-167 0 0,0-11-16 0 0,0 1 0 0 0,0-1 0 0 0,0 0 0 0 0,0 0 0 0 0,0 1 0 0 0,0-1 0 0 0,0 0 0 0 0,0 1 0 0 0,0-1 0 0 0,0 0 0 0 0,0 0 0 0 0,0 1 0 0 0,0-1 0 0 0,0 0 0 0 0,1 1 0 0 0,-1-1 0 0 0,0 0 0 0 0,0 0 0 0 0,0 0 0 0 0,0 1 0 0 0,1-1 0 0 0,-1 0 0 0 0,0 0 0 0 0,0 0 0 0 0,1 1 0 0 0,-1-1 0 0 0,0 0 0 0 0,0 0 0 0 0,1 0 0 0 0,-1 0 0 0 0,0 0 0 0 0,0 1 0 0 0,1-1 0 0 0,-1 0 0 0 0,0 0 0 0 0,1 0 0 0 0,-1 0 0 0 0,0 0 0 0 0,0 0 0 0 0,1 0 0 0 0,-1 0 0 0 0,0 0 0 0 0,1 0 0 0 0,-1 0 0 0 0,0 0 0 0 0,0 0 0 0 0,1-1 0 0 0,-1 1 0 0 0,0 0 0 0 0,0 0 0 0 0,1 0 0 0 0,-1 0 0 0 0,0 0 0 0 0,0-1 0 0 0,1 1 0 0 0,-1 0 0 0 0,0 0 0 0 0,0 0 0 0 0,0-1 0 0 0,1 1 0 0 0,-1 0 0 0 0,0 0 0 0 0,0 0 0 0 0,0-1 0 0 0,0 1 0 0 0,1 0 0 0 0,-1-1 0 0 0,6-5 10 0 0,0-1-1 0 0,0 0 0 0 0,0 0 1 0 0,-1 0-1 0 0,0-1 1 0 0,6-14-1 0 0,19-55 37 0 0,-10 23-30 0 0,40-79 128 0 0,-55 124-80 0 0,0 1 0 0 0,11-13 0 0 0,-15 19 96 0 0,0 3-154 0 0,0 0 0 0 0,0 0 0 0 0,-1 0-1 0 0,1 0 1 0 0,-1 0 0 0 0,1 0 0 0 0,0 1 0 0 0,-1-1-1 0 0,0 0 1 0 0,1 1 0 0 0,-1 0-6 0 0,4 10-9 0 0,-2 0 0 0 0,0 1-1 0 0,0-1 1 0 0,-1 1 0 0 0,-1 0 0 0 0,0 0-1 0 0,-3 16 1 0 0,2 2 3 0 0,-1-7-17 0 0,2 0-1 0 0,0-1 0 0 0,2 1 1 0 0,0 0-1 0 0,8 27 1 0 0,-9-47-24 0 0,0 0 0 0 0,1 0 1 0 0,0 0-1 0 0,0 0 0 0 0,0 0 1 0 0,0-1-1 0 0,0 1 0 0 0,1-1 1 0 0,-1 1-1 0 0,7 4 0 0 0,-7-6 8 0 0,0-1-1 0 0,0 1 0 0 0,0-1 1 0 0,0 1-1 0 0,0-1 0 0 0,1 0 1 0 0,-1 0-1 0 0,1 0 0 0 0,-1 0 1 0 0,0 0-1 0 0,1-1 1 0 0,0 1-1 0 0,-1-1 0 0 0,1 0 1 0 0,-1 1-1 0 0,1-1 0 0 0,0 0 1 0 0,3-1-1 0 0,7-1-67 0 0,-1-1 0 0 0,0-1 0 0 0,0 1-1 0 0,0-2 1 0 0,0 0 0 0 0,0 0 0 0 0,-1-1 0 0 0,0 0-1 0 0,16-13 1 0 0,-9 6 81 0 0,7-5 4 0 0,37-34 0 0 0,-55 45 60 0 0,0 0 0 0 0,0-1 0 0 0,-1 0 0 0 0,-1 0 0 0 0,1-1 0 0 0,-1 1 1 0 0,0-1-1 0 0,-1 0 0 0 0,4-12 0 0 0,-3 9 159 0 0,0 0 0 0 0,9-15-1 0 0,-7 14 33 0 0,9-21-1 0 0,-15 29-189 0 0,1 1 0 0 0,-1 0 0 0 0,0-1 0 0 0,0 1 0 0 0,-1-1 0 0 0,1 0 0 0 0,-1 1 0 0 0,0-1 0 0 0,-1-5 0 0 0,0 7-34 0 0,0 0 0 0 0,0 0 0 0 0,0 1 0 0 0,0-1 0 0 0,0 0 1 0 0,-1 0-1 0 0,0 1 0 0 0,1-1 0 0 0,-1 1 0 0 0,0-1 0 0 0,0 1 0 0 0,-1 0 0 0 0,1 0 0 0 0,0 0 0 0 0,-1 0 0 0 0,1 0 0 0 0,-1 1 0 0 0,1-1 0 0 0,-1 1 0 0 0,0-1 0 0 0,0 1 0 0 0,-5-2 1 0 0,-1 1-8 0 0,0-1 1 0 0,1 1 0 0 0,-1 0 0 0 0,0 1 0 0 0,0 0-1 0 0,-16 0 1 0 0,21 2-3 0 0,0-1 0 0 0,1 0 1 0 0,-1 1-1 0 0,0 0 0 0 0,0 0 0 0 0,0 0 0 0 0,1 0 0 0 0,-1 1 0 0 0,1 0 0 0 0,-1-1 1 0 0,1 1-1 0 0,-1 0 0 0 0,1 1 0 0 0,0-1 0 0 0,0 1 0 0 0,0-1 0 0 0,0 1 0 0 0,1 0 1 0 0,-3 3-1 0 0,2-2-8 0 0,1 0-1 0 0,0 0 1 0 0,0 1 0 0 0,0-1 0 0 0,0 0 0 0 0,1 0 0 0 0,0 1-1 0 0,0-1 1 0 0,0 1 0 0 0,0 0 0 0 0,1-1 0 0 0,0 1 0 0 0,0-1-1 0 0,0 1 1 0 0,1 8 0 0 0,2 3-15 0 0,0 0-1 0 0,1 0 1 0 0,7 17-1 0 0,-8-27 28 0 0,-1 0 0 0 0,2 0 0 0 0,-1 0 0 0 0,0 0-1 0 0,1-1 1 0 0,0 0 0 0 0,1 1 0 0 0,-1-2 0 0 0,1 1-1 0 0,8 6 1 0 0,1-1 32 0 0,0-1-1 0 0,1 0 0 0 0,0-1 1 0 0,1-1-1 0 0,0-1 1 0 0,0 0-1 0 0,0-1 0 0 0,1 0 1 0 0,-1-2-1 0 0,1 0 1 0 0,26 2-1 0 0,-29-5-278 0 0,0 0 0 0 0,1 0 0 0 0,-1-2 0 0 0,1 0 0 0 0,-1 0 0 0 0,0-1-1 0 0,0-1 1 0 0,0 0 0 0 0,-1-1 0 0 0,1-1 0 0 0,-1 0 0 0 0,-1-1 0 0 0,1 0 0 0 0,12-9 0 0 0,0-5-1664 0 0</inkml:trace>
</inkml:ink>
</file>

<file path=ppt/ink/ink2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0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8863 0 0,'0'0'4070'0'0,"1"2"-3461"0"0,2 3-389 0 0,-1 0 0 0 0,0 0-1 0 0,0 0 1 0 0,0 1 0 0 0,-1-1 0 0 0,2 11 0 0 0,1 38 187 0 0,-2-20-249 0 0,14 268 159 0 0,-11-161-310 0 0,-1 83 286 0 0,-6-177-285 0 0,2-45-301 0 0,0-4-550 0 0,19-82-1597 0 0,0 3 1032 0 0,-10 20 999 0 0,-3-1 0 0 0,-3-76 0 0 0,-22-123 1882 0 0,18 250-1345 0 0,-3-19 524 0 0,2-46 1 0 0,2 69-497 0 0,0-1-1 0 0,1 0 1 0 0,0 0-1 0 0,1 1 1 0 0,0-1-1 0 0,0 1 1 0 0,0 0-1 0 0,1-1 1 0 0,0 1 0 0 0,1 0-1 0 0,4-8 1 0 0,-5 12-26 0 0,-1-1 1 0 0,1 1 0 0 0,0 0 0 0 0,1 0 0 0 0,-1 0 0 0 0,0 0 0 0 0,1 1 0 0 0,-1-1 0 0 0,1 1-1 0 0,0 0 1 0 0,0 0 0 0 0,0 0 0 0 0,0 0 0 0 0,7-1 0 0 0,-5 2 8 0 0,0 0 1 0 0,-1 1-1 0 0,1-1 1 0 0,0 1-1 0 0,0 0 1 0 0,0 1-1 0 0,-1-1 1 0 0,1 1-1 0 0,0 1 1 0 0,6 1 0 0 0,-4 0-49 0 0,0 0 1 0 0,0 0-1 0 0,-1 1 1 0 0,0 0-1 0 0,0 0 1 0 0,0 1-1 0 0,0 0 1 0 0,-1 0-1 0 0,0 0 1 0 0,0 1 0 0 0,0 0-1 0 0,0 0 1 0 0,-1 1-1 0 0,0-1 1 0 0,6 13-1 0 0,-7-10-72 0 0,-1-1 0 0 0,0 1 1 0 0,0 0-1 0 0,-1 0 0 0 0,-1 1 0 0 0,1-1 0 0 0,-1 0 0 0 0,-1 1 0 0 0,0-1 1 0 0,0 0-1 0 0,-1 1 0 0 0,0-1 0 0 0,-1 0 0 0 0,0 0 0 0 0,-3 12 0 0 0,-7 11-733 0 0,-1 0 1 0 0,-31 54-1 0 0,21-43-1547 0 0,8-16-1817 0 0,1-3-960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2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9903 0 0,'0'0'1174'0'0,"2"1"-388"0"0,4 2-223 0 0,-1 2 0 0 0,0-1-1 0 0,0 0 1 0 0,0 1 0 0 0,-1 0-1 0 0,1 0 1 0 0,-1 0 0 0 0,6 12-1 0 0,-4-6-65 0 0,0 1 0 0 0,-1 1-1 0 0,5 22 1 0 0,-6-18-254 0 0,0 0 0 0 0,-2 0 1 0 0,0 1-1 0 0,-2 27 0 0 0,-1-10-1496 0 0,-9 43 1 0 0</inkml:trace>
</inkml:ink>
</file>

<file path=ppt/ink/ink2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03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79 9359 0 0,'-7'-21'580'0'0,"5"14"-510"0"0,0 1 1 0 0,0-1 0 0 0,0 1 0 0 0,-4-6 0 0 0,5 11 11 0 0,0-1-1 0 0,0 1 1 0 0,0 0 0 0 0,0-1 0 0 0,0 1-1 0 0,0 0 1 0 0,0 0 0 0 0,0 0 0 0 0,0 0-1 0 0,-1 0 1 0 0,1 0 0 0 0,0 0 0 0 0,-1 0-1 0 0,1 1 1 0 0,-1-1 0 0 0,1 0 0 0 0,-1 1-1 0 0,1-1 1 0 0,-1 1 0 0 0,1 0 0 0 0,-4-1-1 0 0,-5 1 198 0 0,-1 1-1 0 0,0-1 0 0 0,1 2 1 0 0,-1 0-1 0 0,1 0 1 0 0,-1 1-1 0 0,1 0 0 0 0,-12 5 1 0 0,-1 3-249 0 0,1 0 0 0 0,-29 20 0 0 0,37-22-45 0 0,1 0 0 0 0,0 1-1 0 0,1 1 1 0 0,0 0 0 0 0,1 0-1 0 0,0 1 1 0 0,1 1 0 0 0,0 0-1 0 0,1 0 1 0 0,0 1 0 0 0,1 0-1 0 0,1 0 1 0 0,0 1 0 0 0,1 0-1 0 0,1 0 1 0 0,0 1 0 0 0,-5 30-1 0 0,6-13 25 0 0,1 0 0 0 0,2 0 1 0 0,1-1-1 0 0,2 1 0 0 0,1 0 0 0 0,2-1 0 0 0,1 0 0 0 0,1 0 0 0 0,2 0 0 0 0,13 32 0 0 0,-16-52-59 0 0,0 0 0 0 0,0-1 0 0 0,1 0 0 0 0,1 0 0 0 0,0-1 0 0 0,0 0 0 0 0,1 0 0 0 0,0-1 0 0 0,1 0 0 0 0,0-1 0 0 0,14 10 0 0 0,-11-10-291 0 0,0-1 1 0 0,1 1 0 0 0,0-2 0 0 0,1 0 0 0 0,-1-1-1 0 0,1 0 1 0 0,0-1 0 0 0,0-1 0 0 0,19 2 0 0 0,-5-4-578 0 0</inkml:trace>
</inkml:ink>
</file>

<file path=ppt/ink/ink2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04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 7943 0 0,'0'0'611'0'0,"0"-1"-398"0"0,-2-6 4401 0 0,2 10-4020 0 0,-4 36-165 0 0,2 0-1 0 0,5 60 0 0 0,18 82-152 0 0,1 13 35 0 0,-13 1-623 0 0,-8-112-4818 0 0,-1-72 3356 0 0</inkml:trace>
</inkml:ink>
</file>

<file path=ppt/ink/ink2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0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0 310 2527 0 0,'17'-71'832'0'0,"5"-18"3815"0"0,-20 84-4420 0 0,0-1 1 0 0,0 1-1 0 0,0 1 0 0 0,0-1 1 0 0,1 0-1 0 0,0 0 0 0 0,0 1 1 0 0,0 0-1 0 0,1-1 0 0 0,-1 1 1 0 0,1 1-1 0 0,0-1 0 0 0,0 0 1 0 0,0 1-1 0 0,1 0 0 0 0,-1 0 1 0 0,1 0-1 0 0,0 1 0 0 0,0-1 1 0 0,0 1-1 0 0,0 0 0 0 0,0 0 1 0 0,0 1-1 0 0,0 0 0 0 0,1 0 1 0 0,-1 0-1 0 0,0 0 0 0 0,1 1 1 0 0,-1 0-1 0 0,0 0 0 0 0,1 1 1 0 0,-1-1-1 0 0,1 1 0 0 0,-1 0 1 0 0,0 1-1 0 0,0-1 0 0 0,0 1 1 0 0,0 0-1 0 0,0 0 0 0 0,0 1 1 0 0,0-1-1 0 0,-1 1 0 0 0,1 0 1 0 0,-1 0-1 0 0,6 6 0 0 0,-6-5-193 0 0,1 1-1 0 0,0 0 0 0 0,-1 0 0 0 0,0 1 1 0 0,0 0-1 0 0,-1-1 0 0 0,0 1 0 0 0,0 0 1 0 0,0 0-1 0 0,-1 1 0 0 0,1-1 1 0 0,-1 1-1 0 0,-1-1 0 0 0,0 1 0 0 0,0 0 1 0 0,0-1-1 0 0,0 1 0 0 0,-1 7 1 0 0,-1-6-32 0 0,0 1 1 0 0,-1-1 0 0 0,1 0-1 0 0,-2 0 1 0 0,1 0-1 0 0,-1 0 1 0 0,0 0 0 0 0,0-1-1 0 0,-1 1 1 0 0,0-1 0 0 0,-1 0-1 0 0,0 0 1 0 0,0-1 0 0 0,-8 9-1 0 0,-7 4-532 0 0,-1-2-1 0 0,-1 0 0 0 0,0-2 1 0 0,-30 16-1 0 0,34-20-1085 0 0</inkml:trace>
  <inkml:trace contextRef="#ctx0" brushRef="#br0" timeOffset="1">555 0 2271 0 0,'0'2'167'0'0,"6"18"967"0"0,-1 1 0 0 0,-1 0 1 0 0,0-1-1 0 0,-2 1 0 0 0,-1 0 0 0 0,-2 36 0 0 0,-4-4 486 0 0,-17 77 0 0 0,9-91-1998 0 0,7-23-3295 0 0,2-8-446 0 0</inkml:trace>
</inkml:ink>
</file>

<file path=ppt/ink/ink2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04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3367 0 0,'0'-17'144'0'0,"2"9"40"0"0,4-19 14736 0 0,-6 43-14712 0 0,0-3-1192 0 0,0 3-232 0 0,2-1-56 0 0,0-1-5000 0 0</inkml:trace>
</inkml:ink>
</file>

<file path=ppt/ink/ink2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05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84 10943 0 0,'23'-17'1266'0'0,"-22"17"-1218"0"0,-1 0 0 0 0,0 0 1 0 0,1 0-1 0 0,-1 0 1 0 0,1-1-1 0 0,-1 1 1 0 0,0 0-1 0 0,0 0 0 0 0,1-1 1 0 0,-1 1-1 0 0,0 0 1 0 0,1 0-1 0 0,-1-1 0 0 0,0 1 1 0 0,0 0-1 0 0,1-1 1 0 0,-1 1-1 0 0,0 0 0 0 0,0-1 1 0 0,0 1-1 0 0,0 0 1 0 0,1-1-1 0 0,-1 1 0 0 0,0 0 1 0 0,0-1-1 0 0,0 1 1 0 0,0-1-1 0 0,0 1 0 0 0,0 0 1 0 0,0-1-1 0 0,0 1 1 0 0,0 0-1 0 0,0-1 1 0 0,0 1-1 0 0,0-1 0 0 0,0 1 1 0 0,0 0-1 0 0,-1-1 1 0 0,1 1-1 0 0,0 0 0 0 0,0-1 1 0 0,0 1-1 0 0,-1 0 1 0 0,1-1-1 0 0,0 1 0 0 0,0 0 1 0 0,0-1-1 0 0,-1 1 1 0 0,1 0-1 0 0,0 0 0 0 0,-1-1 1 0 0,1 1-1 0 0,0 0 1 0 0,-1 0-1 0 0,1 0 0 0 0,0-1 1 0 0,-1 1-1 0 0,1 0 1 0 0,0 0-1 0 0,-1 0 1 0 0,0 0-1 0 0,-4 0 15 0 0,0 0 0 0 0,-1 0 0 0 0,1 1 1 0 0,0 0-1 0 0,0 0 0 0 0,0 1 0 0 0,0-1 0 0 0,-9 5 0 0 0,-1 1-166 0 0,-21 13 1 0 0,22-10-4 0 0,0 0-1 0 0,0 2 1 0 0,1-1 0 0 0,0 2 0 0 0,-12 15 0 0 0,4-1-153 0 0,-31 50 0 0 0,45-64 219 0 0,0 1-1 0 0,-11 26 1 0 0,17-36 33 0 0,-1 0 0 0 0,1 0 0 0 0,0 0 0 0 0,1 1 0 0 0,-1-1-1 0 0,0 0 1 0 0,1 0 0 0 0,0 1 0 0 0,0-1 0 0 0,1 0 0 0 0,-1 1 0 0 0,1-1 0 0 0,0 0 0 0 0,2 8 0 0 0,4-2 7 0 0,-5-8 9 0 0,0-1-1 0 0,0 1 1 0 0,0-1-1 0 0,1 1 0 0 0,-1-1 1 0 0,1 0-1 0 0,-1 0 1 0 0,1 0-1 0 0,-1 0 1 0 0,1 0-1 0 0,0-1 0 0 0,-1 1 1 0 0,1-1-1 0 0,0 0 1 0 0,-1 0-1 0 0,1 0 1 0 0,0 0-1 0 0,0 0 0 0 0,-1 0 1 0 0,1-1-1 0 0,4 0 1 0 0,4-2 39 0 0,-1 0 0 0 0,1-1 0 0 0,-1 0 1 0 0,11-5-1 0 0,-10 3 20 0 0,0-1 0 0 0,-1 1 1 0 0,1-2-1 0 0,-1 0 0 0 0,-1 0 0 0 0,1-1 0 0 0,-1 0 0 0 0,11-15 1 0 0,-10 10 83 0 0,-1 0 0 0 0,0 0-1 0 0,-1-1 1 0 0,-1-1 0 0 0,10-29 0 0 0,-8 21 75 0 0,3-12 34 0 0,-24 65-331 0 0,8-15-17 0 0,1 0 0 0 0,1 0 1 0 0,0 0-1 0 0,1 1 1 0 0,0-1-1 0 0,2 18 1 0 0,-1-25 60 0 0,1 0 1 0 0,1 1 0 0 0,-1-1-1 0 0,1 0 1 0 0,1 0-1 0 0,-1 0 1 0 0,1 0 0 0 0,0-1-1 0 0,1 1 1 0 0,-1-1-1 0 0,1 0 1 0 0,1 0 0 0 0,-1 0-1 0 0,6 6 1 0 0,-5-8 5 0 0,0 1 1 0 0,0-1-1 0 0,0 0 1 0 0,0-1-1 0 0,1 1 0 0 0,-1-1 1 0 0,1 0-1 0 0,6 2 1 0 0,-8-3-369 0 0,0-1 0 0 0,0 0 0 0 0,1 0 0 0 0,-1 0 0 0 0,0-1 0 0 0,0 0 1 0 0,0 0-1 0 0,0 0 0 0 0,1 0 0 0 0,-1 0 0 0 0,0-1 0 0 0,0 0 0 0 0,6-2 0 0 0,2 0-3908 0 0</inkml:trace>
  <inkml:trace contextRef="#ctx0" brushRef="#br0" timeOffset="1">549 8 7055 0 0,'0'0'542'0'0,"-1"-1"-353"0"0,-2-6 2031 0 0,0 8-1795 0 0,1-1-1 0 0,0 1 1 0 0,0-1-1 0 0,-1 1 1 0 0,1 0-1 0 0,-4 2 1 0 0,3-1-370 0 0,0 0-1 0 0,0 0 1 0 0,0 1-1 0 0,1 0 1 0 0,-1-1 0 0 0,1 1-1 0 0,-1 0 1 0 0,1 0-1 0 0,0 0 1 0 0,0 0-1 0 0,0 1 1 0 0,1-1 0 0 0,-1 0-1 0 0,1 1 1 0 0,0 0-1 0 0,0-1 1 0 0,0 1 0 0 0,0-1-1 0 0,1 1 1 0 0,-1 0-1 0 0,1 0 1 0 0,0-1 0 0 0,0 1-1 0 0,0 0 1 0 0,1 0-1 0 0,0 4 1 0 0,1 1-24 0 0,0 0-1 0 0,0-1 1 0 0,1 1-1 0 0,0-1 1 0 0,1 1 0 0 0,0-1-1 0 0,0 0 1 0 0,0 0-1 0 0,11 13 1 0 0,1-4 385 0 0,27 24 0 0 0,-29-29-100 0 0,0 1 0 0 0,-1 0 0 0 0,14 19 0 0 0,-24-28-291 0 0,0 0-1 0 0,-1-1 1 0 0,1 1-1 0 0,-1 0 1 0 0,0 0 0 0 0,-1 1-1 0 0,1-1 1 0 0,-1 0 0 0 0,1 1-1 0 0,-1-1 1 0 0,-1 1 0 0 0,1-1-1 0 0,-1 1 1 0 0,1-1 0 0 0,-1 1-1 0 0,0-1 1 0 0,-1 1 0 0 0,1-1-1 0 0,-1 1 1 0 0,0-1-1 0 0,0 0 1 0 0,-1 1 0 0 0,1-1-1 0 0,-1 0 1 0 0,0 0 0 0 0,0 0-1 0 0,0 0 1 0 0,0 0 0 0 0,-1 0-1 0 0,-4 5 1 0 0,-2 2-206 0 0,-1-1 1 0 0,0 0 0 0 0,-16 13-1 0 0,20-19-294 0 0,0 1 1 0 0,0-1-1 0 0,-1-1 1 0 0,1 1-1 0 0,-1-1 0 0 0,0 0 1 0 0,0-1-1 0 0,-10 3 1 0 0,4-3-1208 0 0</inkml:trace>
</inkml:ink>
</file>

<file path=ppt/ink/ink2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05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8 1151 0 0,'-37'-4'80'0'0,"29"2"-64"0"0,13 0 267 0 0,-54 8 12569 0 0,61-1-11544 0 0,3-1-1001 0 0,-1-1 0 0 0,1-1 0 0 0,-1 0 0 0 0,1-1 0 0 0,29-1 0 0 0,-26 0-308 0 0,19-2-1928 0 0,-21 0-290 0 0</inkml:trace>
</inkml:ink>
</file>

<file path=ppt/ink/ink2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05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2271 0 0,'0'0'2072'0'0,"14"7"136"0"0,-1-3 64 0 0,3 0 8 0 0,-1 0-1128 0 0,1-2-232 0 0,3-6-48 0 0,5-2-8 0 0,3-1-672 0 0,2-3-128 0 0,0-4-64 0 0,2-3-4032 0 0,4-4-832 0 0</inkml:trace>
</inkml:ink>
</file>

<file path=ppt/ink/ink2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0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3679 0 0,'0'0'284'0'0,"-2"3"-186"0"0,-14 21 1552 0 0,0 1 1 0 0,-14 32-1 0 0,23-41-966 0 0,0 0 0 0 0,1 1-1 0 0,1 0 1 0 0,1 0-1 0 0,-3 20 1 0 0,6-26-430 0 0,0 1 0 0 0,1-1 0 0 0,0 1 0 0 0,1-1 0 0 0,1 0 0 0 0,4 20 0 0 0,-4-24-142 0 0,1 1 1 0 0,-1-1 0 0 0,2 1-1 0 0,-1-1 1 0 0,1 0 0 0 0,0 0-1 0 0,0-1 1 0 0,1 1 0 0 0,0-1 0 0 0,8 9-1 0 0,-9-12-66 0 0,0 0-1 0 0,1 0 0 0 0,-1-1 1 0 0,1 1-1 0 0,-1-1 0 0 0,1 0 1 0 0,0 0-1 0 0,0 0 0 0 0,0-1 1 0 0,0 0-1 0 0,0 0 0 0 0,0 0 1 0 0,1 0-1 0 0,-1-1 0 0 0,0 0 1 0 0,0 0-1 0 0,1 0 0 0 0,9-3 1 0 0,2 0 46 0 0,1-1 0 0 0,-1-1 0 0 0,-1-1 0 0 0,22-10 0 0 0,-17 6 126 0 0,1-1 0 0 0,28-21 0 0 0,-41 26-91 0 0,-1 0-1 0 0,0-1 1 0 0,0 0 0 0 0,-1-1-1 0 0,1 0 1 0 0,-2 0 0 0 0,1 0 0 0 0,5-10-1 0 0,-11 16-95 0 0,0 0 0 0 0,0 0 0 0 0,0 0 0 0 0,-1 0 0 0 0,1-1 0 0 0,0 1 0 0 0,-1 0 0 0 0,0 0 0 0 0,1 0 0 0 0,-1 0 0 0 0,0-1 0 0 0,0 1 0 0 0,0 0 0 0 0,0 0 0 0 0,0-1 0 0 0,-1 1 0 0 0,1 0 0 0 0,-2-3 0 0 0,1 2-1 0 0,-1-1 0 0 0,0 1 0 0 0,0 0 0 0 0,0-1 0 0 0,0 1 0 0 0,-1 0 0 0 0,1 1 0 0 0,-1-1 0 0 0,-5-5 0 0 0,-5-1 2 0 0,0 1 1 0 0,-1 0 0 0 0,0 0-1 0 0,-16-5 1 0 0,25 10-47 0 0,-173-68-141 0 0,153 63-306 0 0,-1 0 0 0 0,1 2 0 0 0,-1 1 0 0 0,-1 2-1 0 0,-31-2 1 0 0,53 5-364 0 0,-1 0 0 0 0,1 1 0 0 0,0-1 0 0 0,-9 3 0 0 0,3 1-1550 0 0</inkml:trace>
  <inkml:trace contextRef="#ctx0" brushRef="#br0" timeOffset="1">748 111 2039 0 0,'11'2'16252'0'0,"-10"0"-15231"0"0,-1 0-3153 0 0</inkml:trace>
</inkml:ink>
</file>

<file path=ppt/ink/ink2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0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14423 0 0,'0'0'1307'0'0,"2"3"-1072"0"0,1 3-222 0 0,0 1 0 0 0,0 0 1 0 0,0 0-1 0 0,-1 1 0 0 0,0-1 1 0 0,-1 0-1 0 0,0 1 0 0 0,1 9 1 0 0,-2 9 227 0 0,-3 30 1 0 0,1-34-101 0 0,1 1 0 0 0,3 29 0 0 0,-1-41-96 0 0,1 1 0 0 0,0 0 0 0 0,1 0 0 0 0,0-1 0 0 0,9 23 0 0 0,-10-31-34 0 0,-1-1-1 0 0,1 1 1 0 0,-1 0 0 0 0,1-1-1 0 0,0 1 1 0 0,0-1 0 0 0,0 1 0 0 0,0-1-1 0 0,1 0 1 0 0,-1 0 0 0 0,0 0-1 0 0,1 0 1 0 0,0 0 0 0 0,-1-1-1 0 0,1 1 1 0 0,0-1 0 0 0,0 0 0 0 0,0 0-1 0 0,0 0 1 0 0,0 0 0 0 0,0 0-1 0 0,0-1 1 0 0,0 1 0 0 0,0-1-1 0 0,0 0 1 0 0,0 0 0 0 0,6 0 0 0 0,1-2 45 0 0,0 0 1 0 0,0 0 0 0 0,-1-1 0 0 0,1-1 0 0 0,-1 1 0 0 0,0-1 0 0 0,0-1 0 0 0,0 0 0 0 0,10-7 0 0 0,4-4 104 0 0,-1-2 1 0 0,20-20 0 0 0,-29 24-4 0 0,0 0 0 0 0,-1-1-1 0 0,0-1 1 0 0,-2 0 0 0 0,0 0 0 0 0,0-1-1 0 0,-2 0 1 0 0,0 0 0 0 0,-1-1 0 0 0,-1 0-1 0 0,0-1 1 0 0,-1 1 0 0 0,-2-1 0 0 0,0 0-1 0 0,1-20 1 0 0,-5 24 117 0 0,1 15-269 0 0,0 0 0 0 0,0 0 0 0 0,0 0 0 0 0,-1 0 0 0 0,1 0 0 0 0,0 0-1 0 0,0 0 1 0 0,0 0 0 0 0,0 0 0 0 0,-1 0 0 0 0,1 0 0 0 0,0 0-1 0 0,0 0 1 0 0,0 1 0 0 0,0-1 0 0 0,0 0 0 0 0,-1 0 0 0 0,1 0 0 0 0,0 0-1 0 0,0 0 1 0 0,0 0 0 0 0,0 0 0 0 0,0 1 0 0 0,0-1 0 0 0,0 0-1 0 0,-1 0 1 0 0,1 0 0 0 0,0 0 0 0 0,0 1 0 0 0,0-1 0 0 0,0 0-1 0 0,0 0 1 0 0,0 0 0 0 0,0 0 0 0 0,0 1 0 0 0,0-1 0 0 0,0 0 0 0 0,-10 28 3 0 0,3 2-44 0 0,1-1 1 0 0,1 1-1 0 0,-1 44 1 0 0,7 92-48 0 0,-1-164 79 0 0,6 84-431 0 0,1-29-2630 0 0,-3-33 1218 0 0</inkml:trace>
</inkml:ink>
</file>

<file path=ppt/ink/ink2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0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13879 0 0,'2'-5'140'0'0,"1"1"0"0"0,0-1-1 0 0,0 1 1 0 0,1 0-1 0 0,-1 0 1 0 0,1 0 0 0 0,0 0-1 0 0,0 1 1 0 0,0-1 0 0 0,1 1-1 0 0,-1 0 1 0 0,1 0 0 0 0,-1 1-1 0 0,1-1 1 0 0,0 1 0 0 0,0 0-1 0 0,0 1 1 0 0,0-1-1 0 0,1 1 1 0 0,-1 0 0 0 0,0 0-1 0 0,9 0 1 0 0,-2 1 150 0 0,0 0 0 0 0,0 1 0 0 0,0 0 0 0 0,-1 1 0 0 0,1 0 0 0 0,-1 1 0 0 0,1 0 0 0 0,-1 1 0 0 0,14 6 0 0 0,-12-4-163 0 0,0 0-1 0 0,0 2 1 0 0,0-1 0 0 0,-1 2-1 0 0,0-1 1 0 0,-1 2-1 0 0,0-1 1 0 0,0 2 0 0 0,-1-1-1 0 0,0 1 1 0 0,-1 1-1 0 0,-1 0 1 0 0,0 0-1 0 0,0 1 1 0 0,-1 0 0 0 0,-1 0-1 0 0,7 19 1 0 0,-4-3-47 0 0,-1 1 0 0 0,-1 0 0 0 0,-2 0-1 0 0,-1 1 1 0 0,-1 0 0 0 0,-2-1 0 0 0,-1 1 0 0 0,-7 50 0 0 0,2-52-241 0 0,-1 1-1 0 0,-1-2 1 0 0,-17 43 0 0 0,14-46-668 0 0,-2 0 1 0 0,-1-1 0 0 0,-1 0 0 0 0,-17 21 0 0 0,8-15-5896 0 0</inkml:trace>
  <inkml:trace contextRef="#ctx0" brushRef="#br0" timeOffset="1">671 453 12671 0 0,'2'-1'579'0'0,"3"0"-486"0"0,0 0 1 0 0,0 0-1 0 0,0 1 1 0 0,1-1-1 0 0,-1 1 0 0 0,0 0 1 0 0,0 1-1 0 0,8 1 1 0 0,-5-1 173 0 0,0 0 1 0 0,1-1-1 0 0,9 0 1 0 0,29-7 664 0 0,54-5-31 0 0,-34 9-5857 0 0,-49 3-219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8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7943 0 0,'5'-6'6728'0'0,"0"-1"-6424"0"0,2 2-176 0 0,1 2-736 0 0,2-1-152 0 0,2 4-24 0 0,1-1-4480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21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50 5039 0 0,'0'-2'338'0'0,"-7"-22"-305"0"0,1 1 7518 0 0,7 24-7445 0 0,0 1 1 0 0,0-1 0 0 0,1 1 0 0 0,-1-1-1 0 0,0 1 1 0 0,1-1 0 0 0,-1 0 0 0 0,0 0-1 0 0,3 2 1 0 0,3 2 196 0 0,31 28 810 0 0,2-1 0 0 0,1-3 0 0 0,57 32 0 0 0,-60-43-2334 0 0,-13-7-4699 0 0,-15-8 885 0 0</inkml:trace>
</inkml:ink>
</file>

<file path=ppt/ink/ink2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07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4319 0 0,'0'0'2632'0'0,"8"9"2656"0"0,6-3-2592 0 0,-3-6-1736 0 0,1-2-344 0 0,2-3-72 0 0,-1-1-8 0 0,1-2-1192 0 0,1 0-240 0 0,1-1-40 0 0,3-3-3224 0 0,1 0-640 0 0</inkml:trace>
</inkml:ink>
</file>

<file path=ppt/ink/ink2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08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5783 0 0,'4'-1'6278'0'0,"-10"9"-4294"0"0,-15 18-2320 0 0,7-10 725 0 0,3-1-355 0 0,1 0 1 0 0,1 1-1 0 0,0 0 1 0 0,1 0-1 0 0,1 1 1 0 0,0 0-1 0 0,1 1 1 0 0,1-1-1 0 0,-5 36 0 0 0,7-30 1 0 0,1 0 0 0 0,1 0 0 0 0,1 0 0 0 0,1 0-1 0 0,1 0 1 0 0,2 0 0 0 0,7 33 0 0 0,-8-47-19 0 0,0-1 0 0 0,0 1 0 0 0,1-1 0 0 0,0 0 0 0 0,0 0 0 0 0,1 0 0 0 0,0-1 0 0 0,0 1 0 0 0,10 10 0 0 0,-10-14 25 0 0,0 1 0 0 0,0-1 0 0 0,1 0 0 0 0,-1 0 0 0 0,1-1 0 0 0,0 1 0 0 0,0-1 0 0 0,0-1 0 0 0,0 1 0 0 0,0-1 0 0 0,1 0 0 0 0,-1 0 0 0 0,12 1 0 0 0,-10-3 102 0 0,1 1 0 0 0,0-1 0 0 0,0-1 0 0 0,0 1 0 0 0,-1-1 0 0 0,1-1 0 0 0,0 0 0 0 0,-1 0 0 0 0,1-1 0 0 0,-1 0 0 0 0,0 0 0 0 0,0-1 0 0 0,0 0 0 0 0,0 0 0 0 0,8-7 0 0 0,-7 4 18 0 0,0-1-1 0 0,0 0 0 0 0,-1 0 0 0 0,1-1 0 0 0,-2 0 1 0 0,0-1-1 0 0,0 0 0 0 0,0 0 0 0 0,-1 0 1 0 0,7-19-1 0 0,-5 11 147 0 0,0-1 0 0 0,-2 0 0 0 0,0 0 0 0 0,-1-1 0 0 0,-1 0 0 0 0,3-38 0 0 0,-7 52-265 0 0,0 1-1 0 0,-1 0 0 0 0,1 0 1 0 0,-1-1-1 0 0,0 1 0 0 0,-1 0 1 0 0,1 0-1 0 0,-1 0 1 0 0,0 0-1 0 0,0 0 0 0 0,-1 1 1 0 0,1-1-1 0 0,-1 1 0 0 0,-4-5 1 0 0,2 3-28 0 0,0 1 0 0 0,-1 0 0 0 0,1 0 0 0 0,-1 0 0 0 0,0 1 0 0 0,-1 0 0 0 0,1 0 0 0 0,-1 1 1 0 0,-7-4-1 0 0,-4 1-172 0 0,-1 0-1 0 0,0 1 1 0 0,0 1 0 0 0,0 1 0 0 0,0 1 0 0 0,-34 0 0 0 0,50 2 96 0 0,-20 0-530 0 0,-34 4 1 0 0,50-3 163 0 0,0 0 0 0 0,1 0 0 0 0,-1 1 1 0 0,1 0-1 0 0,-1 1 0 0 0,1 0 0 0 0,0 0 1 0 0,0 0-1 0 0,-8 6 0 0 0,3-1-1880 0 0</inkml:trace>
</inkml:ink>
</file>

<file path=ppt/ink/ink2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0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12095 0 0,'0'0'1091'0'0,"2"1"-584"0"0,17 16 7494 0 0,3 3-4477 0 0,-20-19-3239 0 0,-1 0-145 0 0,-1 1-104 0 0,1 1-8 0 0,9 5 108 0 0,-8-7-319 0 0,-1-1 0 0 0,1 1 0 0 0,0-1 0 0 0,0 0 0 0 0,0 1 0 0 0,0-1 0 0 0,-1 0 0 0 0,1 0 0 0 0,0 0 0 0 0,0-1 0 0 0,0 1-1 0 0,0 0 1 0 0,-1-1 0 0 0,1 1 0 0 0,0-1 0 0 0,2-1 0 0 0,-1 1 74 0 0,23-11-3260 0 0,-11 3 987 0 0</inkml:trace>
</inkml:ink>
</file>

<file path=ppt/ink/ink2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0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10423 0 0,'0'0'3670'0'0,"2"1"-2265"0"0,14 12-108 0 0,1-1 1 0 0,0 0 0 0 0,0-1-1 0 0,1-1 1 0 0,24 9-1 0 0,-13-7-837 0 0,-1 1-1 0 0,0 2 1 0 0,27 18 0 0 0,-38-21-332 0 0,0 1 1 0 0,-1 0 0 0 0,0 1 0 0 0,-1 1 0 0 0,20 25 0 0 0,-27-28-100 0 0,-1 0 0 0 0,0 1 0 0 0,-1 0 0 0 0,0 0 0 0 0,-1 0 0 0 0,5 21 0 0 0,-9-29-38 0 0,0 0 0 0 0,0 0 0 0 0,-1 0 0 0 0,0 1 0 0 0,0-1 0 0 0,0 0 0 0 0,0 0 1 0 0,-1 0-1 0 0,0 0 0 0 0,0 0 0 0 0,0 0 0 0 0,-1 0 0 0 0,0 0 0 0 0,0 0 0 0 0,0 0 0 0 0,0-1 0 0 0,-1 1 1 0 0,0-1-1 0 0,-4 6 0 0 0,0-2-559 0 0,1 0 0 0 0,-1-1 0 0 0,-13 11 0 0 0,10-10-1902 0 0,0-1 1 0 0,-16 9-1 0 0,1-6-4546 0 0</inkml:trace>
  <inkml:trace contextRef="#ctx0" brushRef="#br0" timeOffset="1">153 138 16271 0 0,'10'-9'288'0'0,"-1"0"0"0"0,1 1-1 0 0,1 0 1 0 0,-1 0 0 0 0,1 1-1 0 0,1 0 1 0 0,21-9-1 0 0,-3 5 1076 0 0,1 0 0 0 0,32-5-1 0 0,-18 6-487 0 0,76-5-1 0 0,-64 13-3054 0 0,-2 2-3860 0 0,-30 2-934 0 0</inkml:trace>
</inkml:ink>
</file>

<file path=ppt/ink/ink2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09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2 153 8407 0 0,'0'0'382'0'0,"0"-1"-6"0"0,-1-1-359 0 0,1 0-1 0 0,0 0 1 0 0,0 1 0 0 0,0-1 0 0 0,0 0 0 0 0,0 0 0 0 0,0 1 0 0 0,1-1 0 0 0,-1 0 0 0 0,0 1-1 0 0,1-1 1 0 0,-1 0 0 0 0,1 1 0 0 0,0-1 0 0 0,0 1 0 0 0,1-3 0 0 0,0 2 229 0 0,0-1 0 0 0,0 0 0 0 0,0 1 1 0 0,1-1-1 0 0,-1 1 0 0 0,1 0 0 0 0,5-4 1 0 0,4 0 550 0 0,0 0 1 0 0,1 0 0 0 0,16-4 0 0 0,-23 8-873 0 0,64-18 258 0 0,0 3 0 0 0,82-8 0 0 0,-143 23-367 0 0,22-2-1152 0 0</inkml:trace>
</inkml:ink>
</file>

<file path=ppt/ink/ink2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09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3367 0 0,'0'0'296'0'0,"14"-3"-232"0"0,1-1-64 0 0,5-4 0 0 0,1-2 1760 0 0,6-3 352 0 0,0 1 64 0 0,3-1 8 0 0,1-3-1136 0 0,0-1-232 0 0,-2-1-48 0 0,-2 1 0 0 0,-2-3-1200 0 0,-2 3-240 0 0,-1 1-40 0 0,-5-1-3000 0 0,-3-1-592 0 0</inkml:trace>
</inkml:ink>
</file>

<file path=ppt/ink/ink2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10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33 429 4663 0 0,'-6'-11'312'0'0,"0"0"-1"0"0,0 0 0 0 0,-4-15 0 0 0,6 0 2902 0 0,4 25-3032 0 0,0-1 0 0 0,0 0 1 0 0,0 1-1 0 0,1-1 0 0 0,-1 1 1 0 0,1-1-1 0 0,-1 1 0 0 0,1-1 1 0 0,0 1-1 0 0,-1-1 0 0 0,1 1 1 0 0,0-1-1 0 0,0 1 0 0 0,0 0 1 0 0,0 0-1 0 0,0-1 0 0 0,0 1 1 0 0,0 0-1 0 0,1 0 0 0 0,-1 0 1 0 0,0 0-1 0 0,1 0 0 0 0,-1 1 1 0 0,0-1-1 0 0,1 0 0 0 0,-1 1 1 0 0,1-1-1 0 0,-1 1 1 0 0,1-1-1 0 0,3 0 0 0 0,2 0 160 0 0,1 0 1 0 0,-1 0-1 0 0,1 1 0 0 0,-1 0 1 0 0,10 1-1 0 0,-3 1-70 0 0,-1 0-1 0 0,1 1 1 0 0,-1 1 0 0 0,1 0 0 0 0,-1 1-1 0 0,-1 0 1 0 0,1 1 0 0 0,-1 0 0 0 0,0 1-1 0 0,0 1 1 0 0,17 14 0 0 0,-16-11-185 0 0,0 1-1 0 0,-1 0 1 0 0,-1 0-1 0 0,0 1 1 0 0,0 1 0 0 0,-2 0-1 0 0,0 0 1 0 0,0 1 0 0 0,7 19-1 0 0,-11-20-127 0 0,0 1 0 0 0,-1 0 0 0 0,-1 0 0 0 0,-1 1 0 0 0,0-1 0 0 0,0 1 0 0 0,-2-1 0 0 0,-1 17 0 0 0,-1-1-1019 0 0,-3 0 1 0 0,0-1-1 0 0,-10 31 0 0 0,2-15-5006 0 0</inkml:trace>
  <inkml:trace contextRef="#ctx0" brushRef="#br0" timeOffset="1">1737 1 15407 0 0,'0'0'1394'0'0,"1"4"-1150"0"0,1 13-237 0 0,-1 0 1 0 0,0 1 0 0 0,-2 19 0 0 0,-9 58-54 0 0,-1 21 198 0 0,11-71-310 0 0,12 85 1 0 0,20 41-3309 0 0,-21-115-154 0 0</inkml:trace>
</inkml:ink>
</file>

<file path=ppt/ink/ink2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10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93 853 3079 0 0,'-25'-109'30'0'0,"16"61"2582"0"0,-4-72-1 0 0,11 97-1627 0 0,2-1-1 0 0,1 0 0 0 0,0 1 1 0 0,2 0-1 0 0,1-1 0 0 0,1 1 1 0 0,1 0-1 0 0,0 1 1 0 0,20-42-1 0 0,-25 61-785 0 0,2-1 0 0 0,-1 0 1 0 0,0 1-1 0 0,1 0 0 0 0,5-6 0 0 0,-7 7-115 0 0,0 1 1 0 0,1 0-1 0 0,-1 0 0 0 0,1 0 0 0 0,-1 0 1 0 0,1 0-1 0 0,-1 0 0 0 0,1 1 0 0 0,-1-1 1 0 0,1 0-1 0 0,0 1 0 0 0,-1-1 0 0 0,1 1 1 0 0,0-1-1 0 0,2 1 0 0 0,0 3 396 0 0,0 1-454 0 0,-1 1 0 0 0,0-1 1 0 0,0 1-1 0 0,0 0 0 0 0,-1 0 1 0 0,1 1-1 0 0,-1-1 0 0 0,0 0 0 0 0,1 10 1 0 0,-1-5 23 0 0,0 0 0 0 0,-2 0 1 0 0,1 0-1 0 0,-2 20 1 0 0,-2-10-7 0 0,0 0 1 0 0,-1-1-1 0 0,-1 0 1 0 0,-1 0 0 0 0,-10 21-1 0 0,-5 4-1328 0 0,-3-2 0 0 0,-54 75-1 0 0,60-93-1370 0 0</inkml:trace>
  <inkml:trace contextRef="#ctx0" brushRef="#br0" timeOffset="1">1037 51 6591 0 0,'3'-4'30'0'0,"-1"1"-1"0"0,0-1 0 0 0,0 0 0 0 0,-1 0 1 0 0,3-7-1 0 0,-1 1 1722 0 0,2-1 3948 0 0,-17 22-2470 0 0,4-6-3105 0 0,-3 6-87 0 0,0 1 0 0 0,1 0 1 0 0,1 0-1 0 0,0 1 0 0 0,1 0 0 0 0,0 1 0 0 0,1 0 1 0 0,1 0-1 0 0,-8 24 0 0 0,4-4-47 0 0,2 1-1 0 0,1 0 1 0 0,-2 39 0 0 0,6-37-44 0 0,1 1 0 0 0,7 71 0 0 0,-3-90 26 0 0,2 0 0 0 0,0 0 0 0 0,0 0 0 0 0,2-1 0 0 0,1 0 0 0 0,0 0 0 0 0,15 26 0 0 0,-19-39-130 0 0,0 0 0 0 0,0 0 0 0 0,0-1 0 0 0,1 0 0 0 0,0 1 1 0 0,0-1-1 0 0,0 0 0 0 0,0-1 0 0 0,1 1 0 0 0,0-1 0 0 0,-1 0 0 0 0,1 0 0 0 0,0 0 0 0 0,8 2 0 0 0,7 0-1877 0 0</inkml:trace>
</inkml:ink>
</file>

<file path=ppt/ink/ink2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11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 2791 0 0,'-5'-12'11191'0'0,"-2"38"-10989"0"0,0 2 0 0 0,2-1 0 0 0,1 1 0 0 0,1-1 0 0 0,1 48 1 0 0,6-8-617 0 0,14 81 0 0 0,11-3-1909 0 0,-22-116-402 0 0,-3-6-1299 0 0</inkml:trace>
</inkml:ink>
</file>

<file path=ppt/ink/ink2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11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48 508 10479 0 0,'0'-7'143'0'0,"1"0"0"0"0,-1-1-1 0 0,2 1 1 0 0,-1 0 0 0 0,1 0 0 0 0,0 0-1 0 0,1 0 1 0 0,-1 1 0 0 0,1-1-1 0 0,1 1 1 0 0,6-11 0 0 0,-7 13 153 0 0,-1 0 1 0 0,1 0-1 0 0,1 1 0 0 0,-1 0 1 0 0,0-1-1 0 0,1 1 1 0 0,0 0-1 0 0,-1 0 0 0 0,1 1 1 0 0,1-1-1 0 0,-1 1 1 0 0,0 0-1 0 0,0 0 0 0 0,1 1 1 0 0,-1-1-1 0 0,1 1 0 0 0,-1 0 1 0 0,11-1-1 0 0,-11 2-157 0 0,0 0 0 0 0,0 1 0 0 0,0-1 1 0 0,0 1-1 0 0,0 0 0 0 0,0 0 0 0 0,0 1 0 0 0,0-1 0 0 0,0 1 0 0 0,-1 0 0 0 0,1 0 0 0 0,-1 0 0 0 0,1 0 0 0 0,-1 1 0 0 0,0 0 0 0 0,0-1 1 0 0,0 1-1 0 0,3 4 0 0 0,0 0-45 0 0,0 0 0 0 0,0 1 0 0 0,-1 0 0 0 0,0 0 1 0 0,-1 0-1 0 0,0 0 0 0 0,3 10 0 0 0,-4-10-92 0 0,-1 0 1 0 0,-1 0-1 0 0,1 0 0 0 0,-2 0 0 0 0,1 1 1 0 0,-1-1-1 0 0,0 0 0 0 0,0 0 0 0 0,-1 0 1 0 0,0 1-1 0 0,-1-1 0 0 0,0 0 0 0 0,0 0 1 0 0,-1-1-1 0 0,0 1 0 0 0,0 0 0 0 0,0-1 1 0 0,-1 0-1 0 0,-5 7 0 0 0,-1 1-150 0 0,-1-1 0 0 0,0-1 0 0 0,-1 0 0 0 0,0 0 0 0 0,-1-1-1 0 0,0-1 1 0 0,-30 19 0 0 0,33-23-299 0 0,0-1-1 0 0,-19 7 1 0 0,25-12 100 0 0,0 1 1 0 0,-1-1-1 0 0,1 0 0 0 0,0 0 1 0 0,-1 0-1 0 0,1 0 0 0 0,-1-1 0 0 0,1 0 1 0 0,-1 0-1 0 0,-4-1 0 0 0,8 1 179 0 0,-1 0-1 0 0,1 0 0 0 0,0-1 1 0 0,0 1-1 0 0,0 0 0 0 0,0-1 1 0 0,0 1-1 0 0,0-1 0 0 0,0 0 1 0 0,0 1-1 0 0,0-1 1 0 0,0 0-1 0 0,0 1 0 0 0,0-1 1 0 0,0 0-1 0 0,0 0 0 0 0,1 0 1 0 0,-1 0-1 0 0,0 0 0 0 0,1 0 1 0 0,-1 0-1 0 0,0 0 0 0 0,1 0 1 0 0,0 0-1 0 0,-1 0 1 0 0,1 0-1 0 0,-1-2 0 0 0,1-1-395 0 0,-1 1-1 0 0,1-1 1 0 0,0 0 0 0 0,0 1-1 0 0,1-1 1 0 0,-1 0-1 0 0,2-5 1 0 0,2-9-1931 0 0</inkml:trace>
  <inkml:trace contextRef="#ctx0" brushRef="#br0" timeOffset="1">373 363 3079 0 0,'12'-2'100'0'0,"-1"2"-1"0"0,0-1 0 0 0,0 1 0 0 0,0 1 1 0 0,11 2-1 0 0,-17-2 223 0 0,0 0 0 0 0,0 1 0 0 0,-1-1 0 0 0,1 1 0 0 0,-1 0 0 0 0,1 0 0 0 0,-1 1 1 0 0,0-1-1 0 0,0 1 0 0 0,0 0 0 0 0,0 0 0 0 0,0 1 0 0 0,-1-1 0 0 0,5 5 0 0 0,-1 3 349 0 0,1 0-1 0 0,-1 1 1 0 0,-1 0-1 0 0,0 0 1 0 0,-1 1-1 0 0,0-1 1 0 0,-1 1-1 0 0,0 0 1 0 0,-1 0-1 0 0,0 1 1 0 0,1 21 0 0 0,-3-2-134 0 0,-1 1 1 0 0,-1-1 0 0 0,-9 52-1 0 0,8-74-1595 0 0,-1-1 0 0 0,-7 18 0 0 0</inkml:trace>
  <inkml:trace contextRef="#ctx0" brushRef="#br0" timeOffset="2">594 117 5783 0 0,'0'-1'1'0'0,"-2"-3"55"0"0,0 0 1 0 0,0 0-1 0 0,1-1 1 0 0,-1 1-1 0 0,1 0 1 0 0,0 0-1 0 0,0-1 0 0 0,0 1 1 0 0,1-1-1 0 0,0-6 1 0 0,-1-22 22 0 0,-3 17 2065 0 0,3 14-1587 0 0,1 1-1 0 0,-1 0 1 0 0,1 0 0 0 0,-1 0 0 0 0,0 0 0 0 0,0 0 0 0 0,1 1 0 0 0,-1-1 0 0 0,0 0 0 0 0,-2-1 0 0 0,-4 1 3237 0 0,-2 7-3829 0 0,7-4 131 0 0,0-1-291 0 0,1 0 1 0 0,-1 0 0 0 0,1 0 0 0 0,-1 1 0 0 0,1-1-1 0 0,-1 1 1 0 0,1-1 0 0 0,0 1 0 0 0,0 0 0 0 0,0-1-1 0 0,0 1 1 0 0,0 0 0 0 0,-1 1 0 0 0,0 18-4787 0 0,2-6 247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22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18 6191 0 0,'0'0'472'0'0,"1"-2"-306"0"0,0 1 67 0 0,1 0 1 0 0,-1-1 0 0 0,0 1-1 0 0,1 0 1 0 0,-1 0 0 0 0,1 0-1 0 0,-1 0 1 0 0,1 0 0 0 0,0 0-1 0 0,-1 0 1 0 0,1 0 0 0 0,0 1-1 0 0,0-1 1 0 0,-1 1 0 0 0,1-1-1 0 0,2 1 1 0 0,-3 0-103 0 0,0 0 0 0 0,0 0 0 0 0,0 0 0 0 0,0 0 1 0 0,0 1-1 0 0,0-1 0 0 0,0 1 0 0 0,0-1 0 0 0,0 0 0 0 0,0 1 0 0 0,0 0 0 0 0,0-1 1 0 0,-1 1-1 0 0,1-1 0 0 0,0 1 0 0 0,0 0 0 0 0,-1 0 0 0 0,1-1 0 0 0,0 1 1 0 0,-1 0-1 0 0,1 1 0 0 0,1 1 30 0 0,0 1-1 0 0,-1-1 1 0 0,0 1 0 0 0,1 0 0 0 0,-1-1 0 0 0,-1 1-1 0 0,1 0 1 0 0,0 0 0 0 0,-1 0 0 0 0,0-1-1 0 0,0 9 1 0 0,-3 2-15 0 0,0 1 1 0 0,-1-1-1 0 0,0 0 0 0 0,-1 0 0 0 0,0 0 0 0 0,-1 0 1 0 0,-1-1-1 0 0,0 0 0 0 0,-1 0 0 0 0,-12 14 1 0 0,-2-1-24 0 0,-1-1 1 0 0,-2-1 0 0 0,-36 27 0 0 0,-63 60-270 0 0,122-109-32 0 0,-2 0 86 0 0</inkml:trace>
</inkml:ink>
</file>

<file path=ppt/ink/ink2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1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48 5039 0 0,'0'0'231'0'0,"2"0"-18"0"0,7-3 146 0 0,14-6-825 0 0,-22 9 819 0 0,0-1 1 0 0,0 0-1 0 0,0 0 1 0 0,0 1-1 0 0,0-1 1 0 0,0 0 0 0 0,0 0-1 0 0,0 0 1 0 0,0 0-1 0 0,-1 0 1 0 0,2-3 2254 0 0,-8-5 612 0 0,4 8-3117 0 0,1-1 0 0 0,-1 1 1 0 0,0 0-1 0 0,0 0 0 0 0,0 0 1 0 0,0 0-1 0 0,0 0 1 0 0,0 0-1 0 0,0 0 0 0 0,0 0 1 0 0,0 1-1 0 0,0-1 0 0 0,0 1 1 0 0,-1 0-1 0 0,1 0 1 0 0,0 0-1 0 0,0 0 0 0 0,0 0 1 0 0,-1 0-1 0 0,1 0 0 0 0,0 1 1 0 0,0-1-1 0 0,-3 2 1 0 0,0-1-90 0 0,0 1 0 0 0,0 0 1 0 0,0 0-1 0 0,0 0 1 0 0,0 0-1 0 0,1 1 0 0 0,-1 0 1 0 0,-6 6-1 0 0,-2 5-36 0 0,1 0 0 0 0,1 0-1 0 0,0 1 1 0 0,1 1 0 0 0,1 0-1 0 0,0 0 1 0 0,-11 31 0 0 0,13-30 13 0 0,2 1 0 0 0,0 0 1 0 0,-3 22-1 0 0,7-33 7 0 0,1 0 1 0 0,-1 1-1 0 0,1-1 0 0 0,0 1 0 0 0,1-1 1 0 0,0 1-1 0 0,0-1 0 0 0,1 0 1 0 0,-1 1-1 0 0,6 11 0 0 0,0-8 2 0 0,-6-9-5 0 0,1-1 0 0 0,-1 1-1 0 0,1-1 1 0 0,0 0 0 0 0,0 0 0 0 0,-1 0-1 0 0,1 0 1 0 0,0 0 0 0 0,0 0 0 0 0,0 0-1 0 0,0 0 1 0 0,0-1 0 0 0,0 1 0 0 0,0-1-1 0 0,0 0 1 0 0,0 1 0 0 0,1-1 0 0 0,-1 0-1 0 0,0 0 1 0 0,0 0 0 0 0,0-1 0 0 0,0 1-1 0 0,0 0 1 0 0,0-1 0 0 0,0 0 0 0 0,0 1-1 0 0,0-1 1 0 0,0 0 0 0 0,0 0 0 0 0,0 0-1 0 0,2-2 1 0 0,3-1-19 0 0,0-1 0 0 0,-1 1 0 0 0,0-2 0 0 0,0 1 0 0 0,0-1 0 0 0,9-12 0 0 0,-4 3 24 0 0,0-1 1 0 0,-1 0-1 0 0,14-33 0 0 0,-20 38-1 0 0,0-1-1 0 0,0 1 0 0 0,-1-1 1 0 0,-1 0-1 0 0,0 0 0 0 0,1-23 1 0 0,-3 33-53 0 0,0 14-298 0 0,2 9 341 0 0,0 1 0 0 0,1 0 0 0 0,11 33 0 0 0,-12-49-134 0 0,0 1 0 0 0,1 0 0 0 0,0-1 0 0 0,1 0-1 0 0,-1 0 1 0 0,1 0 0 0 0,0 0 0 0 0,7 6 0 0 0,-8-8-291 0 0,0-1 0 0 0,1 0 1 0 0,0-1-1 0 0,-1 1 0 0 0,1-1 1 0 0,0 1-1 0 0,0-1 0 0 0,7 2 0 0 0,6 1-4484 0 0</inkml:trace>
</inkml:ink>
</file>

<file path=ppt/ink/ink2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12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63 15343 0 0,'-2'-9'423'0'0,"1"3"-203"0"0,0 1 1 0 0,-1-1-1 0 0,0 1 0 0 0,-5-11 0 0 0,7 15-200 0 0,-1 0-1 0 0,1 0 1 0 0,-1 0-1 0 0,0 0 1 0 0,1 0-1 0 0,-1 0 1 0 0,0 0-1 0 0,0 0 1 0 0,0 0-1 0 0,0 1 1 0 0,0-1-1 0 0,0 0 0 0 0,0 1 1 0 0,0-1-1 0 0,0 1 1 0 0,0-1-1 0 0,0 1 1 0 0,0-1-1 0 0,-1 1 1 0 0,1 0-1 0 0,0 0 1 0 0,0-1-1 0 0,0 1 1 0 0,0 0-1 0 0,-1 0 1 0 0,1 0-1 0 0,0 0 1 0 0,0 1-1 0 0,0-1 1 0 0,-2 0-1 0 0,-2 2 28 0 0,-1 0 0 0 0,1 0 0 0 0,0 1 0 0 0,0-1 0 0 0,0 1 0 0 0,0 0 0 0 0,1 1-1 0 0,-1-1 1 0 0,1 1 0 0 0,-8 8 0 0 0,1 1-59 0 0,0 0 0 0 0,-12 20 0 0 0,20-28 12 0 0,1-1 0 0 0,-1 1 0 0 0,1 0 0 0 0,-1 0 0 0 0,1 1 0 0 0,1-1 0 0 0,-1 0 0 0 0,1 1 0 0 0,0-1 0 0 0,0 1 0 0 0,1-1 0 0 0,-1 10 0 0 0,2-11 0 0 0,-1 0 0 0 0,1 0 0 0 0,0 0 0 0 0,0 0 0 0 0,1 0 0 0 0,-1 0 0 0 0,1 0 0 0 0,0 0 0 0 0,0-1 0 0 0,0 1 0 0 0,0 0 0 0 0,1-1 0 0 0,-1 0 0 0 0,1 0 0 0 0,0 1 0 0 0,0-2 0 0 0,4 4 0 0 0,83 68 250 0 0,-79-66-83 0 0,-1 0-1 0 0,0 0 1 0 0,0 1 0 0 0,-1 1 0 0 0,0 0 0 0 0,13 19 0 0 0,-20-26-132 0 0,0 0 0 0 0,0 0 0 0 0,-1 1-1 0 0,1-1 1 0 0,-1 0 0 0 0,0 1 0 0 0,0-1-1 0 0,0 1 1 0 0,0-1 0 0 0,-1 1 0 0 0,1-1 0 0 0,-1 1-1 0 0,0-1 1 0 0,0 1 0 0 0,0-1 0 0 0,-1 1-1 0 0,1 0 1 0 0,-1-1 0 0 0,0 1 0 0 0,0-1 0 0 0,0 0-1 0 0,0 1 1 0 0,-1-1 0 0 0,1 0 0 0 0,-1 0-1 0 0,0 1 1 0 0,0-2 0 0 0,0 1 0 0 0,-4 4 0 0 0,0 1-180 0 0,-2-1 0 0 0,1 0 1 0 0,-1 0-1 0 0,0-1 1 0 0,-15 9-1 0 0,16-11-1004 0 0,1-1-1 0 0,-1 0 0 0 0,0 0 1 0 0,0-1-1 0 0,-8 2 0 0 0,-3-1-4322 0 0</inkml:trace>
</inkml:ink>
</file>

<file path=ppt/ink/ink2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12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57 15839 0 0,'0'0'727'0'0,"2"0"-22"0"0,15-2-363 0 0,22 0-1 0 0,-26 2 166 0 0,0 0 1 0 0,0-1-1 0 0,0-1 1 0 0,20-5-1 0 0,-12 0-517 0 0,20-10-1 0 0,-16 5-5902 0 0,-15 6-349 0 0</inkml:trace>
  <inkml:trace contextRef="#ctx0" brushRef="#br0" timeOffset="1">0 453 11519 0 0,'0'0'1024'0'0,"12"0"-824"0"0,0-2-200 0 0,1 2 0 0 0,3 0 576 0 0,-1-2 80 0 0,1-2 16 0 0,-1-4 0 0 0,1-2-856 0 0,-1-1-168 0 0,1-3-32 0 0</inkml:trace>
</inkml:ink>
</file>

<file path=ppt/ink/ink2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12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7943 0 0,'0'0'2399'0'0,"0"3"-654"0"0,-4 18-352 0 0,0 0 0 0 0,-13 33 1 0 0,9-29-1595 0 0,-9 41 1 0 0,13-33 275 0 0,2 0 1 0 0,1 0-1 0 0,2 1 1 0 0,1-1-1 0 0,1 0 0 0 0,16 63 1 0 0,-17-87 78 0 0,0 0 0 0 0,1 0 1 0 0,1 0-1 0 0,-1 0 0 0 0,2-1 0 0 0,-1 0 1 0 0,1 0-1 0 0,0 0 0 0 0,11 12 0 0 0,-13-17-88 0 0,0 0 0 0 0,0 0 0 0 0,0 0 0 0 0,1-1 0 0 0,-1 0 0 0 0,1 1 0 0 0,0-1 0 0 0,-1 0 0 0 0,1-1 0 0 0,0 1 0 0 0,0-1 0 0 0,1 0 0 0 0,-1 0 0 0 0,0 0 0 0 0,0 0 0 0 0,0-1 0 0 0,1 1 0 0 0,-1-1-1 0 0,0-1 1 0 0,0 1 0 0 0,1 0 0 0 0,-1-1 0 0 0,5-1 0 0 0,-2 0-31 0 0,0-1 0 0 0,0 0 0 0 0,0 0 0 0 0,-1 0 0 0 0,1-1 0 0 0,-1 0-1 0 0,0 0 1 0 0,0-1 0 0 0,0 0 0 0 0,-1 0 0 0 0,0 0 0 0 0,1 0 0 0 0,5-10 0 0 0,2-3 11 0 0,-1-2 1 0 0,0 1-1 0 0,10-24 1 0 0,-18 32-33 0 0,1 1 1 0 0,-1-1 0 0 0,-1 0-1 0 0,0 0 1 0 0,0-1 0 0 0,-1 1-1 0 0,-1 0 1 0 0,1-19-1 0 0,-3 23-26 0 0,1-1-1 0 0,-1 1 1 0 0,0-1-1 0 0,-1 1 0 0 0,0 0 1 0 0,0 0-1 0 0,0 0 1 0 0,-1 0-1 0 0,0 0 1 0 0,-1 0-1 0 0,1 1 0 0 0,-1 0 1 0 0,-1 0-1 0 0,-5-8 1 0 0,-2 2-135 0 0,0 0 0 0 0,-1 1 0 0 0,0 1 0 0 0,0 0 0 0 0,-1 1 0 0 0,0 0 0 0 0,-1 1 0 0 0,-20-8 0 0 0,16 9-198 0 0,1 0 1 0 0,-1 2-1 0 0,0 0 1 0 0,0 1-1 0 0,0 1 0 0 0,-37-1 1 0 0,40 4-652 0 0,0 1 0 0 0,-1 1 1 0 0,1 0-1 0 0,-23 7 0 0 0,11 0-3404 0 0</inkml:trace>
</inkml:ink>
</file>

<file path=ppt/ink/ink2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13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20 346 9903 0 0,'21'4'1027'0'0,"-11"-3"-398"0"0,7 8 12596 0 0,-13-2-14353 0 0,-4-5 1380 0 0,-11 11-57 0 0,5-4-287 0 0,1-5-326 0 0,0 0 0 0 0,0 0 1 0 0,0-1-1 0 0,-11 6 0 0 0,15-8-618 0 0,-8-2-2127 0 0,1 0 903 0 0</inkml:trace>
  <inkml:trace contextRef="#ctx0" brushRef="#br0" timeOffset="1">351 1 12095 0 0,'0'0'1566'0'0,"1"2"-81"0"0,2 5-734 0 0,-2-1 1 0 0,1 0-1 0 0,-1 1 1 0 0,0-1-1 0 0,0 1 1 0 0,0 0-1 0 0,-1 7 1 0 0,-5 53 179 0 0,1-29-749 0 0,0 27-404 0 0,-5 93-227 0 0,7-52-5101 0 0,2-84-477 0 0</inkml:trace>
</inkml:ink>
</file>

<file path=ppt/ink/ink2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13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17679 0 0,'16'-5'349'0'0,"0"0"0"0"0,0 2-1 0 0,0-1 1 0 0,18 0 0 0 0,-27 4-309 0 0,-1 0 0 0 0,0 0 0 0 0,0 1 0 0 0,1 0 0 0 0,-1 0 1 0 0,0 0-1 0 0,0 1 0 0 0,0 0 0 0 0,0 0 0 0 0,0 0 0 0 0,0 1 0 0 0,-1 0 0 0 0,1 0 0 0 0,5 4 1 0 0,-3 0 100 0 0,0 1 0 0 0,0 0 0 0 0,0 0 0 0 0,-1 0 0 0 0,0 1 0 0 0,-1 0 1 0 0,0 1-1 0 0,-1-1 0 0 0,1 1 0 0 0,-2 0 0 0 0,7 19 0 0 0,-3-1 60 0 0,-1-1 1 0 0,-1 1-1 0 0,2 40 0 0 0,-6-44-167 0 0,-2 1-1 0 0,-1-1 1 0 0,-1 0-1 0 0,-1 0 0 0 0,-1 0 1 0 0,-1 0-1 0 0,-1-1 1 0 0,-16 40-1 0 0,-9 7-1593 0 0,-56 92 0 0 0,83-155 1327 0 0,-18 32-1263 0 0</inkml:trace>
</inkml:ink>
</file>

<file path=ppt/ink/ink2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13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15055 0 0,'0'0'1344'0'0,"15"-2"-1080"0"0,5-4-264 0 0,1 2 0 0 0,1 0 424 0 0,1 2 32 0 0,2 1 8 0 0,0-1 0 0 0,2-2-464 0 0,0 0-192 0 0,1 2 16 0 0,-3 0 0 0 0,-2 2-1872 0 0,0-2-384 0 0</inkml:trace>
  <inkml:trace contextRef="#ctx0" brushRef="#br0" timeOffset="1">127 262 8863 0 0,'0'0'792'0'0,"-6"9"-632"0"0,2 1-160 0 0,4 0 1704 0 0,2 0 2392 0 0,4 1-1256 0 0,2-3-1944 0 0,5-6-480 0 0,3-6-1216 0 0,1-2-232 0 0,3-2-56 0 0</inkml:trace>
</inkml:ink>
</file>

<file path=ppt/ink/ink2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14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 3999 0 0,'-29'41'878'0'0,"-70"66"10331"0"0,32-34-8848 0 0,48-53-2070 0 0,2 2 0 0 0,0 0 0 0 0,-21 38 1 0 0,31-48-181 0 0,2 0 1 0 0,-1 1-1 0 0,1-1 1 0 0,1 1-1 0 0,0 0 1 0 0,1 0-1 0 0,1 0 1 0 0,0 1 0 0 0,-1 17-1 0 0,3-28-73 0 0,0 0 0 0 0,1 0 1 0 0,-1 0-1 0 0,0 0 0 0 0,1 0 0 0 0,-1 0 0 0 0,1 0 0 0 0,0 0 1 0 0,0 0-1 0 0,0 0 0 0 0,1-1 0 0 0,-1 1 0 0 0,1-1 0 0 0,-1 1 1 0 0,1-1-1 0 0,0 1 0 0 0,0-1 0 0 0,0 0 0 0 0,0 0 0 0 0,0 0 1 0 0,1 0-1 0 0,3 3 0 0 0,-1-3 14 0 0,1 1 1 0 0,-1-1 0 0 0,1 0-1 0 0,0 0 1 0 0,-1 0-1 0 0,1-1 1 0 0,0 0-1 0 0,0 0 1 0 0,0 0 0 0 0,9-1-1 0 0,6-1-16 0 0,1-1 0 0 0,-1 0-1 0 0,0-2 1 0 0,-1 0 0 0 0,1-1 0 0 0,-1-2-1 0 0,32-13 1 0 0,-36 13-14 0 0,0-1 0 0 0,-1-1 0 0 0,0 0-1 0 0,-1-1 1 0 0,0-1 0 0 0,-1 0 0 0 0,0-1 0 0 0,0 0-1 0 0,17-24 1 0 0,-26 31-42 0 0,-1 0-1 0 0,0 0 1 0 0,0 0 0 0 0,0-1-1 0 0,-1 1 1 0 0,1-1 0 0 0,-2 1-1 0 0,1-1 1 0 0,0 0 0 0 0,-1 0-1 0 0,0 0 1 0 0,0-8 0 0 0,-1 9-5 0 0,-1 1 0 0 0,1-1 0 0 0,-1 0 0 0 0,0 0 0 0 0,0 1 0 0 0,-1-1 1 0 0,1 1-1 0 0,-1-1 0 0 0,0 1 0 0 0,0-1 0 0 0,0 1 0 0 0,-1 0 0 0 0,0 0 0 0 0,0 0 0 0 0,-6-6 1 0 0,-1 0-190 0 0,-1 0 0 0 0,0 1 0 0 0,-1 0 1 0 0,0 1-1 0 0,0 0 0 0 0,0 1 0 0 0,-26-10 1 0 0,17 10-1041 0 0,0 0 0 0 0,-1 1 0 0 0,1 2 0 0 0,-32-4 0 0 0,14 5-4168 0 0</inkml:trace>
  <inkml:trace contextRef="#ctx0" brushRef="#br0" timeOffset="1">831 181 20183 0 0,'3'0'927'0'0,"26"-5"302"0"0,-3 4-784 0 0,-18 5 564 0 0,-4-2 1522 0 0,-4 0-2219 0 0,0-2-444 0 0,0 1 0 0 0,0-1 0 0 0,0 1-1 0 0,0-1 1 0 0,0 0 0 0 0,0 1-1 0 0,0-1 1 0 0,-1 1 0 0 0,1-1 0 0 0,0 1-1 0 0,0-1 1 0 0,0 0 0 0 0,0 1 0 0 0,-1-1-1 0 0,1 0 1 0 0,0 1 0 0 0,0-1-1 0 0,-1 1 1 0 0,1-1 0 0 0,0 0 0 0 0,-1 0-1 0 0,1 1 1 0 0,0-1 0 0 0,-1 0 0 0 0,1 0-1 0 0,0 1 1 0 0,-1-1 0 0 0,1 0-1 0 0,-1 0 1 0 0,1 0 0 0 0,0 0 0 0 0,-1 1-1 0 0,1-1 1 0 0,-1 0 0 0 0,1 0 0 0 0,-1 0-1 0 0,1 0 1 0 0,-1 0 0 0 0,1 0-1 0 0,0 0 1 0 0,-1 0 0 0 0,1 0 0 0 0,-1 0-1 0 0,1-1 1 0 0,-1 1 0 0 0,1 0-1 0 0,0 0 1 0 0,-1 0 0 0 0,1 0 0 0 0,0-1-1 0 0,-1 1 1 0 0,0 0 0 0 0</inkml:trace>
</inkml:ink>
</file>

<file path=ppt/ink/ink2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14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13879 0 0,'0'0'1068'0'0,"-1"2"-697"0"0,-4 9 71 0 0,0 1 0 0 0,-13 19 1 0 0,11-20-2 0 0,1 1-1 0 0,-10 23 1 0 0,15-26-441 0 0,2-8 15 0 0,0 1 0 0 0,0 0 0 0 0,1-1 0 0 0,-1 1-1 0 0,0-1 1 0 0,0 1 0 0 0,1-1 0 0 0,-1 0 0 0 0,1 0 0 0 0,-1 1 0 0 0,1-1-1 0 0,0 0 1 0 0,0 0 0 0 0,-1 0 0 0 0,4 0 0 0 0,34 12 457 0 0,-14-7-195 0 0,-8 1-3 0 0,-1 1 0 0 0,1 1 0 0 0,-1 0 0 0 0,-1 1 0 0 0,0 0 0 0 0,0 1-1 0 0,-1 1 1 0 0,0 1 0 0 0,-1 0 0 0 0,-1 0 0 0 0,0 1 0 0 0,16 25 0 0 0,-26-36-270 0 0,0 0-1 0 0,-1 1 1 0 0,1-1-1 0 0,-1 0 1 0 0,0 0-1 0 0,0 1 1 0 0,0-1-1 0 0,0 1 1 0 0,-1-1-1 0 0,0 1 1 0 0,1-1-1 0 0,-1 1 1 0 0,0-1-1 0 0,-1 6 1 0 0,0-4-9 0 0,-1 0 1 0 0,1 0-1 0 0,-1 0 1 0 0,0-1-1 0 0,0 1 1 0 0,0 0-1 0 0,-1-1 1 0 0,-6 9-1 0 0,0-3-259 0 0,0 1 0 0 0,-1-1 0 0 0,-1-1-1 0 0,1 0 1 0 0,-1-1 0 0 0,-17 10 0 0 0,14-9-1620 0 0,-28 11 0 0 0,13-10-4435 0 0</inkml:trace>
</inkml:ink>
</file>

<file path=ppt/ink/ink2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14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7455 0 0,'31'-11'328'0'0,"-14"5"72"0"0,4-2-320 0 0,6 0-80 0 0,3-1 0 0 0,2 1 0 0 0,3 0 3368 0 0,4 0 664 0 0,4 1 128 0 0,-1-1 24 0 0,1-2-3472 0 0,2 1-712 0 0,1-3-96 0 0,3 0-6488 0 0,-3-1-1288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22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2527 0 0,'0'0'14966'0'0,"1"2"-14452"0"0,38 69 1523 0 0,-2-2-1103 0 0,53 103 273 0 0,-54-97-841 0 0,-34-70-330 0 0,0 1 15 0 0,16 11-26 0 0,-2-9-112 0 0,-14-7 6 0 0,0-1-179 0 0,0-1-176 0 0,0 0 0 0 0,1 1 0 0 0,-1-1 0 0 0,0 0 0 0 0,0 0-1 0 0,0 0 1 0 0,0 0 0 0 0,0-1 0 0 0,0 1 0 0 0,3-3 0 0 0,3-4-6075 0 0</inkml:trace>
</inkml:ink>
</file>

<file path=ppt/ink/ink2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15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6 151 3079 0 0,'-3'-53'197'0'0,"0"-6"1558"0"0,7 20 10035 0 0,-3 43-11060 0 0,86 388-546 0 0,-78-353-161 0 0,2 0 0 0 0,2-1-1 0 0,1 0 1 0 0,2-1 0 0 0,27 46-1 0 0,-40-77 7 0 0,1 0 1 0 0,0-1-1 0 0,0 0 0 0 0,0 0 0 0 0,1 0 1 0 0,-1 0-1 0 0,1 0 0 0 0,0-1 0 0 0,1 0 1 0 0,-1 0-1 0 0,1-1 0 0 0,-1 1 0 0 0,1-1 1 0 0,0-1-1 0 0,1 1 0 0 0,-1-1 0 0 0,0 0 1 0 0,1 0-1 0 0,-1 0 0 0 0,1-1 0 0 0,-1 0 1 0 0,1-1-1 0 0,-1 0 0 0 0,1 0 0 0 0,0 0 1 0 0,-1 0-1 0 0,1-1 0 0 0,11-3 0 0 0,-2-1 60 0 0,-1 0-1 0 0,0-2 1 0 0,0 1 0 0 0,0-2-1 0 0,26-17 1 0 0,-6-1 80 0 0,31-30 0 0 0,-49 40-99 0 0,0-1 1 0 0,-1 0-1 0 0,-1-1 1 0 0,-1-1-1 0 0,-1-1 1 0 0,0 0 0 0 0,-2 0-1 0 0,0-1 1 0 0,-1-1-1 0 0,-1 1 1 0 0,-1-2 0 0 0,-1 1-1 0 0,-2-1 1 0 0,0 0-1 0 0,-1 0 1 0 0,2-39 0 0 0,-10 0 202 0 0,2 39-158 0 0,2 13-89 0 0,0 8 2 0 0,2 25-164 0 0,0-1 0 0 0,2 0 0 0 0,1 0 0 0 0,10 29 0 0 0,-3-9 24 0 0,-7-23 112 0 0,1-1 0 0 0,1 1 0 0 0,0-2 0 0 0,2 1 0 0 0,0-1 0 0 0,1-1 0 0 0,1 1 0 0 0,0-2 0 0 0,1 0 0 0 0,1 0 0 0 0,22 20 0 0 0,-32-32 5 0 0,1-1-1 0 0,-1 1 1 0 0,1-1 0 0 0,0 1-1 0 0,0-1 1 0 0,0-1-1 0 0,0 1 1 0 0,0 0 0 0 0,1-1-1 0 0,-1 0 1 0 0,0 0 0 0 0,8 1-1 0 0,-3-2 13 0 0,0-1 0 0 0,0 1-1 0 0,0-1 1 0 0,-1-1 0 0 0,13-3-1 0 0,7-2-29 0 0,0-2 0 0 0,0 0 0 0 0,-1-2 0 0 0,28-15 0 0 0,-29 11 185 0 0,2 0-1689 0 0,46-34 0 0 0,-67 45 1138 0 0,-1-1-1 0 0,0-1 1 0 0,-1 1-1 0 0,1-1 1 0 0,-1 0-1 0 0,0 0 1 0 0,0-1 0 0 0,-1 1-1 0 0,0-1 1 0 0,0 0-1 0 0,-1 0 1 0 0,4-11-1 0 0,-6 13 100 0 0,0 1-1 0 0,-1-1 0 0 0,0 1 1 0 0,0 0-1 0 0,0-1 1 0 0,0 1-1 0 0,-1-1 0 0 0,1 1 1 0 0,-1 0-1 0 0,0-1 1 0 0,-1 1-1 0 0,-1-4 0 0 0,1 2-34 0 0,0 1 1 0 0,1-1-1 0 0,0 0 0 0 0,0 1 0 0 0,0-8 0 0 0,0-4-381 0 0,0 12 449 0 0,1 1-1 0 0,0-1 1 0 0,0 0 0 0 0,0 1 0 0 0,0-1-1 0 0,1 1 1 0 0,0-1 0 0 0,1-5 0 0 0,1 2-1363 0 0</inkml:trace>
</inkml:ink>
</file>

<file path=ppt/ink/ink2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16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211 107 5783 0 0,'0'-1'266'0'0,"0"-13"238"0"0,0-28-619 0 0,-3 16 3928 0 0,3 24-3536 0 0,-1 1 0 0 0,1 0 0 0 0,0 0 1 0 0,-1 0-1 0 0,1 0 0 0 0,-1 0 0 0 0,1 0 0 0 0,-1 0 0 0 0,1 0 0 0 0,-1 0 0 0 0,0 0 0 0 0,1 1 0 0 0,-1-1 0 0 0,0 0 0 0 0,0 0 0 0 0,0 1 0 0 0,0-1 0 0 0,-1 0 0 0 0,1 0-95 0 0,-1 0 1 0 0,0 0-1 0 0,0 1 0 0 0,0-1 0 0 0,0 0 0 0 0,0 1 1 0 0,0 0-1 0 0,0-1 0 0 0,-2 1 0 0 0,-3 0-105 0 0,0 1 0 0 0,0 0 0 0 0,0 0 0 0 0,-9 3 0 0 0,-1 0-56 0 0,1 1 0 0 0,-18 9 1 0 0,29-12-33 0 0,0 1-1 0 0,0 0 1 0 0,0 0 0 0 0,0 0 0 0 0,0 1 0 0 0,1-1 0 0 0,-1 1 0 0 0,1 0-1 0 0,0 0 1 0 0,-4 5 0 0 0,7-7 3 0 0,0-1 0 0 0,1 1 0 0 0,-1 0 0 0 0,0-1 0 0 0,0 1 0 0 0,1 0 0 0 0,-1 0 0 0 0,1-1 0 0 0,-1 1 0 0 0,1 0 0 0 0,0 2 0 0 0,3 7-56 0 0,0-6 60 0 0,1 0-1 0 0,0 0 1 0 0,0-1 0 0 0,1 0-1 0 0,-1 0 1 0 0,1 0-1 0 0,0 0 1 0 0,0-1 0 0 0,8 5-1 0 0,9 3-11 0 0,23 9 0 0 0,-21-10 12 0 0,31 12 133 0 0,-30-13 42 0 0,1 2 0 0 0,-1 0 0 0 0,0 2 0 0 0,38 27 0 0 0,-61-38-144 0 0,0-1 0 0 0,0 1 0 0 0,0 0 0 0 0,0 0 0 0 0,0 0 0 0 0,0 0 0 0 0,0 1 0 0 0,-1-1 0 0 0,1 1 0 0 0,-1-1 0 0 0,0 1 0 0 0,1-1 0 0 0,-1 1 0 0 0,-1-1 0 0 0,1 1 0 0 0,0 0 0 0 0,0 5 0 0 0,-1-4-2 0 0,0 0 0 0 0,0 1 0 0 0,-1-1-1 0 0,0 0 1 0 0,0 0 0 0 0,0 0 0 0 0,0 0 0 0 0,0 0 0 0 0,-1-1-1 0 0,-4 8 1 0 0,-3 4 26 0 0,-1-2-1 0 0,0 1 1 0 0,-1-1 0 0 0,-21 18-1 0 0,21-20-337 0 0,-6 5 161 0 0,-20 15 0 0 0,32-27-462 0 0,-1 0 0 0 0,1-1 0 0 0,-1 0 0 0 0,1 0 0 0 0,-1 0 0 0 0,0-1 0 0 0,0 0 1 0 0,-12 3-1 0 0,6-4-4562 0 0</inkml:trace>
</inkml:ink>
</file>

<file path=ppt/ink/ink2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16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6191 0 0,'0'0'5783'0'0,"-1"2"-4871"0"0,1 4-677 0 0,0 0 0 0 0,0-1 0 0 0,0 1 1 0 0,1-1-1 0 0,0 1 0 0 0,0-1 0 0 0,0 0 0 0 0,0 1 0 0 0,1-1 0 0 0,4 9 1 0 0,3 4 184 0 0,19 27 1 0 0,-7-13-62 0 0,-7-9-149 0 0,1-1 1 0 0,18 21 0 0 0,-25-34-529 0 0,0 0 0 0 0,1-1 0 0 0,0 0 0 0 0,0 0 0 0 0,1-1 0 0 0,20 11 0 0 0,-15-11-946 0 0</inkml:trace>
</inkml:ink>
</file>

<file path=ppt/ink/ink2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16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5783 0 0,'1'-1'444'0'0,"-1"-2"-361"0"0,7-11 209 0 0,-6 13-118 0 0,-1 0 0 0 0,1 0 0 0 0,0 0 0 0 0,0 1-1 0 0,-1-1 1 0 0,1 0 0 0 0,0 1 0 0 0,0-1 0 0 0,0 0 0 0 0,0 1 0 0 0,0-1 0 0 0,0 1-1 0 0,0 0 1 0 0,0-1 0 0 0,0 1 0 0 0,0 0 0 0 0,0-1 0 0 0,0 1 0 0 0,0 0-1 0 0,0 0 1 0 0,0 0 0 0 0,0 0 0 0 0,0 0 0 0 0,0 0 0 0 0,0 0 0 0 0,0 1 0 0 0,0-1-1 0 0,0 0 1 0 0,0 1 0 0 0,0-1 0 0 0,0 0 0 0 0,0 1 0 0 0,0-1 0 0 0,0 1 0 0 0,1 1-1 0 0,3 0 225 0 0,-1 1 0 0 0,0 0 0 0 0,0 0 0 0 0,0 0-1 0 0,-1 0 1 0 0,5 6 0 0 0,-2-1-130 0 0,-1 0 0 0 0,0 0 0 0 0,-1 0 0 0 0,0 1 0 0 0,0 0 0 0 0,-1 0 1 0 0,4 18-1 0 0,-2-4-100 0 0,-2-1 0 0 0,2 28 0 0 0,-5 51 339 0 0,0-99-480 0 0,2-3-206 0 0,-1 0 148 0 0,1 0 0 0 0,-1 0 0 0 0,0 0 0 0 0,1 0 0 0 0,-1 0 0 0 0,0 0 1 0 0,1-1-1 0 0,-1 1 0 0 0,1-2 0 0 0,-1 1-7 0 0,19-25-54 0 0,-1-1 0 0 0,-2-1-1 0 0,26-57 1 0 0,-29 57 77 0 0,-5 12 194 0 0,0 0 0 0 0,24-31-1 0 0,-27 40-90 0 0,1 1 0 0 0,0-1 0 0 0,0 1 0 0 0,1 0 0 0 0,-1 1 0 0 0,2 0 0 0 0,11-7 0 0 0,-16 11 0 0 0,0 0 0 0 0,0 0 0 0 0,0 1 0 0 0,0 0 0 0 0,1 0 0 0 0,-1 0 0 0 0,0 0 0 0 0,1 1 0 0 0,-1-1 0 0 0,0 1 0 0 0,0 0 0 0 0,7 1 0 0 0,-4 1 10 0 0,0-1-1 0 0,-1 1 0 0 0,1 0 0 0 0,0 1 1 0 0,-1-1-1 0 0,1 1 0 0 0,6 5 0 0 0,-2-1-49 0 0,-1 1-1 0 0,1 0 0 0 0,-1 0 0 0 0,-1 1 1 0 0,0 0-1 0 0,0 1 0 0 0,14 20 0 0 0,-18-21-75 0 0,-1 0 0 0 0,1 0 0 0 0,2 11 0 0 0,9 18-2822 0 0,-8-26-3888 0 0</inkml:trace>
</inkml:ink>
</file>

<file path=ppt/ink/ink2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1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96 6191 0 0,'-2'-8'122'0'0,"0"1"-1"0"0,-1 0 0 0 0,1 0 0 0 0,-2 0 0 0 0,1 0 0 0 0,-1 1 0 0 0,0-1 0 0 0,-6-7 0 0 0,8 11 27 0 0,0 1 0 0 0,0 0 0 0 0,0 0 0 0 0,0 1-1 0 0,0-1 1 0 0,0 0 0 0 0,0 1 0 0 0,0-1-1 0 0,-1 1 1 0 0,1 0 0 0 0,-1 0 0 0 0,1 0 0 0 0,-1 0-1 0 0,0 0 1 0 0,1 0 0 0 0,-1 1 0 0 0,0-1-1 0 0,1 1 1 0 0,-1 0 0 0 0,0 0 0 0 0,0 0-1 0 0,1 0 1 0 0,-1 0 0 0 0,0 1 0 0 0,1-1 0 0 0,-4 1-1 0 0,0 2-3 0 0,0-1 0 0 0,0 1-1 0 0,0 0 1 0 0,0 0-1 0 0,0 1 1 0 0,1 0 0 0 0,-1 0-1 0 0,1 0 1 0 0,0 1-1 0 0,0 0 1 0 0,1-1 0 0 0,0 2-1 0 0,-1-1 1 0 0,-2 6-1 0 0,3-4-34 0 0,0 0-1 0 0,0 0 0 0 0,1 0 0 0 0,0 0 0 0 0,0 1 0 0 0,1-1 1 0 0,0 1-1 0 0,0 0 0 0 0,1-1 0 0 0,0 1 0 0 0,0 14 0 0 0,2-6 36 0 0,0-1 0 0 0,1 1 0 0 0,1-1 0 0 0,8 28 0 0 0,-10-38-109 0 0,1-1 0 0 0,0 1 0 0 0,1-1 0 0 0,-1 0 0 0 0,1 1 0 0 0,0-1 0 0 0,0 0 0 0 0,5 5 0 0 0,-5-7-8 0 0,-1 0 0 0 0,0 0 0 0 0,1 0 0 0 0,-1-1-1 0 0,1 1 1 0 0,-1-1 0 0 0,1 0 0 0 0,0 0 0 0 0,0 0 0 0 0,-1 0 0 0 0,1 0 0 0 0,0-1 0 0 0,0 1 0 0 0,0-1 0 0 0,5 0 0 0 0,-4 0 0 0 0,1 0 1 0 0,-1-1-1 0 0,1 0 1 0 0,-1 0-1 0 0,1-1 1 0 0,-1 1-1 0 0,0-1 1 0 0,1 0-1 0 0,-1 0 1 0 0,0 0-1 0 0,-1-1 1 0 0,1 1 0 0 0,0-1-1 0 0,5-5 1 0 0,5-6 6 0 0,-1 0 0 0 0,14-18 0 0 0,-13 14-23 0 0,-4 7 167 0 0,-1-1-1 0 0,0-1 1 0 0,0 0 0 0 0,-1 0-1 0 0,-1 0 1 0 0,0-1 0 0 0,-1 0-1 0 0,6-22 1 0 0,-7 21 188 0 0,-4 13-161 0 0,1-1 0 0 0,-1 0 0 0 0,0 0 0 0 0,-1-1 0 0 0,2-5 0 0 0,4 20-92 0 0,-3-8-117 0 0,94 129-32 0 0,-14-20 300 0 0,-67-87-205 0 0,-1 1-1 0 0,-1 0 1 0 0,-2 1 0 0 0,0 0-1 0 0,-2 1 1 0 0,-1 0-1 0 0,-2 0 1 0 0,0 1-1 0 0,-2 0 1 0 0,-1 1 0 0 0,-2-1-1 0 0,0 0 1 0 0,-2 1-1 0 0,-5 36 1 0 0,2-50-29 0 0,0 0 0 0 0,-1 0 0 0 0,-1-1 1 0 0,-1 1-1 0 0,0-1 0 0 0,-1 0 0 0 0,0-1 0 0 0,-1 0 0 0 0,-1 0 1 0 0,-1 0-1 0 0,1-1 0 0 0,-2-1 0 0 0,-20 19 0 0 0,16-17-440 0 0,0-1-1 0 0,-2-1 1 0 0,1 0 0 0 0,-2-1-1 0 0,1-1 1 0 0,-2-1-1 0 0,1-1 1 0 0,-1 0 0 0 0,0-1-1 0 0,-33 7 1 0 0,8-7-5889 0 0</inkml:trace>
</inkml:ink>
</file>

<file path=ppt/ink/ink2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17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0 392 12671 0 0,'0'0'1344'0'0,"6"-12"3064"0"0,-4 24-4408 0 0,2-1-96 0 0,4 1-1216 0 0,1-4-232 0 0,5-4-56 0 0</inkml:trace>
  <inkml:trace contextRef="#ctx0" brushRef="#br0" timeOffset="1">2673 14 2039 0 0,'-12'-4'-45'0'0,"6"2"249"0"0,-1 0-1 0 0,1 0 0 0 0,-1 1 1 0 0,-13-2-1 0 0,19 3 101 0 0,-1 0 1 0 0,0 1-1 0 0,0-1 0 0 0,1 0 0 0 0,-1 0 1 0 0,0 1-1 0 0,0-1 0 0 0,1 1 0 0 0,-1 0 1 0 0,0-1-1 0 0,1 1 0 0 0,-1 0 0 0 0,1 0 0 0 0,-1 0 1 0 0,1 0-1 0 0,0 0 0 0 0,-1 0 0 0 0,1 1 1 0 0,0-1-1 0 0,0 0 0 0 0,-1 1 0 0 0,1-1 0 0 0,-1 3 1 0 0,-1 2 10 0 0,1-1 0 0 0,-1 1 0 0 0,1 0 0 0 0,0 0 0 0 0,1 0 0 0 0,0 1 0 0 0,0-1 0 0 0,0 0 0 0 0,0 0 0 0 0,1 1 0 0 0,1 8 0 0 0,1 9 157 0 0,10 39-1 0 0,-7-41-248 0 0,128 437 1238 0 0,-116-407-1406 0 0,-2-3-708 0 0,-1-1 0 0 0,9 77-1 0 0,-18-69-522 0 0</inkml:trace>
</inkml:ink>
</file>

<file path=ppt/ink/ink2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17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10335 0 0,'45'-25'640'0'0,"74"-31"0"0"0,53-8 1762 0 0,-101 40-1571 0 0,0 4 1 0 0,120-19-1 0 0,-111 32-1076 0 0,-70 7 115 0 0,1 0 1 0 0,-1 1-1 0 0,0 0 1 0 0,0 1-1 0 0,16 4 1 0 0,-25-6 115 0 0,-1 1 0 0 0,1-1 1 0 0,-1 1-1 0 0,0-1 1 0 0,1 1-1 0 0,-1-1 1 0 0,0 1-1 0 0,1-1 1 0 0,-1 1-1 0 0,0-1 0 0 0,0 1 1 0 0,1 0-1 0 0,-1-1 1 0 0,0 1-1 0 0,0-1 1 0 0,0 1-1 0 0,0 0 0 0 0,0-1 1 0 0,0 1-1 0 0,0 0 1 0 0,0 0-1 0 0,0 0-25 0 0,1 4 8 0 0,-1-1 0 0 0,-1 0-1 0 0,1 0 1 0 0,-1 1 0 0 0,1-1 0 0 0,-1 0-1 0 0,0 0 1 0 0,0 0 0 0 0,-3 6 0 0 0,-19 37-78 0 0,14-31 62 0 0,-2 5 99 0 0,1 1 0 0 0,2 0 0 0 0,0 1-1 0 0,-9 44 1 0 0,15-55 27 0 0,0 0 1 0 0,1 0-1 0 0,0 0 0 0 0,1 0 0 0 0,1 0 0 0 0,0 0 1 0 0,0 0-1 0 0,1 0 0 0 0,1 0 0 0 0,0 0 0 0 0,7 17 1 0 0,-6-21 27 0 0,0-1 0 0 0,1 0 1 0 0,0 0-1 0 0,0-1 1 0 0,0 1-1 0 0,1-1 1 0 0,0 0-1 0 0,0-1 0 0 0,1 1 1 0 0,-1-1-1 0 0,1-1 1 0 0,0 1-1 0 0,1-1 1 0 0,-1 0-1 0 0,1-1 0 0 0,8 3 1 0 0,0 0 163 0 0,0-2 1 0 0,0 0-1 0 0,0 0 0 0 0,1-2 1 0 0,0 0-1 0 0,-1-1 0 0 0,20-1 1 0 0,-17-2-80 0 0,0-1 0 0 0,-1 0 1 0 0,1-2-1 0 0,-1 0 0 0 0,0-1 1 0 0,0 0-1 0 0,-1-2 0 0 0,0 0 1 0 0,0-1-1 0 0,-1-1 0 0 0,0 0 1 0 0,-1-1-1 0 0,0-1 0 0 0,-1 0 1 0 0,0-1-1 0 0,21-27 0 0 0,-27 31-82 0 0,-1 0-1 0 0,-1-1 1 0 0,1 0-1 0 0,-2 0 0 0 0,1 0 1 0 0,6-22-1 0 0,-10 27-108 0 0,-1 0-1 0 0,0 0 0 0 0,0 0 1 0 0,0 1-1 0 0,-1-1 1 0 0,1 0-1 0 0,-1 0 0 0 0,-1 0 1 0 0,1 0-1 0 0,-1 0 0 0 0,1 0 1 0 0,-1 0-1 0 0,-1 0 1 0 0,1 1-1 0 0,-1-1 0 0 0,0 0 1 0 0,0 1-1 0 0,-4-8 0 0 0,-7-4-645 0 0,-1 1-1 0 0,0 0 1 0 0,-1 1-1 0 0,-26-20 1 0 0,34 28 290 0 0,-5-3-657 0 0,1 1 0 0 0,-1 1 1 0 0,0 0-1 0 0,-15-7 0 0 0,6 6-1016 0 0</inkml:trace>
</inkml:ink>
</file>

<file path=ppt/ink/ink2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1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1 235 4319 0 0,'19'-154'507'0'0,"-17"87"6444"0"0,-1 54-3788 0 0,2 16-1062 0 0,4 24-850 0 0,-6-21-1490 0 0,13 45 298 0 0,2 1 0 0 0,2-2 1 0 0,38 74-1 0 0,92 135-78 0 0,-61-106-1991 0 0,-71-121-172 0 0</inkml:trace>
</inkml:ink>
</file>

<file path=ppt/ink/ink2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1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6 258 3079 0 0,'-2'-4'23'0'0,"1"-1"0"0"0,0 1-1 0 0,0-1 1 0 0,1 0-1 0 0,-1 1 1 0 0,1-1-1 0 0,0 0 1 0 0,0 1-1 0 0,1-1 1 0 0,-1 0 0 0 0,1 1-1 0 0,0-1 1 0 0,0 1-1 0 0,1-1 1 0 0,0 1-1 0 0,-1-1 1 0 0,1 1-1 0 0,0 0 1 0 0,1 0 0 0 0,-1 0-1 0 0,1 0 1 0 0,0 0-1 0 0,5-4 1 0 0,0 0 645 0 0,1 1 1 0 0,0 0 0 0 0,0 0 0 0 0,1 1-1 0 0,0 0 1 0 0,0 1 0 0 0,0 0-1 0 0,1 1 1 0 0,15-5 0 0 0,10 0 212 0 0,58-7 0 0 0,-48 10-502 0 0,219-39-2203 0 0,-218 38 78 0 0</inkml:trace>
</inkml:ink>
</file>

<file path=ppt/ink/ink2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18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322 518 4751 0 0,'-2'0'216'0'0,"-23"8"169"0"0,0 1-1 0 0,1 1 0 0 0,0 1 0 0 0,-33 20 0 0 0,40-20 245 0 0,0 1 0 0 0,2 0-1 0 0,-1 1 1 0 0,2 1-1 0 0,0 0 1 0 0,-20 27 0 0 0,29-34-394 0 0,0 1 1 0 0,0 1-1 0 0,1-1 1 0 0,0 1-1 0 0,1-1 1 0 0,0 1-1 0 0,0 0 1 0 0,-1 15-1 0 0,3-21-128 0 0,1 1 1 0 0,0-1-1 0 0,0 1 0 0 0,0-1 0 0 0,0 1 0 0 0,0-1 0 0 0,1 1 0 0 0,0-1 0 0 0,0 1 0 0 0,0-1 0 0 0,2 5 0 0 0,-2-6-26 0 0,0 0-1 0 0,0 0 1 0 0,1-1-1 0 0,-1 1 1 0 0,1 0 0 0 0,-1 0-1 0 0,1-1 1 0 0,0 1-1 0 0,-1-1 1 0 0,1 1-1 0 0,0-1 1 0 0,0 0-1 0 0,0 0 1 0 0,0 0-1 0 0,0 0 1 0 0,0 0-1 0 0,1 0 1 0 0,3 0-1 0 0,0 0 18 0 0,-1 0-1 0 0,1-1 0 0 0,-1 1 1 0 0,1-1-1 0 0,0-1 0 0 0,-1 1 1 0 0,1-1-1 0 0,-1 0 0 0 0,1 0 0 0 0,-1 0 1 0 0,0-1-1 0 0,9-4 0 0 0,4-2 25 0 0,0-2 0 0 0,19-14 0 0 0,0 1 5 0 0,10-7-28 0 0,-27 17-59 0 0,1 0-1 0 0,33-14 1 0 0,-52 27-62 0 0,0-1 1 0 0,0 1-1 0 0,1 0 0 0 0,-1 0 0 0 0,0 0 0 0 0,0 0 0 0 0,1 1 0 0 0,-1-1 1 0 0,0 0-1 0 0,0 1 0 0 0,0 0 0 0 0,4 1 0 0 0,-4-1-14 0 0,0-1-52 0 0,0 2 71 0 0,-1-1 0 0 0,1 0 0 0 0,-1 1-1 0 0,1-1 1 0 0,-1 0 0 0 0,1 0 0 0 0,0 0 0 0 0,0 0-1 0 0,2 1 1 0 0,2 1 3 0 0,1 1 52 0 0,0 0 0 0 0,0-1 0 0 0,1 0 0 0 0,-1 0 0 0 0,1 0 0 0 0,-1-1 0 0 0,1-1 0 0 0,0 1 0 0 0,0-1 1 0 0,0 0-1 0 0,0-1 0 0 0,0 0 0 0 0,0 0 0 0 0,0-1 0 0 0,0 0 0 0 0,0 0 0 0 0,-1-1 0 0 0,1 0 0 0 0,0 0 0 0 0,-1 0 1 0 0,1-1-1 0 0,-1-1 0 0 0,0 1 0 0 0,0-1 0 0 0,0-1 0 0 0,-1 1 0 0 0,12-11 0 0 0,-6 3 15 0 0,0-1 1 0 0,-1 0-1 0 0,-1-1 0 0 0,-1 0 0 0 0,0 0 0 0 0,0-1 0 0 0,-2-1 1 0 0,0 1-1 0 0,0-1 0 0 0,6-27 0 0 0,-1-10 17 0 0,10-107 1 0 0,-20 127-41 0 0,0 0 1 0 0,-5-43 0 0 0,1 56-11 0 0,-1-1 0 0 0,-1 2 0 0 0,0-1 0 0 0,-15-37 0 0 0,18 55-21 0 0,1 0 0 0 0,-1 0 0 0 0,0 0 1 0 0,0 1-1 0 0,0-1 0 0 0,0 0 1 0 0,0 0-1 0 0,0 0 0 0 0,0 1 1 0 0,-1-1-1 0 0,1 1 0 0 0,0-1 0 0 0,-1 1 1 0 0,0-1-1 0 0,1 1 0 0 0,-1 0 1 0 0,0 0-1 0 0,-2-2 0 0 0,1 5-115 0 0,-1 2 94 0 0,1 1 0 0 0,0 0 0 0 0,0 0 0 0 0,0 0 0 0 0,0 0 0 0 0,1 0 0 0 0,0 0 0 0 0,0 1 0 0 0,0-1 0 0 0,1 1 0 0 0,-1-1 0 0 0,1 1 0 0 0,0 8 0 0 0,0 12-5 0 0,2 43 0 0 0,0-51-1 0 0,26 236-91 0 0,-18-205 228 0 0,2-1 0 0 0,3 0 1 0 0,22 55-1 0 0,-27-84-246 0 0,1 0 0 0 0,0 0 0 0 0,2-1 0 0 0,0 0 0 0 0,1-1 0 0 0,0-1 0 0 0,1 0 0 0 0,1-1 0 0 0,1 0 1 0 0,19 14-1 0 0,2-5-1073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22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2271 0 0,'2'-6'200'0'0,"4"-8"6086"0"0,1 7-2673 0 0,-3 6-3403 0 0,-1 1 0 0 0,1-1 1 0 0,0 1-1 0 0,0 0 0 0 0,-1 0 0 0 0,1 0 1 0 0,0 1-1 0 0,-1-1 0 0 0,1 1 0 0 0,-1 0 0 0 0,1 0 1 0 0,0 0-1 0 0,-1 1 0 0 0,0-1 0 0 0,1 1 1 0 0,2 2-1 0 0,11 6 504 0 0,28 21 1 0 0,-33-21-438 0 0,9 6-16 0 0,0 1-1 0 0,-2 1 1 0 0,0 1 0 0 0,-1 1-1 0 0,-1 0 1 0 0,-1 1 0 0 0,27 46-1 0 0,-7 3 298 0 0,-4 1-1 0 0,35 109 0 0 0,-59-153-263 0 0,0 1 0 0 0,-2 0 0 0 0,5 43 0 0 0,-11-58-214 0 0,1 1 0 0 0,-2-1 0 0 0,0 1 0 0 0,0-1 0 0 0,-1 1 0 0 0,-1-1 0 0 0,0 0 0 0 0,-1 0 0 0 0,-9 20 0 0 0,4-14 20 0 0,-1-1 0 0 0,0-1-1 0 0,-2 0 1 0 0,0-1 0 0 0,-1 0-1 0 0,-27 27 1 0 0,-30 14-1433 0 0,-6-7-5106 0 0,41-28-575 0 0</inkml:trace>
</inkml:ink>
</file>

<file path=ppt/ink/ink2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19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9215 0 0,'0'0'422'0'0,"-2"0"-13"0"0,1 0-403 0 0,0 0 0 0 0,1-1 0 0 0,-1 1 0 0 0,0 0 1 0 0,0 0-1 0 0,0 1 0 0 0,0-1 0 0 0,1 0 0 0 0,-1 0 0 0 0,0 0 0 0 0,0 0 0 0 0,0 1 0 0 0,1-1 1 0 0,-1 0-1 0 0,0 1 0 0 0,0-1 0 0 0,1 1 0 0 0,-1-1 0 0 0,0 1 0 0 0,1-1 0 0 0,-1 1 0 0 0,0-1 1 0 0,1 1-1 0 0,-1 0 0 0 0,1-1 0 0 0,-1 1 0 0 0,1 0 0 0 0,0-1 0 0 0,-1 1 0 0 0,1 0 0 0 0,-1 0 0 0 0,1 0 1 0 0,0 1-1 0 0,-1 1 93 0 0,-2 4 264 0 0,1 0-1 0 0,0 1 1 0 0,0-1 0 0 0,1 1 0 0 0,0 0 0 0 0,0-1 0 0 0,1 16 0 0 0,9 53 1087 0 0,-8-66-1339 0 0,11 53 193 0 0,3 0 1 0 0,2 0-1 0 0,3-2 1 0 0,3 0-1 0 0,2-2 1 0 0,49 83 0 0 0,-51-106-449 0 0,2-1 1 0 0,38 43 0 0 0,-39-57-2819 0 0</inkml:trace>
</inkml:ink>
</file>

<file path=ppt/ink/ink2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19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41 838 3079 0 0,'-14'-63'99'0'0,"3"-1"0"0"0,-4-86-1 0 0,14 114 512 0 0,2 0 0 0 0,1 1 0 0 0,2-1 0 0 0,1 1 0 0 0,11-35 0 0 0,-12 53-273 0 0,2 1 0 0 0,0 0 0 0 0,0 1 0 0 0,2-1 0 0 0,0 1 0 0 0,0 1 0 0 0,2 0 0 0 0,0 0 0 0 0,0 1 0 0 0,1 0-1 0 0,1 0 1 0 0,22-18 0 0 0,-16 18 201 0 0,2 0 1 0 0,-1 1-1 0 0,2 1 0 0 0,-1 0 0 0 0,1 2 0 0 0,1 1 0 0 0,34-10 0 0 0,-43 15-338 0 0,0 1 0 0 0,-1 0-1 0 0,1 0 1 0 0,0 1 0 0 0,0 1 0 0 0,0 0-1 0 0,-1 1 1 0 0,1 0 0 0 0,0 1 0 0 0,0 1-1 0 0,-1 0 1 0 0,1 0 0 0 0,-1 1 0 0 0,23 11 0 0 0,-24-8-159 0 0,0 0 0 0 0,0 1 1 0 0,-1 0-1 0 0,-1 0 1 0 0,1 1-1 0 0,-1 0 1 0 0,0 1-1 0 0,-1 0 0 0 0,-1 0 1 0 0,1 1-1 0 0,-2 0 1 0 0,1 0-1 0 0,-1 1 1 0 0,-1 0-1 0 0,0 0 0 0 0,-1 0 1 0 0,0 0-1 0 0,-1 1 1 0 0,-1 0-1 0 0,0 0 1 0 0,0-1-1 0 0,-1 1 0 0 0,-1 0 1 0 0,0 0-1 0 0,-1 0 1 0 0,-2 16-1 0 0,-6 8-290 0 0,-1-1 0 0 0,-1 0 0 0 0,-2-1 0 0 0,-2 0-1 0 0,-1-1 1 0 0,-1-1 0 0 0,-24 32 0 0 0,29-48-1692 0 0,-2 0-1 0 0,-19 19 1 0 0,6-10-3254 0 0</inkml:trace>
</inkml:ink>
</file>

<file path=ppt/ink/ink2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20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8807 0 0,'9'-3'144'0'0,"1"0"0"0"0,0 1 0 0 0,13-1 0 0 0,-19 2-109 0 0,0 1 0 0 0,0 0 0 0 0,0 1 0 0 0,0-1 0 0 0,1 1 0 0 0,-1-1 0 0 0,0 1 0 0 0,0 0 0 0 0,0 1-1 0 0,7 3 1 0 0,0 1 294 0 0,0 2-1 0 0,0-1 1 0 0,-1 1-1 0 0,0 1 1 0 0,-1 0-1 0 0,0 0 1 0 0,0 1 0 0 0,-1 0-1 0 0,0 1 1 0 0,-1 0-1 0 0,8 14 1 0 0,1 7 1060 0 0,-2 1 0 0 0,20 63 1 0 0,-26-71-1006 0 0,-2 1 0 0 0,0 0 0 0 0,1 29 0 0 0,-6-41-269 0 0,-1-1 0 0 0,0 1 0 0 0,-1-1 0 0 0,0 1 0 0 0,-1-1 0 0 0,-1 1 0 0 0,-8 24 0 0 0,10-35-137 0 0,-1 1 1 0 0,0-1-1 0 0,1 0 0 0 0,-1 0 1 0 0,-1 1-1 0 0,1-1 0 0 0,-5 4 1 0 0,7-7 9 0 0,-1 0 0 0 0,1 0 0 0 0,-1 1 1 0 0,0-1-1 0 0,1 0 0 0 0,-1 0 1 0 0,1 0-1 0 0,-1 0 0 0 0,1-1 1 0 0,-1 1-1 0 0,1 0 0 0 0,-1 0 0 0 0,0 0 1 0 0,1 0-1 0 0,-1 0 0 0 0,1-1 1 0 0,-1 1-1 0 0,1 0 0 0 0,-1-1 1 0 0,1 1-1 0 0,-1-1 0 0 0,0 1-24 0 0,-3-3-12 0 0,0 1-1 0 0,0-1 1 0 0,0 0-1 0 0,1-1 1 0 0,-1 1-1 0 0,1-1 1 0 0,0 1-1 0 0,0-1 1 0 0,0 0-1 0 0,0 0 1 0 0,1-1-1 0 0,-1 1 0 0 0,1 0 1 0 0,0-1-1 0 0,1 1 1 0 0,-1-1-1 0 0,1 0 1 0 0,-2-7-1 0 0,0-9 33 0 0,0 0-1 0 0,1-41 0 0 0,3 22 19 0 0,2 0-1 0 0,1 0 1 0 0,13-52-1 0 0,-10 62-15 0 0,2 0 0 0 0,1 1-1 0 0,2 0 1 0 0,28-52 0 0 0,-36 75-16 0 0,0-1 1 0 0,0 1-1 0 0,1 0 1 0 0,0 0-1 0 0,0 0 0 0 0,0 0 1 0 0,13-9-1 0 0,-15 13-12 0 0,0 1 0 0 0,0-1 0 0 0,0 0 0 0 0,1 1 0 0 0,-1 0 0 0 0,0 0 0 0 0,1 0-1 0 0,-1 0 1 0 0,1 0 0 0 0,0 1 0 0 0,-1-1 0 0 0,1 1 0 0 0,-1 0 0 0 0,1 0 0 0 0,0 0 0 0 0,-1 1 0 0 0,1 0-1 0 0,-1-1 1 0 0,4 2 0 0 0,1 1-51 0 0,0 0 0 0 0,-1 0 0 0 0,0 1 0 0 0,0-1-1 0 0,0 2 1 0 0,0-1 0 0 0,0 1 0 0 0,-1 0 0 0 0,0 0 0 0 0,0 1-1 0 0,0 0 1 0 0,-1 0 0 0 0,0 0 0 0 0,0 0 0 0 0,-1 1 0 0 0,1 0-1 0 0,5 13 1 0 0,-4-6 42 0 0,-1 1 0 0 0,0-1 0 0 0,-1 1 0 0 0,0-1 0 0 0,-1 1 0 0 0,-1 0 0 0 0,-1 1 0 0 0,0 23 0 0 0,-7 44 140 0 0,3-52 622 0 0,1 1 0 0 0,4 58 0 0 0,-1-84-337 0 0,0 0 1 0 0,0 0 0 0 0,5 10-1 0 0,-6-15-320 0 0,1-1-1 0 0,-1 1 0 0 0,1 0 1 0 0,-1-1-1 0 0,1 1 0 0 0,-1-1 1 0 0,1 1-1 0 0,0-1 0 0 0,-1 1 1 0 0,1-1-1 0 0,0 1 0 0 0,-1-1 1 0 0,1 0-1 0 0,0 1 0 0 0,0-1 1 0 0,-1 0-1 0 0,1 0 0 0 0,0 1 1 0 0,0-1-1 0 0,0 0 0 0 0,1 0 1 0 0,16 0 500 0 0,-10-2-381 0 0,-1 0-1 0 0,0 0 1 0 0,1 0-1 0 0,-1-1 1 0 0,11-6 0 0 0,36-23 362 0 0,-28 15-333 0 0,6-2 60 0 0,32-27 0 0 0,-55 39-214 0 0,0-1-1 0 0,-1 0 1 0 0,0 0 0 0 0,-1 0 0 0 0,0-1 0 0 0,0 0-1 0 0,0-1 1 0 0,5-11 0 0 0,-12 19-41 0 0,1 1 0 0 0,0-1 0 0 0,-1 1-1 0 0,1-1 1 0 0,-1 0 0 0 0,1 1 0 0 0,-1-1 0 0 0,0 0 0 0 0,0 1 0 0 0,1-1 0 0 0,-1 0 0 0 0,-1 1 0 0 0,1-1 0 0 0,0 0 0 0 0,0 1 0 0 0,-1-1-1 0 0,1 0 1 0 0,-2-3 0 0 0,1 3-13 0 0,0 0 0 0 0,-1 0 0 0 0,0-1-1 0 0,1 1 1 0 0,-1 0 0 0 0,0 0 0 0 0,0 0-1 0 0,0 1 1 0 0,0-1 0 0 0,-5-2 0 0 0,-4-2-94 0 0,-1 0 1 0 0,0 1 0 0 0,0 0 0 0 0,-14-2 0 0 0,16 4-11 0 0,-26-7-584 0 0,0 1 1 0 0,-48-4-1 0 0,-20 8-4655 0 0</inkml:trace>
</inkml:ink>
</file>

<file path=ppt/ink/ink2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20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48 174 1351 0 0,'7'-10'-9'0'0,"-1"1"-1"0"0,0-1 0 0 0,-1 0 1 0 0,0 0-1 0 0,6-18 0 0 0,-10 24 173 0 0,0 0 0 0 0,0 0 0 0 0,-1 0-1 0 0,0 0 1 0 0,1 0 0 0 0,-1 0 0 0 0,-2-8-1 0 0,2 8 288 0 0,-1 1-1 0 0,0-1 0 0 0,0 1 0 0 0,-1-1 1 0 0,1 1-1 0 0,-1 0 0 0 0,1 0 0 0 0,-1 0 0 0 0,0-1 1 0 0,-3-2-1 0 0,4 5-246 0 0,0-1 0 0 0,-1 1 1 0 0,1 0-1 0 0,0 0 1 0 0,0-1-1 0 0,-1 1 0 0 0,1 0 1 0 0,-1 0-1 0 0,1 0 1 0 0,-1 1-1 0 0,1-1 0 0 0,-1 0 1 0 0,1 1-1 0 0,-1-1 1 0 0,0 1-1 0 0,1-1 0 0 0,-1 1 1 0 0,0 0-1 0 0,0-1 0 0 0,1 1 1 0 0,-1 0-1 0 0,0 0 1 0 0,1 0-1 0 0,-1 1 0 0 0,0-1 1 0 0,0 0-1 0 0,-1 1 1 0 0,1 0-113 0 0,1 0 0 0 0,-1 0 0 0 0,0 0 0 0 0,1 0 0 0 0,-1 0 0 0 0,1 0 0 0 0,-1 0 0 0 0,1 0 0 0 0,0 1 0 0 0,0-1 0 0 0,-1 1 0 0 0,1-1 0 0 0,0 1 0 0 0,0-1 0 0 0,0 1 0 0 0,1 0 0 0 0,-1-1 0 0 0,0 1 0 0 0,1 0 0 0 0,-1 0 0 0 0,1 0 0 0 0,-1-1 0 0 0,1 1 0 0 0,0 0 0 0 0,0 2 0 0 0,0 3 50 0 0,0 1 0 0 0,1-1 0 0 0,0 0 0 0 0,0 1 0 0 0,1-1 0 0 0,4 11 0 0 0,19 44 291 0 0,-8-25-195 0 0,111 318 723 0 0,-95-216-724 0 0,-33-137 113 0 0,10-12-205 0 0,17-17-12 0 0,0 1 0 0 0,2 1 0 0 0,1 2 0 0 0,38-23 0 0 0,-57 39-6 0 0,0 1-1 0 0,1 1 1 0 0,0 0-1 0 0,0 0 0 0 0,0 1 1 0 0,0 1-1 0 0,1 0 1 0 0,0 0-1 0 0,-1 2 0 0 0,1-1 1 0 0,0 2-1 0 0,0 0 1 0 0,0 0-1 0 0,0 1 0 0 0,-1 1 1 0 0,15 3-1 0 0,-22-4-48 0 0,1 1-1 0 0,-1-1 1 0 0,0 2-1 0 0,0-1 1 0 0,0 0-1 0 0,0 1 1 0 0,8 5-1 0 0,-12-6-66 0 0,1-1 0 0 0,-1 0 0 0 0,0 0 0 0 0,1 0 0 0 0,-1 1 0 0 0,0-1 0 0 0,0 1 0 0 0,0-1 0 0 0,0 1 0 0 0,0-1 0 0 0,-1 1 0 0 0,1 0 0 0 0,0-1 0 0 0,-1 1 0 0 0,1 0 0 0 0,-1-1 0 0 0,0 1 0 0 0,1 0 0 0 0,-1 0 0 0 0,0 0 0 0 0,0-1 0 0 0,0 1 0 0 0,0 0 0 0 0,-1 0 0 0 0,1-1 0 0 0,0 1 0 0 0,-1 0 0 0 0,0 2-1 0 0,-2 2 17 0 0,1-1-1 0 0,-2 1 0 0 0,1-1 0 0 0,0 1 0 0 0,-1-1 0 0 0,0 0 0 0 0,0-1 0 0 0,-1 1 0 0 0,1-1 0 0 0,-7 5 0 0 0,-7 5 98 0 0,-27 16 0 0 0,4-7-293 0 0,-1-1-1 0 0,-1-2 1 0 0,-1-2 0 0 0,0-1 0 0 0,-63 13-1 0 0,-71-1-8046 0 0,148-27 5809 0 0</inkml:trace>
</inkml:ink>
</file>

<file path=ppt/ink/ink2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44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194 209 3079 0 0,'-37'-59'157'0'0,"13"20"2417"0"0,-2 2 7277 0 0,18 27-7358 0 0,8 10-2456 0 0,-1 0 0 0 0,1 0 0 0 0,0 0 0 0 0,0 0 0 0 0,0 0 0 0 0,0 0 0 0 0,0 0 0 0 0,0-1 0 0 0,0 1 0 0 0,0 0-1 0 0,0 0 1 0 0,0 0 0 0 0,0 0 0 0 0,0 0 0 0 0,0 0 0 0 0,0 0 0 0 0,0 0 0 0 0,0 0 0 0 0,0 0 0 0 0,-1 0 0 0 0,1 0 0 0 0,0 0 0 0 0,0 0 0 0 0,0 0 0 0 0,0 0 0 0 0,0 0 0 0 0,0 0 0 0 0,0 0 0 0 0,0 0-1 0 0,0 0 1 0 0,0 0 0 0 0,0 0 0 0 0,0 0 0 0 0,0 0 0 0 0,0 0 0 0 0,-1 0 0 0 0,1 0 0 0 0,0 0 0 0 0,0 0 0 0 0,0 0 0 0 0,0 0 0 0 0,0 0 0 0 0,0 0 0 0 0,0 0 0 0 0,0 1 0 0 0,0-1 0 0 0,0 0 0 0 0,0 0 0 0 0,0 0-1 0 0,0 0 1 0 0,0 0 0 0 0,0 0 0 0 0,0 0 0 0 0,0 0 0 0 0,0 0 0 0 0,0 0 0 0 0,0 0 0 0 0,0 0 0 0 0,0 0 0 0 0,3 19 2032 0 0,-1-11-2480 0 0,57 185 683 0 0,2 3-294 0 0,4 128 294 0 0,-66-300 40 0 0,-17-38-93 0 0,2-2-250 0 0,1-1 0 0 0,0 0 1 0 0,2-1-1 0 0,0-1 0 0 0,-11-22 1 0 0,-46-107-484 0 0,61 127 481 0 0,-12-29-132 0 0,-22-83 1 0 0,35 98 106 0 0,1 0 0 0 0,1 0 1 0 0,-1-51-1 0 0,7 77 51 0 0,0-1 0 0 0,1 1 0 0 0,0-1 0 0 0,0 1 0 0 0,1 0 0 0 0,0-1 0 0 0,6-14 0 0 0,-7 21 6 0 0,1 0 0 0 0,-1-1-1 0 0,1 1 1 0 0,0 0 0 0 0,0 0-1 0 0,0 1 1 0 0,1-1 0 0 0,-1 0-1 0 0,1 1 1 0 0,-1-1 0 0 0,1 1-1 0 0,0 0 1 0 0,0 0-1 0 0,0 0 1 0 0,0 0 0 0 0,0 1-1 0 0,0-1 1 0 0,1 1 0 0 0,-1 0-1 0 0,0 0 1 0 0,1 0 0 0 0,-1 0-1 0 0,6 0 1 0 0,-3 0 2 0 0,0 1-1 0 0,-1 0 0 0 0,1 0 1 0 0,0 0-1 0 0,0 1 0 0 0,0 0 1 0 0,0 0-1 0 0,-1 1 1 0 0,1-1-1 0 0,0 1 0 0 0,-1 0 1 0 0,1 1-1 0 0,6 4 1 0 0,-5-3 0 0 0,0 1 0 0 0,-1 0 1 0 0,0 1-1 0 0,0-1 1 0 0,0 1-1 0 0,-1 1 1 0 0,1-1-1 0 0,7 14 1 0 0,-6-8 1 0 0,-1 0 0 0 0,-1 1 0 0 0,0-1-1 0 0,0 1 1 0 0,-1 0 0 0 0,-1 1 0 0 0,0-1 0 0 0,-1 0 0 0 0,0 1 0 0 0,-1 0 0 0 0,-1 19 0 0 0,-2-18-79 0 0,0 0 1 0 0,0 0-1 0 0,-2-1 1 0 0,-6 20-1 0 0,7-25-448 0 0,-1-1 0 0 0,0 1 0 0 0,0 0 0 0 0,-1-1 0 0 0,0 0 0 0 0,-1 0 0 0 0,-12 13 0 0 0,4-9-1496 0 0</inkml:trace>
</inkml:ink>
</file>

<file path=ppt/ink/ink2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44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76 117 2527 0 0,'1'-2'2'0'0,"1"1"-1"0"0,-1-1 0 0 0,0 0 0 0 0,0 1 1 0 0,0-1-1 0 0,0 0 0 0 0,0 0 0 0 0,0 1 1 0 0,1-4-1 0 0,-2 2 499 0 0,1 0 0 0 0,-1-1 0 0 0,1 1 0 0 0,-1 0 0 0 0,0 0 1 0 0,0-1-1 0 0,0 1 0 0 0,-2-6 0 0 0,1 4 427 0 0,0-1-1 0 0,0 2 1 0 0,-1-1 0 0 0,0 0 0 0 0,0 0 0 0 0,-1 1-1 0 0,1-1 1 0 0,-1 1 0 0 0,-5-7 0 0 0,8 11-831 0 0,0-1 1 0 0,-1 1-1 0 0,1-1 1 0 0,-1 0 0 0 0,1 1-1 0 0,-1-1 1 0 0,1 1-1 0 0,-1 0 1 0 0,0-1 0 0 0,1 1-1 0 0,-1-1 1 0 0,0 1 0 0 0,1 0-1 0 0,-1-1 1 0 0,0 1-1 0 0,1 0 1 0 0,-1 0 0 0 0,0 0-1 0 0,1-1 1 0 0,-1 1-1 0 0,0 0 1 0 0,0 0 0 0 0,1 0-1 0 0,-1 0 1 0 0,0 0-1 0 0,1 0 1 0 0,-2 1 0 0 0,0-1-42 0 0,1 1 0 0 0,0 0 0 0 0,0 0 0 0 0,0 0 0 0 0,0 0 0 0 0,0 0 0 0 0,0 0 0 0 0,0 0 0 0 0,0 0 0 0 0,0 0 0 0 0,0 0 0 0 0,1 0 0 0 0,-2 3 0 0 0,-1 3-35 0 0,0 1 1 0 0,0 0-1 0 0,-3 15 1 0 0,-1 23-21 0 0,3 0 0 0 0,1 0 0 0 0,4 50 0 0 0,0-32-60 0 0,-2-15 53 0 0,5 147-3 0 0,-1-155 16 0 0,1-1-1 0 0,18 70 1 0 0,-19-101 8 0 0,0 0 0 0 0,0 0 0 0 0,1-1 0 0 0,0 1 0 0 0,0-1 0 0 0,1 0 0 0 0,0 0 0 0 0,0-1-1 0 0,1 1 1 0 0,0-1 0 0 0,0-1 0 0 0,1 1 0 0 0,9 7 0 0 0,-9-9-14 0 0,1-1-1 0 0,-1 0 1 0 0,0 0-1 0 0,1 0 1 0 0,0-1-1 0 0,0 0 1 0 0,0-1-1 0 0,0 1 1 0 0,1-2-1 0 0,-1 1 1 0 0,0-1-1 0 0,1 0 1 0 0,-1-1-1 0 0,16-1 1 0 0,-11-1-787 0 0,1 0 0 0 0,17-5 0 0 0,-2-2-655 0 0</inkml:trace>
</inkml:ink>
</file>

<file path=ppt/ink/ink2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45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22 179 2791 0 0,'-6'-31'-188'0'0,"-2"-19"3232"0"0,1-23 9977 0 0,15 84-12251 0 0,9 17-883 0 0,115 251 254 0 0,-113-229-137 0 0,-2 1 1 0 0,-2 1 0 0 0,13 91 0 0 0,-28-141-285 0 0,-10-13-7560 0 0,-14-13 6265 0 0,14 15 1453 0 0,0 0 1 0 0,-9-13 0 0 0,17 20 248 0 0,0-1 0 0 0,0 1 1 0 0,1-1-1 0 0,-1 1 1 0 0,1-1-1 0 0,-1 0 0 0 0,1 0 1 0 0,0 0-1 0 0,0 1 1 0 0,1-1-1 0 0,-1 0 0 0 0,0 0 1 0 0,1 0-1 0 0,0-6 1 0 0,0 7-21 0 0,0 0 1 0 0,1 0 0 0 0,-1 0-1 0 0,1 0 1 0 0,0 0 0 0 0,0 1-1 0 0,0-1 1 0 0,0 0-1 0 0,0 0 1 0 0,0 1 0 0 0,0-1-1 0 0,0 1 1 0 0,0-1 0 0 0,1 1-1 0 0,-1-1 1 0 0,1 1 0 0 0,-1 0-1 0 0,1 0 1 0 0,2-2-1 0 0,5-2 252 0 0,0 0 0 0 0,16-6 0 0 0,-4 2 50 0 0,-6 2-211 0 0,0-2 0 0 0,-1 0 0 0 0,0 0 0 0 0,0-1 0 0 0,22-23 0 0 0,-27 24-136 0 0,-1-1 0 0 0,0 0 0 0 0,-1-1 0 0 0,0 1 0 0 0,-1-2 0 0 0,0 1 0 0 0,0 0 0 0 0,5-19 0 0 0,-6 15 106 0 0,-1-1 0 0 0,0 0 1 0 0,1-19-1 0 0,-4 26 11 0 0,-1 0 0 0 0,0 0 0 0 0,-1 0-1 0 0,0 0 1 0 0,0 0 0 0 0,-1 0 0 0 0,-3-12 0 0 0,2 11 172 0 0,0 0 0 0 0,-1 0 1 0 0,0 1-1 0 0,-1-1 1 0 0,0 1-1 0 0,0 0 0 0 0,-1 0 1 0 0,-11-12-1 0 0,17 20-268 0 0,0 14-52 0 0,1 0 0 0 0,1-1 0 0 0,0 1 0 0 0,5 15 0 0 0,20 50-45 0 0,-4-13 34 0 0,36 152-109 0 0,-32-117-4632 0 0,-23-85 2451 0 0</inkml:trace>
</inkml:ink>
</file>

<file path=ppt/ink/ink2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46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6591 0 0,'5'-4'360'0'0,"0"-1"0"0"0,0 1-1 0 0,1 1 1 0 0,0-1 0 0 0,0 1-1 0 0,0 0 1 0 0,0 0-1 0 0,0 1 1 0 0,1 0 0 0 0,-1 0-1 0 0,1 1 1 0 0,-1-1 0 0 0,12 0-1 0 0,5 1 1218 0 0,-1 1-1 0 0,39 4 0 0 0,-44-2-1129 0 0,0 1 0 0 0,0 0-1 0 0,-1 2 1 0 0,1 0 0 0 0,-1 0 0 0 0,0 2-1 0 0,-1 0 1 0 0,1 0 0 0 0,-1 2-1 0 0,-1 0 1 0 0,21 16 0 0 0,-25-16-342 0 0,0 1 0 0 0,0 0 1 0 0,0 0-1 0 0,-2 1 0 0 0,1 0 1 0 0,-1 1-1 0 0,-1 0 0 0 0,0 0 0 0 0,-1 1 1 0 0,0-1-1 0 0,-1 1 0 0 0,0 1 1 0 0,-1-1-1 0 0,3 20 0 0 0,-4-8-9 0 0,-1-1 0 0 0,-1 1 0 0 0,-1 0 0 0 0,-1-1-1 0 0,-2 1 1 0 0,0-1 0 0 0,-8 28 0 0 0,-60 164-3050 0 0,40-130-3197 0 0,18-49-319 0 0</inkml:trace>
</inkml:ink>
</file>

<file path=ppt/ink/ink2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46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49 5039 0 0,'-8'0'522'0'0,"-27"-1"1536"0"0,0 5 10090 0 0,55-5-11123 0 0,1 0-1 0 0,-1-2 1 0 0,1 0-1 0 0,21-7 1 0 0,-2-2-3600 0 0,-1-2-4955 0 0,-18 7 2192 0 0</inkml:trace>
</inkml:ink>
</file>

<file path=ppt/ink/ink2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46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6591 0 0,'0'0'584'0'0,"2"7"-464"0"0,2-1-120 0 0,1-1 0 0 0,1-1 1352 0 0,4-2 248 0 0,3-2 56 0 0,3 0 8 0 0,4-1-264 0 0,2-1-56 0 0,0-5 0 0 0,2-1-8 0 0,0-2-824 0 0,1-1-168 0 0,1-3-32 0 0,1-1-5648 0 0,1-1-1128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24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9 1895 0 0,'0'0'3360'0'0,"-9"-8"-1720"0"0,8 7-1516 0 0,0 2-46 0 0,1 0-71 0 0,-1-1 0 0 0,1 0 0 0 0,-1 0 0 0 0,0 0 0 0 0,1 1 0 0 0,-1-1 0 0 0,1 0 0 0 0,-1 0 0 0 0,1 1 0 0 0,-1-1 0 0 0,1 0 0 0 0,0 1 0 0 0,-1-1 0 0 0,1 1 0 0 0,-1-1 0 0 0,1 1-1 0 0,0-1 1 0 0,-1 1 0 0 0,1-1 0 0 0,-1 1 0 0 0,2 0-3 0 0,-1-1 0 0 0,0 1-1 0 0,0 0 1 0 0,0-1-1 0 0,0 1 1 0 0,1 0-1 0 0,-1-1 1 0 0,0 1-1 0 0,0-1 1 0 0,1 1 0 0 0,-1-1-1 0 0,0 1 1 0 0,1-1-1 0 0,-1 1 1 0 0,1-1-1 0 0,-1 1 1 0 0,1 0-1 0 0,0-1 4 0 0,0 2-253 0 0,1 0 0 0 0,0 0 0 0 0,0-1 0 0 0,0 1 0 0 0,0 0 0 0 0,0-1 0 0 0,3 2 0 0 0,6 2-2053 0 0</inkml:trace>
</inkml:ink>
</file>

<file path=ppt/ink/ink2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47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138 252 8407 0 0,'-6'-20'2780'0'0,"6"20"-2714"0"0,0 0-1 0 0,0 0 0 0 0,0 0 0 0 0,0 0 1 0 0,0 0-1 0 0,0 0 0 0 0,-1-1 1 0 0,1 1-1 0 0,0 0 0 0 0,0 0 0 0 0,0 0 1 0 0,0 0-1 0 0,0 0 0 0 0,0 0 1 0 0,0 0-1 0 0,0 0 0 0 0,0 0 0 0 0,-1 0 1 0 0,1 0-1 0 0,0 0 0 0 0,0 0 1 0 0,0 0-1 0 0,0 0 0 0 0,0 0 0 0 0,0 0 1 0 0,0 0-1 0 0,0 0 0 0 0,-1 0 1 0 0,1 0-1 0 0,0 0 0 0 0,0 0 0 0 0,0 0 1 0 0,0 0-1 0 0,0 0 0 0 0,0 0 1 0 0,0 0-1 0 0,-1 0 0 0 0,1 0 0 0 0,0 0 1 0 0,0 0-1 0 0,0 0 0 0 0,0 0 1 0 0,0 0-1 0 0,0 0 0 0 0,0 0 0 0 0,0 0 1 0 0,0 0-1 0 0,-1 1 0 0 0,1-1 1 0 0,0 0-1 0 0,0 0 0 0 0,0 0 0 0 0,0 0 1 0 0,0 0-1 0 0,0 0 0 0 0,0 0 1 0 0,0 0-1 0 0,0 1 0 0 0,0-1 0 0 0,0 0 1 0 0,-5 13 1554 0 0,0 17-607 0 0,5 0-592 0 0,1 0 0 0 0,7 47 0 0 0,-1-26-128 0 0,17 109 846 0 0,2 26-526 0 0,-24-116-2093 0 0,-2-68 926 0 0,-2-3-780 0 0,1 1 1102 0 0,0 0-1 0 0,0-1 1 0 0,0 1-1 0 0,1-1 1 0 0,-1 1-1 0 0,0-1 0 0 0,0 1 1 0 0,1-1-1 0 0,-1 1 1 0 0,0-1-1 0 0,0 0 1 0 0,1 1-1 0 0,-1-1 1 0 0,1 0-1 0 0,-1 0 0 0 0,0-1 1 0 0,-10-17-1972 0 0,9 16 1617 0 0,-18-39-354 0 0,2-1-1 0 0,1-1 1 0 0,-11-48 0 0 0,-22-140 3376 0 0,48 222-2379 0 0,-7-39 1088 0 0,-3-62 0 0 0,11 89-473 0 0,1-1 0 0 0,1 0 0 0 0,1 1 0 0 0,1-1 0 0 0,7-23 0 0 0,-9 41-443 0 0,0 1 0 0 0,1-1 0 0 0,0 0 0 0 0,0 1-1 0 0,0 0 1 0 0,0-1 0 0 0,0 1 0 0 0,1 0 0 0 0,0 0 0 0 0,4-4-1 0 0,-5 6-147 0 0,0 1-1 0 0,-1 0 0 0 0,1-1 0 0 0,0 1 1 0 0,0 0-1 0 0,0 0 0 0 0,-1 0 0 0 0,1 1 1 0 0,0-1-1 0 0,1 0 0 0 0,-1 1 0 0 0,0-1 1 0 0,0 1-1 0 0,0 0 0 0 0,0 0 0 0 0,0 0 1 0 0,0 0-1 0 0,0 0 0 0 0,1 0 0 0 0,-1 0 1 0 0,0 1-1 0 0,0-1 0 0 0,0 1 0 0 0,0-1 1 0 0,3 3-1 0 0,4 1 66 0 0,-1 0 1 0 0,0 0-1 0 0,0 1 0 0 0,0 1 1 0 0,0-1-1 0 0,-1 1 1 0 0,8 9-1 0 0,-1 0 38 0 0,0 1 1 0 0,13 20-1 0 0,-20-26-121 0 0,0 1 0 0 0,-1 0 0 0 0,0 1 1 0 0,-1-1-1 0 0,0 1 0 0 0,-1 1 0 0 0,0-1 0 0 0,-1 0 0 0 0,0 1 0 0 0,-1 0 0 0 0,0-1 0 0 0,-2 1 0 0 0,1 0 0 0 0,-1 0 1 0 0,-1 0-1 0 0,0 0 0 0 0,-1-1 0 0 0,0 1 0 0 0,-1-1 0 0 0,-8 21 0 0 0,-2 2-68 0 0,-29 58-1 0 0,31-73-3547 0 0,-28 37 0 0 0,28-43 1051 0 0</inkml:trace>
</inkml:ink>
</file>

<file path=ppt/ink/ink2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4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47 8751 0 0,'0'-2'98'0'0,"0"-1"-1"0"0,0 1 0 0 0,-1-1 0 0 0,1 1 0 0 0,-1-1 1 0 0,0 1-1 0 0,0 0 0 0 0,0 0 0 0 0,0-1 0 0 0,0 1 0 0 0,0 0 1 0 0,0 0-1 0 0,-1 0 0 0 0,1 0 0 0 0,-1 0 0 0 0,-2-2 1 0 0,2 3 31 0 0,1 0-1 0 0,0 0 1 0 0,-1 1 0 0 0,1-1 0 0 0,-1 1 0 0 0,1-1 0 0 0,-1 1 0 0 0,1-1 0 0 0,-1 1 0 0 0,1 0-1 0 0,-1 0 1 0 0,1 0 0 0 0,-1 0 0 0 0,1 0 0 0 0,-1 0 0 0 0,0 0 0 0 0,1 0 0 0 0,-1 1 0 0 0,1-1-1 0 0,-1 1 1 0 0,1-1 0 0 0,0 1 0 0 0,-1-1 0 0 0,1 1 0 0 0,-1 0 0 0 0,1 0 0 0 0,-2 1 0 0 0,-3 2 13 0 0,1 0-1 0 0,-1 1 1 0 0,1 0 0 0 0,0 0 0 0 0,0 0 0 0 0,1 1 0 0 0,-1-1 0 0 0,1 1 0 0 0,1 0 0 0 0,-1 0 0 0 0,1 1-1 0 0,0-1 1 0 0,-3 10 0 0 0,-1 9 44 0 0,0 0 0 0 0,-4 33 1 0 0,10-49-130 0 0,-10 66 363 0 0,-1 137 1 0 0,30 75 314 0 0,-14-253-586 0 0,11 47 1 0 0,-12-70-121 0 0,1 0 0 0 0,-1 0 1 0 0,2 0-1 0 0,0-1 0 0 0,0 0 1 0 0,1 0-1 0 0,13 18 1 0 0,-17-25-110 0 0,0-1 0 0 0,0 0 0 0 0,1 0 1 0 0,-1 0-1 0 0,0 0 0 0 0,1 0 0 0 0,-1-1 1 0 0,1 1-1 0 0,0-1 0 0 0,-1 0 0 0 0,1 1 1 0 0,0-1-1 0 0,0 0 0 0 0,0-1 0 0 0,5 2 1 0 0,-4-2-712 0 0,1 0 1 0 0,-1 0-1 0 0,0 0 1 0 0,0 0-1 0 0,0-1 1 0 0,8-1-1 0 0,10-5-4357 0 0</inkml:trace>
</inkml:ink>
</file>

<file path=ppt/ink/ink2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48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12 1807 0 0,'-15'-9'3482'0'0,"14"9"-3281"0"0,1-1 0 0 0,-1 1 0 0 0,1 0 0 0 0,-1-1 0 0 0,1 1 0 0 0,0 0 0 0 0,-1 0 0 0 0,1 0 0 0 0,-1 0 0 0 0,1-1 0 0 0,-1 1 0 0 0,1 0 0 0 0,-1 0 0 0 0,1 0 0 0 0,-1 0 0 0 0,1 0 0 0 0,-1 0 1 0 0,1 0-1 0 0,-1 0 0 0 0,1 0 0 0 0,-1 1 0 0 0,1-1 0 0 0,-1 0 0 0 0,1 0 0 0 0,-1 0 0 0 0,1 1 0 0 0,-1-1 0 0 0,1 0 0 0 0,-1 1 0 0 0,0-1-64 0 0,1 1 0 0 0,-1 0 0 0 0,1 0 0 0 0,0 0 0 0 0,-1 0 0 0 0,1 0 0 0 0,0 0 0 0 0,0 0 0 0 0,-1 0 0 0 0,1 0 0 0 0,0-1 0 0 0,0 1 0 0 0,0 0-1 0 0,0 2 1 0 0,1 3 121 0 0,0 0 0 0 0,0 0 0 0 0,3 12 0 0 0,22 53 950 0 0,16 56-176 0 0,-2 89-340 0 0,-28-141-1528 0 0,-11-74 311 0 0</inkml:trace>
</inkml:ink>
</file>

<file path=ppt/ink/ink2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48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0 301 7023 0 0,'12'-9'748'0'0,"102"-76"7126"0"0,-68 44-6993 0 0,-38 34-927 0 0,0-1 0 0 0,-1-1-1 0 0,0 1 1 0 0,10-15 0 0 0,-16 20 18 0 0,1 1 1 0 0,-1-1-1 0 0,1 0 0 0 0,-1 1 1 0 0,0-1-1 0 0,0 0 1 0 0,0 0-1 0 0,-1 0 0 0 0,1 0 1 0 0,-1 0-1 0 0,0 0 1 0 0,1 0-1 0 0,-1 0 0 0 0,-1 0 1 0 0,1 0-1 0 0,0 0 0 0 0,-1 0 1 0 0,1 0-1 0 0,-1 0 1 0 0,0 1-1 0 0,-2-6 0 0 0,-1-2 13 0 0,3 7 17 0 0,0 0-1 0 0,-1 0 1 0 0,1 0-1 0 0,-1 1 1 0 0,1-1-1 0 0,-1 0 1 0 0,0 1-1 0 0,0-1 1 0 0,0 1-1 0 0,-5-4 1 0 0,11 27 276 0 0,1-7-119 0 0,0 0 0 0 0,14 23 0 0 0,5 14 290 0 0,-14-22-6 0 0,-2 0 1 0 0,-1 1-1 0 0,-1 1 1 0 0,-1-1-1 0 0,-2 1 1 0 0,-1-1-1 0 0,-1 1 1 0 0,-7 54 0 0 0,-1-57-37 0 0,2-8-2286 0 0,3-6-5760 0 0</inkml:trace>
</inkml:ink>
</file>

<file path=ppt/ink/ink2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57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60 1151 0 0,'11'-8'1498'0'0,"6"-15"5915"0"0,-14 19-5611 0 0,0 0 1 0 0,-1 1-1 0 0,1-1 1 0 0,0 0-1 0 0,8-5 2487 0 0,-9 11-4200 0 0,-1 0 0 0 0,1 0 0 0 0,-1 0 0 0 0,0 0 0 0 0,1 0 0 0 0,-1 0 0 0 0,0 1 0 0 0,-1-1 0 0 0,1 0 1 0 0,0 1-1 0 0,0-1 0 0 0,-1 0 0 0 0,0 1 0 0 0,1-1 0 0 0,-1 1 0 0 0,0-1 0 0 0,0 1 0 0 0,0-1 0 0 0,-1 5 0 0 0,-2 5-192 0 0,0-1-1 0 0,0 0 1 0 0,-5 12 0 0 0,2-7 56 0 0,-25 61-1610 0 0,-3 5-7119 0 0,23-49 2604 0 0</inkml:trace>
</inkml:ink>
</file>

<file path=ppt/ink/ink2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5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5 150 7455 0 0,'-2'-18'962'0'0,"0"0"-1"0"0,2-21 1 0 0,0 29 219 0 0,1 1 1 0 0,0-1-1 0 0,1 1 1 0 0,0-1-1 0 0,6-15 1 0 0,-8 24-309 0 0,13 15-337 0 0,-1 9-487 0 0,-1-1 0 0 0,0 1 0 0 0,-2 1 0 0 0,10 39 0 0 0,14 102 40 0 0,-33-161-86 0 0,20 145-649 0 0,-12-50-3568 0 0,-7-77 1882 0 0</inkml:trace>
</inkml:ink>
</file>

<file path=ppt/ink/ink2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58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4663 0 0,'1'-8'418'0'0,"2"-1"-1"0"0,-1 1 0 0 0,1 0 0 0 0,0 0 0 0 0,1 0 1 0 0,0 0-1 0 0,0 1 0 0 0,0-1 0 0 0,1 1 0 0 0,8-8 1 0 0,-9 9 213 0 0,1 1 1 0 0,0 0 0 0 0,0 1 0 0 0,1-1 0 0 0,-1 1 0 0 0,1 0 0 0 0,0 1 0 0 0,0-1 0 0 0,0 1 0 0 0,0 1 0 0 0,1-1-1 0 0,-1 1 1 0 0,10-3 0 0 0,-12 5-533 0 0,0-1-1 0 0,0 1 1 0 0,0 0 0 0 0,0 0-1 0 0,0 0 1 0 0,-1 1-1 0 0,1-1 1 0 0,0 1 0 0 0,0 0-1 0 0,0 0 1 0 0,-1 0-1 0 0,1 1 1 0 0,-1-1-1 0 0,1 1 1 0 0,-1 0 0 0 0,1 0-1 0 0,-1 0 1 0 0,0 0-1 0 0,0 1 1 0 0,0-1 0 0 0,3 5-1 0 0,-4-5-32 0 0,0 1 0 0 0,0 0 0 0 0,0-1 0 0 0,0 1 0 0 0,-1 0 0 0 0,1 0 0 0 0,-1 0 0 0 0,0 0 0 0 0,0 0 0 0 0,0 0 0 0 0,0 0 0 0 0,0 1 0 0 0,-1-1 0 0 0,0 0 0 0 0,1 0 0 0 0,-1 1 0 0 0,-1-1-1 0 0,1 0 1 0 0,0 0 0 0 0,-1 1 0 0 0,1-1 0 0 0,-1 0 0 0 0,0 0 0 0 0,0 0 0 0 0,-2 5 0 0 0,-3 2-518 0 0,1-1 1 0 0,-1 0-1 0 0,0 0 0 0 0,-1 0 0 0 0,0-1 0 0 0,0 0 0 0 0,-1 0 1 0 0,0-1-1 0 0,0 0 0 0 0,-1 0 0 0 0,0-1 0 0 0,0 0 1 0 0,-1-1-1 0 0,-12 6 0 0 0,12-8-1915 0 0</inkml:trace>
</inkml:ink>
</file>

<file path=ppt/ink/ink2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58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7775 0 0,'2'0'3440'0'0,"0"2"-3157"0"0,0 0 0 0 0,-1 0 0 0 0,1 0 0 0 0,0 0 0 0 0,0 0-1 0 0,-1 0 1 0 0,0 1 0 0 0,1-1 0 0 0,-1 0 0 0 0,0 1 0 0 0,0-1 0 0 0,0 1-1 0 0,0 0 1 0 0,-1-1 0 0 0,1 1 0 0 0,-1-1 0 0 0,1 1 0 0 0,-1 0 0 0 0,0-1-1 0 0,0 6 1 0 0,-1 6 146 0 0,0 0-1 0 0,-5 23 1 0 0,2-12-45 0 0,-2 26 0 0 0,5-18-3420 0 0</inkml:trace>
  <inkml:trace contextRef="#ctx0" brushRef="#br0" timeOffset="1">57 23 12007 0 0,'0'0'528'0'0,"0"-6"112"0"0,3 0-512 0 0,-1 1-128 0 0,0 0 2048 0 0,4 11-7440 0 0,0 0 1040 0 0</inkml:trace>
</inkml:ink>
</file>

<file path=ppt/ink/ink2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5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170 106 7055 0 0,'0'-2'171'0'0,"0"0"-1"0"0,0-1 0 0 0,0 1 0 0 0,-1-1 1 0 0,1 1-1 0 0,-1-1 0 0 0,1 1 0 0 0,-1 0 1 0 0,0-1-1 0 0,0 1 0 0 0,0 0 0 0 0,0 0 1 0 0,0 0-1 0 0,0 0 0 0 0,-4-4 0 0 0,4 5 19 0 0,0 0 0 0 0,-1 0-1 0 0,1 0 1 0 0,0 0-1 0 0,-1 0 1 0 0,1 1-1 0 0,-1-1 1 0 0,0 1 0 0 0,1-1-1 0 0,-1 1 1 0 0,1-1-1 0 0,-1 1 1 0 0,0 0 0 0 0,1 0-1 0 0,-1 0 1 0 0,0 0-1 0 0,1 0 1 0 0,-1 0-1 0 0,0 0 1 0 0,1 1 0 0 0,-1-1-1 0 0,1 0 1 0 0,-1 1-1 0 0,-2 1 1 0 0,0 0-81 0 0,0 0-1 0 0,0 0 1 0 0,0 0 0 0 0,0 1 0 0 0,0 0-1 0 0,1 0 1 0 0,-1 0 0 0 0,1 0-1 0 0,0 0 1 0 0,0 1 0 0 0,-2 3 0 0 0,-5 7 30 0 0,-12 24 0 0 0,15-24-17 0 0,1 1 0 0 0,1 0-1 0 0,0 0 1 0 0,1 1 0 0 0,0-1-1 0 0,2 1 1 0 0,-1 0 0 0 0,2-1-1 0 0,0 1 1 0 0,1 0 0 0 0,3 24-1 0 0,-3-39-92 0 0,1 1 0 0 0,-1 0 0 0 0,0 0 0 0 0,0-1 0 0 0,1 1 0 0 0,-1 0 0 0 0,1-1 0 0 0,0 1 0 0 0,0-1 0 0 0,-1 1 0 0 0,1 0 0 0 0,0-1 0 0 0,0 0 0 0 0,0 1 0 0 0,0-1 0 0 0,1 0 0 0 0,-1 1 0 0 0,0-1 0 0 0,0 0 0 0 0,2 1 0 0 0,-1-1-2 0 0,-1-1 0 0 0,1 0 1 0 0,-1 1-1 0 0,1-1 0 0 0,-1 0 1 0 0,1 0-1 0 0,-1 0 0 0 0,1 0 0 0 0,-1 0 1 0 0,1 0-1 0 0,0 0 0 0 0,-1 0 0 0 0,1-1 1 0 0,-1 1-1 0 0,0-1 0 0 0,1 1 1 0 0,-1-1-1 0 0,1 1 0 0 0,-1-1 0 0 0,0 0 1 0 0,1 0-1 0 0,1-1 0 0 0,12-8 51 0 0,-1-1 1 0 0,0-1-1 0 0,-1 0 0 0 0,0 0 0 0 0,0-2 1 0 0,-2 1-1 0 0,0-1 0 0 0,0-1 0 0 0,-2 0 0 0 0,1-1 1 0 0,8-22-1 0 0,-16 32-44 0 0,0 0 0 0 0,-1 0 1 0 0,0 0-1 0 0,0-1 0 0 0,0 1 0 0 0,-1-1 1 0 0,0 1-1 0 0,0-1 0 0 0,-1 1 0 0 0,0 0 0 0 0,0-1 1 0 0,0 1-1 0 0,-4-11 0 0 0,4 16 143 0 0,-1 11-210 0 0,1 2 17 0 0,1 0 0 0 0,1-1 0 0 0,0 1 0 0 0,0 0 0 0 0,1-1 0 0 0,0 1 0 0 0,1-1 0 0 0,1 0 0 0 0,5 14 0 0 0,-5-17 109 0 0,0 1 1 0 0,1-1-1 0 0,-1 0 0 0 0,2 0 0 0 0,-1-1 0 0 0,1 1 0 0 0,0-1 1 0 0,1 0-1 0 0,9 8 0 0 0,-13-13-54 0 0,0 0 1 0 0,0 0 0 0 0,0 0-1 0 0,0-1 1 0 0,0 1 0 0 0,1-1-1 0 0,-1 1 1 0 0,0-1 0 0 0,1 0-1 0 0,-1-1 1 0 0,1 1 0 0 0,-1 0-1 0 0,1-1 1 0 0,-1 0 0 0 0,1 0-1 0 0,-1 0 1 0 0,1 0 0 0 0,-1-1-1 0 0,1 1 1 0 0,-1-1 0 0 0,1 0-1 0 0,-1 0 1 0 0,1 0 0 0 0,-1 0-1 0 0,0-1 1 0 0,0 1 0 0 0,5-4-1 0 0,0 0-16 0 0,0-1 1 0 0,0 0-1 0 0,-1-1 0 0 0,0 0 1 0 0,0 0-1 0 0,0 0 0 0 0,-1-1 1 0 0,0 0-1 0 0,0 0 0 0 0,-1-1 1 0 0,0 1-1 0 0,6-19 0 0 0,-1 0 42 0 0,-2-1-1 0 0,-1 0 1 0 0,4-34-1 0 0,-10 57-2 0 0,0 0-1 0 0,0 0 1 0 0,1 0-1 0 0,-1 0 1 0 0,1 0 0 0 0,1 0-1 0 0,-1 1 1 0 0,1-1-1 0 0,4-6 1 0 0,-6 10-39 0 0,0-1 0 0 0,0 1-1 0 0,0 0 1 0 0,1-1 0 0 0,-1 1 0 0 0,1 0 0 0 0,-1 0 0 0 0,0 0 0 0 0,1 0-1 0 0,0 0 1 0 0,-1 1 0 0 0,1-1 0 0 0,-1 0 0 0 0,1 1 0 0 0,0-1 0 0 0,0 1 0 0 0,-1-1-1 0 0,1 1 1 0 0,0 0 0 0 0,0 0 0 0 0,-1 0 0 0 0,1 0 0 0 0,0 0 0 0 0,0 0-1 0 0,0 1 1 0 0,-1-1 0 0 0,1 0 0 0 0,0 1 0 0 0,-1-1 0 0 0,1 1 0 0 0,2 1-1 0 0,1 0 38 0 0,0 1 0 0 0,0 0 0 0 0,-1 0 0 0 0,1 1 0 0 0,-1-1 0 0 0,1 1 0 0 0,-1 0 0 0 0,0 0 0 0 0,0 0 0 0 0,-1 1 0 0 0,1-1 0 0 0,-1 1 0 0 0,0 0 0 0 0,0 0 0 0 0,-1 0 0 0 0,0 0 0 0 0,0 0 0 0 0,0 1 0 0 0,0-1 0 0 0,-1 1 0 0 0,0-1 0 0 0,0 1 0 0 0,0 0 0 0 0,-1 8 0 0 0,0-3-54 0 0,0-1 1 0 0,-1 1 0 0 0,-1-1 0 0 0,0 0 0 0 0,0 0 0 0 0,-1 0 0 0 0,0 0 0 0 0,-1 0 0 0 0,0 0-1 0 0,-1-1 1 0 0,0 0 0 0 0,-10 14 0 0 0,12-18-88 0 0,-2 2-187 0 0,1-1-1 0 0,-1 0 0 0 0,-11 10 0 0 0,13-14-329 0 0,0 0-1 0 0,1 0 1 0 0,-1-1 0 0 0,0 1-1 0 0,0-1 1 0 0,-1 1 0 0 0,-3 0-1 0 0,-3 1-6668 0 0</inkml:trace>
</inkml:ink>
</file>

<file path=ppt/ink/ink2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59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10943 0 0,'0'0'1160'0'0,"10"0"-1160"0"0,0 1 0 0 0,1 0 1224 0 0,2 0 208 0 0,1-1 40 0 0,-1-1 0 0 0,2-1-360 0 0,1-2-80 0 0,-1 0-8 0 0,1-1-8 0 0,2-1-760 0 0,-1 0-144 0 0,1 0-32 0 0,-2-1-8 0 0,0 0-1904 0 0,-1 1-384 0 0</inkml:trace>
  <inkml:trace contextRef="#ctx0" brushRef="#br0" timeOffset="1">45 353 7455 0 0,'0'0'792'0'0,"8"1"-792"0"0,0-1 0 0 0,1-1 1512 0 0,1-3 280 0 0,0-1 48 0 0,1-1 16 0 0,2-4-768 0 0,1-1-144 0 0,4-3-32 0 0,1-2-8 0 0,0-2-2056 0 0,3-2-408 0 0,1 1-80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25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65 1807 0 0,'-2'-5'160'0'0,"-21"-44"3598"0"0,23 48-3574 0 0,0 1 0 0 0,0 0-1 0 0,0-1 1 0 0,0 1 0 0 0,0-1 0 0 0,0 1 0 0 0,0-1 0 0 0,0 1 0 0 0,-1 0 0 0 0,1-1-1 0 0,0 1 1 0 0,0-1 0 0 0,-1 1 0 0 0,1 0 0 0 0,0-1 0 0 0,0 1 0 0 0,-1 0 0 0 0,1-1 0 0 0,0 1-1 0 0,-1 0 1 0 0,1-1 0 0 0,0 1 0 0 0,-1 0 0 0 0,1 0 0 0 0,-1-1 0 0 0,1 1 0 0 0,-1 0-1 0 0,1 0-93 0 0,-1 0-1 0 0,1 1 0 0 0,-1-1 0 0 0,1 0 0 0 0,-1 1 1 0 0,1-1-1 0 0,-1 1 0 0 0,1-1 0 0 0,-1 0 0 0 0,1 1 1 0 0,0-1-1 0 0,-1 1 0 0 0,1-1 0 0 0,0 1 0 0 0,0-1 1 0 0,-1 1-1 0 0,1 0 0 0 0,-9 28 775 0 0,6-7-217 0 0,0 1 0 0 0,2 0 0 0 0,2 41 0 0 0,0-34-259 0 0,3 96 852 0 0,2 88-449 0 0,-6-97-766 0 0,0-116-694 0 0,5-9-5686 0 0,1-4 1443 0 0</inkml:trace>
</inkml:ink>
</file>

<file path=ppt/ink/ink2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6:59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31 8319 0 0,'-2'1'382'0'0,"-7"5"-186"0"0,5-4-141 0 0,1 1-1 0 0,-1-1 0 0 0,0 1 1 0 0,1 0-1 0 0,-6 5 0 0 0,2 1 471 0 0,0-1 0 0 0,1 1 0 0 0,0 1 0 0 0,0-1 0 0 0,-5 15 0 0 0,9-17-175 0 0,-1 0 0 0 0,1 0 0 0 0,1 0 0 0 0,-1 0 0 0 0,1 0 0 0 0,0 1 0 0 0,1-1 0 0 0,0 0 0 0 0,1 9 0 0 0,-1-11-218 0 0,1 0 0 0 0,0-1 0 0 0,0 1 0 0 0,0 0 0 0 0,1 0 0 0 0,0-1 0 0 0,0 1 0 0 0,0-1 0 0 0,0 0 0 0 0,1 0 0 0 0,0 0 0 0 0,0 0 1 0 0,0 0-1 0 0,0 0 0 0 0,0-1 0 0 0,1 1 0 0 0,-1-1 0 0 0,1 0 0 0 0,0 0 0 0 0,0 0 0 0 0,1-1 0 0 0,-1 1 0 0 0,0-1 0 0 0,1 0 0 0 0,-1-1 0 0 0,1 1 0 0 0,0-1 1 0 0,-1 0-1 0 0,1 0 0 0 0,0 0 0 0 0,0 0 0 0 0,0-1 0 0 0,0 0 0 0 0,0 0 0 0 0,-1 0 0 0 0,10-3 0 0 0,2 0-72 0 0,-1-1 1 0 0,1-1-1 0 0,-1 0 0 0 0,-1-2 1 0 0,1 1-1 0 0,-1-2 0 0 0,0 0 1 0 0,-1 0-1 0 0,0-2 0 0 0,0 1 1 0 0,-1-2-1 0 0,17-17 0 0 0,-27 26-53 0 0,0 0-1 0 0,0-1 1 0 0,0 1-1 0 0,-1-1 1 0 0,1 1 0 0 0,-1-1-1 0 0,1 1 1 0 0,-1-1-1 0 0,0 0 1 0 0,0 0-1 0 0,0 1 1 0 0,0-1-1 0 0,0 0 1 0 0,-1 0 0 0 0,1-4-1 0 0,-1 4 3 0 0,-1-1 0 0 0,1 1 0 0 0,-1 0 0 0 0,0 0 0 0 0,0 0 0 0 0,0 0 0 0 0,0 0 0 0 0,0 0 0 0 0,-1 0 0 0 0,1 0 0 0 0,-1 0 0 0 0,0 1 0 0 0,0-1 0 0 0,-2-2 0 0 0,-6-6-21 0 0,0 1-1 0 0,0-1 1 0 0,-1 2 0 0 0,0-1-1 0 0,-1 2 1 0 0,-13-8-1 0 0,19 12-311 0 0,-1 0-1 0 0,1 1 0 0 0,-1 0 0 0 0,0 1 1 0 0,0-1-1 0 0,0 1 0 0 0,0 0 0 0 0,0 1 1 0 0,0 0-1 0 0,-1 0 0 0 0,1 1 0 0 0,0 0 1 0 0,-15 1-1 0 0,20-1-48 0 0,0 1-1 0 0,-1-1 1 0 0,1 1 0 0 0,0 0 0 0 0,0 0 0 0 0,0 0-1 0 0,0 0 1 0 0,0 0 0 0 0,0 0 0 0 0,0 0-1 0 0,0 1 1 0 0,-3 2 0 0 0,0 3-1510 0 0</inkml:trace>
</inkml:ink>
</file>

<file path=ppt/ink/ink2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00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3679 0 0,'0'0'167'0'0,"9"-10"26"0"0,10-2 2999 0 0,14-1 12575 0 0,-14 6-12138 0 0,-18 7-3388 0 0,6 2-6375 0 0</inkml:trace>
</inkml:ink>
</file>

<file path=ppt/ink/ink2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00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4663 0 0,'5'-5'13727'0'0,"-4"5"-13544"0"0,1 0 1 0 0,0 0-1 0 0,0 0 0 0 0,-1 0 1 0 0,1 1-1 0 0,0-1 0 0 0,-1 1 1 0 0,1-1-1 0 0,0 1 0 0 0,-1 0 1 0 0,1-1-1 0 0,-1 1 1 0 0,1 0-1 0 0,-1 0 0 0 0,1 0 1 0 0,-1 0-1 0 0,1 0 0 0 0,-1 1 1 0 0,0-1-1 0 0,0 0 0 0 0,0 1 1 0 0,0-1-1 0 0,0 0 0 0 0,2 4 1 0 0,3 5-63 0 0,-1 1 0 0 0,8 18 0 0 0,-8-16 125 0 0,12 30-160 0 0,-6-17-7 0 0,16 32-1 0 0,-22-50-55 0 0,-1-1-1 0 0,1 1 1 0 0,1-1-1 0 0,-1-1 1 0 0,1 1-1 0 0,0-1 1 0 0,1 0-1 0 0,10 8 0 0 0,-15-12-16 0 0,1-1 1 0 0,0 1-1 0 0,0-1 0 0 0,0 1 0 0 0,0-1 0 0 0,0 0 0 0 0,1 0 0 0 0,-1 0 0 0 0,0-1 0 0 0,0 1 0 0 0,1-1 0 0 0,-1 0 0 0 0,7 0 0 0 0,-4-1 14 0 0,-1 0 1 0 0,1 0 0 0 0,-1-1-1 0 0,1 1 1 0 0,-1-1 0 0 0,1 0-1 0 0,6-5 1 0 0,2-1 25 0 0,-1-1 1 0 0,0-1 0 0 0,-1 0-1 0 0,21-21 1 0 0,-20 17-47 0 0,-1-1 0 0 0,-1 0 0 0 0,-1-1 0 0 0,0 0 0 0 0,0-1 0 0 0,-2 0 0 0 0,12-34 0 0 0,-22 61-4 0 0,0 0-1 0 0,0 0 1 0 0,1 0 0 0 0,-1 12-1 0 0,2 51-29 0 0,1-36 26 0 0,-1-21-40 0 0,-1 4-413 0 0,1 1 0 0 0,1-1 0 0 0,1 0 0 0 0,1 0 0 0 0,7 28 0 0 0,-5-38-1694 0 0,0-2-516 0 0</inkml:trace>
</inkml:ink>
</file>

<file path=ppt/ink/ink2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0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9359 0 0,'2'1'720'0'0,"8"2"-387"0"0,1 1-1 0 0,-1 0 0 0 0,1 1 0 0 0,-1 0 0 0 0,-1 1 0 0 0,1 0 1 0 0,-1 1-1 0 0,14 11 0 0 0,63 71 3512 0 0,-65-66-3234 0 0,10 11 816 0 0,-2 2-1 0 0,-2 0 0 0 0,44 77 1 0 0,-58-88-1086 0 0,-2 1 1 0 0,0 0 0 0 0,-1 0-1 0 0,-2 1 1 0 0,-1 1-1 0 0,-1-1 1 0 0,4 45 0 0 0,-10-52-261 0 0,0 0-1 0 0,-1 0 1 0 0,-1 0 0 0 0,-1 0 0 0 0,-1-1 0 0 0,-7 21 0 0 0,2-11-1501 0 0,-2-1 0 0 0,0 0 0 0 0,-21 34 0 0 0,12-29-6341 0 0</inkml:trace>
</inkml:ink>
</file>

<file path=ppt/ink/ink2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04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46 112 1583 0 0,'-30'-1'-533'0'0,"14"1"11869"0"0,18 0-10196 0 0,28-7 1127 0 0,1 2-1 0 0,53-3 1 0 0,-12 2-1107 0 0,-32 1-1142 0 0,98-15 1381 0 0,-119 16-2345 0 0,28-12 0 0 0,-34 11-1092 0 0,0-1-1 0 0,22-14 0 0 0,-22 11-3689 0 0</inkml:trace>
</inkml:ink>
</file>

<file path=ppt/ink/ink2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0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4319 0 0,'0'0'198'0'0,"1"2"-17"0"0,5 11 1255 0 0,0 0 1 0 0,0 1-1 0 0,-2-1 0 0 0,0 1 0 0 0,0 1 0 0 0,2 19 1 0 0,4 92 1012 0 0,-9-100-2565 0 0,0-15 19 0 0,0 17-546 0 0,9 50 1 0 0,-6-59-1006 0 0</inkml:trace>
</inkml:ink>
</file>

<file path=ppt/ink/ink2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0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81 9903 0 0,'0'0'1868'0'0,"0"2"-972"0"0,6 35 998 0 0,12 47 0 0 0,-5-30-1376 0 0,6 36-138 0 0,50 220 1221 0 0,-64-279-2141 0 0,-4-30 76 0 0,-6-6-3675 0 0,-1-3 3400 0 0,1 0 0 0 0,-1-1 1 0 0,2 1-1 0 0,0-1 0 0 0,-5-14 0 0 0,-13-51-154 0 0,14 43 714 0 0,-6-18 236 0 0,-3-10 1258 0 0,-19-118 1 0 0,35 163-879 0 0,1-1-1 0 0,0 0 1 0 0,0 1-1 0 0,2-1 1 0 0,0 1-1 0 0,6-25 1 0 0,-6 33-187 0 0,-1 0 0 0 0,1 0 0 0 0,1 0 0 0 0,-1 0 0 0 0,1 1 0 0 0,0 0 0 0 0,0-1 0 0 0,1 1 0 0 0,-1 0-1 0 0,1 0 1 0 0,1 1 0 0 0,-1-1 0 0 0,0 1 0 0 0,1 0 0 0 0,0 0 0 0 0,0 1 0 0 0,0-1 0 0 0,8-3 0 0 0,-11 6-151 0 0,1 0-1 0 0,-1 0 1 0 0,1 0-1 0 0,-1 0 1 0 0,1 0-1 0 0,0 1 1 0 0,-1-1-1 0 0,1 1 0 0 0,-1 0 1 0 0,1 0-1 0 0,0 0 1 0 0,-1 0-1 0 0,1 0 1 0 0,0 1-1 0 0,-1-1 1 0 0,1 1-1 0 0,-1 0 1 0 0,1-1-1 0 0,-1 1 1 0 0,1 0-1 0 0,-1 1 1 0 0,0-1-1 0 0,1 0 1 0 0,-1 1-1 0 0,0-1 1 0 0,0 1-1 0 0,0 0 0 0 0,0-1 1 0 0,2 4-1 0 0,-1-1-64 0 0,-1-1 0 0 0,0 1 0 0 0,0-1 0 0 0,0 1-1 0 0,0 0 1 0 0,-1 0 0 0 0,0 0 0 0 0,0 0-1 0 0,0 0 1 0 0,0 0 0 0 0,0 0 0 0 0,-1 0-1 0 0,0 0 1 0 0,0 0 0 0 0,0 0 0 0 0,0 0 0 0 0,-1 0-1 0 0,-1 6 1 0 0,-1 4-31 0 0,-2-1 0 0 0,0 1-1 0 0,0-1 1 0 0,-10 16 0 0 0,-34 48-782 0 0,15-25-1293 0 0,8-12-2404 0 0,15-24-1287 0 0</inkml:trace>
</inkml:ink>
</file>

<file path=ppt/ink/ink2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05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11 6191 0 0,'0'0'472'0'0,"-1"-11"7071"0"0,-2 15-7216 0 0,1-1 0 0 0,-1 0 0 0 0,1 1 0 0 0,0-1 0 0 0,0 1 0 0 0,0 0 0 0 0,1 0 0 0 0,-2 4 0 0 0,-9 36-197 0 0,10-33 120 0 0,-6 28-60 0 0,2-1 0 0 0,-1 57 0 0 0,9 79 221 0 0,1-127-302 0 0,10 57 0 0 0,-9-82-84 0 0,1 0 1 0 0,1-1-1 0 0,1 1 1 0 0,17 34-1 0 0,-22-52-105 0 0,0-1-1 0 0,0 0 1 0 0,0 0 0 0 0,0 0-1 0 0,0 0 1 0 0,0 0-1 0 0,1-1 1 0 0,-1 1 0 0 0,1-1-1 0 0,0 0 1 0 0,0 1-1 0 0,0-1 1 0 0,0 0 0 0 0,0-1-1 0 0,0 1 1 0 0,5 1-1 0 0,-3-1-416 0 0,0-1-1 0 0,0-1 1 0 0,0 1 0 0 0,0-1-1 0 0,1 0 1 0 0,-1 0-1 0 0,0 0 1 0 0,0-1 0 0 0,0 0-1 0 0,0 0 1 0 0,9-3-1 0 0,22-7-1702 0 0,-2 0-8 0 0</inkml:trace>
</inkml:ink>
</file>

<file path=ppt/ink/ink2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05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50 143 0 0,'7'-15'412'0'0,"7"-8"12459"0"0,-6 15-8699 0 0,-8 7-4122 0 0,-1 1-1 0 0,1 0 1 0 0,0 0-1 0 0,0 0 1 0 0,0 0 0 0 0,0 0-1 0 0,0 0 1 0 0,0 0 0 0 0,1-1-1 0 0,-1 1 1 0 0,0 0-1 0 0,0 0 1 0 0,0 0 0 0 0,0 0-1 0 0,0 0 1 0 0,0 0 0 0 0,0 0-1 0 0,0-1 1 0 0,0 1-1 0 0,0 0 1 0 0,0 0 0 0 0,0 0-1 0 0,0 0 1 0 0,0 0 0 0 0,0 0-1 0 0,1 0 1 0 0,-1 0-1 0 0,0 0 1 0 0,0 0 0 0 0,0 0-1 0 0,0-1 1 0 0,0 1 0 0 0,0 0-1 0 0,0 0 1 0 0,0 0-1 0 0,1 0 1 0 0,-1 0 0 0 0,0 0-1 0 0,0 0 1 0 0,0 0 0 0 0,0 0-1 0 0,0 0 1 0 0,7 3 1493 0 0,3 5-796 0 0,-6-2-605 0 0,0 0 0 0 0,0 1 0 0 0,-1-1 0 0 0,0 1 1 0 0,0 0-1 0 0,0 0 0 0 0,-1 0 0 0 0,0 0 0 0 0,1 11 0 0 0,4 12 70 0 0,17 65-197 0 0,20 169-1 0 0,-38-223-2383 0 0</inkml:trace>
</inkml:ink>
</file>

<file path=ppt/ink/ink2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06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0 342 8319 0 0,'0'0'382'0'0,"8"-1"126"0"0,11 1 456 0 0,-1-2 0 0 0,1 0 0 0 0,-1-1 0 0 0,0-1 0 0 0,0-1 0 0 0,-1 0 0 0 0,26-12 0 0 0,-23 7-1127 0 0,34-23 1 0 0,-48 28-54 0 0,1 0-1 0 0,-1 0 1 0 0,0 0 0 0 0,-1-1-1 0 0,0 0 1 0 0,1 0-1 0 0,-2-1 1 0 0,7-10 0 0 0,-9 14 189 0 0,-1 0 0 0 0,0-1 0 0 0,0 1 0 0 0,0 0 0 0 0,0-1 1 0 0,-1 1-1 0 0,0-1 0 0 0,1 1 0 0 0,-1 0 0 0 0,0-1 0 0 0,-1 1 0 0 0,1-1 1 0 0,-1 1-1 0 0,1 0 0 0 0,-1-1 0 0 0,0 1 0 0 0,0 0 0 0 0,-1 0 0 0 0,1 0 1 0 0,-2-4-1 0 0,-5-5-87 0 0,1 0 1 0 0,-2 0 0 0 0,-13-15 0 0 0,16 20 104 0 0,1 1 14 0 0,-24-26 87 0 0,27 31-84 0 0,1-1 0 0 0,-1 0 0 0 0,0 1 0 0 0,0 0 0 0 0,0-1 0 0 0,0 1 0 0 0,-1 0 0 0 0,1 0 0 0 0,0 0 0 0 0,0 0 0 0 0,-1 0-1 0 0,1 1 1 0 0,0-1 0 0 0,-3 0 0 0 0,4 2 12 0 0,1-1-1 0 0,-1 0 0 0 0,1 0 0 0 0,-1 0 0 0 0,1 1 1 0 0,-1-1-1 0 0,1 0 0 0 0,-1 1 0 0 0,1-1 1 0 0,-1 0-1 0 0,1 1 0 0 0,-1-1 0 0 0,1 0 0 0 0,0 1 1 0 0,-1-1-1 0 0,1 1 0 0 0,0-1 0 0 0,-1 1 1 0 0,1-1-1 0 0,0 1 0 0 0,-1-1 0 0 0,1 1 1 0 0,0-1-1 0 0,0 1 0 0 0,0-1 0 0 0,0 1 0 0 0,0-1 1 0 0,0 1-1 0 0,0 0 0 0 0,-1-1 0 0 0,2 2 1 0 0,-1 18 436 0 0,3 0-7 0 0,1 0 0 0 0,1 0 0 0 0,1 0 1 0 0,1-1-1 0 0,11 22 0 0 0,3 12 400 0 0,16 76 931 0 0,-12-33-1377 0 0,-10-61-2555 0 0,-7-22 825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25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0 130 599 0 0,'0'-7'177'0'0,"1"-1"-1"0"0,-1 1 0 0 0,1 0 0 0 0,1-1 0 0 0,-1 1 0 0 0,1 0 0 0 0,1 0 0 0 0,-1 1 1 0 0,1-1-1 0 0,5-9 0 0 0,-6 13 184 0 0,0 0 0 0 0,0 0-1 0 0,0 0 1 0 0,1 0 0 0 0,-1 1 0 0 0,1-1 0 0 0,0 1 0 0 0,-1-1 0 0 0,1 1 0 0 0,0 0-1 0 0,1 0 1 0 0,-1 1 0 0 0,0-1 0 0 0,0 0 0 0 0,1 1 0 0 0,-1 0 0 0 0,1 0 0 0 0,-1 0-1 0 0,1 0 1 0 0,0 1 0 0 0,-1-1 0 0 0,6 1 0 0 0,-2 0-80 0 0,0 1 0 0 0,0 0 0 0 0,0 0 0 0 0,0 1 0 0 0,-1 0 0 0 0,1 0 0 0 0,-1 1 0 0 0,1-1 0 0 0,-1 1 0 0 0,0 1 0 0 0,0-1 0 0 0,0 1 0 0 0,7 6 0 0 0,-5-3-41 0 0,0 1 1 0 0,0-1-1 0 0,-1 1 0 0 0,0 0 0 0 0,0 1 1 0 0,-1 0-1 0 0,0 0 0 0 0,4 10 0 0 0,-8-15-181 0 0,0 0-1 0 0,-1 1 1 0 0,0-1 0 0 0,0 0-1 0 0,0 0 1 0 0,0 1 0 0 0,-1-1-1 0 0,1 0 1 0 0,-1 1-1 0 0,0-1 1 0 0,-1 0 0 0 0,0 6-1 0 0,0-3-8 0 0,-1 0-1 0 0,0-1 1 0 0,0 1-1 0 0,-1 0 1 0 0,0-1-1 0 0,0 0 1 0 0,-5 7-1 0 0,1-3-33 0 0,0 0-1 0 0,-1-1 1 0 0,0 0 0 0 0,-1 0-1 0 0,0-1 1 0 0,0 0-1 0 0,-1-1 1 0 0,-16 11-1 0 0,23-16-56 0 0,-1 0 0 0 0,1 0-1 0 0,-1 0 1 0 0,1 0-1 0 0,-1-1 1 0 0,0 0 0 0 0,0 1-1 0 0,0-1 1 0 0,1-1 0 0 0,-1 1-1 0 0,0 0 1 0 0,0-1-1 0 0,0 0 1 0 0,0 0 0 0 0,0 0-1 0 0,0 0 1 0 0,0-1 0 0 0,0 0-1 0 0,0 0 1 0 0,0 0 0 0 0,-4-2-1 0 0,6 3 126 0 0,5 0-368 0 0,11 5 278 0 0,0 0 0 0 0,0 1 0 0 0,-1 0 0 0 0,1 1 0 0 0,-1 0 1 0 0,23 19-1 0 0,-3 0 183 0 0,36 39 0 0 0,-66-62-211 0 0,59 62 281 0 0,-51-53-583 0 0,-2 0 0 0 0,0 0 1 0 0,13 23-1 0 0</inkml:trace>
</inkml:ink>
</file>

<file path=ppt/ink/ink2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06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12295 0 0,'0'0'1112'0'0,"14"-2"-896"0"0,-13 3-104 0 0,1-1 0 0 0,0 0-1 0 0,0 1 1 0 0,-1-1 0 0 0,1 1-1 0 0,0 0 1 0 0,-1 0 0 0 0,1 0-1 0 0,-1-1 1 0 0,1 1 0 0 0,-1 1-1 0 0,1-1 1 0 0,-1 0-1 0 0,1 0 1 0 0,-1 0 0 0 0,0 1-1 0 0,0-1 1 0 0,0 1 0 0 0,0-1-1 0 0,0 1 1 0 0,0-1 0 0 0,1 4-1 0 0,0 2 683 0 0,0-1-1 0 0,0 1 0 0 0,-1 0 0 0 0,1 12 1 0 0,0 1-53 0 0,2 7-444 0 0,-2 1 0 0 0,-1 0 0 0 0,-3 31 0 0 0,1-4-850 0 0,1-19-2822 0 0,1-22-3321 0 0</inkml:trace>
</inkml:ink>
</file>

<file path=ppt/ink/ink2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07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37 1351 0 0,'-6'-6'120'0'0,"1"1"456"0"0,0 0 1 0 0,0 1-1 0 0,-8-6 0 0 0,11 9-224 0 0,1 1 0 0 0,0-1 1 0 0,-1 0-1 0 0,1 0 0 0 0,-1 1 1 0 0,1-1-1 0 0,-1 1 1 0 0,1-1-1 0 0,-1 1 0 0 0,1 0 1 0 0,-1-1-1 0 0,0 1 1 0 0,1 0-1 0 0,-1 0 0 0 0,1 0 1 0 0,-1 0-1 0 0,0 1 1 0 0,1-1-1 0 0,-3 1 0 0 0,3 0-143 0 0,0 1 1 0 0,0-1-1 0 0,0 1 0 0 0,0-1 0 0 0,0 1 0 0 0,1-1 0 0 0,-1 1 1 0 0,0 0-1 0 0,1-1 0 0 0,0 1 0 0 0,-1 0 0 0 0,1-1 0 0 0,0 1 1 0 0,0 2-1 0 0,-1-2 76 0 0,-1 15 289 0 0,1 0 0 0 0,1 0 0 0 0,1 0 0 0 0,3 29 0 0 0,20 68 104 0 0,-13-64-390 0 0,46 206 20 0 0,-33-147-5039 0 0,-21-97 2687 0 0</inkml:trace>
</inkml:ink>
</file>

<file path=ppt/ink/ink2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0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0 133 431 0 0,'3'-5'233'0'0,"-1"0"-1"0"0,1 0 1 0 0,-1 0-1 0 0,1 0 1 0 0,1 1-1 0 0,-1-1 1 0 0,6-4-1 0 0,-4 3 562 0 0,0 2-1 0 0,1-1 0 0 0,0 1 1 0 0,0 0-1 0 0,0 0 0 0 0,1 1 1 0 0,-1-1-1 0 0,13-3 0 0 0,-9 4 71 0 0,0 0 0 0 0,0 1 0 0 0,0 0 0 0 0,1 1 0 0 0,-1 0 0 0 0,1 1 0 0 0,-1 0 0 0 0,1 1 0 0 0,0-1 0 0 0,14 5 0 0 0,-20-4-730 0 0,0 0 0 0 0,-1 1 0 0 0,1 0 0 0 0,-1 0 0 0 0,1 0 0 0 0,-1 0 0 0 0,0 1 0 0 0,0 0 0 0 0,0 0 0 0 0,0 0 0 0 0,0 0 0 0 0,-1 0 0 0 0,1 1 0 0 0,-1-1 0 0 0,0 1 0 0 0,0 0-1 0 0,0 0 1 0 0,-1 1 0 0 0,1-1 0 0 0,-1 0 0 0 0,0 1 0 0 0,-1-1 0 0 0,3 7 0 0 0,-3-5-126 0 0,0 0-1 0 0,0 0 1 0 0,0 0-1 0 0,-1 0 1 0 0,0 0 0 0 0,0 0-1 0 0,0 0 1 0 0,-1 0-1 0 0,0 0 1 0 0,0 0-1 0 0,0 0 1 0 0,-1 0-1 0 0,0 0 1 0 0,0 0 0 0 0,0-1-1 0 0,-1 1 1 0 0,0-1-1 0 0,-4 7 1 0 0,3-8-190 0 0,0 1 1 0 0,0 0-1 0 0,-1-1 0 0 0,1 0 1 0 0,-1 0-1 0 0,0 0 0 0 0,0 0 1 0 0,-1-1-1 0 0,1 0 0 0 0,-9 3 1 0 0,10-4-216 0 0,0 0 0 0 0,0-1 0 0 0,0 0 0 0 0,0 0 0 0 0,0 0 0 0 0,-1 0 0 0 0,1-1 0 0 0,0 0 0 0 0,0 0-1 0 0,-1 0 1 0 0,1 0 0 0 0,0 0 0 0 0,-1-1 0 0 0,1 0 0 0 0,-7-2 0 0 0,10 3-481 0 0,3-13-1060 0 0,-1 10 1824 0 0,0 0-1 0 0,0 0 1 0 0,1 0-1 0 0,-1 0 1 0 0,1 1-1 0 0,0-1 0 0 0,-1 1 1 0 0,1-1-1 0 0,1 1 1 0 0,-1-1-1 0 0,0 1 1 0 0,0 0-1 0 0,1 0 1 0 0,4-3-1 0 0,-1 2-352 0 0,0 0 0 0 0,0 0 0 0 0,0 0 0 0 0,1 0 0 0 0,12-2 0 0 0,-11 3-2013 0 0</inkml:trace>
  <inkml:trace contextRef="#ctx0" brushRef="#br0" timeOffset="1">407 67 2039 0 0,'-9'-27'519'0'0,"-7"-13"13973"0"0,15 48-14101 0 0,1 0 1 0 0,-1 0-1 0 0,1-1 1 0 0,0 1-1 0 0,3 12 1 0 0,-2-9-184 0 0,2 20-115 0 0,1-1-1 0 0,1 0 1 0 0,1 0-1 0 0,17 45 1 0 0,-22-73-558 0 0</inkml:trace>
</inkml:ink>
</file>

<file path=ppt/ink/ink2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07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41 7943 0 0,'-2'-17'704'0'0,"2"10"-560"0"0,-2-2-144 0 0,2 2 4320 0 0,4 18-12008 0 0</inkml:trace>
</inkml:ink>
</file>

<file path=ppt/ink/ink2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08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55 2791 0 0,'0'0'126'0'0,"-1"-13"20"0"0,0 11 293 0 0,1 0-1 0 0,-1-1 0 0 0,0 1 0 0 0,0 0 0 0 0,0 0 1 0 0,0 0-1 0 0,-1 0 0 0 0,1 0 0 0 0,0 0 0 0 0,-1 0 0 0 0,0 0 1 0 0,1 1-1 0 0,-1-1 0 0 0,0 0 0 0 0,0 1 0 0 0,0 0 0 0 0,-2-2 1 0 0,2 2-189 0 0,-1 0 1 0 0,0 0 0 0 0,0 0-1 0 0,0 0 1 0 0,0 1 0 0 0,0-1 0 0 0,0 1-1 0 0,0 0 1 0 0,0 0 0 0 0,0 0-1 0 0,-6 1 1 0 0,1 0-172 0 0,-1 1 0 0 0,1 1 0 0 0,0 0 0 0 0,0 0 0 0 0,0 0 0 0 0,0 1 0 0 0,0 0 0 0 0,-8 7 0 0 0,9-5-55 0 0,0 0-1 0 0,1 0 1 0 0,0 0 0 0 0,0 1 0 0 0,0 0-1 0 0,1 0 1 0 0,0 1 0 0 0,0-1-1 0 0,1 1 1 0 0,0 0 0 0 0,1 0 0 0 0,0 0-1 0 0,0 1 1 0 0,-3 16 0 0 0,4-18 42 0 0,1 1 1 0 0,0 0 0 0 0,0-1-1 0 0,1 1 1 0 0,0-1 0 0 0,1 1-1 0 0,-1 0 1 0 0,1-1 0 0 0,1 1 0 0 0,-1-1-1 0 0,1 1 1 0 0,1-1 0 0 0,-1 0-1 0 0,1 0 1 0 0,1 0 0 0 0,-1 0-1 0 0,9 11 1 0 0,-10-15-13 0 0,1 0 0 0 0,-1-1 1 0 0,1 1-1 0 0,-1-1 0 0 0,1 1 0 0 0,0-1 0 0 0,0 0 1 0 0,0 0-1 0 0,1 0 0 0 0,-1 0 0 0 0,0-1 0 0 0,1 1 0 0 0,-1-1 1 0 0,1 0-1 0 0,-1 0 0 0 0,1 0 0 0 0,0-1 0 0 0,-1 1 1 0 0,1-1-1 0 0,0 0 0 0 0,-1 0 0 0 0,1 0 0 0 0,0 0 1 0 0,-1-1-1 0 0,1 0 0 0 0,0 1 0 0 0,-1-1 0 0 0,1 0 1 0 0,-1-1-1 0 0,5-1 0 0 0,-2 0 46 0 0,0-1 0 0 0,0 1-1 0 0,0-1 1 0 0,0 0 0 0 0,-1-1-1 0 0,0 1 1 0 0,1-1 0 0 0,-2 0 0 0 0,1 0-1 0 0,-1-1 1 0 0,1 1 0 0 0,-2-1 0 0 0,1 0-1 0 0,-1 0 1 0 0,4-9 0 0 0,-3 4-30 0 0,-2 0 1 0 0,0 0 0 0 0,0-1-1 0 0,-1 1 1 0 0,0-1-1 0 0,-1 1 1 0 0,0 0-1 0 0,-1-1 1 0 0,0 1-1 0 0,-1 0 1 0 0,-6-20 0 0 0,7 28-135 0 0,-1 7 8 0 0,1 6-28 0 0,4 5 61 0 0,0 0 0 0 0,1 0 1 0 0,1 0-1 0 0,0 0 1 0 0,1-1-1 0 0,1 0 1 0 0,0 0-1 0 0,1-1 1 0 0,15 20-1 0 0,-21-30 30 0 0,0 0 1 0 0,0 0-1 0 0,1-1 0 0 0,0 1 1 0 0,-1-1-1 0 0,1 0 0 0 0,0 0 1 0 0,0 0-1 0 0,0 0 0 0 0,0 0 0 0 0,0-1 1 0 0,0 1-1 0 0,1-1 0 0 0,-1 0 1 0 0,1 0-1 0 0,-1 0 0 0 0,1 0 1 0 0,4 0-1 0 0,-5-1 0 0 0,0 0 0 0 0,0-1 0 0 0,0 1 0 0 0,0 0 0 0 0,0-1 0 0 0,0 0 0 0 0,0 0 0 0 0,0 0 0 0 0,0 0 0 0 0,-1 0 0 0 0,1-1 0 0 0,0 1 0 0 0,-1-1 0 0 0,1 1 0 0 0,-1-1 0 0 0,1 0 0 0 0,-1 0 0 0 0,0 0 0 0 0,0-1 0 0 0,0 1 1 0 0,3-4-1 0 0,3-8-14 0 0,1-1 1 0 0,-2 0 0 0 0,8-22-1 0 0,-10 22 166 0 0,2 1 0 0 0,-1-1 0 0 0,2 1 0 0 0,12-19 0 0 0,-17 29-54 0 0,0 1 0 0 0,1-1 0 0 0,-1 1 0 0 0,1 0-1 0 0,-1 0 1 0 0,1 0 0 0 0,0 0 0 0 0,0 0-1 0 0,0 1 1 0 0,1 0 0 0 0,-1 0 0 0 0,1 0-1 0 0,-1 0 1 0 0,1 1 0 0 0,-1 0 0 0 0,1 0 0 0 0,0 0-1 0 0,0 1 1 0 0,4-1 0 0 0,-5 1-67 0 0,0 0 1 0 0,-1 0-1 0 0,1 0 1 0 0,-1 1-1 0 0,1-1 1 0 0,0 1-1 0 0,-1 0 1 0 0,1 0-1 0 0,-1 0 1 0 0,0 0-1 0 0,1 1 1 0 0,-1-1 0 0 0,0 1-1 0 0,0 0 1 0 0,0 0-1 0 0,0 0 1 0 0,0 1-1 0 0,2 2 1 0 0,-1-1-26 0 0,-1 1 0 0 0,1-1 0 0 0,-1 1 1 0 0,0 0-1 0 0,-1 0 0 0 0,1 0 0 0 0,-1 1 0 0 0,0-1 1 0 0,0 1-1 0 0,1 9 0 0 0,0-3 15 0 0,-2 0-1 0 0,1 0 1 0 0,-2 1-1 0 0,0-1 0 0 0,0 1 1 0 0,-3 16-1 0 0,2-22-257 0 0,-1-1-1 0 0,0 1 0 0 0,0-1 1 0 0,0 1-1 0 0,-6 9 0 0 0,6-12-208 0 0,0-1 1 0 0,0 1-1 0 0,-1-1 0 0 0,1 0 0 0 0,-1 0 0 0 0,0 0 0 0 0,0 0 0 0 0,0-1 0 0 0,0 1 0 0 0,-5 2 0 0 0,-4 2-2001 0 0</inkml:trace>
</inkml:ink>
</file>

<file path=ppt/ink/ink2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0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2271 0 0,'16'-3'2244'0'0,"32"-6"6062"0"0,0-4-4820 0 0,29-6-1172 0 0,31 0-615 0 0,-36 10-3561 0 0,-55 7-189 0 0</inkml:trace>
  <inkml:trace contextRef="#ctx0" brushRef="#br0" timeOffset="1">84 223 7055 0 0,'0'0'542'0'0,"10"10"2534"0"0,-8-9-2680 0 0,0 0 0 0 0,0 0 1 0 0,0-1-1 0 0,1 1 0 0 0,-1 0 1 0 0,0-1-1 0 0,1 1 0 0 0,-1-1 1 0 0,0 0-1 0 0,1 0 1 0 0,-1 0-1 0 0,0 0 0 0 0,5-1 1 0 0,34-7 2285 0 0,-32 5-2045 0 0,88-27 686 0 0,-34 3-4625 0 0,-38 15 1267 0 0</inkml:trace>
</inkml:ink>
</file>

<file path=ppt/ink/ink2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08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 9727 0 0,'-14'12'407'0'0,"1"1"0"0"0,0 1 0 0 0,0 0 0 0 0,2 0 0 0 0,-20 33 0 0 0,25-38 56 0 0,1 1-1 0 0,1 0 0 0 0,-1 1 0 0 0,2-1 1 0 0,-1 1-1 0 0,2-1 0 0 0,-1 1 0 0 0,1 0 1 0 0,1 0-1 0 0,0 0 0 0 0,1 15 1 0 0,0-23-335 0 0,0 0 1 0 0,0 0 0 0 0,1-1 0 0 0,0 1 0 0 0,-1 0 0 0 0,1-1 0 0 0,0 1 0 0 0,0-1 0 0 0,1 1 0 0 0,-1-1-1 0 0,0 1 1 0 0,1-1 0 0 0,-1 0 0 0 0,1 0 0 0 0,0 1 0 0 0,4 2 0 0 0,-3-2-18 0 0,1-1 0 0 0,-1 0 0 0 0,1 0 0 0 0,0 0 1 0 0,-1 0-1 0 0,1 0 0 0 0,0-1 0 0 0,0 0 0 0 0,0 0 1 0 0,5 1-1 0 0,2-1 24 0 0,-1 0 1 0 0,0-1 0 0 0,0 0-1 0 0,1-1 1 0 0,-1 0-1 0 0,0 0 1 0 0,0-1 0 0 0,13-4-1 0 0,-7-1 54 0 0,0 0 0 0 0,-1-1 0 0 0,0-1-1 0 0,23-18 1 0 0,-35 26-170 0 0,-2 0 1 0 0,1-1-1 0 0,0 1 0 0 0,0-1 1 0 0,0 1-1 0 0,-1-1 0 0 0,1 0 1 0 0,-1 0-1 0 0,1 0 0 0 0,-1 0 1 0 0,0 0-1 0 0,0 0 0 0 0,0 0 1 0 0,0 0-1 0 0,0 0 0 0 0,0 0 0 0 0,0-1 1 0 0,-1 1-1 0 0,1 0 0 0 0,-1-1 1 0 0,0 1-1 0 0,0 0 0 0 0,0-1 1 0 0,0 1-1 0 0,0-1 0 0 0,0 1 1 0 0,-1-3-1 0 0,-1 1-37 0 0,1-1 1 0 0,-1 1-1 0 0,0 0 1 0 0,0 0-1 0 0,0 0 0 0 0,-1 0 1 0 0,0 0-1 0 0,1 1 1 0 0,-1-1-1 0 0,-1 1 1 0 0,1 0-1 0 0,0 0 0 0 0,-5-4 1 0 0,-2 0-438 0 0,0 1 1 0 0,1 0 0 0 0,-2 0-1 0 0,-11-4 1 0 0,12 7-1842 0 0,0-1 1 0 0,-15-2-1 0 0,-2 2-3944 0 0</inkml:trace>
</inkml:ink>
</file>

<file path=ppt/ink/ink2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09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6 343 14479 0 0,'-6'-13'9669'0'0,"6"13"-9555"0"0,0 0 0 0 0,0 0 0 0 0,0 0 0 0 0,0-1 0 0 0,0 1 0 0 0,0 0 0 0 0,0 0 1 0 0,0 0-1 0 0,0 0 0 0 0,0 0 0 0 0,0-1 0 0 0,1-1 1597 0 0,-1 2-1597 0 0,5-7-948 0 0,1 2-911 0 0,3-3-5941 0 0</inkml:trace>
  <inkml:trace contextRef="#ctx0" brushRef="#br0" timeOffset="1">254 1 3367 0 0,'0'0'258'0'0,"9"2"2123"0"0,-6 1-1411 0 0,0 0-1 0 0,0-1 1 0 0,0 2-1 0 0,0-1 1 0 0,0 0-1 0 0,-1 1 1 0 0,1-1-1 0 0,-1 1 1 0 0,3 5-1 0 0,15 40 1682 0 0,-17-39-1945 0 0,9 27 340 0 0,-3 1 0 0 0,-1 1 0 0 0,5 61 0 0 0,-5-33-649 0 0,-6-54-612 0 0,0 0 0 0 0,1 0 0 0 0,5 14 1 0 0,4-2-7047 0 0</inkml:trace>
</inkml:ink>
</file>

<file path=ppt/ink/ink2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09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7455 0 0,'6'-3'195'0'0,"-1"1"0"0"0,1-1 0 0 0,-1 1 0 0 0,1 0-1 0 0,9-3 1 0 0,-10 5 275 0 0,-1-1 1 0 0,1 1-1 0 0,0 0 0 0 0,0 0 0 0 0,-1 0 0 0 0,1 1 1 0 0,0-1-1 0 0,0 1 0 0 0,-1 0 0 0 0,1 1 1 0 0,-1-1-1 0 0,1 1 0 0 0,-1 0 0 0 0,0 0 0 0 0,1 0 1 0 0,-1 0-1 0 0,0 1 0 0 0,-1 0 0 0 0,6 4 1 0 0,20 20 491 0 0,-1 1 1 0 0,-1 2 0 0 0,-2 0-1 0 0,-2 1 1 0 0,0 2-1 0 0,20 39 1 0 0,-31-50-985 0 0,-1 1 0 0 0,-1 0 0 0 0,-1 1 0 0 0,-1-1 0 0 0,-1 2 0 0 0,-1-1 0 0 0,-1 1 0 0 0,-1 0 0 0 0,-1 0 0 0 0,-1 0 0 0 0,-2 1 0 0 0,-1-1 0 0 0,0 0 0 0 0,-2 0 0 0 0,-1 0 0 0 0,-1 0 0 0 0,-12 38 0 0 0,-1-18-1873 0 0,-1 0-526 0 0</inkml:trace>
</inkml:ink>
</file>

<file path=ppt/ink/ink2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10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12095 0 0,'1'-2'287'0'0,"1"-1"0"0"0,-1 0 1 0 0,0 1-1 0 0,1-1 0 0 0,0 1 0 0 0,0-1 0 0 0,-1 1 0 0 0,2 0 0 0 0,-1 0 0 0 0,0 0 0 0 0,0 0 0 0 0,0 0 0 0 0,5-2 0 0 0,3-2 576 0 0,0 1 0 0 0,12-5 0 0 0,-6 3 135 0 0,4-2-160 0 0,34-12 1 0 0,-17 14-1581 0 0,-29 6-413 0 0,0 1 0 0 0,0 0 0 0 0,7 1 1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2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52 3079 0 0,'-2'-52'5815'0'0,"5"63"-4598"0"0,23 96 1781 0 0,11 112-1 0 0,-20-109-1869 0 0,14 167 1073 0 0,-27-236-1877 0 0,-3-28-708 0 0,2 29 1601 0 0,-4-14-7003 0 0</inkml:trace>
</inkml:ink>
</file>

<file path=ppt/ink/ink2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10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2527 0 0,'-2'4'342'0'0,"-16"32"-563"0"0,14-23 2446 0 0,2 0 3339 0 0,4-12-5154 0 0,-1 0 0 0 0,0 0 1 0 0,1 0-1 0 0,-1 0 0 0 0,1 0 0 0 0,-1 0 1 0 0,1 0-1 0 0,-1-1 0 0 0,1 1 1 0 0,2 0-1 0 0,1 0 17 0 0,1 0 0 0 0,-1-1 0 0 0,0 1 0 0 0,0-1 0 0 0,1 0-1 0 0,-1-1 1 0 0,0 1 0 0 0,0-1 0 0 0,0 0 0 0 0,1 0 0 0 0,8-4 0 0 0,21-10 287 0 0,-1-3-3525 0 0,-21 11-68 0 0,7-4-3595 0 0</inkml:trace>
</inkml:ink>
</file>

<file path=ppt/ink/ink2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10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10423 0 0,'0'0'3870'0'0,"1"8"-2637"0"0,3 11-674 0 0,1 0 0 0 0,1-1 0 0 0,9 23 0 0 0,2 4-132 0 0,-15-38-373 0 0,27 77 691 0 0,26 135 0 0 0,-53-209-1015 0 0,0 0 0 0 0,-1 1 0 0 0,-1-1 0 0 0,1 1 1 0 0,-2-1-1 0 0,1 1 0 0 0,-2-1 0 0 0,-2 15 1 0 0</inkml:trace>
  <inkml:trace contextRef="#ctx0" brushRef="#br0" timeOffset="1">51 337 3679 0 0,'-8'-33'788'0'0,"0"1"-1"0"0,-3-42 1 0 0,10 58 307 0 0,0 0 1 0 0,1-1 0 0 0,1 1-1 0 0,0-1 1 0 0,2 1 0 0 0,5-24-1 0 0,-6 35-726 0 0,-1 0 0 0 0,1 1-1 0 0,0 0 1 0 0,0-1-1 0 0,0 1 1 0 0,0 0 0 0 0,1 0-1 0 0,0 0 1 0 0,4-5 0 0 0,-6 8-282 0 0,0 0 0 0 0,1 0 1 0 0,-1 0-1 0 0,0 0 1 0 0,1 0-1 0 0,-1 0 1 0 0,1 0-1 0 0,-1 1 1 0 0,1-1-1 0 0,-1 0 0 0 0,1 1 1 0 0,0-1-1 0 0,-1 1 1 0 0,1 0-1 0 0,-1 0 1 0 0,1-1-1 0 0,0 1 0 0 0,-1 0 1 0 0,1 0-1 0 0,0 1 1 0 0,-1-1-1 0 0,1 0 1 0 0,0 0-1 0 0,-1 1 0 0 0,1-1 1 0 0,0 1-1 0 0,-1 0 1 0 0,1-1-1 0 0,2 3 1 0 0,2 0 62 0 0,0 2 0 0 0,0-1 0 0 0,0 1 0 0 0,-1-1 1 0 0,0 1-1 0 0,0 1 0 0 0,0-1 0 0 0,7 12 1 0 0,-6-7-84 0 0,0 0-1 0 0,0 0 1 0 0,-1 1 0 0 0,6 18 0 0 0,-8-19-34 0 0,-1 0-1 0 0,-1 0 1 0 0,0 0-1 0 0,0 1 1 0 0,-1-1 0 0 0,0 0-1 0 0,0 0 1 0 0,-1 0-1 0 0,-1 0 1 0 0,0 0-1 0 0,-5 17 1 0 0,-6 7-581 0 0,-31 64 0 0 0,27-65-873 0 0,10-18-358 0 0,-1-3-400 0 0</inkml:trace>
</inkml:ink>
</file>

<file path=ppt/ink/ink2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11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33 13991 0 0,'2'-20'1372'0'0,"-2"8"803"0"0,0 12-2124 0 0,-1 0 0 0 0,1 0 0 0 0,-1 0-1 0 0,1 1 1 0 0,-1-1 0 0 0,1 0 0 0 0,-1 0-1 0 0,1 1 1 0 0,-1-1 0 0 0,1 0 0 0 0,0 1-1 0 0,-1-1 1 0 0,1 0 0 0 0,-1 1 0 0 0,1-1-1 0 0,0 0 1 0 0,-1 1 0 0 0,1-1 0 0 0,0 1-1 0 0,-1-1 1 0 0,1 1 0 0 0,0-1 0 0 0,-1 2 0 0 0,-4 5 15 0 0,0 1 1 0 0,0 1-1 0 0,1-1 1 0 0,0 1-1 0 0,1 0 1 0 0,-4 10-1 0 0,-10 56 387 0 0,16-72-435 0 0,-7 46 129 0 0,2 0 1 0 0,1 85 0 0 0,23 98-21 0 0,-14-208-90 0 0,7 28 1 0 0,-9-44-18 0 0,1 1 0 0 0,0-1 0 0 0,1 1 1 0 0,0-1-1 0 0,0 0 0 0 0,7 10 0 0 0,-10-17-33 0 0,0 1 0 0 0,0-1 0 0 0,0 0 0 0 0,0 0 0 0 0,0 0-1 0 0,0 0 1 0 0,0 0 0 0 0,0 0 0 0 0,1 0 0 0 0,-1-1 0 0 0,0 1 0 0 0,0 0 0 0 0,1-1-1 0 0,-1 1 1 0 0,0-1 0 0 0,1 1 0 0 0,-1-1 0 0 0,1 0 0 0 0,1 1 0 0 0,-1-1-348 0 0,0 0 1 0 0,0-1 0 0 0,0 1-1 0 0,0-1 1 0 0,0 1 0 0 0,0-1 0 0 0,0 1-1 0 0,0-1 1 0 0,0 0 0 0 0,0 0-1 0 0,0 0 1 0 0,2-2 0 0 0,3-2-1398 0 0</inkml:trace>
</inkml:ink>
</file>

<file path=ppt/ink/ink2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11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3679 0 0,'6'-6'327'0'0,"17"-26"456"0"0,-10 9 12291 0 0,-13 24-12528 0 0,-3 15-274 0 0,1 0 1 0 0,0-1 0 0 0,1 1 0 0 0,1 0 0 0 0,0-1 0 0 0,1 1 0 0 0,6 25 0 0 0,33 111 192 0 0,-28-110-121 0 0,18 76 269 0 0,-8-23-313 0 0,-15-69-259 0 0,-3-7-1228 0 0,9 20 1 0 0,-3-54-8653 0 0</inkml:trace>
</inkml:ink>
</file>

<file path=ppt/ink/ink2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11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0 460 8495 0 0,'0'0'766'0'0,"15"2"-612"0"0,-7 0 188 0 0,-1-1 0 0 0,1-1 0 0 0,-1 1-1 0 0,1-1 1 0 0,-1 0 0 0 0,1-1-1 0 0,-1 0 1 0 0,1 0 0 0 0,11-4 0 0 0,-14 3-144 0 0,0 0 0 0 0,0-1 0 0 0,-1 1 0 0 0,1-1 0 0 0,-1 0 0 0 0,0 0 0 0 0,0 0 0 0 0,0-1 0 0 0,0 1 0 0 0,-1-1 1 0 0,1 0-1 0 0,-1 0 0 0 0,0 0 0 0 0,0-1 0 0 0,2-4 0 0 0,6-14-1169 0 0,0 0 0 0 0,-2 0 0 0 0,0-1 1 0 0,-2 0-1 0 0,7-40 0 0 0,-10 40 1569 0 0,-2 0-1 0 0,0-1 1 0 0,-2 1 0 0 0,0-1 0 0 0,-8-44-1 0 0,8 66-229 0 0,-1-1 0 0 0,0 1 0 0 0,0-1 0 0 0,0 1 0 0 0,-3-6 0 0 0,3 8 80 0 0,0 6-297 0 0,-1 0 0 0 0,1 0 0 0 0,0 1 0 0 0,0-1-1 0 0,0 0 1 0 0,1 1 0 0 0,0-1 0 0 0,1 10 0 0 0,-1-4-1 0 0,5 53 542 0 0,2-1-1 0 0,2 0 0 0 0,26 88 1 0 0,-30-133-548 0 0,1 1 1 0 0,11 20 0 0 0,-13-31-664 0 0,0 0-1 0 0,0-1 1 0 0,1 1-1 0 0,0-1 1 0 0,1 0-1 0 0,-1-1 1 0 0,9 8-1 0 0,1-3-5772 0 0</inkml:trace>
</inkml:ink>
</file>

<file path=ppt/ink/ink2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12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23 171 7943 0 0,'0'-5'280'0'0,"-6"-86"359"0"0,1 52 3053 0 0,4 30-1910 0 0,1 8-1466 0 0,0-1 0 0 0,0 0 0 0 0,0 1 0 0 0,0-1 0 0 0,0 0 0 0 0,-1 1 0 0 0,1-1 0 0 0,-1 0 0 0 0,1 1 0 0 0,-1-1 1 0 0,0 1-1 0 0,1-1 0 0 0,-1 1 0 0 0,-2-3 936 0 0,1 57-476 0 0,14 58-57 0 0,28 118 1 0 0,-9-71-85 0 0,34 405 550 0 0,-26-176-981 0 0,-24-280-139 0 0,11 112-1122 0 0,-25-207-4586 0 0,0-2-1927 0 0</inkml:trace>
</inkml:ink>
</file>

<file path=ppt/ink/ink2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12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54 975 0 0,'-3'-2'315'0'0,"0"-1"-1"0"0,0 1 0 0 0,0-1 0 0 0,1 0 0 0 0,-1 0 0 0 0,1 0 0 0 0,0 0 0 0 0,-2-5 1 0 0,-4-15 15345 0 0,10 53-15560 0 0,1 1 1 0 0,2-1-1 0 0,1 0 0 0 0,17 50 0 0 0,-4-14-57 0 0,47 243-6539 0 0,-62-293 1280 0 0</inkml:trace>
</inkml:ink>
</file>

<file path=ppt/ink/ink2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12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3 405 1807 0 0,'0'-9'160'0'0,"-1"-21"3161"0"0,0 21-2380 0 0,1 1 0 0 0,0-1 0 0 0,0 1 0 0 0,1-1 0 0 0,-1 1 0 0 0,2-1 0 0 0,-1 1 0 0 0,2 0 0 0 0,-1 0 0 0 0,5-11 0 0 0,-5 15-651 0 0,1-1 0 0 0,0 1-1 0 0,0 0 1 0 0,0 0 0 0 0,0 1-1 0 0,0-1 1 0 0,1 1 0 0 0,0-1 0 0 0,0 1-1 0 0,0 0 1 0 0,0 1 0 0 0,0-1-1 0 0,0 1 1 0 0,1-1 0 0 0,-1 1-1 0 0,1 1 1 0 0,0-1 0 0 0,-1 1 0 0 0,1-1-1 0 0,0 1 1 0 0,6 0 0 0 0,-6 1-217 0 0,-1-1 0 0 0,0 2 0 0 0,1-1 0 0 0,-1 0 0 0 0,0 1 1 0 0,1-1-1 0 0,-1 1 0 0 0,0 0 0 0 0,0 1 0 0 0,0-1 0 0 0,0 1 1 0 0,0 0-1 0 0,0 0 0 0 0,0 0 0 0 0,-1 0 0 0 0,1 1 0 0 0,-1-1 1 0 0,1 1-1 0 0,-1 0 0 0 0,0 0 0 0 0,0 1 0 0 0,0-1 0 0 0,-1 0 1 0 0,5 7-1 0 0,-5-6-65 0 0,-1 0 0 0 0,1 0 0 0 0,-1 0 0 0 0,0 0 0 0 0,0 0 0 0 0,0 1 1 0 0,-1-1-1 0 0,1 0 0 0 0,-1 0 0 0 0,0 1 0 0 0,0-1 0 0 0,0 0 0 0 0,-1 0 0 0 0,0 1 0 0 0,0-1 0 0 0,0 0 1 0 0,0 0-1 0 0,0 0 0 0 0,-1 0 0 0 0,0 0 0 0 0,0 0 0 0 0,0 0 0 0 0,-5 6 0 0 0,2-3-90 0 0,0-1 0 0 0,0 1 0 0 0,-1-1-1 0 0,0 0 1 0 0,0 0 0 0 0,-1 0 0 0 0,0-1 0 0 0,1 0-1 0 0,-2-1 1 0 0,1 1 0 0 0,-11 3 0 0 0,15-7-449 0 0,1 0 0 0 0,-1 0 0 0 0,0 0 0 0 0,0-1 0 0 0,1 1 0 0 0,-1-1 0 0 0,0 0 0 0 0,0 0 0 0 0,-4 0 1 0 0,-2-2-6124 0 0</inkml:trace>
  <inkml:trace contextRef="#ctx0" brushRef="#br0" timeOffset="1">350 1 14255 0 0,'1'7'1291'0'0,"6"19"-1029"0"0,-4-16-52 0 0,0 0 1 0 0,2 19-1 0 0,-5-7 445 0 0,-1-1 1 0 0,0 1-1 0 0,-2 0 0 0 0,-9 39 0 0 0,5-31-473 0 0,-4 45 0 0 0,12-66-212 0 0,-1-5-1233 0 0</inkml:trace>
</inkml:ink>
</file>

<file path=ppt/ink/ink2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13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15551 0 0,'0'0'1520'0'0,"6"-5"-1360"0"0,-1 1 184 0 0,1 9 32 0 0,1 1 8 0 0,-1 3 0 0 0,0 0-1256 0 0,2 2-248 0 0,-1 1-56 0 0</inkml:trace>
</inkml:ink>
</file>

<file path=ppt/ink/ink2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13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56 287 0 0,'-1'-38'17052'0'0,"-7"37"-14110"0"0,-6 2-3116 0 0,10 1 195 0 0,1 0 0 0 0,-1 0 1 0 0,1 0-1 0 0,0 0 0 0 0,0 0 0 0 0,-1 1 0 0 0,1 0 0 0 0,1-1 1 0 0,-1 1-1 0 0,0 0 0 0 0,1 0 0 0 0,-1 1 0 0 0,-2 4 0 0 0,-3 7 45 0 0,-12 27 0 0 0,19-39-66 0 0,-8 20 19 0 0,1 0 0 0 0,-9 36-1 0 0,15-48-7 0 0,0 1 0 0 0,1 0 0 0 0,0 0 0 0 0,0-1 0 0 0,2 1 0 0 0,-1 0 0 0 0,4 16 0 0 0,-4-26 8 0 0,1 1-1 0 0,0 0 1 0 0,0 0 0 0 0,0-1-1 0 0,0 1 1 0 0,0-1-1 0 0,0 1 1 0 0,1-1 0 0 0,-1 1-1 0 0,1-1 1 0 0,-1 0-1 0 0,1 1 1 0 0,2 1 0 0 0,-2-3-2 0 0,-1-1 0 0 0,0 1 0 0 0,0 0 0 0 0,0-1 0 0 0,1 1 0 0 0,-1-1 0 0 0,0 1 0 0 0,1-1-1 0 0,-1 1 1 0 0,1-1 0 0 0,-1 0 0 0 0,0 0 0 0 0,1 0 0 0 0,-1 0 0 0 0,1 0 0 0 0,-1 0 0 0 0,0 0 0 0 0,1 0 0 0 0,-1-1 0 0 0,1 1 0 0 0,-1 0 0 0 0,0-1 0 0 0,1 1 0 0 0,-1-1 0 0 0,0 0 0 0 0,0 1 0 0 0,2-2 0 0 0,3-2 27 0 0,0 0 1 0 0,0 0-1 0 0,0 0 0 0 0,0-1 1 0 0,-1 0-1 0 0,0 0 0 0 0,0-1 1 0 0,0 1-1 0 0,-1-1 0 0 0,0 0 1 0 0,0 0-1 0 0,0-1 0 0 0,-1 1 1 0 0,0-1-1 0 0,0 0 0 0 0,-1 0 0 0 0,0 0 1 0 0,2-7-1 0 0,-1-4 3 0 0,-1 0-1 0 0,-1 0 1 0 0,-1 0-1 0 0,0 0 1 0 0,-1 0 0 0 0,-6-29-1 0 0,9 59-65 0 0,0 1-45 0 0,0 0 1 0 0,0-1-1 0 0,2 1 1 0 0,0-1-1 0 0,0 1 0 0 0,1-1 1 0 0,6 11-1 0 0,-7-17 92 0 0,-1 0 0 0 0,2-1 0 0 0,-1 1-1 0 0,0-1 1 0 0,1 0 0 0 0,0 0 0 0 0,0-1 0 0 0,1 0-1 0 0,-1 0 1 0 0,1 0 0 0 0,0 0 0 0 0,12 5 0 0 0,-14-8-11 0 0,0 1 0 0 0,0-1 1 0 0,0 0-1 0 0,0 0 1 0 0,0-1-1 0 0,0 1 1 0 0,0-1-1 0 0,0 0 1 0 0,1 0-1 0 0,-1 0 0 0 0,0 0 1 0 0,0-1-1 0 0,0 1 1 0 0,0-1-1 0 0,0-1 1 0 0,0 1-1 0 0,0 0 1 0 0,0-1-1 0 0,0 0 0 0 0,0 0 1 0 0,-1 0-1 0 0,5-3 1 0 0,-1 0 5 0 0,-1-1 1 0 0,1 0 0 0 0,-1-1-1 0 0,0 1 1 0 0,-1-1 0 0 0,1 0-1 0 0,-2-1 1 0 0,7-10 0 0 0,-4 3 188 0 0,-1 0 0 0 0,0 0 0 0 0,5-27 0 0 0,-4 16 419 0 0,15-34 1 0 0,-21 57-586 0 0,0 1 0 0 0,0 0 0 0 0,0 0 0 0 0,0 0 0 0 0,0 0 0 0 0,1 0 0 0 0,-1 0 0 0 0,0 0 0 0 0,1 0 0 0 0,0 1 0 0 0,-1-1 0 0 0,1 0 0 0 0,0 1 0 0 0,0-1 0 0 0,0 1 0 0 0,0 0 0 0 0,0 0 0 0 0,4-2 0 0 0,-4 3-32 0 0,-1 0 0 0 0,1 0 0 0 0,0-1 1 0 0,-1 1-1 0 0,1 1 0 0 0,0-1 0 0 0,-1 0 1 0 0,1 0-1 0 0,-1 1 0 0 0,1-1 0 0 0,0 0 0 0 0,-1 1 1 0 0,1 0-1 0 0,-1-1 0 0 0,1 1 0 0 0,-1 0 0 0 0,1 0 1 0 0,-1 0-1 0 0,0 0 0 0 0,1 0 0 0 0,-1 0 0 0 0,0 0 1 0 0,0 0-1 0 0,0 1 0 0 0,0-1 0 0 0,0 0 1 0 0,1 3-1 0 0,6 8 13 0 0,-1 1 0 0 0,0 0 0 0 0,-1 0 1 0 0,-1 0-1 0 0,0 0 0 0 0,0 1 0 0 0,-2 0 0 0 0,0 0 1 0 0,0 0-1 0 0,-1 0 0 0 0,-1 1 0 0 0,-1-1 1 0 0,0 1-1 0 0,0-1 0 0 0,-2 0 0 0 0,-3 17 0 0 0,4-23 7 0 0,-2 0-1 0 0,1-1 0 0 0,-1 1 0 0 0,-7 12 0 0 0,9-18-209 0 0,0 0 1 0 0,-1 0 0 0 0,1 0-1 0 0,-1 0 1 0 0,1 0-1 0 0,-1 0 1 0 0,1 0 0 0 0,-1 0-1 0 0,0-1 1 0 0,0 1-1 0 0,0-1 1 0 0,0 1 0 0 0,0-1-1 0 0,0 0 1 0 0,-1 0-1 0 0,1 0 1 0 0,0 0 0 0 0,-1 0-1 0 0,-1 1 1 0 0,3-2-73 0 0,0 0-1 0 0,1 0 1 0 0,-1 0 0 0 0,0 0 0 0 0,1 0 0 0 0,-1 0-1 0 0,0 0 1 0 0,1 0 0 0 0,-1 0 0 0 0,1-1 0 0 0,-1 1-1 0 0,0 0 1 0 0,1 0 0 0 0,-1-1 0 0 0,1 1-1 0 0,-1 0 1 0 0,0 0 0 0 0,0-2 0 0 0,-4-2-1667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2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67 2791 0 0,'0'-1'207'0'0,"-8"-28"7852"0"0,8 11-3983 0 0,0 17-3942 0 0,0 0-1 0 0,0 0 1 0 0,1 0 0 0 0,-1 0 0 0 0,0 0 0 0 0,1 0 0 0 0,-1 0 0 0 0,0 0 0 0 0,1 0 0 0 0,-1 0 0 0 0,1 0 0 0 0,0 1 0 0 0,-1-1 0 0 0,1 0 0 0 0,0 0 0 0 0,-1 1 0 0 0,1-1 0 0 0,0 0-1 0 0,1 0 1 0 0,-1 1-83 0 0,-1 0-1 0 0,1-1 0 0 0,0 1 0 0 0,0 0 0 0 0,0 0 1 0 0,0 0-1 0 0,-1 1 0 0 0,1-1 0 0 0,0 0 1 0 0,0 0-1 0 0,0 0 0 0 0,-1 1 0 0 0,1-1 0 0 0,0 0 1 0 0,0 1-1 0 0,-1-1 0 0 0,1 0 0 0 0,0 1 1 0 0,0-1-1 0 0,-1 1 0 0 0,1-1 0 0 0,-1 1 0 0 0,1 0 1 0 0,0-1-1 0 0,-1 1 0 0 0,1 1 0 0 0,8 9 20 0 0,0 2-1 0 0,-2-1 0 0 0,1 1 1 0 0,-2 0-1 0 0,11 28 1 0 0,0-1 49 0 0,-7-18-28 0 0,1-1 1 0 0,1 0-1 0 0,1-1 0 0 0,23 29 0 0 0,-28-40-45 0 0,0-1 0 0 0,1 0 0 0 0,0 0 0 0 0,0-1 0 0 0,1 0 0 0 0,0-1 0 0 0,0 0 0 0 0,0 0 0 0 0,1-1 0 0 0,0 0 0 0 0,13 3 0 0 0,-15-5-6 0 0,1-1 0 0 0,-1 0-1 0 0,0-1 1 0 0,1 0 0 0 0,-1-1 0 0 0,1 0-1 0 0,-1 0 1 0 0,0-1 0 0 0,1 0-1 0 0,-1 0 1 0 0,16-5 0 0 0,-19 3-271 0 0,0 1 0 0 0,0-1 0 0 0,-1 1 0 0 0,1-2 0 0 0,-1 1 0 0 0,0 0 0 0 0,9-9 1 0 0,-9 8-423 0 0,-2 0 1 0 0,1-1 0 0 0,0 1 0 0 0,-1-1-1 0 0,0 0 1 0 0,0 0 0 0 0,0 0-1 0 0,-1-1 1 0 0,3-7 0 0 0,0-2-1335 0 0</inkml:trace>
</inkml:ink>
</file>

<file path=ppt/ink/ink2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1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57 3367 0 0,'-3'1'12220'0'0,"18"-3"-8325"0"0,23-4-2084 0 0,-31 4-1606 0 0,67-20 1566 0 0,-61 18-4237 0 0,21-12 0 0 0,-25 11-4368 0 0</inkml:trace>
</inkml:ink>
</file>

<file path=ppt/ink/ink2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1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3 328 10423 0 0,'0'0'456'0'0,"-1"9"104"0"0,0-1-448 0 0,1 1-112 0 0,1 0 0 0 0,2 0 0 0 0,-1-1 1056 0 0,2 0 184 0 0,1-3 40 0 0,2-3 0 0 0,1-1-416 0 0,0-2-96 0 0,2-3-8 0 0,2-2-8 0 0,0-1-1344 0 0,2-3-272 0 0,1-1-48 0 0,1-2-6056 0 0</inkml:trace>
  <inkml:trace contextRef="#ctx0" brushRef="#br0" timeOffset="1">400 34 10223 0 0,'-5'3'155'0'0,"0"0"-1"0"0,1 1 1 0 0,-1-1-1 0 0,0 1 0 0 0,1 0 1 0 0,0 0-1 0 0,0 0 0 0 0,0 0 1 0 0,1 1-1 0 0,-1-1 1 0 0,1 1-1 0 0,-4 9 0 0 0,2-4 434 0 0,0 0 0 0 0,1 1 0 0 0,0-1 0 0 0,1 1 0 0 0,-3 17 0 0 0,6-20-281 0 0,-1 0 1 0 0,2 0-1 0 0,-1 0 1 0 0,1-1-1 0 0,0 1 1 0 0,1 0 0 0 0,-1-1-1 0 0,2 1 1 0 0,-1-1-1 0 0,1 1 1 0 0,0-1-1 0 0,1 0 1 0 0,-1 0-1 0 0,1 0 1 0 0,10 11-1 0 0,-10-13-136 0 0,0 0 1 0 0,1 0-1 0 0,0-1 0 0 0,-1 0 1 0 0,1 0-1 0 0,1 0 0 0 0,-1 0 1 0 0,12 5-1 0 0,-13-8-80 0 0,0 1 0 0 0,0-1-1 0 0,0 1 1 0 0,1-1 0 0 0,-1-1 0 0 0,0 1 0 0 0,1-1-1 0 0,-1 1 1 0 0,1-1 0 0 0,-1-1 0 0 0,0 1 0 0 0,1 0-1 0 0,7-3 1 0 0,-7 1-46 0 0,1 1 0 0 0,-1-2 0 0 0,0 1 0 0 0,1 0 0 0 0,-1-1-1 0 0,-1 0 1 0 0,1 0 0 0 0,0-1 0 0 0,-1 1 0 0 0,1-1 0 0 0,-1 0 0 0 0,0 0-1 0 0,0 0 1 0 0,-1-1 0 0 0,1 1 0 0 0,-1-1 0 0 0,0 0 0 0 0,0 0 0 0 0,3-11 0 0 0,-3 10 12 0 0,-1 0 1 0 0,-1-1 0 0 0,1 1 0 0 0,-1-1 0 0 0,-1 0 0 0 0,1 1 0 0 0,-1-1 0 0 0,0 0-1 0 0,0 1 1 0 0,-1-1 0 0 0,0 1 0 0 0,0-1 0 0 0,-1 1 0 0 0,0-1 0 0 0,0 1 0 0 0,-5-12-1 0 0,-1 4-72 0 0,0 0-1 0 0,-1 0 0 0 0,0 1 0 0 0,-1 0 0 0 0,-12-12 0 0 0,17 19-147 0 0,-1 1-1 0 0,-1-1 0 0 0,1 1 1 0 0,-1 0-1 0 0,0 0 0 0 0,0 1 1 0 0,0 0-1 0 0,-1 0 1 0 0,1 1-1 0 0,-1 0 0 0 0,-12-3 1 0 0,16 5-162 0 0,0 1 1 0 0,0 0-1 0 0,0-1 1 0 0,0 1-1 0 0,0 1 1 0 0,0-1-1 0 0,0 1 1 0 0,1-1-1 0 0,-1 1 1 0 0,0 0-1 0 0,0 1 1 0 0,1-1-1 0 0,-1 1 1 0 0,1-1-1 0 0,-1 1 1 0 0,1 0-1 0 0,0 0 0 0 0,-1 1 1 0 0,1-1-1 0 0,0 1 1 0 0,0 0-1 0 0,1-1 1 0 0,-1 1-1 0 0,1 0 1 0 0,-1 0-1 0 0,1 1 1 0 0,-3 5-1 0 0,-1 5-5103 0 0</inkml:trace>
</inkml:ink>
</file>

<file path=ppt/ink/ink2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14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20095 0 0,'1'-5'9304'0'0,"5"12"-10792"0"0,-1 0-4085 0 0</inkml:trace>
</inkml:ink>
</file>

<file path=ppt/ink/ink2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15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18023 0 0,'6'-8'828'0'0,"18"-19"134"0"0,-23 26-866 0 0,1 0 0 0 0,-1 0 0 0 0,1-1-1 0 0,0 1 1 0 0,-1 0 0 0 0,1 0 0 0 0,0 1 0 0 0,0-1 0 0 0,0 0 0 0 0,-1 1 0 0 0,1-1 0 0 0,0 1-1 0 0,0-1 1 0 0,3 1 0 0 0,-4 0-21 0 0,0 0 0 0 0,0 0 0 0 0,0 0 0 0 0,0 1 0 0 0,-1-1 0 0 0,1 0 0 0 0,0 1 0 0 0,0-1 0 0 0,0 0 0 0 0,-1 1 0 0 0,1-1 0 0 0,0 1 0 0 0,-1-1-1 0 0,1 1 1 0 0,0 0 0 0 0,-1-1 0 0 0,1 1 0 0 0,-1 0 0 0 0,1-1 0 0 0,-1 1 0 0 0,1 0 0 0 0,0 1 0 0 0,7 18-43 0 0,-8-18 56 0 0,6 19 41 0 0,-2 0-1 0 0,3 34 1 0 0,4 23 319 0 0,-9-70-325 0 0,1 1 0 0 0,-1-1 0 0 0,2 1 0 0 0,-1-1 1 0 0,1 0-1 0 0,8 13 0 0 0,-11-19-87 0 0,1 0 0 0 0,0 0 0 0 0,0 1 1 0 0,-1-1-1 0 0,1 0 0 0 0,1 0 0 0 0,-1-1 0 0 0,0 1 0 0 0,0 0 0 0 0,1-1 0 0 0,-1 1 0 0 0,1-1 1 0 0,-1 0-1 0 0,1 0 0 0 0,0 0 0 0 0,-1 0 0 0 0,1 0 0 0 0,0-1 0 0 0,5 1 0 0 0,-4-1 2 0 0,1 0 0 0 0,-1 0 0 0 0,0-1-1 0 0,0 0 1 0 0,1 0 0 0 0,-1 0 0 0 0,0 0 0 0 0,0-1-1 0 0,0 0 1 0 0,0 0 0 0 0,0 0 0 0 0,4-3-1 0 0,8-5 2 0 0,-2 0 0 0 0,1-1-1 0 0,-1 0 1 0 0,-1-1 0 0 0,0-1-1 0 0,-1 0 1 0 0,0 0 0 0 0,-1-2-1 0 0,17-27 1 0 0,-22 30 41 0 0,-4 7 14 0 0,0 0 1 0 0,1 1-1 0 0,-1 0 1 0 0,1-1-1 0 0,0 1 1 0 0,7-7-1 0 0,-10 38-22 0 0,0-10-206 0 0,0-1 0 0 0,1 0-1 0 0,0 0 1 0 0,2-1-1 0 0,0 1 1 0 0,1 0 0 0 0,0-1-1 0 0,1 1 1 0 0,14 28-1 0 0,-16-40-422 0 0,-1 1 0 0 0,1 0 0 0 0,0-1 0 0 0,4 5-1 0 0,-5-8-345 0 0,-1 0 0 0 0,0 1 0 0 0,1-1 0 0 0,-1 0 0 0 0,1 0 0 0 0,-1 0 0 0 0,1 0 0 0 0,-1-1-1 0 0,3 2 1 0 0</inkml:trace>
</inkml:ink>
</file>

<file path=ppt/ink/ink2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15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4319 0 0,'4'-6'123'0'0,"-4"5"-98"0"0,1-1 0 0 0,-1 1 0 0 0,1-1 0 0 0,0 1 0 0 0,0-1 0 0 0,-1 1 0 0 0,1 0 0 0 0,0-1 0 0 0,0 1 0 0 0,1 0 0 0 0,-1 0 0 0 0,0 0 0 0 0,0 0 0 0 0,1 0 0 0 0,-1 0 0 0 0,0 0 0 0 0,1 0 0 0 0,-1 0-1 0 0,1 1 1 0 0,-1-1 0 0 0,1 1 0 0 0,-1-1 0 0 0,1 1 0 0 0,-1-1 0 0 0,1 1 0 0 0,0 0 0 0 0,-1 0 0 0 0,3 0 0 0 0,1 0 917 0 0,0 1-1 0 0,0 0 1 0 0,0 0-1 0 0,0 0 1 0 0,0 1-1 0 0,0-1 1 0 0,8 5-1 0 0,-6-2 107 0 0,1 1-1 0 0,0 0 1 0 0,12 10-1 0 0,-2 4 423 0 0,34 40 0 0 0,-47-53-1332 0 0,69 89 2422 0 0,76 129 0 0 0,-126-185-2027 0 0,-3 1 1 0 0,-1 1 0 0 0,14 44 0 0 0,-28-68-508 0 0,-1 1 1 0 0,-1-1 0 0 0,0 1 0 0 0,-2 0 0 0 0,0 0 0 0 0,-1 1 0 0 0,0-1 0 0 0,-2 0 0 0 0,0 0 0 0 0,-6 26-1 0 0,-25 79-3111 0 0,24-103 375 0 0,-17 37-1 0 0,6-26-4468 0 0</inkml:trace>
</inkml:ink>
</file>

<file path=ppt/ink/ink2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15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1351 0 0,'7'-12'120'0'0,"-3"0"848"0"0,9-16 12302 0 0,-8 43-11544 0 0,21 131 187 0 0,-14-69-1652 0 0,17 182 690 0 0,-8-49-2257 0 0,-13-169-5041 0 0</inkml:trace>
</inkml:ink>
</file>

<file path=ppt/ink/ink2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16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0 595 2791 0 0,'0'-40'629'0'0,"2"0"0"0"0,8-47 0 0 0,-8 75 121 0 0,0-1 0 0 0,2 1 0 0 0,-1 0 0 0 0,1 0 1 0 0,1 1-1 0 0,0-1 0 0 0,1 1 0 0 0,0 0 0 0 0,1 1 0 0 0,0-1 0 0 0,10-10 0 0 0,-15 18-564 0 0,1 1-1 0 0,-1 0 1 0 0,1-1-1 0 0,-1 1 1 0 0,1 0-1 0 0,0 1 0 0 0,0-1 1 0 0,0 1-1 0 0,0-1 1 0 0,0 1-1 0 0,0 0 1 0 0,0 0-1 0 0,0 0 1 0 0,1 0-1 0 0,-1 1 1 0 0,0-1-1 0 0,0 1 0 0 0,1 0 1 0 0,-1 0-1 0 0,0 0 1 0 0,1 0-1 0 0,-1 1 1 0 0,0-1-1 0 0,0 1 1 0 0,1 0-1 0 0,-1 0 1 0 0,0 0-1 0 0,4 3 0 0 0,0-1-39 0 0,-1 1-1 0 0,0-1 1 0 0,0 2-1 0 0,0-1 1 0 0,-1 1-1 0 0,0 0 1 0 0,1 0-1 0 0,-2 0 1 0 0,1 0-1 0 0,-1 1 1 0 0,0 0-1 0 0,5 8 1 0 0,-4-3-74 0 0,-1-1 0 0 0,0 1 0 0 0,-1-1 0 0 0,0 1 0 0 0,0 0 0 0 0,-2 1 0 0 0,1-1 0 0 0,-1 0 0 0 0,-1 0 1 0 0,0 1-1 0 0,0-1 0 0 0,-1 0 0 0 0,-1 0 0 0 0,0 1 0 0 0,0-1 0 0 0,-1 0 0 0 0,-7 16 0 0 0,3-10-333 0 0,-1 0-1 0 0,0 0 0 0 0,-2 0 1 0 0,0-1-1 0 0,-1 0 0 0 0,0-1 1 0 0,-1-1-1 0 0,-1 1 0 0 0,-25 20 1 0 0,21-23-2919 0 0,12-9 865 0 0</inkml:trace>
  <inkml:trace contextRef="#ctx0" brushRef="#br0" timeOffset="1">563 10 5783 0 0,'-6'-10'6147'0'0,"-2"37"-4970"0"0,0-1 0 0 0,2 1 0 0 0,1 0 0 0 0,-2 34 1 0 0,2 114-667 0 0,5-105-109 0 0,4 0 1 0 0,21 126-1 0 0,-22-182-353 0 0,1 0 0 0 0,0 0 1 0 0,8 17-1 0 0,-9-25-384 0 0,0-1 1 0 0,-1 0-1 0 0,2 0 0 0 0,-1 0 0 0 0,0 0 1 0 0,1-1-1 0 0,0 0 0 0 0,0 1 0 0 0,1-1 0 0 0,-1-1 1 0 0,6 5-1 0 0,4 0-5508 0 0</inkml:trace>
</inkml:ink>
</file>

<file path=ppt/ink/ink2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22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5407 0 0,'0'0'17452'0'0,"9"1"-15791"0"0,109-6-182 0 0,-87 6-3292 0 0,-10 0-4752 0 0,-6 1-1033 0 0</inkml:trace>
</inkml:ink>
</file>

<file path=ppt/ink/ink2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22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0 452 14423 0 0,'0'0'1568'0'0,"9"1"-1568"0"0,1 1 0 0 0,1-2 0 0 0,1 0 1064 0 0,2-3 184 0 0,1-1 40 0 0,4 0 8 0 0,1-1-1200 0 0,2-2-248 0 0,2 1-40 0 0,0-1-16 0 0,1-1-1896 0 0,-1-1-376 0 0</inkml:trace>
  <inkml:trace contextRef="#ctx0" brushRef="#br0" timeOffset="1">529 1 11599 0 0,'-13'1'1243'0'0,"11"1"-1227"0"0,0-1-1 0 0,0 0 1 0 0,0 1-1 0 0,0 0 1 0 0,0-1-1 0 0,0 1 1 0 0,0 0 0 0 0,1 0-1 0 0,-1 0 1 0 0,1 0-1 0 0,-3 3 1 0 0,-12 28 1033 0 0,13-28-740 0 0,-7 18 468 0 0,1 0-1 0 0,1 0 0 0 0,1 0 0 0 0,-5 27 1 0 0,10-37-511 0 0,0-1 1 0 0,1 1-1 0 0,1 0 1 0 0,0 0-1 0 0,0 0 1 0 0,1 0-1 0 0,1 0 1 0 0,0 0-1 0 0,5 17 1 0 0,-6-27-203 0 0,0 0-1 0 0,1 0 1 0 0,-1 0-1 0 0,0 0 1 0 0,1-1 0 0 0,-1 1-1 0 0,1 0 1 0 0,0-1 0 0 0,0 0-1 0 0,0 1 1 0 0,0-1 0 0 0,1 0-1 0 0,-1 0 1 0 0,0 0 0 0 0,1 0-1 0 0,-1 0 1 0 0,1-1 0 0 0,0 1-1 0 0,0-1 1 0 0,0 0 0 0 0,-1 0-1 0 0,1 0 1 0 0,0 0 0 0 0,0 0-1 0 0,4 0 1 0 0,-2-1 12 0 0,0 0 0 0 0,0 0-1 0 0,0 0 1 0 0,0-1 0 0 0,0 0 0 0 0,-1 0 0 0 0,1 0-1 0 0,0-1 1 0 0,0 1 0 0 0,-1-1 0 0 0,1 0-1 0 0,-1 0 1 0 0,1-1 0 0 0,7-5 0 0 0,-5 2-29 0 0,1 1 1 0 0,-1-1-1 0 0,0-1 0 0 0,-1 1 1 0 0,0-1-1 0 0,0-1 0 0 0,0 1 1 0 0,4-9-1 0 0,-8 12-51 0 0,0 0 0 0 0,0 0 1 0 0,-1 0-1 0 0,0 0 0 0 0,1 0 1 0 0,-2 0-1 0 0,1 0 0 0 0,0 0 0 0 0,-1-1 1 0 0,0 1-1 0 0,0 0 0 0 0,0 0 1 0 0,0 0-1 0 0,-1-1 0 0 0,1 1 0 0 0,-1 0 1 0 0,0 0-1 0 0,-1 0 0 0 0,1 0 1 0 0,-3-4-1 0 0,-3-8-469 0 0,-1 1-1 0 0,-1 0 1 0 0,-12-16 0 0 0,17 26-137 0 0,-1-1-1 0 0,0 1 1 0 0,0 0 0 0 0,0 0-1 0 0,0 0 1 0 0,-1 1 0 0 0,0 0-1 0 0,0 0 1 0 0,0 0 0 0 0,-9-3-1 0 0,0 2-1345 0 0</inkml:trace>
</inkml:ink>
</file>

<file path=ppt/ink/ink2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22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25 6591 0 0,'-3'-14'1108'0'0,"5"4"5544"0"0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27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1151 0 0,'0'0'7199'0'0,"-1"2"-6227"0"0,-27 159 5184 0 0,23-120-5217 0 0,-22 75 1 0 0,20-91-761 0 0,-2-2 1 0 0,-1 1 0 0 0,-1-1 0 0 0,-18 29-1 0 0,-29 41 56 0 0,54-87-216 0 0,-3 6 53 0 0,0 1 0 0 0,-9 22 0 0 0,15-33 108 0 0</inkml:trace>
</inkml:ink>
</file>

<file path=ppt/ink/ink2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23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2 201 2503 0 0,'5'-14'77'0'0,"-3"9"198"0"0,0-1-1 0 0,0 1 1 0 0,0 0 0 0 0,-1-1 0 0 0,0 1 0 0 0,0-1 0 0 0,0 1-1 0 0,-1-1 1 0 0,0 0 0 0 0,0 1 0 0 0,0-1 0 0 0,-2-9 0 0 0,-1 1 2390 0 0,1 0 0 0 0,0 0 1 0 0,1-24-1 0 0,1 12 4368 0 0,-3 46-6700 0 0,0 0-270 0 0,1 0-1 0 0,1-1 0 0 0,1 1 0 0 0,1 0 0 0 0,4 21 0 0 0,0 15 120 0 0,-4-37-84 0 0,6 33-1 0 0,-6-46-59 0 0,0-1 1 0 0,1 1-1 0 0,0-1 0 0 0,0 0 1 0 0,0 0-1 0 0,0 0 0 0 0,1 0 0 0 0,0 0 1 0 0,0-1-1 0 0,7 9 0 0 0,-9-12-18 0 0,0-1 0 0 0,0 1 0 0 0,0 0 1 0 0,0 0-1 0 0,0-1 0 0 0,0 1 0 0 0,0-1 0 0 0,0 1 0 0 0,0-1 0 0 0,0 1 0 0 0,1-1 1 0 0,-1 0-1 0 0,0 1 0 0 0,0-1 0 0 0,0 0 0 0 0,1 0 0 0 0,-1 0 0 0 0,0 0 0 0 0,2 0 0 0 0,1-1 11 0 0,-1 0-1 0 0,0 0 0 0 0,0 0 0 0 0,0 0 1 0 0,1 0-1 0 0,-1-1 0 0 0,3-2 0 0 0,5-3 27 0 0,-1-1 0 0 0,17-15 0 0 0,-26 22-56 0 0,47-45 63 0 0,-47 46-64 0 0,-1 0 0 0 0,0 0 0 0 0,0-1 0 0 0,0 1 0 0 0,0 0 0 0 0,0 0 0 0 0,0 0 1 0 0,1 0-1 0 0,-1 0 0 0 0,0-1 0 0 0,0 1 0 0 0,0 0 0 0 0,0 0 0 0 0,1 0 0 0 0,-1 0 0 0 0,0 0 0 0 0,0 0 0 0 0,0 0 0 0 0,1 0 0 0 0,-1 0 0 0 0,0 0 0 0 0,0 0 0 0 0,0 0 0 0 0,1 0 1 0 0,-1 0-1 0 0,0 0 0 0 0,0 0 0 0 0,1 0 0 0 0,-1 0 0 0 0,0 0 0 0 0,0 0 0 0 0,0 0 0 0 0,1 0 0 0 0,-1 0 0 0 0,0 0 0 0 0,0 0 0 0 0,0 0 0 0 0,0 0 0 0 0,1 1 0 0 0,-1-1 0 0 0,0 0 0 0 0,0 0 1 0 0,0 0-1 0 0,0 0 0 0 0,0 0 0 0 0,1 1 0 0 0,-1-1 0 0 0,0 0 0 0 0,0 0 0 0 0,0 0 0 0 0,0 1 0 0 0,0-1 0 0 0,0 0 0 0 0,0 0 0 0 0,0 0 0 0 0,0 1 0 0 0,0-1 0 0 0,0 0 0 0 0,1 11-12 0 0,-1-10 8 0 0,-2 25-89 0 0,0-12 54 0 0,1 1 0 0 0,1-1 0 0 0,2 17-1 0 0,-1-14-305 0 0,1 8-177 0 0,3-10-3269 0 0,-2-8 1768 0 0</inkml:trace>
</inkml:ink>
</file>

<file path=ppt/ink/ink2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23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54 143 0 0,'2'-4'37'0'0,"-1"0"0"0"0,1 0 0 0 0,0 0 0 0 0,0 1 0 0 0,0-1 0 0 0,0 0 0 0 0,1 1 0 0 0,-1-1 0 0 0,7-5 0 0 0,-8 8 244 0 0,1-1 0 0 0,-1 1 1 0 0,1 0-1 0 0,0 0 0 0 0,0 1 0 0 0,-1-1 0 0 0,1 0 1 0 0,0 1-1 0 0,0-1 0 0 0,2 0 0 0 0,-2 1 520 0 0,1 0 0 0 0,0 0-1 0 0,-1 0 1 0 0,1 0 0 0 0,-1 0 0 0 0,1 0-1 0 0,-1 1 1 0 0,6 1 0 0 0,58 22 5583 0 0,-35-11-5437 0 0,-2 2 1 0 0,0 1 0 0 0,30 21-1 0 0,-41-23-643 0 0,0 0 0 0 0,-2 2 0 0 0,1 0 0 0 0,-2 1 0 0 0,0 0 0 0 0,-1 2 0 0 0,-1-1 0 0 0,-1 2 1 0 0,0-1-1 0 0,-1 2 0 0 0,-2-1 0 0 0,0 2 0 0 0,-1-1 0 0 0,7 34 0 0 0,-9-31-418 0 0,-2 1 0 0 0,-1-1 0 0 0,-1 1 1 0 0,-1-1-1 0 0,-1 1 0 0 0,-2 0 0 0 0,0-1 1 0 0,-1 1-1 0 0,-2-1 0 0 0,0 0 0 0 0,-2 0 1 0 0,0-1-1 0 0,-15 32 0 0 0,2-16-1058 0 0</inkml:trace>
</inkml:ink>
</file>

<file path=ppt/ink/ink2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24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46 12095 0 0,'-5'1'235'0'0,"0"-1"1"0"0,0-1-1 0 0,0 1 0 0 0,0-1 0 0 0,-9-2 3393 0 0,16 3-3033 0 0,11 4-78 0 0,0-1 1 0 0,0-1-1 0 0,0 0 1 0 0,1-1-1 0 0,22 0 1 0 0,-26-1-330 0 0,120-3 1132 0 0,-114 2-1739 0 0,1-1 0 0 0,-1-1 0 0 0,0-1 0 0 0,1-1 0 0 0,26-11 0 0 0,-26 7-1985 0 0,-3-3-4018 0 0</inkml:trace>
</inkml:ink>
</file>

<file path=ppt/ink/ink2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2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8751 0 0,'-8'3'936'0'0,"7"-2"-815"0"0,-1 0 0 0 0,1 1 0 0 0,-1-1 0 0 0,1 1 1 0 0,0-1-1 0 0,0 1 0 0 0,0-1 0 0 0,0 1 0 0 0,0 0 0 0 0,0 0 0 0 0,0-1 0 0 0,0 1 0 0 0,1 0 0 0 0,-1 0 0 0 0,1 0 0 0 0,-1 0 0 0 0,1 0 0 0 0,0 0 0 0 0,0 0 0 0 0,0 0 0 0 0,0 0 0 0 0,0 0 0 0 0,1 3 0 0 0,0 7 873 0 0,1-1-1 0 0,6 21 1 0 0,-6-27-1009 0 0,83 254 3149 0 0,-17-89-7379 0 0,-59-149 2773 0 0</inkml:trace>
</inkml:ink>
</file>

<file path=ppt/ink/ink2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24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13879 0 0,'0'0'1068'0'0,"1"-2"-800"0"0,0 1 0 0 0,-1 0 0 0 0,1-1 0 0 0,0 1 0 0 0,0 0 0 0 0,0 0 0 0 0,0 0 0 0 0,1-2 0 0 0,1 4-166 0 0,-1 0-1 0 0,1 0 1 0 0,-1 0-1 0 0,0 0 0 0 0,1 1 1 0 0,-1-1-1 0 0,0 1 1 0 0,0-1-1 0 0,0 1 0 0 0,0 0 1 0 0,0-1-1 0 0,0 1 1 0 0,2 4-1 0 0,22 32 49 0 0,-20-28-96 0 0,16 27-49 0 0,-1 1-1 0 0,-3 0 0 0 0,21 62 1 0 0,-16-26 62 0 0,14 80 0 0 0,-34-139-283 0 0,-1-1 0 0 0,1 23 0 0 0,-3-36-172 0 0,-2-1 54 0 0,0-1 1 0 0,0 1-1 0 0,1-1 0 0 0,-1 1 0 0 0,0-1 0 0 0,0 0 1 0 0,1 0-1 0 0,-1 1 0 0 0,0-1 0 0 0,1 0 0 0 0,-1-1 1 0 0,1 1-1 0 0,0 0 0 0 0,-1 0 0 0 0,1-1 0 0 0,-2-2 0 0 0,-18-26-3203 0 0,11 9 3157 0 0,0 0 0 0 0,2-1-1 0 0,0-1 1 0 0,-6-34-1 0 0,-5-14 1431 0 0,-3 5 287 0 0,8 28-411 0 0,1-1 0 0 0,3 0-1 0 0,-9-57 1 0 0,18 83-610 0 0,0 0-1 0 0,1 0 1 0 0,1 0-1 0 0,0 1 1 0 0,1-1-1 0 0,3-14 1 0 0,-2 18-38 0 0,0 0 1 0 0,0 0 0 0 0,1 0-1 0 0,1 0 1 0 0,-1 1-1 0 0,1 0 1 0 0,1 0 0 0 0,-1 0-1 0 0,9-8 1 0 0,-12 13-173 0 0,-1 1 0 0 0,1 1-1 0 0,0-1 1 0 0,0 0 0 0 0,0 0 0 0 0,0 1 0 0 0,0-1-1 0 0,1 1 1 0 0,-1-1 0 0 0,0 1 0 0 0,1 0 0 0 0,-1 0-1 0 0,1 0 1 0 0,-1 1 0 0 0,1-1 0 0 0,-1 0 0 0 0,1 1-1 0 0,0 0 1 0 0,-1 0 0 0 0,1-1 0 0 0,0 1 0 0 0,-1 1-1 0 0,1-1 1 0 0,0 0 0 0 0,-1 1 0 0 0,1-1 0 0 0,-1 1-1 0 0,1 0 1 0 0,-1 0 0 0 0,1 0 0 0 0,-1 0 0 0 0,0 0-1 0 0,1 1 1 0 0,-1-1 0 0 0,4 4 0 0 0,0 0-1 0 0,1 1 0 0 0,-1 0 0 0 0,-1 0-1 0 0,1 1 1 0 0,-1 0 0 0 0,0 0 0 0 0,-1 0 0 0 0,0 0 0 0 0,0 1 0 0 0,3 9-1 0 0,-3-7-65 0 0,-1 0-1 0 0,0 0 0 0 0,-1 0 1 0 0,0 0-1 0 0,-1 1 0 0 0,0-1 0 0 0,-1 0 1 0 0,0 1-1 0 0,0-1 0 0 0,-1 1 1 0 0,-5 18-1 0 0,3-16-621 0 0,-2 1-1 0 0,0-1 1 0 0,0 0 0 0 0,-1-1-1 0 0,-1 1 1 0 0,0-1 0 0 0,-1 0-1 0 0,-11 13 1 0 0,11-16-1492 0 0</inkml:trace>
</inkml:ink>
</file>

<file path=ppt/ink/ink2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25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34 655 0 0,'0'0'0'0'0,"6"-4"64"0"0,2 1-64 0 0,-1 0 0 0 0,0-1 0 0 0,1 0 0 0 0,-1 0 120 0 0,1 2 8 0 0,-2-1 8 0 0,0 1 0 0 0,1-1 168 0 0,0 2 0 0 0,0 0-240 0 0</inkml:trace>
</inkml:ink>
</file>

<file path=ppt/ink/ink2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25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0 599 0 0,'0'0'9324'0'0,"-14"3"-7409"0"0,2 0-1332 0 0,-1 1 1 0 0,1 0-1 0 0,1 1 0 0 0,-1 0 0 0 0,-20 13 1 0 0,0-1-280 0 0,-55 35-168 0 0,28-15-3508 0 0,48-30 1789 0 0</inkml:trace>
</inkml:ink>
</file>

<file path=ppt/ink/ink2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2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1 455 0 0,'0'0'0'0'0</inkml:trace>
</inkml:ink>
</file>

<file path=ppt/ink/ink2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26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17 2039 0 0,'1'-12'12612'0'0,"-3"11"-12435"0"0,-1 0-1 0 0,1 0 1 0 0,0 1 0 0 0,-1-1-1 0 0,1 1 1 0 0,-1 0-1 0 0,1-1 1 0 0,-1 1 0 0 0,1 0-1 0 0,-1 1 1 0 0,1-1-1 0 0,-1 0 1 0 0,1 1 0 0 0,0-1-1 0 0,-1 1 1 0 0,-3 1-1 0 0,3 0-63 0 0,-1 0-1 0 0,1 0 0 0 0,-1 0 0 0 0,1 0 0 0 0,0 1 0 0 0,0 0 0 0 0,0 0 0 0 0,0-1 0 0 0,-3 6 0 0 0,0 0-14 0 0,1 0 0 0 0,0 0 0 0 0,0 1 0 0 0,1 0 1 0 0,0 0-1 0 0,0 0 0 0 0,-3 18 0 0 0,4-9 55 0 0,0 1-1 0 0,2 0 0 0 0,0 0 0 0 0,1 0 1 0 0,1 0-1 0 0,1 0 0 0 0,7 33 1 0 0,7 7 186 0 0,24 61-1 0 0,-15-50-255 0 0,-20-57-74 0 0,44 122 67 0 0,-39-113-32 0 0,1 0 1 0 0,0 0-1 0 0,27 36 1 0 0,-32-51 2 0 0,0 0 1 0 0,1 0-1 0 0,0-1 1 0 0,0 0-1 0 0,0 0 1 0 0,1-1-1 0 0,-1 0 1 0 0,13 6-1 0 0,-17-9-221 0 0,1 0 0 0 0,0 0-1 0 0,1-1 1 0 0,-1 0 0 0 0,0 1-1 0 0,0-1 1 0 0,1-1 0 0 0,-1 1-1 0 0,0-1 1 0 0,1 0 0 0 0,-1 0 0 0 0,0 0-1 0 0,1 0 1 0 0,-1-1 0 0 0,0 0-1 0 0,1 1 1 0 0,-1-2 0 0 0,0 1-1 0 0,7-3 1 0 0,0-2-1409 0 0</inkml:trace>
</inkml:ink>
</file>

<file path=ppt/ink/ink2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26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3679 0 0,'0'0'167'0'0,"1"1"476"0"0,3 2 1165 0 0,1 1 0 0 0,-1-1 1 0 0,-1 1-1 0 0,6 5 0 0 0,12 20 2460 0 0,12 37-2621 0 0,-26-51-1311 0 0,47 96 629 0 0,93 225 84 0 0,-141-318-2064 0 0,7 32 0 0 0,-12-39-1071 0 0,1 1 0 0 0,-1 11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8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13935 0 0,'0'0'2240'0'0,"10"-3"-2024"0"0,-1 0 8 0 0,1-1 0 0 0,1 3 0 0 0,1-1-840 0 0,1 0-168 0 0,4 1-32 0 0,-2-1-5208 0 0</inkml:trace>
  <inkml:trace contextRef="#ctx0" brushRef="#br0" timeOffset="1">620 10 14079 0 0,'0'0'2568'0'0,"10"-5"-2504"0"0,-2 3-1544 0 0,1-1-312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27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10 775 0 0,'-7'-9'13548'0'0,"17"25"-11596"0"0,15 25-1654 0 0,-17-24 76 0 0,-1 0-1 0 0,0 0 1 0 0,9 34 0 0 0,4 58 568 0 0,-10-52-379 0 0,25 116 1367 0 0,-35-172-1638 0 0,15-11-4749 0 0,-8 0 2190 0 0</inkml:trace>
</inkml:ink>
</file>

<file path=ppt/ink/ink2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27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1 561 8983 0 0,'0'0'407'0'0,"0"-1"-6"0"0,0 0-300 0 0,0 1-1 0 0,1-1 0 0 0,-1 0 0 0 0,0 0 0 0 0,1 0 0 0 0,-1 0 1 0 0,1 1-1 0 0,-1-1 0 0 0,1 0 0 0 0,-1 0 0 0 0,1 1 0 0 0,0-1 1 0 0,-1 1-1 0 0,1-1 0 0 0,0 0 0 0 0,-1 1 0 0 0,1-1 1 0 0,0 1-1 0 0,0-1 0 0 0,0 1 0 0 0,-1 0 0 0 0,1-1 0 0 0,0 1 1 0 0,0 0-1 0 0,0 0 0 0 0,0 0 0 0 0,0-1 0 0 0,0 1 0 0 0,-1 0 1 0 0,1 0-1 0 0,1 0 0 0 0,1 0 56 0 0,41-7 2686 0 0,-31 6-2310 0 0,-1-1 0 0 0,1 0 0 0 0,-1-1 0 0 0,19-7 0 0 0,-20 5-512 0 0,-1-1 0 0 0,1 1-1 0 0,-1-2 1 0 0,-1 1 0 0 0,1-1-1 0 0,-1-1 1 0 0,-1 1 0 0 0,1-2-1 0 0,-1 1 1 0 0,-1-1 0 0 0,0 0-1 0 0,0-1 1 0 0,0 0 0 0 0,-1 0-1 0 0,-1 0 1 0 0,0-1 0 0 0,0 0-1 0 0,-1 1 1 0 0,5-24 0 0 0,-4 10-7 0 0,-1 0 0 0 0,-1 0 0 0 0,-1 0 0 0 0,-1-1 0 0 0,-1 0 0 0 0,-4-27 0 0 0,1 29 803 0 0,-2 1-1 0 0,0 0 0 0 0,-15-39 1 0 0,20 60 6 0 0,0 3-711 0 0,8 47-74 0 0,3-1-1 0 0,30 88 1 0 0,-33-112-35 0 0,48 129-1899 0 0,-20-59-1064 0 0,-32-81-3957 0 0</inkml:trace>
</inkml:ink>
</file>

<file path=ppt/ink/ink2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27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41 209 975 0 0,'-2'-29'-390'0'0,"-3"-25"2906"0"0,4 44-762 0 0,-1 0 0 0 0,0 1 0 0 0,-6-15 0 0 0,3 12 415 0 0,1 0 1 0 0,1 0 0 0 0,-5-24-1 0 0,10 46-1117 0 0,0 1-1 0 0,6 16 1 0 0,26 55-1033 0 0,-19-47 259 0 0,136 408 616 0 0,-144-419-863 0 0,132 496 428 0 0,-51-99-228 0 0,-41-155 545 0 0,-42-241-640 0 0,-2 0 1 0 0,-1 41-1 0 0,-2-65-183 0 0,1 0 1 0 0,-1 0-1 0 0,0 0 1 0 0,0 0-1 0 0,0 0 0 0 0,-1 0 1 0 0,1 0-1 0 0,0 0 0 0 0,0 0 1 0 0,0 0-1 0 0,-1-1 1 0 0,1 1-1 0 0,0 0 0 0 0,-1 0 1 0 0,1 0-1 0 0,-1 0 0 0 0,1-1 1 0 0,-1 1-1 0 0,0 0 0 0 0,1 0 1 0 0,-1-1-1 0 0,0 1 1 0 0,1 0-1 0 0,-1-1 0 0 0,0 1 1 0 0,0-1-1 0 0,1 1 0 0 0,-1-1 1 0 0,-1 1-1 0 0,1-1-65 0 0,-1 0 0 0 0,1 0-1 0 0,0 0 1 0 0,-1 0 0 0 0,1-1 0 0 0,0 1 0 0 0,-1 0-1 0 0,1-1 1 0 0,0 1 0 0 0,0-1 0 0 0,0 1-1 0 0,-1-1 1 0 0,1 1 0 0 0,0-1 0 0 0,0 0 0 0 0,0 0-1 0 0,0 0 1 0 0,0 0 0 0 0,0 0 0 0 0,0 0-1 0 0,-1-1 1 0 0,-13-16-2052 0 0</inkml:trace>
</inkml:ink>
</file>

<file path=ppt/ink/ink2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27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59 9903 0 0,'-10'-59'3898'0'0,"9"59"-3798"0"0,0 1 1 0 0,0-1 0 0 0,1 1-1 0 0,-1-1 1 0 0,0 0 0 0 0,0 1-1 0 0,0 0 1 0 0,0-1 0 0 0,1 1-1 0 0,-1-1 1 0 0,0 1 0 0 0,0 0-1 0 0,0 1 1 0 0,-1 1-73 0 0,0 0 0 0 0,1 1 0 0 0,-1-1 0 0 0,1 1 0 0 0,0 0 0 0 0,0-1 0 0 0,0 1-1 0 0,1 0 1 0 0,0 0 0 0 0,-1-1 0 0 0,1 1 0 0 0,1 6 0 0 0,0 5 94 0 0,7 26 0 0 0,35 105 743 0 0,-25-94-319 0 0,13 69 0 0 0,-30-119-534 0 0,13 98-2447 0 0,-14-81 955 0 0</inkml:trace>
</inkml:ink>
</file>

<file path=ppt/ink/ink2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28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12439 0 0,'1'-7'214'0'0,"-1"1"0"0"0,1-1 0 0 0,1 1 0 0 0,-1-1 0 0 0,1 1 0 0 0,0-1 0 0 0,0 1-1 0 0,1 0 1 0 0,0 0 0 0 0,0 0 0 0 0,0 0 0 0 0,1 1 0 0 0,0-1 0 0 0,0 1 0 0 0,0 0 0 0 0,1 0 0 0 0,0 0-1 0 0,-1 1 1 0 0,2 0 0 0 0,-1 0 0 0 0,0 0 0 0 0,12-6 0 0 0,-11 7-57 0 0,-1 1-1 0 0,1-1 1 0 0,0 1 0 0 0,0 0-1 0 0,0 0 1 0 0,0 1-1 0 0,0 0 1 0 0,0 0 0 0 0,0 0-1 0 0,0 1 1 0 0,1 0 0 0 0,-1 0-1 0 0,0 0 1 0 0,0 1 0 0 0,0 0-1 0 0,0 0 1 0 0,0 1 0 0 0,0-1-1 0 0,0 1 1 0 0,0 1 0 0 0,0-1-1 0 0,-1 1 1 0 0,1 0 0 0 0,8 6-1 0 0,-11-6-156 0 0,-1-1-1 0 0,1 1 1 0 0,0 0 0 0 0,-1-1-1 0 0,0 1 1 0 0,1 0 0 0 0,-1 1-1 0 0,0-1 1 0 0,-1 0-1 0 0,1 0 1 0 0,0 1 0 0 0,-1-1-1 0 0,0 1 1 0 0,1 5 0 0 0,-1-3-24 0 0,0 0 0 0 0,-1 0-1 0 0,0 0 1 0 0,0 0 0 0 0,0 0 0 0 0,-1 0 0 0 0,0 0 0 0 0,-2 9 0 0 0,-1-4-82 0 0,0 0 0 0 0,0-1 0 0 0,-1 1 1 0 0,0-1-1 0 0,-1 0 0 0 0,0 0 0 0 0,-1-1 0 0 0,0 1 0 0 0,-9 8 0 0 0,10-13-95 0 0,0 1 0 0 0,0-1 1 0 0,-1 0-1 0 0,0-1 0 0 0,0 1 1 0 0,-10 4-1 0 0,13-7-107 0 0,0-1-1 0 0,-1 1 1 0 0,1-1 0 0 0,-1 0 0 0 0,0 0-1 0 0,1 0 1 0 0,-1 0 0 0 0,0-1 0 0 0,1 0 0 0 0,-1 0-1 0 0,0 0 1 0 0,-5-1 0 0 0,10 0 122 0 0,-1 1-1 0 0,1 0 1 0 0,0 0-1 0 0,-1 0 1 0 0,1 0-1 0 0,0 0 1 0 0,-1 0-1 0 0,1 0 1 0 0,0-1 0 0 0,-1 1-1 0 0,1 0 1 0 0,0 0-1 0 0,0 0 1 0 0,-1-1-1 0 0,1 1 1 0 0,0 0 0 0 0,0 0-1 0 0,-1-1 1 0 0,1 1-1 0 0,0 0 1 0 0,0-1-1 0 0,-1 1 1 0 0,-2-6-1349 0 0</inkml:trace>
</inkml:ink>
</file>

<file path=ppt/ink/ink2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28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31 299 3679 0 0,'-2'-22'10606'0'0,"6"30"-7006"0"0,7 26-4501 0 0,-7-20 2115 0 0,9 22-356 0 0,30 56 1 0 0,-6-17-705 0 0,-33-60-835 0 0,-3-9-4400 0 0</inkml:trace>
  <inkml:trace contextRef="#ctx0" brushRef="#br0" timeOffset="1">0 90 13879 0 0,'2'-22'2613'0'0,"9"-45"2849"0"0,-11 75-6313 0 0,1 1 0 0 0,1-1 0 0 0,3 13 1 0 0,-3-14-822 0 0,0 3-416 0 0</inkml:trace>
</inkml:ink>
</file>

<file path=ppt/ink/ink2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29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217 155 13879 0 0,'0'0'631'0'0,"0"-2"-8"0"0,6-11-1413 0 0,-4 8 1437 0 0,1 0 0 0 0,-2 1 0 0 0,1-1 1 0 0,0 0-1 0 0,-1 0 0 0 0,1-6 0 0 0,-2 9-491 0 0,0 1 0 0 0,0 0 0 0 0,0-1 0 0 0,0 1 1 0 0,-1 0-1 0 0,1-1 0 0 0,0 1 0 0 0,-1 0 0 0 0,1 0 0 0 0,-1-1 0 0 0,1 1 0 0 0,-1 0 0 0 0,0 0 0 0 0,1 0 0 0 0,-1 0 0 0 0,0 0 0 0 0,0 0 0 0 0,0 0 0 0 0,1 0 0 0 0,-1 0 1 0 0,0 0-1 0 0,-1 0 0 0 0,1 0 0 0 0,0 1 0 0 0,0-1 0 0 0,0 0 0 0 0,0 1 0 0 0,0-1 0 0 0,-1 1 0 0 0,0-1 0 0 0,-3 0-119 0 0,1-1 1 0 0,-1 1-1 0 0,0 0 0 0 0,1 1 0 0 0,-1-1 0 0 0,0 1 0 0 0,0 0 1 0 0,1 0-1 0 0,-1 0 0 0 0,0 1 0 0 0,-6 1 0 0 0,3 0-51 0 0,1 0-1 0 0,0 1 0 0 0,0 0 1 0 0,-1 0-1 0 0,2 1 0 0 0,-12 7 1 0 0,10-6-30 0 0,1 0 1 0 0,0 1-1 0 0,0 0 1 0 0,1 1-1 0 0,0 0 1 0 0,0-1 0 0 0,1 2-1 0 0,-1-1 1 0 0,2 1-1 0 0,-1 0 1 0 0,1 0-1 0 0,-6 14 1 0 0,8-13 14 0 0,0 1 0 0 0,1-1 0 0 0,0 1 0 0 0,0-1 1 0 0,1 1-1 0 0,0 0 0 0 0,0-1 0 0 0,1 1 0 0 0,1-1 0 0 0,4 18 1 0 0,-4-19-23 0 0,1 1 0 0 0,0-1 0 0 0,1-1 0 0 0,0 1 0 0 0,0 0 0 0 0,0-1 0 0 0,1 0 1 0 0,0 0-1 0 0,1 0 0 0 0,-1-1 0 0 0,1 0 0 0 0,9 8 0 0 0,-12-12 19 0 0,-1 0-1 0 0,0-1 0 0 0,0 0 1 0 0,1 1-1 0 0,-1-1 0 0 0,1 0 1 0 0,-1 0-1 0 0,1 0 1 0 0,0 0-1 0 0,-1-1 0 0 0,1 1 1 0 0,0-1-1 0 0,0 1 0 0 0,-1-1 1 0 0,1 0-1 0 0,5-1 1 0 0,-4 1 3 0 0,0-1 1 0 0,0-1 0 0 0,-1 1 0 0 0,1 0-1 0 0,0-1 1 0 0,-1 0 0 0 0,1 0 0 0 0,-1 0-1 0 0,0 0 1 0 0,5-5 0 0 0,2-2 10 0 0,0-1-1 0 0,-1-1 1 0 0,0 0-1 0 0,-1 0 1 0 0,10-19-1 0 0,-14 24 76 0 0,-1-1 0 0 0,0 0-1 0 0,0 0 1 0 0,0 0 0 0 0,-1 0 0 0 0,1 0 0 0 0,-2-1-1 0 0,1 1 1 0 0,-1-1 0 0 0,-1 1 0 0 0,1-1-1 0 0,-1 1 1 0 0,0-1 0 0 0,-1 1 0 0 0,0-1-1 0 0,0 1 1 0 0,0-1 0 0 0,-1 1 0 0 0,-1 0-1 0 0,-3-10 1 0 0,-9-19 567 0 0,12 51-621 0 0,4-5-54 0 0,1 0 0 0 0,0 1 0 0 0,0-1 1 0 0,1 0-1 0 0,1 0 0 0 0,0-1 0 0 0,6 13 0 0 0,5 5 229 0 0,23 29 0 0 0,-32-46-48 0 0,1-1-1 0 0,1 0 0 0 0,14 13 1 0 0,-20-20-113 0 0,1 1 0 0 0,0-1-1 0 0,-1 0 1 0 0,1 0 0 0 0,0-1 0 0 0,0 1 0 0 0,0-1 0 0 0,0 1 0 0 0,0-1-1 0 0,1 0 1 0 0,-1 0 0 0 0,0 0 0 0 0,1-1 0 0 0,-1 1 0 0 0,0-1 0 0 0,1 1 0 0 0,4-2-1 0 0,-5 1-11 0 0,0-1 0 0 0,-1 0-1 0 0,1 0 1 0 0,0 0-1 0 0,0-1 1 0 0,0 1 0 0 0,-1-1-1 0 0,1 0 1 0 0,-1 1-1 0 0,1-1 1 0 0,-1 0-1 0 0,0 0 1 0 0,0-1 0 0 0,0 1-1 0 0,0 0 1 0 0,0-1-1 0 0,0 1 1 0 0,1-5 0 0 0,4-5 22 0 0,-1-1 1 0 0,7-22-1 0 0,-10 29-26 0 0,27-105 384 0 0,-12 39-134 0 0,-14 61-150 0 0,0 0-1 0 0,0 0 1 0 0,11-18-1 0 0,-13 25-75 0 0,0 1 0 0 0,0-1 0 0 0,0 1 0 0 0,1 0 0 0 0,0 0-1 0 0,-1 0 1 0 0,1 0 0 0 0,0 0 0 0 0,1 1 0 0 0,-1-1-1 0 0,0 1 1 0 0,1 0 0 0 0,-1 0 0 0 0,6-2 0 0 0,-6 4-3 0 0,0-1-1 0 0,0 1 1 0 0,0 0 0 0 0,0 0 0 0 0,0 0 0 0 0,0 0-1 0 0,0 0 1 0 0,0 1 0 0 0,0-1 0 0 0,0 1 0 0 0,0 0 0 0 0,-1 0-1 0 0,1 0 1 0 0,0 0 0 0 0,0 0 0 0 0,-1 1 0 0 0,1-1-1 0 0,0 1 1 0 0,-1 0 0 0 0,3 2 0 0 0,1 0 34 0 0,-1 1 1 0 0,1 1-1 0 0,-1-1 1 0 0,0 1-1 0 0,-1 0 1 0 0,8 12-1 0 0,-8-12-27 0 0,-1 0 0 0 0,-1 0 0 0 0,1 0 0 0 0,-1 1 0 0 0,0-1 0 0 0,-1 1 0 0 0,1-1 0 0 0,-1 1 0 0 0,-1 0 0 0 0,1 0 0 0 0,-1-1 0 0 0,0 1 0 0 0,-1 8 0 0 0,-2-4-6 0 0,1 0 1 0 0,-1 0 0 0 0,-1 0-1 0 0,0-1 1 0 0,0 1 0 0 0,-1-1-1 0 0,-7 10 1 0 0,9-14-11 0 0,0 0-128 0 0,0-1 0 0 0,0 1 1 0 0,-1-1-1 0 0,0 0 0 0 0,1 0 0 0 0,-1-1 0 0 0,-1 1 1 0 0,1-1-1 0 0,-8 6 0 0 0,11-9-251 0 0,-1-1 1 0 0,1 0-1 0 0,0 1 0 0 0,0-1 0 0 0,0 0 0 0 0,-1 0 1 0 0,1 1-1 0 0,0-1 0 0 0,0 0 0 0 0,-1 0 0 0 0,1 0 1 0 0,0-1-1 0 0,0 1 0 0 0,0 0 0 0 0,-1 0 0 0 0,-1-1 1 0 0</inkml:trace>
</inkml:ink>
</file>

<file path=ppt/ink/ink2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29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66 287 0 0,'0'0'18734'0'0,"15"-6"-16248"0"0,-3 1-1906 0 0,0-1 1 0 0,19-11-1 0 0,1-8-4125 0 0,-25 19 1753 0 0</inkml:trace>
</inkml:ink>
</file>

<file path=ppt/ink/ink2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29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1 370 12383 0 0,'0'0'1208'0'0,"1"8"-1080"0"0,2 0-128 0 0,0-2 0 0 0,2 0 0 0 0,2-1 856 0 0,-1-1 136 0 0,0 0 32 0 0,1-3 8 0 0,2-2-560 0 0,1-2-120 0 0,0-3-16 0 0,1-3-5296 0 0,0-2-1064 0 0</inkml:trace>
  <inkml:trace contextRef="#ctx0" brushRef="#br0" timeOffset="1">353 0 4663 0 0,'0'0'360'0'0,"-4"8"-224"0"0,0 1 1840 0 0,1 0 0 0 0,0 0 0 0 0,0 1 0 0 0,1-1 0 0 0,-2 20 0 0 0,3-16-1310 0 0,1 0-1 0 0,0 1 1 0 0,1-1 0 0 0,3 13-1 0 0,0-8-539 0 0,1 0-1 0 0,0 0 1 0 0,1 0-1 0 0,1-1 1 0 0,1 0-1 0 0,15 24 1 0 0,-21-37-46 0 0,1 0 1 0 0,0 1-1 0 0,1-1 1 0 0,-1 0-1 0 0,1-1 1 0 0,0 1-1 0 0,0-1 1 0 0,0 1-1 0 0,0-1 1 0 0,8 4-1 0 0,-10-6-15 0 0,1 0 0 0 0,-1 0 0 0 0,1 0 0 0 0,0 0 0 0 0,0-1 0 0 0,-1 1 0 0 0,1-1 0 0 0,0 1 0 0 0,0-1 0 0 0,0 0 0 0 0,-1 0 0 0 0,1 0 0 0 0,0-1 0 0 0,0 1-1 0 0,0-1 1 0 0,-1 1 0 0 0,1-1 0 0 0,0 0 0 0 0,0 0 0 0 0,4-3 0 0 0,-1 0-4 0 0,0 0-1 0 0,0-1 0 0 0,0 0 1 0 0,-1 0-1 0 0,0 0 0 0 0,0-1 1 0 0,0 1-1 0 0,0-1 0 0 0,-1 0 1 0 0,0-1-1 0 0,-1 1 0 0 0,1-1 1 0 0,-1 1-1 0 0,0-1 1 0 0,-1 0-1 0 0,4-14 0 0 0,-5 15-116 0 0,0 0 0 0 0,0 0 0 0 0,0 0 0 0 0,-1-1-1 0 0,1 1 1 0 0,-1 0 0 0 0,-1 0 0 0 0,1 0 0 0 0,-1 0 0 0 0,0 0-1 0 0,-1-1 1 0 0,0 2 0 0 0,0-1 0 0 0,0 0 0 0 0,0 0 0 0 0,-1 1-1 0 0,0-1 1 0 0,0 1 0 0 0,0 0 0 0 0,-7-7 0 0 0,-1 0-366 0 0,0 1 0 0 0,-2 1 1 0 0,1 0-1 0 0,-19-11 0 0 0,24 17-135 0 0,0 0 1 0 0,0 0-1 0 0,-1 1 0 0 0,0 0 0 0 0,0 1 1 0 0,0 0-1 0 0,0 0 0 0 0,0 0 0 0 0,0 1 0 0 0,-10 0 1 0 0,4 2-1466 0 0</inkml:trace>
</inkml:ink>
</file>

<file path=ppt/ink/ink2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30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21479 0 0,'52'-14'2210'0'0,"-26"9"1219"0"0,-25 5-3405 0 0,-1 1 1 0 0,1-1-1 0 0,-1 1 1 0 0,0-1-1 0 0,1 1 0 0 0,-1-1 1 0 0,1 1-1 0 0,-1 0 1 0 0,0-1-1 0 0,0 1 1 0 0,1 0-1 0 0,-1-1 1 0 0,0 1-1 0 0,0 0 0 0 0,0-1 1 0 0,0 1-1 0 0,0 1 1 0 0,0-1-105 0 0,-21 10-5575 0 0,20-10 5140 0 0,-4-2-2935 0 0,0-2 903 0 0</inkml:trace>
</inkml:ink>
</file>

<file path=ppt/ink/ink2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30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17623 0 0,'0'0'804'0'0,"9"-2"272"0"0,-7 2-1015 0 0,0-1 1 0 0,0 1-1 0 0,0 0 0 0 0,0 0 0 0 0,0 0 1 0 0,0 1-1 0 0,1-1 0 0 0,-1 0 0 0 0,0 1 0 0 0,0 0 1 0 0,0-1-1 0 0,-1 1 0 0 0,1 0 0 0 0,0 0 1 0 0,0 0-1 0 0,0 0 0 0 0,0 0 0 0 0,-1 0 1 0 0,1 1-1 0 0,-1-1 0 0 0,1 0 0 0 0,-1 1 0 0 0,1 0 1 0 0,-1-1-1 0 0,2 4 0 0 0,4 4 442 0 0,-2 0 0 0 0,1 0 0 0 0,7 19 0 0 0,14 46 224 0 0,21 92-1 0 0,-30-101-695 0 0,-18-63-104 0 0,15 42-276 0 0,-1-19-4667 0 0</inkml:trace>
  <inkml:trace contextRef="#ctx0" brushRef="#br0" timeOffset="1">87 59 13879 0 0,'3'-5'253'0'0,"0"0"-1"0"0,0 0 0 0 0,0 0 1 0 0,0 0-1 0 0,1 1 1 0 0,0-1-1 0 0,5-4 0 0 0,-7 7-75 0 0,0 1-1 0 0,0-1 0 0 0,1 1 1 0 0,-1-1-1 0 0,0 1 0 0 0,1 0 0 0 0,-1 0 1 0 0,1 0-1 0 0,0 0 0 0 0,-1 0 0 0 0,1 1 1 0 0,0-1-1 0 0,-1 1 0 0 0,1 0 0 0 0,0 0 1 0 0,-1 0-1 0 0,6 0 0 0 0,7 3 533 0 0,0 0 0 0 0,0 1 1 0 0,26 11-1 0 0,40 24 691 0 0,-62-28-1220 0 0,0 0-1 0 0,-1 1 1 0 0,0 1-1 0 0,-1 1 0 0 0,0 0 1 0 0,-1 2-1 0 0,-1-1 1 0 0,-1 2-1 0 0,0 0 0 0 0,-1 1 1 0 0,-1 0-1 0 0,0 1 0 0 0,8 20 1 0 0,-12-23-161 0 0,-2 1 0 0 0,0-1 0 0 0,-1 1 0 0 0,-1 0 1 0 0,-1 0-1 0 0,0 1 0 0 0,-1-1 0 0 0,-1 0 0 0 0,0 1 0 0 0,-2 0 0 0 0,0-1 1 0 0,-1 0-1 0 0,0 1 0 0 0,-2-1 0 0 0,0 0 0 0 0,0 0 0 0 0,-9 16 0 0 0,-1-3-1298 0 0,-1-1 0 0 0,-31 42 0 0 0,13-21-4655 0 0,7-9-1148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27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5407 0 0,'0'-2'56'0'0,"-1"1"-1"0"0,1-1 0 0 0,0 0 0 0 0,0 0 0 0 0,0 0 0 0 0,1 1 0 0 0,-1-1 1 0 0,0 0-1 0 0,1 1 0 0 0,-1-1 0 0 0,1 0 0 0 0,0 0 0 0 0,-1 1 0 0 0,1-1 1 0 0,0 1-1 0 0,0-1 0 0 0,0 1 0 0 0,0-1 0 0 0,0 1 0 0 0,0 0 0 0 0,0-1 1 0 0,1 1-1 0 0,-1 0 0 0 0,2-1 0 0 0,-2 1 382 0 0,28-7 2203 0 0,-24 8-2390 0 0,0 0 1 0 0,0 1-1 0 0,0-1 0 0 0,0 1 0 0 0,0 1 0 0 0,0-1 0 0 0,0 1 0 0 0,-1 0 0 0 0,1 0 0 0 0,0 0 1 0 0,-1 1-1 0 0,1-1 0 0 0,-1 1 0 0 0,0 0 0 0 0,0 0 0 0 0,6 7 0 0 0,4 4 430 0 0,0 2 0 0 0,21 28 0 0 0,-13-11-147 0 0,-2 0-1 0 0,0 2 0 0 0,-3 0 1 0 0,19 51-1 0 0,-20-40-109 0 0,-3 1-1 0 0,-1 1 1 0 0,5 55-1 0 0,-15-76-311 0 0,0 0 0 0 0,-3 0 0 0 0,0 0 0 0 0,-1 0 0 0 0,-2-1 0 0 0,-1 1 0 0 0,-8 26 0 0 0,-5 3-26 0 0,-2-1 1 0 0,-31 60-1 0 0,44-101-231 0 0,0 0 0 0 0,-1 0 0 0 0,-1-1-1 0 0,-1 0 1 0 0,-12 14 0 0 0,16-22-3102 0 0</inkml:trace>
</inkml:ink>
</file>

<file path=ppt/ink/ink2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31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 3079 0 0,'0'0'135'0'0,"-18"-1"6362"0"0,16 1-6059 0 0,0 1-1 0 0,1-1 0 0 0,0 0 1 0 0,-1 1-1 0 0,1 0 0 0 0,-1-1 1 0 0,1 1-1 0 0,0 0 0 0 0,-1 0 0 0 0,1 0 1 0 0,0 0-1 0 0,0 0 0 0 0,-1 0 1 0 0,1 0-1 0 0,-1 1 0 0 0,1 0-139 0 0,-1 1-1 0 0,1-1 1 0 0,0 0-1 0 0,0 1 0 0 0,0-1 1 0 0,0 1-1 0 0,0-1 1 0 0,-1 4-1 0 0,1 2-69 0 0,0 0-1 0 0,1 0 1 0 0,0 0 0 0 0,0 0 0 0 0,1 8-1 0 0,2 4 80 0 0,1 1-1 0 0,1-1 1 0 0,10 26 0 0 0,28 58 324 0 0,-5-13-277 0 0,25 122 135 0 0,-17 6-394 0 0,-38-179-59 0 0,2 20-310 0 0,-5-26-4624 0 0</inkml:trace>
</inkml:ink>
</file>

<file path=ppt/ink/ink2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31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1 237 7943 0 0,'0'-15'178'0'0,"2"0"-1"0"0,0 0 1 0 0,0 0-1 0 0,1 0 1 0 0,11-27-1 0 0,-11 33 299 0 0,1 1 0 0 0,1 0 0 0 0,-1-1 0 0 0,2 1-1 0 0,-1 1 1 0 0,1-1 0 0 0,0 1 0 0 0,0 0-1 0 0,1 0 1 0 0,12-9 0 0 0,-14 13-277 0 0,0 0-1 0 0,-1 0 1 0 0,1 1 0 0 0,0-1 0 0 0,0 1-1 0 0,1 0 1 0 0,-1 0 0 0 0,0 1 0 0 0,1-1-1 0 0,-1 1 1 0 0,1 1 0 0 0,-1-1-1 0 0,1 1 1 0 0,0 0 0 0 0,-1 0 0 0 0,1 0-1 0 0,-1 1 1 0 0,1 0 0 0 0,-1 0 0 0 0,1 0-1 0 0,-1 1 1 0 0,0 0 0 0 0,0 0-1 0 0,0 0 1 0 0,0 1 0 0 0,0-1 0 0 0,0 1-1 0 0,0 1 1 0 0,-1-1 0 0 0,0 0 0 0 0,1 1-1 0 0,-1 0 1 0 0,-1 0 0 0 0,1 0-1 0 0,0 1 1 0 0,-1-1 0 0 0,0 1 0 0 0,0 0-1 0 0,-1 0 1 0 0,4 9 0 0 0,-2-5-114 0 0,-2-1 0 0 0,1 1 0 0 0,-1 1 0 0 0,-1-1 0 0 0,0 0 0 0 0,0 0 0 0 0,0 1 0 0 0,-1-1 0 0 0,-1 0 0 0 0,0 1 0 0 0,0-1 0 0 0,-1 0-1 0 0,0 0 1 0 0,0 0 0 0 0,-1 0 0 0 0,-6 13 0 0 0,3-8-338 0 0,-2 0 0 0 0,0 0 0 0 0,-14 19 0 0 0,8-16-2570 0 0,-30 30-1 0 0,33-36-3656 0 0</inkml:trace>
</inkml:ink>
</file>

<file path=ppt/ink/ink2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32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15 3999 0 0,'0'0'306'0'0,"-2"-3"469"0"0,-6-8 6938 0 0,6 11-7538 0 0,-1 1 1 0 0,1 0-1 0 0,0 0 1 0 0,-1 0-1 0 0,1 0 0 0 0,0 1 1 0 0,0-1-1 0 0,0 0 1 0 0,0 1-1 0 0,0 0 1 0 0,1-1-1 0 0,-1 1 1 0 0,0 0-1 0 0,1 0 1 0 0,-1 0-1 0 0,1 0 1 0 0,0 0-1 0 0,-1 0 1 0 0,-1 5-1 0 0,-2 5 121 0 0,1 1-1 0 0,-5 19 1 0 0,6-24-140 0 0,-4 24 79 0 0,1 1 0 0 0,2 0 0 0 0,-1 45 0 0 0,10 100 221 0 0,13 13-338 0 0,-10-148-24 0 0,1-1 1 0 0,19 58-1 0 0,-23-88-180 0 0,-1-1 0 0 0,2 1 0 0 0,-1-1 0 0 0,1 0 0 0 0,1 0 0 0 0,8 10 0 0 0,-10-16-507 0 0,0 1 0 0 0,0-1-1 0 0,0-1 1 0 0,7 5 0 0 0,0-1-1062 0 0</inkml:trace>
</inkml:ink>
</file>

<file path=ppt/ink/ink2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32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 10335 0 0,'-1'-6'935'0'0,"1"0"-688"0"0,0 5 182 0 0,0 8-77 0 0,1 0 0 0 0,0-1 0 0 0,1 1 0 0 0,0 0 0 0 0,3 6 0 0 0,2 11 12 0 0,56 179 1032 0 0,-35-122-1143 0 0,-14-42-228 0 0,3 10-1096 0 0,-10-17-3700 0 0,-5-20 340 0 0</inkml:trace>
</inkml:ink>
</file>

<file path=ppt/ink/ink2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3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1 394 2527 0 0,'4'-7'226'0'0,"17"-25"478"0"0,-16 26 538 0 0,1-1 0 0 0,-1 1 0 0 0,1 0 0 0 0,1 1 0 0 0,6-6-1 0 0,-10 8-600 0 0,1 1 0 0 0,0 0 0 0 0,0 0-1 0 0,0 0 1 0 0,0 0 0 0 0,0 1 0 0 0,0 0-1 0 0,0 0 1 0 0,0 0 0 0 0,0 0 0 0 0,5 0-1 0 0,-5 1-514 0 0,0 0-1 0 0,0 0 0 0 0,0 1 0 0 0,0-1 1 0 0,0 1-1 0 0,0 0 0 0 0,0 0 0 0 0,4 2 1 0 0,-4-1-57 0 0,-1-1-1 0 0,1 1 1 0 0,-1 0 0 0 0,0 0 0 0 0,1 0 0 0 0,-1 0 0 0 0,0 1 0 0 0,0-1 0 0 0,-1 1 0 0 0,1 0 0 0 0,0 0 0 0 0,-1 0 0 0 0,0 0 0 0 0,0 0 0 0 0,0 0 0 0 0,0 1 0 0 0,0-1 0 0 0,0 1 0 0 0,-1-1 0 0 0,0 1 0 0 0,0 0 0 0 0,0 0 0 0 0,0-1 0 0 0,-1 1 0 0 0,1 0 0 0 0,-1 0 0 0 0,0 7 0 0 0,-1-4 32 0 0,0 0 0 0 0,0 0 1 0 0,-1 0-1 0 0,0 0 0 0 0,0 0 1 0 0,0 0-1 0 0,-1-1 0 0 0,0 1 0 0 0,-1-1 1 0 0,1 0-1 0 0,-1 0 0 0 0,0 0 1 0 0,-1 0-1 0 0,-6 6 0 0 0,3-4-790 0 0,1-1-1 0 0,-1 0 1 0 0,-11 6-1 0 0,17-11 454 0 0,-1 0 0 0 0,0-1 0 0 0,1 0 0 0 0,-1 1 0 0 0,0-1-1 0 0,0 0 1 0 0,0 0 0 0 0,0-1 0 0 0,0 1 0 0 0,0-1 0 0 0,0 1 0 0 0,0-1 0 0 0,0 0-1 0 0,0 0 1 0 0,-5-1 0 0 0,-3-2-1820 0 0</inkml:trace>
  <inkml:trace contextRef="#ctx0" brushRef="#br0" timeOffset="1">513 1 9903 0 0,'0'0'763'0'0,"2"1"-499"0"0,1 1 73 0 0,0 0 0 0 0,0 0-1 0 0,0 1 1 0 0,0-1 0 0 0,0 1 0 0 0,-1 0-1 0 0,1-1 1 0 0,-1 1 0 0 0,0 0 0 0 0,0 1-1 0 0,0-1 1 0 0,0 0 0 0 0,-1 1 0 0 0,1-1 0 0 0,-1 1-1 0 0,0-1 1 0 0,0 1 0 0 0,1 4 0 0 0,4 22 562 0 0,-1 0 0 0 0,-2 0 0 0 0,-1 0 0 0 0,-3 55 0 0 0,1 4 75 0 0,0-81-1021 0 0,1 0 0 0 0,0 0 0 0 0,0-1 1 0 0,5 13-1 0 0,2 0-7074 0 0</inkml:trace>
</inkml:ink>
</file>

<file path=ppt/ink/ink2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33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47 9903 0 0,'-4'-15'880'0'0,"3"8"-704"0"0,0-1-176 0 0,2 0 0 0 0,-1 2 4856 0 0,6 4-4352 0 0,1 3-24 0 0,-1 1 0 0 0,0 2-1304 0 0,1 2-264 0 0,2 0-48 0 0,1 2-4672 0 0</inkml:trace>
</inkml:ink>
</file>

<file path=ppt/ink/ink2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33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110 111 15551 0 0,'5'-6'420'0'0,"-1"0"1"0"0,0 0-1 0 0,0-1 0 0 0,-1 0 0 0 0,4-9 0 0 0,-6 15-338 0 0,-1 0 0 0 0,0 0-1 0 0,1 0 1 0 0,-1 0 0 0 0,0 0-1 0 0,1 0 1 0 0,-1 0-1 0 0,0-1 1 0 0,0 1 0 0 0,0 0-1 0 0,0 0 1 0 0,0 0-1 0 0,0 0 1 0 0,0-1 0 0 0,-1 1-1 0 0,1 0 1 0 0,0 0-1 0 0,-1 0 1 0 0,1 0 0 0 0,-1 0-1 0 0,1 0 1 0 0,-1 0-1 0 0,1 0 1 0 0,-1 0 0 0 0,0 0-1 0 0,1 0 1 0 0,-1 0-1 0 0,0 0 1 0 0,0 0 0 0 0,0 1-1 0 0,0-1 1 0 0,0 0-1 0 0,0 1 1 0 0,0-1 0 0 0,0 0-1 0 0,0 1 1 0 0,0-1 0 0 0,0 1-1 0 0,0 0 1 0 0,0-1-1 0 0,0 1 1 0 0,0 0 0 0 0,-2 0-1 0 0,1-1-53 0 0,0 1 0 0 0,0 0 0 0 0,-1-1 0 0 0,1 1 0 0 0,0 0 0 0 0,0 1-1 0 0,0-1 1 0 0,0 0 0 0 0,-1 1 0 0 0,1-1 0 0 0,0 1 0 0 0,0-1 0 0 0,0 1 0 0 0,0 0 0 0 0,-2 1-1 0 0,0 1-23 0 0,1-1 0 0 0,0 0 0 0 0,0 1 0 0 0,0 0 0 0 0,0 0 0 0 0,0 0 0 0 0,-3 6 0 0 0,0 0-36 0 0,0 1 1 0 0,1-1-1 0 0,1 2 0 0 0,-1-1 1 0 0,-2 12-1 0 0,2-5-1 0 0,1 1-1 0 0,-3 31 1 0 0,6-40 22 0 0,0 1 0 0 0,2 0 1 0 0,-1-1-1 0 0,1 1 0 0 0,0 0 0 0 0,5 17 0 0 0,-5-25 18 0 0,-1 0 0 0 0,1 0 0 0 0,0 0 0 0 0,-1-1 0 0 0,1 1 0 0 0,0 0 0 0 0,0 0 1 0 0,0 0-1 0 0,0-1 0 0 0,1 1 0 0 0,-1-1 0 0 0,0 1 0 0 0,1-1 0 0 0,-1 1 0 0 0,1-1 0 0 0,-1 0 0 0 0,1 1 0 0 0,0-1 0 0 0,-1 0 0 0 0,1 0 0 0 0,0 0 0 0 0,0-1 0 0 0,0 1 0 0 0,0 0 0 0 0,0-1 0 0 0,0 1 0 0 0,0-1 0 0 0,0 0 1 0 0,0 1-1 0 0,0-1 0 0 0,0 0 0 0 0,0 0 0 0 0,0 0 0 0 0,0-1 0 0 0,0 1 0 0 0,0 0 0 0 0,0-1 0 0 0,0 0 0 0 0,0 1 0 0 0,-1-1 0 0 0,4-1 0 0 0,1-1 4 0 0,0 0 0 0 0,0-1 0 0 0,0 1 0 0 0,-1-1-1 0 0,1 0 1 0 0,-1-1 0 0 0,0 1 0 0 0,0-1 0 0 0,-1 0 0 0 0,1 0 0 0 0,-1 0-1 0 0,0-1 1 0 0,-1 0 0 0 0,1 0 0 0 0,-1 0 0 0 0,0 0 0 0 0,-1 0 0 0 0,1 0-1 0 0,-1-1 1 0 0,-1 1 0 0 0,1-1 0 0 0,-1 0 0 0 0,0 1 0 0 0,0-1 0 0 0,-1 0-1 0 0,0 0 1 0 0,-1-9 0 0 0,0 5-11 0 0,0 1 0 0 0,-1-1 0 0 0,0 0 0 0 0,-1 1 0 0 0,0-1 0 0 0,-1 1 0 0 0,0 0 0 0 0,-5-10 0 0 0,6 17-25 0 0,-2 22-334 0 0,4-10 330 0 0,1 0-1 0 0,0 0 1 0 0,1-1-1 0 0,0 1 1 0 0,0 0-1 0 0,1 0 1 0 0,0-1-1 0 0,0 1 1 0 0,1-1-1 0 0,5 11 0 0 0,-5-14 53 0 0,-1 0-1 0 0,1 0 1 0 0,0-1-1 0 0,0 1 1 0 0,0-1-1 0 0,1 1 1 0 0,-1-1-1 0 0,1 0 1 0 0,0-1-1 0 0,1 1 1 0 0,-1-1-1 0 0,0 1 1 0 0,1-1-1 0 0,0 0 1 0 0,0-1-1 0 0,0 1 1 0 0,7 1-1 0 0,-7-3 3 0 0,-1 0 0 0 0,0 0-1 0 0,0-1 1 0 0,0 0 0 0 0,0 0-1 0 0,1 0 1 0 0,-1-1 0 0 0,0 1 0 0 0,0-1-1 0 0,0 0 1 0 0,0 0 0 0 0,0 0-1 0 0,0-1 1 0 0,0 1 0 0 0,0-1 0 0 0,0 0-1 0 0,-1 0 1 0 0,6-4 0 0 0,0-1 19 0 0,0-1 1 0 0,-1 1-1 0 0,0-1 0 0 0,0-1 1 0 0,10-14-1 0 0,-7 7 130 0 0,-1-1 0 0 0,-1 0 0 0 0,7-21 0 0 0,-7 17 585 0 0,20-33-1 0 0,-29 53-730 0 0,1 0-1 0 0,-1 0 1 0 0,1 1-1 0 0,0-1 0 0 0,-1 0 1 0 0,1 0-1 0 0,0 0 1 0 0,0 1-1 0 0,-1-1 0 0 0,1 0 1 0 0,0 1-1 0 0,0-1 0 0 0,0 0 1 0 0,0 1-1 0 0,0-1 1 0 0,0 1-1 0 0,0 0 0 0 0,1-1 1 0 0,-1 1-6 0 0,-1 0-1 0 0,1 0 1 0 0,0 0 0 0 0,0 0-1 0 0,-1 0 1 0 0,1 1 0 0 0,0-1 0 0 0,-1 0-1 0 0,1 0 1 0 0,0 1 0 0 0,-1-1 0 0 0,1 0-1 0 0,0 1 1 0 0,-1-1 0 0 0,1 1 0 0 0,0-1-1 0 0,-1 1 1 0 0,1-1 0 0 0,0 2 0 0 0,1 1-5 0 0,1 0 1 0 0,-1 1 0 0 0,0-1-1 0 0,0 1 1 0 0,0 0 0 0 0,-1 0 0 0 0,1-1-1 0 0,0 6 1 0 0,1 4-60 0 0,-1 0 0 0 0,0 0-1 0 0,-1 1 1 0 0,-1-1 0 0 0,0 1 0 0 0,-1-1 0 0 0,0 1-1 0 0,-1-1 1 0 0,0 1 0 0 0,-1-1 0 0 0,-1 0-1 0 0,0 0 1 0 0,-1-1 0 0 0,-10 21 0 0 0,11-27-266 0 0,-1 1 1 0 0,0-1 0 0 0,0 0-1 0 0,-1 0 1 0 0,-7 7 0 0 0,11-12 86 0 0,1 1 0 0 0,-1-1 1 0 0,0 0-1 0 0,0 0 0 0 0,1 0 1 0 0,-1 0-1 0 0,0 0 1 0 0,0-1-1 0 0,0 1 0 0 0,0 0 1 0 0,-4 0-1 0 0,5-1 26 0 0,0 0 0 0 0,0-1-1 0 0,0 1 1 0 0,0 0 0 0 0,0 0 0 0 0,0 0 0 0 0,0-1 0 0 0,0 1-1 0 0,0 0 1 0 0,0-1 0 0 0,0 1 0 0 0,0-1 0 0 0,0 0 0 0 0,0 1-1 0 0,0-1 1 0 0,0 0 0 0 0,1 1 0 0 0,-1-1 0 0 0,0 0 0 0 0,0 0-1 0 0,1 0 1 0 0,-1 1 0 0 0,0-3 0 0 0,-3-4-1938 0 0,1-2-61 0 0</inkml:trace>
</inkml:ink>
</file>

<file path=ppt/ink/ink2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33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16 12095 0 0,'-11'3'347'0'0,"12"-2"461"0"0,22-4 1756 0 0,-3 1 365 0 0,-3 1-1756 0 0,84-3 3112 0 0,-34-4-7120 0 0,-59 7-2492 0 0</inkml:trace>
  <inkml:trace contextRef="#ctx0" brushRef="#br0" timeOffset="1">48 175 2527 0 0,'0'0'248'0'0,"7"6"-248"0"0,1-1 0 0 0,6-1 0 0 0,0 0 0 0 0,1-2 3392 0 0,1 0 656 0 0,0-2 128 0 0,0 0 24 0 0,-5-3-2920 0 0,0-1-576 0 0,1 1-128 0 0,-1-1-16 0 0,0-1-1720 0 0,0 0-344 0 0,-1 0-72 0 0</inkml:trace>
</inkml:ink>
</file>

<file path=ppt/ink/ink2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34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28 7943 0 0,'8'0'332'0'0,"-4"1"-2"0"0,-10 4 1296 0 0,5-5-1418 0 0,-7 11 4813 0 0,0 11-3463 0 0,5-11-921 0 0,-1 1-368 0 0,0 0 0 0 0,1 0 0 0 0,1 1-1 0 0,0-1 1 0 0,0 1 0 0 0,1-1 0 0 0,1 1 0 0 0,0 0 0 0 0,1 0-1 0 0,0-1 1 0 0,1 1 0 0 0,4 13 0 0 0,-6-23-199 0 0,1-1-1 0 0,0 1 1 0 0,0 0 0 0 0,0-1-1 0 0,1 1 1 0 0,-1-1 0 0 0,1 1-1 0 0,-1-1 1 0 0,1 0 0 0 0,0 1-1 0 0,0-1 1 0 0,0 0 0 0 0,0 0-1 0 0,0 0 1 0 0,0-1 0 0 0,1 1-1 0 0,-1 0 1 0 0,4 1 0 0 0,-2-2-12 0 0,1 1 1 0 0,-1-1-1 0 0,0 0 1 0 0,1-1-1 0 0,-1 1 0 0 0,1-1 1 0 0,-1 1-1 0 0,0-1 1 0 0,1-1-1 0 0,-1 1 1 0 0,6-2-1 0 0,2-1 1 0 0,0 0 1 0 0,1-2-1 0 0,-1 1 0 0 0,-1-2 1 0 0,1 1-1 0 0,-1-2 0 0 0,0 1 0 0 0,0-2 1 0 0,-1 1-1 0 0,0-1 0 0 0,0-1 1 0 0,10-12-1 0 0,-18 19-65 0 0,1-1 0 0 0,-1 0 1 0 0,1 0-1 0 0,-1-1 0 0 0,0 1 0 0 0,-1 0 0 0 0,1-1 1 0 0,0 1-1 0 0,-1-1 0 0 0,0 0 0 0 0,0 1 1 0 0,0-1-1 0 0,0 0 0 0 0,-1 0 0 0 0,1 0 1 0 0,-1 1-1 0 0,0-1 0 0 0,0 0 0 0 0,-1 0 0 0 0,1 0 1 0 0,-1 0-1 0 0,1 1 0 0 0,-1-1 0 0 0,0 0 1 0 0,-1 1-1 0 0,1-1 0 0 0,-1 0 0 0 0,0 1 1 0 0,1 0-1 0 0,-1-1 0 0 0,-1 1 0 0 0,1 0 1 0 0,0 0-1 0 0,-1 0 0 0 0,0 1 0 0 0,-3-4 0 0 0,-5-4-204 0 0,0 1 0 0 0,-1 0 0 0 0,0 1 0 0 0,0 0 0 0 0,-1 1-1 0 0,-20-8 1 0 0,26 12-245 0 0,-1 0 0 0 0,0 1 0 0 0,1 0 0 0 0,-1 1 0 0 0,-14-1 0 0 0,17 2-147 0 0,-1 0-1 0 0,1 0 1 0 0,0 1 0 0 0,0 0-1 0 0,0 0 1 0 0,0 0-1 0 0,0 0 1 0 0,0 1 0 0 0,-8 4-1 0 0,3 0-1449 0 0</inkml:trace>
</inkml:ink>
</file>

<file path=ppt/ink/ink2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34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13247 0 0,'3'-4'1370'0'0,"11"-7"8490"0"0,-13 11-11088 0 0</inkml:trace>
  <inkml:trace contextRef="#ctx0" brushRef="#br0" timeOffset="1">84 29 7455 0 0,'13'-27'11840'0'0,"-13"27"-11259"0"0,2-1 0 0 0,-2 1-413 0 0,1 0 0 0 0,-1 0 0 0 0,1 0 0 0 0,-1 0 0 0 0,1 0 0 0 0,-1 0-1 0 0,1 1 1 0 0,-1-1 0 0 0,1 0 0 0 0,-1 0 0 0 0,1 1 0 0 0,-1-1 0 0 0,0 0 0 0 0,1 0-1 0 0,-1 1 1 0 0,1-1 0 0 0,-1 0 0 0 0,0 1 0 0 0,1-1 0 0 0,-1 1 0 0 0,0-1 0 0 0,1 1-1 0 0,2 5-307 0 0,0-1 0 0 0,0 1-1 0 0,3 9 1 0 0,-5-11 1082 0 0,31 102-354 0 0,-10-39-397 0 0,-14-41-1862 0 0,14 32 1 0 0,-18-50-52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2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8863 0 0,'0'0'3362'0'0,"2"0"-3061"0"0,19-1 1056 0 0,0-1 0 0 0,26-7 0 0 0,7 0 325 0 0,-9 2-958 0 0,14-2-212 0 0,-19 7-3845 0 0,-37 8 349 0 0</inkml:trace>
</inkml:ink>
</file>

<file path=ppt/ink/ink2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34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7055 0 0,'13'-8'752'0'0,"-8"5"-72"0"0,0 1 0 0 0,0 0 0 0 0,0 0-1 0 0,0 1 1 0 0,0-1 0 0 0,0 1 0 0 0,0 0 0 0 0,0 1-1 0 0,1-1 1 0 0,-1 1 0 0 0,0 0 0 0 0,1 0-1 0 0,8 2 1 0 0,3 1 603 0 0,0 1-1 0 0,30 10 0 0 0,-35-9-995 0 0,0 1 0 0 0,0-1 0 0 0,0 2 0 0 0,-1 0 0 0 0,1 0 0 0 0,-2 1 0 0 0,1 0 0 0 0,-1 1 0 0 0,-1 0 0 0 0,1 1 0 0 0,-2 0 0 0 0,1 0 0 0 0,-1 1 0 0 0,12 22 0 0 0,-2-1 157 0 0,-2 0 0 0 0,-1 1 0 0 0,10 36-1 0 0,-19-48-362 0 0,0 1 0 0 0,-2 0-1 0 0,-1 1 1 0 0,0-1 0 0 0,-2 0 0 0 0,-1 25-1 0 0,-2-18-830 0 0,-1-1 0 0 0,-1 0 0 0 0,-2 0-1 0 0,-1-1 1 0 0,-1 0 0 0 0,-17 40-1 0 0,6-28-1350 0 0</inkml:trace>
</inkml:ink>
</file>

<file path=ppt/ink/ink2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3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39 5007 0 0,'0'0'231'0'0,"-5"-12"26"0"0,1 3-1960 0 0,-7-9 13959 0 0,10 28-11357 0 0,7 53-369 0 0,14 69 0 0 0,-9-68-283 0 0,-7-44-231 0 0,20 162 286 0 0,-22-153-258 0 0,-1 0-1 0 0,-2 0 1 0 0,0 0 0 0 0,-8 36 0 0 0,7-54-15 0 0,2-7-4 0 0,1-8-3 0 0,3-11-11 0 0,0 1 0 0 0,1 0 0 0 0,0 0 0 0 0,2 0 0 0 0,-1 0 0 0 0,2 1 0 0 0,-1 0 0 0 0,2 1 0 0 0,13-17 0 0 0,-16 22 2 0 0,1 1 0 0 0,-1 0 0 0 0,1 1 0 0 0,0-1 0 0 0,0 1 0 0 0,0 0 0 0 0,14-6 0 0 0,-15 9 27 0 0,0 0-1 0 0,-1 0 1 0 0,1 1 0 0 0,0-1 0 0 0,0 1-1 0 0,0 0 1 0 0,0 1 0 0 0,0 0 0 0 0,0-1 0 0 0,0 2-1 0 0,0-1 1 0 0,6 2 0 0 0,-7-1-30 0 0,-1 0-1 0 0,0 0 1 0 0,0 0 0 0 0,0 1 0 0 0,0 0-1 0 0,0-1 1 0 0,0 1 0 0 0,-1 0 0 0 0,1 1-1 0 0,-1-1 1 0 0,1 1 0 0 0,-1 0 0 0 0,0 0-1 0 0,0 0 1 0 0,0 0 0 0 0,0 0-1 0 0,-1 0 1 0 0,1 1 0 0 0,-1 0 0 0 0,0-1-1 0 0,0 1 1 0 0,0 0 0 0 0,0 0 0 0 0,-1 0-1 0 0,0 0 1 0 0,0 0 0 0 0,0 0 0 0 0,0 1-1 0 0,0-1 1 0 0,-1 6 0 0 0,0-1-11 0 0,0-1-1 0 0,-1 1 1 0 0,0 0-1 0 0,0-1 1 0 0,-1 0 0 0 0,0 1-1 0 0,0-1 1 0 0,-1 0-1 0 0,0 0 1 0 0,0 0 0 0 0,-1 0-1 0 0,0-1 1 0 0,-1 1 0 0 0,-7 8-1 0 0,5-8-73 0 0,0-1 0 0 0,-1 1 1 0 0,0-1-1 0 0,0-1 0 0 0,0 0 0 0 0,-10 5 0 0 0,12-7-121 0 0,-1-1 1 0 0,1 0-1 0 0,-1 0 1 0 0,0 0-1 0 0,0-1 1 0 0,1 0-1 0 0,-1-1 0 0 0,-1 1 1 0 0,-10-1-1 0 0,17 0 138 0 0,-1-1 1 0 0,1 0-1 0 0,0 0 0 0 0,0 0 0 0 0,0 0 0 0 0,0 0 0 0 0,-1 0 1 0 0,1-1-1 0 0,0 1 0 0 0,0 0 0 0 0,0-1 0 0 0,0 1 0 0 0,0-1 1 0 0,0 1-1 0 0,0-1 0 0 0,0 1 0 0 0,0-1 0 0 0,0 0 0 0 0,0 1 1 0 0,0-1-1 0 0,0 0 0 0 0,0 0 0 0 0,1 0 0 0 0,-1 1 0 0 0,0-1 1 0 0,0 0-1 0 0,1 0 0 0 0,-1 0 0 0 0,1 0 0 0 0,-1 0 0 0 0,1-1 1 0 0,-1 1-1 0 0,1 0 0 0 0,0 0 0 0 0,0 0 0 0 0,-1 0 0 0 0,1 0 1 0 0,0-1-1 0 0,0 1 0 0 0,0 0 0 0 0,0 0 0 0 0,0 0 0 0 0,1 0 1 0 0,-1 0-1 0 0,1-3 0 0 0,0-2-226 0 0,1 0 0 0 0,0 0 0 0 0,0-1-1 0 0,1 1 1 0 0,0 1 0 0 0,6-12 0 0 0,15-18-1903 0 0,-10 18-1745 0 0</inkml:trace>
</inkml:ink>
</file>

<file path=ppt/ink/ink2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38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0 104 975 0 0,'1'1'7584'0'0,"3"7"-6730"0"0,0-1 0 0 0,-1 1 0 0 0,-1 0-1 0 0,1 0 1 0 0,-1 0 0 0 0,0 0-1 0 0,-1 1 1 0 0,0-1 0 0 0,0 11 0 0 0,-2 11-209 0 0,-5 39 0 0 0,1-21-319 0 0,1-6-2365 0 0</inkml:trace>
  <inkml:trace contextRef="#ctx0" brushRef="#br0" timeOffset="1">45 99 3367 0 0,'0'-21'628'0'0,"1"-26"-428"0"0,3 16 10254 0 0</inkml:trace>
</inkml:ink>
</file>

<file path=ppt/ink/ink2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3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95 10591 0 0,'0'0'964'0'0,"1"-1"-794"0"0,2-3 1084 0 0,-3 3-939 0 0,-1 0-1 0 0,1 0 1 0 0,-1 0-1 0 0,0 0 1 0 0,1 0 0 0 0,-1 0-1 0 0,0 1 1 0 0,0-1-1 0 0,0 0 1 0 0,1 0-1 0 0,-1 1 1 0 0,0-1-1 0 0,0 0 1 0 0,0 1 0 0 0,0-1-1 0 0,-2 0 1 0 0,2 1-190 0 0,-1 0 0 0 0,0-1 1 0 0,1 1-1 0 0,-1 0 1 0 0,0 0-1 0 0,1 0 0 0 0,-1 0 1 0 0,0 0-1 0 0,1 0 1 0 0,-3 1-1 0 0,1 0-138 0 0,-1 0 0 0 0,1 0 0 0 0,-1 0 0 0 0,1 1 0 0 0,0 0 0 0 0,-1-1-1 0 0,1 1 1 0 0,0 0 0 0 0,-4 4 0 0 0,1 0 13 0 0,1 0 0 0 0,0 0 0 0 0,0 0 0 0 0,0 1 0 0 0,0-1 0 0 0,1 1 0 0 0,1 1 0 0 0,-1-1 0 0 0,1 0 0 0 0,0 1 0 0 0,1-1 0 0 0,0 1 0 0 0,0 0 0 0 0,0 0 0 0 0,1 0 0 0 0,0 0 0 0 0,1 0 0 0 0,0 0 0 0 0,0 0 0 0 0,1 0 0 0 0,0 0 0 0 0,0 0 0 0 0,3 9 0 0 0,4-3 0 0 0,-8-13 5 0 0,0-1 1 0 0,1 1-1 0 0,-1-1 0 0 0,0 1 0 0 0,1-1 0 0 0,-1 1 0 0 0,1-1 1 0 0,-1 0-1 0 0,1 1 0 0 0,-1-1 0 0 0,1 0 0 0 0,-1 1 1 0 0,1-1-1 0 0,-1 0 0 0 0,1 1 0 0 0,-1-1 0 0 0,1 0 0 0 0,0 0 1 0 0,-1 0-1 0 0,1 0 0 0 0,-1 0 0 0 0,1 0 0 0 0,0 0 1 0 0,-1 0-1 0 0,1 0 0 0 0,-1 0 0 0 0,1 0 0 0 0,0 0 0 0 0,-1 0 1 0 0,1 0-1 0 0,-1 0 0 0 0,1 0 0 0 0,-1-1 0 0 0,1 1 1 0 0,0-1-1 0 0,1 1 15 0 0,2-2 19 0 0,0 0 1 0 0,0 0 0 0 0,1 0-1 0 0,-1 0 1 0 0,-1 0 0 0 0,1-1-1 0 0,7-6 1 0 0,23-25 133 0 0,-23 21-170 0 0,-1 3 14 0 0,-1-1 0 0 0,0 0 0 0 0,-1-1 0 0 0,0 1 0 0 0,-1-2 0 0 0,-1 1 0 0 0,6-15 0 0 0,-12 30-10 0 0,0 0-1 0 0,0-1 0 0 0,0 1 1 0 0,1 0-1 0 0,-1 0 0 0 0,0 0 1 0 0,1-1-1 0 0,1 6 1 0 0,1 2-5 0 0,-2-4-2 0 0,1-1 0 0 0,0 1 0 0 0,0-1 0 0 0,0 0 0 0 0,1 0 0 0 0,0 0 0 0 0,-1 0 0 0 0,2 0 0 0 0,-1-1 0 0 0,1 1 0 0 0,-1-1 0 0 0,1 0 0 0 0,0 0 0 0 0,1 0 0 0 0,-1-1 0 0 0,1 1 0 0 0,-1-1 0 0 0,1 0 0 0 0,0-1 0 0 0,0 1 0 0 0,1-1 0 0 0,-1 0 0 0 0,0 0 0 0 0,1 0 0 0 0,-1-1 0 0 0,1 0 0 0 0,-1 0 0 0 0,1 0 0 0 0,0-1 0 0 0,-1 0 0 0 0,1 0 0 0 0,9-2 0 0 0,-12 1-3 0 0,1 0 0 0 0,0-1-1 0 0,-1 1 1 0 0,1-1 0 0 0,-1 0-1 0 0,1 0 1 0 0,-1-1 0 0 0,0 1-1 0 0,0-1 1 0 0,0 1 0 0 0,0-1-1 0 0,0 0 1 0 0,2-4 0 0 0,4-5-166 0 0,15-26 0 0 0,-22 35 146 0 0,6-11 116 0 0,0 0 0 0 0,0-1 0 0 0,8-27-1 0 0,-15 38-40 0 0,1 0 1 0 0,-2 0-1 0 0,1 0 0 0 0,0 0 0 0 0,-1 0 0 0 0,0-1 1 0 0,0 1-1 0 0,0 0 0 0 0,0 0 0 0 0,-1 0 0 0 0,1-1 1 0 0,-1 1-1 0 0,0 0 0 0 0,0 0 0 0 0,-1 0 0 0 0,1 0 1 0 0,-1 1-1 0 0,0-1 0 0 0,-5-7 0 0 0,6 10 2 0 0,0 1-54 0 0,1 0 0 0 0,-1 0 1 0 0,1-1-1 0 0,-1 1 1 0 0,1 0-1 0 0,0 0 0 0 0,-1 0 1 0 0,1 0-1 0 0,-1 0 1 0 0,1 0-1 0 0,-1 0 0 0 0,1 0 1 0 0,-1 0-1 0 0,1 0 1 0 0,-1 1-1 0 0,1-1 0 0 0,-1 0 1 0 0,1 0-1 0 0,-1 0 1 0 0,1 0-1 0 0,-1 1 0 0 0,1-1 1 0 0,0 0-1 0 0,-1 1 1 0 0,1-1-1 0 0,-1 0 0 0 0,1 1 1 0 0,-1 0-1 0 0,-5 8-1 0 0,5-7 3 0 0,0 0 0 0 0,1 1 0 0 0,-1-1 0 0 0,1 0 0 0 0,0 0 0 0 0,0 1 0 0 0,0-1 1 0 0,0 0-1 0 0,0 1 0 0 0,0-1 0 0 0,0 0 0 0 0,1 1 0 0 0,-1-1 0 0 0,1 0 0 0 0,0 0 0 0 0,0 0 0 0 0,0 0 0 0 0,0 0 0 0 0,0 0 0 0 0,0 0 0 0 0,3 4 0 0 0,3 4 190 0 0,0-1-1 0 0,16 15 1 0 0,-22-23-165 0 0,23 21 712 0 0,-14-13-274 0 0,-1 0 0 0 0,1 1 0 0 0,13 18 0 0 0,-21-25-388 0 0,0 1 0 0 0,0-1 0 0 0,0 1 0 0 0,-1 0 0 0 0,1 0 0 0 0,-1 0 0 0 0,0-1 0 0 0,0 1 0 0 0,0 0 0 0 0,0 0 0 0 0,-1 0 0 0 0,0 1 0 0 0,0-1 0 0 0,0 0 0 0 0,0 0 0 0 0,-2 6 0 0 0,1-4-50 0 0,-1 0 1 0 0,0 0-1 0 0,-1 0 1 0 0,1 0-1 0 0,-1 0 1 0 0,0-1-1 0 0,0 1 1 0 0,-1-1-1 0 0,0 0 1 0 0,0 0-1 0 0,0 0 1 0 0,-1-1-1 0 0,-8 8 1 0 0,6-6-343 0 0,-1-1 0 0 0,0 0 0 0 0,-12 6 1 0 0,11-7-1344 0 0,0 0 0 0 0,-20 5 0 0 0,11-5-5889 0 0</inkml:trace>
</inkml:ink>
</file>

<file path=ppt/ink/ink2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40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10135 0 0,'0'0'1212'0'0,"8"-8"1386"0"0,6 0-1264 0 0,1 1 1 0 0,19-7-1 0 0,14-6-60 0 0,-21 6-859 0 0,0-2 1 0 0,30-23 0 0 0,-38 24-2931 0 0,27-28 0 0 0,-34 31-3293 0 0</inkml:trace>
</inkml:ink>
</file>

<file path=ppt/ink/ink2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40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14655 0 0,'0'0'648'0'0,"9"5"136"0"0,5-2-624 0 0,4 0-160 0 0,6-3 0 0 0,3-3 0 0 0,3 0 576 0 0,0-4 96 0 0,1-3 8 0 0,-1-2 8 0 0,0-5-584 0 0,0-1-104 0 0,1 0 0 0 0,1-1-5088 0 0,2-1-968 0 0</inkml:trace>
</inkml:ink>
</file>

<file path=ppt/ink/ink2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50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43 226 5095 0 0,'0'0'232'0'0,"-8"-12"3903"0"0,4 18-3956 0 0,0 0-1 0 0,1 1 1 0 0,-1 0-1 0 0,1-1 1 0 0,1 1 0 0 0,-1 0-1 0 0,1 0 1 0 0,0 1-1 0 0,1-1 1 0 0,-1 10-1 0 0,-1 9 173 0 0,2 41-1 0 0,1-55-269 0 0,0 0-1 0 0,2 0 0 0 0,-1 1 1 0 0,2-1-1 0 0,0 0 0 0 0,0-1 1 0 0,1 1-1 0 0,5 11 0 0 0,-6-17-13 0 0,1 1-1 0 0,0-1 1 0 0,0 0-1 0 0,0 0 1 0 0,1-1-1 0 0,0 1 1 0 0,0-1-1 0 0,0 0 0 0 0,0-1 1 0 0,1 1-1 0 0,0-1 1 0 0,0 0-1 0 0,0 0 1 0 0,14 5-1 0 0,-9-5 104 0 0,1 1 0 0 0,0-2-1 0 0,1 0 1 0 0,-1 0 0 0 0,0-1-1 0 0,1-1 1 0 0,-1 0 0 0 0,1 0 0 0 0,20-3-1 0 0,-26 1-63 0 0,1 0 1 0 0,-1-1-1 0 0,1 1 0 0 0,-1-2 0 0 0,0 1 0 0 0,0-1 0 0 0,0 0 1 0 0,-1 0-1 0 0,1-1 0 0 0,-1 0 0 0 0,1 0 0 0 0,-1-1 0 0 0,0 1 1 0 0,-1-1-1 0 0,1-1 0 0 0,-1 1 0 0 0,6-8 0 0 0,-4 1-45 0 0,0 0 0 0 0,-1 0 0 0 0,0 0 0 0 0,0 0 0 0 0,-1-1 0 0 0,-1 0 0 0 0,-1 0 0 0 0,1 0 0 0 0,-2-1 0 0 0,0 1 0 0 0,-1-1 0 0 0,0-26 0 0 0,-2 24-34 0 0,0 1 0 0 0,-1-1-1 0 0,-1 1 1 0 0,-1 0-1 0 0,0 0 1 0 0,-1 0-1 0 0,0 0 1 0 0,-1 1 0 0 0,-1 0-1 0 0,0 0 1 0 0,-10-13-1 0 0,6 12-28 0 0,-1 1-1 0 0,0 0 1 0 0,-1 1-1 0 0,0 1 1 0 0,-1 0-1 0 0,-23-15 1 0 0,26 19-21 0 0,-1 1 1 0 0,0 1 0 0 0,0 0-1 0 0,-1 0 1 0 0,0 2-1 0 0,1-1 1 0 0,-2 2 0 0 0,1 0-1 0 0,-19-2 1 0 0,28 4 5 0 0,1 1 1 0 0,-1 0-1 0 0,0 0 1 0 0,0 1-1 0 0,1-1 0 0 0,-1 1 1 0 0,0-1-1 0 0,1 1 1 0 0,-1 1-1 0 0,0-1 0 0 0,1 0 1 0 0,-1 1-1 0 0,1 0 1 0 0,0 0-1 0 0,0 0 0 0 0,-4 3 1 0 0,3-2-22 0 0,0 1 1 0 0,1 0 0 0 0,0 0-1 0 0,0 0 1 0 0,0 0-1 0 0,0 0 1 0 0,1 1 0 0 0,-1-1-1 0 0,1 1 1 0 0,0 0-1 0 0,-1 5 1 0 0,1-2-79 0 0,0 1 0 0 0,0 0 0 0 0,1 1 0 0 0,0-1 0 0 0,0 0 0 0 0,1 0 0 0 0,1 0 0 0 0,0 1 0 0 0,0-1 0 0 0,0 0 0 0 0,1 0 0 0 0,1 0 0 0 0,3 10 0 0 0,-3-12-563 0 0,0-1 0 0 0,1 1 0 0 0,7 9 0 0 0,1-3-913 0 0</inkml:trace>
</inkml:ink>
</file>

<file path=ppt/ink/ink2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51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91 10423 0 0,'0'0'942'0'0,"8"-4"-756"0"0,1-2 744 0 0,0-1-1 0 0,0 1 0 0 0,0-2 1 0 0,-1 1-1 0 0,9-11 0 0 0,-16 17-773 0 0,-1 0-128 0 0,1 1 0 0 0,-1-1 0 0 0,0 1-1 0 0,1 0 1 0 0,-1-1 0 0 0,0 1 0 0 0,1-1-1 0 0,-1 1 1 0 0,0-1 0 0 0,0 1 0 0 0,0-1 0 0 0,1 1-1 0 0,-1-1 1 0 0,0 1 0 0 0,0-1 0 0 0,0 1-1 0 0,0-1 1 0 0,-1-1-3 0 0,0 0-17 0 0,1 1 0 0 0,-1 0 1 0 0,0-1-1 0 0,0 1 0 0 0,0 0 1 0 0,0 0-1 0 0,0 0 1 0 0,0 0-1 0 0,0 0 0 0 0,0 0 1 0 0,0 0-1 0 0,0 0 0 0 0,-1 0 1 0 0,1 1-1 0 0,0-1 0 0 0,-1 0 1 0 0,1 1-1 0 0,0-1 0 0 0,-1 1 1 0 0,1-1-1 0 0,-3 1 0 0 0,-14-3-37 0 0,10 7-24 0 0,6-3 37 0 0,-3 2-30 0 0,-3 2-20 0 0,1 6-48 0 0,2-4 34 0 0,3 1 23 0 0,6-3 57 0 0,-1-5 43 0 0,4-2-43 0 0,0-2-179 0 0,-2-3-1452 0 0,-4 6 675 0 0</inkml:trace>
</inkml:ink>
</file>

<file path=ppt/ink/ink2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51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20 190 3679 0 0,'-13'-51'1341'0'0,"10"39"-30"0"0,1 0 0 0 0,1 0 0 0 0,0-1 0 0 0,1-17 0 0 0,0 27-1113 0 0,1 0 0 0 0,-1 1 0 0 0,1-1 0 0 0,0 0 0 0 0,0 1-1 0 0,0-1 1 0 0,0 0 0 0 0,0 1 0 0 0,0 0 0 0 0,1-1 0 0 0,-1 1 0 0 0,1 0-1 0 0,0 0 1 0 0,0-1 0 0 0,-1 1 0 0 0,1 1 0 0 0,1-1 0 0 0,-1 0 0 0 0,0 0-1 0 0,0 1 1 0 0,1-1 0 0 0,-1 1 0 0 0,1 0 0 0 0,-1 0 0 0 0,1 0 0 0 0,-1 0-1 0 0,1 0 1 0 0,0 0 0 0 0,-1 1 0 0 0,5-1 0 0 0,-3 0-88 0 0,0 1 0 0 0,1 0 0 0 0,-1 0 0 0 0,0 0 0 0 0,1 0 0 0 0,-1 1 1 0 0,0-1-1 0 0,1 1 0 0 0,-1 0 0 0 0,0 0 0 0 0,0 1 0 0 0,0-1 0 0 0,0 1 0 0 0,0 0 0 0 0,0 0 0 0 0,-1 1 0 0 0,1-1 0 0 0,6 6 1 0 0,-4-1-104 0 0,0 1 1 0 0,0 0 0 0 0,-1 0-1 0 0,0 1 1 0 0,-1-1 0 0 0,0 1 0 0 0,6 17-1 0 0,-4-4 7 0 0,0 0 0 0 0,3 27-1 0 0,-7-28-32 0 0,0 0 0 0 0,-2-1 0 0 0,-1 1-1 0 0,-5 41 1 0 0,-2-23-496 0 0,-21 63 0 0 0,16-72 235 0 0,1-7 129 0 0,11-21 320 0 0,20-13 115 0 0,-5 3-119 0 0,1 1 1 0 0,0 0-1 0 0,0 2 0 0 0,31-9 0 0 0,66-4-2839 0 0,-68 12-1568 0 0,-28 3 2236 0 0</inkml:trace>
</inkml:ink>
</file>

<file path=ppt/ink/ink2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52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9 219 3999 0 0,'0'0'306'0'0,"-1"-1"-200"0"0,-4-3 3146 0 0,4 4-3142 0 0,1 0-1 0 0,0 0 0 0 0,0 0 0 0 0,0 0 0 0 0,0-1 0 0 0,0 1 0 0 0,0 0 0 0 0,-1 0 0 0 0,1 0 1 0 0,0-1-1 0 0,0 1 0 0 0,0 0 0 0 0,0 0 0 0 0,0 0 0 0 0,0-1 0 0 0,0 1 0 0 0,0 0 1 0 0,0 0-1 0 0,0 0 0 0 0,0-1 0 0 0,0 1 0 0 0,0 0 0 0 0,0 0 0 0 0,0 0 0 0 0,0-1 0 0 0,0 1 1 0 0,0 0-1 0 0,0 0 0 0 0,0 0 0 0 0,1-1 0 0 0,-1 1 0 0 0,0 0 0 0 0,0 0 0 0 0,0 0 1 0 0,0 0-1 0 0,0-1 0 0 0,0 1 0 0 0,1 0 0 0 0,-1 0 0 0 0,5-9 489 0 0,-5 9-610 0 0,6-5 299 0 0,0-1 0 0 0,1 1 0 0 0,0 1 0 0 0,0-1 0 0 0,0 1 0 0 0,1 0 0 0 0,12-4 0 0 0,-7 2 5 0 0,26-10 904 0 0,59-15 0 0 0,28-11-356 0 0,-120 39-1038 0 0,0 0 1 0 0,-1 0-1 0 0,1-1 1 0 0,-1 1-1 0 0,9-8 0 0 0,8-14-4112 0 0,-15 15-613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28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28 3679 0 0,'-2'1'167'0'0,"-33"32"4653"0"0,36-32-3823 0 0,1 1-775 0 0,-1 0-1 0 0,1 0 0 0 0,0 0 0 0 0,0 0 0 0 0,1-1 0 0 0,-1 1 0 0 0,0-1 1 0 0,0 1-1 0 0,1-1 0 0 0,-1 0 0 0 0,1 0 0 0 0,-1 0 0 0 0,1 0 1 0 0,0 0-1 0 0,-1-1 0 0 0,1 1 0 0 0,0-1 0 0 0,-1 0 0 0 0,1 0 1 0 0,0 0-1 0 0,0 0 0 0 0,2 0 0 0 0,10-2 515 0 0,0 1 0 0 0,24-7 0 0 0,62-24 159 0 0,2 1-189 0 0,-53 19-8147 0 0</inkml:trace>
</inkml:ink>
</file>

<file path=ppt/ink/ink2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52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9903 0 0,'0'0'898'0'0,"2"-1"-741"0"0,0 0 26 0 0,1 1-1 0 0,0-1 1 0 0,-1 1-1 0 0,1 0 1 0 0,-1-1-1 0 0,1 1 1 0 0,0 0 0 0 0,-1 0-1 0 0,1 1 1 0 0,-1-1-1 0 0,1 1 1 0 0,0-1 0 0 0,-1 1-1 0 0,1 0 1 0 0,-1 0-1 0 0,1 0 1 0 0,-1 0-1 0 0,0 0 1 0 0,0 0 0 0 0,1 1-1 0 0,-1-1 1 0 0,0 1-1 0 0,0 0 1 0 0,3 3-1 0 0,2 2 200 0 0,0 0 0 0 0,0 1 0 0 0,-1 0 0 0 0,0 0 0 0 0,6 12 0 0 0,-4-3-194 0 0,0 0 0 0 0,-1 0 0 0 0,-1 1 0 0 0,5 21 1 0 0,11 77 81 0 0,-16-75-226 0 0,17 61 274 0 0,3 21-3348 0 0,-23-105 1376 0 0</inkml:trace>
</inkml:ink>
</file>

<file path=ppt/ink/ink2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54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110 201 8351 0 0,'-15'-47'1896'0'0,"6"45"-1432"0"0,8 2-451 0 0,-1 0 0 0 0,1 1-1 0 0,-1-1 1 0 0,1 0 0 0 0,0 1-1 0 0,-1-1 1 0 0,1 1 0 0 0,-1-1-1 0 0,1 1 1 0 0,0 0 0 0 0,-1 0-1 0 0,1-1 1 0 0,0 1 0 0 0,0 0-1 0 0,0 0 1 0 0,0 0 0 0 0,0 0-1 0 0,0 1 1 0 0,0-1 0 0 0,0 0-1 0 0,0 0 1 0 0,0 2 0 0 0,-4 5 52 0 0,1-1 0 0 0,-6 14 0 0 0,7-14-21 0 0,-4 11 56 0 0,1 0-1 0 0,0 0 1 0 0,1 0 0 0 0,1 1-1 0 0,1-1 1 0 0,0 1 0 0 0,2 0-1 0 0,0 25 1 0 0,2-31-36 0 0,0-1 1 0 0,0 1-1 0 0,1-1 0 0 0,1 0 0 0 0,0 0 1 0 0,0 0-1 0 0,1 0 0 0 0,1-1 1 0 0,0 1-1 0 0,1-1 0 0 0,0 0 1 0 0,1-1-1 0 0,12 17 0 0 0,-15-23-2 0 0,0 0-1 0 0,0 0 1 0 0,0 0-1 0 0,0-1 1 0 0,1 0-1 0 0,-1 0 1 0 0,1 0 0 0 0,0-1-1 0 0,0 1 1 0 0,0-1-1 0 0,0 0 1 0 0,0 0-1 0 0,0-1 1 0 0,0 0-1 0 0,1 0 1 0 0,-1 0-1 0 0,1 0 1 0 0,-1-1-1 0 0,11-1 1 0 0,-7 0 42 0 0,-1 0-1 0 0,1-1 1 0 0,0-1-1 0 0,-1 1 1 0 0,1-1-1 0 0,-1-1 1 0 0,0 0-1 0 0,0 0 1 0 0,0 0-1 0 0,-1-1 1 0 0,11-8 0 0 0,-5 3 62 0 0,7-7 131 0 0,0 1-1 0 0,23-26 1 0 0,-37 35-260 0 0,-1 0 0 0 0,0 0-1 0 0,0 0 1 0 0,0-1 0 0 0,-1 1 0 0 0,-1-1 0 0 0,1 0-1 0 0,-1 0 1 0 0,0 0 0 0 0,3-18 0 0 0,-5 17-27 0 0,0-1 0 0 0,-1 1 0 0 0,0-1 0 0 0,0 0 0 0 0,-1 1 0 0 0,0-1 0 0 0,-1 1 0 0 0,0-1 0 0 0,-1 1 0 0 0,1 0 0 0 0,-2 0 1 0 0,1 0-1 0 0,-2 0 0 0 0,-8-14 0 0 0,-5-3-17 0 0,-1 1 1 0 0,-1 1 0 0 0,-27-25 0 0 0,18 18 17 0 0,25 27-14 0 0,-12-12 7 0 0,-23-20-1 0 0,35 32-15 0 0,-1 1 0 0 0,1-1 1 0 0,-1 1-1 0 0,0 0 0 0 0,0 1 0 0 0,-1-1 1 0 0,1 1-1 0 0,-1 0 0 0 0,1 1 1 0 0,-10-3-1 0 0,12 4-7 0 0,0 0 1 0 0,-1 0 0 0 0,1 0-1 0 0,0 1 1 0 0,0-1-1 0 0,0 1 1 0 0,0 0 0 0 0,0 0-1 0 0,0 0 1 0 0,-3 2-1 0 0,5-3 8 0 0,0 1 0 0 0,0 0 0 0 0,0-1 0 0 0,1 1 0 0 0,-1-1-1 0 0,0 1 1 0 0,1 0 0 0 0,-1 0 0 0 0,0 0 0 0 0,1-1 0 0 0,-1 1 0 0 0,1 0 0 0 0,-1 0-1 0 0,1 0 1 0 0,-1 0 0 0 0,1 2 0 0 0,-3 2-29 0 0,2-2-155 0 0,-1 0 1 0 0,0 0-1 0 0,1 0 1 0 0,0 1-1 0 0,0-1 1 0 0,0 1-1 0 0,-1 5 1 0 0,2-6-89 0 0,0-2-385 0 0,-1 1-129 0 0,-4 31-4030 0 0,5-22 1499 0 0</inkml:trace>
</inkml:ink>
</file>

<file path=ppt/ink/ink2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7:59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19 2271 0 0,'0'0'2208'0'0,"9"-5"352"0"0,-9 5-2574 0 0,8-5 4434 0 0,-8 5-4400 0 0,0 0 0 0 0,0 0 0 0 0,1 0 0 0 0,-1 0 0 0 0,0 0 0 0 0,0 0 0 0 0,0 0 0 0 0,0 0 0 0 0,1 0 0 0 0,-1 0 0 0 0,0 0 0 0 0,0 0 0 0 0,0 0 0 0 0,0 0 0 0 0,1 0 0 0 0,-1 0 0 0 0,0 0 0 0 0,0 0 0 0 0,0 0 0 0 0,0 0 0 0 0,1 0 0 0 0,-1 1 0 0 0,0-1 0 0 0,0 0 0 0 0,0 0 0 0 0,0 0 0 0 0,0 0 0 0 0,1 0 0 0 0,-1 0 0 0 0,0 0 0 0 0,0 1 0 0 0,0-1 0 0 0,0 0 0 0 0,0 0 0 0 0,0 0 0 0 0,0 0 0 0 0,0 1 0 0 0,0-1 0 0 0,1 0 0 0 0,-1 0 0 0 0,0 0 0 0 0,0 0 0 0 0,0 1 0 0 0,0-1 0 0 0,0 0 0 0 0,0 0 0 0 0,0 0 0 0 0,0 1 0 0 0,0-1 0 0 0,0 0 0 0 0,0 0 0 0 0,-1 0 0 0 0,1 0 0 0 0,0 1 0 0 0,0-1 0 0 0,0 0 0 0 0,0 0 0 0 0,0 0 0 0 0,0 2 434 0 0,0-3-387 0 0,3-4-43 0 0,-3 4 237 0 0,0 0-194 0 0,0-4-68 0 0,0 3 463 0 0,-2 1-407 0 0,-1 0-38 0 0,-5 7-187 0 0,6-5 234 0 0,2 1-8 0 0,-2 5-27 0 0,2-6 1007 0 0,1-2-981 0 0,2-4-34 0 0,-2 2 22 0 0,1-2-43 0 0,-2 5-1 0 0,0 0 0 0 0,0 0 0 0 0,0 0 0 0 0,0 0 0 0 0,0 0 0 0 0,0 0 1 0 0,0 0-1 0 0,0 0 0 0 0,0 0 0 0 0,0 0 0 0 0,0 0 0 0 0,0 0 1 0 0,0 0-1 0 0,0 0 0 0 0,-1 0 0 0 0,1 0 0 0 0,0 0 0 0 0,0 0 0 0 0,0 0 1 0 0,0 0-1 0 0,0 0 0 0 0,0 0 0 0 0,0 0 0 0 0,0-1 0 0 0,0 1 0 0 0,0 0 1 0 0,0 0-1 0 0,0 0 0 0 0,0 0 0 0 0,0 0 0 0 0,0 0 0 0 0,0 0 0 0 0,0 0 1 0 0,0 0-1 0 0,0 0 0 0 0,0 0 0 0 0,0 0 0 0 0,0 0 0 0 0,0 0 0 0 0,0 0 1 0 0,0 0-1 0 0,0 0 0 0 0,0 0 0 0 0,0 0 0 0 0,0 0 0 0 0,0 0 0 0 0,0 0 1 0 0,0 0-1 0 0,0 0 0 0 0,-7 3-10 0 0,-1 2 11 0 0,3 1 14 0 0,4-5 459 0 0,2-2-408 0 0,3-4-11 0 0,0 0-54 0 0,-4 5-43 0 0,-3 6 43 0 0,2-4 748 0 0,-8 3-5707 0 0</inkml:trace>
</inkml:ink>
</file>

<file path=ppt/ink/ink2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8:0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22 8495 0 0,'0'0'1336'0'0,"-1"2"-1188"0"0,-3 7 19 0 0,0 1-1 0 0,0 0 1 0 0,1 0 0 0 0,0 0-1 0 0,1 1 1 0 0,0-1-1 0 0,0 0 1 0 0,1 20-1 0 0,1 7 179 0 0,7 43-1 0 0,-5-60-185 0 0,1 0 0 0 0,2-1 0 0 0,0 1 0 0 0,8 20 0 0 0,-10-31-20 0 0,1 0-1 0 0,1 0 1 0 0,0 0 0 0 0,0-1-1 0 0,0 1 1 0 0,1-1 0 0 0,0-1-1 0 0,1 1 1 0 0,-1-1 0 0 0,13 9-1 0 0,-17-14-87 0 0,0 0-1 0 0,1-1 0 0 0,-1 1 1 0 0,1-1-1 0 0,-1 0 1 0 0,1 0-1 0 0,-1 0 1 0 0,1 0-1 0 0,0 0 0 0 0,-1-1 1 0 0,1 1-1 0 0,0-1 1 0 0,0 0-1 0 0,0 0 0 0 0,-1 0 1 0 0,1 0-1 0 0,3 0 1 0 0,-2-1 33 0 0,1 0 1 0 0,-1-1 0 0 0,0 1 0 0 0,0-1 0 0 0,0 0 0 0 0,0 0-1 0 0,0 0 1 0 0,0-1 0 0 0,6-5 0 0 0,-1 0 83 0 0,0 0 0 0 0,-1-1 0 0 0,-1 0 0 0 0,1 0 0 0 0,-2-1 0 0 0,1 0 0 0 0,6-14 0 0 0,-8 14-104 0 0,-1-1 0 0 0,0 0-1 0 0,-1 0 1 0 0,0-1 0 0 0,0 1-1 0 0,-2-1 1 0 0,1 1 0 0 0,-1-1-1 0 0,-1 0 1 0 0,0 1 0 0 0,-1-1-1 0 0,0 0 1 0 0,0 1 0 0 0,-2-1-1 0 0,1 1 1 0 0,-6-15 0 0 0,4 16-60 0 0,0 1 0 0 0,-1-1 0 0 0,0 1 0 0 0,0 0 0 0 0,-1 0 0 0 0,0 1 0 0 0,0 0 0 0 0,-1 0 0 0 0,0 0 0 0 0,-1 1 0 0 0,1 0 0 0 0,-1 1 0 0 0,-1-1 0 0 0,1 2 0 0 0,-1-1 0 0 0,0 1 0 0 0,-1 0 0 0 0,-14-5 0 0 0,6 5-106 0 0,1 1 0 0 0,-1 1 0 0 0,1 0 1 0 0,-1 2-1 0 0,0 0 0 0 0,0 0 0 0 0,0 2 0 0 0,0 0 1 0 0,0 2-1 0 0,-22 4 0 0 0,31-4 6 0 0,1-1 1 0 0,0 1-1 0 0,0 1 0 0 0,0-1 0 0 0,0 2 1 0 0,-9 5-1 0 0,14-8-191 0 0,0 1 0 0 0,-1-1 0 0 0,1 1 0 0 0,0-1 0 0 0,1 1 0 0 0,-1 0 0 0 0,0 0 0 0 0,1 1 0 0 0,0-1 0 0 0,-1 0 0 0 0,1 1 0 0 0,1-1-1 0 0,-1 1 1 0 0,0 0 0 0 0,0 4 0 0 0,2-5-2893 0 0,6 6-140 0 0</inkml:trace>
</inkml:ink>
</file>

<file path=ppt/ink/ink2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8:00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10 9359 0 0,'0'0'720'0'0,"-1"-1"-474"0"0,-11-8 838 0 0,7 10 195 0 0,3 1-1349 0 0,1-2 78 0 0,0 0 1 0 0,0 0-1 0 0,0 0 1 0 0,1 1-1 0 0,-1-1 0 0 0,0 0 1 0 0,1 1-1 0 0,-1-1 1 0 0,0 0-1 0 0,1 1 0 0 0,-1-1 1 0 0,0 1-1 0 0,1-1 1 0 0,-1 1-1 0 0,1-1 1 0 0,-1 1-1 0 0,0 0 0 0 0,1-1 1 0 0,0 1-1 0 0,-1 0 1 0 0,1-1-1 0 0,-1 2 0 0 0,0 0-12 0 0,-7 13 4 0 0,8-11 0 0 0,0 0 0 0 0,-1-2-3 0 0,0 3 2 0 0,5 11 27 0 0,-2-11 65 0 0,1 1 0 0 0,0-1 0 0 0,0 0 1 0 0,0 1-1 0 0,0-2 0 0 0,1 1 0 0 0,0 0 1 0 0,0-1-1 0 0,0 1 0 0 0,1-1 0 0 0,-1 0 1 0 0,8 4-1 0 0,8 4 412 0 0,0 0 1 0 0,21 8-1 0 0,14 8 93 0 0,-47-23-528 0 0,1 0 0 0 0,-1 1 0 0 0,0 0 0 0 0,0 0 0 0 0,13 14 1 0 0,-19-17-61 0 0,0 0 1 0 0,1 0-1 0 0,-1 0 1 0 0,-1 0-1 0 0,1 1 1 0 0,0-1-1 0 0,-1 1 1 0 0,0-1 0 0 0,1 1-1 0 0,-2-1 1 0 0,1 1-1 0 0,0-1 1 0 0,-1 1-1 0 0,1 0 1 0 0,-1-1-1 0 0,0 1 1 0 0,0 0-1 0 0,0 0 1 0 0,-2 4 0 0 0,0 1 11 0 0,-1 0 0 0 0,0 0 1 0 0,0 0-1 0 0,-1-1 1 0 0,0 1-1 0 0,0-1 0 0 0,-1 0 1 0 0,0 0-1 0 0,-1 0 1 0 0,0-1-1 0 0,0 0 0 0 0,-1 0 1 0 0,-10 9-1 0 0,-2-1-257 0 0,-1-1 1 0 0,0-1-1 0 0,-1-1 0 0 0,-23 11 0 0 0,12-11-988 0 0,1-3-57 0 0</inkml:trace>
</inkml:ink>
</file>

<file path=ppt/ink/ink2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8:01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1 246 12095 0 0,'21'-24'775'0'0,"1"1"0"0"0,1 2-1 0 0,1 0 1 0 0,1 1 0 0 0,1 2-1 0 0,1 0 1 0 0,46-21 0 0 0,23-13-5203 0 0,-80 43-734 0 0</inkml:trace>
  <inkml:trace contextRef="#ctx0" brushRef="#br0" timeOffset="1">757 179 16615 0 0,'10'-17'736'0'0,"-2"9"152"0"0,0-1-712 0 0,4-1-176 0 0,0 0 0 0 0,2 0 0 0 0,1-1-112 0 0,0-1-56 0 0,-1 0-16 0 0,3 2 0 0 0,-1 0-336 0 0,-1 2-72 0 0,0 0-16 0 0,-2 3 0 0 0,0 0-832 0 0,-2 0-176 0 0,-2 2-32 0 0</inkml:trace>
</inkml:ink>
</file>

<file path=ppt/ink/ink2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8:01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13879 0 0,'0'0'608'0'0,"11"-5"136"0"0,3-2-592 0 0,3-2-152 0 0,2 0 0 0 0,3-1 0 0 0,3-1 616 0 0,0 0 96 0 0,0 0 24 0 0,0-2 0 0 0,1-1-2176 0 0,0 2-440 0 0,-1 1-80 0 0</inkml:trace>
</inkml:ink>
</file>

<file path=ppt/ink/ink2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8:01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138 150 13879 0 0,'-6'3'128'0'0,"1"-1"0"0"0,0 1 0 0 0,1 0-1 0 0,-1 0 1 0 0,1 1 0 0 0,-1-1 0 0 0,1 1 0 0 0,0 0-1 0 0,0 0 1 0 0,1 0 0 0 0,-1 1 0 0 0,-5 8 0 0 0,-1 4 43 0 0,1 1 1 0 0,-9 24-1 0 0,9-19 78 0 0,1 1-1 0 0,-8 36 1 0 0,14-51-239 0 0,1 1 0 0 0,0 0 0 0 0,0 0 1 0 0,1-1-1 0 0,0 1 0 0 0,1 0 0 0 0,0 0 1 0 0,0-1-1 0 0,5 16 0 0 0,-5-21 10 0 0,1 0 0 0 0,0 0-1 0 0,0 0 1 0 0,0 0-1 0 0,0 0 1 0 0,1 0 0 0 0,0 0-1 0 0,0-1 1 0 0,-1 0 0 0 0,2 1-1 0 0,-1-1 1 0 0,0 0 0 0 0,1-1-1 0 0,-1 1 1 0 0,1 0-1 0 0,0-1 1 0 0,7 3 0 0 0,-6-3 28 0 0,1 0 1 0 0,-1 0-1 0 0,0-1 1 0 0,1 0-1 0 0,-1 0 1 0 0,1-1-1 0 0,-1 1 0 0 0,1-1 1 0 0,0 0-1 0 0,-1-1 1 0 0,1 1-1 0 0,-1-1 1 0 0,11-3-1 0 0,-1-1 18 0 0,-1 0 0 0 0,0-1 0 0 0,0-1 0 0 0,0 0 0 0 0,-1-1 0 0 0,0 0 0 0 0,-1-1 0 0 0,0-1 0 0 0,0 0 0 0 0,-1 0 0 0 0,0-1 0 0 0,-1-1 0 0 0,0 0 0 0 0,-1 0 0 0 0,12-21 0 0 0,-11 14-90 0 0,0 0 0 0 0,-2-1 0 0 0,0 0 0 0 0,-1 0 0 0 0,-1-1 0 0 0,-1 1 0 0 0,-1-1 0 0 0,2-25 0 0 0,-6 36-34 0 0,0 1 0 0 0,-1-1 0 0 0,1 1 0 0 0,-2-1 0 0 0,1 1 0 0 0,-1-1 0 0 0,-1 1 0 0 0,-6-17 0 0 0,5 19 27 0 0,1 1 0 0 0,-1-1 1 0 0,0 1-1 0 0,-1 0 0 0 0,0 0 1 0 0,0 0-1 0 0,0 1 0 0 0,0 0 1 0 0,-1 0-1 0 0,0 0 0 0 0,0 1 1 0 0,-11-7-1 0 0,12 9-2 0 0,-1-1-1 0 0,0 1 1 0 0,0 0-1 0 0,0 0 1 0 0,0 1 0 0 0,-1-1-1 0 0,1 2 1 0 0,0-1 0 0 0,0 0-1 0 0,-1 1 1 0 0,1 0 0 0 0,0 1-1 0 0,-1 0 1 0 0,1 0 0 0 0,0 0-1 0 0,0 0 1 0 0,0 1-1 0 0,0 0 1 0 0,-8 4 0 0 0,-2 2-51 0 0,1 0 0 0 0,0 1 1 0 0,1 0-1 0 0,-1 1 0 0 0,-23 23 1 0 0,33-29 70 0 0,0 1 1 0 0,1 1-1 0 0,-1-1 1 0 0,1 0-1 0 0,-4 7 1 0 0,7-10-107 0 0,1-1 1 0 0,-1 0-1 0 0,0 1 1 0 0,0-1-1 0 0,1 0 1 0 0,-1 1 0 0 0,1-1-1 0 0,-1 1 1 0 0,1-1-1 0 0,0 1 1 0 0,0-1-1 0 0,-1 1 1 0 0,1 0 0 0 0,0-1-1 0 0,0 1 1 0 0,1-1-1 0 0,-1 1 1 0 0,0-1 0 0 0,0 1-1 0 0,1-1 1 0 0,-1 1-1 0 0,1-1 1 0 0,-1 1-1 0 0,1-1 1 0 0,0 0 0 0 0,0 1-1 0 0,-1-1 1 0 0,3 2-1 0 0,7 5-1617 0 0</inkml:trace>
</inkml:ink>
</file>

<file path=ppt/ink/ink2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8:02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31 11519 0 0,'0'0'1040'0'0,"-1"2"-853"0"0,-14 29 898 0 0,14-29-759 0 0,1 0-216 0 0,0 6-83 0 0,1-7-14 0 0,-1 0 1 0 0,0-1-1 0 0,0 1 0 0 0,0 0 1 0 0,1 0-1 0 0,-1 0 0 0 0,0-1 1 0 0,1 1-1 0 0,-1 0 0 0 0,0 0 1 0 0,1-1-1 0 0,-1 1 0 0 0,1 0 0 0 0,0-1 1 0 0,-1 1-1 0 0,1 0 0 0 0,-1-1 1 0 0,1 1-1 0 0,0-1 0 0 0,-1 1 1 0 0,1-1-1 0 0,0 0 0 0 0,0 1 1 0 0,-1-1-1 0 0,1 0 0 0 0,0 1 1 0 0,1-1-1 0 0,1 1 54 0 0,0 0 0 0 0,0-1 0 0 0,0 1 0 0 0,0-1-1 0 0,0 1 1 0 0,4-1 0 0 0,-5-1-17 0 0,0 1 1 0 0,0 0-1 0 0,0 0 0 0 0,0-1 0 0 0,0 1 1 0 0,0-1-1 0 0,0 1 0 0 0,0-1 0 0 0,0 0 0 0 0,0 0 1 0 0,0 0-1 0 0,0 0 0 0 0,-1 0 0 0 0,1 0 0 0 0,-1 0 1 0 0,1-1-1 0 0,0 1 0 0 0,-1-1 0 0 0,0 1 0 0 0,1-1 1 0 0,-1 1-1 0 0,0-1 0 0 0,0 0 0 0 0,0 0 0 0 0,0 1 1 0 0,0-1-1 0 0,-1 0 0 0 0,2-3 0 0 0,-2 4-50 0 0,0 1 0 0 0,1-1 0 0 0,-1 1 0 0 0,0-1 0 0 0,0 1 0 0 0,0-1 0 0 0,0 1 0 0 0,0-1 0 0 0,0 1 0 0 0,0-1 0 0 0,0 1 0 0 0,0-1 0 0 0,0 1 0 0 0,0-1 0 0 0,0 1 0 0 0,0-1 0 0 0,0 1 0 0 0,0-1 0 0 0,0 1 0 0 0,-1 0 0 0 0,1-1 0 0 0,0 1 0 0 0,0-1 0 0 0,-1 1 0 0 0,1-1 0 0 0,0 1 0 0 0,-1 0 0 0 0,1-1 0 0 0,-1 0 0 0 0,0 0-2 0 0,0-2-50 0 0,0 0-1 0 0,0 1 1 0 0,0-1 0 0 0,0 1 0 0 0,-1 0-1 0 0,1-1 1 0 0,-1 1 0 0 0,0 0 0 0 0,1 0-1 0 0,-1 0 1 0 0,0 0 0 0 0,0 0 0 0 0,-1 0-1 0 0,1 0 1 0 0,0 1 0 0 0,-1-1 0 0 0,1 1-1 0 0,-1 0 1 0 0,1 0 0 0 0,-1 0 0 0 0,-4-2-1 0 0,0 3 11 0 0,7 0 81 0 0,-1 0 1 0 0,1 0 0 0 0,-1 1-1 0 0,1-1 1 0 0,-1 0 0 0 0,1 1 0 0 0,-1-1-1 0 0,1 0 1 0 0,-1 1 0 0 0,1-1-1 0 0,-1 0 1 0 0,1 1 0 0 0,-1-1-1 0 0,1 1 1 0 0,0-1 0 0 0,-1 1 0 0 0,1-1-1 0 0,0 1 1 0 0,0-1 0 0 0,-1 1-1 0 0,1-1 1 0 0,0 1 0 0 0,0-1-1 0 0,0 1 1 0 0,-1-1 0 0 0,1 1 0 0 0,0 0-1 0 0,0-1 1 0 0,0 1 0 0 0,0-1-1 0 0,0 1 1 0 0,0 0 0 0 0,0-1 0 0 0,0 1-1 0 0,1 0 1 0 0,7 3 33 0 0,0-2 7 0 0,-4-2-22 0 0,2-2-70 0 0,-4 2-107 0 0,-2-1 60 0 0,0 1-1 0 0,-1-1 1 0 0,1 0 0 0 0,0 0-1 0 0,0 1 1 0 0,-1-1 0 0 0,1 0-1 0 0,-1 1 1 0 0,1-1 0 0 0,0 1-1 0 0,-1-1 1 0 0,1 1 0 0 0,-1-1-1 0 0,0 0 1 0 0,1 1 0 0 0,-1 0-1 0 0,1-1 1 0 0,-1 1 0 0 0,0-1-1 0 0,1 1 1 0 0,-1 0 0 0 0,0-1-1 0 0,1 1 1 0 0,-1 0 0 0 0,0 0-1 0 0,0 0 1 0 0,1-1 0 0 0,-1 1-1 0 0,0 0 1 0 0,-1 0 0 0 0,-24-1-3793 0 0,18 2-404 0 0</inkml:trace>
</inkml:ink>
</file>

<file path=ppt/ink/ink2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8:0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20 231 11343 0 0,'-20'-101'2272'0'0,"20"99"-2151"0"0,0-1 0 0 0,0 1-1 0 0,0-1 1 0 0,0 0-1 0 0,1 1 1 0 0,-1-1 0 0 0,1 1-1 0 0,0-1 1 0 0,-1 1-1 0 0,1-1 1 0 0,0 1 0 0 0,0 0-1 0 0,1-1 1 0 0,-1 1 0 0 0,0 0-1 0 0,1 0 1 0 0,-1 0-1 0 0,1 0 1 0 0,0 0 0 0 0,0 0-1 0 0,-1 1 1 0 0,1-1-1 0 0,4-2 1 0 0,3-3 371 0 0,1 1-1 0 0,-1 0 1 0 0,21-8 0 0 0,-11 6-11 0 0,0 1 1 0 0,0 0-1 0 0,0 2 1 0 0,38-6 0 0 0,-47 10-350 0 0,1 0 0 0 0,0 1 0 0 0,-1 0 1 0 0,1 1-1 0 0,-1 0 0 0 0,1 1 0 0 0,-1 0 1 0 0,1 0-1 0 0,-1 1 0 0 0,19 8 0 0 0,-26-9-128 0 0,0-1 0 0 0,0 1 0 0 0,0 0 0 0 0,0 0-1 0 0,0 0 1 0 0,0 0 0 0 0,-1 1 0 0 0,1-1 0 0 0,-1 1 0 0 0,0-1 0 0 0,0 1-1 0 0,0 0 1 0 0,0 0 0 0 0,0 0 0 0 0,0 0 0 0 0,-1 0 0 0 0,1 0-1 0 0,-1 1 1 0 0,1 3 0 0 0,-1 0-1 0 0,0 0-1 0 0,0 0 1 0 0,-1 0-1 0 0,0 0 1 0 0,-1 0-1 0 0,1-1 1 0 0,-1 1 0 0 0,-4 13-1 0 0,-2 1-70 0 0,0 0-1 0 0,-1-1 0 0 0,-1 0 1 0 0,-1 0-1 0 0,-14 19 0 0 0,-69 89-508 0 0,78-108 534 0 0,9-12-8 0 0,-92 109-1042 0 0,93-112 1105 0 0,5-5-8 0 0,0 1 0 0 0,0-1 1 0 0,0 0-1 0 0,0 1 0 0 0,0-1 0 0 0,0 0 0 0 0,0 1 0 0 0,0-1 0 0 0,0 0 0 0 0,0 1 1 0 0,0-1-1 0 0,0 0 0 0 0,0 0 0 0 0,0 1 0 0 0,1-1 0 0 0,-1 0 0 0 0,0 1 0 0 0,0-1 1 0 0,0 0-1 0 0,0 0 0 0 0,1 1 0 0 0,-1-1 0 0 0,0 0 0 0 0,0 0 0 0 0,0 1 0 0 0,1-1 1 0 0,-1 0-1 0 0,0 0 0 0 0,1 0 0 0 0,-1 0 0 0 0,0 1 0 0 0,0-1 0 0 0,1 0 1 0 0,-1 0-1 0 0,0 0 0 0 0,1 0 0 0 0,-1 0 0 0 0,0 0 0 0 0,1 0 0 0 0,-1 0 0 0 0,12 4 111 0 0,-12-4-115 0 0,7 1 44 0 0,-1-1 0 0 0,1 1 0 0 0,-1-1 0 0 0,1-1 1 0 0,-1 1-1 0 0,1-1 0 0 0,9-3 0 0 0,46-17 116 0 0,-35 12-137 0 0,14-4 1 0 0,34-13-1060 0 0,-65 22-297 0 0,0-1 1 0 0,16-11 0 0 0,-10 4-4699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29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2791 0 0,'0'0'126'0'0,"1"-2"-5"0"0,1-3-92 0 0,1 0-1 0 0,0 0 1 0 0,0 0-1 0 0,10-14 8107 0 0,-8 28-7598 0 0,0 0-1 0 0,-1 1 1 0 0,0-1 0 0 0,0 1-1 0 0,-1 0 1 0 0,4 20-1 0 0,-3-14-197 0 0,27 154 1773 0 0,7 28-471 0 0,-29-171-1278 0 0,-8-26-463 0 0</inkml:trace>
</inkml:ink>
</file>

<file path=ppt/ink/ink2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8:02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36 15055 0 0,'17'-27'1675'0'0,"-16"25"-1338"0"0,3-5 549 0 0,-27 55-1502 0 0,11-26 511 0 0,-10 28 0 0 0,20-43 188 0 0,0 0 1 0 0,0 0 0 0 0,1 0-1 0 0,-1 0 1 0 0,1 0-1 0 0,1 1 1 0 0,-1-1 0 0 0,2 12-1 0 0,0-17-44 0 0,-1-1 0 0 0,0 0 0 0 0,1 1 0 0 0,-1-1 0 0 0,1 0 0 0 0,0 0 0 0 0,-1 1 1 0 0,1-1-1 0 0,0 0 0 0 0,0 0 0 0 0,-1 0 0 0 0,1 0 0 0 0,0 0 0 0 0,0 0 0 0 0,0 0 0 0 0,1 0 0 0 0,-1 0 0 0 0,0-1 0 0 0,0 1 0 0 0,0 0 0 0 0,1-1 0 0 0,-1 1 0 0 0,0-1 0 0 0,0 1 0 0 0,3 0 0 0 0,1 0 68 0 0,1 0 0 0 0,-1 0 0 0 0,1 0 0 0 0,9-1 0 0 0,32-2 250 0 0,48-8 1 0 0,-63 5-112 0 0,0 1 0 0 0,0 2 1 0 0,0 1-1 0 0,44 5 0 0 0,-72-4-190 0 0,1 1 0 0 0,-1 0-1 0 0,0 0 1 0 0,0 0 0 0 0,0 0 0 0 0,0 1-1 0 0,0 0 1 0 0,-1 0 0 0 0,1 0 0 0 0,0 0 0 0 0,-1 0-1 0 0,0 1 1 0 0,1 0 0 0 0,4 5 0 0 0,-5-4-47 0 0,0 1 1 0 0,0-1 0 0 0,0 1 0 0 0,0 0-1 0 0,-1 0 1 0 0,0 0 0 0 0,0 0 0 0 0,0 1 0 0 0,-1-1-1 0 0,2 11 1 0 0,-2-7-31 0 0,0 1 0 0 0,0-1 0 0 0,-1 1-1 0 0,0 0 1 0 0,-1-1 0 0 0,0 1 0 0 0,0 0 0 0 0,-1-1 0 0 0,-1 1-1 0 0,-3 10 1 0 0,3-12 19 0 0,-1-1 1 0 0,1 0-1 0 0,-2 0 0 0 0,1 0 0 0 0,0-1 1 0 0,-1 0-1 0 0,-1 0 0 0 0,1 0 0 0 0,-1 0 0 0 0,0-1 1 0 0,0 0-1 0 0,-13 8 0 0 0,0-2-41 0 0,0-1 0 0 0,-1-1 0 0 0,-33 10 0 0 0,-66 11-873 0 0,102-27-204 0 0,0 0 1 0 0,0-1-1 0 0,0 0 0 0 0,0-1 0 0 0,-27-3 1 0 0,19-3-4371 0 0</inkml:trace>
</inkml:ink>
</file>

<file path=ppt/ink/ink2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8:03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15055 0 0,'16'-13'718'0'0,"0"1"1"0"0,1 1-1 0 0,0 0 0 0 0,1 1 0 0 0,0 1 0 0 0,1 1 1 0 0,23-7-1 0 0,141-30 719 0 0,-181 44-1468 0 0,30-5-178 0 0,67-13 14 0 0,-33 10-3514 0 0,-54 8 1132 0 0,-2 2-3317 0 0</inkml:trace>
</inkml:ink>
</file>

<file path=ppt/ink/ink2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8:04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0 543 5783 0 0,'0'0'5314'0'0,"2"0"-3746"0"0,108-11 3419 0 0,136-19-1152 0 0,-210 23-3398 0 0,512-115 2677 0 0,-64-20-2122 0 0,-198 67-756 0 0,-232 63-223 0 0,60-19-88 0 0,-94 24 27 0 0,-1 0 0 0 0,1-2 0 0 0,26-15 0 0 0,-43 22-137 0 0,1 0-1 0 0,-1 0 1 0 0,1-1-1 0 0,-1 0 0 0 0,0 0 1 0 0,0 0-1 0 0,0 0 1 0 0,-1 0-1 0 0,5-6 0 0 0,-7 8 61 0 0,0 1 0 0 0,0-1-1 0 0,0 1 1 0 0,0-1-1 0 0,0 1 1 0 0,0-1-1 0 0,0 1 1 0 0,0-1 0 0 0,0 1-1 0 0,0-1 1 0 0,-1 1-1 0 0,1-1 1 0 0,0 1 0 0 0,0-1-1 0 0,-1 1 1 0 0,1-1-1 0 0,0 1 1 0 0,0-1-1 0 0,-1 1 1 0 0,1 0 0 0 0,-1-1-1 0 0,0 0 1 0 0,-8-7-1253 0 0,6 7 943 0 0,0-1 1 0 0,0 1-1 0 0,0-1 0 0 0,0 1 1 0 0,-1 0-1 0 0,1 0 0 0 0,0 0 1 0 0,-6 0-1 0 0,-18-1-2020 0 0</inkml:trace>
</inkml:ink>
</file>

<file path=ppt/ink/ink2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8:04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0 375 13247 0 0,'0'0'1555'0'0,"2"3"-562"0"0,2 1-725 0 0,-1 1-1 0 0,2-1 0 0 0,-1 1 1 0 0,0-1-1 0 0,1 0 1 0 0,0-1-1 0 0,0 1 0 0 0,0-1 1 0 0,0 0-1 0 0,0 0 1 0 0,1 0-1 0 0,-1-1 0 0 0,1 0 1 0 0,0 0-1 0 0,0-1 0 0 0,7 2 1 0 0,13 1-242 0 0,1-1 0 0 0,36 0 1 0 0,-51-3 291 0 0,72 0 1235 0 0,116-16-1 0 0,81-30 468 0 0,-45-3-877 0 0,-101 20-690 0 0,125-31 329 0 0,-69 15-424 0 0,1 1-93 0 0,363-72-201 0 0,-535 112-134 0 0,-15 2-410 0 0,1 1 1 0 0,0 0-1 0 0,9-1 0 0 0,-32-12-3796 0 0,5 8-1473 0 0,-4-1-1558 0 0</inkml:trace>
</inkml:ink>
</file>

<file path=ppt/ink/ink2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38:41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46 4319 0 0,'-7'-9'373'0'0,"-3"-4"-264"0"0,-2-10 5713 0 0,21 29-5453 0 0,-3-2-290 0 0,-1 0-6 0 0,-1 1-1 0 0,0 0 0 0 0,0-1 1 0 0,0 2-1 0 0,-1-1 0 0 0,0 0 0 0 0,3 7 1 0 0,17 44 339 0 0,-18-44-348 0 0,19 64 278 0 0,28 151 0 0 0,-29-110-221 0 0,-1-26-38 0 0,3-1 1 0 0,41 95-1 0 0,90 185 32 0 0,182 459 622 0 0,-243-536-98 0 0,-45-127 72 0 0,32 111 923 0 0,-25-62-621 0 0,-22-75-714 0 0,-18-82-250 0 0,14 59 130 0 0,-18-64 10 0 0,30 70 0 0 0,-39-111-145 0 0,-1 0 1 0 0,0 0-1 0 0,-1 0 0 0 0,0 0 0 0 0,-1 0 1 0 0,0 19-1 0 0,-10 74 80 0 0,-1 7 176 0 0,17-28 137 0 0,-3-57-353 0 0,-2 0 1 0 0,-1 42-1 0 0,-5-25-83 0 0,0-12 1 0 0,1 0 0 0 0,2 1 0 0 0,2 0 0 0 0,5 39 0 0 0,-1-57 50 0 0,-3-9-51 0 0,6 12 10 0 0,-3-11 27 0 0,0 0 0 0 0,1-1 0 0 0,-1 0 0 0 0,1 1 0 0 0,0-2 0 0 0,0 1 0 0 0,1-1 0 0 0,0 0 0 0 0,0 0-1 0 0,0-1 1 0 0,11 5 0 0 0,-5-4 70 0 0,-1 0-1 0 0,1-1 0 0 0,0 0 0 0 0,1-1 0 0 0,-1-1 0 0 0,20 1 0 0 0,-4-1 82 0 0,-1-2 0 0 0,0-1 0 0 0,1-1-1 0 0,36-7 1 0 0,166-36 691 0 0,-177 38-786 0 0,78 0 0 0 0,-22 2-26 0 0,110-28 19 0 0,-2-19 81 0 0,-50 10-71 0 0,67 3 161 0 0,30-7-144 0 0,36-43 2 0 0,31-7 57 0 0,325-77 24 0 0,-540 141-156 0 0,564-144 184 0 0,-182 48 11 0 0,-22-17-81 0 0,98-33-59 0 0,-333 106-75 0 0,345-90 47 0 0,-205 59-19 0 0,71-10 74 0 0,-28 2 3 0 0,-196 48-55 0 0,-37 19-65 0 0,221-23-1 0 0,-392 66-14 0 0,-15 0-104 0 0,-1 1-1 0 0,1 0 1 0 0,0-1 0 0 0,10-3-1 0 0,-51 20-1719 0 0,-61 18 0 0 0,10-7-77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30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7455 0 0,'0'0'4458'0'0,"1"1"-3801"0"0,4 1-380 0 0,-1 0 0 0 0,1 0 0 0 0,0 0 0 0 0,0 0 0 0 0,0-1 0 0 0,0 0 0 0 0,0 0 0 0 0,7 0 0 0 0,46 0 1203 0 0,-30-2-1005 0 0,-22 1-382 0 0,360-15 1643 0 0,-345 11-1934 0 0,15-1-307 0 0,-16 7-3080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30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117 129 13879 0 0,'-26'-14'1479'0'0,"17"6"-1410"0"0,9 7-40 0 0,-1 0 0 0 0,1 1 1 0 0,0-1-1 0 0,0 0 0 0 0,0 0 0 0 0,0 0 0 0 0,0 0 0 0 0,0 0 0 0 0,0 1 0 0 0,0-1 0 0 0,0 0 0 0 0,0 0 0 0 0,0 0 0 0 0,0 0 0 0 0,1 1 1 0 0,-1-1-1 0 0,0 0 0 0 0,0 0 0 0 0,1 1 0 0 0,-1-1 0 0 0,1 0 0 0 0,-1 0 0 0 0,1 1 0 0 0,-1-1 0 0 0,1 0 0 0 0,-1 1 0 0 0,1-1 1 0 0,0 0-1 0 0,23-19 501 0 0,-19 16-293 0 0,6-4 112 0 0,-1 1 1 0 0,1 0-1 0 0,1 1 0 0 0,-1 0 1 0 0,1 1-1 0 0,23-7 0 0 0,-29 10-249 0 0,1 0 0 0 0,0 0 0 0 0,0 1 0 0 0,1 0 0 0 0,-1 1 0 0 0,0-1 0 0 0,0 2-1 0 0,0-1 1 0 0,0 1 0 0 0,0 0 0 0 0,1 0 0 0 0,-2 1 0 0 0,13 4 0 0 0,-14-4-73 0 0,-1 0 1 0 0,0 1-1 0 0,0 0 1 0 0,0 0-1 0 0,0 0 1 0 0,0 0-1 0 0,0 0 0 0 0,-1 1 1 0 0,0 0-1 0 0,0 0 1 0 0,0 0-1 0 0,0 0 1 0 0,0 0-1 0 0,-1 0 1 0 0,0 1-1 0 0,0-1 0 0 0,0 1 1 0 0,0 0-1 0 0,-1 0 1 0 0,0-1-1 0 0,0 1 1 0 0,0 0-1 0 0,-1 0 1 0 0,1 0-1 0 0,-1 6 0 0 0,-1 0 4 0 0,1 1 0 0 0,-2-1 0 0 0,1 1 0 0 0,-2-1-1 0 0,1 1 1 0 0,-2-1 0 0 0,1 0 0 0 0,-2 0-1 0 0,-8 17 1 0 0,-18 20-6 0 0,-2-1-1 0 0,-53 59 0 0 0,37-48-17 0 0,7-10-7 0 0,-51 44 0 0 0,69-75 11 0 0,22-16 107 0 0,14-9-43 0 0,-10 8-63 0 0,22-11 160 0 0,1 1-1 0 0,1 1 1 0 0,41-8 0 0 0,-58 15-96 0 0,-1 1 0 0 0,1 0 0 0 0,0 0 0 0 0,0 1 0 0 0,-1 0 0 0 0,1 1 0 0 0,0 0 0 0 0,0 0 0 0 0,-1 1 0 0 0,11 3-1 0 0,-7-1-20 0 0,0 1 0 0 0,-1 0 0 0 0,0 1-1 0 0,0 0 1 0 0,-1 1 0 0 0,16 13-1 0 0,12 13 280 0 0,-2 2 0 0 0,55 70 0 0 0,-88-102-292 0 0,15 8-35 0 0,-15-10-14 0 0,-1 0-57 0 0,2-1-308 0 0,-1 0 0 0 0,0 0 0 0 0,0 0 0 0 0,1-1 0 0 0,-1 1-1 0 0,0-1 1 0 0,0 0 0 0 0,0 0 0 0 0,0 0 0 0 0,0-1 0 0 0,0 1 0 0 0,0-1-1 0 0,-1 0 1 0 0,1 1 0 0 0,4-5 0 0 0,5-6-6775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57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84 179 5783 0 0,'-11'-8'758'0'0,"-1"0"0"0"0,1 1 0 0 0,-24-11 0 0 0,20 10 7430 0 0,17 8-8054 0 0,0-1 0 0 0,1 0 0 0 0,-1 0 1 0 0,0 0-1 0 0,0 1 0 0 0,0-1 0 0 0,3 1 0 0 0,-3-1 29 0 0,40-11 602 0 0,-1-1 0 0 0,49-25 0 0 0,-11 5-770 0 0,-61 26-1679 0 0,0 1 1 0 0,38-6 0 0 0,-44 10-549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58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37 7831 0 0,'-1'1'356'0'0,"-7"2"543"0"0,-24 9-1690 0 0,11-8 7942 0 0,63-6-5792 0 0,67-10 1 0 0,-7-6-1477 0 0,-44 7-1761 0 0,-1 1-3679 0 0,-29 7 959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58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16 2791 0 0,'0'0'852'0'0,"0"-2"-198"0"0,-1-12 1269 0 0,-3 24 1141 0 0,-2 25-1173 0 0,-8 336 2100 0 0,12-159-3163 0 0,-1-170-764 0 0,1-20 15 0 0,1 29-1 0 0,13-59-1550 0 0,-2 0-73 0 0,-1-3-78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8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9359 0 0,'0'0'4159'0'0,"1"-1"-4064"0"0,10-3-754 0 0,-1 1 0 0 0,1 0 0 0 0,12-1 0 0 0,-11 2-759 0 0</inkml:trace>
  <inkml:trace contextRef="#ctx0" brushRef="#br0" timeOffset="1">351 2 2039 0 0,'0'0'12323'0'0,"8"1"-11578"0"0,5 0-1546 0 0,0-1 1 0 0,20-2-1 0 0,-18 0-3889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58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21 299 2039 0 0,'-4'-8'182'0'0,"1"3"-162"0"0,-5-19 93 0 0,6 20 353 0 0,1-1 1 0 0,0 0-1 0 0,1 0 0 0 0,-1 0 1 0 0,1 0-1 0 0,0 0 0 0 0,0 0 0 0 0,0 0 1 0 0,1 0-1 0 0,1-6 0 0 0,0 2 98 0 0,1 1-1 0 0,0 0 0 0 0,1 0 1 0 0,0 0-1 0 0,5-8 0 0 0,5-9 699 0 0,-7 12-625 0 0,0 0-1 0 0,11-12 1 0 0,-13 19-510 0 0,0 0-1 0 0,0 0 1 0 0,1 1 0 0 0,0 0-1 0 0,0 0 1 0 0,0 1-1 0 0,0 0 1 0 0,1 0 0 0 0,0 0-1 0 0,0 1 1 0 0,0 0-1 0 0,0 0 1 0 0,0 0 0 0 0,0 1-1 0 0,1 0 1 0 0,-1 1-1 0 0,1 0 1 0 0,0 0 0 0 0,13 1-1 0 0,-5 0-32 0 0,-1-1-9 0 0,1 1 0 0 0,-1 1 1 0 0,0 1-1 0 0,28 5 0 0 0,-23-1 8 0 0,1 2 1 0 0,21 9-1 0 0,-35-13-74 0 0,0-1 0 0 0,0 1 1 0 0,-1 0-1 0 0,1 1 0 0 0,-1 0 0 0 0,0 0 0 0 0,-1 0 1 0 0,1 0-1 0 0,6 10 0 0 0,-11-13-8 0 0,1 0 0 0 0,-1 0 0 0 0,0 1 0 0 0,0-1 0 0 0,0 0 0 0 0,0 1 0 0 0,0-1 0 0 0,-1 1 0 0 0,1-1 0 0 0,-1 1 0 0 0,0-1 0 0 0,1 1 0 0 0,-1 0 0 0 0,0-1 0 0 0,-1 1 0 0 0,1-1 0 0 0,0 1 0 0 0,-1-1 0 0 0,1 1-1 0 0,-1-1 1 0 0,0 1 0 0 0,0-1 0 0 0,0 1 0 0 0,0-1 0 0 0,0 0 0 0 0,-1 0 0 0 0,1 1 0 0 0,-3 2 0 0 0,-4 4 54 0 0,0 0-1 0 0,-1 0 0 0 0,0-1 1 0 0,-17 12-1 0 0,-135 88 469 0 0,-20 16-866 0 0,163-111-244 0 0,16-12-284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01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17 2591 0 0,'0'0'116'0'0,"-1"-16"2991"0"0,1 16-3014 0 0,0 0 1 0 0,-1 0-1 0 0,1-1 1 0 0,-1 1-1 0 0,1 0 0 0 0,0 0 1 0 0,-1 0-1 0 0,1 0 0 0 0,-1 0 1 0 0,1 0-1 0 0,0 0 0 0 0,-1 0 1 0 0,1 0-1 0 0,-1 0 0 0 0,1 0 1 0 0,0 0-1 0 0,-1 1 1 0 0,1-1-1 0 0,-1 0 0 0 0,1 0 1 0 0,0 0-1 0 0,-1 0 0 0 0,1 1 1 0 0,0-1-1 0 0,-1 1 0 0 0,-11 11 751 0 0,-7 16-76 0 0,3 4-102 0 0,2 0 0 0 0,2 2 0 0 0,-14 57 1 0 0,22-77-518 0 0,-11 44 447 0 0,2 1 0 0 0,3 0 0 0 0,3 1 0 0 0,2 0 0 0 0,2 0 0 0 0,10 94 0 0 0,-3-111-215 0 0,3 0-1 0 0,1 0 1 0 0,2-1-1 0 0,2 0 0 0 0,18 42 1 0 0,-25-74-351 0 0,-1-1 0 0 0,1 0 0 0 0,1 0 0 0 0,-1-1 0 0 0,1 0 0 0 0,1 0 0 0 0,0 0 0 0 0,0-1 0 0 0,0 1 0 0 0,1-2 0 0 0,0 1 0 0 0,0-1 0 0 0,1-1 0 0 0,0 1-1 0 0,0-1 1 0 0,0-1 0 0 0,1 0 0 0 0,-1 0 0 0 0,1-1 0 0 0,0 0 0 0 0,0-1 0 0 0,0 0 0 0 0,0 0 0 0 0,13-1 0 0 0,43-2-3024 0 0,-41-1-1441 0 0,-5 2-944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02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2527 0 0,'1'-1'292'0'0,"6"-9"5751"0"0,-7 10-5952 0 0,5 10 3524 0 0,-2 0-4748 0 0,3 23 1725 0 0,-1 1-1 0 0,-2-1 0 0 0,-1 40 0 0 0,-1-48-342 0 0,0 136 1064 0 0,2 68-358 0 0,1-95-742 0 0,-4-132-189 0 0,0 6-54 0 0,0-33-12423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03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1 306 1151 0 0,'13'-98'1533'0'0,"-9"81"-716"0"0,0 0 0 0 0,1 0 0 0 0,11-26 1 0 0,-11 34-450 0 0,0 0 1 0 0,1 1-1 0 0,0-1 1 0 0,0 1 0 0 0,0 0-1 0 0,1 1 1 0 0,0 0-1 0 0,1 0 1 0 0,9-7 0 0 0,-13 11-232 0 0,1 0 0 0 0,-1 0 0 0 0,0 0 0 0 0,1 1 0 0 0,0-1 0 0 0,0 1 0 0 0,-1 0 0 0 0,1 1 0 0 0,0-1 0 0 0,1 1 0 0 0,-1 0 0 0 0,0 0 0 0 0,0 1 0 0 0,0 0 0 0 0,0 0 0 0 0,1 0 0 0 0,-1 0 0 0 0,0 1 0 0 0,7 1 0 0 0,-7 0-64 0 0,0 1 0 0 0,0-1 0 0 0,0 1 0 0 0,-1 0 0 0 0,1 0 0 0 0,-1 0-1 0 0,0 0 1 0 0,0 1 0 0 0,0 0 0 0 0,-1 0 0 0 0,1 0 0 0 0,-1 0 0 0 0,0 1 0 0 0,0-1-1 0 0,0 1 1 0 0,-1-1 0 0 0,4 11 0 0 0,-3-9-39 0 0,-1 0 0 0 0,-1-1-1 0 0,1 1 1 0 0,-1 1 0 0 0,0-1 0 0 0,0 0-1 0 0,0 0 1 0 0,-1 0 0 0 0,0 0 0 0 0,-1 0-1 0 0,1 1 1 0 0,-1-1 0 0 0,0 0 0 0 0,0 0 0 0 0,-4 8-1 0 0,-4 4 69 0 0,-2 0 1 0 0,0-1-1 0 0,-1 0 0 0 0,-1-1 0 0 0,-28 28 0 0 0,4-4-99 0 0,28-29-9 0 0,4-5-41 0 0,0 0 1 0 0,-1 0-1 0 0,1-1 1 0 0,-12 9 0 0 0,15-13-45 0 0,16 1-108 0 0,3 3 316 0 0,0 0 0 0 0,-1 0-1 0 0,29 15 1 0 0,45 31 840 0 0,-43-23-501 0 0,-8-6-76 0 0,69 42 83 0 0,-99-58-435 0 0,-4-2-50 0 0,0-1-317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03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77 4319 0 0,'2'-11'219'0'0,"-1"0"0"0"0,-1-1 0 0 0,0-10 0 0 0,-1 2 5064 0 0,1 23-4851 0 0,-2 71 871 0 0,0 36-426 0 0,32 393 1142 0 0,-11-193-970 0 0,-14-232-799 0 0,9 286 1709 0 0,-14-362-1911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04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2791 0 0,'2'2'4736'0'0,"-2"-2"-4734"0"0,10 10 1204 0 0,0 1 1 0 0,17 23 0 0 0,5 16 631 0 0,56 64 1 0 0,-75-99-1511 0 0,1 0 0 0 0,1-1 1 0 0,23 17-1 0 0,-34-28-500 0 0,1 0-1 0 0,-1 0 1 0 0,1 0 0 0 0,0 0 0 0 0,0-1-1 0 0,0 0 1 0 0,0 0 0 0 0,1 0-1 0 0,-1-1 1 0 0,0 0 0 0 0,1 0 0 0 0,-1 0-1 0 0,1-1 1 0 0,-1 1 0 0 0,1-1 0 0 0,-1-1-1 0 0,10 0 1 0 0,-4-3-1603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04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9 6735 0 0,'0'0'307'0'0,"0"-2"-6"0"0,2-4 1150 0 0,-2 8-1269 0 0,0 0-1 0 0,-1 1 1 0 0,1-1 0 0 0,-1 0 0 0 0,1 0-1 0 0,-1 0 1 0 0,0 0 0 0 0,0 0 0 0 0,-1 3-1 0 0,-1 0 139 0 0,-16 34 1004 0 0,-1-1 0 0 0,-45 63 0 0 0,3-6-672 0 0,44-66-524 0 0,0 0-47 0 0,1 1 0 0 0,1 1 0 0 0,-12 35 0 0 0,28-65-318 0 0,4 11-3771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04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4663 0 0,'0'0'10026'0'0,"2"1"-9570"0"0,3 5-238 0 0,0 0 0 0 0,-1 0-1 0 0,0 0 1 0 0,0 1 0 0 0,0 0 0 0 0,-1 0 0 0 0,4 8 0 0 0,15 56 704 0 0,-20-62-823 0 0,9 32 283 0 0,-2 0 0 0 0,6 61 0 0 0,-16 1-129 0 0,1-1-15 0 0,3-78-214 0 0,-3-24-145 0 0,0 1-1 0 0,0 0 1 0 0,0-1 0 0 0,0 1-1 0 0,0-1 1 0 0,1 1 0 0 0,-1-1 0 0 0,0 1-1 0 0,0-1 1 0 0,1 1 0 0 0,-1-1-1 0 0,0 1 1 0 0,0-1 0 0 0,1 0 0 0 0,-1 1-1 0 0,1-1 1 0 0,-1 1 0 0 0,0-1-1 0 0,1 0 1 0 0,-1 1 0 0 0,1-1 0 0 0,-1 0-1 0 0,1 0 1 0 0,-1 1 0 0 0,1-1-1 0 0,-1 0 1 0 0,1 0 0 0 0,-1 0 0 0 0,1 1-1 0 0,-1-1 1 0 0,1 0 0 0 0,-1 0-1 0 0,1 0 1 0 0,-1 0 0 0 0,1 0 0 0 0,0 0-1 0 0,0 0 1 0 0,0 0-79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05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9 8407 0 0,'0'-1'646'0'0,"4"-5"1352"0"0,-4 5-1952 0 0,1 1-1 0 0,-1 0 1 0 0,1 0-1 0 0,-1 0 1 0 0,1-1 0 0 0,0 1-1 0 0,-1 0 1 0 0,1 0-1 0 0,0 0 1 0 0,-1 0-1 0 0,1 0 1 0 0,-1 0-1 0 0,1 0 1 0 0,0 0-1 0 0,-1 1 1 0 0,1-1-1 0 0,-1 0 1 0 0,1 0-1 0 0,0 0 1 0 0,-1 1 0 0 0,1-1-1 0 0,-1 0 1 0 0,1 1-1 0 0,-1-1 1 0 0,1 0-1 0 0,-1 1 1 0 0,1 0-1 0 0,15 9 590 0 0,16 17 628 0 0,-1 1 1 0 0,38 45-1 0 0,-60-63-1147 0 0,-1-1-1 0 0,0 2 1 0 0,-1-1 0 0 0,0 1-1 0 0,-1 0 1 0 0,10 23 0 0 0,50 208 511 0 0,-32-103-256 0 0,-26-111-338 0 0,-2 0 1 0 0,-1 0-1 0 0,-1 1 0 0 0,-1 0 0 0 0,-1 0 1 0 0,-2 0-1 0 0,-1-1 0 0 0,-2 1 0 0 0,0 0 1 0 0,-2-1-1 0 0,-1 1 0 0 0,-12 33 0 0 0,4-27-9 0 0,-1 0 0 0 0,-2-2 0 0 0,-1 0 0 0 0,-2 0 0 0 0,-23 29 0 0 0,-68 73 98 0 0,88-111-700 0 0,0-2 1 0 0,-2 0 0 0 0,-35 24-1 0 0,26-28-3034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05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3367 0 0,'-1'-19'188'0'0,"1"-8"212"0"0,1-1-1 0 0,4-28 1 0 0,-1 39 500 0 0,2-22 4537 0 0,-5 42-4881 0 0,4 13-94 0 0,-1 0 0 0 0,-1 1-1 0 0,1 19 1 0 0,1 55 518 0 0,-4-47-563 0 0,2 307 2183 0 0,-4-201-1765 0 0,-10 40-370 0 0,11-181-531 0 0,0-8-284 0 0,5-12-5594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9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8407 0 0,'0'0'3594'0'0,"15"-6"-1238"0"0,-7 2-2101 0 0,1 1-1 0 0,-1 0 1 0 0,1 0 0 0 0,17-2 0 0 0,15 1-6516 0 0,-26 4 2194 0 0</inkml:trace>
  <inkml:trace contextRef="#ctx0" brushRef="#br0" timeOffset="1">594 2 10511 0 0,'0'0'5328'0'0,"10"-2"-6920"0"0,0 2 664 0 0,0 0-4496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05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3999 0 0,'0'-11'289'0'0,"1"-1"0"0"0,0 0-1 0 0,0 1 1 0 0,1-1 0 0 0,0 1-1 0 0,1-1 1 0 0,7-16-1 0 0,-9 24-63 0 0,1 0 0 0 0,0 1 0 0 0,0-1 0 0 0,0 1 0 0 0,1-1 0 0 0,-1 1 0 0 0,1 0 0 0 0,0 0 0 0 0,0 0 0 0 0,0 0 0 0 0,0 1-1 0 0,1-1 1 0 0,-1 1 0 0 0,1 0 0 0 0,-1 0 0 0 0,1 0 0 0 0,0 0 0 0 0,0 1 0 0 0,-1-1 0 0 0,1 1 0 0 0,0 0 0 0 0,0 0 0 0 0,1 1-1 0 0,5-1 1 0 0,4 1 53 0 0,-1 0 1 0 0,0 1-1 0 0,1 1 0 0 0,-1 0 0 0 0,0 0 0 0 0,0 2 1 0 0,0 0-1 0 0,-1 0 0 0 0,1 1 0 0 0,-1 0 0 0 0,0 1 0 0 0,18 12 1 0 0,-21-12-183 0 0,-1 1 0 0 0,1-1 0 0 0,-2 1 0 0 0,1 1 0 0 0,-1-1 0 0 0,0 1 1 0 0,0 1-1 0 0,-1-1 0 0 0,0 1 0 0 0,-1 0 0 0 0,1 0 0 0 0,-2 1 0 0 0,0 0 0 0 0,0 0 1 0 0,0 0-1 0 0,2 15 0 0 0,-5-19-55 0 0,0 1 0 0 0,-1-1 1 0 0,1 1-1 0 0,-2-1 0 0 0,1 1 1 0 0,-1 0-1 0 0,1-1 0 0 0,-2 1 0 0 0,1-1 1 0 0,-1 0-1 0 0,-5 12 0 0 0,3-10 7 0 0,0 0 0 0 0,0-1 1 0 0,-1 1-1 0 0,-1-1 0 0 0,1 0 0 0 0,-1-1 0 0 0,-13 12 0 0 0,-5 0-131 0 0,0-2 0 0 0,-2 0 0 0 0,0-1 0 0 0,-32 12 0 0 0,51-23-3 0 0,-92 42-4149 0 0,81-38 2220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06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31 2271 0 0,'1'-1'167'0'0,"0"-6"-42"0"0,2-4 1472 0 0,-1 0 3686 0 0,-2 11-5236 0 0,-1 0 0 0 0,1 0 1 0 0,0 0-1 0 0,0 0 0 0 0,0 0 1 0 0,-1 0-1 0 0,1-1 0 0 0,0 1 1 0 0,0 0-1 0 0,-1 0 0 0 0,1 0 0 0 0,0 0 1 0 0,0 0-1 0 0,-1 0 0 0 0,1 0 1 0 0,0 0-1 0 0,0 0 0 0 0,0 0 0 0 0,-1 0 1 0 0,1 0-1 0 0,0 0 0 0 0,0 0 1 0 0,-1 0-1 0 0,1 0 0 0 0,0 1 0 0 0,0-1 1 0 0,0 0-1 0 0,-1 0 0 0 0,1 0 1 0 0,0 0-1 0 0,0 0 0 0 0,0 0 1 0 0,-1 1-1 0 0,1-1 0 0 0,0 0 0 0 0,0 0 1 0 0,0 0-1 0 0,-1 1 0 0 0,-5 3 101 0 0,0 1 0 0 0,1-1 0 0 0,-1 1 0 0 0,1 0 0 0 0,0 1 0 0 0,0 0 0 0 0,1-1 0 0 0,0 1 0 0 0,0 1 0 0 0,-6 12 0 0 0,-2 6 250 0 0,-11 41 0 0 0,20-56-318 0 0,-12 47 197 0 0,3 0 0 0 0,-10 109 0 0 0,19-133-260 0 0,-9 144 241 0 0,12-147-197 0 0,1 0 0 0 0,1-1 0 0 0,12 58 0 0 0,-11-76-10 0 0,0 0 0 0 0,1 0 0 0 0,0-1 1 0 0,1 1-1 0 0,0-1 0 0 0,0 0 1 0 0,1 0-1 0 0,10 13 0 0 0,-12-19-110 0 0,0 0-1 0 0,0 0 1 0 0,0 0 0 0 0,1 0-1 0 0,-1-1 1 0 0,1 0 0 0 0,0 0-1 0 0,0 0 1 0 0,0 0-1 0 0,1-1 1 0 0,-1 0 0 0 0,0 0-1 0 0,1 0 1 0 0,-1-1-1 0 0,1 1 1 0 0,0-2 0 0 0,-1 1-1 0 0,10 0 1 0 0,-10-1-895 0 0,0 0 0 0 0,0-1-1 0 0,1 1 1 0 0,-1-1 0 0 0,6-2 0 0 0,1-2-2844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06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3999 0 0,'0'0'183'0'0,"0"-2"-10"0"0,0-17 733 0 0,0 1 7586 0 0,1 20-8050 0 0,6 13-12 0 0,0 0 0 0 0,-1 1 0 0 0,-1-1 0 0 0,0 1 0 0 0,3 27 0 0 0,-2-17 118 0 0,9 31 0 0 0,-8-38-309 0 0,1 5 89 0 0,1-1 1 0 0,1 1-1 0 0,22 37 0 0 0,-29-58-328 0 0,0 1 1 0 0,0-1-1 0 0,0 1 0 0 0,0-1 1 0 0,0 0-1 0 0,0 0 0 0 0,1-1 0 0 0,0 1 1 0 0,-1-1-1 0 0,1 1 0 0 0,0-1 1 0 0,0 0-1 0 0,1-1 0 0 0,-1 1 0 0 0,0-1 1 0 0,0 0-1 0 0,1 0 0 0 0,-1 0 1 0 0,1 0-1 0 0,-1-1 0 0 0,0 0 0 0 0,1 0 1 0 0,-1 0-1 0 0,1 0 0 0 0,-1-1 1 0 0,1 0-1 0 0,6-2 0 0 0,-10 2-428 0 0,1 0-1 0 0,0 0 1 0 0,-1 0-1 0 0,1-1 0 0 0,-1 1 1 0 0,0-1-1 0 0,1 1 1 0 0,-1-1-1 0 0,0 0 1 0 0,0 1-1 0 0,0-1 0 0 0,0 0 1 0 0,1-3-1 0 0,-1 2-1619 0 0,4-7-2888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07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2791 0 0,'0'0'7291'0'0,"0"2"-6204"0"0,2 5-734 0 0,0 1 1 0 0,-1 0-1 0 0,0-1 0 0 0,-1 1 1 0 0,1 0-1 0 0,-2 0 1 0 0,1 0-1 0 0,-3 13 0 0 0,-2 3 174 0 0,-11 35 0 0 0,-1-16-229 0 0,-1-1 0 0 0,-3-1-1 0 0,-47 71 1 0 0,36-64-669 0 0,31-47-23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07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2527 0 0,'0'0'9779'0'0,"1"2"-8831"0"0,6 29 600 0 0,-2 0-1 0 0,3 44 1 0 0,2 18 2 0 0,17 93 82 0 0,-21-142-1452 0 0,-6-33-140 0 0,2 1 0 0 0,-1 0 0 0 0,2-1 0 0 0,4 16 0 0 0,-6-25-82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07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6591 0 0,'0'0'998'0'0,"1"1"-684"0"0,5 1-75 0 0,-1 1-1 0 0,0 0 1 0 0,0 0-1 0 0,0 1 0 0 0,-1 0 1 0 0,1 0-1 0 0,-1 0 0 0 0,0 0 1 0 0,0 0-1 0 0,5 9 1 0 0,5 8 784 0 0,13 28 0 0 0,-17-30-581 0 0,16 31 389 0 0,-3 1-1 0 0,-3 1 1 0 0,-1 1-1 0 0,-3 0 1 0 0,13 81-1 0 0,-15-43 40 0 0,-5 1 0 0 0,-4 142 0 0 0,-7-193-746 0 0,-2 1 1 0 0,-1-1-1 0 0,-13 49 0 0 0,9-59-622 0 0,-1 0 0 0 0,-1-1-1 0 0,-1 0 1 0 0,-28 46 0 0 0,14-35-1700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10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41 143 0 0,'-2'-8'13736'0'0,"4"10"-13328"0"0,3 2-234 0 0,1 0 0 0 0,-1 0 0 0 0,1 0 0 0 0,0-1 0 0 0,1 0 0 0 0,-1 0 0 0 0,0 0 0 0 0,1-1 0 0 0,0 0 0 0 0,-1 0 0 0 0,1-1 0 0 0,0 0 0 0 0,12 1-1 0 0,9-1 216 0 0,0-1-1 0 0,29-4 0 0 0,-11-3 155 0 0,80-21-1 0 0,6-2-347 0 0,-92 26-666 0 0,-23 3-2828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10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2791 0 0,'0'0'444'0'0,"2"2"602"0"0,3 2-525 0 0,1 1 1 0 0,0-1 0 0 0,0 0-1 0 0,0-1 1 0 0,1 0 0 0 0,-1 0-1 0 0,1 0 1 0 0,0 0 0 0 0,0-1-1 0 0,0 0 1 0 0,0-1-1 0 0,0 0 1 0 0,0 0 0 0 0,12 0-1 0 0,13-1 432 0 0,-1-1 1 0 0,32-6-1 0 0,-55 6-716 0 0,181-34 1830 0 0,-25 4-6098 0 0,-162 31 2320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28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4 6847 0 0,'-2'0'315'0'0,"-48"-1"145"0"0,-5 0 4251 0 0,55 1-4600 0 0,0-1 1 0 0,0 1 0 0 0,0 0-1 0 0,-1 0 1 0 0,1 0-1 0 0,0 0 1 0 0,0 0 0 0 0,0 0-1 0 0,0 0 1 0 0,-1 0 0 0 0,1 0-1 0 0,0 0 1 0 0,0 0 0 0 0,0 0-1 0 0,0 0 1 0 0,-1 0 0 0 0,1 0-1 0 0,0 0 1 0 0,0 0-1 0 0,0 0 1 0 0,0 0 0 0 0,-1 0-1 0 0,1 0 1 0 0,0 1 0 0 0,0-1-1 0 0,0 0 1 0 0,-1 0 446 0 0,1 0-446 0 0,0 1-1 0 0,0-1 1 0 0,0 0 0 0 0,0 0-1 0 0,0 0 1 0 0,-1 0 0 0 0,1 0-1 0 0,0 1 1 0 0,0-1 0 0 0,0 0-1 0 0,0 0 1 0 0,0 0-1 0 0,0 0 1 0 0,0 1 0 0 0,7 7 992 0 0,16 5-1002 0 0,-12-8 85 0 0,1-1 0 0 0,0-1 0 0 0,0 0 1 0 0,0-1-1 0 0,22 2 0 0 0,64-4 219 0 0,-66-1-326 0 0,207-13-1275 0 0,-131 7-6214 0 0,-80 5 2297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28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26 3079 0 0,'-1'2'227'0'0,"0"-1"127"0"0,0 0 0 0 0,0 0 0 0 0,1 1 0 0 0,-1-1 0 0 0,1 0 0 0 0,-1 1 0 0 0,1-1 0 0 0,-1 1 0 0 0,1-1 0 0 0,0 1 0 0 0,-1-1 0 0 0,1 0 0 0 0,0 1 0 0 0,0-1 0 0 0,0 1 0 0 0,0-1 0 0 0,1 1 0 0 0,-1-1 0 0 0,0 1 0 0 0,0-1 0 0 0,1 1 0 0 0,-1-1 0 0 0,1 0 0 0 0,0 1 0 0 0,-1-1 0 0 0,1 0 0 0 0,0 1 0 0 0,1 1 0 0 0,-1-2-273 0 0,1 0 0 0 0,-1 0-1 0 0,0 0 1 0 0,1 0 0 0 0,-1 0 0 0 0,1 0-1 0 0,-1-1 1 0 0,1 1 0 0 0,-1 0-1 0 0,1-1 1 0 0,1 1 0 0 0,5 0 188 0 0,0 0 0 0 0,0 0 0 0 0,0-1 0 0 0,0 0 1 0 0,0 0-1 0 0,12-2 0 0 0,49-13 435 0 0,-42 8-507 0 0,212-43-2682 0 0,-198 42 107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9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12 599 0 0,'0'0'13650'0'0,"8"-2"-13508"0"0,8-1-470 0 0,-8 1-431 0 0,0 0 0 0 0,15-1 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29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29 8863 0 0,'-51'-27'1850'0'0,"50"27"-1714"0"0,0 0 0 0 0,0-1 0 0 0,1 1 1 0 0,-1 0-1 0 0,0 0 0 0 0,0 0 0 0 0,0 0 0 0 0,1 0 1 0 0,-1 0-1 0 0,0 0 0 0 0,0 0 0 0 0,0 0 1 0 0,0 0-1 0 0,1 0 0 0 0,-1 1 0 0 0,0-1 0 0 0,0 0 1 0 0,1 1-1 0 0,-1-1 0 0 0,0 0 0 0 0,0 1 0 0 0,1-1 1 0 0,-1 1-1 0 0,0-1 0 0 0,1 1 0 0 0,-1-1 1 0 0,1 1-1 0 0,-1 0 0 0 0,1-1 0 0 0,-1 1 0 0 0,1 0 1 0 0,-1-1-1 0 0,1 1 0 0 0,-1 0 0 0 0,1 0 1 0 0,-1 0-1 0 0,-1 3-99 0 0,1 1-1 0 0,-1-1 1 0 0,0 0 0 0 0,1 0 0 0 0,-1 6 0 0 0,1-1 72 0 0,0 1 0 0 0,1 0-1 0 0,0 0 1 0 0,1-1 0 0 0,3 19 0 0 0,14 46 394 0 0,-1-8-106 0 0,-3 1 1 0 0,-2 0-1 0 0,1 70 0 0 0,-10-111-433 0 0,-2-16-164 0 0,0 0 1 0 0,0 0 0 0 0,-1 0-1 0 0,-1 0 1 0 0,1 0 0 0 0,-4 17-1 0 0,3-24-300 0 0,-1 4-2770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29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1 183 5783 0 0,'2'-10'407'0'0,"2"1"-1"0"0,-1-1 1 0 0,1 1-1 0 0,1 0 0 0 0,0 0 1 0 0,0 0-1 0 0,0 1 1 0 0,1-1-1 0 0,1 1 0 0 0,-1 1 1 0 0,1-1-1 0 0,1 1 1 0 0,-1 1-1 0 0,16-11 0 0 0,-6 8 401 0 0,-1 1-1 0 0,2 1 0 0 0,-1 1 1 0 0,34-7-1 0 0,-45 11-661 0 0,-1 1-1 0 0,0 1 0 0 0,0-1 0 0 0,0 1 1 0 0,0 0-1 0 0,1 0 0 0 0,-1 0 0 0 0,0 1 1 0 0,0 0-1 0 0,0 0 0 0 0,0 0 0 0 0,0 0 1 0 0,0 1-1 0 0,0 0 0 0 0,0 0 1 0 0,-1 0-1 0 0,8 5 0 0 0,-7-3-99 0 0,0 0 0 0 0,-1 0-1 0 0,1 1 1 0 0,-1 0 0 0 0,0-1 0 0 0,0 1 0 0 0,0 1-1 0 0,-1-1 1 0 0,1 0 0 0 0,-1 1 0 0 0,-1 0 0 0 0,1 0-1 0 0,3 11 1 0 0,-3-4-31 0 0,0-1 1 0 0,-1 1-1 0 0,0-1 0 0 0,-1 1 1 0 0,0 0-1 0 0,-1-1 0 0 0,0 1 1 0 0,-1 0-1 0 0,-1-1 0 0 0,0 1 0 0 0,-1-1 1 0 0,0 1-1 0 0,0-1 0 0 0,-2 0 1 0 0,1-1-1 0 0,-2 1 0 0 0,1-1 0 0 0,-2 0 1 0 0,1 0-1 0 0,-2 0 0 0 0,1-1 1 0 0,-1 0-1 0 0,-1-1 0 0 0,-10 10 1 0 0,0-4-162 0 0,-1 0 0 0 0,0-1 0 0 0,-1-1 0 0 0,-38 16 0 0 0,43-22-579 0 0,-1-1 0 0 0,0-1 0 0 0,0 0 1 0 0,-18 2-1 0 0,34-7 606 0 0,1 0 0 0 0,0 0 0 0 0,-1 0 1 0 0,1 0-1 0 0,-1 0 0 0 0,1 0 1 0 0,0 0-1 0 0,-1 0 0 0 0,1 0 0 0 0,0-1 1 0 0,-1 1-1 0 0,1 0 0 0 0,0 0 0 0 0,-1 0 1 0 0,1 0-1 0 0,0-1 0 0 0,-1 1 1 0 0,1 0-1 0 0,0 0 0 0 0,-1-1 0 0 0,1 1 1 0 0,0 0-1 0 0,0 0 0 0 0,-1-1 0 0 0,1 0 1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30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236 110 1583 0 0,'0'0'68'0'0,"0"-2"2"0"0,10-36 1142 0 0,-8 31 86 0 0,-1-1 0 0 0,1 1 0 0 0,-1 0 0 0 0,0-12 0 0 0,0 18-1022 0 0,-1 0-1 0 0,0 0 0 0 0,0 0 0 0 0,-1 0 0 0 0,1 0 1 0 0,0 0-1 0 0,0 0 0 0 0,0 1 0 0 0,-1-1 0 0 0,1 0 0 0 0,0 0 1 0 0,-1 0-1 0 0,1 0 0 0 0,-1 0 0 0 0,1 0 0 0 0,-1 1 1 0 0,0-2-1 0 0,0 1-194 0 0,0 1 0 0 0,1-1 0 0 0,-1 1 0 0 0,0 0 1 0 0,1-1-1 0 0,-1 1 0 0 0,0 0 0 0 0,0 0 0 0 0,1-1 0 0 0,-1 1 0 0 0,0 0 1 0 0,0 0-1 0 0,0 0 0 0 0,1 0 0 0 0,-1 0 0 0 0,-1 0 0 0 0,-1 0-35 0 0,0 1-1 0 0,1-1 0 0 0,-1 1 0 0 0,0 0 1 0 0,1 0-1 0 0,-1 0 0 0 0,1 0 0 0 0,-1 1 0 0 0,1-1 1 0 0,-3 3-1 0 0,-4 3 86 0 0,1 0 0 0 0,1 1-1 0 0,-1 0 1 0 0,1 1 0 0 0,-11 17 0 0 0,7-6 20 0 0,-18 39 0 0 0,6 4-43 0 0,3 1 1 0 0,3 1 0 0 0,-12 79-1 0 0,21-93-62 0 0,3 1 1 0 0,1 0-1 0 0,5 68 0 0 0,0-97 47 0 0,2-1 1 0 0,0 1-1 0 0,2 0 1 0 0,0-1-1 0 0,2 0 0 0 0,0-1 1 0 0,1 1-1 0 0,2-1 0 0 0,0-1 1 0 0,13 20-1 0 0,-18-32-30 0 0,1-1 1 0 0,-1 0-1 0 0,1-1 0 0 0,1 0 0 0 0,-1 1 1 0 0,1-2-1 0 0,11 8 0 0 0,-14-10-73 0 0,1-1-1 0 0,-1 1 1 0 0,1-1-1 0 0,0 0 1 0 0,0 0 0 0 0,0-1-1 0 0,0 0 1 0 0,0 1-1 0 0,0-2 1 0 0,0 1-1 0 0,0-1 1 0 0,1 1-1 0 0,-1-1 1 0 0,5-1 0 0 0,3-1-817 0 0,0 0 1 0 0,-1-1 0 0 0,16-6-1 0 0,-6 0-941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32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63 2039 0 0,'-16'-20'191'0'0,"14"14"-193"0"0,0-1 171 0 0,-15-23 11137 0 0,28 37-10890 0 0,0 1 0 0 0,0 0 0 0 0,15 16 0 0 0,29 35 261 0 0,-45-47-554 0 0,85 84 445 0 0,-44-46-404 0 0,-31-30-122 0 0,39 32 0 0 0,-49-44-17 0 0,-8-6-238 0 0,0 0 1 0 0,0 0-1 0 0,1 0 0 0 0,-1-1 1 0 0,1 1-1 0 0,0 0 1 0 0,0-1-1 0 0,-1 0 0 0 0,1 0 1 0 0,0 0-1 0 0,4 1 1 0 0,2-2-1198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33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0 3679 0 0,'0'0'2358'0'0,"0"2"-1266"0"0,-3 8-382 0 0,1 0 0 0 0,-2-1 0 0 0,1 0 0 0 0,-10 17 0 0 0,-6 16 476 0 0,1 1-532 0 0,-2 0 0 0 0,-1-1 0 0 0,-3-1 0 0 0,-44 60 0 0 0,46-70-562 0 0,16-19-412 0 0,-2-2 0 0 0,-14 17 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33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2039 0 0,'0'0'8904'0'0,"-2"1"-7838"0"0,0 3-818 0 0,-1 0 1 0 0,1 0 0 0 0,0 1 0 0 0,0-1 0 0 0,0 0-1 0 0,1 1 1 0 0,0-1 0 0 0,0 1 0 0 0,0 0 0 0 0,0-1-1 0 0,0 1 1 0 0,1 0 0 0 0,0-1 0 0 0,1 7 0 0 0,0 10 525 0 0,10 40 0 0 0,-6-33-336 0 0,30 132 1149 0 0,6 38-1120 0 0,-41-196-1315 0 0,2-2-310 0 0,6-4-66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3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41 6591 0 0,'0'-3'77'0'0,"-1"1"-1"0"0,1-1 0 0 0,-1 1 0 0 0,1 0 0 0 0,-1-1 0 0 0,0 1 1 0 0,-2-4-1 0 0,-4-12 10889 0 0,13 30-9469 0 0,3 12-997 0 0,-1 0-1 0 0,-1 0 1 0 0,4 33 0 0 0,-1-10-222 0 0,45 276 1162 0 0,-49-251-1242 0 0,-3 1 0 0 0,-9 109 0 0 0,4-163-192 0 0,-5 52-40 0 0,3 94 0 0 0,4-158-494 0 0,1 1-1 0 0,0-1 1 0 0,3 12 0 0 0,-3-17-466 0 0</inkml:trace>
  <inkml:trace contextRef="#ctx0" brushRef="#br0" timeOffset="1">510 326 13247 0 0,'-6'-15'1019'0'0,"4"12"-262"0"0,1 4-708 0 0,0 0-1 0 0,0 0 0 0 0,0 1 1 0 0,-1-1-1 0 0,1 0 1 0 0,1 0-1 0 0,-1 1 0 0 0,0-1 1 0 0,0 1-1 0 0,0-1 0 0 0,1 0 1 0 0,-1 1-1 0 0,0 1 1 0 0,-2 8 184 0 0,0 0-1 0 0,1-1 1 0 0,0 1 0 0 0,1 0 0 0 0,0 0 0 0 0,0 0 0 0 0,2 11 0 0 0,12 79 895 0 0,-5-50-641 0 0,-1-7-218 0 0,0 10 180 0 0,3 108 0 0 0,-10-161-682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34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6 374 1807 0 0,'-3'-27'223'0'0,"0"-34"-1"0"0,4 36 1331 0 0,0 0 0 0 0,2 1 0 0 0,0-1 0 0 0,2 1-1 0 0,0-1 1 0 0,13-30 0 0 0,-16 50-1345 0 0,0-1 1 0 0,1 2-1 0 0,0-1 0 0 0,0 0 1 0 0,0 0-1 0 0,0 1 0 0 0,1 0 1 0 0,0-1-1 0 0,0 1 1 0 0,0 1-1 0 0,0-1 0 0 0,1 1 1 0 0,-1-1-1 0 0,1 1 0 0 0,0 1 1 0 0,0-1-1 0 0,0 1 0 0 0,0 0 1 0 0,0 0-1 0 0,1 0 1 0 0,-1 0-1 0 0,1 1 0 0 0,-1 0 1 0 0,1 1-1 0 0,-1-1 0 0 0,11 1 1 0 0,-8 0-128 0 0,0 1 0 0 0,0 0 1 0 0,-1 0-1 0 0,1 0 0 0 0,0 1 1 0 0,0 1-1 0 0,-1-1 0 0 0,0 1 0 0 0,1 0 1 0 0,-1 1-1 0 0,0 0 0 0 0,-1 0 1 0 0,1 0-1 0 0,-1 1 0 0 0,0 0 1 0 0,0 0-1 0 0,0 1 0 0 0,8 9 1 0 0,-9-8-70 0 0,-1 0 1 0 0,1 0-1 0 0,-1 1 1 0 0,0-1 0 0 0,-1 1-1 0 0,0 0 1 0 0,0 0-1 0 0,0 0 1 0 0,2 17 0 0 0,-5-19-6 0 0,1 0 0 0 0,-1 0 0 0 0,-1 0 0 0 0,1 0 0 0 0,-1-1 0 0 0,0 1 0 0 0,0 0 1 0 0,-1 0-1 0 0,1 0 0 0 0,-1-1 0 0 0,-1 1 0 0 0,1-1 0 0 0,-1 0 0 0 0,0 1 0 0 0,-4 4 1 0 0,-4 4 20 0 0,0 0 0 0 0,-1-1 0 0 0,-1 0 0 0 0,0-1 0 0 0,-25 18 0 0 0,-81 41-507 0 0,100-60 247 0 0,14-8 79 0 0,0-1 1 0 0,0 1-1 0 0,0-1 0 0 0,0 0 1 0 0,-1-1-1 0 0,1 1 0 0 0,-1-1 1 0 0,1 0-1 0 0,-8 0 0 0 0,11-1-47 0 0,0 0-568 0 0,-1-1 903 0 0,10 0-1395 0 0,-5 1 1193 0 0,0 1 14 0 0,4 1 68 0 0,0 2 174 0 0,-1-1 0 0 0,0 1 1 0 0,0 0-1 0 0,0 0 1 0 0,7 8-1 0 0,-10-9-23 0 0,117 110 1504 0 0,-90-88-1435 0 0,2-2 1 0 0,44 27-1 0 0,107 66 245 0 0,-175-112-464 0 0,-1 0-1 0 0,1 0 0 0 0,9 3 1 0 0,-15-6-79 0 0,5-9-5880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34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6191 0 0,'0'0'472'0'0,"0"-12"1318"0"0,0 11-1261 0 0,0-1 1 0 0,0 0 0 0 0,0 1 0 0 0,1-1 0 0 0,-1 0-1 0 0,0 1 1 0 0,1-1 0 0 0,-1 1 0 0 0,1-1 0 0 0,0 1-1 0 0,1-3 1 0 0,-2 3-338 0 0,1 0 0 0 0,0 0 0 0 0,0 0 0 0 0,0 0 1 0 0,0 0-1 0 0,0 0 0 0 0,0 0 0 0 0,0 1 0 0 0,0-1 0 0 0,0 0 0 0 0,0 1 0 0 0,2-2 0 0 0,-1 2-102 0 0,0-1 0 0 0,0 1 0 0 0,1-1 0 0 0,-1 1 0 0 0,0 0 0 0 0,0 0 0 0 0,0 0 0 0 0,1 0 0 0 0,-1 0 0 0 0,0 0 0 0 0,0 0 0 0 0,0 1 0 0 0,0-1 0 0 0,0 1 0 0 0,1 0 0 0 0,-1 0 0 0 0,3 2 0 0 0,11 6 238 0 0,-1 1-1 0 0,0 0 0 0 0,23 22 1 0 0,35 45 178 0 0,-55-57-430 0 0,-1 1 0 0 0,-1 1 0 0 0,-1 0 0 0 0,-2 1 0 0 0,18 38 0 0 0,-12-15 6 0 0,-2 1 0 0 0,-2 1 0 0 0,9 49 0 0 0,-20-74-21 0 0,-1 0 1 0 0,-1 0-1 0 0,-1 1 0 0 0,-1-1 1 0 0,-1 0-1 0 0,-1 0 0 0 0,-1 1 1 0 0,-10 36-1 0 0,4-32-6 0 0,-1-2-1 0 0,-2 1 1 0 0,0-2 0 0 0,-18 27-1 0 0,-68 90 262 0 0,66-99-289 0 0,-30 34-1692 0 0,59-74 717 0 0,-1 0-919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35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34 3079 0 0,'0'-2'227'0'0,"-4"-8"-1041"0"0,-2-12 14747 0 0,3 31-10991 0 0,0 14-2667 0 0,0 1 0 0 0,2 0 0 0 0,1-1 0 0 0,4 32 0 0 0,-3-37-154 0 0,7 237 665 0 0,-6-161-684 0 0,5 202-460 0 0,-7-294-794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8:58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4319 0 0,'0'0'5275'0'0,"0"2"-4815"0"0,-4 7-83 0 0,2 0 0 0 0,-1 0 0 0 0,1 0 0 0 0,0 0 0 0 0,1 0 0 0 0,0 1 0 0 0,1-1-1 0 0,0 0 1 0 0,2 18 0 0 0,25 284 3215 0 0,19 81-683 0 0,-36-322-2572 0 0,52 543 2050 0 0,-55-283-1501 0 0,-9 3-93 0 0,-2-252-554 0 0,-7 107 383 0 0,4-72-287 0 0,10-86-1720 0 0,-5-14-494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9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2039 0 0,'0'0'5439'0'0,"20"-4"4897"0"0,-5 2-10349 0 0,-13 1-501 0 0,4 4-1919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35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8 269 6191 0 0,'-2'-8'339'0'0,"1"1"0"0"0,-1-1-1 0 0,1 1 1 0 0,0-1 0 0 0,0 1-1 0 0,1-1 1 0 0,0 0 0 0 0,1 1-1 0 0,0-1 1 0 0,0 1 0 0 0,0-1-1 0 0,1 1 1 0 0,0-1 0 0 0,1 1-1 0 0,0 0 1 0 0,0 0 0 0 0,0 0-1 0 0,1 1 1 0 0,0-1 0 0 0,0 1-1 0 0,0-1 1 0 0,1 1 0 0 0,0 1-1 0 0,0-1 1 0 0,1 1 0 0 0,0 0-1 0 0,8-6 1 0 0,-3 2-27 0 0,1 1-1 0 0,0 1 1 0 0,0 0-1 0 0,1 0 1 0 0,-1 1 0 0 0,2 1-1 0 0,-1 0 1 0 0,0 1 0 0 0,1 0-1 0 0,17-2 1 0 0,-16 5-78 0 0,0 0 1 0 0,0 1-1 0 0,0 0 1 0 0,0 1-1 0 0,28 6 1 0 0,-34-5-173 0 0,0 1 1 0 0,1 0-1 0 0,-1 1 1 0 0,-1 0-1 0 0,1 0 1 0 0,0 0-1 0 0,-1 2 1 0 0,0-1-1 0 0,0 1 1 0 0,8 8 0 0 0,-12-10-54 0 0,-1 0 1 0 0,1 0 0 0 0,-1 0 0 0 0,0 1 0 0 0,-1-1 0 0 0,1 1 0 0 0,-1 0 0 0 0,0 0 0 0 0,0-1 0 0 0,0 2 0 0 0,-1-1 0 0 0,0 0 0 0 0,0 0 0 0 0,0 0 0 0 0,-1 0 0 0 0,1 1 0 0 0,-1-1 0 0 0,0 0 0 0 0,-1 1 0 0 0,1-1 0 0 0,-1 0 0 0 0,0 0 0 0 0,-1 0 0 0 0,1 0 0 0 0,-1 0-1 0 0,0 0 1 0 0,0 0 0 0 0,-1 0 0 0 0,1-1 0 0 0,-1 1 0 0 0,0-1 0 0 0,0 1 0 0 0,-4 3 0 0 0,-9 8 21 0 0,-1 0 0 0 0,0-1-1 0 0,-23 16 1 0 0,-63 34 120 0 0,59-38-129 0 0,-20 10-1149 0 0,55-33 790 0 0,-1 0 1 0 0,0 0 0 0 0,1-1-1 0 0,-1 0 1 0 0,-11 2 0 0 0,9-5-1535 0 0,2-1-73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35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28 3367 0 0,'-4'-3'121'0'0,"0"0"-1"0"0,0 0 0 0 0,-1 0 1 0 0,1 0-1 0 0,-1 1 0 0 0,0 0 0 0 0,0 0 1 0 0,0 1-1 0 0,0-1 0 0 0,0 1 0 0 0,-7-1 1 0 0,6 2 661 0 0,1-1 0 0 0,-1 2 0 0 0,1-1 1 0 0,-1 1-1 0 0,1 0 0 0 0,-1 0 0 0 0,1 0 1 0 0,0 1-1 0 0,0-1 0 0 0,-8 5 0 0 0,4-1-556 0 0,0 0 0 0 0,0 0 0 0 0,0 1 0 0 0,1 0 0 0 0,0 1 0 0 0,0 0 0 0 0,1 0 0 0 0,0 0 0 0 0,0 1-1 0 0,0 0 1 0 0,1 1 0 0 0,1 0 0 0 0,-1-1 0 0 0,1 2 0 0 0,-7 18 0 0 0,3-2-38 0 0,1 0-1 0 0,1 0 1 0 0,1 1 0 0 0,1 0-1 0 0,-2 38 1 0 0,6-10 197 0 0,8 93 0 0 0,-5-128-276 0 0,1 1 0 0 0,1-1 0 0 0,0 0 0 0 0,2 0 0 0 0,9 23 0 0 0,-12-36-103 0 0,1 0-1 0 0,-1 0 1 0 0,1 0-1 0 0,1 0 1 0 0,-1 0-1 0 0,1-1 1 0 0,0 0-1 0 0,0 0 1 0 0,1 0-1 0 0,0-1 1 0 0,0 0-1 0 0,0 0 1 0 0,1 0-1 0 0,0-1 1 0 0,0 0-1 0 0,9 4 1 0 0,19 3-3221 0 0,-18-10 1259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36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5 13879 0 0,'-9'-4'1479'0'0,"8"4"-1478"0"0,1 0 1 0 0,-1 0-1 0 0,1 0 0 0 0,-1 0 1 0 0,1 0-1 0 0,-1 0 0 0 0,0 0 0 0 0,1 0 1 0 0,-1 0-1 0 0,1 0 0 0 0,-1 0 1 0 0,1 0-1 0 0,-1 0 0 0 0,1 0 1 0 0,-1 1-1 0 0,1-1 0 0 0,-1 0 1 0 0,1 0-1 0 0,-1 1 0 0 0,1-1 1 0 0,-1 0-1 0 0,1 1 0 0 0,0-1 1 0 0,-1 0-1 0 0,1 1 0 0 0,0-1 1 0 0,-1 1-1 0 0,1-1 0 0 0,0 0 0 0 0,-1 1 1 0 0,1 0-1 0 0,-1 1 18 0 0,-2 2 56 0 0,0 1-1 0 0,0-1 1 0 0,1 1-1 0 0,0 0 1 0 0,0 0-1 0 0,0 0 1 0 0,0 0-1 0 0,1 0 1 0 0,0 1 0 0 0,-1 9-1 0 0,1 6 243 0 0,1 31 0 0 0,1-34-159 0 0,4 46 699 0 0,18 87 0 0 0,-1-14 89 0 0,-21-121-928 0 0,-1 0-1 0 0,-1 18 1 0 0,-1 1-2453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36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11719 0 0,'0'-2'532'0'0,"1"-2"-433"0"0,0 0-1 0 0,0 0 0 0 0,0 0 0 0 0,0 0 1 0 0,1 1-1 0 0,-1-1 0 0 0,1 1 0 0 0,0-1 1 0 0,0 1-1 0 0,0-1 0 0 0,1 1 1 0 0,-1 0-1 0 0,1 0 0 0 0,0 0 0 0 0,0 0 1 0 0,3-2-1 0 0,0 1 120 0 0,-1 1 0 0 0,0 0 0 0 0,1 1 0 0 0,-1-1 0 0 0,1 1 0 0 0,0 0-1 0 0,0 1 1 0 0,0-1 0 0 0,0 1 0 0 0,7 0 0 0 0,0 0 128 0 0,0 0 0 0 0,0 1 0 0 0,0 1 0 0 0,-1 0 0 0 0,1 1 0 0 0,24 7 0 0 0,-31-7-245 0 0,0 0-1 0 0,0 0 0 0 0,0 0 1 0 0,0 1-1 0 0,0 0 1 0 0,-1 0-1 0 0,1 1 0 0 0,-1 0 1 0 0,0 0-1 0 0,0 0 0 0 0,-1 0 1 0 0,1 1-1 0 0,-1 0 0 0 0,0 0 1 0 0,6 9-1 0 0,-8-11-83 0 0,-1-1 0 0 0,0 0 0 0 0,-1 0 0 0 0,1 1 0 0 0,0-1 0 0 0,-1 1 0 0 0,1-1 0 0 0,-1 0 0 0 0,0 1 0 0 0,0-1 0 0 0,0 1-1 0 0,0-1 1 0 0,0 1 0 0 0,0-1 0 0 0,-1 1 0 0 0,0 1 0 0 0,0 1-6 0 0,-1-1 0 0 0,0 0 0 0 0,1 0 0 0 0,-2 0-1 0 0,1-1 1 0 0,0 1 0 0 0,-1 0 0 0 0,-4 4 0 0 0,-3 2-13 0 0,0-1 1 0 0,-2 1-1 0 0,1-1 0 0 0,-18 9 1 0 0,-65 48-485 0 0,93-65 476 0 0,0-1 0 0 0,1 1 0 0 0,-1 0 0 0 0,0 0 0 0 0,0 0 0 0 0,1 1 0 0 0,-1-1 0 0 0,0 0 0 0 0,1 0 0 0 0,-1 0 0 0 0,1 0 0 0 0,0 1 0 0 0,-1-1 0 0 0,1 0-1 0 0,0 0 1 0 0,0 1 0 0 0,0-1 0 0 0,0 0 0 0 0,0 0 0 0 0,0 1 0 0 0,0-1 0 0 0,0 0 0 0 0,0 0 0 0 0,1 3 0 0 0,1 2-3 0 0,0 0 0 0 0,0 1 0 0 0,4 6 0 0 0,-5-11 0 0 0,20 37-15 0 0,2-1 0 0 0,49 63 0 0 0,-58-84-17 0 0,2 0 0 0 0,0 0 0 0 0,0-2 0 0 0,1 0-1 0 0,1-1 1 0 0,29 18 0 0 0,-46-31-1020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36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12583 0 0,'0'0'1135'0'0,"2"0"-932"0"0,4 0-148 0 0,0 1 0 0 0,0 0 0 0 0,0 0 1 0 0,0 1-1 0 0,0 0 0 0 0,0 0 0 0 0,0 1 1 0 0,-1-1-1 0 0,1 1 0 0 0,-1 0 1 0 0,10 8-1 0 0,1 1 404 0 0,0 2 0 0 0,18 20 0 0 0,-14-11-104 0 0,-1 1 0 0 0,-2 1 1 0 0,0 0-1 0 0,-2 1 0 0 0,0 1 1 0 0,-2 0-1 0 0,-1 1 1 0 0,8 30-1 0 0,-8-17-10 0 0,-2 1 1 0 0,-1 1-1 0 0,-3-1 0 0 0,-1 1 1 0 0,-1 44-1 0 0,-5-58-185 0 0,0 0 0 0 0,-2 0 1 0 0,-2 0-1 0 0,0-1 0 0 0,-2 1 0 0 0,-13 36 0 0 0,11-44-145 0 0,0 0 0 0 0,-2 0 0 0 0,0-1 0 0 0,-1-1-1 0 0,-1 0 1 0 0,-1 0 0 0 0,0-2 0 0 0,-25 24 0 0 0,12-16-948 0 0,-2-2 0 0 0,-37 24 0 0 0,37-31-1331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37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37 7279 0 0,'0'0'332'0'0,"-1"-1"-4"0"0,-1-1-269 0 0,-21-10 10515 0 0,40 12-10499 0 0,-16-1-65 0 0,251-20 23 0 0,-225 23-5921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3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7055 0 0,'0'0'542'0'0,"1"2"-161"0"0,1 2 189 0 0,1 1-1 0 0,0 0 1 0 0,0-1-1 0 0,0 0 1 0 0,0 0-1 0 0,1 0 1 0 0,-1 0 0 0 0,1 0-1 0 0,0-1 1 0 0,1 0-1 0 0,4 4 1 0 0,-2-4-137 0 0,0 1 0 0 0,0-1 0 0 0,0 0 0 0 0,0-1 1 0 0,0 0-1 0 0,1 0 0 0 0,12 1 0 0 0,0-1-138 0 0,1-2 0 0 0,0 0 0 0 0,0-1 0 0 0,0-1 0 0 0,-1 0 0 0 0,35-11 0 0 0,3-6-2452 0 0,-5-6-3334 0 0,-26 8 3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23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2527 0 0,'0'0'5306'0'0,"9"7"388"0"0,6 2-1836 0 0,-14-8-3316 0 0,1 0-278 0 0,0 1-172 0 0,1-1 19 0 0,-1 0 0 0 0,0 0 0 0 0,0 0 0 0 0,0 0 1 0 0,1 0-1 0 0,-1-1 0 0 0,0 1 0 0 0,1-1 0 0 0,-1 0 0 0 0,1 1 1 0 0,-1-1-1 0 0,0 0 0 0 0,5-1 0 0 0,4 1-111 0 0,-1 0 0 0 0,0 2 0 0 0,-9-2 0 0 0,0 1 0 0 0,0-1 0 0 0,0 0 0 0 0,0 0 0 0 0,0 1 0 0 0,1-1 0 0 0,-2 0 0 0 0,1 1 0 0 0,0-1 0 0 0,0 1 0 0 0,0 0 0 0 0,0-1 0 0 0,0 1 0 0 0,0 0 0 0 0,0-1 0 0 0,-1 1 0 0 0,1 0 0 0 0,0 0 0 0 0,-1 0 0 0 0,1 0 0 0 0,0 0 0 0 0,-1 0 0 0 0,1 0 0 0 0,-1 0 0 0 0,1 1 0 0 0,0 2 0 0 0,9 19 11 0 0,-2 1-1 0 0,0 0 1 0 0,-2 0-1 0 0,5 39 1 0 0,3 102 289 0 0,-12-129-181 0 0,0 156 793 0 0,-3-120-265 0 0,1-4 714 0 0,-15-76-4905 0 0,-1-1-3424 0 0,7 5 1440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23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6191 0 0,'0'0'2051'0'0,"1"1"-1284"0"0,6 4-33 0 0,0-1 0 0 0,0 0 0 0 0,1 0 0 0 0,-1-1 0 0 0,1 0 0 0 0,0 0 1 0 0,0-1-1 0 0,15 3 0 0 0,72 5 2043 0 0,-82-9-2436 0 0,83 3 1101 0 0,149-12 0 0 0,-220 5-1546 0 0,20-1-1082 0 0,-15 3-2817 0 0,-18 1-2115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39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902 1 2039 0 0,'0'0'4070'0'0,"1"2"-3114"0"0,0 0-719 0 0,0 0 1 0 0,0 1 0 0 0,0-1-1 0 0,-1 1 1 0 0,1 0-1 0 0,0-1 1 0 0,-1 1 0 0 0,0 0-1 0 0,0-1 1 0 0,0 1-1 0 0,0 0 1 0 0,0-1 0 0 0,0 1-1 0 0,-1 0 1 0 0,1-1-1 0 0,-1 1 1 0 0,0-1 0 0 0,-2 5-1 0 0,-2 6 566 0 0,-1-1-1 0 0,-12 17 1 0 0,12-19-464 0 0,-11 19 504 0 0,-72 104 1642 0 0,-29 21-799 0 0,-163 196-235 0 0,190-243-1244 0 0,32-36 85 0 0,-102 95 1 0 0,155-161-155 0 0,0-1-1 0 0,1 1 1 0 0,-1-1-1 0 0,0-1 1 0 0,-11 5-1 0 0,15-7 1022 0 0,-1-11-951 0 0,3 7-201 0 0,0 1-1 0 0,0-1 1 0 0,0 1-1 0 0,1-1 1 0 0,-1 1 0 0 0,1-1-1 0 0,-1 1 1 0 0,1-1-1 0 0,0 1 1 0 0,0-1-1 0 0,0 1 1 0 0,0 0-1 0 0,0-1 1 0 0,1 1 0 0 0,2-4-1 0 0,5-4-192 0 0,16-18 0 0 0,-15 18 9 0 0,66-64-5347 0 0,-46 47-1172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0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6591 0 0,'0'0'9696'0'0,"13"0"-11664"0"0,-3 0 824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39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479 283 3367 0 0,'18'-6'251'0'0,"0"1"0"0"0,0 1-1 0 0,0 0 1 0 0,34-1-1 0 0,78 3 4441 0 0,-72 3-2795 0 0,55 2 1752 0 0,-65 0 432 0 0,-57 7-3461 0 0,3-5-527 0 0,0 0 0 0 0,-1-1 0 0 0,0 0 0 0 0,0 0 0 0 0,-11 5 0 0 0,-42 12 190 0 0,34-13-175 0 0,-74 27 226 0 0,-235 75 20 0 0,303-101-307 0 0,0-2 1 0 0,-1-1 0 0 0,1-1 0 0 0,-56 0 0 0 0,77-5-26 0 0,1 0 0 0 0,0-1 0 0 0,0-1 0 0 0,0 0 0 0 0,0 0 0 0 0,0-1 0 0 0,0 0 0 0 0,1-1 0 0 0,-16-8 0 0 0,22 11-16 0 0,1-1 0 0 0,-1 1 0 0 0,1-1 0 0 0,-1 0 0 0 0,1 0 0 0 0,0 0 0 0 0,0 0 0 0 0,0 0-1 0 0,0 0 1 0 0,0 0 0 0 0,0-1 0 0 0,1 1 0 0 0,-1-1 0 0 0,1 0 0 0 0,-1 1 0 0 0,1-1 0 0 0,0 0 0 0 0,0 0 0 0 0,0 1 0 0 0,1-1 0 0 0,-1 0-1 0 0,1 0 1 0 0,-1 0 0 0 0,1 0 0 0 0,0 0 0 0 0,0 0 0 0 0,0 0 0 0 0,1 0 0 0 0,-1 0 0 0 0,1 0 0 0 0,0 0 0 0 0,-1 0 0 0 0,1 0-1 0 0,1 1 1 0 0,-1-1 0 0 0,2-4 0 0 0,3-2-2 0 0,-1-1 0 0 0,2 1 0 0 0,-1 0 0 0 0,1 1 0 0 0,14-14 0 0 0,45-34 30 0 0,-42 37-23 0 0,25-25 1 0 0,5-13 20 0 0,-16 14 44 0 0,65-53-1 0 0,-101 94 50 0 0,2 13-59 0 0,-1-5-66 0 0,0 6 3 0 0,0 1 0 0 0,0 0 1 0 0,-1 0-1 0 0,0 15 0 0 0,-2 55 145 0 0,-1-36-33 0 0,-7 218 890 0 0,0 0 256 0 0,16-19-244 0 0,-8-200-827 0 0,0-26-3126 0 0,-6-8-1427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40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14 115 11167 0 0,'-2'-3'96'0'0,"0"-1"-1"0"0,0 1 1 0 0,1-1 0 0 0,-1 1-1 0 0,1-1 1 0 0,0 0-1 0 0,0 1 1 0 0,1-1 0 0 0,-1 0-1 0 0,1 0 1 0 0,-1 1-1 0 0,1-1 1 0 0,0 0-1 0 0,1 0 1 0 0,-1 0 0 0 0,1 0-1 0 0,0 1 1 0 0,1-7-1 0 0,-1 9 573 0 0,0-2-177 0 0,0 0 0 0 0,0 0 0 0 0,0 0-1 0 0,0 0 1 0 0,1 1 0 0 0,-1-1 0 0 0,1 1-1 0 0,-1-1 1 0 0,1 1 0 0 0,0 0 0 0 0,0-1-1 0 0,4-2 1351 0 0,0 19-1607 0 0,5 24-57 0 0,-2 1-1 0 0,-2-1 1 0 0,3 54-1 0 0,-6-58 6 0 0,2 20 247 0 0,2-1 1 0 0,20 69-1 0 0,-8-43-135 0 0,-14-51-156 0 0,-5-23-103 0 0,1-1-1 0 0,0 1 1 0 0,0 0 0 0 0,1 0-1 0 0,-1-1 1 0 0,4 5 0 0 0,-5-7-86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40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64 13247 0 0,'2'-5'352'0'0,"0"-1"0"0"0,-1 0 0 0 0,1-9 0 0 0,-1 13-284 0 0,-1 0 0 0 0,1 1-1 0 0,-1-1 1 0 0,1 1-1 0 0,-1 0 1 0 0,1-1 0 0 0,0 1-1 0 0,0 0 1 0 0,0-1 0 0 0,0 1-1 0 0,0 0 1 0 0,0 0-1 0 0,1-2 1 0 0,5-4 4059 0 0,-15 4-3570 0 0,5 3-517 0 0,1 0 1 0 0,0 0-1 0 0,0 0 1 0 0,0 0-1 0 0,0 0 1 0 0,0 1-1 0 0,0-1 1 0 0,0 1-1 0 0,0-1 1 0 0,0 1-1 0 0,0 0 1 0 0,0 0-1 0 0,0 0 1 0 0,-3 2-1 0 0,-23 19 210 0 0,12-6-91 0 0,1 1 1 0 0,1 0-1 0 0,1 1 0 0 0,1 0 1 0 0,-21 41-1 0 0,-37 107 612 0 0,61-140-626 0 0,-77 214 864 0 0,-4 12-283 0 0,86-242-654 0 0,3-8-138 0 0,13-2-9043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2:41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793 451 9903 0 0,'0'0'1110'0'0,"0"2"-657"0"0,1 3-145 0 0,0 0 0 0 0,-1 0-1 0 0,0 0 1 0 0,1 0 0 0 0,-2 0 0 0 0,0 5-1 0 0,1-7-190 0 0,-1-1 0 0 0,1 0-1 0 0,-1 0 1 0 0,0 0-1 0 0,0 0 1 0 0,0 0-1 0 0,0 0 1 0 0,0 0-1 0 0,-1 0 1 0 0,1 0-1 0 0,0 0 1 0 0,-1 0-1 0 0,0-1 1 0 0,1 1-1 0 0,-1-1 1 0 0,0 1-1 0 0,-2 0 1 0 0,-7 5 263 0 0,-1 0 0 0 0,-1-1 0 0 0,1-1 0 0 0,-23 7 0 0 0,-57 10 552 0 0,61-15-676 0 0,-89 13 572 0 0,27-5-264 0 0,48-6-147 0 0,-1-1-1 0 0,0-3 1 0 0,-58 0 0 0 0,98-5-352 0 0,-8-1 170 0 0,-24-4 0 0 0,35 5-199 0 0,0-1 0 0 0,0 1-1 0 0,0-1 1 0 0,0 0 0 0 0,0-1-1 0 0,0 1 1 0 0,0 0 0 0 0,0-1-1 0 0,1 1 1 0 0,-1-1-1 0 0,1 0 1 0 0,-1 0 0 0 0,1 0-1 0 0,-3-3 1 0 0,4 4-19 0 0,0-1-1 0 0,0 0 1 0 0,1 1-1 0 0,-1-1 1 0 0,0 0 0 0 0,1 1-1 0 0,-1-1 1 0 0,1 0-1 0 0,0 0 1 0 0,-1 1 0 0 0,1-1-1 0 0,0 0 1 0 0,0 0-1 0 0,0 0 1 0 0,0 1 0 0 0,0-1-1 0 0,1 0 1 0 0,-1 0-1 0 0,0 0 1 0 0,1 1 0 0 0,0-1-1 0 0,-1 0 1 0 0,3-2-1 0 0,1-4 3 0 0,0 0 0 0 0,1 1 0 0 0,9-11 0 0 0,-9 12-17 0 0,41-51 28 0 0,28-36 0 0 0,186-243-30 0 0,-224 292 0 0 0,-36 43 1 0 0,0 1-1 0 0,1 0 1 0 0,-1-1-1 0 0,0 1 0 0 0,0 0 1 0 0,1-1-1 0 0,-1 1 1 0 0,0 0-1 0 0,1 0 1 0 0,-1-1-1 0 0,0 1 1 0 0,1 0-1 0 0,-1 0 1 0 0,0 0-1 0 0,1-1 1 0 0,-1 1-1 0 0,0 0 1 0 0,1 0-1 0 0,-1 0 0 0 0,0 0 1 0 0,1 0-1 0 0,0 0 1 0 0,0 0 2 0 0,-1 1 0 0 0,1 0 0 0 0,0 0 0 0 0,0 0 0 0 0,-1 0 0 0 0,1 0 1 0 0,-1 0-1 0 0,1 0 0 0 0,-1 0 0 0 0,1 0 0 0 0,-1 0 0 0 0,1 0 0 0 0,-1 0 0 0 0,0 0 0 0 0,0 0 1 0 0,1 0-1 0 0,-1 2 0 0 0,2 25 30 0 0,-1-22-16 0 0,7 363 1471 0 0,-8-283-933 0 0,-13 340 2166 0 0,4-174-1718 0 0,3-184-657 0 0,1 10-2983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8:5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86 4831 0 0,'-6'-53'2040'0'0,"6"51"-1696"0"0,-1 0-1 0 0,1 1 0 0 0,0-1 1 0 0,0 1-1 0 0,0-1 0 0 0,0 0 1 0 0,0 1-1 0 0,0-1 0 0 0,1-2 1 0 0,0-5 4638 0 0,-2 4-1792 0 0,11 60-2961 0 0,-2 0 0 0 0,0 78 0 0 0,-6-93-90 0 0,34 901 3581 0 0,-1-500-2433 0 0,-33-415-1238 0 0,10 77 141 0 0,21 343 871 0 0,-41-212-736 0 0,6-183-282 0 0,2-33-15 0 0,-1 0 1 0 0,-4 28-1 0 0,-2 1 19 0 0,7-46-143 0 0,-7-15-10405 0 0,5 0 3795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8:5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1 625 431 0 0,'0'0'1324'0'0,"2"0"-600"0"0,37-7 2176 0 0,-23 3-1677 0 0,1 1 0 0 0,29-1-1 0 0,204-2 3649 0 0,124-30-2015 0 0,177-25-961 0 0,-329 39-1626 0 0,392-37 302 0 0,-300 32-352 0 0,-83 8-70 0 0,93 0 144 0 0,87-9 120 0 0,-32-5 179 0 0,-93 11-372 0 0,39 4-79 0 0,-13 1-86 0 0,27-8 65 0 0,115-13-96 0 0,-202 15 55 0 0,41-4-86 0 0,267-28 109 0 0,-520 51-79 0 0,121-10 7 0 0,152-10 15 0 0,-40 6 45 0 0,-116 7-52 0 0,-141 10-77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8:58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4319 0 0,'0'0'5275'0'0,"0"2"-4815"0"0,-4 7-83 0 0,2 0 0 0 0,-1 0 0 0 0,1 0 0 0 0,0 0 0 0 0,1 0 0 0 0,0 1 0 0 0,1-1-1 0 0,0 0 1 0 0,2 18 0 0 0,25 284 3215 0 0,19 81-683 0 0,-36-322-2572 0 0,52 543 2050 0 0,-55-283-1501 0 0,-9 3-93 0 0,-2-252-554 0 0,-7 107 383 0 0,4-72-287 0 0,10-86-1720 0 0,-5-14-494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00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0 892 2039 0 0,'0'0'2694'0'0,"2"1"-2010"0"0,17 4 466 0 0,0 0 1 0 0,1-1-1 0 0,-1-1 1 0 0,29 0-1 0 0,84-5 1392 0 0,-73 0-1343 0 0,167-13 1141 0 0,-57 3-1537 0 0,96-6 110 0 0,82-4-152 0 0,112-2-246 0 0,-83 3-70 0 0,528-27 265 0 0,-585 33-467 0 0,131-6-76 0 0,-66 9-35 0 0,45-13 122 0 0,-57 0 21 0 0,425-18 24 0 0,-597 30-282 0 0,327-30 50 0 0,-415 26-4 0 0,34-3 6 0 0,-30 10-70 0 0,207-25 14 0 0,-19 2 47 0 0,-298 34-37 0 0,-5-1-16 0 0,0-1 1 0 0,0 1-1 0 0,0 0 0 0 0,0 0 1 0 0,0 0-1 0 0,1-1 1 0 0,-1 1-1 0 0,0 0 0 0 0,0-1 1 0 0,0 1-1 0 0,0-1 1 0 0,0 0-1 0 0,0 1 1 0 0,0-1-1 0 0,0 0 0 0 0,0 1 1 0 0,0-2-1 0 0,12-6 65 0 0,-8 4 14 0 0,12-9-56 0 0,-14 12-30 0 0,-3 0 0 0 0,1 1 0 0 0,0-1 0 0 0,-1 1 0 0 0,1-1 0 0 0,0 1 0 0 0,-1-1 0 0 0,1 0 0 0 0,-1 1 0 0 0,1-1 0 0 0,-1 0 0 0 0,1 1 0 0 0,-1-1 0 0 0,0 0 0 0 0,1 1 0 0 0,-1-1 0 0 0,0 0 0 0 0,1-1 0 0 0,14-19 12 0 0,-14 19-7 0 0,1 0-1 0 0,-1 0 1 0 0,1 0 0 0 0,-1 0-1 0 0,0-1 1 0 0,0 1-1 0 0,0 0 1 0 0,0-1 0 0 0,0 1-1 0 0,-1-1 1 0 0,2-4-1 0 0,-1-1 1 0 0,-1 6-5 0 0,1 0 0 0 0,-1 0 0 0 0,0-1 0 0 0,0 1 0 0 0,0 0 0 0 0,0 0 0 0 0,0-1 0 0 0,-1 1 0 0 0,1 0 0 0 0,-1 0 0 0 0,1 0 0 0 0,-1 0 0 0 0,0-1 0 0 0,0 1 0 0 0,0 0 0 0 0,0 0 0 0 0,0 0 0 0 0,-3-3 0 0 0,0-1 0 0 0,-7-12-7 0 0,-17-40 1 0 0,25 50-8 0 0,0 0 0 0 0,1 0 1 0 0,0-1-1 0 0,0 0 0 0 0,1 1 1 0 0,0-1-1 0 0,1-15 0 0 0,1-74-3983 0 0,0 76 2133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0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57 3999 0 0,'0'0'183'0'0,"-1"-8"26"0"0,-4-24 2453 0 0,5 31-1980 0 0,-3-14 8094 0 0,77 468-6280 0 0,-55-304-2147 0 0,-5-30-18 0 0,26 232 819 0 0,-18-128-524 0 0,-5-95-261 0 0,11 130 342 0 0,-14-100-340 0 0,-2-29-110 0 0,1-32-101 0 0,0-11 35 0 0,6 46 43 0 0,-16-100-164 0 0,20 168 403 0 0,-21-174-399 0 0,-2 6-24 0 0,2 7-50 0 0,0 24 64 0 0,-2-62 141 0 0,1-9-7162 0 0,-1 1 4581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02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1583 0 0,'0'0'7912'0'0,"0"2"-7550"0"0,32 174 3360 0 0,-9-56-2055 0 0,6 26-268 0 0,-8-48-523 0 0,1 7 121 0 0,22 146 1060 0 0,-16 118-446 0 0,-16-175-1070 0 0,41 390 534 0 0,-1-219-758 0 0,-46-302-269 0 0,-4-33 17 0 0,1 0 0 0 0,2-1 0 0 0,1 1 0 0 0,11 33 0 0 0,-16-61-134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0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1 137 775 0 0,'0'0'0'0'0,"20"-17"14696"0"0,-12 14-14256 0 0,2 1-296 0 0,2-1-1448 0 0,-1 1-288 0 0</inkml:trace>
  <inkml:trace contextRef="#ctx0" brushRef="#br0" timeOffset="1">883 0 15551 0 0,'0'0'1680'0'0,"-8"0"-1680"0"0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03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1151 0 0,'0'0'3528'0'0,"-2"10"-1636"0"0,-1-1-1312 0 0,1 1-1 0 0,1-1 0 0 0,0 0 0 0 0,0 0 0 0 0,1 1 0 0 0,0-1 0 0 0,1 10 1 0 0,13 70 2208 0 0,-9-62-2138 0 0,34 164 2057 0 0,7 41-1218 0 0,4 144 722 0 0,-31-228-1430 0 0,18 151 507 0 0,-17 19-51 0 0,-20-226-799 0 0,-18 133-1 0 0,15-204-389 0 0,-21 168 431 0 0,20-135-309 0 0,5 82 0 0 0,3-76 79 0 0,-2 0 0 0 0,-3 0 1 0 0,-12 87-1 0 0,1-83 55 0 0,12-63-265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09.4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11 361 975 0 0,'-10'-7'3941'0'0,"29"-4"-3668"0"0,2-1 177 0 0,57-35 1189 0 0,134-58 0 0 0,33-19 89 0 0,-211 106-1476 0 0,-21 11-156 0 0,0 0 1 0 0,16-11-1 0 0,-27 16-53 0 0,4 0-22 0 0,-5 1-5 0 0,-7 21-816 0 0,3-14 164 0 0,0 0 1 0 0,0 0-1 0 0,-1-1 0 0 0,-6 9 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13.5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0 573 287 0 0,'2'2'1176'0'0,"6"5"-144"0"0,-6-7-736 0 0,8 1 73 0 0,-1-1 0 0 0,0-1 1 0 0,0 1-1 0 0,0-1 0 0 0,13-4 0 0 0,46-15 1044 0 0,-42 10-982 0 0,0-2-1 0 0,-1-1 0 0 0,-1-1 1 0 0,0-1-1 0 0,0-1 0 0 0,31-29 0 0 0,-45 37-325 0 0,135-112 1322 0 0,-114 98-1104 0 0,1 1 0 0 0,65-32 1 0 0,-5 15 43 0 0,146-37 0 0 0,-185 62-280 0 0,-53 13-84 0 0,0 1 0 0 0,0 0 0 0 0,1-1 1 0 0,-1 1-1 0 0,0 0 0 0 0,0-1 0 0 0,0 1 0 0 0,0 0 0 0 0,0-1 0 0 0,0 1 0 0 0,0 0 1 0 0,0 0-1 0 0,0-1 0 0 0,-1 1 0 0 0,1 0 0 0 0,0 0 0 0 0,-2 3 1 0 0,0 0 0 0 0,1-1 0 0 0,-1 1 0 0 0,-1-1-1 0 0,1 1 1 0 0,0-1 0 0 0,-1 0 0 0 0,0 0 0 0 0,-5 5 0 0 0,-33 22 29 0 0,15-12-41 0 0,-294 248-1284 0 0,215-161 963 0 0,19-16 113 0 0,73-77 212 0 0,-168 147-3 0 0,131-117 1095 0 0,65-56-721 0 0,0 2-170 0 0,1 0-1 0 0,28-15 1 0 0,7-5 50 0 0,24-21 319 0 0,119-63 0 0 0,-73 63-227 0 0,-46 21-214 0 0,282-144 225 0 0,-272 134-276 0 0,-77 37-74 0 0,-2 0 11 0 0,-21 30 53 0 0,-102 122-11 0 0,101-128-68 0 0,0-1 0 0 0,0 0 0 0 0,-2-1 0 0 0,-25 19-1 0 0,-86 51-212 0 0,5-3 36 0 0,86-55 64 0 0,1 3 0 0 0,1 0 0 0 0,-59 71 0 0 0,28-11-69 0 0,-9 11-25 0 0,58-80 185 0 0,-2-2 1 0 0,-31 28-1 0 0,1-11-48 0 0,-3-1-1 0 0,-84 43 1 0 0,94-57 126 0 0,24-13-25 0 0,18-9 63 0 0,1-3-61 0 0,1 1 0 0 0,0-1 0 0 0,0 1 0 0 0,-1-1 0 0 0,1 1 0 0 0,0 0 0 0 0,0-1 0 0 0,0 1 0 0 0,1 0 0 0 0,-1 0 0 0 0,2-2 1 0 0,0 0 12 0 0,16-15 43 0 0,0 1 0 0 0,2 1 0 0 0,35-22 0 0 0,-25 19-31 0 0,41-36 1 0 0,93-116 220 0 0,-41 36-40 0 0,-94 107-155 0 0,1 0 0 0 0,51-34-1 0 0,54-23 43 0 0,115-83 57 0 0,-211 137-150 0 0,56-44 32 0 0,137-81-1 0 0,91-24 15 0 0,-290 160-65 0 0,-12 6 5 0 0,1 1 0 0 0,31-13 0 0 0,-57 40 103 0 0,-1-8-106 0 0,1 0 1 0 0,0 0 0 0 0,-1-1 0 0 0,0 1 0 0 0,0-1 0 0 0,-7 6 0 0 0,-33 28-4 0 0,22-21 1 0 0,-47 49 1 0 0,-7 5 0 0 0,-44 28 0 0 0,-119 108 0 0 0,112-79 0 0 0,-180 171 0 0 0,158-165-292 0 0,-153 183 0 0 0,277-290 281 0 0,3-4 10 0 0,1 2 0 0 0,0 0 0 0 0,2 1 0 0 0,-20 38 0 0 0,37-61 1 0 0,-4 17 0 0 0,6-12 0 0 0,1-8 2 0 0,-1-1 0 0 0,1 1 0 0 0,0-1 1 0 0,0 1-1 0 0,-1-1 0 0 0,1 1 0 0 0,0-1 0 0 0,0 1 0 0 0,0-1 0 0 0,0 0 0 0 0,0 0 0 0 0,-1 0 0 0 0,1 1 0 0 0,0-1 0 0 0,0 0 0 0 0,0 0 0 0 0,0 0 1 0 0,0 0-1 0 0,0 0 0 0 0,0 0 0 0 0,0-1 0 0 0,-1 1 0 0 0,1 0 0 0 0,0 0 0 0 0,0-1 0 0 0,0 1 0 0 0,0 0 0 0 0,0-1 0 0 0,25-14 90 0 0,-13 3-53 0 0,-1 0 1 0 0,0 0-1 0 0,-1-1 0 0 0,12-18 0 0 0,-9 11 15 0 0,23-23 0 0 0,-9 16-39 0 0,127-122 77 0 0,16 26 102 0 0,-15 12-31 0 0,-12-21 12 0 0,-25 22-7 0 0,-84 80-75 0 0,62-39-1 0 0,77-31-108 0 0,47-29-40 0 0,298-185 110 0 0,-108 93-33 0 0,-367 195 43 0 0,-42 25-11 0 0,-10 9 65 0 0,-106 88 20 0 0,-14 16-230 0 0,-109 84-18 0 0,-138 95-210 0 0,160-127 219 0 0,-7 6 74 0 0,79-40-49 0 0,-103 82-110 0 0,197-177 128 0 0,-8 7-2 0 0,1 1-1 0 0,-62 64 0 0 0,72-56 38 0 0,-39 59 0 0 0,-30 60-47 0 0,63-90 58 0 0,-75 148 12 0 0,121-217 2 0 0,4-7-4 0 0,0 0 1 0 0,0 0 0 0 0,0 0 0 0 0,0 0 0 0 0,1 1-1 0 0,0-1 1 0 0,0 0 0 0 0,0 1 0 0 0,-1 6 0 0 0,1 0-53 0 0,0-7-12 0 0,0 2-14 0 0,1-6 78 0 0,0 0 1 0 0,0 0-1 0 0,0 0 1 0 0,0 0-1 0 0,1 0 0 0 0,-1 0 1 0 0,0 0-1 0 0,0 0 1 0 0,0 0-1 0 0,0 0 1 0 0,0 0-1 0 0,0 0 1 0 0,0 0-1 0 0,0 0 1 0 0,0 0-1 0 0,0 0 1 0 0,0 0-1 0 0,0 0 1 0 0,0 0-1 0 0,0 0 1 0 0,0 0-1 0 0,0 0 1 0 0,0 0-1 0 0,0 0 1 0 0,0 0-1 0 0,0 0 1 0 0,0 0-1 0 0,0 0 1 0 0,0 0-1 0 0,1 0 1 0 0,-1 0-1 0 0,0 0 1 0 0,0 0-1 0 0,0 0 1 0 0,0 0-1 0 0,0 0 0 0 0,0 0 1 0 0,0 0-1 0 0,0 0 1 0 0,0 1-1 0 0,0-1 1 0 0,0 0-1 0 0,0 0 1 0 0,0 0-1 0 0,0 0 1 0 0,0 0-1 0 0,0 0 1 0 0,0 0-1 0 0,0 0 1 0 0,0 0-1 0 0,4-2 1 0 0,0 0-1 0 0,0-1 0 0 0,0 0 1 0 0,-1 1-1 0 0,1-1 0 0 0,-1 0 0 0 0,0-1 1 0 0,5-6-1 0 0,1 0 1 0 0,71-79-1 0 0,47-46 93 0 0,-96 105 2 0 0,2 1 0 0 0,48-32 0 0 0,-10 14 37 0 0,163-119 196 0 0,-165 105-232 0 0,100-77 132 0 0,140-55-160 0 0,-121 68-114 0 0,-10-14 22 0 0,-112 88 26 0 0,2 4 0 0 0,96-51 0 0 0,132-77-1 0 0,-171 99 13 0 0,58-22 103 0 0,20-12 5 0 0,-150 73 1 0 0,67-60-1 0 0,-28 21-31 0 0,-81 66-49 0 0,1 2 0 0 0,1 0 0 0 0,0 0 0 0 0,21-8 0 0 0,50-26 24 0 0,-58 33-74 0 0,-25 8-45 0 0,-1 3-4 0 0,-1 6 47 0 0,-3 4 13 0 0,1-10 2 0 0,2-1 4 0 0,0 1 46 0 0,2-1 1 0 0,-1 0-54 0 0,1-1 0 0 0,-1 1 1 0 0,0-1-1 0 0,1 1 0 0 0,-1-1 1 0 0,0 1-1 0 0,1-1 0 0 0,-1 1 1 0 0,0-1-1 0 0,0 1 0 0 0,1 0 1 0 0,-1-1-1 0 0,0 1 0 0 0,0-1 0 0 0,0 1 1 0 0,0 0-1 0 0,0-1 0 0 0,0 1 1 0 0,0 0-1 0 0,0-1 0 0 0,0 1 1 0 0,0-1-1 0 0,0 1 0 0 0,-1 0 1 0 0,1-1-1 0 0,0 1 0 0 0,0-1 1 0 0,-1 1-1 0 0,1 0 0 0 0,-2 1 1 0 0,-3 10-1 0 0,-1-1 0 0 0,-1 0 0 0 0,0 0 0 0 0,0-1 0 0 0,-1 1 0 0 0,-13 11 0 0 0,-2 5 0 0 0,0 1 7 0 0,-87 100-105 0 0,87-105 85 0 0,-1-1-1 0 0,0-1 1 0 0,-42 25 0 0 0,-97 53-87 0 0,-26 16-76 0 0,8 14-156 0 0,-69 58-90 0 0,127-108 293 0 0,-101 68-110 0 0,-89 65 12 0 0,255-174 236 0 0,-20 16-12 0 0,3 3 0 0 0,-74 72 0 0 0,-53 49-12 0 0,140-130 15 0 0,-81 46 0 0 0,74-51 0 0 0,52-31 0 0 0,0 1 0 0 0,1 0 0 0 0,0 1 0 0 0,1 1 0 0 0,1 0 0 0 0,0 1 0 0 0,-15 24 0 0 0,-82 98-67 0 0,86-109 62 0 0,2 2 6 0 0,-7 7-12 0 0,22-29 3 0 0,-82 92-166 0 0,87-98 170 0 0,1 0-1 0 0,-1 0 1 0 0,1 1-1 0 0,0-1 1 0 0,-2 5-1 0 0,-3 6-19 0 0,-16 23 1 0 0,22-36-31 0 0,16 3-202 0 0,-10-3 258 0 0,1-1 0 0 0,-1 0-1 0 0,0 0 1 0 0,1 0 0 0 0,-1-1 0 0 0,0 1-1 0 0,0-1 1 0 0,1-1 0 0 0,-1 1-1 0 0,0-1 1 0 0,7-3 0 0 0,3-3 17 0 0,0 0 0 0 0,17-12 0 0 0,205-122 575 0 0,-99 64-322 0 0,-85 43-94 0 0,74-63 0 0 0,-10 6 74 0 0,232-123-76 0 0,-238 152-160 0 0,133-106 15 0 0,-165 109-14 0 0,101-57-1 0 0,-32 36 19 0 0,150-88 66 0 0,-40 30-101 0 0,-129 74 0 0 0,-90 41 11 0 0,-1-1-1 0 0,-1-2 0 0 0,41-39 1 0 0,35-26 22 0 0,-88 75-4 0 0,0 2 1 0 0,2 1-1 0 0,42-17 0 0 0,-46 24-7 0 0,0 0-1 0 0,39-6 0 0 0,-49 11-21 0 0,0 1 0 0 0,-12 1 0 0 0,-1 0 0 0 0,1 0 0 0 0,-1 0 0 0 0,0 0 0 0 0,1 0 0 0 0,-1 0 0 0 0,1 0 0 0 0,-1 0 0 0 0,1 0 0 0 0,-1 0 0 0 0,0 0 0 0 0,1 0 0 0 0,-1 0 0 0 0,1 0 0 0 0,-1 0 0 0 0,0 0 0 0 0,1 1 0 0 0,-1-1 0 0 0,0 0 0 0 0,1 0 0 0 0,-1 1 0 0 0,1-1 0 0 0,-1 1 0 0 0,0 0 0 0 0,0 0 0 0 0,0 0 0 0 0,-1 0 0 0 0,1 0 0 0 0,0 0 0 0 0,-1 0 0 0 0,1 0 0 0 0,0 0 0 0 0,-1 0 0 0 0,1 0 0 0 0,-1 0 0 0 0,0 0 0 0 0,1 0 0 0 0,-1 0 0 0 0,1-1 0 0 0,-1 1 0 0 0,0 0 0 0 0,-1 1 0 0 0,-21 16 0 0 0,21-16 0 0 0,-53 45-151 0 0,-90 101 0 0 0,106-105 109 0 0,0-1-96 0 0,-1-1-1 0 0,-85 64 0 0 0,-23-9-147 0 0,-1 1-38 0 0,108-67 221 0 0,-58 53 0 0 0,-3 22-35 0 0,58-57-19 0 0,-1-3 1 0 0,-55 42-1 0 0,11-22 60 0 0,-109 88-30 0 0,158-119 127 0 0,21-19 0 0 0,0 1 0 0 0,-31 36 0 0 0,42-41 0 0 0,1 1 0 0 0,1-1 0 0 0,4 1 0 0 0,3-1-13 0 0,-1-8-30 0 0,1-3 51 0 0,0 0-1 0 0,0 1 1 0 0,0-1 0 0 0,0 0-1 0 0,0 0 1 0 0,0 0 0 0 0,0 0-1 0 0,0 0 1 0 0,0 0-1 0 0,0 0 1 0 0,0 0 0 0 0,1 0-1 0 0,0 0 12 0 0,3 0-6 0 0,-1-1 0 0 0,1 0 0 0 0,-1 1 0 0 0,0-1 0 0 0,1-1 0 0 0,-1 1 0 0 0,0-1 0 0 0,0 1 1 0 0,4-4-1 0 0,36-23 80 0 0,-21 12-72 0 0,141-74 96 0 0,11-6 43 0 0,61-65 191 0 0,-6 20-117 0 0,-26 17-225 0 0,119-69-89 0 0,-242 153 82 0 0,2 4 0 0 0,97-30 0 0 0,-164 61-2 0 0,-9 5 0 0 0,-9 4 0 0 0,-5 4 0 0 0,-20 13-55 0 0,0-1 0 0 0,-54 29 0 0 0,16-10-84 0 0,13-4 8 0 0,2 2-1 0 0,1 2 0 0 0,2 2 0 0 0,-43 49 1 0 0,64-61 47 0 0,-6 6-98 0 0,-61 54 0 0 0,-89 34-493 0 0,66-49 254 0 0,30-13-143 0 0,-125 112 0 0 0,-47 52 270 0 0,214-191 292 0 0,19-15 98 0 0,-24 24 1 0 0,48-43-90 0 0,1 0-1 0 0,0 1 1 0 0,-1-1 0 0 0,1 0 0 0 0,0 1 0 0 0,-1-1-1 0 0,1 1 1 0 0,0-1 0 0 0,0 1 0 0 0,-1-1-1 0 0,1 0 1 0 0,0 1 0 0 0,0-1 0 0 0,0 1-1 0 0,0-1 1 0 0,0 1 0 0 0,-1-1 0 0 0,1 2-1 0 0,-2 2 323 0 0,14 2-105 0 0,-8-5-197 0 0,0 0 0 0 0,1 0 0 0 0,-1-1 0 0 0,0 1 0 0 0,0-1 0 0 0,1 0 0 0 0,7-1 0 0 0,32-7 132 0 0,-37 6-134 0 0,17-4 57 0 0,0-1-1 0 0,-1-1 1 0 0,0-1-1 0 0,36-21 1 0 0,81-60 202 0 0,-97 59-208 0 0,1 3 0 0 0,75-36 0 0 0,118-19 30 0 0,-54 22-645 0 0,34-13 334 0 0,-177 63 425 0 0,4-2-16 0 0,0 3-1 0 0,55-7 0 0 0,-48 13-177 0 0,86-7 96 0 0,-116 11-61 0 0,-18 1-60 0 0,-1 1 8 0 0,2-1 34 0 0,3 6-33 0 0,-6-6-10 0 0,-1-1 0 0 0,1 1 0 0 0,-1 0 0 0 0,0 0 0 0 0,1 0 0 0 0,-1 0 0 0 0,0 0 0 0 0,0-1 0 0 0,0 1 0 0 0,1 0 0 0 0,-1 0 0 0 0,-1 2 0 0 0,1 0-1 0 0,-1 1-1 0 0,0 0 0 0 0,0 0 0 0 0,-1-1 1 0 0,1 1-1 0 0,-1-1 0 0 0,1 1 1 0 0,-1-1-1 0 0,0 0 0 0 0,-1 0 1 0 0,1 0-1 0 0,-5 5 0 0 0,-6 5-45 0 0,-18 14-1 0 0,28-24 41 0 0,-67 48-373 0 0,47-37 153 0 0,2 1 0 0 0,-30 28 0 0 0,-73 96-1840 0 0,40-43-487 0 0,14-29-1181 0 0,55-52 1572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2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6 4319 0 0,'0'0'332'0'0,"-26"-4"14281"0"0,24 3-14677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3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23 975 0 0,'0'0'18888'0'0,"-3"-7"-15923"0"0,11-3-2909 0 0,-5 7-1157 0 0,7 0-5275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3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 2791 0 0,'0'0'12982'0'0,"-10"-2"-8863"0"0,5 1-6700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3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11 155 14479 0 0,'-4'-17'1579'0'0,"-2"6"1393"0"0,6 10-2291 0 0,0 0-407 0 0,1-2-337 0 0,0 2-226 0 0,0 0 0 0 0,0 0 0 0 0,0 1 0 0 0,0-1 0 0 0,1 0-1 0 0,-1 1 1 0 0,0-1 0 0 0,0 1 0 0 0,1-1 0 0 0,-1 1 0 0 0,0-1 0 0 0,1 1 0 0 0,-1 0 0 0 0,0 0 0 0 0,1-1 0 0 0,2 1 0 0 0,-1 0-2068 0 0,7-2-3111 0 0</inkml:trace>
  <inkml:trace contextRef="#ctx0" brushRef="#br0" timeOffset="1">599 10 14079 0 0,'0'0'5394'0'0,"8"-6"-9398"0"0,-1 2 1918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4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11599 0 0,'0'0'5838'0'0,"8"-4"-10036"0"0</inkml:trace>
  <inkml:trace contextRef="#ctx0" brushRef="#br0" timeOffset="1">438 28 287 0 0,'0'0'16844'0'0,"1"0"-16628"0"0,27-11-148 0 0,7-2-3618 0 0,-24 9-1612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4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9903 0 0,'0'0'7099'0'0,"12"-4"-7296"0"0,-11 3 37 0 0,2 0-146 0 0,8-3-9170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4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7455 0 0,'0'0'10800'0'0,"8"-5"-10761"0"0,6 0-1413 0 0,3 0-4288 0 0,-8 3 795 0 0</inkml:trace>
  <inkml:trace contextRef="#ctx0" brushRef="#br0" timeOffset="1">315 19 2791 0 0,'0'0'13220'0'0,"7"-3"-12696"0"0,-2 0-1090 0 0,1 1-1 0 0,-1 0 0 0 0,1 0 1 0 0,0 0-1 0 0,7 0 0 0 0,0 0-1265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1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13303 0 0,'0'0'1440'0'0,"12"-4"-2704"0"0,3 3 832 0 0,-2-2-4832 0 0</inkml:trace>
  <inkml:trace contextRef="#ctx0" brushRef="#br0" timeOffset="1">587 12 10943 0 0,'0'0'4184'0'0,"10"-4"-3784"0"0,-2 1 0 0 0,2 2-1376 0 0,0-1-272 0 0,2 0-64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5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8407 0 0,'0'0'9280'0'0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5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9815 0 0,'0'0'1507'0'0,"-7"-1"1965"0"0,2 3-3405 0 0,4-1-158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9727 0 0,'0'0'2024'0'0,"13"-2"-5152"0"0,0 2-640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6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10423 0 0,'0'0'5584'0'0,"8"-2"-5736"0"0,1-1 16 0 0,1 1 0 0 0,0 1-1544 0 0,0-1-304 0 0</inkml:trace>
  <inkml:trace contextRef="#ctx0" brushRef="#br0" timeOffset="1">507 25 7943 0 0,'0'0'8376'0'0,"10"-5"-7896"0"0,-2-1-1064 0 0,0 1-216 0 0,1 0-48 0 0,-1 1-5072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6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 7455 0 0,'0'0'675'0'0,"11"-4"2345"0"0,9 1 1563 0 0,8 0-3869 0 0,-7 0-5375 0 0,-10 2-406 0 0</inkml:trace>
  <inkml:trace contextRef="#ctx0" brushRef="#br0" timeOffset="1">414 45 7055 0 0,'0'0'983'0'0,"5"-6"3613"0"0,0 1-3472 0 0,0 0 0 0 0,1 1 0 0 0,7-6 0 0 0,12-1-6457 0 0,-14 8 255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6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3079 0 0,'0'0'13211'0'0,"4"-8"-11288"0"0,-2 6-1939 0 0,-1 1 1 0 0,0 0-1 0 0,1 0 1 0 0,-1 0-1 0 0,1 0 1 0 0,-1 0 0 0 0,1 0-1 0 0,0 0 1 0 0,-1 0-1 0 0,1 0 1 0 0,0 1 0 0 0,0-1-1 0 0,-1 1 1 0 0,4-1-1 0 0,16-1-3080 0 0,-11 2 1250 0 0</inkml:trace>
  <inkml:trace contextRef="#ctx0" brushRef="#br0" timeOffset="1">464 23 7943 0 0,'0'0'3306'0'0,"15"-10"1006"0"0,13 3-4542 0 0,-15 3-1928 0 0,-4 2 632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7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1151 0 0,'0'0'12766'0'0,"10"-6"-11702"0"0,28-6-3375 0 0,-26 10 880 0 0</inkml:trace>
  <inkml:trace contextRef="#ctx0" brushRef="#br0" timeOffset="1">602 1 5783 0 0,'0'0'10152'0'0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7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7055 0 0,'0'0'12210'0'0,"1"0"-13646"0"0,8-1-458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8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7943 0 0,'5'-6'6728'0'0,"0"-1"-6424"0"0,2 2-176 0 0,1 2-736 0 0,2-1-152 0 0,2 4-24 0 0,1-1-4480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8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13935 0 0,'0'0'2240'0'0,"10"-3"-2024"0"0,-1 0 8 0 0,1-1 0 0 0,1 3 0 0 0,1-1-840 0 0,1 0-168 0 0,4 1-32 0 0,-2-1-5208 0 0</inkml:trace>
  <inkml:trace contextRef="#ctx0" brushRef="#br0" timeOffset="1">620 10 14079 0 0,'0'0'2568'0'0,"10"-5"-2504"0"0,-2 3-1544 0 0,1-1-312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1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12151 0 0,'0'0'5018'0'0,"10"0"-11282"0"0,0 1 1550 0 0</inkml:trace>
  <inkml:trace contextRef="#ctx0" brushRef="#br0" timeOffset="1">634 15 8407 0 0,'0'0'4392'0'0,"-4"0"-2675"0"0,4 0-1681 0 0,0-1-1 0 0,0 1 1 0 0,0 0 0 0 0,0 0 0 0 0,0 0 0 0 0,0 0-1 0 0,0 0 1 0 0,0 0 0 0 0,0 0 0 0 0,0 0 0 0 0,0 0-1 0 0,0 0 1 0 0,0 0 0 0 0,0 0 0 0 0,0 0 0 0 0,0-1 680 0 0,0 1-680 0 0,0 0 0 0 0,0 0-1 0 0,0 0 1 0 0,0 0 0 0 0,0 0 0 0 0,0 0 0 0 0,0 0-1 0 0,0 0 1 0 0,0 0 0 0 0,-1 0 0 0 0,1 0 0 0 0,0 0-1 0 0,0 0 1 0 0,0 0 0 0 0,0 0 0 0 0,0 0 0 0 0,0 0 0 0 0,0 0-1 0 0,0 0 1 0 0,0 0 0 0 0,0 0 0 0 0,0 0 0 0 0,18-8-2336 0 0,-6 3 890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8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9359 0 0,'0'0'4159'0'0,"1"-1"-4064"0"0,10-3-754 0 0,-1 1 0 0 0,1 0 0 0 0,12-1 0 0 0,-11 2-759 0 0</inkml:trace>
  <inkml:trace contextRef="#ctx0" brushRef="#br0" timeOffset="1">351 2 2039 0 0,'0'0'12323'0'0,"8"1"-11578"0"0,5 0-1546 0 0,0-1 1 0 0,20-2-1 0 0,-18 0-3889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9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8407 0 0,'0'0'3594'0'0,"15"-6"-1238"0"0,-7 2-2101 0 0,1 1-1 0 0,-1 0 1 0 0,1 0 0 0 0,17-2 0 0 0,15 1-6516 0 0,-26 4 2194 0 0</inkml:trace>
  <inkml:trace contextRef="#ctx0" brushRef="#br0" timeOffset="1">594 2 10511 0 0,'0'0'5328'0'0,"10"-2"-6920"0"0,0 2 664 0 0,0 0-4496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9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12 599 0 0,'0'0'13650'0'0,"8"-2"-13508"0"0,8-1-470 0 0,-8 1-431 0 0,0 0 0 0 0,15-1 0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9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2039 0 0,'0'0'5439'0'0,"20"-4"4897"0"0,-5 2-10349 0 0,-13 1-501 0 0,4 4-1919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0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6591 0 0,'0'0'9696'0'0,"13"0"-11664"0"0,-3 0 824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0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1 137 775 0 0,'0'0'0'0'0,"20"-17"14696"0"0,-12 14-14256 0 0,2 1-296 0 0,2-1-1448 0 0,-1 1-288 0 0</inkml:trace>
  <inkml:trace contextRef="#ctx0" brushRef="#br0" timeOffset="1">883 0 15551 0 0,'0'0'1680'0'0,"-8"0"-1680"0"0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1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13303 0 0,'0'0'1440'0'0,"12"-4"-2704"0"0,3 3 832 0 0,-2-2-4832 0 0</inkml:trace>
  <inkml:trace contextRef="#ctx0" brushRef="#br0" timeOffset="1">587 12 10943 0 0,'0'0'4184'0'0,"10"-4"-3784"0"0,-2 1 0 0 0,2 2-1376 0 0,0-1-272 0 0,2 0-64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1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12151 0 0,'0'0'5018'0'0,"10"0"-11282"0"0,0 1 1550 0 0</inkml:trace>
  <inkml:trace contextRef="#ctx0" brushRef="#br0" timeOffset="1">634 15 8407 0 0,'0'0'4392'0'0,"-4"0"-2675"0"0,4 0-1681 0 0,0-1-1 0 0,0 1 1 0 0,0 0 0 0 0,0 0 0 0 0,0 0 0 0 0,0 0-1 0 0,0 0 1 0 0,0 0 0 0 0,0 0 0 0 0,0 0 0 0 0,0 0-1 0 0,0 0 1 0 0,0 0 0 0 0,0 0 0 0 0,0 0 0 0 0,0-1 680 0 0,0 1-680 0 0,0 0 0 0 0,0 0-1 0 0,0 0 1 0 0,0 0 0 0 0,0 0 0 0 0,0 0 0 0 0,0 0-1 0 0,0 0 1 0 0,0 0 0 0 0,-1 0 0 0 0,1 0 0 0 0,0 0-1 0 0,0 0 1 0 0,0 0 0 0 0,0 0 0 0 0,0 0 0 0 0,0 0 0 0 0,0 0-1 0 0,0 0 1 0 0,0 0 0 0 0,0 0 0 0 0,0 0 0 0 0,18-8-2336 0 0,-6 3 890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1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6591 0 0,'0'0'4931'0'0,"1"9"-1059"0"0,0-7-3985 0 0,1 1 1 0 0,0-1-1 0 0,-1-1 0 0 0,1 1 1 0 0,0 0-1 0 0,0 0 0 0 0,1-1 1 0 0,-1 1-1 0 0,0-1 0 0 0,0 1 1 0 0,1-1-1 0 0,-1 0 0 0 0,1 0 1 0 0,-1 0-1 0 0,1-1 0 0 0,-1 1 1 0 0,1 0-1 0 0,-1-1 0 0 0,4 1 1 0 0,7-3-1286 0 0</inkml:trace>
  <inkml:trace contextRef="#ctx0" brushRef="#br0" timeOffset="1">665 9 10423 0 0,'0'0'6288'0'0,"10"-2"-6032"0"0,4-1-4752 0 0,0 0-944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2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2271 0 0,'0'0'10088'0'0,"11"-2"-11512"0"0,-1 0 96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1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6591 0 0,'0'0'4931'0'0,"1"9"-1059"0"0,0-7-3985 0 0,1 1 1 0 0,0-1-1 0 0,-1-1 0 0 0,1 1 1 0 0,0 0-1 0 0,0 0 0 0 0,1-1 1 0 0,-1 1-1 0 0,0-1 0 0 0,0 1 1 0 0,1-1-1 0 0,-1 0 0 0 0,1 0 1 0 0,-1 0-1 0 0,1-1 0 0 0,-1 1 1 0 0,1 0-1 0 0,-1-1 0 0 0,4 1 1 0 0,7-3-1286 0 0</inkml:trace>
  <inkml:trace contextRef="#ctx0" brushRef="#br0" timeOffset="1">665 9 10423 0 0,'0'0'6288'0'0,"10"-2"-6032"0"0,4-1-4752 0 0,0 0-944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2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12671 0 0,'0'0'1368'0'0,"10"4"-1432"0"0,0-1 64 0 0,0-1 0 0 0,2-2-1352 0 0,1 0-280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3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0 150 14367 0 0,'0'0'1560'0'0,"10"-5"-1856"0"0,-1 0 176 0 0,1 0-1032 0 0,1 2-200 0 0,4-2-48 0 0</inkml:trace>
  <inkml:trace contextRef="#ctx0" brushRef="#br0" timeOffset="1">923 35 3999 0 0,'0'0'703'0'0,"7"-6"6062"0"0,-4 4-6188 0 0,0-1 0 0 0,0 1 0 0 0,0 0-1 0 0,0 0 1 0 0,0 0 0 0 0,0 1 0 0 0,5-3 0 0 0,27-5-5653 0 0,-25 7 341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5039 0 0,'0'0'2144'0'0,"8"-1"-216"0"0,0-3 2056 0 0,1 3-3536 0 0,1 1-320 0 0,-2-2-56 0 0,2 0-8 0 0,2-1-1232 0 0,-1 0-240 0 0</inkml:trace>
  <inkml:trace contextRef="#ctx0" brushRef="#br0" timeOffset="1">881 40 5783 0 0,'0'0'4448'0'0,"9"-3"-152"0"0,-1-2-3752 0 0,0 0-328 0 0,2 0-64 0 0,0 0-16 0 0,2-2-1352 0 0,1 2-280 0 0,2 0-48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3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7055 0 0,'0'0'11680'0'0,"1"-9"-11952"0"0,3 1-104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14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101 198 5783 0 0,'-6'-22'571'0'0,"0"0"0"0"0,-2 1 0 0 0,-1 0 0 0 0,0 0 0 0 0,-16-23 0 0 0,1-3 6891 0 0,18 127-5344 0 0,-2 133-760 0 0,17 106-770 0 0,-2-158-428 0 0,-7-56-482 0 0,0-103-78 0 0,8-12-5728 0 0,-7 8 5373 0 0,7-13-4368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1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68 5039 0 0,'1'-2'388'0'0,"-1"-1"-273"0"0,1 0 0 0 0,0 0 1 0 0,1 0-1 0 0,-1 1 0 0 0,0-1 0 0 0,1 0 0 0 0,0 0 0 0 0,-1 1 0 0 0,1-1 0 0 0,0 1 0 0 0,0 0 0 0 0,1 0 0 0 0,-1-1 0 0 0,0 1 0 0 0,1 1 0 0 0,-1-1 0 0 0,1 0 0 0 0,0 0 0 0 0,-1 1 0 0 0,1 0 0 0 0,0 0 0 0 0,0-1 0 0 0,6 0 0 0 0,5-2 835 0 0,-1 1-1 0 0,2 1 1 0 0,-1 0-1 0 0,14 1 0 0 0,-15 0-478 0 0,-1 2-1 0 0,1 0 0 0 0,-1 0 0 0 0,0 1 1 0 0,1 1-1 0 0,-1 0 0 0 0,0 0 0 0 0,18 9 1 0 0,-25-10-349 0 0,0 1 1 0 0,-1-1-1 0 0,0 1 1 0 0,0 0-1 0 0,0 0 1 0 0,0 0 0 0 0,0 1-1 0 0,-1-1 1 0 0,1 1-1 0 0,4 7 1 0 0,-6-8-75 0 0,-1 0 0 0 0,1 0 0 0 0,-1 1 1 0 0,0-1-1 0 0,0 0 0 0 0,0 1 0 0 0,0-1 0 0 0,0 1 1 0 0,-1-1-1 0 0,1 1 0 0 0,-1 0 0 0 0,0-1 0 0 0,0 1 1 0 0,-1-1-1 0 0,1 1 0 0 0,-2 5 0 0 0,-1 0 3 0 0,0 1 0 0 0,-1-1 0 0 0,0 1-1 0 0,-1-1 1 0 0,0 0 0 0 0,0-1 0 0 0,-1 1 0 0 0,0-1 0 0 0,-8 9-1 0 0,-12 10-53 0 0,-32 26 0 0 0,52-48-23 0 0,-73 62-809 0 0,-2-5-3739 0 0,53-41-885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14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41 7455 0 0,'-3'-4'71'0'0,"1"0"30"0"0,-1 0 0 0 0,0 0 0 0 0,0 0 1 0 0,-1 0-1 0 0,-5-5 0 0 0,8 8-89 0 0,-1 0-1 0 0,1 0 0 0 0,0 0 1 0 0,-1 1-1 0 0,1-1 0 0 0,-1 0 1 0 0,1 1-1 0 0,-1-1 0 0 0,1 1 1 0 0,-1 0-1 0 0,1-1 0 0 0,-1 1 1 0 0,0 0-1 0 0,1 0 0 0 0,-1 0 1 0 0,1 0-1 0 0,-1 0 0 0 0,0 1 1 0 0,1-1-1 0 0,-1 0 0 0 0,1 1 1 0 0,-4 0-1 0 0,-8 5 518 0 0,1 0 0 0 0,-1 1 0 0 0,1 0 0 0 0,0 1 0 0 0,1 1 0 0 0,-15 13 0 0 0,-59 65 952 0 0,70-71-1266 0 0,1 0-65 0 0,1 1 1 0 0,0 0 0 0 0,1 1-1 0 0,1 1 1 0 0,0 0 0 0 0,2 0-1 0 0,0 1 1 0 0,1 0 0 0 0,1 1-1 0 0,1-1 1 0 0,1 1 0 0 0,1 1-1 0 0,-3 33 1 0 0,0 27 161 0 0,4 0 0 0 0,4 0 1 0 0,3 1-1 0 0,14 80 0 0 0,-12-135-145 0 0,0 0 0 0 0,1 0 0 0 0,2-1 0 0 0,20 44-1 0 0,-23-58-109 0 0,1-1-1 0 0,0 0 1 0 0,1 0-1 0 0,0-1 1 0 0,1 0-1 0 0,0-1 1 0 0,1 0-1 0 0,0 0 1 0 0,1-1-1 0 0,0 0 1 0 0,18 11-1 0 0,-23-17-95 0 0,-1 0-1 0 0,1-1 1 0 0,0 0-1 0 0,0 0 1 0 0,-1 0 0 0 0,1-1-1 0 0,0 1 1 0 0,1-2-1 0 0,10 2 1 0 0,-10-3-364 0 0,-1 1-1 0 0,1-1 1 0 0,-1 0 0 0 0,0 0 0 0 0,0-1 0 0 0,1 1-1 0 0,-1-2 1 0 0,0 1 0 0 0,7-4 0 0 0,14-11-5067 0 0</inkml:trace>
  <inkml:trace contextRef="#ctx0" brushRef="#br0" timeOffset="1">729 193 10479 0 0,'0'0'950'0'0,"0"2"-697"0"0,-1 16 499 0 0,1-9-422 0 0,0 0-1 0 0,0-1 1 0 0,1 1 0 0 0,-1-1-1 0 0,2 1 1 0 0,-1-1 0 0 0,6 15-1 0 0,-1-10-75 0 0,0 0 0 0 0,1 0 0 0 0,0 0-1 0 0,1-1 1 0 0,1 0 0 0 0,0-1 0 0 0,0 0 0 0 0,1 0-1 0 0,1-1 1 0 0,20 16 0 0 0,-15-15-141 0 0,0 0 1 0 0,1-2-1 0 0,0 0 0 0 0,0 0 1 0 0,1-2-1 0 0,0 0 1 0 0,32 7-1 0 0,-42-13-427 0 0,-1 0 0 0 0,1 0 0 0 0,0 0 0 0 0,-1-1 0 0 0,1 0 0 0 0,0-1-1 0 0,0 0 1 0 0,-1 0 0 0 0,1 0 0 0 0,8-4 0 0 0,4-3-1674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15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0 6591 0 0,'0'0'594'0'0,"-1"2"-488"0"0,-8 9 813 0 0,1 1 0 0 0,-19 16 0 0 0,0 3 984 0 0,-179 180 2107 0 0,158-165-3857 0 0,41-39-143 0 0,-42 37-1 0 0,42-38-132 0 0,0 0-1 0 0,-1-1 1 0 0,0 0-1 0 0,-15 7 0 0 0,22-11-438 0 0,1-7-1388 0 0,1 0 1433 0 0,-1 0 0 0 0,2 1 1 0 0,-1-1-1 0 0,1 0 0 0 0,-1 1 1 0 0,2 0-1 0 0,-1-1 0 0 0,0 1 1 0 0,1 0-1 0 0,0 0 0 0 0,0 0 1 0 0,5-4-1 0 0,1-5-714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15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28 811 4663 0 0,'0'0'4800'0'0,"-1"2"-3538"0"0,-3 5-269 0 0,0-1 0 0 0,1 1 1 0 0,0 0-1 0 0,-2 9 0 0 0,3-6-481 0 0,0 0-1 0 0,0 0 1 0 0,1 0-1 0 0,1 0 1 0 0,0 12 0 0 0,6 48 587 0 0,4-1 0 0 0,21 79 0 0 0,-15-73-723 0 0,-15-73-381 0 0,11 59-290 0 0,37 105-1 0 0</inkml:trace>
  <inkml:trace contextRef="#ctx0" brushRef="#br0" timeOffset="1">437 17 11399 0 0,'0'0'522'0'0,"2"-2"-12"0"0,1 0-471 0 0,1 0 1 0 0,0 0-1 0 0,0 1 0 0 0,-1-1 0 0 0,1 1 0 0 0,0 0 0 0 0,0 0 0 0 0,0 0 0 0 0,0 1 0 0 0,0-1 0 0 0,0 1 1 0 0,0 0-1 0 0,1 0 0 0 0,-1 0 0 0 0,0 1 0 0 0,0-1 0 0 0,0 1 0 0 0,0 0 0 0 0,0 1 0 0 0,6 2 1 0 0,4 2 284 0 0,0 0 1 0 0,-1 1-1 0 0,0 1 1 0 0,18 14-1 0 0,-10-6 140 0 0,-1 2 0 0 0,-1 0 1 0 0,0 2-1 0 0,-2 0 0 0 0,27 40 0 0 0,-8-2 406 0 0,30 66-1 0 0,-50-88-604 0 0,-1 0 0 0 0,-2 1 1 0 0,-1 0-1 0 0,-2 1 0 0 0,-2 1 0 0 0,5 57 0 0 0,-10-45-86 0 0,-2 0-1 0 0,-2-1 0 0 0,-3 1 1 0 0,-14 75-1 0 0,4-57-394 0 0,-3 0 0 0 0,-3-1 0 0 0,-53 121 0 0 0,48-144-1323 0 0,-2-4-3384 0 0,-2-5-1467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1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63 12671 0 0,'-2'0'971'0'0,"-40"-4"2036"0"0,34 8 678 0 0,21-2-3309 0 0,1-1 0 0 0,-1-1 1 0 0,1 0-1 0 0,-1-1 0 0 0,24-4 1 0 0,69-22-233 0 0,-80 20-193 0 0,52-14-3705 0 0,-57 17 1708 0 0</inkml:trace>
  <inkml:trace contextRef="#ctx0" brushRef="#br0" timeOffset="1">45 437 13447 0 0,'-12'7'614'0'0,"9"-6"-12"0"0,2 1-386 0 0,1 0-105 0 0,-1 0 1 0 0,0 0-1 0 0,1 0 0 0 0,-1 0 0 0 0,1 0 1 0 0,0 1-1 0 0,0-1 0 0 0,0 0 0 0 0,0 0 1 0 0,0 0-1 0 0,0 0 0 0 0,0 1 0 0 0,1-1 0 0 0,-1 0 1 0 0,1 0-1 0 0,0 0 0 0 0,0 0 0 0 0,-1 0 1 0 0,1 0-1 0 0,1 0 0 0 0,-1 0 0 0 0,0-1 0 0 0,0 1 1 0 0,1 0-1 0 0,-1-1 0 0 0,1 1 0 0 0,-1 0 1 0 0,1-1-1 0 0,-1 0 0 0 0,1 1 0 0 0,0-1 1 0 0,0 0-1 0 0,0 0 0 0 0,0 0 0 0 0,0 0 0 0 0,0 0 1 0 0,3 0-1 0 0,2 0 86 0 0,1 0 1 0 0,-1 0-1 0 0,0-1 0 0 0,1 0 1 0 0,-1 0-1 0 0,1-1 1 0 0,8-1-1 0 0,54-16 244 0 0,-34 7-464 0 0,43-10-4096 0 0,-65 17 2420 0 0,42-11-4867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2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2271 0 0,'0'0'10088'0'0,"11"-2"-11512"0"0,-1 0 96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16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43 7455 0 0,'-6'-6'250'0'0,"0"1"0"0"0,-1 0 0 0 0,0 0 0 0 0,-7-4 0 0 0,11 7-41 0 0,1 0-1 0 0,-1 1 1 0 0,0 0-1 0 0,0-1 0 0 0,0 1 1 0 0,0 0-1 0 0,0 1 1 0 0,0-1-1 0 0,0 1 1 0 0,-1-1-1 0 0,1 1 0 0 0,0 0 1 0 0,-5 0-1 0 0,7 0-92 0 0,-1 1 0 0 0,1-1 0 0 0,0 0-1 0 0,0 1 1 0 0,0-1 0 0 0,0 1 0 0 0,0 0 0 0 0,0-1-1 0 0,-1 1 1 0 0,1 0 0 0 0,0-1 0 0 0,1 1-1 0 0,-1 0 1 0 0,0 0 0 0 0,0 0 0 0 0,0 0 0 0 0,0 0-1 0 0,0 1 1 0 0,0 1 34 0 0,-1-1 0 0 0,1 1 0 0 0,1-1 0 0 0,-1 1 0 0 0,0-1 1 0 0,1 1-1 0 0,-1 0 0 0 0,0 2 0 0 0,1 6 95 0 0,0-1 0 0 0,1 0 0 0 0,2 14 0 0 0,-2-22-234 0 0,25 148 1264 0 0,-6-40-507 0 0,8 152-1 0 0,-35 20-89 0 0,0-147-438 0 0,7-121-226 0 0,3 27 1 0 0,-3-39-546 0 0,2-3-1006 0 0,0 1 1247 0 0,0-1 1 0 0,0 0-1 0 0,0 0 1 0 0,0 0-1 0 0,0 0 0 0 0,-1-1 1 0 0,1 1-1 0 0,0 0 1 0 0,-1-1-1 0 0,3-1 1 0 0,7-13-2301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16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5095 0 0,'2'-18'69'0'0,"-2"10"-23"0"0,1 1 0 0 0,0-1 0 0 0,0 0 0 0 0,0 0 0 0 0,1 1 0 0 0,0-1 0 0 0,1 1-1 0 0,0 0 1 0 0,5-9 0 0 0,-4 9-29 0 0,6-9 492 0 0,1 0 0 0 0,1 1 0 0 0,18-19 1 0 0,-20 25 62 0 0,0 1 0 0 0,0 0 0 0 0,1 0 0 0 0,-1 1 1 0 0,2 1-1 0 0,-1-1 0 0 0,1 2 0 0 0,0 0 0 0 0,20-6 1 0 0,-25 9-366 0 0,0 1 1 0 0,0 0-1 0 0,0 0 1 0 0,0 0-1 0 0,0 1 1 0 0,0 0-1 0 0,0 0 1 0 0,1 1-1 0 0,-1 0 1 0 0,0 0 0 0 0,0 1-1 0 0,-1 0 1 0 0,1 0-1 0 0,0 1 1 0 0,0-1-1 0 0,-1 2 1 0 0,0-1-1 0 0,12 8 1 0 0,-14-7-116 0 0,1-1-1 0 0,-1 1 1 0 0,1 0 0 0 0,-1 1 0 0 0,-1-1 0 0 0,1 1-1 0 0,-1-1 1 0 0,1 1 0 0 0,-1 0 0 0 0,-1 1 0 0 0,1-1-1 0 0,-1 0 1 0 0,0 1 0 0 0,3 10 0 0 0,-4-9-53 0 0,0-1-1 0 0,-1 1 1 0 0,1-1 0 0 0,-2 1 0 0 0,1-1 0 0 0,-1 1 0 0 0,0-1 0 0 0,0 1 0 0 0,0-1 0 0 0,-1 0 0 0 0,0 0-1 0 0,-1 0 1 0 0,-3 8 0 0 0,-2 0-20 0 0,0-1-1 0 0,0-1 1 0 0,-1 1-1 0 0,-1-1 1 0 0,0-1-1 0 0,-1 0 1 0 0,-23 19-1 0 0,-5-1-3169 0 0,-50 26 0 0 0,78-48 1960 0 0,-38 23-3104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17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9 3079 0 0,'-1'-8'3060'0'0,"-1"8"-2927"0"0,0-1-1 0 0,0 1 0 0 0,0 0 0 0 0,1 0 0 0 0,-1 0 1 0 0,0 0-1 0 0,0 1 0 0 0,0-1 0 0 0,1 1 0 0 0,-1-1 1 0 0,0 1-1 0 0,0-1 0 0 0,1 1 0 0 0,-1 0 0 0 0,0 0 1 0 0,-2 2-1 0 0,0-1 27 0 0,1 1 1 0 0,-1 1-1 0 0,1-1 1 0 0,0 0-1 0 0,0 1 1 0 0,-4 6-1 0 0,-1 4 208 0 0,0 1 0 0 0,-10 27-1 0 0,-16 58 542 0 0,4 1-1 0 0,4 1 0 0 0,-11 107 1 0 0,29-150-615 0 0,3-1 0 0 0,3 0 1 0 0,2 1-1 0 0,3-1 0 0 0,16 92 1 0 0,-9-99 89 0 0,17 52 1 0 0,-21-85-274 0 0,0 0 0 0 0,2-1 0 0 0,0 0 0 0 0,1-1 0 0 0,0 1 0 0 0,17 20 0 0 0,-22-32-169 0 0,1 1 0 0 0,-1-1 0 0 0,1-1 0 0 0,1 1 0 0 0,-1 0 0 0 0,0-1 0 0 0,1 0 0 0 0,0-1 0 0 0,0 1 0 0 0,0-1 0 0 0,1 0 0 0 0,-1-1 0 0 0,1 1 0 0 0,-1-1 0 0 0,1-1 0 0 0,0 1 0 0 0,0-1 0 0 0,0 0 0 0 0,-1-1 0 0 0,1 1 0 0 0,0-2 0 0 0,0 1 0 0 0,0-1 0 0 0,14-2 0 0 0,11-6-1069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18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5039 0 0,'0'0'388'0'0,"-1"1"-254"0"0,-1-1 77 0 0,0 0-1 0 0,0 1 1 0 0,0 0 0 0 0,0-1 0 0 0,0 1 0 0 0,0 0-1 0 0,1 0 1 0 0,-1 0 0 0 0,0 0 0 0 0,1 1 0 0 0,-1-1-1 0 0,1 0 1 0 0,-1 1 0 0 0,1-1 0 0 0,0 1 0 0 0,-2 2-1 0 0,1-1 96 0 0,0 1-1 0 0,0-1 0 0 0,1 1 1 0 0,0-1-1 0 0,0 1 0 0 0,0-1 1 0 0,0 1-1 0 0,-1 6 0 0 0,2-4-32 0 0,0 1 0 0 0,0-1 0 0 0,0 0-1 0 0,0 1 1 0 0,1-1 0 0 0,0 0 0 0 0,1 0-1 0 0,-1 1 1 0 0,1-1 0 0 0,5 10 0 0 0,-1-7-117 0 0,0 1 1 0 0,1-1 0 0 0,0-1 0 0 0,0 1 0 0 0,1-1-1 0 0,0-1 1 0 0,1 1 0 0 0,0-1 0 0 0,0-1 0 0 0,0 0 0 0 0,1 0-1 0 0,12 5 1 0 0,0-1-44 0 0,-1-2 0 0 0,2-1 0 0 0,-1 0-1 0 0,44 6 1 0 0,-54-12-368 0 0,1 0-1 0 0,-1 0 0 0 0,1-1 1 0 0,0-1-1 0 0,12-2 1 0 0,-16 2-867 0 0,0-1 0 0 0,0-1-1 0 0,0 0 1 0 0,12-5 0 0 0,2-5-3358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1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 6591 0 0,'0'0'507'0'0,"-1"1"-330"0"0,-7 10 221 0 0,1-1 0 0 0,-2-1 0 0 0,-15 15 0 0 0,-9 10 920 0 0,9-5-250 0 0,-75 84 979 0 0,73-87-1963 0 0,0-1 1 0 0,-33 24-1 0 0,4-15-1567 0 0,52-32 206 0 0,-3-1-61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18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62 212 2791 0 0,'-1'1'3834'0'0,"-4"3"-3320"0"0,0 0 1 0 0,0 0 0 0 0,1 1-1 0 0,0 0 1 0 0,0 0-1 0 0,0 0 1 0 0,0 0 0 0 0,1 1-1 0 0,-1-1 1 0 0,2 1-1 0 0,-1 0 1 0 0,0 0 0 0 0,1 0-1 0 0,0 0 1 0 0,1 0-1 0 0,-2 12 1 0 0,1 0-67 0 0,2-1-1 0 0,0 1 1 0 0,1-1-1 0 0,1 0 0 0 0,4 21 1 0 0,20 126 971 0 0,10 52-89 0 0,-13-95-630 0 0,-23-119-645 0 0</inkml:trace>
  <inkml:trace contextRef="#ctx0" brushRef="#br0" timeOffset="1">479 20 7055 0 0,'12'-19'6222'0'0,"-8"32"-4592"0"0,33 196 2012 0 0,-36-203-3544 0 0,3 35 392 0 0,-1-1-1 0 0,-3 44 0 0 0,-13 81 445 0 0,4-65-592 0 0,6-43-50 0 0,4-32-8589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19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 8863 0 0,'-5'-14'407'0'0,"4"11"1654"0"0,1 5-1231 0 0,9 259 4208 0 0,1 8-3118 0 0,-10 156-264 0 0,-2-382-1837 0 0,2-41-763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19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1 234 8863 0 0,'-1'-10'204'0'0,"1"0"0"0"0,1 1 0 0 0,0-1 0 0 0,0 0 0 0 0,1 0 0 0 0,0 0 0 0 0,0 1 0 0 0,1-1 0 0 0,1 1 0 0 0,7-16 0 0 0,-7 18 133 0 0,0 0-1 0 0,0 0 1 0 0,1 1 0 0 0,0 0 0 0 0,0-1 0 0 0,1 2-1 0 0,-1-1 1 0 0,1 1 0 0 0,1 0 0 0 0,-1 0 0 0 0,0 0-1 0 0,1 1 1 0 0,13-6 0 0 0,-6 5 66 0 0,1 0 0 0 0,-1 0 0 0 0,1 2 0 0 0,0 0 0 0 0,0 0 1 0 0,26 0-1 0 0,-33 3-300 0 0,0 0-1 0 0,0 1 1 0 0,0 0 0 0 0,0 0 0 0 0,0 1 0 0 0,0 0-1 0 0,-1 0 1 0 0,1 0 0 0 0,-1 1 0 0 0,0 1 0 0 0,1-1-1 0 0,-2 1 1 0 0,1 0 0 0 0,9 8 0 0 0,-14-11-89 0 0,0 1-1 0 0,0 0 1 0 0,0 0-1 0 0,0 0 1 0 0,-1 0 0 0 0,1 0-1 0 0,-1 1 1 0 0,0-1 0 0 0,1 0-1 0 0,-1 1 1 0 0,0-1 0 0 0,0 1-1 0 0,-1-1 1 0 0,1 1 0 0 0,0 0-1 0 0,-1-1 1 0 0,0 1 0 0 0,1 0-1 0 0,-1-1 1 0 0,0 1 0 0 0,-1 0-1 0 0,1-1 1 0 0,0 1 0 0 0,-1-1-1 0 0,1 1 1 0 0,-1 0 0 0 0,0-1-1 0 0,0 1 1 0 0,-1 2 0 0 0,-2 2 4 0 0,1 0 1 0 0,-1 0 0 0 0,-1-1 0 0 0,1 0-1 0 0,-1 0 1 0 0,0 0 0 0 0,-1 0 0 0 0,-11 9 0 0 0,-73 50 12 0 0,-33 28-588 0 0,103-75 368 0 0,6-7-202 0 0,0 1 0 0 0,1 1-1 0 0,1 0 1 0 0,-16 22 0 0 0,26-33 359 0 0,0 1-1 0 0,0 0 1 0 0,1 1-1 0 0,0-1 1 0 0,-1 0 0 0 0,1 0-1 0 0,0 0 1 0 0,1 1 0 0 0,-1-1-1 0 0,1 0 1 0 0,-1 1 0 0 0,1-1-1 0 0,0 1 1 0 0,0-1-1 0 0,0 1 1 0 0,1-1 0 0 0,-1 0-1 0 0,1 1 1 0 0,0-1 0 0 0,0 0-1 0 0,0 1 1 0 0,0-1 0 0 0,1 0-1 0 0,-1 0 1 0 0,1 0-1 0 0,0 0 1 0 0,0 0 0 0 0,4 4-1 0 0,5 5 91 0 0,0 0-1 0 0,1-1 0 0 0,0-1 1 0 0,25 16-1 0 0,-34-24-40 0 0,22 14 182 0 0,0-1 0 0 0,1-1-1 0 0,45 16 1 0 0,87 18 596 0 0,-122-41-470 0 0,-1-2 0 0 0,1-2 0 0 0,66-1 0 0 0,-73-2-179 0 0,-22 0-41 0 0,-1 1-458 0 0,7 0-2899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20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39 431 0 0,'-1'-6'-40'0'0,"8"-26"11597"0"0,-3 61-9784 0 0,5 138 684 0 0,3 15-828 0 0,16 124 906 0 0,-18-176-1535 0 0,-4 52 268 0 0,-6-95-759 0 0,-9 103 713 0 0,3-105-676 0 0,6-48-143 0 0,9-45-2919 0 0,-1-1 965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2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63 3999 0 0,'-4'-9'256'0'0,"-11"-21"220"0"0,10 10 5382 0 0,7 20-5642 0 0,0-1 0 0 0,-1 0 0 0 0,1 1 0 0 0,0-1 0 0 0,-1 1 0 0 0,1 0 0 0 0,0 0 0 0 0,0-1 0 0 0,-1 1 0 0 0,1 0 0 0 0,0 0 0 0 0,0 1 0 0 0,3 0 0 0 0,4 2 52 0 0,1 0-1 0 0,-1 1 1 0 0,0 0 0 0 0,0 0 0 0 0,0 1 0 0 0,-1 1 0 0 0,0-1 0 0 0,9 9 0 0 0,-4-4-13 0 0,35 26 185 0 0,-2 2-1 0 0,-1 2 1 0 0,-3 2-1 0 0,-1 2 0 0 0,-2 2 1 0 0,38 58-1 0 0,-55-69-165 0 0,-1 0 0 0 0,-1 2 0 0 0,-3 0 0 0 0,0 1 0 0 0,-3 1 0 0 0,-1 0 0 0 0,-2 1 0 0 0,-2 1 0 0 0,8 74 0 0 0,-16-85-131 0 0,-2-1-1 0 0,0 1 1 0 0,-2-1 0 0 0,-1 0-1 0 0,-2 0 1 0 0,0 0 0 0 0,-2-1-1 0 0,-2 0 1 0 0,-16 38 0 0 0,8-30-167 0 0,-2-1 0 0 0,-1-1 0 0 0,-1-1 0 0 0,-2-1 0 0 0,-1 0 0 0 0,-40 37 0 0 0,8-15-1432 0 0,17-19-4611 0 0,13-13-765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2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12671 0 0,'0'0'1368'0'0,"10"4"-1432"0"0,0-1 64 0 0,0-1 0 0 0,2-2-1352 0 0,1 0-280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21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60 8407 0 0,'-3'-38'788'0'0,"2"20"2976"0"0,2 18-3670 0 0,-1-1 1 0 0,1 1-1 0 0,-1 0 0 0 0,0-1 0 0 0,1 1 0 0 0,-1 0 1 0 0,1-1-1 0 0,-1 1 0 0 0,1 0 0 0 0,-1 0 0 0 0,1 0 1 0 0,-1 0-1 0 0,1-1 0 0 0,-1 1 0 0 0,1 0 0 0 0,-1 0 0 0 0,1 0 1 0 0,-1 0-1 0 0,1 0 0 0 0,-1 0 0 0 0,2 1 0 0 0,9-1 405 0 0,-8 0-439 0 0,0 1-1 0 0,-1 0 1 0 0,1 0 0 0 0,-1 0-1 0 0,1 1 1 0 0,-1-1 0 0 0,0 0-1 0 0,1 1 1 0 0,-1-1 0 0 0,0 1-1 0 0,0 0 1 0 0,0 0 0 0 0,0 0-1 0 0,-1 0 1 0 0,1 0 0 0 0,0 0-1 0 0,-1 1 1 0 0,1-1 0 0 0,-1 0-1 0 0,0 1 1 0 0,1 2 0 0 0,3 8 252 0 0,-1 0 0 0 0,6 25 1 0 0,-8-28-174 0 0,9 48 494 0 0,-3 1 0 0 0,-2 0 0 0 0,-4 92 0 0 0,-6-87-444 0 0,-15 67-1 0 0,12-82-147 0 0,-7 13 48 0 0,9-47-61 0 0,2 1 0 0 0,0-1 0 0 0,0 1 1 0 0,1 0-1 0 0,1 18 0 0 0,1-32-106 0 0,0 0 1 0 0,0-1-1 0 0,0 1 0 0 0,1 0 0 0 0,-1-1 0 0 0,1 1 1 0 0,-1 0-1 0 0,1-1 0 0 0,1 3 0 0 0,-2-3-75 0 0,0-1-1 0 0,1 1 0 0 0,0-1 1 0 0,-1 1-1 0 0,1-1 1 0 0,-1 0-1 0 0,1 1 1 0 0,-1-1-1 0 0,1 0 0 0 0,0 1 1 0 0,-1-1-1 0 0,1 0 1 0 0,0 0-1 0 0,-1 0 0 0 0,1 1 1 0 0,0-1-1 0 0,-1 0 1 0 0,1 0-1 0 0,0 0 0 0 0,-1 0 1 0 0,1 0-1 0 0,0 0 1 0 0,-1-1-1 0 0,1 1 1 0 0,0 0-1 0 0,-1 0 0 0 0,1 0 1 0 0,0-1-1 0 0,11-4-1894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21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20 340 2039 0 0,'-4'-9'228'0'0,"1"1"-1"0"0,0-1 0 0 0,1 1 1 0 0,-1-1-1 0 0,2 0 0 0 0,-1 0 0 0 0,1 0 1 0 0,1 0-1 0 0,-1 0 0 0 0,2 0 0 0 0,0-11 1 0 0,1 6 664 0 0,1 1 0 0 0,0 0 0 0 0,1 0 0 0 0,0 1 0 0 0,1-1 0 0 0,12-22 0 0 0,-12 27-579 0 0,0-1 0 0 0,1 2 0 0 0,1-1 0 0 0,-1 1 0 0 0,1 0 0 0 0,0 0 0 0 0,1 1 0 0 0,0-1 0 0 0,0 2 0 0 0,0-1-1 0 0,0 1 1 0 0,1 1 0 0 0,0 0 0 0 0,0 0 0 0 0,0 0 0 0 0,13-2 0 0 0,-17 5-244 0 0,1-1 1 0 0,-1 1-1 0 0,1 1 1 0 0,-1-1-1 0 0,1 1 1 0 0,-1 0-1 0 0,1 0 0 0 0,-1 1 1 0 0,1-1-1 0 0,-1 1 1 0 0,1 1-1 0 0,-1-1 1 0 0,0 1-1 0 0,1 0 0 0 0,-1 0 1 0 0,0 0-1 0 0,0 1 1 0 0,-1 0-1 0 0,1 0 1 0 0,0 0-1 0 0,-1 0 0 0 0,0 1 1 0 0,0-1-1 0 0,0 1 1 0 0,0 0-1 0 0,0 1 1 0 0,-1-1-1 0 0,0 1 0 0 0,5 8 1 0 0,-5-6-56 0 0,1 0 1 0 0,-1 0-1 0 0,-1 0 0 0 0,0 0 1 0 0,0 1-1 0 0,0-1 0 0 0,-1 1 1 0 0,0 0-1 0 0,0-1 1 0 0,-1 13-1 0 0,-1-9 26 0 0,0 0-1 0 0,-1 0 1 0 0,0 0 0 0 0,-1-1-1 0 0,0 1 1 0 0,-9 17 0 0 0,1-7 14 0 0,-1 0 1 0 0,0-1-1 0 0,-2-1 1 0 0,0 0-1 0 0,-2-1 1 0 0,-22 22-1 0 0,-37 25-7612 0 0,53-46 3340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22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25 7943 0 0,'-3'-5'220'0'0,"3"4"-173"0"0,0 0-1 0 0,-1 0 1 0 0,1 0-1 0 0,-1 0 1 0 0,1 0-1 0 0,-1 0 0 0 0,1 1 1 0 0,-1-1-1 0 0,0 0 1 0 0,0 0-1 0 0,1 1 1 0 0,-2-2-1 0 0,1 1 39 0 0,0 0-1 0 0,0 1 0 0 0,0-1 0 0 0,0 0 1 0 0,0 1-1 0 0,0-1 0 0 0,0 1 0 0 0,0-1 0 0 0,0 1 1 0 0,0-1-1 0 0,0 1 0 0 0,0 0 0 0 0,0 0 1 0 0,-1-1-1 0 0,1 1 0 0 0,0 0 0 0 0,0 0 0 0 0,0 0 1 0 0,0 0-1 0 0,-1 0 0 0 0,1 0 0 0 0,-1 1 1 0 0,-3 0 311 0 0,-6 1 53 0 0,0 1 1 0 0,-1 0-1 0 0,1 0 1 0 0,0 1-1 0 0,1 1 1 0 0,-1 0 0 0 0,1 1-1 0 0,0-1 1 0 0,-12 11-1 0 0,1 0-118 0 0,1 1-1 0 0,1 1 1 0 0,-18 20-1 0 0,20-17-103 0 0,0 1 1 0 0,1 1-1 0 0,2 0 1 0 0,0 1-1 0 0,1 0 0 0 0,2 1 1 0 0,0 1-1 0 0,2 0 1 0 0,1 0-1 0 0,-6 32 1 0 0,11-37-57 0 0,0-1 0 0 0,2 2 0 0 0,0-1 0 0 0,1 0 0 0 0,6 40 1 0 0,-3-45-63 0 0,0-1 0 0 0,1 1 0 0 0,1-1 1 0 0,1 0-1 0 0,0 0 0 0 0,1-1 0 0 0,0 0 1 0 0,13 18-1 0 0,-4-10 25 0 0,1-1 0 0 0,1-1 0 0 0,1 0 0 0 0,26 21 0 0 0,-29-29-93 0 0,-1-1-1 0 0,2 0 0 0 0,-1-1 1 0 0,1-1-1 0 0,1 0 1 0 0,31 10-1 0 0,-44-17-294 0 0,1 0 0 0 0,0-1-1 0 0,0 0 1 0 0,0 0 0 0 0,0 0 0 0 0,0-1-1 0 0,0 1 1 0 0,0-2 0 0 0,0 1 0 0 0,0-1-1 0 0,1 1 1 0 0,10-5 0 0 0,3-2-1521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22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85 287 0 0,'-19'-84'7470'0'0,"11"104"-712"0"0,4 4-4050 0 0,3 26-2544 0 0,1-31 428 0 0,6 126 390 0 0,37 229 0 0 0,-39-335-3139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22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0 735 2271 0 0,'1'-21'511'0'0,"1"0"-1"0"0,0 0 0 0 0,2 1 0 0 0,10-35 0 0 0,-12 48-50 0 0,1 0 1 0 0,0 0-1 0 0,0 1 0 0 0,1-1 1 0 0,0 1-1 0 0,0-1 0 0 0,1 1 1 0 0,-1 0-1 0 0,1 1 0 0 0,1-1 0 0 0,-1 1 1 0 0,1 0-1 0 0,0 1 0 0 0,0-1 1 0 0,0 1-1 0 0,10-5 0 0 0,-5 5-199 0 0,0 0-1 0 0,0 1 0 0 0,0 0 0 0 0,0 1 0 0 0,1 0 1 0 0,-1 0-1 0 0,1 2 0 0 0,-1-1 0 0 0,1 1 0 0 0,-1 1 1 0 0,1 0-1 0 0,-1 1 0 0 0,1 0 0 0 0,-1 1 0 0 0,0 0 1 0 0,0 1-1 0 0,0 0 0 0 0,16 9 0 0 0,-22-10-200 0 0,1 0 0 0 0,-1 1 0 0 0,0 0 0 0 0,0 0 0 0 0,-1 1 0 0 0,1-1 0 0 0,-1 1 0 0 0,0 0 0 0 0,0 0 0 0 0,-1 1 0 0 0,1-1 0 0 0,-1 1 0 0 0,0-1 0 0 0,-1 1 0 0 0,1 0 0 0 0,1 8 0 0 0,-3-9-37 0 0,0 1-1 0 0,0-1 0 0 0,0 0 1 0 0,-1 0-1 0 0,0 1 0 0 0,0-1 1 0 0,0 0-1 0 0,0 1 0 0 0,-1-1 1 0 0,0 0-1 0 0,0 0 0 0 0,-1 0 1 0 0,1 0-1 0 0,-1 0 1 0 0,0 0-1 0 0,-1 0 0 0 0,1 0 1 0 0,-1-1-1 0 0,0 1 0 0 0,-4 4 1 0 0,-4 3 16 0 0,-1 0 1 0 0,0-1 0 0 0,-1 0 0 0 0,0-1 0 0 0,-1-1-1 0 0,-23 13 1 0 0,-97 38-138 0 0,56-27-318 0 0,70-30 340 0 0,6-2-15 0 0,2 0 84 0 0,1 0 0 0 0,-1 0 0 0 0,0 0 0 0 0,0 1 0 0 0,0-1 0 0 0,1 0 0 0 0,-1 0 0 0 0,1 0 0 0 0,-1 0 0 0 0,1 0 0 0 0,-1 0 0 0 0,1 0 0 0 0,0 0 0 0 0,-1 0 0 0 0,2 1 0 0 0,13 15-16 0 0,-5-10 23 0 0,0 0 0 0 0,1-1 0 0 0,0 0 1 0 0,0 0-1 0 0,24 7 0 0 0,-4 0 10 0 0,15 6 64 0 0,1-2-1 0 0,0-2 1 0 0,67 12 0 0 0,-77-21-1312 0 0,38 1 0 0 0,-53-7-160 0 0</inkml:trace>
  <inkml:trace contextRef="#ctx0" brushRef="#br0" timeOffset="1">839 72 10423 0 0,'5'-7'172'0'0,"-1"0"-1"0"0,1 1 1 0 0,0-1-1 0 0,0 1 1 0 0,0 0-1 0 0,12-9 1 0 0,-14 13-119 0 0,0 0-1 0 0,0 0 1 0 0,0 0 0 0 0,0 1 0 0 0,0-1-1 0 0,0 1 1 0 0,1 0 0 0 0,-1 0 0 0 0,0 0 0 0 0,1 0-1 0 0,-1 1 1 0 0,1-1 0 0 0,-1 1 0 0 0,0 0-1 0 0,1 0 1 0 0,-1 0 0 0 0,1 0 0 0 0,-1 1 0 0 0,5 0-1 0 0,3 3 238 0 0,0 0-1 0 0,0 0 0 0 0,0 1 1 0 0,0 1-1 0 0,0 0 0 0 0,10 8 0 0 0,-2 0 272 0 0,-2 0-1 0 0,21 22 1 0 0,-14-10-244 0 0,0 2-1 0 0,-3 1 1 0 0,0 1 0 0 0,-2 1 0 0 0,-1 0-1 0 0,-1 1 1 0 0,-2 1 0 0 0,-1 1 0 0 0,13 50-1 0 0,-17-42-90 0 0,-1 0 0 0 0,-2 1 0 0 0,-2 0 1 0 0,-2 0-1 0 0,-1 0 0 0 0,-3 0 0 0 0,-9 69 0 0 0,4-78-83 0 0,-2 0 0 0 0,-1-1 1 0 0,-2 0-1 0 0,-18 41 0 0 0,-22 22-1121 0 0,-8-6-4621 0 0,17-33-1063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23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16 140 10335 0 0,'-4'-8'935'0'0,"-2"0"-768"0"0,1 0 5785 0 0,7 9-5388 0 0,20 4 89 0 0,0 0 0 0 0,0-2 1 0 0,0-1-1 0 0,28 0 0 0 0,95-9 861 0 0,-82 2-1104 0 0,93-7 284 0 0,190-40 0 0 0,-135 0-5754 0 0,-189 46 2380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23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37 2791 0 0,'-21'-37'10351'0'0,"21"39"-10106"0"0,1 0 1 0 0,0 0-1 0 0,0-1 1 0 0,0 1-1 0 0,0 0 0 0 0,1-1 1 0 0,-1 1-1 0 0,2 1 1 0 0,3 4 213 0 0,6 13 67 0 0,-2 1-1 0 0,0 0 1 0 0,11 36 0 0 0,14 71 488 0 0,-26-88-755 0 0,16 55 28 0 0,37 96-1 0 0,-12-77-976 0 0,-13-40-5564 0 0,-21-46 726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24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56 303 13991 0 0,'1'-2'48'0'0,"-1"-4"141"0"0,0 1 1 0 0,0 0-1 0 0,0 0 0 0 0,0-1 1 0 0,-1 1-1 0 0,0 0 1 0 0,-1-6-1 0 0,1 9 27 0 0,-8 26 607 0 0,5 2-449 0 0,1-1 0 0 0,2 49 0 0 0,10 53 272 0 0,-4-74-384 0 0,47 579 1116 0 0,-50-620-1376 0 0,0 0-877 0 0,-2-4-3820 0 0</inkml:trace>
  <inkml:trace contextRef="#ctx0" brushRef="#br0" timeOffset="1">0 143 8607 0 0,'1'-2'45'0'0,"5"-16"151"0"0,2 1 0 0 0,0 0 0 0 0,14-20 1 0 0,-20 33-70 0 0,1 0 0 0 0,0 0 1 0 0,0 1-1 0 0,0-1 0 0 0,1 1 0 0 0,-1 0 1 0 0,1-1-1 0 0,0 2 0 0 0,0-1 1 0 0,0 0-1 0 0,0 1 0 0 0,1 0 1 0 0,-1 0-1 0 0,0 0 0 0 0,1 0 0 0 0,0 1 1 0 0,-1-1-1 0 0,8 0 0 0 0,-8 2 43 0 0,1 1 0 0 0,0-1-1 0 0,0 1 1 0 0,0 0-1 0 0,0 0 1 0 0,0 0 0 0 0,0 0-1 0 0,-1 1 1 0 0,1 0 0 0 0,0 0-1 0 0,-1 0 1 0 0,0 1-1 0 0,1 0 1 0 0,-1-1 0 0 0,0 1-1 0 0,5 6 1 0 0,1 0 164 0 0,0 1-1 0 0,-1 1 1 0 0,-1-1 0 0 0,14 22-1 0 0,-16-22-192 0 0,-1-1 1 0 0,0 1-1 0 0,-1 0 0 0 0,0 0 0 0 0,-1 0 1 0 0,0 0-1 0 0,-1 1 0 0 0,0 0 0 0 0,0-1 1 0 0,-1 1-1 0 0,0 0 0 0 0,-1 0 0 0 0,-3 19 0 0 0,1-16-33 0 0,-1 0-1 0 0,-1 0 0 0 0,0-1 1 0 0,-1 1-1 0 0,0-1 0 0 0,-1 0 0 0 0,-1-1 1 0 0,0 1-1 0 0,-1-1 0 0 0,-9 11 1 0 0,-5 4-59 0 0,-1-2 1 0 0,-29 26 0 0 0,-21 9-3591 0 0,54-47-619 0 0,1-2-1038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24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13 10423 0 0,'-1'-1'804'0'0,"-1"0"-735"0"0,0 0 0 0 0,-1-1 0 0 0,1 1 0 0 0,0 0 0 0 0,0 0 0 0 0,-1 0 0 0 0,1 0 0 0 0,0 1 0 0 0,-1-1 0 0 0,1 1 0 0 0,-1-1 0 0 0,1 1-1 0 0,-1 0 1 0 0,1 0 0 0 0,-4 0 0 0 0,2 1 91 0 0,0-1 0 0 0,-1 1 0 0 0,1 1 0 0 0,0-1 0 0 0,0 0 0 0 0,0 1 0 0 0,0 0 0 0 0,-4 3 0 0 0,-1 0 139 0 0,0 1 0 0 0,1 1 0 0 0,0-1 0 0 0,1 1 0 0 0,-1 1 0 0 0,-11 15 0 0 0,6-3 22 0 0,1 0-1 0 0,1 1 0 0 0,1 0 1 0 0,0 0-1 0 0,-12 44 0 0 0,12-22 10 0 0,1-1 0 0 0,-4 58 0 0 0,11-53-121 0 0,1 0-1 0 0,3 0 0 0 0,8 53 0 0 0,39 137 495 0 0,-8-95-241 0 0,-33-119-363 0 0,1-1 1 0 0,2 0-1 0 0,0 0 0 0 0,15 22 1 0 0,-22-39-84 0 0,1 1 0 0 0,-1 0 0 0 0,1-1 0 0 0,0 0 0 0 0,0 0 0 0 0,0-1-1 0 0,1 1 1 0 0,0-1 0 0 0,0-1 0 0 0,0 1 0 0 0,11 4 0 0 0,-12-6-279 0 0,0 0 0 0 0,1-1 0 0 0,-1 0 0 0 0,1 0 0 0 0,-1 0 0 0 0,8 0 1 0 0,-6-2-733 0 0,-1 1 1 0 0,0-1 0 0 0,1 0 0 0 0,-1 0-1 0 0,12-4 1 0 0,9-6-4910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2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47 7455 0 0,'-3'-12'286'0'0,"2"9"-188"0"0,0-1 0 0 0,0 0 1 0 0,-1 1-1 0 0,1-1 0 0 0,-1 1 1 0 0,0-1-1 0 0,-4-5 5435 0 0,8 46-1980 0 0,0-28-3313 0 0,-1 1 0 0 0,2-1 0 0 0,-1-1-1 0 0,1 1 1 0 0,0 0 0 0 0,1-1 0 0 0,6 11 0 0 0,6 6 151 0 0,0 0 1 0 0,2-1 0 0 0,1-1-1 0 0,1-1 1 0 0,1 0-1 0 0,1-2 1 0 0,1 0-1 0 0,36 23 1 0 0,-50-37-379 0 0,1-1 0 0 0,-1 0-1 0 0,1 0 1 0 0,0-1 0 0 0,0 0 0 0 0,0-1 0 0 0,1 0 0 0 0,-1-1 0 0 0,1 0 0 0 0,19 0-1 0 0,-19-2-972 0 0,0 0 0 0 0,-1-1 0 0 0,1-1 0 0 0,-1 1 0 0 0,1-2 0 0 0,16-5 0 0 0,-3-2-5308 0 0</inkml:trace>
  <inkml:trace contextRef="#ctx0" brushRef="#br0" timeOffset="1">791 80 6191 0 0,'0'0'282'0'0,"-1"-2"-8"0"0,-2-5-176 0 0,3 6-95 0 0,0 1 0 0 0,0 0 0 0 0,0-1 0 0 0,0 1 1 0 0,0-1-1 0 0,0 1 0 0 0,-1 0 0 0 0,1-1 0 0 0,0 1 0 0 0,0 0 1 0 0,0-1-1 0 0,0 1 0 0 0,-1 0 0 0 0,1-1 0 0 0,0 1 1 0 0,0 0-1 0 0,-1-1 0 0 0,1 1 0 0 0,0 0 0 0 0,-1 0 0 0 0,1-1 1 0 0,0 1-1 0 0,-1 0 0 0 0,1 0 0 0 0,0 0 0 0 0,-1-1 0 0 0,1 1 1 0 0,0 0-1 0 0,-1 0 0 0 0,1 0 0 0 0,-1 0 0 0 0,1 0 0 0 0,0 0 1 0 0,-1 0-1 0 0,1 0 0 0 0,0 0 0 0 0,-1 0 0 0 0,1 0 1 0 0,-1 0-1 0 0,1 0 0 0 0,0 0 0 0 0,-1 0 0 0 0,1 0 0 0 0,-1 1 1 0 0,1-1-1 0 0,-1 0 75 0 0,-5 2 416 0 0,1-1 1 0 0,0 1-1 0 0,0 0 0 0 0,0 0 1 0 0,0 0-1 0 0,0 1 1 0 0,-5 2-1 0 0,-32 27 2036 0 0,18-14-1786 0 0,-151 124 1895 0 0,101-78-2545 0 0,55-47-1952 0 0,-18 22 0 0 0,28-30 180 0 0,-1 2-2824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3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0 150 14367 0 0,'0'0'1560'0'0,"10"-5"-1856"0"0,-1 0 176 0 0,1 0-1032 0 0,1 2-200 0 0,4-2-48 0 0</inkml:trace>
  <inkml:trace contextRef="#ctx0" brushRef="#br0" timeOffset="1">923 35 3999 0 0,'0'0'703'0'0,"7"-6"6062"0"0,-4 4-6188 0 0,0-1 0 0 0,0 1 0 0 0,0 0-1 0 0,0 0 1 0 0,0 0 0 0 0,0 1 0 0 0,5-3 0 0 0,27-5-5653 0 0,-25 7 341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25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7367 0 0,'0'0'667'0'0,"0"1"-547"0"0,6 37 2079 0 0,-1-2 1084 0 0,19 65-1 0 0,61 204 513 0 0,-33-106-3466 0 0,-51-195-504 0 0,8 30-35 0 0,-7-8-2893 0 0,-2-16 588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25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7487 0 0,'0'0'7087'0'0,"-1"1"-6511"0"0,-2 3-401 0 0,0-1 1 0 0,0 1-1 0 0,1 1 1 0 0,-1-1-1 0 0,1 0 1 0 0,0 1-1 0 0,0-1 1 0 0,1 1-1 0 0,-1-1 1 0 0,1 1-1 0 0,0 0 1 0 0,-1 9-1 0 0,1 8 255 0 0,1 34 0 0 0,0-42-270 0 0,26 234 968 0 0,-9-118-844 0 0,-16-121-267 0 0,11 194 438 0 0,-10-196 195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27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98 289 2039 0 0,'-2'-62'609'0'0,"3"41"822"0"0,-4-26 0 0 0,1 31-494 0 0,1 0 23 0 0,-1 1 0 0 0,-1-1 0 0 0,0 1 0 0 0,-1-1 0 0 0,-1 1 0 0 0,-8-18 0 0 0,5 16 3619 0 0,0 25-3654 0 0,6-3-800 0 0,0 0 0 0 0,0 0 0 0 0,1 0 0 0 0,0 0 0 0 0,0 0 0 0 0,0 1 0 0 0,1-1 0 0 0,0 0 0 0 0,0 0 0 0 0,0 1 0 0 0,2 8-1 0 0,2 9 442 0 0,11 31-1 0 0,-6-22-111 0 0,11 57 526 0 0,-5 0 0 0 0,8 158 0 0 0,-14-141-164 0 0,4 1 0 0 0,41 160 0 0 0,-7-98-166 0 0,10 44 148 0 0,-51-184-699 0 0,-2 1 0 0 0,-1 0 1 0 0,-1 0-1 0 0,-3 35 0 0 0,-1-48-23 0 0,0-1 0 0 0,-2 0 0 0 0,1 0 0 0 0,-2 0 0 0 0,-8 19-1 0 0,-2 8 37 0 0,14-41 201 0 0,1-4-246 0 0,-2-22-2 0 0,-11-8-53 0 0,3 11-25 0 0,-91-239-726 0 0,78 188 702 0 0,-23-127-1 0 0,20 17-52 0 0,-2-231-1 0 0,10 82-71 0 0,14 270 143 0 0,3 43-2 0 0,1 16 3 0 0,0 4-1 0 0,3 31 2 0 0,40 303 17 0 0,22-2 0 0 0,-10-62 0 0 0,-43-207 13 0 0,39 279 126 0 0,-51-341 190 0 0,0-6-112 0 0,-4-15-28 0 0,-3-28-117 0 0,-39-248 126 0 0,-26-183-331 0 0,51 260-25 0 0,-7-51-248 0 0,21 234 393 0 0,5 26-42 0 0,0 0-1 0 0,0-1 0 0 0,0-11 0 0 0,5 64-51 0 0,2-1-1 0 0,19 78 0 0 0,15 39 13 0 0,33 170-31 0 0,-55-201 126 0 0,1 185 0 0 0,-17-244-13 0 0,-5 159 66 0 0,0-186 7 0 0,-1 1-1 0 0,-2-1 1 0 0,-14 50 0 0 0,14-77 11 0 0,5-13-188 0 0,1 0 1 0 0,0 0 0 0 0,0 0-1 0 0,0 0 1 0 0,0 0-1 0 0,-1 6 1 0 0,-2-19-1292 0 0,1 6 833 0 0,-3-14-1218 0 0,2-4-78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27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44 8495 0 0,'0'-1'388'0'0,"0"-15"-1524"0"0,-5-11 9216 0 0,4 49-6190 0 0,22 287 1027 0 0,-3-77-2184 0 0,-18 22-406 0 0,-1-235-660 0 0,0 7 233 0 0,1-8-9046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27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2 381 3999 0 0,'-1'-25'253'0'0,"1"0"-1"0"0,1 0 1 0 0,6-34-1 0 0,-4 42 1013 0 0,1 1-1 0 0,1 0 1 0 0,0 0-1 0 0,1 0 1 0 0,15-28 0 0 0,-15 35-885 0 0,0 0 0 0 0,0 1 1 0 0,1 0-1 0 0,0 0 0 0 0,1 0 1 0 0,0 1-1 0 0,0 1 0 0 0,1-1 0 0 0,-1 1 1 0 0,1 1-1 0 0,0-1 0 0 0,1 1 1 0 0,0 1-1 0 0,-1 0 0 0 0,21-5 1 0 0,-16 5-156 0 0,1 1 0 0 0,-1 1 0 0 0,1 0 1 0 0,0 1-1 0 0,0 1 0 0 0,0 0 0 0 0,0 1 0 0 0,0 1 1 0 0,-1 0-1 0 0,27 7 0 0 0,-32-6-161 0 0,-1 1-1 0 0,1 0 0 0 0,-1 0 1 0 0,0 0-1 0 0,0 1 0 0 0,-1 0 1 0 0,0 1-1 0 0,1-1 1 0 0,-2 1-1 0 0,1 1 0 0 0,-1 0 1 0 0,0-1-1 0 0,0 2 0 0 0,-1-1 1 0 0,0 1-1 0 0,0 0 1 0 0,4 11-1 0 0,-5-11-47 0 0,-2-1 0 0 0,1 1 0 0 0,-1 0 0 0 0,0-1 0 0 0,0 1 0 0 0,-1 0 0 0 0,0 0 0 0 0,-1 0 0 0 0,0 1 0 0 0,0-1 0 0 0,0 0 0 0 0,-1 0 0 0 0,-1 0 0 0 0,1 0 0 0 0,-1 0 0 0 0,0-1 0 0 0,-1 1 0 0 0,0-1 0 0 0,-7 14 0 0 0,2-9-20 0 0,-1 0 0 0 0,0-1-1 0 0,-1 0 1 0 0,0 0 0 0 0,0-1-1 0 0,-1 0 1 0 0,-1-1 0 0 0,-19 12-1 0 0,-14 5-364 0 0,-49 22 0 0 0,72-37 149 0 0,-45 18-516 0 0,65-29 596 0 0,14 8-144 0 0,27 11 272 0 0,59 32-40 0 0,-65-31 150 0 0,-1 1 0 0 0,-1 2-1 0 0,53 51 1 0 0,-39-28 136 0 0,86 92 588 0 0,-72-74-572 0 0,-57-63-1099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2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45 5407 0 0,'-2'0'416'0'0,"-17"1"1075"0"0,-1 0 0 0 0,-24 5 10087 0 0,469-12-8171 0 0,-40 4-3359 0 0,-397 3-184 0 0,0 0 1 0 0,-22 5-1 0 0,-6 2-40 0 0,-321 20-345 0 0,61-22-62 0 0,242-13 423 0 0,46 4 131 0 0,7-1-36 0 0,5 4 61 0 0,-1-1 1 0 0,1 1-1 0 0,0 0 1 0 0,0-1 0 0 0,0 1-1 0 0,0-1 1 0 0,0 1-1 0 0,0 0 1 0 0,0-1 0 0 0,0 1-1 0 0,0 0 1 0 0,0-1-1 0 0,0 1 1 0 0,1-1 0 0 0,-1 1-1 0 0,0 0 1 0 0,0-1-1 0 0,0 1 1 0 0,0 0 0 0 0,1-1-1 0 0,-1 1 1 0 0,0 0 0 0 0,0-1-1 0 0,0 1 1 0 0,1 0-1 0 0,-1 0 1 0 0,0-1 0 0 0,1 1-1 0 0,7-8-51 0 0,1 2-111 0 0,0 1 0 0 0,0 0 0 0 0,0 0 0 0 0,1 1 0 0 0,14-5 0 0 0,52-9-3370 0 0,-54 13 1572 0 0,5 0-3788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28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96 2039 0 0,'-3'-7'80'0'0,"-1"1"0"0"0,1 0-1 0 0,-2 0 1 0 0,1 0 0 0 0,-1 0-1 0 0,1 1 1 0 0,-7-6-1 0 0,2 4 903 0 0,0 1-1 0 0,0 0 1 0 0,-19-10-1 0 0,22 13-387 0 0,-3-1 4257 0 0,31 22-4058 0 0,0 1 0 0 0,36 43 0 0 0,34 54 303 0 0,-87-109-1019 0 0,40 54 312 0 0,-2 3 1 0 0,-3 1-1 0 0,-4 2 0 0 0,41 100 0 0 0,-61-124-229 0 0,-2 0 0 0 0,-2 0 0 0 0,-1 2 0 0 0,-3-1 0 0 0,-1 1 0 0 0,-3 1 0 0 0,-1-1 0 0 0,-6 80 0 0 0,-1-97 11 0 0,-1-1 1 0 0,0-1 0 0 0,-3 1 0 0 0,-17 45-1 0 0,6-32 60 0 0,-1-1 0 0 0,-31 46-1 0 0,37-63-153 0 0,-82 115 282 0 0,77-113-320 0 0,-1-1 0 0 0,-1-1 0 0 0,-36 30 0 0 0,-36 16-11 0 0,76-57-213 0 0,0-1 0 0 0,-1-1 0 0 0,-31 12 0 0 0,47-21-33 0 0,0 1 0 0 0,0-1 0 0 0,0 1 0 0 0,0-1 0 0 0,0 1 0 0 0,0-1 0 0 0,0 0 0 0 0,0 0 0 0 0,-3-1 0 0 0,5 1 183 0 0,0 1 0 0 0,0-1 0 0 0,-1 0 0 0 0,1 0-1 0 0,0-1 1 0 0,0 1 0 0 0,0 0 0 0 0,0 0 0 0 0,0 0-1 0 0,0 0 1 0 0,0 0 0 0 0,0 0 0 0 0,0 0 0 0 0,0 0 0 0 0,0 0-1 0 0,0 0 1 0 0,0 0 0 0 0,0 0 0 0 0,0 0 0 0 0,0 0 0 0 0,-1 0-1 0 0,1 0 1 0 0,0 0 0 0 0,0 0 0 0 0,0 0 0 0 0,0 0-1 0 0,0 0 1 0 0,0 0 0 0 0,0 0 0 0 0,0 0 0 0 0,0 0 0 0 0,0-1-1 0 0,0 1 1 0 0,0 0 0 0 0,0 0 0 0 0,0 0 0 0 0,0 0 0 0 0,0 0-1 0 0,0 0 1 0 0,0 0 0 0 0,0 0 0 0 0,0 0 0 0 0,0 0-1 0 0,0 0 1 0 0,0 0 0 0 0,0 0 0 0 0,0 0 0 0 0,0-1 0 0 0,0 1-1 0 0,0 0 1 0 0,0 0 0 0 0,0 0 0 0 0,0 0 0 0 0,0 0 0 0 0,0 0-1 0 0,1 0 1 0 0,-1 0 0 0 0,0 0 0 0 0,0 0 0 0 0,3-11-2171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29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23 13615 0 0,'-12'-15'1239'0'0,"7"9"-1022"0"0,-3 5-94 0 0,5 2-12 0 0,1 0-1 0 0,0 0 1 0 0,-1 0 0 0 0,1 0 0 0 0,0 0-1 0 0,0 1 1 0 0,0-1 0 0 0,0 1-1 0 0,0 0 1 0 0,0 0 0 0 0,0-1 0 0 0,1 1-1 0 0,-1 0 1 0 0,1 0 0 0 0,-1 0 0 0 0,1 1-1 0 0,0-1 1 0 0,0 0 0 0 0,0 1-1 0 0,0-1 1 0 0,0 0 0 0 0,1 1 0 0 0,-2 2-1 0 0,-1 8 111 0 0,1 0 0 0 0,0 0 0 0 0,0 14 0 0 0,1 11 372 0 0,9 71 0 0 0,-3-45-216 0 0,6 75 315 0 0,6 104 415 0 0,-15 0 434 0 0,-3-232-1497 0 0,-16 199 546 0 0,17-208-1235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29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10423 0 0,'2'-5'248'0'0,"0"-1"0"0"0,0 1 0 0 0,1-1 0 0 0,0 1 0 0 0,0 0 0 0 0,0 0 0 0 0,0 0 0 0 0,1 0 0 0 0,0 1 0 0 0,0-1 0 0 0,0 1 0 0 0,0 0 0 0 0,1 0 0 0 0,0 1 0 0 0,0-1 0 0 0,0 1 0 0 0,0 0 0 0 0,0 0-1 0 0,1 1 1 0 0,-1 0 0 0 0,1 0 0 0 0,-1 0 0 0 0,1 0 0 0 0,0 1 0 0 0,0 0 0 0 0,0 0 0 0 0,0 1 0 0 0,0 0 0 0 0,0 0 0 0 0,11 1 0 0 0,-7 0-33 0 0,1 1-1 0 0,-1 0 1 0 0,0 1-1 0 0,0 0 1 0 0,0 0 0 0 0,0 1-1 0 0,0 0 1 0 0,-1 1-1 0 0,1 0 1 0 0,-1 0 0 0 0,0 1-1 0 0,-1 1 1 0 0,0-1 0 0 0,12 13-1 0 0,-16-15-161 0 0,0 1 0 0 0,0 0 0 0 0,0 0 0 0 0,-1 0-1 0 0,0 1 1 0 0,0-1 0 0 0,0 1 0 0 0,0 0 0 0 0,-1-1 0 0 0,0 1-1 0 0,-1 0 1 0 0,1 0 0 0 0,-1 1 0 0 0,0-1 0 0 0,-1 0 0 0 0,1 0 0 0 0,-1 0-1 0 0,-1 1 1 0 0,1-1 0 0 0,-1 0 0 0 0,0 0 0 0 0,0 0 0 0 0,-1 0-1 0 0,0 0 1 0 0,-5 11 0 0 0,0-2 36 0 0,-1 0 0 0 0,-1-1-1 0 0,0 0 1 0 0,-14 15 0 0 0,-48 48 146 0 0,51-57-194 0 0,-33 31-484 0 0,-11 13-1645 0 0,25-18-2253 0 0,29-32 2181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30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69 7887 0 0,'0'-11'842'0'0,"1"9"-827"0"0,0-13 139 0 0,-1 13-5 0 0,-1 1 1 0 0,1-1-1 0 0,0 0 1 0 0,0 0-1 0 0,-1 1 0 0 0,1-1 1 0 0,-1 0-1 0 0,0 1 1 0 0,1-1-1 0 0,-1 0 0 0 0,0 1 1 0 0,0-1-1 0 0,0 1 1 0 0,0-1-1 0 0,0 1 0 0 0,-1 0 1 0 0,1-1-1 0 0,0 1 1 0 0,0 0-1 0 0,-1 0 0 0 0,1 0 1 0 0,-1 0-1 0 0,1 0 1 0 0,-1 0-1 0 0,0 0 1 0 0,1 1-1 0 0,-1-1 0 0 0,0 0 1 0 0,1 1-1 0 0,-1 0 1 0 0,0-1-1 0 0,0 1 0 0 0,1 0 1 0 0,-1 0-1 0 0,0 0 1 0 0,0 0-1 0 0,-1 0 0 0 0,-4 1 72 0 0,0 0 1 0 0,1 0-1 0 0,-1 0 0 0 0,0 1 0 0 0,1 0 0 0 0,0 0 1 0 0,-1 1-1 0 0,-9 5 0 0 0,3 1-8 0 0,1 0 0 0 0,0 1 1 0 0,0 0-1 0 0,1 0 0 0 0,0 1 0 0 0,1 1 1 0 0,1 0-1 0 0,0 0 0 0 0,-14 26 0 0 0,6-5 90 0 0,1 0 0 0 0,-21 70 0 0 0,25-60-126 0 0,2 0-1 0 0,-8 84 0 0 0,14-58 192 0 0,5 81 1 0 0,1-125-150 0 0,0 0 1 0 0,2 0-1 0 0,0 0 1 0 0,2-1-1 0 0,17 46 1 0 0,-19-60-159 0 0,0 0 1 0 0,1-1-1 0 0,0 0 1 0 0,1 0-1 0 0,0 0 1 0 0,0-1-1 0 0,1 0 1 0 0,0 0-1 0 0,1 0 1 0 0,-1-1-1 0 0,2 0 1 0 0,-1-1-1 0 0,1 0 1 0 0,-1 0-1 0 0,2-1 1 0 0,15 8-1 0 0,-12-9-678 0 0,1 1 0 0 0,-1-2 0 0 0,1 0 0 0 0,0 0 0 0 0,17 0 0 0 0,5-2-6549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5039 0 0,'0'0'2144'0'0,"8"-1"-216"0"0,0-3 2056 0 0,1 3-3536 0 0,1 1-320 0 0,-2-2-56 0 0,2 0-8 0 0,2-1-1232 0 0,-1 0-240 0 0</inkml:trace>
  <inkml:trace contextRef="#ctx0" brushRef="#br0" timeOffset="1">881 40 5783 0 0,'0'0'4448'0'0,"9"-3"-152"0"0,-1-2-3752 0 0,0 0-328 0 0,2 0-64 0 0,0 0-16 0 0,2-2-1352 0 0,1 2-280 0 0,2 0-48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3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0 14479 0 0,'0'0'1875'0'0,"-2"2"-1534"0"0,-1 2-237 0 0,0 0-1 0 0,0 0 1 0 0,0 1 0 0 0,0-1-1 0 0,1 1 1 0 0,0 0-1 0 0,0-1 1 0 0,0 1 0 0 0,1 0-1 0 0,-2 5 1 0 0,-7 57 359 0 0,8-56-374 0 0,-11 217 971 0 0,1 0 460 0 0,-5-131-1395 0 0,5-59-3298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30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76 120 9903 0 0,'0'-5'74'0'0,"0"-1"0"0"0,1 1-1 0 0,-1 0 1 0 0,1 0 0 0 0,0 0-1 0 0,1 1 1 0 0,-1-1 0 0 0,1 0-1 0 0,0 0 1 0 0,0 1-1 0 0,1-1 1 0 0,-1 1 0 0 0,1 0-1 0 0,0-1 1 0 0,0 1 0 0 0,6-5-1 0 0,-5 5 260 0 0,0 1-1 0 0,1-1 1 0 0,-1 1-1 0 0,1 0 0 0 0,-1 0 1 0 0,1 1-1 0 0,0 0 1 0 0,0 0-1 0 0,0 0 1 0 0,0 0-1 0 0,1 1 0 0 0,-1-1 1 0 0,0 2-1 0 0,1-1 1 0 0,-1 0-1 0 0,1 1 0 0 0,-1 0 1 0 0,1 0-1 0 0,9 2 1 0 0,3 2 45 0 0,1 0 0 0 0,-1 2 0 0 0,0 0 0 0 0,24 11 0 0 0,-27-10-149 0 0,0 1 1 0 0,18 12-1 0 0,-26-16-123 0 0,-1 1 0 0 0,0 0 0 0 0,0 0 0 0 0,0 1 0 0 0,0 0 1 0 0,9 13-1 0 0,-14-17-87 0 0,0 1 0 0 0,1-1 0 0 0,-1 0 0 0 0,0 1 0 0 0,0 0 1 0 0,-1-1-1 0 0,1 1 0 0 0,-1-1 0 0 0,1 1 0 0 0,-1 0 0 0 0,0-1 1 0 0,0 1-1 0 0,0 0 0 0 0,0 0 0 0 0,0-1 0 0 0,0 1 1 0 0,-1 0-1 0 0,0-1 0 0 0,1 1 0 0 0,-1-1 0 0 0,0 1 0 0 0,0-1 1 0 0,0 1-1 0 0,-1-1 0 0 0,1 0 0 0 0,-1 1 0 0 0,1-1 1 0 0,-4 3-1 0 0,-5 6 11 0 0,0-1 0 0 0,0 0 0 0 0,-1-1 0 0 0,-16 10 1 0 0,9-5 0 0 0,-28 19-353 0 0,-1-2-1 0 0,-2-2 0 0 0,-1-2 1 0 0,-73 29-1 0 0,112-52 183 0 0,8-2 68 0 0,0 0-1 0 0,0-1 1 0 0,0 0-1 0 0,-1 0 1 0 0,1 0 0 0 0,-7 1-1 0 0,10 0-20 0 0,0-1 90 0 0,-1 0 0 0 0,1-1 0 0 0,0 1 0 0 0,-1 0 0 0 0,1 0 0 0 0,0 0 1 0 0,0 0-1 0 0,0 0 0 0 0,0 0 0 0 0,0 0 0 0 0,0 0 0 0 0,0 0 0 0 0,0 0 0 0 0,1 0 0 0 0,-1 0 0 0 0,0 0 1 0 0,1 0-1 0 0,-1 0 0 0 0,0 0 0 0 0,1-1 0 0 0,-1 1 0 0 0,1 1 0 0 0,2 1-1 0 0,2 7 18 0 0,0-1-1 0 0,1 1 0 0 0,1-1 1 0 0,0-1-1 0 0,8 10 1 0 0,43 37 220 0 0,-45-44-183 0 0,10 9 180 0 0,2-1 0 0 0,1-2 0 0 0,0 0 0 0 0,1-2 1 0 0,0 0-1 0 0,45 15 0 0 0,-13-10 430 0 0,0-3 1 0 0,78 12-1 0 0,-101-22-381 0 0,71 2 0 0 0,-105-9-640 0 0,5-7-3234 0 0,-3-2 1436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31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18 7055 0 0,'-4'-3'152'0'0,"0"1"-1"0"0,0-1 0 0 0,-1 1 1 0 0,1 0-1 0 0,-10-3 7924 0 0,18 5-6860 0 0,325 43 5927 0 0,6-34-5227 0 0,-213-7-2098 0 0,-121-2-326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3:31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13071 0 0,'2'-4'189'0'0,"0"0"-1"0"0,0 0 0 0 0,1 0 0 0 0,-1 0 1 0 0,1 0-1 0 0,0 1 0 0 0,0-1 0 0 0,1 1 1 0 0,-1 0-1 0 0,1 0 0 0 0,-1 0 0 0 0,8-5 1 0 0,-8 7 62 0 0,0 0 0 0 0,0-1 0 0 0,0 1 0 0 0,0 0 0 0 0,0 1 0 0 0,0-1 0 0 0,0 0 0 0 0,0 1 0 0 0,1 0 0 0 0,-1 0 0 0 0,0 0 0 0 0,0 0 0 0 0,0 0 0 0 0,0 1 0 0 0,1-1 0 0 0,-1 1 0 0 0,0 0 0 0 0,0 0 0 0 0,0 0 0 0 0,3 1 0 0 0,164 94 3846 0 0,-133-72-3717 0 0,-2 3-1 0 0,-1 0 1 0 0,-1 2 0 0 0,-1 2-1 0 0,48 60 1 0 0,114 191 707 0 0,-170-244-929 0 0,-3 0-1 0 0,-1 2 0 0 0,-1 1 0 0 0,17 61 0 0 0,-29-79-99 0 0,-1 1 0 0 0,-2 1-1 0 0,0-1 1 0 0,-2 1 0 0 0,-1-1-1 0 0,-1 1 1 0 0,0-1 0 0 0,-2 1-1 0 0,-8 37 1 0 0,3-36-36 0 0,-1 0-1 0 0,-1 0 1 0 0,-1-1 0 0 0,-23 41 0 0 0,13-33 12 0 0,-2-2 1 0 0,-43 52-1 0 0,48-65-472 0 0,-1 0 0 0 0,-27 21-1 0 0,6-13-7512 0 0,13-10-899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4:47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0 425 2527 0 0,'10'-14'65'0'0,"0"1"0"0"0,1 0 0 0 0,0 1 0 0 0,21-18-1 0 0,11-3 96 0 0,-19 15-144 0 0,-1 0 0 0 0,-1-1-1 0 0,-1-2 1 0 0,26-30 0 0 0,-44 47 57 0 0,-1 0 1 0 0,1 0-1 0 0,-1 0 0 0 0,0 0 0 0 0,3-7 1 0 0,-5 10-13 0 0,1 0 0 0 0,-1-1 0 0 0,0 1 0 0 0,0 0 1 0 0,1-1-1 0 0,-1 1 0 0 0,0-1 0 0 0,0 1 0 0 0,0 0 0 0 0,0-1 1 0 0,-1 1-1 0 0,1-1 0 0 0,0 1 0 0 0,-1 0 0 0 0,1-1 0 0 0,0 1 0 0 0,-1 0 1 0 0,0-1-1 0 0,1 1 0 0 0,-2-2 0 0 0,1 2 476 0 0,-7-3 555 0 0,6 3-974 0 0,0 0-1 0 0,0 0 0 0 0,0 0 0 0 0,0 1 0 0 0,-1-1 0 0 0,1 1 1 0 0,0-1-1 0 0,-3 1 0 0 0,-12 0 9879 0 0,45 9-9611 0 0,-3-7-254 0 0,-1-1 1 0 0,1-1-1 0 0,39-5 0 0 0,-28 1-92 0 0,17-1 67 0 0,83-21-1 0 0,49-28-70 0 0,-155 44-203 0 0,-18 5-643 0 0,1 0 1 0 0,21-3 0 0 0,-32 7-394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4:48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3079 0 0,'2'1'227'0'0,"19"8"754"0"0,-12-4-273 0 0,0-1 0 0 0,0 0 0 0 0,0-1 0 0 0,1 0 0 0 0,-1 0 0 0 0,1-1 0 0 0,0 0 0 0 0,0-1 0 0 0,13 0 0 0 0,11-3 455 0 0,-1-2 0 0 0,58-15 0 0 0,64-27 547 0 0,-90 22-1311 0 0,23-7 245 0 0,-75 27-1386 0 0,1 1 1 0 0,0 0 0 0 0,0 1-1 0 0,20 0 1 0 0,-22 3-2812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00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80 3079 0 0,'-4'-15'263'0'0,"-9"-26"0"0"0,2 17 4631 0 0,4 46-4522 0 0,3 1 176 0 0,0 0 0 0 0,2 0 0 0 0,0 36 0 0 0,4-31-200 0 0,1 1-1 0 0,11 47 1 0 0,-4-25-215 0 0,21 107 259 0 0,15 46 76 0 0,-7-29-106 0 0,-37-168-998 0 0,4 33 2047 0 0,-5-27-3513 0 0,-2-2-3498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01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3079 0 0,'0'0'3635'0'0,"1"2"-2878"0"0,1 1-460 0 0,1 1 0 0 0,0-1-1 0 0,-1 0 1 0 0,1 1 0 0 0,0-1 0 0 0,0-1-1 0 0,1 1 1 0 0,-1 0 0 0 0,1-1-1 0 0,-1 0 1 0 0,1 0 0 0 0,0 0-1 0 0,0 0 1 0 0,0-1 0 0 0,0 1-1 0 0,0-1 1 0 0,0 0 0 0 0,0 0-1 0 0,0 0 1 0 0,5-1 0 0 0,9 1 412 0 0,1-1-1 0 0,-1-1 1 0 0,27-4 0 0 0,-8 0 32 0 0,175-20-60 0 0,-167 19-595 0 0,-7 0-126 0 0,0-2 0 0 0,43-14 0 0 0,-79 21-263 0 0,0 1-8 0 0,0-1 0 0 0,2 1 202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01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3711 0 0,'0'0'2546'0'0,"1"-2"-1780"0"0,4-5-192 0 0,1 0-1 0 0,-1 0 0 0 0,1 1 0 0 0,0-1 1 0 0,1 1-1 0 0,0 0 0 0 0,0 1 0 0 0,0 0 1 0 0,0 0-1 0 0,14-6 0 0 0,-10 6-197 0 0,1 0-1 0 0,0 0 1 0 0,0 1-1 0 0,0 1 1 0 0,1 0-1 0 0,24-3 1 0 0,-29 6-317 0 0,0 0 0 0 0,0 1-1 0 0,1 0 1 0 0,-1 0 0 0 0,0 0 0 0 0,0 1 0 0 0,0 0-1 0 0,8 4 1 0 0,-6 0-59 0 0,-8-3 0 0 0,0-1 0 0 0,-1 1 0 0 0,1-1 0 0 0,0 1 0 0 0,-1-1 1 0 0,0 1-1 0 0,0 0 0 0 0,1 0 0 0 0,-2-1 0 0 0,1 1 0 0 0,0 0 0 0 0,0 0 0 0 0,-1 0 0 0 0,0 0 0 0 0,0 0 0 0 0,0 0 0 0 0,0 0 0 0 0,0 0 0 0 0,0 0 0 0 0,-1 0 0 0 0,1 0 0 0 0,-1 0 0 0 0,0 0 0 0 0,0 0 0 0 0,-2 4 1 0 0,-1 2-3 0 0,0-1 0 0 0,-1 0 0 0 0,1-1 0 0 0,-1 1 0 0 0,-1-1 0 0 0,0 0 0 0 0,-9 10 0 0 0,-108 108-1192 0 0,122-124 1082 0 0,5-2-96 0 0,0 1 207 0 0,0-1 0 0 0,0 0 1 0 0,8-2-1 0 0,7-3 15 0 0,-3 4 42 0 0,0 1 1 0 0,1 0-1 0 0,-1 1 0 0 0,0 1 1 0 0,22 4-1 0 0,-26-3 5 0 0,-1 0 0 0 0,1 1 0 0 0,-1 1-1 0 0,0 0 1 0 0,0 0 0 0 0,-1 1 0 0 0,1 1-1 0 0,11 7 1 0 0,-18-10-38 0 0,0 0-1 0 0,1 1 1 0 0,-1 0 0 0 0,-1-1-1 0 0,1 1 1 0 0,-1 1-1 0 0,1-1 1 0 0,-1 0-1 0 0,0 1 1 0 0,-1 0 0 0 0,1-1-1 0 0,-1 1 1 0 0,0 0-1 0 0,0 0 1 0 0,0 0-1 0 0,0 6 1 0 0,-1-3 7 0 0,0 0 0 0 0,-1 0 0 0 0,0 0 0 0 0,0 0 0 0 0,-1 0 0 0 0,0 0 1 0 0,-1 0-1 0 0,1 0 0 0 0,-2 0 0 0 0,-2 8 0 0 0,-2-1 5 0 0,0 0 0 0 0,-1 0 0 0 0,-1-1 0 0 0,0 0 0 0 0,-1 0 0 0 0,-1-1 0 0 0,0-1 0 0 0,0 1 0 0 0,-1-2 0 0 0,-24 18 0 0 0,-5 1-82 0 0,-1-3 0 0 0,-58 29 0 0 0,88-49-152 0 0,2-2-353 0 0,0 1 0 0 0,-1-1 0 0 0,1-1 0 0 0,-1 0-1 0 0,0 0 1 0 0,-22 4 0 0 0,23-8-1247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02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5 431 0 0,'11'-4'7219'0'0,"-7"4"-7032"0"0,0-1-1 0 0,0 2 0 0 0,-1-1 1 0 0,1 0-1 0 0,0 1 1 0 0,0 0-1 0 0,-1 0 1 0 0,1 0-1 0 0,0 0 1 0 0,-1 0-1 0 0,1 1 1 0 0,3 2-1 0 0,10 5 204 0 0,18 15 0 0 0,-12-8-27 0 0,169 105 1443 0 0,-55-35-573 0 0,85 49-382 0 0,-217-133-1254 0 0,23 12 1314 0 0,-8-10-6264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00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0 892 2039 0 0,'0'0'2694'0'0,"2"1"-2010"0"0,17 4 466 0 0,0 0 1 0 0,1-1-1 0 0,-1-1 1 0 0,29 0-1 0 0,84-5 1392 0 0,-73 0-1343 0 0,167-13 1141 0 0,-57 3-1537 0 0,96-6 110 0 0,82-4-152 0 0,112-2-246 0 0,-83 3-70 0 0,528-27 265 0 0,-585 33-467 0 0,131-6-76 0 0,-66 9-35 0 0,45-13 122 0 0,-57 0 21 0 0,425-18 24 0 0,-597 30-282 0 0,327-30 50 0 0,-415 26-4 0 0,34-3 6 0 0,-30 10-70 0 0,207-25 14 0 0,-19 2 47 0 0,-298 34-37 0 0,-5-1-16 0 0,0-1 1 0 0,0 1-1 0 0,0 0 0 0 0,0 0 1 0 0,0 0-1 0 0,1-1 1 0 0,-1 1-1 0 0,0 0 0 0 0,0-1 1 0 0,0 1-1 0 0,0-1 1 0 0,0 0-1 0 0,0 1 1 0 0,0-1-1 0 0,0 0 0 0 0,0 1 1 0 0,0-2-1 0 0,12-6 65 0 0,-8 4 14 0 0,12-9-56 0 0,-14 12-30 0 0,-3 0 0 0 0,1 1 0 0 0,0-1 0 0 0,-1 1 0 0 0,1-1 0 0 0,0 1 0 0 0,-1-1 0 0 0,1 0 0 0 0,-1 1 0 0 0,1-1 0 0 0,-1 0 0 0 0,1 1 0 0 0,-1-1 0 0 0,0 0 0 0 0,1 1 0 0 0,-1-1 0 0 0,0 0 0 0 0,1-1 0 0 0,14-19 12 0 0,-14 19-7 0 0,1 0-1 0 0,-1 0 1 0 0,1 0 0 0 0,-1 0-1 0 0,0-1 1 0 0,0 1-1 0 0,0 0 1 0 0,0-1 0 0 0,0 1-1 0 0,-1-1 1 0 0,2-4-1 0 0,-1-1 1 0 0,-1 6-5 0 0,1 0 0 0 0,-1 0 0 0 0,0-1 0 0 0,0 1 0 0 0,0 0 0 0 0,0 0 0 0 0,0-1 0 0 0,-1 1 0 0 0,1 0 0 0 0,-1 0 0 0 0,1 0 0 0 0,-1 0 0 0 0,0-1 0 0 0,0 1 0 0 0,0 0 0 0 0,0 0 0 0 0,0 0 0 0 0,-3-3 0 0 0,0-1 0 0 0,-7-12-7 0 0,-17-40 1 0 0,25 50-8 0 0,0 0 0 0 0,1 0 1 0 0,0-1-1 0 0,0 0 0 0 0,1 1 1 0 0,0-1-1 0 0,1-15 0 0 0,1-74-3983 0 0,0 76 2133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3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7055 0 0,'0'0'11680'0'0,"1"-9"-11952"0"0,3 1-104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02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0 1151 0 0,'0'0'432'0'0,"-1"2"-62"0"0,-34 82 2191 0 0,-3 9-498 0 0,-31 93 789 0 0,51-144-2342 0 0,-3-1 0 0 0,-33 50 0 0 0,35-63-388 0 0,-16 33 0 0 0,28-46-252 0 0,1-1 1 0 0,0 1 0 0 0,1 0 0 0 0,-5 23 0 0 0,8-5-2146 0 0,4-19 936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03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4663 0 0,'0'0'200'0'0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03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0 143 0 0,'0'0'2560'0'0,"-9"6"5180"0"0,32 51-6482 0 0,-13-37-1049 0 0,11 38 0 0 0,2 38 602 0 0,14 134 0 0 0,-12 102 1438 0 0,-25-212-714 0 0,0-118-1365 0 0,0 1 67 0 0,0-3-230 0 0,0 0-1 0 0,0 0 0 0 0,0 1 1 0 0,0-1-1 0 0,0 0 0 0 0,0 1 1 0 0,0-1-1 0 0,0 0 0 0 0,0 0 1 0 0,0 1-1 0 0,0-1 0 0 0,0 0 1 0 0,0 1-1 0 0,0-1 1 0 0,0 0-1 0 0,0 0 0 0 0,0 1 1 0 0,0-1-1 0 0,0 0 0 0 0,0 0 1 0 0,0 1-1 0 0,-1-1 0 0 0,1 0 1 0 0,0 0-1 0 0,0 0 0 0 0,0 1 1 0 0,-1-1-1 0 0,-9 1-799 0 0,-7-3-4827 0 0,7-1 1042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03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5039 0 0,'0'0'231'0'0,"1"2"-18"0"0,2 1 69 0 0,-1 0 0 0 0,1 0 0 0 0,0 0-1 0 0,0 0 1 0 0,1 0 0 0 0,-1-1-1 0 0,0 0 1 0 0,1 0 0 0 0,0 0-1 0 0,-1 0 1 0 0,1 0 0 0 0,0-1 0 0 0,0 1-1 0 0,0-1 1 0 0,0 0 0 0 0,8 1-1 0 0,7 0 534 0 0,0-1 0 0 0,27-1 0 0 0,-33-1-542 0 0,185-16 2503 0 0,30-1-1655 0 0,-213 18-1478 0 0,17 0-108 0 0,-9-2-4542 0 0,-13 0 724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04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46 197 2239 0 0,'0'0'659'0'0,"-11"1"837"0"0,9-2-1322 0 0,1 1 0 0 0,-1-1 0 0 0,1 0 0 0 0,-1 0 0 0 0,1 0 0 0 0,0 0 0 0 0,0 0 0 0 0,-1 0 0 0 0,1 0 0 0 0,0 0 0 0 0,0 0 1 0 0,0-1-1 0 0,0 1 0 0 0,0 0 0 0 0,0-1 0 0 0,1 1 0 0 0,-1-1 0 0 0,0 1 0 0 0,1-1 0 0 0,-1 1 0 0 0,1-1 0 0 0,-1 0 0 0 0,1 1 0 0 0,0-1 0 0 0,0 1 0 0 0,0-1 0 0 0,0 0 0 0 0,0 1 0 0 0,0-1 0 0 0,0 0 0 0 0,0 1 0 0 0,1-1 0 0 0,-1 1 0 0 0,1-1 0 0 0,-1 1 0 0 0,2-3 0 0 0,1-3 22 0 0,1 0 1 0 0,0 0-1 0 0,0 0 0 0 0,1 1 0 0 0,-1-1 0 0 0,9-6 0 0 0,-9 8-83 0 0,9-10 526 0 0,29-24 0 0 0,-37 35-543 0 0,0 0 0 0 0,0 1 0 0 0,0 0-1 0 0,1 0 1 0 0,-1 0 0 0 0,1 0 0 0 0,0 1 0 0 0,0 0 0 0 0,0 0-1 0 0,7 0 1 0 0,-7 1-55 0 0,-1 1 0 0 0,0 0 0 0 0,0 0-1 0 0,0 1 1 0 0,0 0 0 0 0,0 0 0 0 0,0 0 0 0 0,0 0-1 0 0,5 3 1 0 0,1 1-26 0 0,0 0 0 0 0,18 11-1 0 0,-14-7-14 0 0,-1 1 0 0 0,0 0 0 0 0,0 1-1 0 0,19 21 1 0 0,-30-28 3 0 0,0 0 0 0 0,0-1 0 0 0,0 1 0 0 0,-1 1 0 0 0,1-1 0 0 0,-1 0 0 0 0,0 1 0 0 0,0-1 0 0 0,-1 1 0 0 0,1-1 0 0 0,-1 1 0 0 0,0 0 0 0 0,0 0 0 0 0,-1 0 0 0 0,1 0 0 0 0,-1-1-1 0 0,0 1 1 0 0,0 0 0 0 0,-1 0 0 0 0,0 0 0 0 0,-1 7 0 0 0,-2-1 19 0 0,0-1 0 0 0,0 1 0 0 0,-1-1-1 0 0,0 0 1 0 0,-10 14 0 0 0,-38 45 126 0 0,12-17-40 0 0,-62 92 100 0 0,94-129-144 0 0,8-13 245 0 0,3-4-245 0 0,17-13 36 0 0,0 1-1 0 0,1 0 1 0 0,1 1-1 0 0,22-10 1 0 0,-36 20-64 0 0,1 0 0 0 0,-1 0 0 0 0,1 1 0 0 0,0 0 0 0 0,0 0 1 0 0,0 1-1 0 0,0 0 0 0 0,0 0 0 0 0,0 1 0 0 0,0 0 0 0 0,0 0 0 0 0,0 1 1 0 0,0 0-1 0 0,0 0 0 0 0,0 1 0 0 0,9 3 0 0 0,-11-2-32 0 0,-1 0-1 0 0,0 0 1 0 0,0 0 0 0 0,0 0-1 0 0,-1 1 1 0 0,1 0-1 0 0,-1 0 1 0 0,0 0 0 0 0,0 1-1 0 0,0-1 1 0 0,0 1-1 0 0,-1 0 1 0 0,0 0 0 0 0,3 6-1 0 0,-1 0 0 0 0,1 0 0 0 0,-2 1 0 0 0,0 0 0 0 0,0 0 0 0 0,3 21 0 0 0,-6-21 2 0 0,0 1 0 0 0,0 0-1 0 0,-1-1 1 0 0,-1 1 0 0 0,0 0 0 0 0,-1-1-1 0 0,-6 25 1 0 0,2-20 10 0 0,0 0-1 0 0,-1 0 0 0 0,-1-1 1 0 0,-1 0-1 0 0,-10 15 0 0 0,-3-2 16 0 0,-2 0-1 0 0,0-1 1 0 0,-2-2 0 0 0,-56 45-1 0 0,72-64 8 0 0,0 0 1 0 0,0-1-1 0 0,-1 0 0 0 0,0 0 0 0 0,0-1 1 0 0,-1-1-1 0 0,1 0 0 0 0,-1 0 0 0 0,-22 3 1 0 0,26-6-10 0 0,0 0 1 0 0,0 0-1 0 0,0-1 1 0 0,0 0 0 0 0,0-1-1 0 0,0 0 1 0 0,0 0-1 0 0,0-1 1 0 0,1 0 0 0 0,-1 0-1 0 0,0 0 1 0 0,1-1-1 0 0,0-1 1 0 0,-1 1 0 0 0,1-1-1 0 0,-6-5 1 0 0,3 0-489 0 0,10 9 398 0 0,0-1 0 0 0,0 1 0 0 0,0 0 0 0 0,0 0 0 0 0,-1 0 0 0 0,1 0 0 0 0,0 0 1 0 0,0 0-1 0 0,0-1 0 0 0,0 1 0 0 0,0 0 0 0 0,0 0 0 0 0,0 0 0 0 0,0 0 0 0 0,0-1 0 0 0,0 1 0 0 0,0 0 0 0 0,0 0 0 0 0,0 0 0 0 0,0 0 0 0 0,0 0 0 0 0,0-1 0 0 0,0 1 0 0 0,0 0 0 0 0,0 0 0 0 0,0 0 0 0 0,1 0 0 0 0,-1 0 0 0 0,0-1 0 0 0,0 1 0 0 0,0 0 0 0 0,0 0 0 0 0,0 0 1 0 0,0 0-1 0 0,15-3-4251 0 0,-12 3 4210 0 0,12 0-4312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05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643 341 2039 0 0,'0'0'8344'0'0,"-2"0"-7230"0"0,-20 5 529 0 0,0 1-1 0 0,-29 12 1 0 0,-14 5-1383 0 0,-2-4-176 0 0,-309 101 189 0 0,363-114-230 0 0,3-4-33 0 0,2-5-10 0 0,8 2 2 0 0,-1-1 0 0 0,0 1 0 0 0,0 0 0 0 0,0-1 0 0 0,1 1 0 0 0,-1-1 0 0 0,1 1 0 0 0,-1-1 0 0 0,1 1 0 0 0,0-1 0 0 0,0 0 0 0 0,-1 1 0 0 0,1-1-1 0 0,0 1 1 0 0,0-1 0 0 0,1 1 0 0 0,-1-1 0 0 0,0 0 0 0 0,0 1 0 0 0,1-1 0 0 0,-1 1 0 0 0,1-2 0 0 0,3-7 5 0 0,0 1 1 0 0,6-12-1 0 0,-6 13-24 0 0,14-27-89 0 0,1 1 1 0 0,2 1-1 0 0,2 1 1 0 0,43-48-1 0 0,123-100-144 0 0,-167 158 248 0 0,-15 15-16 0 0,0-1 0 0 0,0 1 0 0 0,11-8 0 0 0,-18 30 48 0 0,-4 22 241 0 0,2-1 0 0 0,2 1-1 0 0,1-1 1 0 0,1 1 0 0 0,3-1-1 0 0,14 59 1 0 0,59 267 1941 0 0,-50-115-1743 0 0,-28-238-458 0 0,2 18-75 0 0,-1-25-269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06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20 200 3367 0 0,'0'0'258'0'0,"-1"-1"-166"0"0,-17-6 11202 0 0,21 7-10491 0 0,83-9 1638 0 0,-29 4-1757 0 0,87-20 0 0 0,-79 9-470 0 0,167-49-121 0 0,-156 32-1353 0 0,-28 8-2455 0 0,-38 17 1935 0 0,-2 2-212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06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5407 0 0,'2'-1'416'0'0,"28"-13"-238"0"0,-29 14-92 0 0,1 0 18 0 0,0 1-55 0 0,-1-1-1 0 0,0 1 0 0 0,1 0 0 0 0,-1-1 0 0 0,1 1 1 0 0,-1 0-1 0 0,0 0 0 0 0,0 0 0 0 0,1 0 0 0 0,-1 1 1 0 0,0-1-1 0 0,0 0 0 0 0,0 0 0 0 0,0 1 1 0 0,0-1-1 0 0,-1 0 0 0 0,1 1 0 0 0,0-1 0 0 0,-1 1 1 0 0,1-1-1 0 0,-1 1 0 0 0,1-1 0 0 0,-1 1 0 0 0,1 2 1 0 0,1 8 205 0 0,0 1 0 0 0,-1 14 0 0 0,0-16-6 0 0,1 14 97 0 0,23 254 2962 0 0,18 79-1573 0 0,-41-348-1795 0 0,10 60-355 0 0,-10-62-194 0 0,0 0 1 0 0,1 0 0 0 0,0-1-1 0 0,0 1 1 0 0,0-1-1 0 0,8 10 1 0 0,-2-4-2906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17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1807 0 0,'1'-2'134'0'0,"3"-10"9"0"0,4-7 1801 0 0,-1 1 1 0 0,15-23-1 0 0,-22 40-1807 0 0,1 0 0 0 0,-1 0 0 0 0,1 0 1 0 0,0 0-1 0 0,0 0 0 0 0,0 0 0 0 0,-1 1 1 0 0,1-1-1 0 0,0 0 0 0 0,0 0 0 0 0,0 1 0 0 0,0-1 1 0 0,0 0-1 0 0,0 1 0 0 0,0-1 0 0 0,0 1 1 0 0,1-1-1 0 0,-1 1 0 0 0,0 0 0 0 0,0 0 1 0 0,2-1-1 0 0,-1 1 10 0 0,0 0-1 0 0,0 1 1 0 0,1-1 0 0 0,-1 0-1 0 0,0 1 1 0 0,0-1 0 0 0,0 1 0 0 0,0 0-1 0 0,0 0 1 0 0,0 0 0 0 0,2 1 0 0 0,3 3 142 0 0,-1 0 0 0 0,1 0 1 0 0,-1 0-1 0 0,11 12 0 0 0,0 6 130 0 0,0 0 0 0 0,16 29 0 0 0,-9-12-28 0 0,76 125 924 0 0,-81-130-982 0 0,-3 0-1 0 0,25 73 0 0 0,62 327 2227 0 0,-101-418-1626 0 0,0 30-1 0 0,-13-58-1760 0 0,5 6-216 0 0,-16-23-3070 0 0,11 6-1945 0 0,7 9 1496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17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3247 0 0,'0'0'150'0'0,"1"-1"-9"0"0,12-11-30 0 0,6-14 5518 0 0,-14 18 599 0 0,3 13-6088 0 0,-1 0 1 0 0,-1 0-1 0 0,1 1 1 0 0,-1 0 0 0 0,10 12-1 0 0,26 40 129 0 0,-1-1-56 0 0,-9-20-5 0 0,1-2 0 0 0,2-2 0 0 0,2-1 0 0 0,0-1 0 0 0,2-2 0 0 0,2-2 0 0 0,0-2 0 0 0,2-2 0 0 0,0-1 0 0 0,56 19 0 0 0,172 52 203 0 0,-266-93-398 0 0,22 15 14 0 0,-26-14-127 0 0,1 5-320 0 0,-7-2-2828 0 0,3-4 2933 0 0,0 1 0 0 0,0 0 1 0 0,0-1-1 0 0,0 1 0 0 0,0-1 1 0 0,0 0-1 0 0,0 0 0 0 0,0 0 0 0 0,0 0 1 0 0,0 0-1 0 0,0 0 0 0 0,0 0 1 0 0,0-1-1 0 0,0 1 0 0 0,0-1 0 0 0,0 0 1 0 0,1 1-1 0 0,-1-1 0 0 0,0 0 1 0 0,0 0-1 0 0,0 0 0 0 0,-2-2 0 0 0,-6-6-3409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48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19 236 3367 0 0,'-18'-36'9275'0'0,"27"49"-5090"0"0,51 64-4109 0 0,-45-60-1 0 0,1 0 0 0 0,26 22-1 0 0,-32-30-42 0 0,0-2 0 0 0,1 1 0 0 0,0-2 0 0 0,0 1 0 0 0,24 8 0 0 0,-32-14-31 0 0,0 0 0 0 0,0 0-1 0 0,1-1 1 0 0,-1 1 0 0 0,0-1 0 0 0,0 0-1 0 0,0 0 1 0 0,1 0 0 0 0,-1 0-1 0 0,0 0 1 0 0,0-1 0 0 0,0 1 0 0 0,5-3-1 0 0,-2 1 3 0 0,-1 0 1 0 0,0-1-1 0 0,0 0 0 0 0,0 0 0 0 0,0 0 0 0 0,9-8 0 0 0,-2-1 5 0 0,0-1 0 0 0,0-1 0 0 0,18-27 0 0 0,-16 17 0 0 0,0-1 0 0 0,-2 0 0 0 0,0-1 0 0 0,-2-1 0 0 0,-1 1 0 0 0,-2-1 0 0 0,6-32 0 0 0,-11 46 79 0 0,0 0 0 0 0,-1 0 0 0 0,-1-15 0 0 0,0 26-19 0 0,-1 4-62 0 0,0 0 0 0 0,0 0 0 0 0,-1-1 0 0 0,1 1 0 0 0,1 0 0 0 0,-1 0 0 0 0,0 0 0 0 0,0 0-1 0 0,0 3 1 0 0,0-1-1 0 0,-52 179 65 0 0,19-59 270 0 0,5-42 178 0 0,-53 105 1 0 0,52-122-270 0 0,18-40-107 0 0,1 0-1 0 0,2 1 0 0 0,0 1 1 0 0,-5 27-1 0 0,13-34-61 0 0,1-3-105 0 0,0-15-179 0 0,1-1-412 0 0,1 1 289 0 0,-1-1-1 0 0,1 0 1 0 0,0 1-1 0 0,0-1 1 0 0,0 0-1 0 0,2 1 1 0 0,6 0-1891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18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58 2527 0 0,'-4'-43'2060'0'0,"4"42"-1965"0"0,-1 1-1 0 0,1-1 0 0 0,0 0 0 0 0,-1 1 1 0 0,1-1-1 0 0,0 1 0 0 0,-1-1 0 0 0,1 1 1 0 0,-1-1-1 0 0,1 1 0 0 0,-1-1 0 0 0,1 1 1 0 0,-1 0-1 0 0,0-1 0 0 0,1 1 0 0 0,-1 0 1 0 0,1-1-1 0 0,-1 1 0 0 0,0 0 0 0 0,1 0 1 0 0,-1-1-1 0 0,-1 1 0 0 0,-14-4-50 0 0,11 4 12 0 0,1 0 0 0 0,-1 0 0 0 0,1 0 0 0 0,0 1 0 0 0,-1 0-1 0 0,1-1 1 0 0,-1 2 0 0 0,1-1 0 0 0,0 0 0 0 0,0 1-1 0 0,-1 0 1 0 0,-5 4 0 0 0,-2 1 290 0 0,0 1 0 0 0,-20 16 0 0 0,3 4 298 0 0,1 1-1 0 0,1 1 0 0 0,2 1 0 0 0,1 2 1 0 0,-39 69-1 0 0,20-17 409 0 0,-45 125 0 0 0,-16 77-220 0 0,59-155-232 0 0,45-130-72 0 0,8-14-5738 0 0,-1 1 892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20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55 2791 0 0,'-1'-1'126'0'0,"0"-1"-83"0"0,1-14 60 0 0,-3-12 1629 0 0,2 20 1832 0 0,3 18 1455 0 0,35 212-3148 0 0,73 233 1 0 0,-98-408-1538 0 0,7 50 0 0 0,-17-77-275 0 0,0-1 0 0 0,-1 1 0 0 0,-1 0 0 0 0,-1-1 0 0 0,-5 30 0 0 0,6-46-58 0 0,-6 11 24 0 0,6-13-150 0 0,-1 0 0 0 0,1 0 1 0 0,-1 0-1 0 0,0 0 1 0 0,1 0-1 0 0,-1 0 0 0 0,0 0 1 0 0,0 0-1 0 0,1 0 1 0 0,-1 0-1 0 0,0-1 1 0 0,0 1-1 0 0,0 0 0 0 0,0-1 1 0 0,0 1-1 0 0,0-1 1 0 0,-2 2-1 0 0,0-2-290 0 0,1 0 0 0 0,0 1 0 0 0,0-1 0 0 0,0 0-1 0 0,-1 0 1 0 0,1 0 0 0 0,0-1 0 0 0,-4 0 0 0 0,-4-2-1832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2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1807 0 0,'0'0'5608'0'0,"1"1"-5136"0"0,-1 2-304 0 0,1-1 0 0 0,0 0 0 0 0,0 0 0 0 0,0-1 0 0 0,1 1 0 0 0,-1 0 0 0 0,0 0 0 0 0,1 0 0 0 0,-1-1 0 0 0,1 1 0 0 0,-1-1-1 0 0,1 1 1 0 0,0-1 0 0 0,2 2 0 0 0,0-1 56 0 0,1 0 1 0 0,-1 0-1 0 0,1 0 0 0 0,0 0 1 0 0,0-1-1 0 0,4 1 0 0 0,10 1 434 0 0,-1-1 0 0 0,29-1-1 0 0,-40-1-423 0 0,220-19 2802 0 0,-178 12-2684 0 0,537-79 1404 0 0,-582 85-1745 0 0,22-3 78 0 0,-1 0 0 0 0,47 1 0 0 0,-70 3-149 0 0,-3 2-1606 0 0,0 0 1236 0 0,0 0 0 0 0,0 0 0 0 0,0-1 1 0 0,0 1-1 0 0,0 0 0 0 0,0 0 0 0 0,-1-1 0 0 0,1 1 1 0 0,-1-1-1 0 0,1 1 0 0 0,-4 1 0 0 0,4-2 226 0 0,-7 5-3159 0 0,-1 0-624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21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99 7223 0 0,'0'0'331'0'0,"1"-2"-8"0"0,24-44-259 0 0,-11 21 1779 0 0,0-1 4903 0 0,-45 81-6022 0 0,23-36-609 0 0,1 0-1 0 0,1 1 1 0 0,1-1-1 0 0,0 1 1 0 0,2 1 0 0 0,0-1-1 0 0,1 41 1 0 0,2-52-72 0 0,0 0 1 0 0,1 0-1 0 0,1 0 0 0 0,0 0 0 0 0,0 0 1 0 0,0-1-1 0 0,1 1 0 0 0,0 0 0 0 0,1-1 1 0 0,0 0-1 0 0,0 0 0 0 0,1 0 0 0 0,0-1 1 0 0,0 0-1 0 0,1 0 0 0 0,0 0 0 0 0,0 0 0 0 0,1-1 1 0 0,0 0-1 0 0,10 7 0 0 0,-10-9-2 0 0,0 0 0 0 0,0-1 0 0 0,0-1 1 0 0,1 1-1 0 0,-1-1 0 0 0,1 0 0 0 0,-1-1 0 0 0,1 0 0 0 0,0 0 0 0 0,-1 0 0 0 0,1-1 0 0 0,9-1 0 0 0,8-1 87 0 0,0-2-1 0 0,34-9 0 0 0,-31 6-78 0 0,-1-2 1 0 0,-1-1-1 0 0,0-2 0 0 0,0 0 0 0 0,-1-1 0 0 0,0-2 0 0 0,27-21 1 0 0,-44 28-47 0 0,1 0 0 0 0,-1 0 0 0 0,-1-1 0 0 0,1 0 0 0 0,-2-1 0 0 0,1 1 1 0 0,-1-1-1 0 0,6-15 0 0 0,0 3 51 0 0,-9 20-90 0 0,0 7 14 0 0,-1 9 8 0 0,-2-13 14 0 0,25 556 1190 0 0,-25-410-1106 0 0,0-84-4580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22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6935 0 0,'0'0'2412'0'0,"2"1"-1494"0"0,6 2-332 0 0,0-1-1 0 0,1 0 1 0 0,-1 0 0 0 0,0 0 0 0 0,1-1 0 0 0,-1-1 0 0 0,10 1 0 0 0,8 0 324 0 0,60 2 773 0 0,120-11 0 0 0,-129 3-1256 0 0,54-7-78 0 0,-16 2-3683 0 0,-102 9 1246 0 0,-2 1-87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22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8119 0 0,'0'0'734'0'0,"1"2"-602"0"0,3 2 8 0 0,-1 0 0 0 0,1 0 0 0 0,0-1 0 0 0,0 1 0 0 0,1-1 0 0 0,-1 0 0 0 0,1 0 0 0 0,0 0 0 0 0,-1-1 0 0 0,1 1 0 0 0,0-1 0 0 0,1 0 1 0 0,-1-1-1 0 0,6 2 0 0 0,1-1 337 0 0,0-1 1 0 0,0 0-1 0 0,0-1 1 0 0,0 0 0 0 0,19-3-1 0 0,211-43 2643 0 0,-148 29-3707 0 0,-31 8-5962 0 0,-60 9 6036 0 0,12-2-3574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23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24 172 7055 0 0,'1'-50'751'0'0,"-2"-53"2976"0"0,1 100-4092 0 0,-2-11 3403 0 0,-1 12-872 0 0,-2 8-1555 0 0,3-1-534 0 0,0 1 0 0 0,0 0 0 0 0,0-1 0 0 0,0 1 0 0 0,1 0 0 0 0,0 0 0 0 0,-1 11 0 0 0,3 46 390 0 0,0-38-286 0 0,32 363 1474 0 0,-23-289-1398 0 0,12 30 197 0 0,-9-59-3660 0 0,-13-68 1590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24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3367 0 0,'0'0'258'0'0,"10"7"1674"0"0,-3-5-1230 0 0,0 0 0 0 0,0 0 1 0 0,0-1-1 0 0,0 0 0 0 0,1 0 1 0 0,-1-1-1 0 0,0 0 0 0 0,15-1 1 0 0,5-3 762 0 0,28-8 0 0 0,-35 7-874 0 0,129-34 2322 0 0,27-7-1484 0 0,-104 28-1287 0 0,-12 3-1166 0 0,-20 7-2412 0 0,-28 6 1540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24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43 317 6591 0 0,'-2'1'507'0'0,"-29"7"-258"0"0,30-7 18 0 0,-1-1 229 0 0,1 0-428 0 0,1 0-1 0 0,0 0 0 0 0,0 0 1 0 0,0 0-1 0 0,-1 0 0 0 0,1 0 1 0 0,0 0-1 0 0,0 0 0 0 0,0 0 0 0 0,-1 0 1 0 0,1 0-1 0 0,0 0 0 0 0,0 0 1 0 0,0 0-1 0 0,0 0 0 0 0,-1 0 1 0 0,1 0-1 0 0,0 0 0 0 0,0 0 0 0 0,0 0 1 0 0,-1 0-1 0 0,1 0 0 0 0,0-1 1 0 0,0 1-1 0 0,0 0 0 0 0,0 0 1 0 0,-1 0-1 0 0,1 0 0 0 0,0 0 0 0 0,0 0 1 0 0,0-1-1 0 0,0 1 0 0 0,0 0 1 0 0,-1 0-1 0 0,1-2 82 0 0,0 0 0 0 0,0 0 1 0 0,1 1-1 0 0,-1-1 0 0 0,0 0 0 0 0,1 1 1 0 0,-1-1-1 0 0,1 0 0 0 0,-1 1 0 0 0,1-1 0 0 0,0 0 1 0 0,-1 1-1 0 0,1-1 0 0 0,0 1 0 0 0,0-1 1 0 0,2-1-1 0 0,24-25 1356 0 0,-14 16-830 0 0,-3 1-207 0 0,0 0-1 0 0,1 1 1 0 0,0 1-1 0 0,0 0 0 0 0,1 0 1 0 0,22-11-1 0 0,96-32 1035 0 0,-53 25-876 0 0,103-37 293 0 0,-148 55-768 0 0,0 2 0 0 0,1 1 1 0 0,56-4-1 0 0,-77 10-117 0 0,-1 0 0 0 0,1 1 0 0 0,-1 0 0 0 0,1 0 0 0 0,-1 2 0 0 0,0-1 0 0 0,0 1 1 0 0,0 1-1 0 0,13 6 0 0 0,-19-8-33 0 0,-1 0 0 0 0,1 1 0 0 0,-1 0 0 0 0,1 0 0 0 0,-1 1 0 0 0,0-1 0 0 0,0 1 0 0 0,-1 0 0 0 0,1 0 0 0 0,-1 0 0 0 0,0 0 0 0 0,0 0 0 0 0,0 1 0 0 0,-1 0 0 0 0,1-1 0 0 0,-1 1 0 0 0,0 0 0 0 0,-1 0 0 0 0,1 0 0 0 0,-1 1 0 0 0,0-1 0 0 0,1 6 0 0 0,-2 1-1 0 0,0-1 0 0 0,-1 0 0 0 0,0 0 0 0 0,0 1 0 0 0,-1-1 0 0 0,-1 0 0 0 0,0 0 0 0 0,-5 13 0 0 0,-3 2 0 0 0,-1-1 0 0 0,-18 28 0 0 0,-180 236-444 0 0,142-203 456 0 0,29-38-11 0 0,22-29 1 0 0,1 1 0 0 0,1 0 0 0 0,1 1 0 0 0,-18 36 0 0 0,29-45 93 0 0,3-11-69 0 0,0 0 1 0 0,1-1 0 0 0,-1 1-1 0 0,0 0 1 0 0,1 0 0 0 0,-1 0 0 0 0,1 0-1 0 0,0 0 1 0 0,-1 0 0 0 0,1-1 0 0 0,-1 1-1 0 0,1 0 1 0 0,0-1 0 0 0,0 1 0 0 0,0 0-1 0 0,-1-1 1 0 0,1 1 0 0 0,0-1 0 0 0,0 1-1 0 0,0-1 1 0 0,0 1 0 0 0,0-1 0 0 0,0 0-1 0 0,0 0 1 0 0,0 1 0 0 0,0-1 0 0 0,1 0-1 0 0,3 1 73 0 0,-1-1-1 0 0,1 1 0 0 0,0-1 1 0 0,-1 0-1 0 0,5-1 0 0 0,140-29 1861 0 0,-43 7-1363 0 0,351-45 580 0 0,-291 50-1120 0 0,261 3 1 0 0,-408 15-189 0 0,-13-1-485 0 0,0 1 0 0 0,0 0 0 0 0,0 1 0 0 0,10 1 0 0 0,-27 4-1995 0 0,-30 6-1495 0 0,12-7-2421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27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568 310 3679 0 0,'2'-70'241'0'0,"1"-32"3150"0"0,-4 89-2919 0 0,0 1-1 0 0,-1 1 1 0 0,0-1 0 0 0,-1 0-1 0 0,0 0 1 0 0,-6-13 0 0 0,8 22-435 0 0,-1 1 1 0 0,1-1 0 0 0,-1 1-1 0 0,1-1 1 0 0,-1 1 0 0 0,0 0-1 0 0,0 0 1 0 0,0 0-1 0 0,0 0 1 0 0,0 0 0 0 0,0 0-1 0 0,-1 0 1 0 0,1 1 0 0 0,-1-1-1 0 0,1 1 1 0 0,-1 0 0 0 0,0 0-1 0 0,1 0 1 0 0,-1 0 0 0 0,0 0-1 0 0,0 0 1 0 0,0 1-1 0 0,1-1 1 0 0,-1 1 0 0 0,0 0-1 0 0,0 0 1 0 0,0 0 0 0 0,0 0-1 0 0,-5 2 1 0 0,-2 0 91 0 0,-1 0 1 0 0,1 1-1 0 0,-1 0 0 0 0,1 1 1 0 0,0 0-1 0 0,-17 10 0 0 0,13-5-142 0 0,0 1 0 0 0,0 0 0 0 0,1 1 0 0 0,1 1-1 0 0,-16 17 1 0 0,-48 70-109 0 0,62-80 107 0 0,-100 152-141 0 0,98-141 108 0 0,0 0 0 0 0,2 1-1 0 0,-20 66 1 0 0,32-89 40 0 0,0 0 0 0 0,1 0 0 0 0,0 0 0 0 0,0 1 0 0 0,1-1 0 0 0,0 1 0 0 0,0-1 0 0 0,1 0 0 0 0,2 12 0 0 0,-2-16 15 0 0,0 1 1 0 0,1-1 0 0 0,-1 1-1 0 0,1-1 1 0 0,1 0 0 0 0,-1 0 0 0 0,0 0-1 0 0,1 0 1 0 0,0 0 0 0 0,0 0 0 0 0,0-1-1 0 0,1 1 1 0 0,-1-1 0 0 0,1 0-1 0 0,-1 0 1 0 0,1 0 0 0 0,8 4 0 0 0,15 6 142 0 0,2-2 1 0 0,0 0-1 0 0,44 9 1 0 0,-31-9-15 0 0,-15-3 3 0 0,-1 0 1 0 0,0 1-1 0 0,-1 2 0 0 0,0 1 0 0 0,44 28 0 0 0,-60-34-98 0 0,-1 0 0 0 0,0 1 0 0 0,0 0 0 0 0,-1 0 0 0 0,0 1 0 0 0,0 0 0 0 0,-1 0 0 0 0,0 1-1 0 0,0 0 1 0 0,-1 0 0 0 0,0 0 0 0 0,-1 0 0 0 0,0 1 0 0 0,0 0 0 0 0,-1 0 0 0 0,0 0 0 0 0,-1 0-1 0 0,2 18 1 0 0,-4-13-24 0 0,0-1 0 0 0,-1 1 0 0 0,-1-1 0 0 0,0 0 0 0 0,-1 1 0 0 0,-1-1 0 0 0,0 0 0 0 0,-1-1 0 0 0,0 1 0 0 0,-1-1 0 0 0,-1 0 0 0 0,-11 18 0 0 0,3-9-96 0 0,0-1 0 0 0,-2 0 0 0 0,0-1 1 0 0,-2-1-1 0 0,-40 33 0 0 0,57-50 67 0 0,-11 8-111 0 0,0-1 0 0 0,-22 12 0 0 0,32-19 69 0 0,0 0 1 0 0,0-1-1 0 0,0 1 1 0 0,-1-1-1 0 0,1 0 0 0 0,-1 0 1 0 0,1 0-1 0 0,0-1 1 0 0,-1 1-1 0 0,0-1 0 0 0,1 0 1 0 0,-1 0-1 0 0,1 0 0 0 0,-1 0 1 0 0,1-1-1 0 0,-1 1 1 0 0,1-1-1 0 0,-4-1 0 0 0,6 1-45 0 0,-1 1 1 0 0,1-1-1 0 0,-1 0 0 0 0,1 0 0 0 0,0 0 0 0 0,0 0 1 0 0,-1 0-1 0 0,1 0 0 0 0,0 0 0 0 0,0 0 0 0 0,0 0 1 0 0,0-1-1 0 0,0 1 0 0 0,0 0 0 0 0,1-1 0 0 0,-1 1 1 0 0,0-1-1 0 0,0-1 0 0 0,-2-16-984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48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14 123 9903 0 0,'-2'-7'154'0'0,"-6"-13"912"0"0,8 19-194 0 0,-3-14 5212 0 0,4 12-5974 0 0,1 1-1 0 0,0-1 0 0 0,-1 0 1 0 0,1 1-1 0 0,0 0 0 0 0,1-1 1 0 0,-1 1-1 0 0,0 0 0 0 0,1 0 1 0 0,-1 0-1 0 0,1 0 0 0 0,-1 1 1 0 0,1-1-1 0 0,0 1 0 0 0,0-1 1 0 0,0 1-1 0 0,5-1 0 0 0,7-3-81 0 0,1 1 0 0 0,20-2 0 0 0,-16 3 80 0 0,3-1-161 0 0,74-12-266 0 0,-32 12-3069 0 0,-47 5-842 0 0,-3 2-1068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2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9903 0 0,'0'0'898'0'0,"-1"2"-741"0"0,-1 28 257 0 0,1 38-1 0 0,0-13 485 0 0,0 138 1922 0 0,-1 22-2574 0 0,0-194-1462 0 0,0-4-406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28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9903 0 0,'2'-19'968'0'0,"0"5"-864"0"0,0 3-104 0 0,2 1 0 0 0,-2 2 3272 0 0,-6 22-4696 0 0,0 3-272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28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8983 0 0,'10'26'634'0'0,"0"0"-534"0"0,-1 0-1 0 0,-1 1 1 0 0,5 35-1 0 0,7 173 627 0 0,-22-179-474 0 0,2-55-46 0 0,4-13-123 0 0,0 0 1 0 0,6-12-1 0 0,5-12-39 0 0,26-105 138 0 0,-1 1 359 0 0,-28 106-32 0 0,1 0 0 0 0,19-32 0 0 0,-28 58-301 0 0,1 1 0 0 0,0 0 0 0 0,0 1 0 0 0,0-1 0 0 0,1 1 0 0 0,10-9 0 0 0,-14 14 339 0 0,0 3-375 0 0,2 3-143 0 0,-1 1 0 0 0,1 0 0 0 0,-1 0 0 0 0,0 0 0 0 0,0 0 1 0 0,-1 1-1 0 0,1-1 0 0 0,-2 1 0 0 0,1-1 0 0 0,-1 1 0 0 0,1 7 0 0 0,0 13-39 0 0,-2 40-1 0 0,0-50 58 0 0,-13 220-37 0 0,14-185-23 0 0,-1-50-54 0 0,2-3-226 0 0,8-15 273 0 0,-1 0 0 0 0,-1 0-1 0 0,0-1 1 0 0,-1 0 0 0 0,5-19 0 0 0,-6 19 2 0 0,30-101 8 0 0,-22 67 344 0 0,35-81 0 0 0,-48 130-272 0 0,0-1 0 0 0,1 0 0 0 0,-1 1 1 0 0,1-1-1 0 0,0 1 0 0 0,0 0 0 0 0,0-1 1 0 0,0 1-1 0 0,3-3 0 0 0,-3 4 270 0 0,-1 2-314 0 0,0 0 0 0 0,1-1 0 0 0,-1 1 0 0 0,0 0 0 0 0,0 0-1 0 0,1 0 1 0 0,-1 0 0 0 0,0 0 0 0 0,0 0 0 0 0,0 0 0 0 0,0 1-1 0 0,0-1 1 0 0,1 2 0 0 0,10 19 30 0 0,-11-19-39 0 0,6 15 16 0 0,-1 0 0 0 0,0 1 0 0 0,-2-1-1 0 0,0 1 1 0 0,3 38 0 0 0,-6-39-21 0 0,7 60-2313 0 0,-4 111 0 0 0,-4-164-2697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2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224 708 7055 0 0,'0'0'1584'0'0,"0"3"-652"0"0,4 15-440 0 0,-1 0 0 0 0,-1 1 0 0 0,0-1-1 0 0,-2 23 1 0 0,-9 226 53 0 0,9-209-815 0 0,1-44 148 0 0</inkml:trace>
  <inkml:trace contextRef="#ctx0" brushRef="#br0" timeOffset="1">1 10 14479 0 0,'0'0'1416'0'0,"0"-10"-1256"0"0,7 20-5592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2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7055 0 0,'0'0'542'0'0,"0"-2"-353"0"0,0-6 1771 0 0,7 21 2519 0 0,-3-5-3559 0 0,-1 0 1 0 0,4 18 0 0 0,3 43-1022 0 0,-6-37 254 0 0,71 785 764 0 0,-69-737-858 0 0,2 44 9 0 0,7 85-239 0 0,1-72-2899 0 0,-12-114 931 0 0,0-3-2693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30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274 881 9903 0 0,'1'-2'763'0'0,"8"-31"1578"0"0,-10 32-1671 0 0,0-1-606 0 0,0 0 1 0 0,-1 0-1 0 0,1 1 1 0 0,0-1-1 0 0,-1 0 1 0 0,1 1-1 0 0,-1 0 1 0 0,1-1 0 0 0,-1 1-1 0 0,1 0 1 0 0,-1 0-1 0 0,0-1 1 0 0,0 2-1 0 0,0-1 1 0 0,0 0-1 0 0,0 0 1 0 0,0 0-1 0 0,-2 0 1 0 0,1 1-33 0 0,-1 0-1 0 0,1 0 1 0 0,0 0-1 0 0,0 0 1 0 0,-1 0-1 0 0,1 1 1 0 0,0-1 0 0 0,0 1-1 0 0,-1 0 1 0 0,-4 2-1 0 0,-1 1-34 0 0,0 1 0 0 0,1 0-1 0 0,0 0 1 0 0,0 1-1 0 0,0 0 1 0 0,0 1 0 0 0,-6 7-1 0 0,-1 3 4 0 0,0 1-1 0 0,2 0 1 0 0,1 1 0 0 0,0 1-1 0 0,1 0 1 0 0,1 0-1 0 0,1 1 1 0 0,1 1-1 0 0,0-1 1 0 0,2 1 0 0 0,1 0-1 0 0,0 1 1 0 0,2-1-1 0 0,1 1 1 0 0,0 0 0 0 0,2-1-1 0 0,1 1 1 0 0,4 30-1 0 0,-4-44-5 0 0,1 0-1 0 0,1-1 0 0 0,3 12 1 0 0,-5-18 8 0 0,0 1 0 0 0,1-1 1 0 0,-1 1-1 0 0,1-1 0 0 0,-1 1 1 0 0,1-1-1 0 0,0 0 1 0 0,0 1-1 0 0,0-1 0 0 0,0 0 1 0 0,0 0-1 0 0,1-1 1 0 0,2 3-1 0 0,-5-4 1 0 0,1 0 0 0 0,0 0 1 0 0,-1 0-1 0 0,1 0 0 0 0,-1 0 0 0 0,1 1 0 0 0,0-1 1 0 0,-1 0-1 0 0,1 0 0 0 0,-1-1 0 0 0,1 1 0 0 0,-1 0 0 0 0,1 0 1 0 0,0 0-1 0 0,-1 0 0 0 0,1 0 0 0 0,-1-1 0 0 0,1 1 1 0 0,-1 0-1 0 0,1 0 0 0 0,-1-1 0 0 0,1 1 0 0 0,-1-1 1 0 0,1 1-1 0 0,1-1 14 0 0,2-2 30 0 0,0 0-1 0 0,-1 0 1 0 0,1 0-1 0 0,0 0 1 0 0,-1-1-1 0 0,0 0 1 0 0,0 0 0 0 0,3-4-1 0 0,20-38 227 0 0,-19 33-241 0 0,12-24 27 0 0,-2-1-1 0 0,18-55 0 0 0,-28 69-20 0 0,-1-1-1 0 0,0 1 0 0 0,-2-1 0 0 0,1-40 1 0 0,-4 108-157 0 0,1 1 1 0 0,12 67 0 0 0,-10-91 178 0 0,1 0 1 0 0,1-1 0 0 0,1 1-1 0 0,0-1 1 0 0,2-1 0 0 0,0 0 0 0 0,19 29-1 0 0,-25-43 7 0 0,1 1-1 0 0,0-1 0 0 0,0 1 0 0 0,0-1 1 0 0,0 0-1 0 0,1 0 0 0 0,-1-1 1 0 0,1 1-1 0 0,0-1 0 0 0,0 0 1 0 0,0-1-1 0 0,9 4 0 0 0,-9-4-24 0 0,0-1 1 0 0,0 0-1 0 0,0 0 0 0 0,0-1 1 0 0,0 0-1 0 0,0 1 0 0 0,0-2 0 0 0,0 1 1 0 0,0 0-1 0 0,0-1 0 0 0,0 0 0 0 0,0 0 1 0 0,0-1-1 0 0,8-3 0 0 0,5-3 11 0 0,-1-1-1 0 0,1-1 1 0 0,-2-1-1 0 0,1-1 1 0 0,-2 0 0 0 0,1-1-1 0 0,-2-1 1 0 0,15-17-1 0 0,2-5 169 0 0,-2-2 0 0 0,30-52 0 0 0,-16 11 326 0 0,-25 45-147 0 0,36-53 0 0 0,-51 85-357 0 0,-2 2-43 0 0,0 0 0 0 0,0 0 1 0 0,0 0-1 0 0,1 0 0 0 0,-1 0 1 0 0,0 0-1 0 0,0 0 0 0 0,0 0 1 0 0,0 0-1 0 0,1 0 0 0 0,-1 1 1 0 0,0-1-1 0 0,0 1 0 0 0,0-1 1 0 0,0 1-1 0 0,0-1 0 0 0,0 1 1 0 0,0-1-1 0 0,0 1 0 0 0,0 0 1 0 0,0 0-1 0 0,-1-1 0 0 0,1 1 1 0 0,0 0-1 0 0,0 0 0 0 0,-1 0 1 0 0,1 0-1 0 0,0 0 0 0 0,-1 0 1 0 0,1 0-1 0 0,-1 0 0 0 0,1 2 1 0 0,1 0-2 0 0,4 9 12 0 0,-1 0-1 0 0,0 0 1 0 0,0 0 0 0 0,3 21-1 0 0,7 55 65 0 0,-10-59-67 0 0,-1-5 26 0 0,1 0 0 0 0,12 35-1 0 0,-13-48-18 0 0,0-1 0 0 0,1 0 0 0 0,0 0 0 0 0,1 0 0 0 0,0-1-1 0 0,0 0 1 0 0,13 15 0 0 0,-17-24-9 0 0,-1 0 0 0 0,0 0 0 0 0,0 0-1 0 0,0 0 1 0 0,1 1 0 0 0,-1-2 0 0 0,0 1 0 0 0,1 0 0 0 0,-1 0-1 0 0,0 0 1 0 0,0 0 0 0 0,0-1 0 0 0,1 1 0 0 0,-1-1-1 0 0,0 1 1 0 0,0-1 0 0 0,2 0 0 0 0,-2 0 9 0 0,3-1-9 0 0,0 0 1 0 0,-1-1-1 0 0,1 1 0 0 0,-1-1 0 0 0,1 1 1 0 0,-1-1-1 0 0,0-1 0 0 0,0 1 0 0 0,0 0 1 0 0,4-8-1 0 0,3-5 11 0 0,10-21 0 0 0,-9 16 18 0 0,4-10-24 0 0,-1-1 0 0 0,18-61 1 0 0,5-72 140 0 0,-26 87-181 0 0,-3-1-1 0 0,-3 1 1 0 0,-7-87-1 0 0,-6 68-115 0 0,-3 0 0 0 0,-28-105 0 0 0,36 188 103 0 0,-7-24-60 0 0,10 36 84 0 0,-1-1 0 0 0,0 1 1 0 0,0 0-1 0 0,0 0 1 0 0,0 0-1 0 0,0 0 0 0 0,0 0 1 0 0,-1 0-1 0 0,1 1 0 0 0,-1-1 1 0 0,1 0-1 0 0,-4-2 1 0 0,4 4 1 0 0,0-1 1 0 0,1 1-1 0 0,-1 0 1 0 0,1 0 0 0 0,-1 0-1 0 0,0 0 1 0 0,1 0-1 0 0,-1 0 1 0 0,1 0 0 0 0,-1 0-1 0 0,0 0 1 0 0,1 0 0 0 0,-1 0-1 0 0,0 0 1 0 0,1 0-1 0 0,-1 0 1 0 0,1 0 0 0 0,-1 1-1 0 0,1-1 1 0 0,-1 0 0 0 0,0 0-1 0 0,1 1 1 0 0,-1-1-1 0 0,1 0 1 0 0,-1 1 0 0 0,1-1-1 0 0,-1 1 1 0 0,1-1 0 0 0,0 1-1 0 0,-1-1 1 0 0,1 1-1 0 0,0-1 1 0 0,-1 1 0 0 0,1-1-1 0 0,0 1 1 0 0,-1-1 0 0 0,1 1-1 0 0,0 0 1 0 0,-11 25-316 0 0,11-24 315 0 0,-6 19-104 0 0,1 1 0 0 0,1 0 1 0 0,1 0-1 0 0,0 31 0 0 0,7 90-88 0 0,6-23 110 0 0,51 231-1 0 0,-50-310 95 0 0,1-1 0 0 0,27 62 0 0 0,-30-84 4 0 0,0-1 1 0 0,1 1-1 0 0,1-2 0 0 0,1 1 0 0 0,0-2 0 0 0,1 0 0 0 0,23 21 0 0 0,-15-17 63 0 0,2-1 0 0 0,44 28 0 0 0,-59-42-53 0 0,1 1 0 0 0,-1-1 1 0 0,1-1-1 0 0,0 0 0 0 0,0 0 1 0 0,0 0-1 0 0,0-1 0 0 0,0-1 1 0 0,1 0-1 0 0,-1 0 0 0 0,1 0 1 0 0,13-2-1 0 0,-16-1 8 0 0,-1 1 0 0 0,1-1 0 0 0,-1 0 0 0 0,0 0 0 0 0,0-1 0 0 0,0 0 0 0 0,0 0-1 0 0,0 0 1 0 0,-1-1 0 0 0,0 0 0 0 0,1 0 0 0 0,-1 0 0 0 0,-1-1 0 0 0,9-9 0 0 0,1-3 61 0 0,-2 0-1 0 0,0-1 1 0 0,11-23 0 0 0,-17 30-62 0 0,-1 0 1 0 0,-1-1-1 0 0,0 0 0 0 0,-1 0 1 0 0,0 0-1 0 0,-1-1 0 0 0,0 1 1 0 0,-1 0-1 0 0,0-21 0 0 0,-2 29-10 0 0,1-1 0 0 0,-1 1 1 0 0,0 0-1 0 0,0 0 0 0 0,0 0 0 0 0,0 0 0 0 0,-1 0 0 0 0,-3-6 0 0 0,5 9-7 0 0,0 1 0 0 0,0-1-1 0 0,-1 0 1 0 0,1 1 0 0 0,0-1-1 0 0,-1 1 1 0 0,1-1 0 0 0,0 1 0 0 0,-1-1-1 0 0,1 1 1 0 0,-1-1 0 0 0,1 1-1 0 0,0-1 1 0 0,-1 1 0 0 0,1 0 0 0 0,-1-1-1 0 0,1 1 1 0 0,-1 0 0 0 0,0-1-1 0 0,1 1 1 0 0,-1 0 0 0 0,1 0-1 0 0,-1 0 1 0 0,0-1 0 0 0,1 1 0 0 0,-1 0-1 0 0,1 0 1 0 0,-1 0 0 0 0,0 0-1 0 0,1 0 1 0 0,-1 0 0 0 0,1 0 0 0 0,-1 0-1 0 0,0 0 1 0 0,1 1 0 0 0,-1-1-1 0 0,0 0 1 0 0,1 0 0 0 0,-1 0-1 0 0,1 1 1 0 0,-1-1 0 0 0,1 0 0 0 0,-1 1-1 0 0,1-1 1 0 0,-1 0 0 0 0,0 1-1 0 0,0 0-7 0 0,-1 1-13 0 0,0-1 0 0 0,1 1 0 0 0,-1 0 1 0 0,0 0-1 0 0,1 0 0 0 0,-1 0 1 0 0,1 0-1 0 0,-1 1 0 0 0,1-1 1 0 0,0 0-1 0 0,0 1 0 0 0,0-1 0 0 0,-1 4 1 0 0,-5 36-81 0 0,6-38 97 0 0,0 10-24 0 0,0-1 0 0 0,1 1 0 0 0,0-1 1 0 0,1 1-1 0 0,1-1 0 0 0,6 27 0 0 0,-6-32 50 0 0,0 0 1 0 0,1-1-1 0 0,0 1 0 0 0,1 0 0 0 0,0-1 1 0 0,0 0-1 0 0,0 0 0 0 0,1 0 0 0 0,0 0 1 0 0,0-1-1 0 0,1 0 0 0 0,10 9 1 0 0,-13-13 3 0 0,-1 0 0 0 0,1 0 0 0 0,0-1 0 0 0,0 1 0 0 0,0-1 0 0 0,0 0 0 0 0,0 0 0 0 0,1 0 0 0 0,-1 0 0 0 0,0-1 0 0 0,0 1 0 0 0,1-1 1 0 0,-1 0-1 0 0,0 0 0 0 0,1 0 0 0 0,-1 0 0 0 0,0 0 0 0 0,1-1 0 0 0,-1 0 0 0 0,0 1 0 0 0,0-1 0 0 0,0 0 0 0 0,0-1 0 0 0,0 1 1 0 0,0-1-1 0 0,3-1 0 0 0,8-6 27 0 0,0 0 0 0 0,-1-1 1 0 0,-1-1-1 0 0,13-12 0 0 0,-10 9 19 0 0,37-33 14 0 0,-14 14 96 0 0,-1-1 0 0 0,33-42 0 0 0,-65 69-120 0 0,0-1 0 0 0,0 0 1 0 0,-1 0-1 0 0,0 0 0 0 0,0 0 0 0 0,-1-1 0 0 0,0 1 0 0 0,0-1 1 0 0,-1 0-1 0 0,0 0 0 0 0,-1 0 0 0 0,1-13 0 0 0,-2 20 10 0 0,-1 4-65 0 0,0-1-1 0 0,-1 1 1 0 0,1-1-1 0 0,0 1 1 0 0,0 0-1 0 0,0 0 1 0 0,0 0-1 0 0,1-1 1 0 0,-1 1-1 0 0,0 3 1 0 0,1-5-7 0 0,-6 17-7 0 0,2 0-1 0 0,0 0 1 0 0,2 0 0 0 0,-3 34-1 0 0,8 72-45 0 0,-1-79 47 0 0,23 492 421 0 0,-22-438 123 0 0,-16 173 1 0 0,-27-33 114 0 0,19-129-286 0 0,7-35-163 0 0,-4 0 0 0 0,-3-2 0 0 0,-54 126 0 0 0,71-190-178 0 0,0 0 0 0 0,0 0 0 0 0,-8 10 0 0 0,10-16-5 0 0,0 1-1 0 0,-1-1 0 0 0,1 1 1 0 0,0-1-1 0 0,-1 0 0 0 0,0 1 1 0 0,0-1-1 0 0,0-1 0 0 0,1 1 1 0 0,-7 2-1 0 0,4-5 84 0 0,-1-4-46 0 0,1 0-1 0 0,-1 0 1 0 0,1-1 0 0 0,0 0 0 0 0,1 0-1 0 0,0 0 1 0 0,-6-11 0 0 0,-24-54 207 0 0,28 58-243 0 0,-10-24 0 0 0,1-2 0 0 0,2 0-1 0 0,2 0 1 0 0,2-1 0 0 0,1-1-1 0 0,2 1 1 0 0,1-1-1 0 0,3-79 1 0 0,4 85-30 0 0,2 1 0 0 0,0 0 0 0 0,3 0 0 0 0,1 0-1 0 0,1 1 1 0 0,2 0 0 0 0,1 0 0 0 0,17-32 0 0 0,-17 45-18 0 0,1 1 0 0 0,1 0 1 0 0,1 0-1 0 0,0 2 1 0 0,1 0-1 0 0,1 1 0 0 0,1 0 1 0 0,30-19-1 0 0,16-6-842 0 0,89-42 0 0 0,-52 30-1089 0 0,-6-1-1902 0 0,-51 25 1707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31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1 975 0 0,'-2'1'74'0'0,"-3"5"411"0"0,1 0 0 0 0,0 0 1 0 0,0 0-1 0 0,0 1 0 0 0,1-1 1 0 0,0 1-1 0 0,0 0 0 0 0,0 0 1 0 0,1 0-1 0 0,0 0 0 0 0,-1 8 1 0 0,-1 15 533 0 0,-2 40 0 0 0,16 278 789 0 0,1-146-1129 0 0,-19 346 210 0 0,4-506-1177 0 0,4-40-29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3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5183 0 0,'0'-4'81'0'0,"1"-1"-1"0"0,0 1 0 0 0,0 0 1 0 0,0 0-1 0 0,0 0 0 0 0,1 0 0 0 0,-1 1 1 0 0,1-1-1 0 0,0 0 0 0 0,0 1 1 0 0,1-1-1 0 0,-1 1 0 0 0,1 0 0 0 0,-1-1 1 0 0,1 1-1 0 0,0 0 0 0 0,0 1 1 0 0,0-1-1 0 0,1 1 0 0 0,-1-1 0 0 0,1 1 1 0 0,-1 0-1 0 0,1 0 0 0 0,0 0 1 0 0,0 1-1 0 0,6-2 0 0 0,-1 0 238 0 0,0 1 0 0 0,0 1 0 0 0,0-1 0 0 0,0 2 0 0 0,0-1 0 0 0,0 1 0 0 0,0 1 0 0 0,0-1 0 0 0,0 2 0 0 0,0-1 0 0 0,12 4 0 0 0,-8 0-23 0 0,0-1 0 0 0,-1 2 0 0 0,0 0-1 0 0,0 0 1 0 0,0 1 0 0 0,-1 1-1 0 0,0 0 1 0 0,14 12 0 0 0,-18-13-174 0 0,0 0 0 0 0,-1 0 0 0 0,0 1-1 0 0,0 0 1 0 0,-1 0 0 0 0,1 0 0 0 0,-2 1 0 0 0,1 0 0 0 0,-1-1 0 0 0,-1 2 0 0 0,0-1-1 0 0,3 14 1 0 0,-3-5-8 0 0,-2 1 1 0 0,0-1-1 0 0,-1 1 0 0 0,0 0 0 0 0,-2-1 0 0 0,0 1 1 0 0,-2-1-1 0 0,0 1 0 0 0,0-1 0 0 0,-2-1 0 0 0,-12 27 1 0 0,6-17-269 0 0,-2 0 1 0 0,-1-1 0 0 0,-1-1 0 0 0,-1 0-1 0 0,-1-2 1 0 0,-32 34 0 0 0,39-47-1243 0 0,0 0-1 0 0,-19 14 1 0 0,16-16-642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32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 9903 0 0,'0'0'898'0'0,"-1"1"-741"0"0,-8 19 58 0 0,-13 21 0 0 0,3-8 374 0 0,-10 27 203 0 0,3 0 1 0 0,2 2 0 0 0,-20 84-1 0 0,-24 200 343 0 0,61-290-955 0 0,-2 85-1 0 0,9-115-342 0 0,1-1-1 0 0,2 1 1 0 0,0-1-1 0 0,2 0 1 0 0,13 41 0 0 0,-16-60-342 0 0,0 0 0 0 0,1 0 1 0 0,-1 0-1 0 0,2 0 0 0 0,6 9 1 0 0,5 0-4250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32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67 10423 0 0,'-4'-6'157'0'0,"-2"-7"628"0"0,6 12-778 0 0,0 1 0 0 0,0 0 0 0 0,0 0 0 0 0,0-1 0 0 0,0 1 0 0 0,0 0 0 0 0,-1 0 0 0 0,1 0 0 0 0,0-1 1 0 0,0 1-1 0 0,0 0 0 0 0,0 0 0 0 0,0-1 0 0 0,0 1 0 0 0,0 0 0 0 0,0 0 0 0 0,0 0 0 0 0,-1-1 0 0 0,1 1 0 0 0,0 0 1 0 0,0 0-1 0 0,0 0 0 0 0,0 0 0 0 0,-1 0 0 0 0,1-1 0 0 0,0 1 0 0 0,0 0 0 0 0,0 0 0 0 0,-1 0 0 0 0,1 0 0 0 0,0 0 0 0 0,0 0 1 0 0,0 0-1 0 0,-1 0 0 0 0,1 0 0 0 0,0 0 0 0 0,0 0 0 0 0,-1 0 0 0 0,1 0 0 0 0,0 0 0 0 0,0 0 0 0 0,-1 0 0 0 0,1 0 1 0 0,0 0-1 0 0,0 0 0 0 0,0 0 0 0 0,-1 0 0 0 0,-4 6 83 0 0,4-5-48 0 0,-4 7 72 0 0,0 0 1 0 0,0 1 0 0 0,0 0-1 0 0,1-1 1 0 0,1 2 0 0 0,0-1-1 0 0,0 0 1 0 0,0 1 0 0 0,0 11-1 0 0,-2 16 211 0 0,0 39 0 0 0,4-55-196 0 0,0 214 1355 0 0,1-17-561 0 0,-3-182-990 0 0,1-11-185 0 0,2-19-513 0 0,1-9-695 0 0,31-115-342 0 0,-5-26 1942 0 0,15-57 1562 0 0,-30 156-784 0 0,36-83 1 0 0,-42 113-677 0 0,2 1 0 0 0,0 0 0 0 0,0 0 0 0 0,1 1 0 0 0,1 0 0 0 0,1 0 0 0 0,-1 1 0 0 0,2 1 0 0 0,15-14 0 0 0,-23 23-164 0 0,-1 0 1 0 0,0-1-1 0 0,0 1 1 0 0,1 0 0 0 0,-1 1-1 0 0,1-1 1 0 0,0 1-1 0 0,0-1 1 0 0,-1 1-1 0 0,1 0 1 0 0,0 0-1 0 0,5 0 1 0 0,-7 1-54 0 0,-1 1 0 0 0,1-1 0 0 0,0 0 0 0 0,0 1 0 0 0,0-1 0 0 0,-1 1 1 0 0,1 0-1 0 0,0-1 0 0 0,0 1 0 0 0,-1 0 0 0 0,1 0 0 0 0,-1 0 0 0 0,1 0 0 0 0,-1 0 0 0 0,1 1 1 0 0,-1-1-1 0 0,0 0 0 0 0,1 1 0 0 0,-1-1 0 0 0,0 1 0 0 0,0-1 0 0 0,0 1 0 0 0,0 0 0 0 0,0-1 1 0 0,-1 1-1 0 0,1 0 0 0 0,0 2 0 0 0,2 5-4 0 0,0 0-1 0 0,-1 0 1 0 0,0 0 0 0 0,-1 0 0 0 0,0 1-1 0 0,0-1 1 0 0,-1 1 0 0 0,-1-1 0 0 0,-1 17-1 0 0,-1-9-23 0 0,-1-1 1 0 0,0 1-1 0 0,-1-1 0 0 0,-12 25 0 0 0,6-20-81 0 0,0-1 0 0 0,-1-1 0 0 0,-1 0 0 0 0,-24 26 0 0 0,-70 61-2064 0 0,106-105 2105 0 0,-1 0 0 0 0,1 1 0 0 0,0-1 0 0 0,0 0 0 0 0,-1 0-1 0 0,1 1 1 0 0,0-1 0 0 0,0 1 0 0 0,0-1 0 0 0,1 1 0 0 0,-1-1 0 0 0,0 1 0 0 0,1 0-1 0 0,-1-1 1 0 0,1 1 0 0 0,-1 0 0 0 0,1 0 0 0 0,0-1 0 0 0,-1 1 0 0 0,1 0 0 0 0,0 0-1 0 0,0-1 1 0 0,1 4 0 0 0,0-2 31 0 0,0-1-1 0 0,0 1 1 0 0,1 0 0 0 0,-1 0-1 0 0,1 0 1 0 0,0-1 0 0 0,0 1-1 0 0,-1 0 1 0 0,2-1-1 0 0,-1 0 1 0 0,0 0 0 0 0,4 3-1 0 0,6 5 12 0 0,1-1 0 0 0,0-1 0 0 0,1 0 0 0 0,0-1-1 0 0,0 0 1 0 0,20 6 0 0 0,92 22 287 0 0,-125-35-280 0 0,19 6 29 0 0,-12-4-187 0 0,0 0-1 0 0,0 0 1 0 0,0 0-1 0 0,0-1 1 0 0,0-1 0 0 0,8 1-1 0 0,-14-1-1207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49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9127 0 0,'0'0'3722'0'0,"1"2"-2776"0"0,1-1-806 0 0,-1 1 0 0 0,1-1 0 0 0,0 0 0 0 0,0 0 0 0 0,-1 0-1 0 0,1 0 1 0 0,0 0 0 0 0,0 0 0 0 0,0 0 0 0 0,0-1 0 0 0,0 1 0 0 0,0-1-1 0 0,0 1 1 0 0,0-1 0 0 0,0 0 0 0 0,0 0 0 0 0,0 0 0 0 0,0 0-1 0 0,3 0 1 0 0,8-2 143 0 0,-1 1-1 0 0,13-5 0 0 0,-13 4-186 0 0,52-11-345 0 0,16-2-5420 0 0,-50 8 651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32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7943 0 0,'1'-5'85'0'0,"0"-1"-1"0"0,1 1 1 0 0,-1 0-1 0 0,1 0 1 0 0,1 0-1 0 0,-1 0 1 0 0,6-9-1 0 0,-7 13-50 0 0,0-1 1 0 0,1 1-1 0 0,-1-1 1 0 0,0 1-1 0 0,1 0 0 0 0,-1 0 1 0 0,1-1-1 0 0,-1 1 0 0 0,1 0 1 0 0,-1 0-1 0 0,1 1 0 0 0,0-1 1 0 0,-1 0-1 0 0,1 0 0 0 0,0 1 1 0 0,0-1-1 0 0,0 1 0 0 0,-1 0 1 0 0,1-1-1 0 0,0 1 1 0 0,0 0-1 0 0,0 0 0 0 0,0 0 1 0 0,0 1-1 0 0,0-1 0 0 0,-1 0 1 0 0,1 1-1 0 0,2 0 0 0 0,0 0 149 0 0,0 1-1 0 0,-1 0 1 0 0,1 0-1 0 0,0 0 0 0 0,-1 0 1 0 0,0 1-1 0 0,1-1 1 0 0,-1 1-1 0 0,0 0 0 0 0,2 3 1 0 0,29 37 1128 0 0,-24-29-967 0 0,160 240 3060 0 0,-159-236-3288 0 0,16 25 188 0 0,-2 2 1 0 0,-2 0-1 0 0,-2 1 1 0 0,20 66-1 0 0,-32-78-210 0 0,-1 0 0 0 0,-1 0 0 0 0,-2 1 0 0 0,-1-1-1 0 0,-2 1 1 0 0,-2 0 0 0 0,-4 43 0 0 0,0-47-49 0 0,-2 0 1 0 0,-1 0-1 0 0,-1-1 0 0 0,-13 31 1 0 0,-3-5-78 0 0,-35 58 0 0 0,-1-4-799 0 0,-51 88-3508 0 0,94-170 719 0 0,2-4-904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33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7943 0 0,'0'0'5480'0'0,"1"1"-4736"0"0,0 0-616 0 0,1 0 0 0 0,-1 0 0 0 0,1 0 0 0 0,-1 0 0 0 0,1 0 0 0 0,-1 0 0 0 0,1-1 0 0 0,0 1 0 0 0,-1-1 0 0 0,1 1 0 0 0,0-1 0 0 0,-1 1 0 0 0,1-1 0 0 0,0 0 0 0 0,0 0 0 0 0,-1 0-1 0 0,1 0 1 0 0,0 0 0 0 0,0-1 0 0 0,3 0 0 0 0,4-1 174 0 0,1-1-1 0 0,15-7 1 0 0,-5 2 82 0 0,153-58-1854 0 0,-151 57 284 0 0</inkml:trace>
  <inkml:trace contextRef="#ctx0" brushRef="#br0" timeOffset="1">6 384 11375 0 0,'0'0'1031'0'0,"1"2"-850"0"0,-1 1-35 0 0,0 0-1 0 0,1 0 0 0 0,0 0 0 0 0,-1-1 1 0 0,1 1-1 0 0,0 0 0 0 0,1-1 0 0 0,-1 1 1 0 0,0 0-1 0 0,1-1 0 0 0,-1 0 0 0 0,1 1 1 0 0,0-1-1 0 0,0 0 0 0 0,0 0 0 0 0,0 0 1 0 0,0 0-1 0 0,0 0 0 0 0,0-1 0 0 0,1 1 1 0 0,-1 0-1 0 0,1-1 0 0 0,-1 0 0 0 0,1 0 1 0 0,0 0-1 0 0,-1 0 0 0 0,1 0 0 0 0,0 0 1 0 0,0-1-1 0 0,0 1 0 0 0,-1-1 0 0 0,1 0 1 0 0,4 0-1 0 0,17-3 265 0 0,-1 0 0 0 0,0-2-1 0 0,27-9 1 0 0,-2 1-354 0 0,75-22-3731 0 0,-80 21-2088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36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67 209 3711 0 0,'0'0'167'0'0,"1"-2"-7"0"0,4-6 3047 0 0,-7 9-2646 0 0,-1 1-437 0 0,1 1 0 0 0,-1-1 0 0 0,1 1 0 0 0,-1 0 1 0 0,1 0-1 0 0,0 0 0 0 0,0 0 0 0 0,0 0 0 0 0,0 0 0 0 0,1 0 0 0 0,-1 1 0 0 0,1-1 0 0 0,0 0 0 0 0,0 1 0 0 0,0 0 1 0 0,1-1-1 0 0,-1 5 0 0 0,-1 9 228 0 0,0 1 0 0 0,2 21 1 0 0,24 286 2433 0 0,0 58-1282 0 0,-20-324-1458 0 0,0 20 366 0 0,-15-95-351 0 0,7 11-56 0 0,-1-2-15 0 0,2 0-1 0 0,-1-1 1 0 0,1 1 0 0 0,0 0-1 0 0,1-1 1 0 0,-1 0-1 0 0,0-11 1 0 0,-5-59-127 0 0,5 32 101 0 0,-36-488-24 0 0,39 481 37 0 0,8-81-1 0 0,-5 115 21 0 0,0 0-1 0 0,1 1 0 0 0,1-1 1 0 0,1 0-1 0 0,0 1 1 0 0,2 1-1 0 0,15-29 0 0 0,-19 40 35 0 0,0 0-1 0 0,0 1 1 0 0,0-1-1 0 0,1 1 1 0 0,0 0 0 0 0,0 0-1 0 0,0 1 1 0 0,1-1-1 0 0,0 1 1 0 0,10-6-1 0 0,-14 9-19 0 0,1 0-1 0 0,-1 0 1 0 0,1 0-1 0 0,-1 1 1 0 0,1-1-1 0 0,-1 1 1 0 0,1-1-1 0 0,0 1 1 0 0,-1 0-1 0 0,1 0 1 0 0,0 0-1 0 0,-1 0 1 0 0,1 0-1 0 0,0 1 1 0 0,-1-1-1 0 0,1 1 1 0 0,-1 0-1 0 0,1 0 1 0 0,-1 0-1 0 0,1 0 1 0 0,-1 0-1 0 0,0 0 1 0 0,0 1-1 0 0,1-1 1 0 0,-1 1-1 0 0,0 0 1 0 0,0-1-1 0 0,0 1 1 0 0,-1 0-1 0 0,1 0 1 0 0,1 2-1 0 0,7 10-9 0 0,0 0 0 0 0,-1 0 0 0 0,-1 1 0 0 0,-1 0 0 0 0,0 0 0 0 0,0 1 0 0 0,-2 0 0 0 0,7 31 0 0 0,-7-18 47 0 0,-1 1 0 0 0,-1 0-1 0 0,-1-1 1 0 0,-4 36 0 0 0,-1-24 61 0 0,-2 1 0 0 0,-1-1 0 0 0,-14 44 0 0 0,12-59-302 0 0,-1 0 0 0 0,-2 0-1 0 0,0-1 1 0 0,-1-1 0 0 0,-28 40-1 0 0,35-56-46 0 0,-23 28-1524 0 0,8-16-2605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3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27 1583 0 0,'1'-2'114'0'0,"7"-12"54"0"0,-7 12 584 0 0,1-7 4349 0 0,-12 16-4746 0 0,-1 0-1 0 0,1 1 1 0 0,0 0-1 0 0,1 1 1 0 0,-15 16 0 0 0,-4 4 160 0 0,4-5-134 0 0,1 1-1 0 0,1 1 1 0 0,1 1 0 0 0,-20 32 0 0 0,28-36-163 0 0,1 1 1 0 0,1 0-1 0 0,1 0 1 0 0,1 1-1 0 0,-11 50 0 0 0,10-23 15 0 0,3 0-1 0 0,2 0 1 0 0,2 54-1 0 0,4-75-163 0 0,1-1-1 0 0,1 0 0 0 0,2 0 0 0 0,1-1 1 0 0,2 0-1 0 0,19 51 0 0 0,-22-69-33 0 0,0 0 0 0 0,1 0 0 0 0,1 0 0 0 0,0-1 0 0 0,0 0 0 0 0,1-1 0 0 0,18 18 0 0 0,-23-24-99 0 0,1 0 1 0 0,0 0-1 0 0,0 0 0 0 0,0 0 0 0 0,0 0 1 0 0,1-1-1 0 0,-1 0 0 0 0,1 0 0 0 0,0 0 1 0 0,-1 0-1 0 0,1-1 0 0 0,0 0 0 0 0,0 0 0 0 0,0 0 1 0 0,0-1-1 0 0,0 1 0 0 0,0-1 0 0 0,0 0 1 0 0,0-1-1 0 0,-1 1 0 0 0,1-1 0 0 0,8-2 1 0 0,4-4-1407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37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6191 0 0,'0'0'696'0'0,"-1"2"-374"0"0,-4 18 161 0 0,0-1 0 0 0,2 0 0 0 0,0 1 1 0 0,0 32-1 0 0,6 85 879 0 0,-1-110-1078 0 0,5 105 771 0 0,9 171 946 0 0,-16-300-1977 0 0,1 23 41 0 0,-1 0 1 0 0,-1 0 0 0 0,-5 27 0 0 0,6-51-177 0 0,-6-26-8142 0 0,4 9 5770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37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1 546 143 0 0,'0'-77'0'0'0,"0"41"193"0"0,6-134 4317 0 0,-4 153-3732 0 0,0-1 0 0 0,2 1 0 0 0,0 0 0 0 0,1 0 0 0 0,1 0 0 0 0,0 1 0 0 0,13-24 0 0 0,-13 31-402 0 0,0 0-1 0 0,1 1 1 0 0,0 0-1 0 0,0 0 1 0 0,1 1-1 0 0,0-1 1 0 0,0 2-1 0 0,0-1 1 0 0,1 1 0 0 0,0 0-1 0 0,10-4 1 0 0,-14 8-243 0 0,-1 0 0 0 0,1 0 0 0 0,-1 1 0 0 0,1 0 0 0 0,0 0 0 0 0,-1 0 0 0 0,1 0 0 0 0,0 1 0 0 0,0 0 0 0 0,0 0 0 0 0,7 1 0 0 0,-8-1-80 0 0,0 1 1 0 0,-1 1-1 0 0,1-1 0 0 0,-1 0 1 0 0,1 1-1 0 0,-1 0 0 0 0,0-1 1 0 0,0 2-1 0 0,1-1 0 0 0,-1 0 0 0 0,-1 0 1 0 0,1 1-1 0 0,0 0 0 0 0,-1-1 1 0 0,1 1-1 0 0,2 5 0 0 0,-3-5-40 0 0,0 0-1 0 0,0 0 0 0 0,-1 1 1 0 0,0-1-1 0 0,1 1 0 0 0,-1-1 1 0 0,-1 1-1 0 0,1-1 0 0 0,0 1 1 0 0,-1-1-1 0 0,0 1 0 0 0,0 0 1 0 0,0-1-1 0 0,0 1 0 0 0,0 0 1 0 0,-1-1-1 0 0,0 1 0 0 0,1-1 1 0 0,-3 4-1 0 0,-2 8-43 0 0,-1-1 0 0 0,0 0 0 0 0,-10 15 0 0 0,13-22-6 0 0,-21 31-791 0 0,0-2 0 0 0,-58 64 0 0 0,30-39-900 0 0,50-58 1684 0 0,0-1 0 0 0,0 1 0 0 0,1 0 1 0 0,-1 0-1 0 0,1 0 0 0 0,-1 0 1 0 0,1 0-1 0 0,0 0 0 0 0,0 0 0 0 0,1 0 1 0 0,-1 0-1 0 0,0 0 0 0 0,1 1 0 0 0,0 4 1 0 0,0-2 30 0 0,1 0 1 0 0,0 0-1 0 0,0 0 1 0 0,1 0 0 0 0,-1 0-1 0 0,1-1 1 0 0,4 9-1 0 0,2 1 155 0 0,1-1-1 0 0,0 0 1 0 0,1-1-1 0 0,21 23 1 0 0,-16-22 165 0 0,0-2 1 0 0,1 0-1 0 0,32 19 1 0 0,-34-22-132 0 0,10 4 357 0 0,29 13-1 0 0,-26-14-71 0 0,-1 1 0 0 0,28 19 0 0 0,-52-31-535 0 0,3 4 293 0 0,-3-3-1400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3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6071 0 0,'0'-2'275'0'0,"-1"1"-187"0"0,1-2 5 0 0,3-10 97 0 0,1 5 1322 0 0,4 18-572 0 0,6 15-395 0 0,-1 1 0 0 0,-1 0 1 0 0,-2 1-1 0 0,8 28 0 0 0,-6-21-213 0 0,32 96 1059 0 0,-7 2 0 0 0,35 219-1 0 0,-35 142-355 0 0,-33-409-987 0 0,1-12 35 0 0,1 38 167 0 0,-4-96-148 0 0,-1 1-489 0 0,-2-6-3932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3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93 1583 0 0,'0'0'68'0'0,"-1"-8"16"0"0,-1 2 88 0 0,1 5 247 0 0,1 0-1 0 0,0 1 1 0 0,0-1-1 0 0,0 0 1 0 0,0 1-1 0 0,-1-1 1 0 0,1 1-1 0 0,0-1 1 0 0,-1 1-1 0 0,-1-3 2093 0 0,1 2-2093 0 0,1 1 1 0 0,-1 0-1 0 0,1-1 1 0 0,-1 1-1 0 0,1 0 0 0 0,-1-1 1 0 0,0 1-1 0 0,0 0-283 0 0,1 1-1 0 0,0 0 1 0 0,-1-1-1 0 0,1 1 1 0 0,0 0-1 0 0,-1-1 1 0 0,1 1-1 0 0,0 0 1 0 0,0-1-1 0 0,0 1 1 0 0,0 0-1 0 0,0 0 1 0 0,0-1-1 0 0,0 1 1 0 0,0 1-1 0 0,3 37-118 0 0,0-15 197 0 0,2 0 0 0 0,1 0 1 0 0,1-1-1 0 0,0 0 0 0 0,2 0 0 0 0,1-1 0 0 0,1 0 1 0 0,0-1-1 0 0,30 40 0 0 0,-37-56-211 0 0,0 0-1 0 0,0 0 1 0 0,0-1 0 0 0,1 1-1 0 0,0-1 1 0 0,0 0 0 0 0,0 0-1 0 0,0-1 1 0 0,1 0 0 0 0,-1 0-1 0 0,1 0 1 0 0,0 0 0 0 0,0-1-1 0 0,0 0 1 0 0,0 0 0 0 0,0-1-1 0 0,1 0 1 0 0,-1 0 0 0 0,0 0-1 0 0,0-1 1 0 0,1 1 0 0 0,-1-2-1 0 0,1 1 1 0 0,-1-1 0 0 0,0 0-1 0 0,0 0 1 0 0,8-3 0 0 0,2-2-674 0 0,0-1 1 0 0,-1 0 0 0 0,0-1 0 0 0,0-1-1 0 0,0 0 1 0 0,-1-1 0 0 0,-1 0 0 0 0,19-20 0 0 0,-10 8-723 0 0,-2-1 0 0 0,0-2 0 0 0,30-48 1 0 0,-45 63 1226 0 0,1 0 1 0 0,-2 0 0 0 0,1 0-1 0 0,-1-1 1 0 0,-1 1 0 0 0,0-1-1 0 0,2-14 1 0 0,-4 18 422 0 0,-1 0 0 0 0,1 0 0 0 0,-1 0 0 0 0,-1 1 1 0 0,1-1-1 0 0,-1 0 0 0 0,0 0 0 0 0,-1 0 0 0 0,0 1 0 0 0,0-1 0 0 0,0 0 0 0 0,-6-10 0 0 0,8 17-194 0 0,0-1 0 0 0,0 1-1 0 0,0 0 1 0 0,-1 0-1 0 0,1 0 1 0 0,0-1 0 0 0,0 1-1 0 0,0 0 1 0 0,0 0 0 0 0,0 0-1 0 0,-1 0 1 0 0,1-1-1 0 0,0 1 1 0 0,0 0 0 0 0,0 0-1 0 0,0 0 1 0 0,-1 0 0 0 0,1 0-1 0 0,0 0 1 0 0,0-1-1 0 0,0 1 1 0 0,-1 0 0 0 0,1 0-1 0 0,0 0 1 0 0,0 0-1 0 0,-1 0 1 0 0,1 0 0 0 0,0 0-1 0 0,0 0 1 0 0,0 0 0 0 0,-1 0-1 0 0,1 0 1 0 0,0 0-1 0 0,0 0 1 0 0,-1 0 0 0 0,1 0-1 0 0,0 0 1 0 0,0 1-1 0 0,0-1 1 0 0,-1 0 0 0 0,1 0-1 0 0,0 0 1 0 0,0 0 0 0 0,0 0-1 0 0,-1 0 1 0 0,1 1-1 0 0,-10 13 1090 0 0,-4 21-71 0 0,4 1-103 0 0,1-1-1 0 0,-6 66 1 0 0,8-52-434 0 0,-14 163 1474 0 0,-10 59 398 0 0,22-229-2223 0 0,-14 44 0 0 0,22-81-268 0 0,-1-1-1 0 0,0 0 0 0 0,0 1 1 0 0,0-1-1 0 0,-1 0 0 0 0,0 0 1 0 0,1-1-1 0 0,-1 1 0 0 0,-6 5 1 0 0,8-8-479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38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3079 0 0,'0'0'8862'0'0,"1"1"-8065"0"0,26 22 393 0 0,-2 1-1 0 0,-1 1 1 0 0,25 33-1 0 0,56 91-410 0 0,-53-66-313 0 0,59 131 0 0 0,-90-166-326 0 0,-2 1 0 0 0,-2 1 0 0 0,-3 1 0 0 0,12 75 0 0 0,-19-76 85 0 0,-2 0 0 0 0,-3 0 0 0 0,-2 0 0 0 0,-11 86 0 0 0,8-112-166 0 0,-2 0-1 0 0,-1-1 1 0 0,-1 1 0 0 0,-1-1-1 0 0,0 0 1 0 0,-2-1-1 0 0,-1 0 1 0 0,-1-1-1 0 0,0 0 1 0 0,-2-1 0 0 0,-28 33-1 0 0,1-11-309 0 0,-2-2 0 0 0,-57 41-1 0 0,63-54-1939 0 0,-63 32-1 0 0,93-55 1757 0 0,3-1 155 0 0,0-1 0 0 0,-1 1-1 0 0,1-1 1 0 0,-1 0 0 0 0,1-1 0 0 0,-1 1 0 0 0,0-1-1 0 0,1 0 1 0 0,-1 0 0 0 0,0 0 0 0 0,-6-1 0 0 0,-5-4-874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3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56 388 1351 0 0,'1'2'100'0'0,"13"29"1798"0"0,-7-19-1193 0 0,-1 1-1 0 0,-1 1 1 0 0,6 20-1 0 0,1 26 618 0 0,-3 0-1 0 0,1 116 1 0 0,-23 122 365 0 0,4-221-973 0 0,-36 146 0 0 0,43-215-956 0 0,-1 5 1555 0 0,1-12-578 0 0,0-7-413 0 0,-3-18-221 0 0,1 0-1 0 0,1 0 0 0 0,1-31 1 0 0,-1 2-95 0 0,-13-128 48 0 0,3 64-44 0 0,4-169 1 0 0,32 18 50 0 0,-16 221 14 0 0,2 0 1 0 0,2 1 0 0 0,28-73 0 0 0,-37 115-62 0 0,6-16 91 0 0,11-20 1 0 0,-16 36-75 0 0,-1 0-1 0 0,1-1 1 0 0,0 1-1 0 0,0 1 1 0 0,0-1 0 0 0,0 0-1 0 0,1 1 1 0 0,0-1-1 0 0,-1 1 1 0 0,9-5-1 0 0,-11 8-22 0 0,1-1-1 0 0,-1 1 1 0 0,1-1-1 0 0,-1 1 1 0 0,1 0-1 0 0,0 0 0 0 0,-1 0 1 0 0,1 0-1 0 0,-1 0 1 0 0,1 0-1 0 0,-1 0 1 0 0,1 0-1 0 0,-1 1 1 0 0,1-1-1 0 0,0 0 1 0 0,-1 1-1 0 0,0 0 1 0 0,1-1-1 0 0,-1 1 0 0 0,1 0 1 0 0,-1-1-1 0 0,0 1 1 0 0,1 0-1 0 0,-1 0 1 0 0,0 0-1 0 0,0 0 1 0 0,0 1-1 0 0,2 1 1 0 0,3 4 3 0 0,-1 0 1 0 0,1 0 0 0 0,5 13 0 0 0,-10-20-12 0 0,10 23 3 0 0,0 0-1 0 0,-1 0 1 0 0,9 36-1 0 0,12 76 211 0 0,-25-104-81 0 0,-1 1-1 0 0,-2-1 1 0 0,-2 46 0 0 0,-2-57-42 0 0,-1-1 1 0 0,-1 1 0 0 0,0 0-1 0 0,-2-1 1 0 0,0 0 0 0 0,-13 30-1 0 0,11-33-95 0 0,-1-1 0 0 0,-14 22 0 0 0,18-32-393 0 0,0 1 0 0 0,-1-1 0 0 0,1 0 0 0 0,-1 0 0 0 0,0-1 0 0 0,0 1 0 0 0,-1-1 0 0 0,1 0 1 0 0,-8 3-1 0 0,-1 0-1448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1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36 7943 0 0,'0'0'364'0'0,"-9"-13"136"0"0,7 9-323 0 0,1 2 65 0 0,0 1 0 0 0,1-1 0 0 0,-1 1 0 0 0,0 0 0 0 0,0-1 0 0 0,-1 1 1 0 0,1 0-1 0 0,0 0 0 0 0,0 0 0 0 0,-1 0 0 0 0,1 0 0 0 0,-3-2 1236 0 0,-3 11-650 0 0,5-3-781 0 0,0-1-1 0 0,0 0 1 0 0,1 0-1 0 0,-1 0 0 0 0,1 1 1 0 0,0-1-1 0 0,0 1 1 0 0,1-1-1 0 0,-1 8 0 0 0,3 43 37 0 0,-1-44-54 0 0,5 103 224 0 0,-15 186 0 0 0,8-290-564 0 0,1-1 0 0 0,1 14 0 0 0,5 3-3210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3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20 5407 0 0,'0'-1'416'0'0,"-8"-17"2271"0"0,7 18-1286 0 0,-4 0-1227 0 0,1 1-1 0 0,-1 0 1 0 0,1 0-1 0 0,0 1 1 0 0,-1-1-1 0 0,1 1 1 0 0,0 0-1 0 0,0 0 0 0 0,0 0 1 0 0,0 0-1 0 0,0 1 1 0 0,-3 3-1 0 0,-7 5-34 0 0,-21 24 1 0 0,12-9 136 0 0,1 1 1 0 0,1 1 0 0 0,-22 41 0 0 0,17-20 233 0 0,-27 71-1 0 0,38-76-248 0 0,1 0 0 0 0,3 1-1 0 0,1 1 1 0 0,-6 77-1 0 0,13-65-165 0 0,3 0-1 0 0,2-1 0 0 0,13 79 0 0 0,-12-114-19 0 0,2-1 1 0 0,0 0-1 0 0,1-1 0 0 0,1 1 0 0 0,18 34 0 0 0,-20-46-193 0 0,1 0-1 0 0,-1-1 1 0 0,2 0 0 0 0,-1 0-1 0 0,1 0 1 0 0,8 6-1 0 0,-9-9-345 0 0,0 0-1 0 0,0-1 1 0 0,0 0-1 0 0,1 0 1 0 0,-1-1-1 0 0,1 0 1 0 0,0 0 0 0 0,0-1-1 0 0,9 3 1 0 0,5-2-4366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4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12671 0 0,'5'-13'579'0'0,"-4"10"-15"0"0,0 6-300 0 0,20 180 1727 0 0,-8-48-1216 0 0,-8-103-309 0 0,1-1-1 0 0,12 38 1 0 0,-15-60-298 0 0,1 0 0 0 0,-1 0 1 0 0,1 0-1 0 0,1-1 1 0 0,0 0-1 0 0,0 0 1 0 0,7 9-1 0 0,-9-15-129 0 0,-1 1 0 0 0,0-1-1 0 0,1 1 1 0 0,0-1 0 0 0,-1 0 0 0 0,1 0-1 0 0,0 0 1 0 0,0 0 0 0 0,0-1 0 0 0,0 1-1 0 0,1-1 1 0 0,-1 0 0 0 0,0 0-1 0 0,0 0 1 0 0,1 0 0 0 0,-1-1 0 0 0,1 1-1 0 0,-1-1 1 0 0,1 0 0 0 0,-1 0 0 0 0,0 0-1 0 0,1 0 1 0 0,3-1 0 0 0,8-3 7 0 0,0-1 0 0 0,-1 0 0 0 0,1 0 0 0 0,-1-2 0 0 0,0 0 0 0 0,-1 0 1 0 0,16-12-1 0 0,-6 2-34 0 0,-1-1 0 0 0,-1 0 0 0 0,21-25 0 0 0,-32 32-12 0 0,0-1 0 0 0,-1 0 0 0 0,-1-1 0 0 0,0 0 0 0 0,0 0 0 0 0,-2-1 0 0 0,1 0 0 0 0,-2 0 0 0 0,8-28 0 0 0,-9 24 0 0 0,-5 23-5 0 0,-18 84-62 0 0,6 191 283 0 0,11-166 80 0 0,0 18 60 0 0,-10 144 374 0 0,-1-200-848 0 0,13-73-536 0 0,0 3-376 0 0,0-4-270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40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50 4663 0 0,'1'-2'360'0'0,"2"-1"-285"0"0,-1-1-1 0 0,0 1 1 0 0,1 0-1 0 0,0 0 1 0 0,0 0-1 0 0,0 0 0 0 0,4-2 1 0 0,-3 2 459 0 0,0 0 0 0 0,0 1 0 0 0,0 0 0 0 0,0 0 0 0 0,1 0 0 0 0,-1 1 1 0 0,1-1-1 0 0,-1 1 0 0 0,9-1 0 0 0,-7 2 164 0 0,0-1-1 0 0,1 1 1 0 0,-1 0 0 0 0,1 1 0 0 0,-1 0 0 0 0,12 3 0 0 0,-11-3-752 0 0,-1 2 0 0 0,0-1 1 0 0,11 6-1 0 0,-3 2 191 0 0,1 0-1 0 0,-1 0 1 0 0,-1 2 0 0 0,0 0-1 0 0,-1 0 1 0 0,0 1 0 0 0,-1 0 0 0 0,-1 1-1 0 0,0 1 1 0 0,0 0 0 0 0,-2 0-1 0 0,8 16 1 0 0,3 15 258 0 0,-2 0-1 0 0,22 95 1 0 0,-26-83-15 0 0,6 74-1 0 0,-16-101-266 0 0,-2-1-1 0 0,-2 1 1 0 0,-1 0-1 0 0,-6 38 1 0 0,-4-19 80 0 0,-1 0 1 0 0,-3-1 0 0 0,-28 60-1 0 0,-79 133 223 0 0,116-230-484 0 0,-102 177 387 0 0,82-148-1839 0 0,0-2 0 0 0,-51 53 0 0 0,54-69-4715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40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8407 0 0,'0'0'5099'0'0,"2"1"-4150"0"0,10 3-405 0 0,1-1 1 0 0,-1 0-1 0 0,1-1 0 0 0,0-1 0 0 0,0 0 0 0 0,0-1 1 0 0,15-1-1 0 0,12 1 52 0 0,27 1 56 0 0,75-9 1 0 0,-73-2-2805 0 0,-1-4-3561 0 0,-46 8 163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41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16 4663 0 0,'-6'-6'483'0'0,"-3"-3"5865"0"0,6 21-5921 0 0,-1-1 1 0 0,2 2-1 0 0,0-1 1 0 0,-1 16-1 0 0,1 54 441 0 0,2-72-769 0 0,8 330 885 0 0,-7-312-955 0 0,6 99-355 0 0,-4-73-3710 0 0,1-18-798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41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86 162 15407 0 0,'0'0'1394'0'0,"0"2"-1170"0"0,-2 31-561 0 0,-7 43 1 0 0,1-14 277 0 0,-20 145 371 0 0,-2 29 558 0 0,27-212-834 0 0,0-3-135 0 0,1 0 0 0 0,1 0 0 0 0,1 1 1 0 0,1-1-1 0 0,6 38 0 0 0,-6-58-333 0 0,10-11-1383 0 0,-7 5 1690 0 0,0 0-1 0 0,0 0 1 0 0,-1 0 0 0 0,0 0-1 0 0,0-1 1 0 0,0 1-1 0 0,-1-1 1 0 0,0 0 0 0 0,0 0-1 0 0,2-11 1 0 0,0-7-125 0 0,2-33 0 0 0,-5 52 209 0 0,7-138 463 0 0,7-70 786 0 0,-8 144-612 0 0,19-73 1 0 0,-25 137-566 0 0,29-103 620 0 0,-26 95-507 0 0,1 0 0 0 0,1 0 0 0 0,0 1 0 0 0,1 0-1 0 0,0 1 1 0 0,10-13 0 0 0,-16 22-99 0 0,1 0-1 0 0,-1 1 0 0 0,1-1 1 0 0,0 0-1 0 0,-1 1 0 0 0,1-1 1 0 0,0 1-1 0 0,0 0 0 0 0,0 0 1 0 0,0-1-1 0 0,0 1 0 0 0,0 1 1 0 0,0-1-1 0 0,0 0 0 0 0,1 0 1 0 0,-1 1-1 0 0,3-1 0 0 0,-3 1 13 0 0,0 0-1 0 0,1 1 0 0 0,-1-1 0 0 0,0 0 0 0 0,0 1 0 0 0,1 0 0 0 0,-1-1 0 0 0,0 1 0 0 0,0 0 0 0 0,0 0 1 0 0,0 1-1 0 0,0-1 0 0 0,0 0 0 0 0,0 0 0 0 0,-1 1 0 0 0,1 0 0 0 0,2 2 0 0 0,3 3 53 0 0,-1 1 0 0 0,1 1 0 0 0,-2-1 0 0 0,1 1 0 0 0,-1 0 0 0 0,-1 0 0 0 0,1 1 0 0 0,-2 0 0 0 0,4 10 0 0 0,-1 4-11 0 0,-1 0 0 0 0,4 43 0 0 0,-8-56-78 0 0,-1 1 0 0 0,-1-1-1 0 0,0 1 1 0 0,-1-1 0 0 0,0 1-1 0 0,0-1 1 0 0,-1 0 0 0 0,-1 0-1 0 0,0 0 1 0 0,-1-1 0 0 0,0 1-1 0 0,-9 15 1 0 0,5-13-480 0 0,0 0 1 0 0,-1-1 0 0 0,-1 0-1 0 0,1 0 1 0 0,-2-1 0 0 0,0-1-1 0 0,0 0 1 0 0,-23 15 0 0 0,21-18-1919 0 0,1-2-3014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42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0 13559 0 0,'0'0'1231'0'0,"-2"1"-1014"0"0,-7 4-231 0 0,0 1-1 0 0,1-1 0 0 0,0 1 0 0 0,-12 12 1 0 0,-28 34-100 0 0,37-41 125 0 0,-19 26-6 0 0,2 2-1 0 0,-40 72 1 0 0,31-49 53 0 0,-82 146 256 0 0,84-140-13 0 0,-29 83-1 0 0,55-125-170 0 0,2 0-1 0 0,0 1 1 0 0,2-1-1 0 0,0 2 1 0 0,0 49 0 0 0,4-63-104 0 0,2-1-1 0 0,0 0 1 0 0,0 1 0 0 0,1-1 0 0 0,1 0 0 0 0,0 0 0 0 0,1 0 0 0 0,0-1 0 0 0,1 1 0 0 0,1-1 0 0 0,-1 0 0 0 0,2 0 0 0 0,15 21 0 0 0,-18-29-181 0 0,0 0 0 0 0,0 0 0 0 0,0 0 0 0 0,0 0 0 0 0,1-1 0 0 0,0 1 0 0 0,0-1 1 0 0,0 0-1 0 0,0-1 0 0 0,0 1 0 0 0,0-1 0 0 0,1 0 0 0 0,-1 0 0 0 0,1-1 0 0 0,0 0 0 0 0,-1 0 0 0 0,1 0 0 0 0,0 0 0 0 0,0-1 0 0 0,0 0 0 0 0,6-1 0 0 0,12-6-4876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4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14 8407 0 0,'0'0'646'0'0,"-1"4"-345"0"0,-44 395 3811 0 0,21-135-1115 0 0,22-250-2763 0 0,0 6 88 0 0,-1 0 1 0 0,-10 35 0 0 0,13-54-320 0 0,1-1 1 0 0,-1 0-1 0 0,0 0 1 0 0,0 0-1 0 0,0 0 1 0 0,0 0 0 0 0,0 0-1 0 0,0 1 1 0 0,0-1-1 0 0,0 0 1 0 0,0 0 0 0 0,0 0-1 0 0,0 0 1 0 0,0 0-1 0 0,-1 0 1 0 0,1 0-1 0 0,0 1 1 0 0,0-1 0 0 0,0 0-1 0 0,0 0 1 0 0,0 0-1 0 0,0 0 1 0 0,0 0-1 0 0,0 0 1 0 0,0 0 0 0 0,0 0-1 0 0,0 1 1 0 0,0-1-1 0 0,-1 0 1 0 0,1 0 0 0 0,0 0-1 0 0,0 0 1 0 0,0 0-1 0 0,0 0 1 0 0,0 0-1 0 0,0 0 1 0 0,0 0 0 0 0,-1 0-1 0 0,1 0 1 0 0,0 0-1 0 0,0 0 1 0 0,0 0 0 0 0,0 0-1 0 0,0 0 1 0 0,0 0-1 0 0,-1 0 1 0 0,1 0-1 0 0,0 0 1 0 0,0 0 0 0 0,0 0-1 0 0,0 0 1 0 0,0 0-1 0 0,0 0 1 0 0,0 0-1 0 0,-1 0 1 0 0,1 0 0 0 0,0 0-1 0 0,0 0 1 0 0,0 0-1 0 0,0 0 1 0 0,0-1 0 0 0,0 1-1 0 0,0 0 1 0 0,0 0-1 0 0,0 0 1 0 0,-1 0-1 0 0,-3-14 33 0 0,-2-19-142 0 0,3-84-193 0 0,2 48 139 0 0,0 17 123 0 0,3 0 0 0 0,1 0-1 0 0,3 0 1 0 0,2 0 0 0 0,15-51-1 0 0,-18 87 50 0 0,0 1-1 0 0,1 0 1 0 0,1 1 0 0 0,0-1-1 0 0,1 1 1 0 0,0 1 0 0 0,1-1-1 0 0,12-12 1 0 0,-17 22 64 0 0,0-1-1 0 0,1 0 1 0 0,0 1 0 0 0,0 0 0 0 0,0 0 0 0 0,1 0-1 0 0,-1 1 1 0 0,1-1 0 0 0,0 1 0 0 0,0 1 0 0 0,0-1-1 0 0,0 1 1 0 0,0 0 0 0 0,1 1 0 0 0,-1-1 0 0 0,0 1-1 0 0,1 0 1 0 0,-1 1 0 0 0,1 0 0 0 0,0 0 0 0 0,-1 0-1 0 0,10 2 1 0 0,-12-1-40 0 0,0 0 1 0 0,0 1-1 0 0,0-1 0 0 0,0 1 0 0 0,0 0 1 0 0,0 0-1 0 0,0 0 0 0 0,0 0 0 0 0,-1 1 1 0 0,1 0-1 0 0,-1-1 0 0 0,0 1 0 0 0,0 0 1 0 0,0 1-1 0 0,0-1 0 0 0,0 1 0 0 0,-1-1 1 0 0,1 1-1 0 0,-1 0 0 0 0,0 0 0 0 0,0 0 1 0 0,-1 0-1 0 0,1 0 0 0 0,-1 0 0 0 0,0 0 1 0 0,0 1-1 0 0,0-1 0 0 0,-1 0 0 0 0,1 1 1 0 0,-1-1-1 0 0,0 0 0 0 0,0 1 0 0 0,-1-1 1 0 0,1 1-1 0 0,-1-1 0 0 0,-2 7 1 0 0,0-3-95 0 0,-1 1 1 0 0,0-1-1 0 0,-1 0 1 0 0,1 0-1 0 0,-2 0 1 0 0,1 0 0 0 0,-10 10-1 0 0,-52 44-902 0 0,30-29 318 0 0,32-29 541 0 0,0 1-1 0 0,0 0 1 0 0,1 0 0 0 0,0 0-1 0 0,0 0 1 0 0,1 0-1 0 0,-1 1 1 0 0,1 0-1 0 0,0 0 1 0 0,-2 6 0 0 0,5-9 92 0 0,-1 0 1 0 0,0 0 0 0 0,1 0 0 0 0,0 0 0 0 0,0 0 0 0 0,0 0-1 0 0,0 0 1 0 0,0 0 0 0 0,0 0 0 0 0,1 0 0 0 0,0 0 0 0 0,-1 0-1 0 0,1 0 1 0 0,0 0 0 0 0,1-1 0 0 0,-1 1 0 0 0,0 0-1 0 0,1-1 1 0 0,-1 1 0 0 0,1-1 0 0 0,0 1 0 0 0,0-1 0 0 0,0 0-1 0 0,3 3 1 0 0,4 3 49 0 0,1 1 1 0 0,0-2-1 0 0,1 1 0 0 0,21 10 0 0 0,50 19 273 0 0,-51-24-211 0 0,188 70 1186 0 0,-213-81-1475 0 0,0 0-1 0 0,0 0 1 0 0,0-1-1 0 0,1 1 0 0 0,-1-2 1 0 0,1 1-1 0 0,-1-1 1 0 0,0 0-1 0 0,1 0 1 0 0,6-1-1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43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46 2271 0 0,'-1'-1'102'0'0,"-6"-31"-90"0"0,5 19 6296 0 0,52 421-1320 0 0,-32-246-4184 0 0,33 337 1363 0 0,-25 1-372 0 0,-43-102-13 0 0,13-379-1403 0 0,1-6-1311 0 0,2-6-3075 0 0,1-15 1817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43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 2271 0 0,'-2'-15'102'0'0,"3"12"-1"0"0,4-1 115 0 0,-4 4-199 0 0,-1 0 0 0 0,0 0 0 0 0,0-1 0 0 0,0 1 1 0 0,0 0-1 0 0,0 0 0 0 0,0 0 0 0 0,0 0 0 0 0,0 0 0 0 0,0 0 0 0 0,0 0 0 0 0,0 0 0 0 0,0 0 0 0 0,0 0 0 0 0,1 0 0 0 0,-1 0 1 0 0,0 0-1 0 0,0 0 0 0 0,0 0 0 0 0,0 0 0 0 0,0 0 0 0 0,0 0 0 0 0,0 0 0 0 0,0 0 0 0 0,0 0 0 0 0,0 0 0 0 0,0 0 0 0 0,0 0 1 0 0,1 0-1 0 0,-1 0 0 0 0,0 0 0 0 0,0 0 0 0 0,0 1 0 0 0,0-1 0 0 0,0 0 0 0 0,0 0 0 0 0,0 0 0 0 0,0 0 0 0 0,0 0 1 0 0,0 0-1 0 0,0 0 0 0 0,0 0 0 0 0,0 0 0 0 0,0 0 0 0 0,0 0 0 0 0,0 0 0 0 0,0 0 0 0 0,0 0 0 0 0,0 1 0 0 0,0-1 0 0 0,0 0 1 0 0,0 0-1 0 0,0 0 0 0 0,0 0 0 0 0,0 0 0 0 0,0 0 0 0 0,0 0 0 0 0,0 0 0 0 0,12 22 1882 0 0,-1 0-1 0 0,9 27 1 0 0,10 22 397 0 0,95 152 2095 0 0,-119-213-4270 0 0,1 0 0 0 0,0-1 1 0 0,0 1-1 0 0,0-1 0 0 0,1-1 1 0 0,9 8-1 0 0,-14-13-101 0 0,0-1-1 0 0,0 0 0 0 0,0 0 1 0 0,0-1-1 0 0,0 1 1 0 0,0-1-1 0 0,0 1 0 0 0,0-1 1 0 0,1 0-1 0 0,-1 0 1 0 0,0 0-1 0 0,1-1 0 0 0,-1 1 1 0 0,1-1-1 0 0,-1 0 1 0 0,1 0-1 0 0,-1 0 0 0 0,1 0 1 0 0,-1-1-1 0 0,1 1 1 0 0,-1-1-1 0 0,0 0 0 0 0,1 0 1 0 0,4-2-1 0 0,11-7 66 0 0,0-2-1 0 0,-1 0 1 0 0,33-28 0 0 0,-21 16-40 0 0,-8 5-15 0 0,35-39 1 0 0,-44 44-28 0 0,-10 10-5 0 0,13-10 15 0 0,-14 12 104 0 0,3 32 139 0 0,-5 6-35 0 0,-9 67-1 0 0,1-37-54 0 0,-3 120 389 0 0,1-14 67 0 0,7-136-481 0 0,1 2 37 0 0,-2-1 0 0 0,-1 0-1 0 0,-12 41 1 0 0,17-77-236 0 0,0-1-1 0 0,0 0 1 0 0,0 1-1 0 0,0-1 0 0 0,0 0 1 0 0,0 1-1 0 0,-1-1 1 0 0,1 0-1 0 0,0 1 1 0 0,0-1-1 0 0,0 0 1 0 0,0 1-1 0 0,-1-1 1 0 0,1 0-1 0 0,0 1 0 0 0,0-1 1 0 0,0 0-1 0 0,-1 0 1 0 0,1 1-1 0 0,0-1 1 0 0,-1 0-1 0 0,1 0 1 0 0,0 0-1 0 0,0 1 1 0 0,-1-1-1 0 0,1 0 0 0 0,-7-5-2304 0 0,6 3 2406 0 0,-7-7-1890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0 277 1351 0 0,'0'-2'100'0'0,"1"-10"845"0"0,0-1 0 0 0,0 1 0 0 0,2 0-1 0 0,-1-1 1 0 0,2 1 0 0 0,-1 0-1 0 0,2 1 1 0 0,-1-1 0 0 0,2 1 0 0 0,-1 0-1 0 0,10-13 1 0 0,-7 13-513 0 0,-1 0 1 0 0,2 1-1 0 0,0 0 0 0 0,0 1 0 0 0,0 0 1 0 0,1 0-1 0 0,1 1 0 0 0,-1 0 1 0 0,1 1-1 0 0,21-10 0 0 0,-28 15-350 0 0,1 0 0 0 0,0 1 0 0 0,1-1 0 0 0,-1 1 0 0 0,0 0-1 0 0,0 0 1 0 0,0 1 0 0 0,1-1 0 0 0,-1 1 0 0 0,0 1 0 0 0,1-1 0 0 0,-1 1-1 0 0,0 0 1 0 0,9 2 0 0 0,-11-2-73 0 0,-1 0 1 0 0,1 0-1 0 0,-1 0 0 0 0,1 1 1 0 0,-1-1-1 0 0,0 0 0 0 0,0 1 1 0 0,0 0-1 0 0,0-1 0 0 0,0 1 1 0 0,0 0-1 0 0,0 0 0 0 0,0 0 1 0 0,-1 1-1 0 0,1-1 1 0 0,-1 0-1 0 0,0 0 0 0 0,1 1 1 0 0,-1-1-1 0 0,0 1 0 0 0,0-1 1 0 0,-1 1-1 0 0,1-1 0 0 0,-1 1 1 0 0,1 0-1 0 0,-1-1 0 0 0,0 1 1 0 0,0 0-1 0 0,0-1 0 0 0,0 5 1 0 0,-2 2 10 0 0,0 0 1 0 0,0 0-1 0 0,0 0 1 0 0,-1 0-1 0 0,0-1 1 0 0,-1 1-1 0 0,0-1 1 0 0,-1 0 0 0 0,-8 13-1 0 0,-7 6 28 0 0,-30 30 0 0 0,42-49-51 0 0,-15 15-297 0 0,0-1 0 0 0,-44 29 1 0 0,55-41 98 0 0,11-10 108 0 0,0 0 33 0 0,0-1 59 0 0,1 0 1 0 0,-1 1 0 0 0,1-1-1 0 0,-1 0 1 0 0,1 1-1 0 0,-1-1 1 0 0,1 0-1 0 0,-1 0 1 0 0,1 1-1 0 0,-1-1 1 0 0,1 0 0 0 0,0 0-1 0 0,0 0 1 0 0,-1 0-1 0 0,1 0 1 0 0,0 1-1 0 0,0-1 1 0 0,0 0-1 0 0,0 0 1 0 0,0 0 0 0 0,0-1-1 0 0,0 0 0 0 0,2-5 1 0 0,3 1-10 0 0,-5 5 17 0 0,1 0 0 0 0,0 0 0 0 0,0 0 0 0 0,0 0 0 0 0,0 1 1 0 0,0-1-1 0 0,0 0 0 0 0,0 0 0 0 0,0 1 0 0 0,1-1 0 0 0,-1 1 1 0 0,0-1-1 0 0,0 1 0 0 0,0 0 0 0 0,1-1 0 0 0,-1 1 0 0 0,0 0 1 0 0,2 0-1 0 0,1-1 26 0 0,-1 1-8 0 0,0 0 0 0 0,0 0 0 0 0,0 1 0 0 0,0-1 0 0 0,0 0 0 0 0,0 1 1 0 0,-1 0-1 0 0,1 0 0 0 0,0 0 0 0 0,0 0 0 0 0,-1 0 0 0 0,1 0 0 0 0,0 1 0 0 0,-1-1 0 0 0,1 1 1 0 0,-1 0-1 0 0,4 3 0 0 0,4 4 64 0 0,-1 1 0 0 0,13 14 1 0 0,-19-20-73 0 0,75 84 190 0 0,-62-73-158 0 0,0 0 0 0 0,1-1 0 0 0,26 16 0 0 0,-5-10-70 0 0,0-1 1 0 0,1-3-1 0 0,1 0 1 0 0,49 11-1 0 0,-62-22-1332 0 0,-9-3-3638 0 0,-4-2-597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44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2271 0 0,'1'2'167'0'0,"4"4"215"0"0,0-1 1 0 0,0 0-1 0 0,1 0 0 0 0,0 0 0 0 0,0 0 1 0 0,0-1-1 0 0,0 0 0 0 0,1 0 0 0 0,0-1 1 0 0,0 0-1 0 0,-1 0 0 0 0,2 0 0 0 0,-1-1 1 0 0,0 0-1 0 0,0-1 0 0 0,1 1 0 0 0,-1-2 1 0 0,1 1-1 0 0,-1-1 0 0 0,9 0 0 0 0,14-3 307 0 0,-1-1 0 0 0,1-1 1 0 0,51-16-1 0 0,-29 6-408 0 0,25-6 198 0 0,1 0-4627 0 0,-51 15-79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44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21 9415 0 0,'0'0'431'0'0,"2"-2"-10"0"0,-1 0-402 0 0,1 1 0 0 0,0-1 0 0 0,0 0 0 0 0,0 1 0 0 0,0 0 0 0 0,1-1 0 0 0,-1 1 0 0 0,0 0 0 0 0,0 0 0 0 0,1 0 0 0 0,-1 0 0 0 0,1 1 0 0 0,-1-1-1 0 0,1 1 1 0 0,-1-1 0 0 0,1 1 0 0 0,3 0 0 0 0,-1 0 100 0 0,-1 1 0 0 0,0 0-1 0 0,1 0 1 0 0,-1 0-1 0 0,1 0 1 0 0,-1 1 0 0 0,0 0-1 0 0,0 0 1 0 0,5 3 0 0 0,5 5 371 0 0,1 0 1 0 0,-1 1-1 0 0,-1 1 1 0 0,12 14-1 0 0,-2-1-71 0 0,-2 2-1 0 0,0 0 0 0 0,-2 1 0 0 0,-1 1 1 0 0,-2 1-1 0 0,0 0 0 0 0,-2 1 1 0 0,10 35-1 0 0,-6-6-84 0 0,-2 0 0 0 0,-3 1 0 0 0,7 95 1 0 0,-17-122-186 0 0,-2-1 1 0 0,-2 1 0 0 0,-7 56-1 0 0,3-65-45 0 0,0 0-1 0 0,-2 0 0 0 0,-1-1 1 0 0,0 0-1 0 0,-19 34 0 0 0,-25 30 30 0 0,-78 101-1 0 0,107-158-186 0 0,-3 6 11 0 0,-33 44-1703 0 0,-5-5-3441 0 0,52-64 3168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44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217 114 7055 0 0,'0'0'323'0'0,"-1"-1"-8"0"0,-4-3-71 0 0,4 3-139 0 0,-1-1 0 0 0,1 1 0 0 0,-1-1 1 0 0,1 1-1 0 0,-1 0 0 0 0,0 0 0 0 0,0 0 0 0 0,0 0 0 0 0,0 0 0 0 0,0 0 0 0 0,0 0 0 0 0,0 0 0 0 0,0 1 0 0 0,0-1 0 0 0,0 1 1 0 0,0 0-1 0 0,-4-1 0 0 0,5 2 49 0 0,0 0 0 0 0,0 0 0 0 0,0 0 0 0 0,0 0 0 0 0,0 0 0 0 0,0 0 0 0 0,0 0 0 0 0,0 0 1 0 0,0 0-1 0 0,1 1 0 0 0,-1-1 0 0 0,0 0 0 0 0,1 0 0 0 0,-1 1 0 0 0,1-1 0 0 0,-1 2 0 0 0,0 1 160 0 0,-6 14 142 0 0,0 0 1 0 0,2 1-1 0 0,0 0 1 0 0,2 0-1 0 0,-3 23 1 0 0,1 100 536 0 0,4-57-568 0 0,-30 323 367 0 0,-33-85-1092 0 0,64-322 256 0 0,0 0-1 0 0,0 0 1 0 0,0 0 0 0 0,0 0-1 0 0,-1-1 1 0 0,1 1-1 0 0,0 0 1 0 0,0 0-1 0 0,-1 0 1 0 0,1-1-1 0 0,-1 1 1 0 0,1 0 0 0 0,-1 0-1 0 0,1-1 1 0 0,-1 1-1 0 0,1-1 1 0 0,-2 2-1 0 0,2-2-62 0 0,-1 0 0 0 0,1-1 0 0 0,-1 1 0 0 0,1 0 0 0 0,0-1 0 0 0,-1 1 0 0 0,1 0 0 0 0,0-1 0 0 0,0 1 0 0 0,-1-1 0 0 0,1 1 0 0 0,0 0 0 0 0,0-1 0 0 0,-1 1 0 0 0,1-1 0 0 0,0 1 0 0 0,0-1 1 0 0,0 1-1 0 0,0-1 0 0 0,0 1 0 0 0,0-1 0 0 0,-5-36-2938 0 0,-3-149-3908 0 0,13-3 4882 0 0,27-185 4411 0 0,-29 345-2018 0 0,16-117 1332 0 0,-14 115-819 0 0,2 0 1 0 0,18-49-1 0 0,-23 74-629 0 0,1-1 0 0 0,0 0 0 0 0,0 1 1 0 0,1 0-1 0 0,0 0 0 0 0,0 0 0 0 0,1 0 0 0 0,-1 0 0 0 0,1 1 0 0 0,0 0 0 0 0,1 0 0 0 0,-1 0 0 0 0,1 1 0 0 0,0 0 0 0 0,0 0 0 0 0,0 0 0 0 0,1 1 0 0 0,-1 0 0 0 0,1 0 0 0 0,0 1 0 0 0,0-1 0 0 0,0 2 0 0 0,0-1 0 0 0,0 1 0 0 0,0 0 0 0 0,1 0 0 0 0,-1 1 0 0 0,0 0 0 0 0,0 0 1 0 0,1 1-1 0 0,9 2 0 0 0,-8-1-45 0 0,-1 0 1 0 0,1 1-1 0 0,-1 0 1 0 0,0 1-1 0 0,0 0 1 0 0,0 0-1 0 0,0 1 1 0 0,0 0-1 0 0,-1 0 1 0 0,0 1-1 0 0,0 0 1 0 0,-1 0-1 0 0,0 0 1 0 0,0 1-1 0 0,0 0 1 0 0,-1 0-1 0 0,8 13 1 0 0,-5-5-21 0 0,0 1 0 0 0,0 0 0 0 0,-1 1 0 0 0,-1-1 0 0 0,-1 1 1 0 0,-1 0-1 0 0,0 1 0 0 0,1 18 0 0 0,-4-24-120 0 0,-1 1 0 0 0,0 0 0 0 0,-1 0 0 0 0,0-1 0 0 0,-1 1 0 0 0,0 0 0 0 0,-1-1 0 0 0,-1 0 0 0 0,0 1-1 0 0,-1-2 1 0 0,0 1 0 0 0,0 0 0 0 0,-2-1 0 0 0,1 0 0 0 0,-1 0 0 0 0,-1-1 0 0 0,-14 16 0 0 0,-56 45-1087 0 0,22-30-5248 0 0,34-26 790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4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1351 0 0,'-2'2'3619'0'0,"-30"45"1372"0"0,-30 45-3463 0 0,38-50-759 0 0,2 1 1 0 0,2 0 0 0 0,-22 68-1 0 0,35-82-655 0 0,0 0 0 0 0,2 0 0 0 0,0 1 0 0 0,3-1 0 0 0,0 1 0 0 0,2 0 0 0 0,1 0 0 0 0,2-1 0 0 0,0 1 0 0 0,2 0 0 0 0,2-1 0 0 0,12 37 0 0 0,-9-36 75 0 0,1 5-6 0 0,2 1-1 0 0,2-2 0 0 0,29 54 0 0 0,-39-81-173 0 0,-1-1-1 0 0,1 1 0 0 0,1-1 1 0 0,-1 0-1 0 0,11 9 0 0 0,-13-13-244 0 0,0 0 1 0 0,1 0-1 0 0,-1 0 0 0 0,0 0 0 0 0,8 2 0 0 0,-8-3-300 0 0,0 0-1 0 0,0-1 1 0 0,0 1 0 0 0,0-1 0 0 0,0 0-1 0 0,0 0 1 0 0,0 0 0 0 0,3 0-1 0 0,8-4-4119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45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3367 0 0,'0'0'151'0'0,"1"1"300"0"0,0 3 129 0 0,1-1 0 0 0,-1 1 0 0 0,0-1 0 0 0,0 1 0 0 0,0-1 1 0 0,0 1-1 0 0,0-1 0 0 0,-1 7 0 0 0,0 33 2400 0 0,-1-20-2056 0 0,2 7-362 0 0,2-1 0 0 0,0 0-1 0 0,2 1 1 0 0,2-2 0 0 0,0 1 0 0 0,2-1-1 0 0,1 0 1 0 0,24 48 0 0 0,-32-73-551 0 0,7 15 222 0 0,1 0 1 0 0,20 28-1 0 0,-26-42-196 0 0,0 1 1 0 0,0-1-1 0 0,0 0 0 0 0,1 0 1 0 0,-1 0-1 0 0,1 0 0 0 0,0-1 0 0 0,0 0 1 0 0,0 0-1 0 0,0 0 0 0 0,1-1 1 0 0,-1 0-1 0 0,12 3 0 0 0,-14-4-47 0 0,0-1 1 0 0,0 0-1 0 0,1 0 0 0 0,-1 0 0 0 0,0 0 1 0 0,0-1-1 0 0,1 1 0 0 0,-1-1 0 0 0,0 0 0 0 0,0 0 1 0 0,0 0-1 0 0,0 0 0 0 0,0-1 0 0 0,0 1 0 0 0,3-3 1 0 0,6-4-75 0 0,-1 0 1 0 0,13-12 0 0 0,-10 7 33 0 0,3 0 23 0 0,0-2 0 0 0,-2 0 0 0 0,0-1 0 0 0,0-1 0 0 0,-2 0 0 0 0,13-21 0 0 0,-11 12 171 0 0,-1 0 0 0 0,11-30 0 0 0,-23 55 257 0 0,-2 6-153 0 0,1 16-69 0 0,-3 29-74 0 0,-18 233 913 0 0,7-117-243 0 0,-1-6-1046 0 0,11-125-1911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45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5407 0 0,'2'1'416'0'0,"1"0"-236"0"0,-1 1 0 0 0,1 0 0 0 0,0-1-1 0 0,0 0 1 0 0,0 0 0 0 0,-1 0-1 0 0,1 0 1 0 0,1 0 0 0 0,-1 0-1 0 0,5 0 1 0 0,4 0 1139 0 0,3 2 22 0 0,0 0-1 0 0,1-2 0 0 0,-1 0 1 0 0,26-2-1 0 0,63-11 1399 0 0,-8 0-1325 0 0,-61 10-1071 0 0,-1 2 0 0 0,44 6 1 0 0,-16 3-2906 0 0,-40-7-3527 0 0,-11-4 735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46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22 7055 0 0,'2'-1'542'0'0,"2"-2"-441"0"0,0 0-1 0 0,0 1 1 0 0,1 0 0 0 0,-1 0 0 0 0,1 0 0 0 0,-1 0-1 0 0,1 1 1 0 0,0 0 0 0 0,0 0 0 0 0,6-1 0 0 0,-7 2 76 0 0,-1 0 0 0 0,0 0 1 0 0,1 1-1 0 0,-1-1 1 0 0,0 1-1 0 0,1 0 0 0 0,-1 0 1 0 0,0 0-1 0 0,0 0 0 0 0,0 1 1 0 0,0-1-1 0 0,0 1 0 0 0,0-1 1 0 0,0 1-1 0 0,0 0 0 0 0,4 5 1 0 0,8 9 619 0 0,-1 2 1 0 0,-1-1-1 0 0,0 1 1 0 0,-2 1-1 0 0,14 27 1 0 0,-5-8-41 0 0,22 40 945 0 0,41 104 1 0 0,-63-127-1219 0 0,-2 0 0 0 0,20 111 0 0 0,-32-123-363 0 0,-2 1 0 0 0,-1-1 0 0 0,-4 55 0 0 0,-2-66-70 0 0,-2 0 0 0 0,0 0 0 0 0,-2-1 1 0 0,-2 0-1 0 0,-13 34 0 0 0,-21 38 124 0 0,-72 124 0 0 0,80-168-168 0 0,-3-1 0 0 0,-2-3 0 0 0,-63 68-1 0 0,74-93-222 0 0,-2-2-1 0 0,0-1 1 0 0,-42 27-1 0 0,45-36-909 0 0,-1-1 0 0 0,-39 16 1 0 0,-3-5-987 0 0,1-1-22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46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1583 0 0,'0'0'338'0'0,"2"0"843"0"0,53-4 4967 0 0,31-12-3057 0 0,-60 11-2393 0 0,15-5-40 0 0,21-3-124 0 0,12 2-301 0 0,74-9-2483 0 0,-116 18 979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47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5783 0 0,'-2'3'152'0'0,"-1"0"0"0"0,1 1-1 0 0,0 0 1 0 0,0-1-1 0 0,1 1 1 0 0,-1 0 0 0 0,1 0-1 0 0,0 0 1 0 0,0 0-1 0 0,0 0 1 0 0,0 0-1 0 0,1 7 1 0 0,0-9 591 0 0,8 11 1042 0 0,-6-10-1533 0 0,1 0 1 0 0,-1 0-1 0 0,1-1 1 0 0,0 1-1 0 0,0-1 1 0 0,0 0-1 0 0,0 0 1 0 0,1 0-1 0 0,-1 0 1 0 0,1 0-1 0 0,-1-1 1 0 0,1 1-1 0 0,-1-1 1 0 0,1 0-1 0 0,0 0 1 0 0,4 0-1 0 0,8 1 364 0 0,0 0 1 0 0,25-2-1 0 0,-26 0-362 0 0,48-2-556 0 0,0-2 0 0 0,86-17 0 0 0,-115 13-1518 0 0,-2-3-76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58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4663 0 0,'0'0'360'0'0,"1"-1"-237"0"0,2-4 1021 0 0,19 7 4381 0 0,-21-1-5385 0 0,1 0 0 0 0,0-1 0 0 0,-1 1-1 0 0,1 0 1 0 0,-1 0 0 0 0,1 0 0 0 0,-1 0-1 0 0,0 1 1 0 0,1-1 0 0 0,-1 0 0 0 0,0 1-1 0 0,0-1 1 0 0,0 0 0 0 0,0 1 0 0 0,1 2-1 0 0,5 8 441 0 0,-2-1-1 0 0,0 1 0 0 0,0 0 0 0 0,-1 1 1 0 0,-1-1-1 0 0,4 21 0 0 0,3 81 1056 0 0,-7-73-1262 0 0,-1 71 132 0 0,0-4-197 0 0,1-82-308 0 0,-2-8-218 0 0,-5-8-5288 0 0,2-7 2650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2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13247 0 0,'0'0'1466'0'0,"7"-8"342"0"0,-2 4-1377 0 0,1 1 0 0 0,0-1 0 0 0,0 1 0 0 0,1 0 0 0 0,-1 0 0 0 0,1 1 0 0 0,0 0 0 0 0,-1 0 0 0 0,15-1 0 0 0,7 0-133 0 0,33 1 0 0 0,-23 1-139 0 0,14 1-1251 0 0,-18 3-5815 0 0,-22 0 1031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58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0 101 143 0 0,'2'0'7491'0'0,"7"-1"-6502"0"0,0 0-1 0 0,0 0 1 0 0,-1-1-1 0 0,1 0 1 0 0,-1-1-1 0 0,1 0 1 0 0,11-6-1 0 0,-19 8-963 0 0,7-1 439 0 0,-1-1 0 0 0,1 1-1 0 0,1 0 1 0 0,-1 1 0 0 0,13-1 0 0 0,42 3 761 0 0,-33 0-980 0 0,-6 1-239 0 0,1-1-1 0 0,-1-1 0 0 0,36-5 1 0 0,-3-7-2356 0 0,96-34 0 0 0,-129 38 239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5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1 291 3367 0 0,'0'0'151'0'0,"0"-2"-4"0"0,2-5-30 0 0,1 1 1 0 0,0 0 0 0 0,0 0 0 0 0,0 0-1 0 0,1 0 1 0 0,0 1 0 0 0,0-1-1 0 0,6-5 1 0 0,45-41 6519 0 0,-36 35-3575 0 0,9-8-1711 0 0,0 2 0 0 0,61-38 0 0 0,-75 53-1086 0 0,-1 1 1 0 0,1 1-1 0 0,0 0 1 0 0,0 0-1 0 0,1 2 1 0 0,0 0 0 0 0,0 1-1 0 0,0 0 1 0 0,29-1-1 0 0,-41 4-225 0 0,0 0 0 0 0,0 0 0 0 0,0 0 0 0 0,0 0 0 0 0,0 1 0 0 0,0 0 0 0 0,0-1 0 0 0,0 1 0 0 0,0 0 0 0 0,0 1 0 0 0,0-1 0 0 0,0 0 0 0 0,-1 1 0 0 0,1-1 0 0 0,-1 1 0 0 0,4 3 0 0 0,-4-3-30 0 0,-1 0-1 0 0,0 0 1 0 0,1 0 0 0 0,-1 0-1 0 0,0 0 1 0 0,0 0 0 0 0,0 0-1 0 0,-1 1 1 0 0,1-1 0 0 0,0 0 0 0 0,-1 0-1 0 0,0 1 1 0 0,1-1 0 0 0,-1 1-1 0 0,0-1 1 0 0,0 0 0 0 0,0 1-1 0 0,-1-1 1 0 0,1 0 0 0 0,0 1-1 0 0,-1-1 1 0 0,-1 3 0 0 0,-4 14-63 0 0,-2 0 0 0 0,0 0 1 0 0,-1 0-1 0 0,-14 19 0 0 0,-5 13-132 0 0,-104 238-1057 0 0,125-272 1228 0 0,0-1 1 0 0,1 1-1 0 0,1 0 0 0 0,1 0 1 0 0,0 1-1 0 0,-2 31 0 0 0,7-32 55 0 0,1-13-9 0 0,0-3-3 0 0,-1 1-3 0 0,0-1 0 0 0,0 1 0 0 0,0-1 0 0 0,1 1 0 0 0,-1-1 0 0 0,0 1 0 0 0,1-1 0 0 0,-1 0 0 0 0,1 0 0 0 0,-1 0 0 0 0,1 0 0 0 0,0 0 0 0 0,-1 0 1 0 0,1 0-1 0 0,0 0 0 0 0,0-1 0 0 0,0 1 0 0 0,0-1 0 0 0,-1 1 0 0 0,5-1 0 0 0,1 1 82 0 0,1-1 0 0 0,-1 0-1 0 0,14-2 1 0 0,104-17 129 0 0,172-51 0 0 0,-160 23-4815 0 0,-119 38 2258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6:00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8607 0 0,'0'0'780'0'0,"2"0"-640"0"0,0-1-104 0 0,1 1-1 0 0,-1 0 0 0 0,1 0 1 0 0,0 0-1 0 0,-1 0 0 0 0,1 1 0 0 0,-1-1 1 0 0,1 1-1 0 0,-1-1 0 0 0,1 1 1 0 0,-1 0-1 0 0,1 0 0 0 0,-1 0 1 0 0,0 0-1 0 0,1 0 0 0 0,-1 1 0 0 0,0-1 1 0 0,0 1-1 0 0,0 0 0 0 0,0-1 1 0 0,3 5-1 0 0,0-1 84 0 0,52 44 1400 0 0,130 106 362 0 0,-147-125-1948 0 0,57 53 0 0 0,-75-63-1588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6:01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23 6591 0 0,'0'0'507'0'0,"-1"-1"-330"0"0,0-1-109 0 0,1 1 0 0 0,-1 0-1 0 0,0-1 1 0 0,0 1 0 0 0,0 0-1 0 0,1 0 1 0 0,-1 0 0 0 0,0-1-1 0 0,-1 1 1 0 0,1 0 0 0 0,0 0-1 0 0,0 1 1 0 0,0-1 0 0 0,-1 0-1 0 0,1 0 1 0 0,0 0-1 0 0,-1 1 1 0 0,1-1 0 0 0,0 1-1 0 0,-1-1 1 0 0,1 1 0 0 0,-1 0-1 0 0,-1-1 1 0 0,1 1 5 0 0,0 1 0 0 0,-1-1 1 0 0,1 0-1 0 0,0 1 0 0 0,0-1 0 0 0,0 1 0 0 0,-1 0 1 0 0,1 0-1 0 0,0-1 0 0 0,0 1 0 0 0,0 1 0 0 0,1-1 1 0 0,-1 0-1 0 0,0 0 0 0 0,0 1 0 0 0,-1 1 0 0 0,-8 8 47 0 0,0 1-1 0 0,1 0 0 0 0,1 1 1 0 0,-11 16-1 0 0,-27 58-82 0 0,34-61-11 0 0,-8 19-173 0 0,1 1 0 0 0,2 1 0 0 0,2 1 0 0 0,-17 90-1 0 0,27-108-368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6:01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658 15 16351 0 0,'7'-3'458'0'0,"0"0"-1"0"0,0 0 0 0 0,14-3 1 0 0,-20 6-447 0 0,0 0 1 0 0,-1 0-1 0 0,1 0 1 0 0,0 1-1 0 0,-1-1 1 0 0,1 0-1 0 0,0 0 1 0 0,-1 0-1 0 0,1 1 1 0 0,-1-1-1 0 0,1 0 1 0 0,0 1-1 0 0,-1-1 1 0 0,1 0-1 0 0,-1 1 1 0 0,1-1-1 0 0,-1 1 1 0 0,1-1-1 0 0,-1 1 1 0 0,1-1 0 0 0,-1 2-1 0 0,8 10 122 0 0,-6-6-121 0 0,0 0-1 0 0,-1 0 1 0 0,0 0-1 0 0,0 1 1 0 0,0-1-1 0 0,-1 9 1 0 0,-3 40-253 0 0,0-22 180 0 0,-41 386 898 0 0,41-399-1845 0 0,-1 0 0 0 0,-12 37 0 0 0,8-35-4920 0 0</inkml:trace>
  <inkml:trace contextRef="#ctx0" brushRef="#br0" timeOffset="1">0 1370 9439 0 0,'0'0'859'0'0,"2"0"-710"0"0,60-13 1028 0 0,-1-3-1 0 0,-1-3 0 0 0,62-28 1 0 0,-65 23-210 0 0,97-38 1277 0 0,-119 50-3094 0 0,0 2 1 0 0,55-10-1 0 0,-77 18-4918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6:01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12263 0 0,'0'0'563'0'0,"2"0"-14"0"0,22-7-520 0 0,1 1 0 0 0,32-2-1 0 0,-47 7 412 0 0,0 0 0 0 0,0 1 0 0 0,0 0-1 0 0,0 1 1 0 0,0 0 0 0 0,0 1 0 0 0,0 0-1 0 0,19 6 1 0 0,-25-6-378 0 0,0 0 0 0 0,0 0 0 0 0,-1 0 0 0 0,1 1 0 0 0,0-1-1 0 0,-1 1 1 0 0,0 0 0 0 0,1 0 0 0 0,-1 0 0 0 0,0 0 0 0 0,-1 1 0 0 0,5 6-1 0 0,-3-5 105 0 0,-2 1 0 0 0,1 0-1 0 0,-1 1 1 0 0,1-1-1 0 0,-2 0 1 0 0,1 1 0 0 0,1 11-1 0 0,-2-3 90 0 0,-1 1 1 0 0,0-1-1 0 0,-1 0 0 0 0,-1 0 1 0 0,-1 0-1 0 0,-7 26 0 0 0,-6 5-538 0 0,-2-1 0 0 0,-36 64 0 0 0,33-71 29 0 0,1 1 1 0 0,3 2-1 0 0,-21 68 0 0 0,32-65 254 0 0,6-31 0 0 0,4-2 15 0 0,-3-10-2 0 0,0 0 0 0 0,-1 0 0 0 0,1 0 0 0 0,0 0 0 0 0,0 0 0 0 0,0 0 0 0 0,0-1 0 0 0,0 1 0 0 0,0 0-1 0 0,1-1 1 0 0,-1 1 0 0 0,0 0 0 0 0,0-1 0 0 0,0 0 0 0 0,1 1 0 0 0,-1-1 0 0 0,0 0 0 0 0,0 1 0 0 0,3-1 0 0 0,-1 0 14 0 0,0 0 0 0 0,0 0 1 0 0,0-1-1 0 0,0 0 0 0 0,0 1 0 0 0,0-1 0 0 0,0 0 0 0 0,3-1 0 0 0,5-3 70 0 0,-1-1-1 0 0,1 0 1 0 0,11-9-1 0 0,99-82-187 0 0,-45 27-3187 0 0,-47 42 1527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6:02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1351 0 0,'2'0'418'0'0,"39"11"6771"0"0,-32-8-6479 0 0,-1 0 1 0 0,1-1-1 0 0,0 0 0 0 0,0-1 0 0 0,0 0 0 0 0,10 0 0 0 0,83-10 2020 0 0,134-31 1 0 0,-195 32-2474 0 0,-17 4-234 0 0,65-17 283 0 0,-79 19-709 0 0,-1-2-1 0 0,0 1 0 0 0,0-1 1 0 0,0-1-1 0 0,-1 0 0 0 0,1 0 1 0 0,7-6-1 0 0,-6 1-1397 0 0,-2-2-338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6:02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9359 0 0,'0'0'1530'0'0,"1"3"-1252"0"0,3 15 121 0 0,-1 0-1 0 0,0 0 1 0 0,-1 1-1 0 0,-1 24 1 0 0,0-1 39 0 0,7 301 2235 0 0,-24-115-5021 0 0,12-197-2744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6:07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3999 0 0,'0'0'306'0'0,"1"-1"-200"0"0,0-1 36 0 0,0-1 0 0 0,1 1 0 0 0,-1 0-1 0 0,1 0 1 0 0,-1 0 0 0 0,1 0 0 0 0,0 1-1 0 0,-1-1 1 0 0,1 0 0 0 0,0 1 0 0 0,0-1-1 0 0,0 1 1 0 0,0 0 0 0 0,1-1 0 0 0,-1 1-1 0 0,0 0 1 0 0,0 0 0 0 0,4 0 0 0 0,-5 0 158 0 0,0 1 1 0 0,1-1-1 0 0,-1 1 0 0 0,1-1 1 0 0,-1 1-1 0 0,1 0 1 0 0,-1 0-1 0 0,1-1 1 0 0,0 1-1 0 0,-1 0 1 0 0,1 1-1 0 0,-1-1 0 0 0,1 0 1 0 0,-1 0-1 0 0,1 1 1 0 0,-1-1-1 0 0,1 0 1 0 0,-1 1-1 0 0,1 0 1 0 0,1 1-1 0 0,8 9 32 0 0,-6-2-83 0 0,-1 0 1 0 0,-1 0-1 0 0,0 0 1 0 0,0 0-1 0 0,-1 0 1 0 0,0 1-1 0 0,-1-1 1 0 0,1 12-1 0 0,2 6 85 0 0,7 44 365 0 0,19 147 1033 0 0,-24-150-1103 0 0,-2 84 0 0 0,-6-108-384 0 0,-11 67-1 0 0,13-109-268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6:0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10591 0 0,'2'-3'122'0'0,"0"-1"0"0"0,1 0-1 0 0,0 1 1 0 0,0-1 0 0 0,0 1-1 0 0,0 0 1 0 0,0 0 0 0 0,1 0 0 0 0,-1 1-1 0 0,6-4 1 0 0,-7 5 17 0 0,1 0 1 0 0,-1 0-1 0 0,0 0 1 0 0,1 1-1 0 0,-1-1 1 0 0,0 1-1 0 0,1 0 1 0 0,-1-1-1 0 0,1 1 1 0 0,-1 0-1 0 0,1 0 1 0 0,-1 1-1 0 0,1-1 1 0 0,-1 0-1 0 0,0 1 1 0 0,1-1-1 0 0,-1 1 1 0 0,0 0-1 0 0,1 0 1 0 0,2 2-1 0 0,1 0 137 0 0,0 1 1 0 0,0 0-1 0 0,0 0 0 0 0,-1 1 0 0 0,0 0 0 0 0,9 9 0 0 0,25 38 510 0 0,-25-33-534 0 0,133 161 669 0 0,-113-145-787 0 0,1-1-1 0 0,1-2 0 0 0,56 38 1 0 0,-78-61-93 0 0,1-1 0 0 0,16 7 1 0 0,-25-12-353 0 0,1-1 0 0 0,0 1 0 0 0,0-1 0 0 0,0-1 0 0 0,0 0 0 0 0,15 2 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11599 0 0,'0'0'1054'0'0,"2"0"-865"0"0,10-3 328 0 0,1-1 0 0 0,-1 0 1 0 0,-1-1-1 0 0,1 0 0 0 0,-1-1 0 0 0,14-9 1 0 0,19-9 386 0 0,58-20-262 0 0,-32 20-4141 0 0,-48 17 1612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6:07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0 11375 0 0,'0'0'1031'0'0,"-1"2"-850"0"0,-15 35-48 0 0,-16 55 1 0 0,-4 10 45 0 0,13-55-77 0 0,-1 0 0 0 0,-3-2 0 0 0,-1-1 0 0 0,-54 63 0 0 0,-1-2-127 0 0,49-59-3755 0 0,17-22-407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6:08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3223 0 0,'0'0'312'0'0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6:0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1 143 0 0,'0'0'8960'0'0,"0"2"-8325"0"0,5 21 1289 0 0,13 41-1 0 0,2 2-246 0 0,-8 6-953 0 0,-2-1 1 0 0,0 99-1 0 0,-10-148-746 0 0,0-1 0 0 0,-2 1 0 0 0,0 0 0 0 0,-7 24 0 0 0,3-24-1452 0 0,-1-1 1 0 0,-9 21 0 0 0,10-27-313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6:09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1351 0 0,'1'1'1704'0'0,"2"3"-868"0"0,1-1-1 0 0,-1 0 0 0 0,1-1 0 0 0,0 1 1 0 0,-1 0-1 0 0,1-1 0 0 0,8 3 0 0 0,-7-3-541 0 0,0-1 0 0 0,0 1-1 0 0,0-2 1 0 0,0 1-1 0 0,0 0 1 0 0,0-1-1 0 0,8 0 1 0 0,32-4 1223 0 0,77-16 0 0 0,41-22-414 0 0,-140 36-1223 0 0,-9 3-504 0 0,0-1 1 0 0,19-8 0 0 0,-18 4-1347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6:09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10423 0 0,'0'0'474'0'0,"1"-2"-6"0"0,17-13 173 0 0,1 1 0 0 0,1 0 0 0 0,0 1 0 0 0,38-18 0 0 0,-18 10-697 0 0,-34 17 95 0 0,8-4 345 0 0,1 1 0 0 0,27-10 0 0 0,-39 15-256 0 0,1 1 0 0 0,-1 0 0 0 0,1 1 0 0 0,0-1 0 0 0,-1 0-1 0 0,1 1 1 0 0,0 0 0 0 0,0 0 0 0 0,-1 0 0 0 0,1 0-1 0 0,0 1 1 0 0,0 0 0 0 0,-1-1 0 0 0,1 1 0 0 0,-1 0-1 0 0,1 1 1 0 0,-1-1 0 0 0,4 3 0 0 0,-5-3-87 0 0,1 1 0 0 0,-1 0 0 0 0,-1 0 0 0 0,1 0 0 0 0,0 0 0 0 0,0 1 0 0 0,-1-1 0 0 0,1 0 0 0 0,-1 1 1 0 0,0-1-1 0 0,0 1 0 0 0,0 0 0 0 0,0-1 0 0 0,0 1 0 0 0,-1 0 0 0 0,1-1 0 0 0,-1 1 0 0 0,1 0 0 0 0,-1 0 0 0 0,0 2 0 0 0,0 4-32 0 0,-1-1-1 0 0,1 0 1 0 0,-1 0-1 0 0,-1 0 1 0 0,-3 14-1 0 0,-3-1-83 0 0,-1-1 0 0 0,-21 37 0 0 0,-31 36-422 0 0,32-50 275 0 0,12-19 99 0 0,-48 80-294 0 0,58-90 420 0 0,1 0 0 0 0,0 0 1 0 0,1 0-1 0 0,1 1 0 0 0,0 0 1 0 0,-2 15-1 0 0,6-29 4 0 0,-1 0 0 0 0,1 0 1 0 0,0 0-1 0 0,0 0 0 0 0,0 1 0 0 0,0-1 1 0 0,0 0-1 0 0,0 0 0 0 0,0 0 0 0 0,0 0 1 0 0,1 0-1 0 0,-1 0 0 0 0,0 0 1 0 0,1 0-1 0 0,-1 0 0 0 0,1 0 0 0 0,-1 0 1 0 0,1 0-1 0 0,-1 0 0 0 0,1 0 0 0 0,0 0 1 0 0,0 1-1 0 0,1-1 12 0 0,-1-1 0 0 0,0 1 0 0 0,0-1 0 0 0,0 1 0 0 0,1-1 0 0 0,-1 1 0 0 0,0-1 0 0 0,0 0 0 0 0,1 0 1 0 0,-1 0-1 0 0,0 0 0 0 0,1 0 0 0 0,-1 0 0 0 0,0 0 0 0 0,3 0 0 0 0,5-2 79 0 0,-1-1 0 0 0,0 1 0 0 0,1-1 0 0 0,9-6 0 0 0,-18 9-96 0 0,33-17 85 0 0,-1-1-1 0 0,-1-2 1 0 0,36-30 0 0 0,30-35-3029 0 0,-56 42-968 0 0,-17 20 1896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6:10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10943 0 0,'0'0'2080'0'0,"2"1"-1904"0"0,3 1-12 0 0,0-1-1 0 0,1 0 0 0 0,-1 0 0 0 0,1 0 0 0 0,0-1 1 0 0,-1 0-1 0 0,1 0 0 0 0,-1 0 0 0 0,1 0 0 0 0,0-1 1 0 0,10-3-1 0 0,7-3 536 0 0,33-14 1 0 0,-30 11-510 0 0,56-17 243 0 0,16-7-3443 0 0,-70 23-2225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6:10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16351 0 0,'0'0'1484'0'0,"1"2"-1221"0"0,2 1-251 0 0,0 0 0 0 0,0 0 0 0 0,0-1-1 0 0,1 1 1 0 0,-1-1 0 0 0,1 1 0 0 0,-1-1 0 0 0,1 0 0 0 0,0 0 0 0 0,0-1 0 0 0,-1 1-1 0 0,1-1 1 0 0,0 0 0 0 0,1 0 0 0 0,-1 0 0 0 0,0-1 0 0 0,0 1 0 0 0,0-1 0 0 0,0 0 0 0 0,6-1-1 0 0,9-1 23 0 0,0-1-1 0 0,-1 0 0 0 0,24-9 0 0 0,-25 7-28 0 0,59-15-364 0 0,110-33-87 0 0,-67 7-5019 0 0,-93 34 785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6:11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82 145 3999 0 0,'0'0'3302'0'0,"-1"-1"-2514"0"0,-1 0-448 0 0,0 0 0 0 0,1-1 0 0 0,-1 1 0 0 0,1 0 1 0 0,-1-1-1 0 0,1 0 0 0 0,0 1 0 0 0,0-1 0 0 0,0 0 0 0 0,0 1 1 0 0,0-1-1 0 0,0 0 0 0 0,0 0 0 0 0,0 0 0 0 0,1 0 0 0 0,-1 0 1 0 0,0-4-1 0 0,1 3-150 0 0,0 1 1 0 0,0-1-1 0 0,1 0 1 0 0,-1 0-1 0 0,1 1 1 0 0,-1-1-1 0 0,1 0 1 0 0,0 1 0 0 0,0-1-1 0 0,0 1 1 0 0,0-1-1 0 0,1 1 1 0 0,1-4-1 0 0,2 0-41 0 0,-1 1 0 0 0,1-1 0 0 0,0 1 0 0 0,1 0 0 0 0,-1 1 0 0 0,1-1 0 0 0,0 1 0 0 0,0 0 0 0 0,0 1 0 0 0,1-1-1 0 0,-1 1 1 0 0,1 0 0 0 0,11-3 0 0 0,-13 5-92 0 0,1-1-1 0 0,0 1 0 0 0,-1 0 1 0 0,1 0-1 0 0,0 1 1 0 0,0 0-1 0 0,0 0 0 0 0,0 0 1 0 0,-1 0-1 0 0,1 1 0 0 0,0 0 1 0 0,0 1-1 0 0,-1-1 1 0 0,1 1-1 0 0,-1 0 0 0 0,1 0 1 0 0,5 4-1 0 0,-9-5-55 0 0,0 1 0 0 0,0-1-1 0 0,0 1 1 0 0,0 0 0 0 0,0 0 0 0 0,0 0-1 0 0,0 0 1 0 0,-1 0 0 0 0,1 0 0 0 0,-1 0-1 0 0,1 1 1 0 0,-1-1 0 0 0,0 0 0 0 0,0 1-1 0 0,1 4 1 0 0,-1-2 0 0 0,0-1-1 0 0,-1 1 0 0 0,1-1 1 0 0,-1 1-1 0 0,0 0 0 0 0,-1-1 1 0 0,1 1-1 0 0,-2 6 0 0 0,-3 5-1 0 0,0 0 1 0 0,-1-1-1 0 0,-15 29 0 0 0,-39 53-390 0 0,18-31 101 0 0,4-8-339 0 0,37-56 531 0 0,3-3-90 0 0,7-3 167 0 0,9-4-16 0 0,1 0 0 0 0,31-7-1 0 0,-43 14 38 0 0,0 0-1 0 0,-1 0 1 0 0,1 0-1 0 0,0 1 0 0 0,0 0 1 0 0,0 1-1 0 0,0-1 1 0 0,-1 1-1 0 0,1 1 0 0 0,0-1 1 0 0,12 6-1 0 0,-7-3 30 0 0,1 2 0 0 0,-1 0 0 0 0,0 1 1 0 0,0 0-1 0 0,-1 0 0 0 0,0 1 0 0 0,0 1 0 0 0,-1 0 0 0 0,0 0 0 0 0,13 17 0 0 0,-21-23-14 0 0,1 1 0 0 0,-1-1 1 0 0,0 1-1 0 0,-1 0 0 0 0,1 0 0 0 0,0 0 0 0 0,-1 0 0 0 0,0 0 0 0 0,0 0 0 0 0,0 0 0 0 0,-1 0 1 0 0,1 0-1 0 0,-1 0 0 0 0,0 1 0 0 0,0-1 0 0 0,0 0 0 0 0,-1 0 0 0 0,0 0 0 0 0,-1 8 0 0 0,-1-5 4 0 0,0 0 0 0 0,0 0-1 0 0,-1 0 1 0 0,0-1-1 0 0,0 1 1 0 0,-1-1 0 0 0,1 0-1 0 0,-1 0 1 0 0,0-1-1 0 0,-7 6 1 0 0,-19 15-303 0 0,-1-1 0 0 0,-2-2 0 0 0,0-1 0 0 0,-1-2 0 0 0,-1-1 0 0 0,-73 26 0 0 0,97-41-459 0 0,0-1 1 0 0,0 0-1 0 0,0-1 0 0 0,-1 0 1 0 0,-20 0-1 0 0,31-2 52 0 0,-3-3-421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6:12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9 7943 0 0,'0'0'611'0'0,"1"-2"-398"0"0,5-4 4643 0 0,-5 8-4705 0 0,0 0-1 0 0,0 0 0 0 0,-1 0 0 0 0,1 0 1 0 0,-1 0-1 0 0,0 0 0 0 0,1 0 1 0 0,-1 0-1 0 0,0 0 0 0 0,0 1 0 0 0,0-1 1 0 0,-1 0-1 0 0,0 2 0 0 0,-8 41 743 0 0,-2-1 0 0 0,-25 65 0 0 0,0-5-453 0 0,-31 138 275 0 0,13-40-175 0 0,30-117-377 0 0,-1 6-46 0 0,-41 97 0 0 0,43-129-276 0 0,-4 8-1553 0 0,5-24-4777 0 0,16-33 1230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6: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1199 499 14943 0 0,'0'0'1358'0'0,"1"-1"-1118"0"0,15-2 2398 0 0,-28 9-2054 0 0,-13 2-464 0 0,0-1 1 0 0,0 0-1 0 0,-1-2 0 0 0,-31 2 1 0 0,-1 1-71 0 0,-69 11-49 0 0,-119 23-90 0 0,86-6-44 0 0,-127 24-142 0 0,285-60 275 0 0,-69 9 0 0 0,65-9 0 0 0,-1 0 0 0 0,1 0 0 0 0,-1 0 0 0 0,1-1 0 0 0,-1 0 0 0 0,1-1 0 0 0,-1 1 0 0 0,-9-5 0 0 0,14 5 3 0 0,0 0-1 0 0,0 0 0 0 0,1 0 0 0 0,-1 0 1 0 0,0-1-1 0 0,1 1 0 0 0,-1 0 1 0 0,1-1-1 0 0,0 1 0 0 0,-1-1 1 0 0,1 0-1 0 0,0 1 0 0 0,0-1 1 0 0,0 0-1 0 0,0 0 0 0 0,0 0 1 0 0,1 0-1 0 0,-1 1 0 0 0,1-1 1 0 0,-1 0-1 0 0,1 0 0 0 0,-1 0 1 0 0,1 0-1 0 0,0-1 0 0 0,0 1 0 0 0,0 0 1 0 0,0 0-1 0 0,0 0 0 0 0,1-2 1 0 0,1-7 12 0 0,1 1-1 0 0,0 0 1 0 0,0 0 0 0 0,6-12 0 0 0,-7 19-15 0 0,10-24-25 0 0,3 0 0 0 0,0 1 0 0 0,26-34 0 0 0,65-68-26 0 0,-2 2 68 0 0,-62 66 150 0 0,-22 30 15 0 0,1 1-1 0 0,32-34 1 0 0,-53 63-166 0 0,1 0 1 0 0,-1-1-1 0 0,0 1 1 0 0,0 0 0 0 0,0 0-1 0 0,0 0 1 0 0,1-1-1 0 0,-1 1 1 0 0,0 0 0 0 0,0 0-1 0 0,1 0 1 0 0,-1 0 0 0 0,0 0-1 0 0,0-1 1 0 0,1 1-1 0 0,-1 0 1 0 0,0 0 0 0 0,0 0-1 0 0,1 0 1 0 0,-1 0 0 0 0,0 0-1 0 0,0 0 1 0 0,1 0-1 0 0,-1 0 1 0 0,0 0 0 0 0,0 0-1 0 0,1 0 1 0 0,-1 0 0 0 0,0 0-1 0 0,1 0 1 0 0,-1 0-1 0 0,0 1 1 0 0,0-1 0 0 0,1 0-1 0 0,-1 0 1 0 0,0 0 0 0 0,0 0-1 0 0,0 0 1 0 0,1 1-1 0 0,-1-1 1 0 0,0 0 0 0 0,0 0-1 0 0,0 0 1 0 0,1 1 0 0 0,-1-1-1 0 0,0 0 1 0 0,0 0-1 0 0,0 0 1 0 0,0 1 0 0 0,0-1-1 0 0,0 0 1 0 0,1 1 0 0 0,-1-1-1 0 0,0 0 1 0 0,0 0-1 0 0,0 1 1 0 0,0-1 0 0 0,0 0-1 0 0,0 1 1 0 0,3 22-24 0 0,-2-17 102 0 0,12 176 423 0 0,-7-85-280 0 0,16 387 1416 0 0,-23-328-1335 0 0,-23 170 1 0 0,7-166-381 0 0,-13 92-1757 0 0,26-230 138 0 0,-10 28-1 0 0,3-21-263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0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37 558 2527 0 0,'-1'-1'187'0'0,"-2"-6"3458"0"0,2 7-3497 0 0,-1 0 0 0 0,1 1-1 0 0,0-1 1 0 0,-1 0-1 0 0,1 1 1 0 0,0-1 0 0 0,-1 1-1 0 0,1 0 1 0 0,0-1-1 0 0,0 1 1 0 0,-1 0 0 0 0,1 0-1 0 0,0 0 1 0 0,0 0-1 0 0,0 0 1 0 0,0 0 0 0 0,0 0-1 0 0,0 0 1 0 0,1 0-1 0 0,-1 1 1 0 0,0-1 0 0 0,0 0-1 0 0,1 0 1 0 0,-1 1-1 0 0,1-1 1 0 0,-1 0 0 0 0,1 1-1 0 0,0-1 1 0 0,-1 2-1 0 0,0 2 1 0 0,0 0 1 0 0,0-1-1 0 0,1 1 0 0 0,0 0 0 0 0,0 0 0 0 0,0 0 0 0 0,1 7 1 0 0,0-8-74 0 0,0 1 0 0 0,1-1 0 0 0,-1 0 0 0 0,1 1 0 0 0,0-1-1 0 0,0 0 1 0 0,0 0 0 0 0,1 0 0 0 0,-1-1 0 0 0,1 1 0 0 0,0-1 0 0 0,0 1 0 0 0,1-1 0 0 0,-1 0 0 0 0,0 0 0 0 0,1 0 0 0 0,0-1 0 0 0,0 1 0 0 0,0-1 0 0 0,0 0 0 0 0,0 0 0 0 0,0 0 0 0 0,0-1 0 0 0,1 1 0 0 0,-1-1 0 0 0,1 0 0 0 0,-1 0 0 0 0,1-1 0 0 0,-1 1 0 0 0,1-1 0 0 0,-1 0 0 0 0,1 0 0 0 0,0-1 0 0 0,8-1 0 0 0,3-2-16 0 0,0 0 1 0 0,-1-2-1 0 0,0 1 1 0 0,0-2-1 0 0,0 0 1 0 0,-1 0-1 0 0,0-2 1 0 0,0 0-1 0 0,22-19 1 0 0,-26 19-35 0 0,-1 0-1 0 0,0-1 1 0 0,0 0-1 0 0,-1-1 1 0 0,-1 0-1 0 0,0 0 1 0 0,0 0-1 0 0,-1-1 1 0 0,-1 0 0 0 0,0 0-1 0 0,0-1 1 0 0,4-19-1 0 0,-1-15 512 0 0,-8 46-173 0 0,1 2-350 0 0,0 0 0 0 0,0 0 0 0 0,0 1 0 0 0,0-1 0 0 0,0 1 0 0 0,0-1 0 0 0,-1 1 0 0 0,1-1 1 0 0,-1 1-1 0 0,2 2 0 0 0,-2-3-8 0 0,11 36 4 0 0,-1 0-1 0 0,7 49 0 0 0,-1 79 279 0 0,-13-103-66 0 0,-5 66 1 0 0,0-101-96 0 0,-2 1-1 0 0,-1-1 1 0 0,0 0 0 0 0,-18 48 0 0 0,16-60-54 0 0,0 0 0 0 0,-1-1 0 0 0,0 0 0 0 0,-2 0 1 0 0,1-1-1 0 0,-1 0 0 0 0,-1-1 0 0 0,-23 21 0 0 0,24-25-22 0 0,1 0 0 0 0,-2-1 1 0 0,1 0-1 0 0,-1-1 0 0 0,0 0 1 0 0,0 0-1 0 0,0-1 0 0 0,-1-1 1 0 0,0 0-1 0 0,0-1 0 0 0,0 0 1 0 0,-15 2-1 0 0,23-5-36 0 0,0 0 0 0 0,0 1 0 0 0,0-2 1 0 0,0 1-1 0 0,0 0 0 0 0,0-1 0 0 0,0 0 0 0 0,0 0 0 0 0,0 0 1 0 0,0 0-1 0 0,0-1 0 0 0,1 1 0 0 0,-1-1 0 0 0,1 0 0 0 0,-1 0 1 0 0,1 0-1 0 0,0-1 0 0 0,0 1 0 0 0,0-1 0 0 0,0 0 0 0 0,0 0 1 0 0,0 0-1 0 0,1 0 0 0 0,-1 0 0 0 0,1 0 0 0 0,0-1 0 0 0,0 1 1 0 0,0-1-1 0 0,1 1 0 0 0,-1-1 0 0 0,1 0 0 0 0,0 0 0 0 0,0 0 1 0 0,0 0-1 0 0,1 0 0 0 0,-1 0 0 0 0,1 0 0 0 0,0 0 0 0 0,1-7 1 0 0,1-2-12 0 0,0 0 1 0 0,1 1 0 0 0,0 0 0 0 0,1-1 0 0 0,1 1 0 0 0,0 0 0 0 0,1 1-1 0 0,0 0 1 0 0,0 0 0 0 0,1 0 0 0 0,1 0 0 0 0,0 1 0 0 0,10-10 0 0 0,5-3-45 0 0,1 0 1 0 0,2 2 0 0 0,52-35 0 0 0,-10 13-27 0 0,71-49 67 0 0,-104 66 0 0 0,94-77 0 0 0,-110 88 0 0 0,-14 11 0 0 0,0 0 0 0 0,-1 0 0 0 0,1 0 0 0 0,-1 0 0 0 0,1-1 0 0 0,-1 1 0 0 0,0-1 0 0 0,-1 0 0 0 0,1 0 0 0 0,4-11 0 0 0,-7 15 0 0 0,-1 0 0 0 0,0 0 0 0 0,1 0 0 0 0,-1 0 0 0 0,0 1 0 0 0,0-1 0 0 0,1 0 0 0 0,-1 0 0 0 0,0 0 0 0 0,0 0 0 0 0,0 0 0 0 0,0 0 0 0 0,0 0 0 0 0,0 1 0 0 0,-1-1 0 0 0,1 0 0 0 0,0 0 0 0 0,0 0 0 0 0,-1 0 0 0 0,1 0 0 0 0,0 1 0 0 0,-1-2 0 0 0,0 0 0 0 0,0 0-5 0 0,0 1 1 0 0,1 0-1 0 0,-1-1 0 0 0,0 1 0 0 0,0 0 0 0 0,1 0 1 0 0,-1-1-1 0 0,0 1 0 0 0,0 0 0 0 0,0 0 0 0 0,0 0 1 0 0,-1 0-1 0 0,1 0 0 0 0,0 1 0 0 0,0-1 0 0 0,-1 0 0 0 0,1 0 1 0 0,0 1-1 0 0,-1-1 0 0 0,1 1 0 0 0,-1-1 0 0 0,1 1 1 0 0,0 0-1 0 0,-1-1 0 0 0,1 1 0 0 0,-1 0 0 0 0,1 0 1 0 0,-1 0-1 0 0,1 0 0 0 0,-3 1 0 0 0,-1 0-18 0 0,0 0-1 0 0,0 0 1 0 0,1 1-1 0 0,-1 0 1 0 0,0 0-1 0 0,-5 3 1 0 0,6-3 8 0 0,0 1 0 0 0,1 0 0 0 0,-1 0 0 0 0,1 0 0 0 0,0 1 0 0 0,0-1 0 0 0,0 1 0 0 0,0 0 0 0 0,0-1 0 0 0,1 1 0 0 0,0 0 0 0 0,0 1 0 0 0,0-1 0 0 0,-2 8 0 0 0,1-3-7 0 0,0 0 0 0 0,1 0 1 0 0,1 0-1 0 0,0 1 0 0 0,0-1 0 0 0,1 13 1 0 0,0-17 21 0 0,0-1 0 0 0,0 1 0 0 0,1-1 0 0 0,0 1 0 0 0,0-1 0 0 0,0 1 0 0 0,1-1 0 0 0,0 0 0 0 0,-1 0 0 0 0,1 0 0 0 0,1 0 0 0 0,-1 0 0 0 0,1 0 0 0 0,-1 0 0 0 0,1-1 0 0 0,0 0 0 0 0,0 1 0 0 0,1-1 0 0 0,-1 0 0 0 0,1 0 0 0 0,-1-1 0 0 0,1 1 0 0 0,0-1 0 0 0,0 0 0 0 0,0 0 1 0 0,0 0-1 0 0,0 0 0 0 0,1-1 0 0 0,-1 0 0 0 0,0 0 0 0 0,1 0 0 0 0,-1 0 0 0 0,1-1 0 0 0,-1 1 0 0 0,10-2 0 0 0,8-2 41 0 0,0 0 0 0 0,0-2-1 0 0,0-1 1 0 0,0-1 0 0 0,30-13 0 0 0,-18 6-74 0 0,94-43-700 0 0,-105 45 76 0 0,-1-1 0 0 0,0-1 1 0 0,28-25-1 0 0,-40 29 239 0 0,0-1 0 0 0,0 0 0 0 0,-1 0 0 0 0,0-1 0 0 0,-1-1 0 0 0,-1 0 0 0 0,0 0 0 0 0,-1 0 0 0 0,0 0 0 0 0,7-27 0 0 0,-4 4-44 0 0,-1 1 0 0 0,-3-1 1 0 0,3-44-1 0 0,-7 51 720 0 0,0 0-1 0 0,-2 0 1 0 0,-1 0 0 0 0,-1 1 0 0 0,-2-1 0 0 0,-16-54 0 0 0,21 82-181 0 0,0 0 0 0 0,-1 0-1 0 0,1 0 1 0 0,0 0 0 0 0,-1 0 0 0 0,1 0 0 0 0,-1 0-1 0 0,1 0 1 0 0,-1 0 0 0 0,0 0 0 0 0,1 0 0 0 0,-1 0-1 0 0,0 1 1 0 0,0-1 0 0 0,0 0 0 0 0,1 0 0 0 0,-1 1 0 0 0,0-1-1 0 0,-2 0 1 0 0,2 1-47 0 0,0 0-1 0 0,1 0 1 0 0,-1 1 0 0 0,0-1-1 0 0,0 0 1 0 0,1 1-1 0 0,-1-1 1 0 0,0 0 0 0 0,1 1-1 0 0,-1-1 1 0 0,1 1-1 0 0,-1-1 1 0 0,0 1 0 0 0,1 0-1 0 0,-1-1 1 0 0,1 1 0 0 0,-1 0-1 0 0,1-1 1 0 0,0 1-1 0 0,-1 0 1 0 0,1-1 0 0 0,0 1-1 0 0,-1 0 1 0 0,1 0-1 0 0,0-1 1 0 0,0 1 0 0 0,-1 2-1 0 0,-5 19 216 0 0,0 0 1 0 0,1 1-1 0 0,1 0 0 0 0,0 25 0 0 0,2 94 785 0 0,3-83-258 0 0,3 1 0 0 0,3-1-1 0 0,2 0 1 0 0,31 106 0 0 0,-34-147-615 0 0,10 21 1 0 0,-14-35-141 0 0,0 1 0 0 0,0-1 0 0 0,1-1 1 0 0,-1 1-1 0 0,1 0 0 0 0,0-1 0 0 0,0 1 0 0 0,0-1 1 0 0,1 0-1 0 0,5 5 0 0 0,-7-8-565 0 0,0 0-628 0 0,-1 0 770 0 0,1 0 0 0 0,0-1 1 0 0,0 1-1 0 0,0-1 0 0 0,0 0 1 0 0,-1 1-1 0 0,3-2 1 0 0,4-4-1765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8:5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86 4831 0 0,'-6'-53'2040'0'0,"6"51"-1696"0"0,-1 0-1 0 0,1 1 0 0 0,0-1 1 0 0,0 1-1 0 0,0-1 0 0 0,0 0 1 0 0,0 1-1 0 0,0-1 0 0 0,1-2 1 0 0,0-5 4638 0 0,-2 4-1792 0 0,11 60-2961 0 0,-2 0 0 0 0,0 78 0 0 0,-6-93-90 0 0,34 901 3581 0 0,-1-500-2433 0 0,-33-415-1238 0 0,10 77 141 0 0,21 343 871 0 0,-41-212-736 0 0,6-183-282 0 0,2-33-15 0 0,-1 0 1 0 0,-4 28-1 0 0,-2 1 19 0 0,7-46-143 0 0,-7-15-10405 0 0,5 0 3795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8:5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1 625 431 0 0,'0'0'1324'0'0,"2"0"-600"0"0,37-7 2176 0 0,-23 3-1677 0 0,1 1 0 0 0,29-1-1 0 0,204-2 3649 0 0,124-30-2015 0 0,177-25-961 0 0,-329 39-1626 0 0,392-37 302 0 0,-300 32-352 0 0,-83 8-70 0 0,93 0 144 0 0,87-9 120 0 0,-32-5 179 0 0,-93 11-372 0 0,39 4-79 0 0,-13 1-86 0 0,27-8 65 0 0,115-13-96 0 0,-202 15 55 0 0,41-4-86 0 0,267-28 109 0 0,-520 51-79 0 0,121-10 7 0 0,152-10 15 0 0,-40 6 45 0 0,-116 7-52 0 0,-141 10-77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8:58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4319 0 0,'0'0'5275'0'0,"0"2"-4815"0"0,-4 7-83 0 0,2 0 0 0 0,-1 0 0 0 0,1 0 0 0 0,0 0 0 0 0,1 0 0 0 0,0 1 0 0 0,1-1-1 0 0,0 0 1 0 0,2 18 0 0 0,25 284 3215 0 0,19 81-683 0 0,-36-322-2572 0 0,52 543 2050 0 0,-55-283-1501 0 0,-9 3-93 0 0,-2-252-554 0 0,-7 107 383 0 0,4-72-287 0 0,10-86-1720 0 0,-5-14-494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00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0 892 2039 0 0,'0'0'2694'0'0,"2"1"-2010"0"0,17 4 466 0 0,0 0 1 0 0,1-1-1 0 0,-1-1 1 0 0,29 0-1 0 0,84-5 1392 0 0,-73 0-1343 0 0,167-13 1141 0 0,-57 3-1537 0 0,96-6 110 0 0,82-4-152 0 0,112-2-246 0 0,-83 3-70 0 0,528-27 265 0 0,-585 33-467 0 0,131-6-76 0 0,-66 9-35 0 0,45-13 122 0 0,-57 0 21 0 0,425-18 24 0 0,-597 30-282 0 0,327-30 50 0 0,-415 26-4 0 0,34-3 6 0 0,-30 10-70 0 0,207-25 14 0 0,-19 2 47 0 0,-298 34-37 0 0,-5-1-16 0 0,0-1 1 0 0,0 1-1 0 0,0 0 0 0 0,0 0 1 0 0,0 0-1 0 0,1-1 1 0 0,-1 1-1 0 0,0 0 0 0 0,0-1 1 0 0,0 1-1 0 0,0-1 1 0 0,0 0-1 0 0,0 1 1 0 0,0-1-1 0 0,0 0 0 0 0,0 1 1 0 0,0-2-1 0 0,12-6 65 0 0,-8 4 14 0 0,12-9-56 0 0,-14 12-30 0 0,-3 0 0 0 0,1 1 0 0 0,0-1 0 0 0,-1 1 0 0 0,1-1 0 0 0,0 1 0 0 0,-1-1 0 0 0,1 0 0 0 0,-1 1 0 0 0,1-1 0 0 0,-1 0 0 0 0,1 1 0 0 0,-1-1 0 0 0,0 0 0 0 0,1 1 0 0 0,-1-1 0 0 0,0 0 0 0 0,1-1 0 0 0,14-19 12 0 0,-14 19-7 0 0,1 0-1 0 0,-1 0 1 0 0,1 0 0 0 0,-1 0-1 0 0,0-1 1 0 0,0 1-1 0 0,0 0 1 0 0,0-1 0 0 0,0 1-1 0 0,-1-1 1 0 0,2-4-1 0 0,-1-1 1 0 0,-1 6-5 0 0,1 0 0 0 0,-1 0 0 0 0,0-1 0 0 0,0 1 0 0 0,0 0 0 0 0,0 0 0 0 0,0-1 0 0 0,-1 1 0 0 0,1 0 0 0 0,-1 0 0 0 0,1 0 0 0 0,-1 0 0 0 0,0-1 0 0 0,0 1 0 0 0,0 0 0 0 0,0 0 0 0 0,0 0 0 0 0,-3-3 0 0 0,0-1 0 0 0,-7-12-7 0 0,-17-40 1 0 0,25 50-8 0 0,0 0 0 0 0,1 0 1 0 0,0-1-1 0 0,0 0 0 0 0,1 1 1 0 0,0-1-1 0 0,1-15 0 0 0,1-74-3983 0 0,0 76 2133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0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57 3999 0 0,'0'0'183'0'0,"-1"-8"26"0"0,-4-24 2453 0 0,5 31-1980 0 0,-3-14 8094 0 0,77 468-6280 0 0,-55-304-2147 0 0,-5-30-18 0 0,26 232 819 0 0,-18-128-524 0 0,-5-95-261 0 0,11 130 342 0 0,-14-100-340 0 0,-2-29-110 0 0,1-32-101 0 0,0-11 35 0 0,6 46 43 0 0,-16-100-164 0 0,20 168 403 0 0,-21-174-399 0 0,-2 6-24 0 0,2 7-50 0 0,0 24 64 0 0,-2-62 141 0 0,1-9-7162 0 0,-1 1 4581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02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1583 0 0,'0'0'7912'0'0,"0"2"-7550"0"0,32 174 3360 0 0,-9-56-2055 0 0,6 26-268 0 0,-8-48-523 0 0,1 7 121 0 0,22 146 1060 0 0,-16 118-446 0 0,-16-175-1070 0 0,41 390 534 0 0,-1-219-758 0 0,-46-302-269 0 0,-4-33 17 0 0,1 0 0 0 0,2-1 0 0 0,1 1 0 0 0,11 33 0 0 0,-16-61-134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03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1151 0 0,'0'0'3528'0'0,"-2"10"-1636"0"0,-1-1-1312 0 0,1 1-1 0 0,1-1 0 0 0,0 0 0 0 0,0 0 0 0 0,1 1 0 0 0,0-1 0 0 0,1 10 1 0 0,13 70 2208 0 0,-9-62-2138 0 0,34 164 2057 0 0,7 41-1218 0 0,4 144 722 0 0,-31-228-1430 0 0,18 151 507 0 0,-17 19-51 0 0,-20-226-799 0 0,-18 133-1 0 0,15-204-389 0 0,-21 168 431 0 0,20-135-309 0 0,5 82 0 0 0,3-76 79 0 0,-2 0 0 0 0,-3 0 1 0 0,-12 87-1 0 0,1-83 55 0 0,12-63-265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09.4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11 361 975 0 0,'-10'-7'3941'0'0,"29"-4"-3668"0"0,2-1 177 0 0,57-35 1189 0 0,134-58 0 0 0,33-19 89 0 0,-211 106-1476 0 0,-21 11-156 0 0,0 0 1 0 0,16-11-1 0 0,-27 16-53 0 0,4 0-22 0 0,-5 1-5 0 0,-7 21-816 0 0,3-14 164 0 0,0 0 1 0 0,0 0-1 0 0,-1-1 0 0 0,-6 9 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13.5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0 573 287 0 0,'2'2'1176'0'0,"6"5"-144"0"0,-6-7-736 0 0,8 1 73 0 0,-1-1 0 0 0,0-1 1 0 0,0 1-1 0 0,0-1 0 0 0,13-4 0 0 0,46-15 1044 0 0,-42 10-982 0 0,0-2-1 0 0,-1-1 0 0 0,-1-1 1 0 0,0-1-1 0 0,0-1 0 0 0,31-29 0 0 0,-45 37-325 0 0,135-112 1322 0 0,-114 98-1104 0 0,1 1 0 0 0,65-32 1 0 0,-5 15 43 0 0,146-37 0 0 0,-185 62-280 0 0,-53 13-84 0 0,0 1 0 0 0,0 0 0 0 0,1-1 1 0 0,-1 1-1 0 0,0 0 0 0 0,0-1 0 0 0,0 1 0 0 0,0 0 0 0 0,0-1 0 0 0,0 1 0 0 0,0 0 1 0 0,0 0-1 0 0,0-1 0 0 0,-1 1 0 0 0,1 0 0 0 0,0 0 0 0 0,-2 3 1 0 0,0 0 0 0 0,1-1 0 0 0,-1 1 0 0 0,-1-1-1 0 0,1 1 1 0 0,0-1 0 0 0,-1 0 0 0 0,0 0 0 0 0,-5 5 0 0 0,-33 22 29 0 0,15-12-41 0 0,-294 248-1284 0 0,215-161 963 0 0,19-16 113 0 0,73-77 212 0 0,-168 147-3 0 0,131-117 1095 0 0,65-56-721 0 0,0 2-170 0 0,1 0-1 0 0,28-15 1 0 0,7-5 50 0 0,24-21 319 0 0,119-63 0 0 0,-73 63-227 0 0,-46 21-214 0 0,282-144 225 0 0,-272 134-276 0 0,-77 37-74 0 0,-2 0 11 0 0,-21 30 53 0 0,-102 122-11 0 0,101-128-68 0 0,0-1 0 0 0,0 0 0 0 0,-2-1 0 0 0,-25 19-1 0 0,-86 51-212 0 0,5-3 36 0 0,86-55 64 0 0,1 3 0 0 0,1 0 0 0 0,-59 71 0 0 0,28-11-69 0 0,-9 11-25 0 0,58-80 185 0 0,-2-2 1 0 0,-31 28-1 0 0,1-11-48 0 0,-3-1-1 0 0,-84 43 1 0 0,94-57 126 0 0,24-13-25 0 0,18-9 63 0 0,1-3-61 0 0,1 1 0 0 0,0-1 0 0 0,0 1 0 0 0,-1-1 0 0 0,1 1 0 0 0,0 0 0 0 0,0-1 0 0 0,0 1 0 0 0,1 0 0 0 0,-1 0 0 0 0,2-2 1 0 0,0 0 12 0 0,16-15 43 0 0,0 1 0 0 0,2 1 0 0 0,35-22 0 0 0,-25 19-31 0 0,41-36 1 0 0,93-116 220 0 0,-41 36-40 0 0,-94 107-155 0 0,1 0 0 0 0,51-34-1 0 0,54-23 43 0 0,115-83 57 0 0,-211 137-150 0 0,56-44 32 0 0,137-81-1 0 0,91-24 15 0 0,-290 160-65 0 0,-12 6 5 0 0,1 1 0 0 0,31-13 0 0 0,-57 40 103 0 0,-1-8-106 0 0,1 0 1 0 0,0 0 0 0 0,-1-1 0 0 0,0 1 0 0 0,0-1 0 0 0,-7 6 0 0 0,-33 28-4 0 0,22-21 1 0 0,-47 49 1 0 0,-7 5 0 0 0,-44 28 0 0 0,-119 108 0 0 0,112-79 0 0 0,-180 171 0 0 0,158-165-292 0 0,-153 183 0 0 0,277-290 281 0 0,3-4 10 0 0,1 2 0 0 0,0 0 0 0 0,2 1 0 0 0,-20 38 0 0 0,37-61 1 0 0,-4 17 0 0 0,6-12 0 0 0,1-8 2 0 0,-1-1 0 0 0,1 1 0 0 0,0-1 1 0 0,0 1-1 0 0,-1-1 0 0 0,1 1 0 0 0,0-1 0 0 0,0 1 0 0 0,0-1 0 0 0,0 0 0 0 0,0 0 0 0 0,-1 0 0 0 0,1 1 0 0 0,0-1 0 0 0,0 0 0 0 0,0 0 0 0 0,0 0 1 0 0,0 0-1 0 0,0 0 0 0 0,0 0 0 0 0,0-1 0 0 0,-1 1 0 0 0,1 0 0 0 0,0 0 0 0 0,0-1 0 0 0,0 1 0 0 0,0 0 0 0 0,0-1 0 0 0,25-14 90 0 0,-13 3-53 0 0,-1 0 1 0 0,0 0-1 0 0,-1-1 0 0 0,12-18 0 0 0,-9 11 15 0 0,23-23 0 0 0,-9 16-39 0 0,127-122 77 0 0,16 26 102 0 0,-15 12-31 0 0,-12-21 12 0 0,-25 22-7 0 0,-84 80-75 0 0,62-39-1 0 0,77-31-108 0 0,47-29-40 0 0,298-185 110 0 0,-108 93-33 0 0,-367 195 43 0 0,-42 25-11 0 0,-10 9 65 0 0,-106 88 20 0 0,-14 16-230 0 0,-109 84-18 0 0,-138 95-210 0 0,160-127 219 0 0,-7 6 74 0 0,79-40-49 0 0,-103 82-110 0 0,197-177 128 0 0,-8 7-2 0 0,1 1-1 0 0,-62 64 0 0 0,72-56 38 0 0,-39 59 0 0 0,-30 60-47 0 0,63-90 58 0 0,-75 148 12 0 0,121-217 2 0 0,4-7-4 0 0,0 0 1 0 0,0 0 0 0 0,0 0 0 0 0,0 0 0 0 0,1 1-1 0 0,0-1 1 0 0,0 0 0 0 0,0 1 0 0 0,-1 6 0 0 0,1 0-53 0 0,0-7-12 0 0,0 2-14 0 0,1-6 78 0 0,0 0 1 0 0,0 0-1 0 0,0 0 1 0 0,0 0-1 0 0,1 0 0 0 0,-1 0 1 0 0,0 0-1 0 0,0 0 1 0 0,0 0-1 0 0,0 0 1 0 0,0 0-1 0 0,0 0 1 0 0,0 0-1 0 0,0 0 1 0 0,0 0-1 0 0,0 0 1 0 0,0 0-1 0 0,0 0 1 0 0,0 0-1 0 0,0 0 1 0 0,0 0-1 0 0,0 0 1 0 0,0 0-1 0 0,0 0 1 0 0,0 0-1 0 0,0 0 1 0 0,0 0-1 0 0,0 0 1 0 0,0 0-1 0 0,1 0 1 0 0,-1 0-1 0 0,0 0 1 0 0,0 0-1 0 0,0 0 1 0 0,0 0-1 0 0,0 0 0 0 0,0 0 1 0 0,0 0-1 0 0,0 0 1 0 0,0 1-1 0 0,0-1 1 0 0,0 0-1 0 0,0 0 1 0 0,0 0-1 0 0,0 0 1 0 0,0 0-1 0 0,0 0 1 0 0,0 0-1 0 0,0 0 1 0 0,0 0-1 0 0,4-2 1 0 0,0 0-1 0 0,0-1 0 0 0,0 0 1 0 0,-1 1-1 0 0,1-1 0 0 0,-1 0 0 0 0,0-1 1 0 0,5-6-1 0 0,1 0 1 0 0,71-79-1 0 0,47-46 93 0 0,-96 105 2 0 0,2 1 0 0 0,48-32 0 0 0,-10 14 37 0 0,163-119 196 0 0,-165 105-232 0 0,100-77 132 0 0,140-55-160 0 0,-121 68-114 0 0,-10-14 22 0 0,-112 88 26 0 0,2 4 0 0 0,96-51 0 0 0,132-77-1 0 0,-171 99 13 0 0,58-22 103 0 0,20-12 5 0 0,-150 73 1 0 0,67-60-1 0 0,-28 21-31 0 0,-81 66-49 0 0,1 2 0 0 0,1 0 0 0 0,0 0 0 0 0,21-8 0 0 0,50-26 24 0 0,-58 33-74 0 0,-25 8-45 0 0,-1 3-4 0 0,-1 6 47 0 0,-3 4 13 0 0,1-10 2 0 0,2-1 4 0 0,0 1 46 0 0,2-1 1 0 0,-1 0-54 0 0,1-1 0 0 0,-1 1 1 0 0,0-1-1 0 0,1 1 0 0 0,-1-1 1 0 0,0 1-1 0 0,1-1 0 0 0,-1 1 1 0 0,0-1-1 0 0,0 1 0 0 0,1 0 1 0 0,-1-1-1 0 0,0 1 0 0 0,0-1 0 0 0,0 1 1 0 0,0 0-1 0 0,0-1 0 0 0,0 1 1 0 0,0 0-1 0 0,0-1 0 0 0,0 1 1 0 0,0-1-1 0 0,0 1 0 0 0,-1 0 1 0 0,1-1-1 0 0,0 1 0 0 0,0-1 1 0 0,-1 1-1 0 0,1 0 0 0 0,-2 1 1 0 0,-3 10-1 0 0,-1-1 0 0 0,-1 0 0 0 0,0 0 0 0 0,0-1 0 0 0,-1 1 0 0 0,-13 11 0 0 0,-2 5 0 0 0,0 1 7 0 0,-87 100-105 0 0,87-105 85 0 0,-1-1-1 0 0,0-1 1 0 0,-42 25 0 0 0,-97 53-87 0 0,-26 16-76 0 0,8 14-156 0 0,-69 58-90 0 0,127-108 293 0 0,-101 68-110 0 0,-89 65 12 0 0,255-174 236 0 0,-20 16-12 0 0,3 3 0 0 0,-74 72 0 0 0,-53 49-12 0 0,140-130 15 0 0,-81 46 0 0 0,74-51 0 0 0,52-31 0 0 0,0 1 0 0 0,1 0 0 0 0,0 1 0 0 0,1 1 0 0 0,1 0 0 0 0,0 1 0 0 0,-15 24 0 0 0,-82 98-67 0 0,86-109 62 0 0,2 2 6 0 0,-7 7-12 0 0,22-29 3 0 0,-82 92-166 0 0,87-98 170 0 0,1 0-1 0 0,-1 0 1 0 0,1 1-1 0 0,0-1 1 0 0,-2 5-1 0 0,-3 6-19 0 0,-16 23 1 0 0,22-36-31 0 0,16 3-202 0 0,-10-3 258 0 0,1-1 0 0 0,-1 0-1 0 0,0 0 1 0 0,1 0 0 0 0,-1-1 0 0 0,0 1-1 0 0,0-1 1 0 0,1-1 0 0 0,-1 1-1 0 0,0-1 1 0 0,7-3 0 0 0,3-3 17 0 0,0 0 0 0 0,17-12 0 0 0,205-122 575 0 0,-99 64-322 0 0,-85 43-94 0 0,74-63 0 0 0,-10 6 74 0 0,232-123-76 0 0,-238 152-160 0 0,133-106 15 0 0,-165 109-14 0 0,101-57-1 0 0,-32 36 19 0 0,150-88 66 0 0,-40 30-101 0 0,-129 74 0 0 0,-90 41 11 0 0,-1-1-1 0 0,-1-2 0 0 0,41-39 1 0 0,35-26 22 0 0,-88 75-4 0 0,0 2 1 0 0,2 1-1 0 0,42-17 0 0 0,-46 24-7 0 0,0 0-1 0 0,39-6 0 0 0,-49 11-21 0 0,0 1 0 0 0,-12 1 0 0 0,-1 0 0 0 0,1 0 0 0 0,-1 0 0 0 0,0 0 0 0 0,1 0 0 0 0,-1 0 0 0 0,1 0 0 0 0,-1 0 0 0 0,1 0 0 0 0,-1 0 0 0 0,0 0 0 0 0,1 0 0 0 0,-1 0 0 0 0,1 0 0 0 0,-1 0 0 0 0,0 0 0 0 0,1 1 0 0 0,-1-1 0 0 0,0 0 0 0 0,1 0 0 0 0,-1 1 0 0 0,1-1 0 0 0,-1 1 0 0 0,0 0 0 0 0,0 0 0 0 0,0 0 0 0 0,-1 0 0 0 0,1 0 0 0 0,0 0 0 0 0,-1 0 0 0 0,1 0 0 0 0,0 0 0 0 0,-1 0 0 0 0,1 0 0 0 0,-1 0 0 0 0,0 0 0 0 0,1 0 0 0 0,-1 0 0 0 0,1-1 0 0 0,-1 1 0 0 0,0 0 0 0 0,-1 1 0 0 0,-21 16 0 0 0,21-16 0 0 0,-53 45-151 0 0,-90 101 0 0 0,106-105 109 0 0,0-1-96 0 0,-1-1-1 0 0,-85 64 0 0 0,-23-9-147 0 0,-1 1-38 0 0,108-67 221 0 0,-58 53 0 0 0,-3 22-35 0 0,58-57-19 0 0,-1-3 1 0 0,-55 42-1 0 0,11-22 60 0 0,-109 88-30 0 0,158-119 127 0 0,21-19 0 0 0,0 1 0 0 0,-31 36 0 0 0,42-41 0 0 0,1 1 0 0 0,1-1 0 0 0,4 1 0 0 0,3-1-13 0 0,-1-8-30 0 0,1-3 51 0 0,0 0-1 0 0,0 1 1 0 0,0-1 0 0 0,0 0-1 0 0,0 0 1 0 0,0 0 0 0 0,0 0-1 0 0,0 0 1 0 0,0 0-1 0 0,0 0 1 0 0,0 0 0 0 0,1 0-1 0 0,0 0 12 0 0,3 0-6 0 0,-1-1 0 0 0,1 0 0 0 0,-1 1 0 0 0,0-1 0 0 0,1-1 0 0 0,-1 1 0 0 0,0-1 0 0 0,0 1 1 0 0,4-4-1 0 0,36-23 80 0 0,-21 12-72 0 0,141-74 96 0 0,11-6 43 0 0,61-65 191 0 0,-6 20-117 0 0,-26 17-225 0 0,119-69-89 0 0,-242 153 82 0 0,2 4 0 0 0,97-30 0 0 0,-164 61-2 0 0,-9 5 0 0 0,-9 4 0 0 0,-5 4 0 0 0,-20 13-55 0 0,0-1 0 0 0,-54 29 0 0 0,16-10-84 0 0,13-4 8 0 0,2 2-1 0 0,1 2 0 0 0,2 2 0 0 0,-43 49 1 0 0,64-61 47 0 0,-6 6-98 0 0,-61 54 0 0 0,-89 34-493 0 0,66-49 254 0 0,30-13-143 0 0,-125 112 0 0 0,-47 52 270 0 0,214-191 292 0 0,19-15 98 0 0,-24 24 1 0 0,48-43-90 0 0,1 0-1 0 0,0 1 1 0 0,-1-1 0 0 0,1 0 0 0 0,0 1 0 0 0,-1-1-1 0 0,1 1 1 0 0,0-1 0 0 0,0 1 0 0 0,-1-1-1 0 0,1 0 1 0 0,0 1 0 0 0,0-1 0 0 0,0 1-1 0 0,0-1 1 0 0,0 1 0 0 0,-1-1 0 0 0,1 2-1 0 0,-2 2 323 0 0,14 2-105 0 0,-8-5-197 0 0,0 0 0 0 0,1 0 0 0 0,-1-1 0 0 0,0 1 0 0 0,0-1 0 0 0,1 0 0 0 0,7-1 0 0 0,32-7 132 0 0,-37 6-134 0 0,17-4 57 0 0,0-1-1 0 0,-1-1 1 0 0,0-1-1 0 0,36-21 1 0 0,81-60 202 0 0,-97 59-208 0 0,1 3 0 0 0,75-36 0 0 0,118-19 30 0 0,-54 22-645 0 0,34-13 334 0 0,-177 63 425 0 0,4-2-16 0 0,0 3-1 0 0,55-7 0 0 0,-48 13-177 0 0,86-7 96 0 0,-116 11-61 0 0,-18 1-60 0 0,-1 1 8 0 0,2-1 34 0 0,3 6-33 0 0,-6-6-10 0 0,-1-1 0 0 0,1 1 0 0 0,-1 0 0 0 0,0 0 0 0 0,1 0 0 0 0,-1 0 0 0 0,0 0 0 0 0,0-1 0 0 0,0 1 0 0 0,1 0 0 0 0,-1 0 0 0 0,-1 2 0 0 0,1 0-1 0 0,-1 1-1 0 0,0 0 0 0 0,0 0 0 0 0,-1-1 1 0 0,1 1-1 0 0,-1-1 0 0 0,1 1 1 0 0,-1-1-1 0 0,0 0 0 0 0,-1 0 1 0 0,1 0-1 0 0,-5 5 0 0 0,-6 5-45 0 0,-18 14-1 0 0,28-24 41 0 0,-67 48-373 0 0,47-37 153 0 0,2 1 0 0 0,-30 28 0 0 0,-73 96-1840 0 0,40-43-487 0 0,14-29-1181 0 0,55-52 1572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2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6 4319 0 0,'0'0'332'0'0,"-26"-4"14281"0"0,24 3-14677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 8407 0 0,'-1'-2'646'0'0,"0"-5"964"0"0,2 30 879 0 0,-2 46-1 0 0,-1-19-1649 0 0,2-41-736 0 0,5 230 1681 0 0,-1-183-2060 0 0,2 0 0 0 0,18 68 0 0 0,-14-91-1816 0 0,-1-13-2509 0 0,-2-9-101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3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23 975 0 0,'0'0'18888'0'0,"-3"-7"-15923"0"0,11-3-2909 0 0,-5 7-1157 0 0,7 0-5275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3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 2791 0 0,'0'0'12982'0'0,"-10"-2"-8863"0"0,5 1-6700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3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11 155 14479 0 0,'-4'-17'1579'0'0,"-2"6"1393"0"0,6 10-2291 0 0,0 0-407 0 0,1-2-337 0 0,0 2-226 0 0,0 0 0 0 0,0 0 0 0 0,0 1 0 0 0,0-1 0 0 0,1 0-1 0 0,-1 1 1 0 0,0-1 0 0 0,0 1 0 0 0,1-1 0 0 0,-1 1 0 0 0,0-1 0 0 0,1 1 0 0 0,-1 0 0 0 0,0 0 0 0 0,1-1 0 0 0,2 1 0 0 0,-1 0-2068 0 0,7-2-3111 0 0</inkml:trace>
  <inkml:trace contextRef="#ctx0" brushRef="#br0" timeOffset="1">599 10 14079 0 0,'0'0'5394'0'0,"8"-6"-9398"0"0,-1 2 1918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4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11599 0 0,'0'0'5838'0'0,"8"-4"-10036"0"0</inkml:trace>
  <inkml:trace contextRef="#ctx0" brushRef="#br0" timeOffset="1">438 28 287 0 0,'0'0'16844'0'0,"1"0"-16628"0"0,27-11-148 0 0,7-2-3618 0 0,-24 9-1612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4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9903 0 0,'0'0'7099'0'0,"12"-4"-7296"0"0,-11 3 37 0 0,2 0-146 0 0,8-3-9170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4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7455 0 0,'0'0'10800'0'0,"8"-5"-10761"0"0,6 0-1413 0 0,3 0-4288 0 0,-8 3 795 0 0</inkml:trace>
  <inkml:trace contextRef="#ctx0" brushRef="#br0" timeOffset="1">315 19 2791 0 0,'0'0'13220'0'0,"7"-3"-12696"0"0,-2 0-1090 0 0,1 1-1 0 0,-1 0 0 0 0,1 0 1 0 0,0 0-1 0 0,7 0 0 0 0,0 0-1265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5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8407 0 0,'0'0'9280'0'0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5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9815 0 0,'0'0'1507'0'0,"-7"-1"1965"0"0,2 3-3405 0 0,4-1-158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9727 0 0,'0'0'2024'0'0,"13"-2"-5152"0"0,0 2-640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6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10423 0 0,'0'0'5584'0'0,"8"-2"-5736"0"0,1-1 16 0 0,1 1 0 0 0,0 1-1544 0 0,0-1-304 0 0</inkml:trace>
  <inkml:trace contextRef="#ctx0" brushRef="#br0" timeOffset="1">507 25 7943 0 0,'0'0'8376'0'0,"10"-5"-7896"0"0,-2-1-1064 0 0,0 1-216 0 0,1 0-48 0 0,-1 1-5072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0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57 3999 0 0,'0'0'183'0'0,"-1"-8"26"0"0,-4-24 2453 0 0,5 31-1980 0 0,-3-14 8094 0 0,77 468-6280 0 0,-55-304-2147 0 0,-5-30-18 0 0,26 232 819 0 0,-18-128-524 0 0,-5-95-261 0 0,11 130 342 0 0,-14-100-340 0 0,-2-29-110 0 0,1-32-101 0 0,0-11 35 0 0,6 46 43 0 0,-16-100-164 0 0,20 168 403 0 0,-21-174-399 0 0,-2 6-24 0 0,2 7-50 0 0,0 24 64 0 0,-2-62 141 0 0,1-9-7162 0 0,-1 1 4581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1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88 520 8863 0 0,'0'0'687'0'0,"-1"2"-448"0"0,-8 20 194 0 0,1-5 1146 0 0,-9 36 0 0 0,16-46-1255 0 0,-1-1-1 0 0,1 1 0 0 0,1 0 1 0 0,-1 0-1 0 0,1 0 0 0 0,1 0 1 0 0,-1 0-1 0 0,1 0 1 0 0,2 7-1 0 0,-1-7-136 0 0,0 0 1 0 0,1 0-1 0 0,-1 0 0 0 0,2 0 0 0 0,-1 0 1 0 0,1-1-1 0 0,0 1 0 0 0,0-1 1 0 0,1 0-1 0 0,0 0 0 0 0,6 6 1 0 0,-7-8-134 0 0,0-1 0 0 0,0 0 0 0 0,0 0 1 0 0,0-1-1 0 0,1 1 0 0 0,-1-1 1 0 0,1 0-1 0 0,0 0 0 0 0,-1 0 1 0 0,1-1-1 0 0,0 1 0 0 0,0-1 1 0 0,0 0-1 0 0,0-1 0 0 0,0 1 1 0 0,0-1-1 0 0,9-1 0 0 0,-7 1-55 0 0,0-1-1 0 0,0-1 1 0 0,0 1-1 0 0,-1-1 1 0 0,1 0-1 0 0,-1-1 1 0 0,1 1-1 0 0,-1-1 1 0 0,0-1-1 0 0,0 1 1 0 0,0-1-1 0 0,0 0 1 0 0,-1 0-1 0 0,0-1 1 0 0,0 1-1 0 0,0-1 1 0 0,0 0-1 0 0,-1-1 1 0 0,1 1-1 0 0,-1-1 1 0 0,-1 0-1 0 0,1 0 1 0 0,-1 0-1 0 0,0-1 1 0 0,-1 1-1 0 0,1 0 1 0 0,-1-1-1 0 0,-1 0 1 0 0,1 0-1 0 0,-1 1 1 0 0,1-9-1 0 0,-2 1-97 0 0,1 1-1 0 0,-2-1 1 0 0,0 1 0 0 0,0-1-1 0 0,-1 1 1 0 0,-8-25 0 0 0,7 27-2 0 0,-1 0 1 0 0,0 0-1 0 0,-1 1 1 0 0,0-1-1 0 0,-1 1 1 0 0,0 1-1 0 0,-1-1 1 0 0,-11-12-1 0 0,15 18 49 0 0,-1 1 0 0 0,1 0 0 0 0,-1 0-1 0 0,0 0 1 0 0,1 1 0 0 0,-1-1 0 0 0,-1 1 0 0 0,1 0-1 0 0,0 0 1 0 0,0 1 0 0 0,-1-1 0 0 0,1 1 0 0 0,-1 0-1 0 0,0 0 1 0 0,1 0 0 0 0,-7 0 0 0 0,4 2-8 0 0,0-1-1 0 0,0 1 1 0 0,0 0 0 0 0,0 0-1 0 0,0 1 1 0 0,1 0 0 0 0,-1 0 0 0 0,0 1-1 0 0,1-1 1 0 0,-8 5 0 0 0,6-2 19 0 0,-1 0 1 0 0,1 1 0 0 0,0 0-1 0 0,1 0 1 0 0,-1 1-1 0 0,1-1 1 0 0,1 2-1 0 0,-1-1 1 0 0,1 1 0 0 0,0 0-1 0 0,1 0 1 0 0,0 0-1 0 0,0 1 1 0 0,1 0-1 0 0,-6 16 1 0 0,9-21 37 0 0,1-1 1 0 0,-1 1-1 0 0,1 0 0 0 0,-1-1 1 0 0,1 1-1 0 0,0 0 0 0 0,1-1 1 0 0,-1 1-1 0 0,0 0 0 0 0,1-1 1 0 0,0 1-1 0 0,0-1 0 0 0,0 1 0 0 0,0-1 1 0 0,4 7-1 0 0,-3-6 23 0 0,1 0 0 0 0,0 0 0 0 0,0-1 0 0 0,1 1 0 0 0,-1-1 0 0 0,1 1 0 0 0,0-1 0 0 0,-1 0 0 0 0,1-1 0 0 0,8 5 0 0 0,-2-2 84 0 0,-1-1 0 0 0,1-1 1 0 0,0 1-1 0 0,0-2 0 0 0,0 1 0 0 0,0-2 1 0 0,1 1-1 0 0,-1-1 0 0 0,1-1 1 0 0,16 0-1 0 0,-12-2-7 0 0,0-1 0 0 0,0 0 0 0 0,-1-1 0 0 0,1-1-1 0 0,18-8 1 0 0,-7 0 55 0 0,45-29 0 0 0,-59 33-140 0 0,-1 1 0 0 0,0-1 0 0 0,0-1-1 0 0,-1 0 1 0 0,0-1 0 0 0,-1 0 0 0 0,-1 0-1 0 0,1-1 1 0 0,-2 0 0 0 0,1 0 0 0 0,-2-1-1 0 0,0 0 1 0 0,0 0 0 0 0,-1 0 0 0 0,-1-1-1 0 0,4-20 1 0 0,-7 31-10 0 0,-1 1-1 0 0,0-1 1 0 0,1 1-1 0 0,-1-1 1 0 0,-1 0-1 0 0,1 1 1 0 0,-1-5-1 0 0,1 7-1 0 0,0-1 0 0 0,0 1-1 0 0,0 0 1 0 0,0 0 0 0 0,0-1 0 0 0,0 1 0 0 0,0 0-1 0 0,0-1 1 0 0,0 1 0 0 0,0 0 0 0 0,0 0-1 0 0,-1-1 1 0 0,1 1 0 0 0,0 0 0 0 0,0 0-1 0 0,0-1 1 0 0,0 1 0 0 0,-1 0 0 0 0,1 0-1 0 0,0-1 1 0 0,0 1 0 0 0,0 0 0 0 0,-1 0-1 0 0,1 0 1 0 0,0 0 0 0 0,0-1 0 0 0,-1 1-1 0 0,1 0 1 0 0,0 0 0 0 0,-1 0 0 0 0,1 0-1 0 0,0 0 1 0 0,0 0 0 0 0,-1 0 0 0 0,1 0-1 0 0,0 0 1 0 0,-1 0 0 0 0,1 0 0 0 0,0 0 0 0 0,0 0-1 0 0,-1 0 1 0 0,1 0 0 0 0,0 0 0 0 0,-1 0-1 0 0,1 0 1 0 0,0 0 0 0 0,0 0 0 0 0,-1 1-1 0 0,1-1 1 0 0,0 0 0 0 0,0 0 0 0 0,-1 0-1 0 0,1 0 1 0 0,0 1 0 0 0,-4 1-17 0 0,1-1 1 0 0,0 1-1 0 0,0 0 1 0 0,0 1-1 0 0,0-1 1 0 0,1 1-1 0 0,-1-1 1 0 0,1 1-1 0 0,-1 0 1 0 0,1 0-1 0 0,0 0 1 0 0,0 0-1 0 0,0 0 1 0 0,1 0-1 0 0,-1 0 0 0 0,1 1 1 0 0,-2 5-1 0 0,-1 4-3 0 0,0 0 0 0 0,1 0 0 0 0,-2 20-1 0 0,5-25 41 0 0,-1 0 0 0 0,1 1 0 0 0,0-1 0 0 0,1 1 0 0 0,0-1-1 0 0,0 1 1 0 0,1-1 0 0 0,0 0 0 0 0,0 0 0 0 0,1 0 0 0 0,4 9 0 0 0,-4-12 41 0 0,-1-1 1 0 0,1 1 0 0 0,0-1 0 0 0,0 0 0 0 0,0 0 0 0 0,1-1 0 0 0,-1 1 0 0 0,1 0-1 0 0,0-1 1 0 0,0 0 0 0 0,0 0 0 0 0,0 0 0 0 0,1-1 0 0 0,-1 1 0 0 0,1-1 0 0 0,0 0 0 0 0,0-1-1 0 0,-1 1 1 0 0,9 1 0 0 0,5 0 78 0 0,-1-2-1 0 0,0 0 1 0 0,1-1-1 0 0,-1 0 1 0 0,1-2-1 0 0,24-4 0 0 0,-14 0-31 0 0,-1-2 0 0 0,0 0-1 0 0,31-15 1 0 0,-45 16-68 0 0,-10 5-30 0 0,-1 0 1 0 0,1 1-1 0 0,-1-1 1 0 0,1 1-1 0 0,0 0 1 0 0,5-1-1 0 0,-8 1-9 0 0,1 1-1 0 0,0 0 0 0 0,-1 0 0 0 0,1 0 1 0 0,-1 0-1 0 0,1 0 0 0 0,0 1 1 0 0,-1-1-1 0 0,1 0 0 0 0,-1 0 1 0 0,1 0-1 0 0,0 0 0 0 0,-1 1 1 0 0,1-1-1 0 0,-1 0 0 0 0,1 0 1 0 0,-1 1-1 0 0,1-1 0 0 0,-1 1 1 0 0,1-1-1 0 0,-1 0 0 0 0,0 1 1 0 0,1-1-1 0 0,-1 1 0 0 0,1-1 1 0 0,-1 1-1 0 0,0-1 0 0 0,1 1 1 0 0,-1-1-1 0 0,0 1 0 0 0,0-1 0 0 0,1 1 1 0 0,-1 1-1 0 0,0-1 1 0 0,4 7-1 0 0,-3-5 0 0 0,0 1 1 0 0,0-1-1 0 0,1 0 0 0 0,-1 0 0 0 0,1 0 1 0 0,-1 0-1 0 0,1-1 0 0 0,0 1 0 0 0,0 0 0 0 0,1-1 1 0 0,3 5-1 0 0,0-2 11 0 0,-3-2 21 0 0,-1-1 0 0 0,0 0 0 0 0,1-1 0 0 0,0 1 0 0 0,-1 0 0 0 0,1-1 0 0 0,0 1 0 0 0,0-1 0 0 0,0 0 0 0 0,0 0 0 0 0,0 0 0 0 0,0-1 1 0 0,6 2-1 0 0,-4-2 42 0 0,1 0 0 0 0,0 0 1 0 0,0 0-1 0 0,-1-1 0 0 0,1 0 1 0 0,0 0-1 0 0,6-3 1 0 0,-3 1 21 0 0,0 0 1 0 0,-1-1 0 0 0,0 0-1 0 0,0 0 1 0 0,0-1 0 0 0,0 0-1 0 0,-1-1 1 0 0,0 1 0 0 0,10-11-1 0 0,-9 5 7 0 0,0 0 1 0 0,-1 0-1 0 0,0 0 0 0 0,-1-1 0 0 0,0 0 1 0 0,-1 0-1 0 0,0-1 0 0 0,-1 0 0 0 0,-1 0 1 0 0,0 0-1 0 0,0 0 0 0 0,0-24 0 0 0,-2 9-24 0 0,-1 0 0 0 0,-1 1 0 0 0,-2-1 0 0 0,0 0 0 0 0,-9-29 0 0 0,-16-44-74 0 0,23 87-17 0 0,-1 0-1 0 0,0 1 1 0 0,-1-1-1 0 0,-16-23 1 0 0,21 34-78 0 0,0 1 1 0 0,0-1-1 0 0,-1 0 1 0 0,1 1-1 0 0,-1 0 0 0 0,1 0 1 0 0,-1-1-1 0 0,0 1 1 0 0,0 1-1 0 0,0-1 1 0 0,0 0-1 0 0,0 1 0 0 0,0 0 1 0 0,0-1-1 0 0,-5 0 1 0 0,5 2-196 0 0,0 0 1 0 0,0 0 0 0 0,1 0 0 0 0,-1 0 0 0 0,0 0-1 0 0,0 1 1 0 0,0-1 0 0 0,0 1 0 0 0,0 0-1 0 0,0-1 1 0 0,0 1 0 0 0,1 1 0 0 0,-1-1 0 0 0,0 0-1 0 0,1 1 1 0 0,-1-1 0 0 0,1 1 0 0 0,-3 2 0 0 0,-12 12-4436 0 0,-2 4-1038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6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 7455 0 0,'0'0'675'0'0,"11"-4"2345"0"0,9 1 1563 0 0,8 0-3869 0 0,-7 0-5375 0 0,-10 2-406 0 0</inkml:trace>
  <inkml:trace contextRef="#ctx0" brushRef="#br0" timeOffset="1">414 45 7055 0 0,'0'0'983'0'0,"5"-6"3613"0"0,0 1-3472 0 0,0 0 0 0 0,1 1 0 0 0,7-6 0 0 0,12-1-6457 0 0,-14 8 255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6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3079 0 0,'0'0'13211'0'0,"4"-8"-11288"0"0,-2 6-1939 0 0,-1 1 1 0 0,0 0-1 0 0,1 0 1 0 0,-1 0-1 0 0,1 0 1 0 0,-1 0 0 0 0,1 0-1 0 0,0 0 1 0 0,-1 0-1 0 0,1 0 1 0 0,0 1 0 0 0,0-1-1 0 0,-1 1 1 0 0,4-1-1 0 0,16-1-3080 0 0,-11 2 1250 0 0</inkml:trace>
  <inkml:trace contextRef="#ctx0" brushRef="#br0" timeOffset="1">464 23 7943 0 0,'0'0'3306'0'0,"15"-10"1006"0"0,13 3-4542 0 0,-15 3-1928 0 0,-4 2 632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7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1151 0 0,'0'0'12766'0'0,"10"-6"-11702"0"0,28-6-3375 0 0,-26 10 880 0 0</inkml:trace>
  <inkml:trace contextRef="#ctx0" brushRef="#br0" timeOffset="1">602 1 5783 0 0,'0'0'10152'0'0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7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7055 0 0,'0'0'12210'0'0,"1"0"-13646"0"0,8-1-458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8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7943 0 0,'5'-6'6728'0'0,"0"-1"-6424"0"0,2 2-176 0 0,1 2-736 0 0,2-1-152 0 0,2 4-24 0 0,1-1-4480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8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13935 0 0,'0'0'2240'0'0,"10"-3"-2024"0"0,-1 0 8 0 0,1-1 0 0 0,1 3 0 0 0,1-1-840 0 0,1 0-168 0 0,4 1-32 0 0,-2-1-5208 0 0</inkml:trace>
  <inkml:trace contextRef="#ctx0" brushRef="#br0" timeOffset="1">620 10 14079 0 0,'0'0'2568'0'0,"10"-5"-2504"0"0,-2 3-1544 0 0,1-1-312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8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9359 0 0,'0'0'4159'0'0,"1"-1"-4064"0"0,10-3-754 0 0,-1 1 0 0 0,1 0 0 0 0,12-1 0 0 0,-11 2-759 0 0</inkml:trace>
  <inkml:trace contextRef="#ctx0" brushRef="#br0" timeOffset="1">351 2 2039 0 0,'0'0'12323'0'0,"8"1"-11578"0"0,5 0-1546 0 0,0-1 1 0 0,20-2-1 0 0,-18 0-3889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9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8407 0 0,'0'0'3594'0'0,"15"-6"-1238"0"0,-7 2-2101 0 0,1 1-1 0 0,-1 0 1 0 0,1 0 0 0 0,17-2 0 0 0,15 1-6516 0 0,-26 4 2194 0 0</inkml:trace>
  <inkml:trace contextRef="#ctx0" brushRef="#br0" timeOffset="1">594 2 10511 0 0,'0'0'5328'0'0,"10"-2"-6920"0"0,0 2 664 0 0,0 0-4496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9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12 599 0 0,'0'0'13650'0'0,"8"-2"-13508"0"0,8-1-470 0 0,-8 1-431 0 0,0 0 0 0 0,15-1 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9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2039 0 0,'0'0'5439'0'0,"20"-4"4897"0"0,-5 2-10349 0 0,-13 1-501 0 0,4 4-1919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3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5407 0 0,'0'-8'211'0'0,"1"5"-144"0"0,-1 0-1 0 0,1 1 1 0 0,-1-1 0 0 0,1 0-1 0 0,0 0 1 0 0,0 1 0 0 0,2-6 5531 0 0,7 29-4356 0 0,6 24 161 0 0,-2 2 1 0 0,14 86-1 0 0,-26-117-1271 0 0,2 13 3176 0 0,-3-27-3057 0 0,-3-11-110 0 0,-1-8-116 0 0,1 0 0 0 0,1-1 0 0 0,0 1 0 0 0,2-1 0 0 0,0 1 0 0 0,0 0 0 0 0,8-31 0 0 0,-6 41-28 0 0,-1 0 1 0 0,1 0-1 0 0,1 0 0 0 0,-1 0 1 0 0,1 0-1 0 0,0 1 0 0 0,1 0 1 0 0,0-1-1 0 0,0 2 0 0 0,0-1 1 0 0,0 1-1 0 0,1-1 0 0 0,0 2 1 0 0,8-6-1 0 0,10-5-10 0 0,0 0 0 0 0,40-15 0 0 0,-50 24 20 0 0,14-7-57 0 0,2 1-1 0 0,44-12 0 0 0,-72 23-12 0 0,1 1-1 0 0,0-1 1 0 0,0 1-1 0 0,-1 0 0 0 0,1 0 1 0 0,0 0-1 0 0,0 0 1 0 0,0 0-1 0 0,-1 0 1 0 0,1 1-1 0 0,0 0 1 0 0,-1-1-1 0 0,1 1 0 0 0,3 1 1 0 0,-5 0-81 0 0,-1-1 0 0 0,1 0 0 0 0,-1 1 0 0 0,1-1 0 0 0,0 0 0 0 0,-1 1-1 0 0,0-1 1 0 0,1 0 0 0 0,-1 1 0 0 0,0-1 0 0 0,0 1 0 0 0,0-1 0 0 0,0 1 0 0 0,0-1 0 0 0,0 1 0 0 0,0-1 0 0 0,-1 2 0 0 0,1-2-84 0 0,-3 14-1887 0 0,-3 0-84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0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6591 0 0,'0'0'9696'0'0,"13"0"-11664"0"0,-3 0 824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0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1 137 775 0 0,'0'0'0'0'0,"20"-17"14696"0"0,-12 14-14256 0 0,2 1-296 0 0,2-1-1448 0 0,-1 1-288 0 0</inkml:trace>
  <inkml:trace contextRef="#ctx0" brushRef="#br0" timeOffset="1">883 0 15551 0 0,'0'0'1680'0'0,"-8"0"-1680"0"0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1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13303 0 0,'0'0'1440'0'0,"12"-4"-2704"0"0,3 3 832 0 0,-2-2-4832 0 0</inkml:trace>
  <inkml:trace contextRef="#ctx0" brushRef="#br0" timeOffset="1">587 12 10943 0 0,'0'0'4184'0'0,"10"-4"-3784"0"0,-2 1 0 0 0,2 2-1376 0 0,0-1-272 0 0,2 0-64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1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12151 0 0,'0'0'5018'0'0,"10"0"-11282"0"0,0 1 1550 0 0</inkml:trace>
  <inkml:trace contextRef="#ctx0" brushRef="#br0" timeOffset="1">634 15 8407 0 0,'0'0'4392'0'0,"-4"0"-2675"0"0,4 0-1681 0 0,0-1-1 0 0,0 1 1 0 0,0 0 0 0 0,0 0 0 0 0,0 0 0 0 0,0 0-1 0 0,0 0 1 0 0,0 0 0 0 0,0 0 0 0 0,0 0 0 0 0,0 0-1 0 0,0 0 1 0 0,0 0 0 0 0,0 0 0 0 0,0 0 0 0 0,0-1 680 0 0,0 1-680 0 0,0 0 0 0 0,0 0-1 0 0,0 0 1 0 0,0 0 0 0 0,0 0 0 0 0,0 0 0 0 0,0 0-1 0 0,0 0 1 0 0,0 0 0 0 0,-1 0 0 0 0,1 0 0 0 0,0 0-1 0 0,0 0 1 0 0,0 0 0 0 0,0 0 0 0 0,0 0 0 0 0,0 0 0 0 0,0 0-1 0 0,0 0 1 0 0,0 0 0 0 0,0 0 0 0 0,0 0 0 0 0,18-8-2336 0 0,-6 3 890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1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6591 0 0,'0'0'4931'0'0,"1"9"-1059"0"0,0-7-3985 0 0,1 1 1 0 0,0-1-1 0 0,-1-1 0 0 0,1 1 1 0 0,0 0-1 0 0,0 0 0 0 0,1-1 1 0 0,-1 1-1 0 0,0-1 0 0 0,0 1 1 0 0,1-1-1 0 0,-1 0 0 0 0,1 0 1 0 0,-1 0-1 0 0,1-1 0 0 0,-1 1 1 0 0,1 0-1 0 0,-1-1 0 0 0,4 1 1 0 0,7-3-1286 0 0</inkml:trace>
  <inkml:trace contextRef="#ctx0" brushRef="#br0" timeOffset="1">665 9 10423 0 0,'0'0'6288'0'0,"10"-2"-6032"0"0,4-1-4752 0 0,0 0-944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2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2271 0 0,'0'0'10088'0'0,"11"-2"-11512"0"0,-1 0 96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2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12671 0 0,'0'0'1368'0'0,"10"4"-1432"0"0,0-1 64 0 0,0-1 0 0 0,2-2-1352 0 0,1 0-280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3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0 150 14367 0 0,'0'0'1560'0'0,"10"-5"-1856"0"0,-1 0 176 0 0,1 0-1032 0 0,1 2-200 0 0,4-2-48 0 0</inkml:trace>
  <inkml:trace contextRef="#ctx0" brushRef="#br0" timeOffset="1">923 35 3999 0 0,'0'0'703'0'0,"7"-6"6062"0"0,-4 4-6188 0 0,0-1 0 0 0,0 1 0 0 0,0 0-1 0 0,0 0 1 0 0,0 0 0 0 0,0 1 0 0 0,5-3 0 0 0,27-5-5653 0 0,-25 7 341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5039 0 0,'0'0'2144'0'0,"8"-1"-216"0"0,0-3 2056 0 0,1 3-3536 0 0,1 1-320 0 0,-2-2-56 0 0,2 0-8 0 0,2-1-1232 0 0,-1 0-240 0 0</inkml:trace>
  <inkml:trace contextRef="#ctx0" brushRef="#br0" timeOffset="1">881 40 5783 0 0,'0'0'4448'0'0,"9"-3"-152"0"0,-1-2-3752 0 0,0 0-328 0 0,2 0-64 0 0,0 0-16 0 0,2-2-1352 0 0,1 2-280 0 0,2 0-48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3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7055 0 0,'0'0'11680'0'0,"1"-9"-11952"0"0,3 1-104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3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1 235 2527 0 0,'1'-2'3207'0'0,"3"-4"-1731"0"0,0 0 0 0 0,1 0-1 0 0,0 0 1 0 0,6-6 0 0 0,-1 3-446 0 0,0 1 0 0 0,1 0 1 0 0,18-9-1 0 0,-10 5-759 0 0,-1 1 0 0 0,18-16-1 0 0,-28 20-229 0 0,1 0 0 0 0,-2-1 0 0 0,1 0 1 0 0,-1 0-1 0 0,11-17 0 0 0,-17 24-38 0 0,-1 0 1 0 0,1 0-1 0 0,-1 0 1 0 0,0 0-1 0 0,1 0 1 0 0,-1 0-1 0 0,0 0 1 0 0,0 1-1 0 0,1-1 1 0 0,-1 0-1 0 0,0 0 1 0 0,0 0-1 0 0,0 0 0 0 0,0 0 1 0 0,0 0-1 0 0,0 0 1 0 0,0 0-1 0 0,-1 0 1 0 0,1 0-1 0 0,0 0 1 0 0,-1 0-1 0 0,1 0 1 0 0,0 0-1 0 0,-1 1 1 0 0,1-1-1 0 0,-1 0 1 0 0,1 0-1 0 0,-1 0 1 0 0,1 1-1 0 0,-1-1 1 0 0,0 0-1 0 0,-1-1 1 0 0,1 1 2 0 0,-1 0 1 0 0,1 0-1 0 0,-1 0 0 0 0,0 0 1 0 0,0 0-1 0 0,1 0 0 0 0,-1 0 1 0 0,0 1-1 0 0,0-1 0 0 0,0 1 1 0 0,1-1-1 0 0,-1 1 1 0 0,0 0-1 0 0,-3 0 0 0 0,-3 1-16 0 0,1 0-1 0 0,-1 1 0 0 0,1 0 1 0 0,0 0-1 0 0,-1 1 0 0 0,1 0 1 0 0,1 0-1 0 0,-1 1 0 0 0,0 0 1 0 0,1 0-1 0 0,0 0 0 0 0,0 1 1 0 0,0 0-1 0 0,0 0 0 0 0,1 1 1 0 0,0-1-1 0 0,-8 13 0 0 0,8-12 0 0 0,0 1 0 0 0,1 0-1 0 0,0 0 1 0 0,0 1 0 0 0,1-1-1 0 0,0 1 1 0 0,0 0 0 0 0,1 0 0 0 0,0 0-1 0 0,1 0 1 0 0,-1 0 0 0 0,1 1-1 0 0,1-1 1 0 0,0 0 0 0 0,0 0 0 0 0,2 12-1 0 0,-1-16 12 0 0,-1 1 0 0 0,2-1-1 0 0,-1 0 1 0 0,0 0 0 0 0,1 0-1 0 0,0-1 1 0 0,0 1 0 0 0,0 0-1 0 0,1-1 1 0 0,-1 1 0 0 0,1-1-1 0 0,-1 1 1 0 0,1-1 0 0 0,7 5-1 0 0,-5-4 1 0 0,0-1-1 0 0,0 0 0 0 0,1-1 0 0 0,-1 1 0 0 0,1-1 0 0 0,0 0 0 0 0,0 0 0 0 0,0 0 0 0 0,8 0 0 0 0,9 0-801 0 0,-1-1 0 0 0,1-2-1 0 0,-1 0 1 0 0,34-6 0 0 0,117-22-3657 0 0,-127 18 1812 0 0,76-27 1 0 0,-93 26 743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03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4663 0 0,'0'0'200'0'0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6:08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3223 0 0,'0'0'312'0'0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1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189 552 5671 0 0,'0'-2'258'0'0,"-1"0"-242"0"0,-2-13 428 0 0,-2-1 0 0 0,0 1 0 0 0,-1 0 0 0 0,0 1 0 0 0,-1-1 0 0 0,0 1 0 0 0,-13-16 0 0 0,20 29-368 0 0,0 1 0 0 0,-1-1 0 0 0,1 0 0 0 0,-1 1 0 0 0,1-1-1 0 0,-1 0 1 0 0,1 1 0 0 0,-1-1 0 0 0,1 1 0 0 0,-1-1 0 0 0,0 0 0 0 0,1 1 0 0 0,-1 0 0 0 0,0-1 0 0 0,1 1 0 0 0,-1-1 0 0 0,0 1 0 0 0,0 0 0 0 0,0 0 0 0 0,1-1 0 0 0,-1 1 0 0 0,0 0 0 0 0,0 0 0 0 0,0 0 0 0 0,1 0 0 0 0,-1 0 0 0 0,0 0 0 0 0,0 0 0 0 0,0 0 0 0 0,1 0 0 0 0,-1 0 0 0 0,0 0-1 0 0,0 1 1 0 0,0-1 0 0 0,1 0 0 0 0,-1 1 0 0 0,-1-1 0 0 0,0 2-12 0 0,0 0-1 0 0,1-1 0 0 0,-1 1 0 0 0,0 0 0 0 0,1 0 1 0 0,-1 0-1 0 0,1 0 0 0 0,0 0 0 0 0,-1 1 1 0 0,0 3-1 0 0,-9 27 154 0 0,7-18-98 0 0,-14 49-10 0 0,2 0 0 0 0,4 1 0 0 0,-9 131 0 0 0,20-138-115 0 0,2 1 1 0 0,3 0-1 0 0,2-1 1 0 0,25 100-1 0 0,-27-140 12 0 0,2-1 0 0 0,0-1-1 0 0,1 1 1 0 0,0-1 0 0 0,1 0-1 0 0,1 0 1 0 0,15 18 0 0 0,-15-23 28 0 0,0 0-1 0 0,1-1 1 0 0,1 0 0 0 0,-1-1 0 0 0,2 0 0 0 0,-1-1 0 0 0,1 0 0 0 0,1 0-1 0 0,21 8 1 0 0,-10-6 113 0 0,0-2-1 0 0,1-1 0 0 0,0 0 0 0 0,0-2 0 0 0,0-1 1 0 0,1-1-1 0 0,-1-2 0 0 0,32-1 0 0 0,-28-1 85 0 0,0-2-1 0 0,-1-2 1 0 0,0 0-1 0 0,0-2 1 0 0,0-1-1 0 0,-1-1 1 0 0,31-15-1 0 0,1-7 232 0 0,0-2-1 0 0,-3-2 1 0 0,0-3-1 0 0,62-57 0 0 0,-47 29-3 0 0,-2-4-1 0 0,77-100 0 0 0,-116 132-357 0 0,-2-2 0 0 0,-2 0 0 0 0,-1-2 0 0 0,33-79 0 0 0,-50 100-71 0 0,-1 0 0 0 0,0 0 1 0 0,-2-1-1 0 0,0 0 0 0 0,-2 0 1 0 0,0 0-1 0 0,-2-1 0 0 0,0 1 1 0 0,-2-1-1 0 0,0 1 0 0 0,-2 0 1 0 0,-7-34-1 0 0,5 38-38 0 0,0 1 1 0 0,-2 0-1 0 0,0 1 0 0 0,-1 0 0 0 0,0 0 0 0 0,-1 0 0 0 0,-1 1 1 0 0,-1 0-1 0 0,0 1 0 0 0,0 1 0 0 0,-2-1 0 0 0,0 2 1 0 0,0 0-1 0 0,-1 0 0 0 0,0 2 0 0 0,-1-1 0 0 0,-31-15 1 0 0,16 12-58 0 0,-1 0 0 0 0,0 2 1 0 0,-1 1-1 0 0,0 2 0 0 0,-52-9 1 0 0,57 15-57 0 0,1 1 0 0 0,0 0 0 0 0,-1 2 0 0 0,1 2 0 0 0,0 0 0 0 0,0 1 0 0 0,-42 12 0 0 0,19 0-382 0 0,1 2 1 0 0,-90 47-1 0 0,71-26-224 0 0,-80 62-1 0 0,101-64-5 0 0,2 3 0 0 0,1 1 0 0 0,-48 61 0 0 0,78-86-518 0 0,-18 32-1 0 0,15-20-666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11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6479 0 0,'0'0'586'0'0,"2"-1"-486"0"0,4-3-15 0 0,-5 3-23 0 0,0 1 0 0 0,0 0 0 0 0,-1 0 1 0 0,1 0-1 0 0,0 0 0 0 0,-1 0 0 0 0,1 0 0 0 0,0 0 0 0 0,-1 0 0 0 0,1 0 0 0 0,0 0 0 0 0,-1 0 1 0 0,1 1-1 0 0,0-1 0 0 0,-1 0 0 0 0,1 0 0 0 0,0 1 0 0 0,-1-1 0 0 0,1 0 0 0 0,-1 1 0 0 0,1-1 1 0 0,0 1-1 0 0,-1-1 0 0 0,1 1 0 0 0,-1-1 0 0 0,1 2 0 0 0,12 12 540 0 0,-9-8-463 0 0,-1 0 0 0 0,0 0 0 0 0,0 1 0 0 0,0-1 0 0 0,-1 0 0 0 0,3 13 0 0 0,4 42 741 0 0,0 1 101 0 0,6-3 118 0 0,-3 2-1 0 0,5 68 0 0 0,3 45-605 0 0,-17-192-12464 0 0,-3-20 10946 0 0,-7-30-522 0 0,4 46 2058 0 0,0-1 0 0 0,2-39 0 0 0,1 59-346 0 0,0 0 0 0 0,0 0 0 0 0,1 1 0 0 0,-1-1 0 0 0,1 0 0 0 0,0 1 0 0 0,-1-1 0 0 0,1 0 0 0 0,1 1 0 0 0,-1-1 0 0 0,0 1 0 0 0,1-1 0 0 0,-1 1 0 0 0,3-3 0 0 0,-1 2 7 0 0,0 1 0 0 0,0 0 0 0 0,0 0-1 0 0,0 0 1 0 0,0 0 0 0 0,0 1 0 0 0,1-1 0 0 0,-1 1-1 0 0,1 0 1 0 0,5-2 0 0 0,81-15 1131 0 0,-68 15-1258 0 0,0 0 1 0 0,-1-2-1 0 0,1-1 1 0 0,-1 0-1 0 0,38-19 1 0 0,-48 19-45 0 0,0 0 0 0 0,-1-1 1 0 0,0 0-1 0 0,0-1 0 0 0,-1 0 0 0 0,0 0 1 0 0,14-19-1 0 0,-19 22 182 0 0,0 0 1 0 0,-1-1-1 0 0,0 0 0 0 0,0 1 1 0 0,-1-1-1 0 0,1 0 0 0 0,-1-1 1 0 0,-1 1-1 0 0,1 0 0 0 0,-1 0 1 0 0,0-1-1 0 0,-1 1 0 0 0,1-1 1 0 0,-1 1-1 0 0,0 0 0 0 0,-3-13 1 0 0,-10-54 6449 0 0,15 85-6548 0 0,71 355-801 0 0,-66-339-633 0 0,2-1-82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12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329 139 6191 0 0,'-4'-8'556'0'0,"4"7"-475"0"0,-1 0 0 0 0,0 0-1 0 0,1 0 1 0 0,-1 0-1 0 0,0 0 1 0 0,1 0 0 0 0,-1 0-1 0 0,0 0 1 0 0,0 0-1 0 0,0 0 1 0 0,0 0-1 0 0,0 0 1 0 0,0 1 0 0 0,0-1-1 0 0,0 0 1 0 0,0 1-1 0 0,0-1 1 0 0,0 1 0 0 0,-1-1-1 0 0,1 1 1 0 0,0 0-1 0 0,0 0 1 0 0,-1-1-1 0 0,0 1 1 0 0,-1 0 107 0 0,0 0 1 0 0,0 1-1 0 0,1-1 0 0 0,-1 1 1 0 0,0-1-1 0 0,0 1 0 0 0,-2 1 0 0 0,0 0-83 0 0,-6 2 101 0 0,-1 1 1 0 0,1 0 0 0 0,0 0 0 0 0,0 1-1 0 0,1 1 1 0 0,-1 0 0 0 0,1 0-1 0 0,1 1 1 0 0,-11 10 0 0 0,9-5-56 0 0,0 0-1 0 0,1 1 1 0 0,0 0 0 0 0,1 0 0 0 0,1 1 0 0 0,-8 19-1 0 0,3-1 58 0 0,2 0 0 0 0,-14 61-1 0 0,1 74 162 0 0,20-125-275 0 0,3 0 0 0 0,1 0 0 0 0,7 47 0 0 0,-3-59 1 0 0,2-1 0 0 0,1 0 0 0 0,1 0 1 0 0,1-1-1 0 0,15 32 0 0 0,-17-47-14 0 0,1 1 0 0 0,0-1 0 0 0,1-1 0 0 0,1 0 1 0 0,0 0-1 0 0,1 0 0 0 0,0-2 0 0 0,1 1 0 0 0,0-1 0 0 0,1-1 0 0 0,0 0 0 0 0,0-1 1 0 0,1-1-1 0 0,0 0 0 0 0,1-1 0 0 0,0 0 0 0 0,0-1 0 0 0,1-1 0 0 0,-1 0 0 0 0,1-1 1 0 0,0-1-1 0 0,0 0 0 0 0,0-1 0 0 0,1-1 0 0 0,31-2 0 0 0,-20-2 70 0 0,-1-2-1 0 0,1 0 0 0 0,-1-2 1 0 0,0-1-1 0 0,-1-1 0 0 0,0-2 1 0 0,0 0-1 0 0,-1-2 0 0 0,0 0 1 0 0,25-20-1 0 0,-11 4 297 0 0,-1-2 0 0 0,-1-2-1 0 0,-2-1 1 0 0,60-76 0 0 0,-78 87-243 0 0,0-1 1 0 0,-2 0-1 0 0,-1-1 0 0 0,-1 0 0 0 0,-1-2 0 0 0,-1 1 0 0 0,13-49 1 0 0,-20 55-157 0 0,0 1-1 0 0,-2-1 1 0 0,0 0 0 0 0,-1 0 0 0 0,-1 0 0 0 0,0 0 0 0 0,-2 0 0 0 0,-1 0 0 0 0,0 0-1 0 0,-1 1 1 0 0,-14-37 0 0 0,6 26-68 0 0,-2 2 0 0 0,-1-1 0 0 0,-2 2 0 0 0,0 0 0 0 0,-2 1 0 0 0,-1 1 0 0 0,-1 0 0 0 0,-1 2 0 0 0,-33-28 0 0 0,37 38-64 0 0,1 1-1 0 0,-2 0 1 0 0,1 2-1 0 0,-2 0 0 0 0,1 1 1 0 0,-1 1-1 0 0,0 1 1 0 0,-32-7-1 0 0,22 7-187 0 0,0 3 0 0 0,0 0 0 0 0,0 2 0 0 0,-1 1 0 0 0,-42 4 0 0 0,53 0-65 0 0,0 0 0 0 0,0 1-1 0 0,1 1 1 0 0,-1 0 0 0 0,1 2 0 0 0,-34 17 0 0 0,38-16-384 0 0,1 1-1 0 0,0 0 1 0 0,-16 15-1 0 0,19-14-869 0 0,0 1-1 0 0,1 0 0 0 0,-17 24 0 0 0,13-12-2514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12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2791 0 0,'-1'-12'4675'0'0,"6"7"-4093"0"0,1-1-1 0 0,0 1 1 0 0,0 0-1 0 0,0 1 0 0 0,0 0 1 0 0,1 0-1 0 0,0 0 1 0 0,0 0-1 0 0,0 1 1 0 0,0 0-1 0 0,0 1 1 0 0,11-3-1 0 0,15-2 979 0 0,51-4 0 0 0,-62 9-1252 0 0,102-21 860 0 0,-53 9-870 0 0,-32 6-146 0 0,74-28 0 0 0,-48 13-49 0 0,-63 23-192 0 0,-7 0-2651 0 0,2 1 2485 0 0,0 0 0 0 0,0 0 0 0 0,1 0 0 0 0,-4 1 0 0 0,-7 3-328 0 0,-167 46-3142 0 0,165-47 3759 0 0,0 0-1 0 0,1 2 1 0 0,-1-1-1 0 0,1 2 1 0 0,1 0 0 0 0,-1 1-1 0 0,1 0 1 0 0,0 1-1 0 0,-13 12 1 0 0,24-20 173 0 0,1 1 0 0 0,0-1 0 0 0,0 0-1 0 0,1 1 1 0 0,-1-1 0 0 0,0 1 0 0 0,0-1 0 0 0,1 1 0 0 0,-1-1 0 0 0,1 1-1 0 0,-1-1 1 0 0,1 1 0 0 0,0 0 0 0 0,-1-1 0 0 0,1 1 0 0 0,0 0 0 0 0,0-1-1 0 0,0 1 1 0 0,0 0 0 0 0,1-1 0 0 0,-1 1 0 0 0,1 1 0 0 0,1 5 194 0 0,1 0 0 0 0,-1-1 1 0 0,7 11-1 0 0,-2-2 321 0 0,3 10 72 0 0,-1 0 0 0 0,-1 0-1 0 0,8 50 1 0 0,-1 84 540 0 0,-9-77-1096 0 0,3-37-135 0 0,-2-17-9 0 0,-7-27-19 0 0,2-2-977 0 0,8-2 353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15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22 361 4575 0 0,'0'0'208'0'0,"-8"6"1275"0"0,5-2-1229 0 0,1 1-1 0 0,1-1 1 0 0,-1 1-1 0 0,1-1 1 0 0,0 1-1 0 0,0 0 1 0 0,0-1-1 0 0,0 1 1 0 0,1 0-1 0 0,0 0 1 0 0,1 9-1 0 0,1 6 579 0 0,8 32 0 0 0,-3-23-157 0 0,13 83 1485 0 0,-4 0-1 0 0,1 220 1 0 0,-17-305-1867 0 0,-1-1-1 0 0,-1 0 1 0 0,-2 0 0 0 0,-11 44 0 0 0,13-61-148 0 0,1-8 154 0 0,0-1-99 0 0,-2-2-164 0 0,1 1 0 0 0,-1-1 0 0 0,1 0 0 0 0,0 0 0 0 0,0 0 0 0 0,-1 0 1 0 0,1 0-1 0 0,1-1 0 0 0,-1 1 0 0 0,0-1 0 0 0,1 1 0 0 0,-1-1 0 0 0,1 1 0 0 0,0-1 0 0 0,-1 0 0 0 0,1 0 1 0 0,1 0-1 0 0,-1 0 0 0 0,0-4 0 0 0,-3-10-71 0 0,2 0 0 0 0,-1-20 0 0 0,3 28 66 0 0,-1-223-667 0 0,2 70 199 0 0,7-123-86 0 0,-8 283 521 0 0,11-110-100 0 0,-8 94 92 0 0,1-1 1 0 0,1 1-1 0 0,13-34 0 0 0,-16 47 36 0 0,1-1 0 0 0,0 1-1 0 0,1 1 1 0 0,-1-1 0 0 0,1 0-1 0 0,0 1 1 0 0,0 0 0 0 0,1 0 0 0 0,-1 0-1 0 0,1 0 1 0 0,6-3 0 0 0,9-5 244 0 0,33-14 0 0 0,-21 11 59 0 0,39-21-18 0 0,37-19 27 0 0,-34 23-6187 0 0,-52 24-649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15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1 179 11399 0 0,'0'0'1112'0'0,"11"-2"-984"0"0,5-2-128 0 0,3-1 0 0 0,2-3 0 0 0,1-4 888 0 0,1 0 152 0 0,-2-1 32 0 0,1-3 8 0 0,3-1-592 0 0,-2 1-112 0 0,-2-1-24 0 0,3 3-8 0 0,3 1-744 0 0,-2 1-144 0 0,-4 3-32 0 0,1 1-6192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16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292 109 7055 0 0,'-1'-2'542'0'0,"-3"-4"-765"0"0,0-1 755 0 0,1 2 1 0 0,-1-1-1 0 0,0 0 0 0 0,0 1 1 0 0,-6-6-1 0 0,8 10-286 0 0,0-1 1 0 0,1 1-1 0 0,-1 0 0 0 0,0-1 0 0 0,0 1 0 0 0,0 0 0 0 0,0 1 0 0 0,0-1 0 0 0,0 0 1 0 0,0 0-1 0 0,-1 1 0 0 0,1-1 0 0 0,0 1 0 0 0,0 0 0 0 0,0 0 0 0 0,-1 0 1 0 0,1 0-1 0 0,0 0 0 0 0,0 0 0 0 0,0 0 0 0 0,-3 1 0 0 0,-2 1-41 0 0,1 0 1 0 0,-1 0-1 0 0,1 1 0 0 0,-1 0 0 0 0,1 0 0 0 0,0 0 1 0 0,0 1-1 0 0,1 0 0 0 0,-1 0 0 0 0,-4 5 0 0 0,2-1-102 0 0,0 0-1 0 0,1 0 0 0 0,1 1 1 0 0,-1 0-1 0 0,-8 16 0 0 0,3 3-78 0 0,0 0-1 0 0,2 1 1 0 0,-11 45 0 0 0,-5 61 131 0 0,23-115-51 0 0,2 0 0 0 0,0 0 0 0 0,1 0 0 0 0,5 35 1 0 0,-4-52-45 0 0,-1-1 0 0 0,0 0 0 0 0,1 1 0 0 0,0-1 0 0 0,0 0 0 0 0,-1 0 0 0 0,1 1 0 0 0,0-1 0 0 0,1 0 0 0 0,1 3 0 0 0,-2-4-43 0 0,0-1 0 0 0,-1 1 0 0 0,1-1 0 0 0,0 1-1 0 0,0-1 1 0 0,-1 1 0 0 0,1-1 0 0 0,0 0 0 0 0,0 1 0 0 0,0-1 0 0 0,0 0 0 0 0,0 0 0 0 0,0 0 0 0 0,0 1 0 0 0,0-1-1 0 0,0 0 1 0 0,-1 0 0 0 0,1 0 0 0 0,0-1 0 0 0,0 1 0 0 0,0 0 0 0 0,0 0 0 0 0,0 0 0 0 0,0-1 0 0 0,0 1-1 0 0,0 0 1 0 0,-1-1 0 0 0,3 0 0 0 0,3-3 35 0 0,0 1 0 0 0,0-1-1 0 0,0 0 1 0 0,0-1 0 0 0,-1 1-1 0 0,10-11 1 0 0,26-37 92 0 0,-28 35-124 0 0,130-182 126 0 0,-131 182-146 0 0,45-68 0 0 0,-52 76 0 0 0,0 0 0 0 0,-1-1 0 0 0,0 0 0 0 0,0 1 0 0 0,-1-1 0 0 0,-1-1 0 0 0,3-15 0 0 0,-5 17-14 0 0,-7 22-124 0 0,4 2 129 0 0,0 1 0 0 0,1-1 0 0 0,0 0 0 0 0,1 1-1 0 0,1-1 1 0 0,3 28 0 0 0,2 0 159 0 0,2 0 0 0 0,1 0 0 0 0,2-1 0 0 0,20 50 0 0 0,-27-84-24 0 0,1 1 1 0 0,-1-1-1 0 0,2-1 1 0 0,-1 1-1 0 0,1 0 1 0 0,0-1-1 0 0,11 12 1 0 0,-13-17-95 0 0,-1 0 1 0 0,0 0 0 0 0,0 0 0 0 0,1-1 0 0 0,-1 1-1 0 0,1 0 1 0 0,-1-1 0 0 0,1 0 0 0 0,0 0 0 0 0,0 1-1 0 0,-1-2 1 0 0,1 1 0 0 0,0 0 0 0 0,0 0-1 0 0,0-1 1 0 0,0 0 0 0 0,0 0 0 0 0,0 0 0 0 0,0 0-1 0 0,0 0 1 0 0,0 0 0 0 0,0-1 0 0 0,0 1-1 0 0,0-1 1 0 0,0 0 0 0 0,4-2 0 0 0,1-1-6 0 0,-1 0 0 0 0,0 0 0 0 0,1-1 0 0 0,-2 0 0 0 0,1-1 0 0 0,-1 1 0 0 0,1-1 0 0 0,7-10 0 0 0,39-59 76 0 0,-38 53-68 0 0,-2 0-78 0 0,-2 0-1 0 0,0-1 0 0 0,-1 0 1 0 0,-1 0-1 0 0,-1-1 1 0 0,-1 0-1 0 0,-1-1 0 0 0,-1 0 1 0 0,2-46-1 0 0,-3 34-164 0 0,-4 36 128 0 0,0 3-173 0 0,0 29 205 0 0,1-1 1 0 0,2 1-1 0 0,1 0 1 0 0,1-1-1 0 0,2 0 0 0 0,1 0 1 0 0,1-1-1 0 0,14 29 1 0 0,-19-48 81 0 0,0-1 0 0 0,1 0 0 0 0,0-1 0 0 0,1 1-1 0 0,0-1 1 0 0,0 0 0 0 0,1 0 0 0 0,8 7 0 0 0,-11-13-98 0 0,-2-1 67 0 0,-1-1 0 0 0,1 1-1 0 0,0-1 1 0 0,0 1 0 0 0,-1-1 0 0 0,1 0-1 0 0,0 0 1 0 0,0 0 0 0 0,0 0 0 0 0,-1 0-1 0 0,1 0 1 0 0,0 0 0 0 0,0-1 0 0 0,0 1-1 0 0,-1-1 1 0 0,1 1 0 0 0,0-1 0 0 0,-1 0-1 0 0,1 0 1 0 0,-1 1 0 0 0,1-1 0 0 0,0 0-1 0 0,-1 0 1 0 0,0-1 0 0 0,1 1 0 0 0,-1 0-1 0 0,1-2 1 0 0,1 1 0 0 0,3-4 3 0 0,-1 1 0 0 0,-1-1 1 0 0,1 0-1 0 0,-1 0 0 0 0,0 0 0 0 0,0 0 0 0 0,4-12 0 0 0,16-52 72 0 0,-18 51-65 0 0,49-135 57 0 0,-42 123-91 0 0,2 1 0 0 0,34-52 0 0 0,-44 74 7 0 0,1 1 1 0 0,1-1-1 0 0,-1 1 1 0 0,1 1-1 0 0,0-1 1 0 0,13-8-1 0 0,-19 15 6 0 0,0 0 0 0 0,-1 1 1 0 0,1-1-1 0 0,0 0 0 0 0,-1 0 0 0 0,1 1 0 0 0,-1-1 0 0 0,1 0 1 0 0,-1 1-1 0 0,1-1 0 0 0,-1 1 0 0 0,1-1 0 0 0,-1 1 0 0 0,1-1 0 0 0,-1 1 1 0 0,1-1-1 0 0,-1 1 0 0 0,0-1 0 0 0,1 2 0 0 0,-1-2-2 0 0,2 3-10 0 0,0 1 0 0 0,0 0 0 0 0,0 0-1 0 0,-1-1 1 0 0,0 1 0 0 0,1 0 0 0 0,-1 0-1 0 0,-1 0 1 0 0,1 0 0 0 0,0 5 0 0 0,-1 44-60 0 0,-1-29 36 0 0,1 3 29 0 0,1 0 0 0 0,1 1 0 0 0,2-1 0 0 0,9 39 0 0 0,-10-58 15 0 0,-1-1-1 0 0,1 0 1 0 0,0 0 0 0 0,1 0-1 0 0,0 0 1 0 0,0 0 0 0 0,9 11-1 0 0,-11-17 2 0 0,-1 1-1 0 0,1-1 1 0 0,-1 1-1 0 0,1-1 1 0 0,0 1-1 0 0,-1-1 0 0 0,1 0 1 0 0,0 0-1 0 0,0 0 1 0 0,0 0-1 0 0,0 0 0 0 0,0 0 1 0 0,0 0-1 0 0,0-1 1 0 0,0 1-1 0 0,0-1 1 0 0,1 0-1 0 0,-1 0 0 0 0,0 1 1 0 0,0-1-1 0 0,0 0 1 0 0,0-1-1 0 0,1 1 0 0 0,-1 0 1 0 0,0-1-1 0 0,0 1 1 0 0,0-1-1 0 0,0 0 1 0 0,0 1-1 0 0,0-1 0 0 0,3-2 1 0 0,1-1 23 0 0,-1 0-1 0 0,1-1 1 0 0,-1 1 0 0 0,0-1 0 0 0,-1 0 0 0 0,1 0 0 0 0,-1-1-1 0 0,0 0 1 0 0,0 1 0 0 0,3-8 0 0 0,5-11-497 0 0,10-29 1 0 0,-20 48 308 0 0,8-23-1813 0 0,0-2-5242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16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66 4663 0 0,'0'0'360'0'0,"-2"0"-237"0"0,1 0 195 0 0,0-1 0 0 0,0 1 0 0 0,0 0 0 0 0,0-1 1 0 0,0 1-1 0 0,0-1 0 0 0,0 0 0 0 0,0 1 0 0 0,0-1 0 0 0,1 0 0 0 0,-1 1 0 0 0,0-1 0 0 0,0 0 0 0 0,0 0 0 0 0,1 0 1 0 0,-1 1-1 0 0,1-1 0 0 0,-1 0 0 0 0,0 0 0 0 0,1 0 0 0 0,0 0 0 0 0,-1 0 0 0 0,1 0 0 0 0,-1 0 0 0 0,1-1 0 0 0,0 1 0 0 0,0 0 1 0 0,0 0-1 0 0,0-2 0 0 0,0 2-336 0 0,0-4 1388 0 0,0 0 1 0 0,1 0-1 0 0,1-10 0 0 0,0 8-776 0 0,-2 5-151 0 0,3 3-788 0 0,-1 0 0 0 0,0 1 0 0 0,1-1 0 0 0,-1 0 1 0 0,0 1-1 0 0,0-1 0 0 0,0 1 0 0 0,0 0 1 0 0,0 0-1 0 0,3 3 0 0 0,-5-4 255 0 0,14 15-6305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4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301 602 431 0 0,'-5'-3'238'0'0,"0"0"-1"0"0,-1 0 0 0 0,1 0 0 0 0,-1 1 0 0 0,1-1 1 0 0,-1 1-1 0 0,0 1 0 0 0,0-1 0 0 0,1 1 0 0 0,-1 0 0 0 0,0 0 1 0 0,-1 1-1 0 0,1 0 0 0 0,0 0 0 0 0,0 0 0 0 0,-8 2 0 0 0,-3 1 655 0 0,0 0-1 0 0,0 2 0 0 0,0 0 0 0 0,-23 11 0 0 0,29-12-278 0 0,1 1 0 0 0,0 1 0 0 0,-10 7 0 0 0,17-10-354 0 0,-1-1 0 0 0,1 1 1 0 0,-1 0-1 0 0,1 0 0 0 0,0 1 1 0 0,0-1-1 0 0,1 1 0 0 0,-1-1 1 0 0,1 1-1 0 0,-3 6 0 0 0,4-9 245 0 0,2 1-66 0 0,0 0-349 0 0,0 0 1 0 0,0-1-1 0 0,1 1 1 0 0,-1 0 0 0 0,0 0-1 0 0,1-1 1 0 0,-1 1-1 0 0,1-1 1 0 0,0 1 0 0 0,0-1-1 0 0,-1 1 1 0 0,1-1-1 0 0,0 0 1 0 0,0 0-1 0 0,2 1 1 0 0,0-1 15 0 0,0 0-1 0 0,0 0 1 0 0,0 0-1 0 0,0 0 1 0 0,0-1-1 0 0,0 0 1 0 0,7 0-1 0 0,3-1 33 0 0,-1-1 0 0 0,0-1 0 0 0,0 0 0 0 0,15-5 0 0 0,-14 3-112 0 0,0-1 1 0 0,0 0-1 0 0,0 0 0 0 0,-1-2 0 0 0,0 1 0 0 0,19-16 0 0 0,-25 17-16 0 0,1-1 0 0 0,-1 0-1 0 0,-1 0 1 0 0,0-1 0 0 0,0 0-1 0 0,0 0 1 0 0,-1-1 0 0 0,0 1-1 0 0,-1-1 1 0 0,0 0 0 0 0,4-11-1 0 0,2-14-158 0 0,-2 0-1 0 0,-1 0 1 0 0,-2-1-1 0 0,-1 0 0 0 0,-1-37 1 0 0,-4 25-81 0 0,-2 0 0 0 0,-2 0 0 0 0,-15-58 1 0 0,11 72 227 0 0,9 32 3 0 0,0 1 1 0 0,0 0 0 0 0,0 0-1 0 0,0-1 1 0 0,0 1-1 0 0,0 0 1 0 0,0 0-1 0 0,0-1 1 0 0,-1 1 0 0 0,1 0-1 0 0,0 0 1 0 0,0 0-1 0 0,0-1 1 0 0,0 1-1 0 0,0 0 1 0 0,0 0-1 0 0,-1 0 1 0 0,1-1 0 0 0,0 1-1 0 0,0 0 1 0 0,0 0-1 0 0,0 0 1 0 0,-1 0-1 0 0,1-1 1 0 0,0 1 0 0 0,0 0-1 0 0,0 0 1 0 0,-1 0-1 0 0,1 0 1 0 0,0 0-1 0 0,0 0 1 0 0,-1 0-1 0 0,1 0 1 0 0,0 0 0 0 0,0-1-1 0 0,-1 1 1 0 0,1 0-1 0 0,0 0 1 0 0,0 0-1 0 0,-1 1 1 0 0,1-1 0 0 0,0 0-1 0 0,0 0 1 0 0,-1 0-1 0 0,1 0 1 0 0,0 0-1 0 0,0 0 1 0 0,0 0-1 0 0,-1 0 1 0 0,1 0 0 0 0,0 0-1 0 0,0 1 1 0 0,0-1-1 0 0,-1 0 1 0 0,1 0-1 0 0,0 0 1 0 0,0 0 0 0 0,-1 1-1 0 0,-5 9 20 0 0,6-9-20 0 0,-7 14 50 0 0,1 1 1 0 0,1 0-1 0 0,0 1 0 0 0,1-1 0 0 0,1 1 0 0 0,1 0 1 0 0,0 0-1 0 0,1 18 0 0 0,2 11 225 0 0,12 81 0 0 0,-8-95-90 0 0,1 0 1 0 0,2 0 0 0 0,20 49-1 0 0,-20-62-1297 0 0,19 30 0 0 0,-15-30-184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17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200 201 3679 0 0,'-18'-91'1429'0'0,"14"79"-372"0"0,1 0 1 0 0,-2 1 0 0 0,0-1 0 0 0,0 1-1 0 0,-9-15 1 0 0,13 24-863 0 0,-1 0 1 0 0,1 0-1 0 0,-1 0 1 0 0,0 0-1 0 0,1 0 1 0 0,-1 1-1 0 0,0-1 1 0 0,0 0-1 0 0,0 1 0 0 0,0 0 1 0 0,0-1-1 0 0,0 1 1 0 0,-3-1-1 0 0,3 1-103 0 0,1 1 1 0 0,-1 0-1 0 0,1 0 0 0 0,0 0 0 0 0,-1 0 0 0 0,1 0 1 0 0,-1 0-1 0 0,1 0 0 0 0,-1 0 0 0 0,1 1 0 0 0,0-1 1 0 0,-1 0-1 0 0,1 1 0 0 0,0-1 0 0 0,-1 1 0 0 0,1 0 1 0 0,0-1-1 0 0,0 1 0 0 0,-1 0 0 0 0,1 0 0 0 0,0 0 1 0 0,0 0-1 0 0,0 0 0 0 0,-1 1 0 0 0,-5 6 64 0 0,1-1 0 0 0,0 1-1 0 0,1 0 1 0 0,0 1 0 0 0,0-1 0 0 0,1 1-1 0 0,0 0 1 0 0,-5 17 0 0 0,1 3 67 0 0,-7 48 0 0 0,11-45-123 0 0,1 0 1 0 0,1 34-1 0 0,2-52-84 0 0,1 0 0 0 0,1 0 0 0 0,0 0 0 0 0,1 0 0 0 0,1 0 0 0 0,0-1 0 0 0,7 16 1 0 0,-9-24-11 0 0,1 0 0 0 0,-1-1 0 0 0,1 1 0 0 0,0-1 0 0 0,0 0 0 0 0,1 0 0 0 0,-1 0 1 0 0,1 0-1 0 0,0-1 0 0 0,0 0 0 0 0,0 1 0 0 0,0-1 0 0 0,0-1 0 0 0,6 4 0 0 0,-3-3 13 0 0,0-1-1 0 0,0 1 0 0 0,0-1 0 0 0,1-1 0 0 0,-1 1 0 0 0,0-1 0 0 0,1-1 1 0 0,-1 1-1 0 0,9-2 0 0 0,1 0 14 0 0,1-2 0 0 0,0 0 0 0 0,0-1 1 0 0,-1-1-1 0 0,0 0 0 0 0,0-2 0 0 0,23-11 0 0 0,-12 2-769 0 0,-1-2 0 0 0,-1 0 0 0 0,0-2 0 0 0,-2-1-1 0 0,0 0 1 0 0,-1-2 0 0 0,-2-1 0 0 0,24-32 0 0 0,-42 52 531 0 0,0 0 1 0 0,0 0 0 0 0,0-1 0 0 0,0 1 0 0 0,-1-1 0 0 0,0 0 0 0 0,0 0-1 0 0,0 0 1 0 0,0 0 0 0 0,-1 0 0 0 0,0 0 0 0 0,0 0 0 0 0,-1-1 0 0 0,1-8-1 0 0,-4 1 313 0 0,-3 11 143 0 0,-2 9 59 0 0,8-7-329 0 0,-3 4 166 0 0,-1 0 0 0 0,1 1 1 0 0,0-1-1 0 0,1 1 0 0 0,-1-1 1 0 0,1 1-1 0 0,0 0 0 0 0,0 0 1 0 0,0 0-1 0 0,1 0 0 0 0,-1 0 1 0 0,1 0-1 0 0,1 1 0 0 0,-1-1 1 0 0,1 0-1 0 0,0 1 0 0 0,0 5 1 0 0,1-3 135 0 0,0 1 1 0 0,0-1-1 0 0,1 1 0 0 0,0-1 1 0 0,0 0-1 0 0,1 0 1 0 0,0 0-1 0 0,1 0 1 0 0,8 14-1 0 0,-6-12 163 0 0,1 0 0 0 0,0-1 0 0 0,1 0 0 0 0,0 0 0 0 0,17 14-1 0 0,-21-21-321 0 0,-1 1-1 0 0,0-1 0 0 0,1 0 0 0 0,-1 0 1 0 0,1-1-1 0 0,0 1 0 0 0,0-1 0 0 0,-1 0 1 0 0,1 0-1 0 0,0 0 0 0 0,0 0 0 0 0,0-1 1 0 0,0 1-1 0 0,0-1 0 0 0,0 0 0 0 0,0 0 1 0 0,0-1-1 0 0,0 1 0 0 0,0-1 0 0 0,0 0 1 0 0,4-1-1 0 0,5-4 138 0 0,0-1 1 0 0,0 0 0 0 0,-1-1-1 0 0,-1 0 1 0 0,1-1 0 0 0,16-16-1 0 0,-13 12-35 0 0,-13 11-204 0 0,73-68 574 0 0,-67 61-521 0 0,1 0 0 0 0,-2-1 1 0 0,1 0-1 0 0,-2 0 0 0 0,1-1 1 0 0,5-13-1 0 0,-10 19-66 0 0,-1 1 0 0 0,0 0 0 0 0,0-1 1 0 0,-1 1-1 0 0,1-1 0 0 0,-1 1 0 0 0,0-1 0 0 0,0 1 0 0 0,0-1 0 0 0,-1 0 0 0 0,0 1 0 0 0,1 0 0 0 0,-2-1 0 0 0,1 1 1 0 0,0 0-1 0 0,-1-1 0 0 0,0 1 0 0 0,0 0 0 0 0,0 0 0 0 0,-3-4 0 0 0,-2-1 5 0 0,1 0 0 0 0,-1 0-1 0 0,-1 1 1 0 0,0 0 0 0 0,0 0 0 0 0,0 1-1 0 0,-12-8 1 0 0,13 10-90 0 0,-1 1 1 0 0,0-1-1 0 0,0 2 0 0 0,-1-1 0 0 0,1 1 1 0 0,-1 0-1 0 0,1 0 0 0 0,-1 1 1 0 0,0 1-1 0 0,-10-2 0 0 0,13 3 10 0 0,-1 0 1 0 0,1 0-1 0 0,-1 0 0 0 0,1 1 0 0 0,0 0 1 0 0,-1 0-1 0 0,1 1 0 0 0,0 0 0 0 0,0 0 1 0 0,0 0-1 0 0,0 1 0 0 0,0 0 0 0 0,0 0 1 0 0,1 0-1 0 0,-7 6 0 0 0,0 0-614 0 0,1 1 0 0 0,0 1 0 0 0,0 0 0 0 0,-15 21 0 0 0,23-28 252 0 0,0 1 0 0 0,0 0 0 0 0,1-1 0 0 0,-1 1 0 0 0,1 0 1 0 0,0 0-1 0 0,0 0 0 0 0,1 1 0 0 0,-1-1 0 0 0,1 0 0 0 0,0 1 1 0 0,1-1-1 0 0,-1 1 0 0 0,1-1 0 0 0,0 1 0 0 0,2 10 0 0 0,3 1-1139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1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7943 0 0,'0'0'1088'0'0,"0"2"164"0"0,9 67 5737 0 0,18 104-2367 0 0,-23-160-4510 0 0,-3-9-50 0 0,2 4-208 0 0,-3-6-681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1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9903 0 0,'0'0'763'0'0,"0"-2"-499"0"0,0-14-1 0 0,0 13 2553 0 0,1-4-514 0 0,-1 1 1 0 0,1 0 0 0 0,3-11-1 0 0,-4 15-1153 0 0,0 2-1131 0 0,1 0 0 0 0,-1-1-1 0 0,0 1 1 0 0,1-1-1 0 0,-1 1 1 0 0,0-1 0 0 0,1 1-1 0 0,-1 0 1 0 0,0-1-1 0 0,1 1 1 0 0,-1 0-1 0 0,1-1 1 0 0,-1 1 0 0 0,1 0-1 0 0,-1 0 1 0 0,1-1-1 0 0,-1 1 1 0 0,1 0 0 0 0,-1 0-1 0 0,1 0 1 0 0,-1 0-1 0 0,1 0 1 0 0,-1 0-1 0 0,1 0 1 0 0,-1 0 0 0 0,1 0-1 0 0,-1 0 1 0 0,2 0-1 0 0,15 1-819 0 0,-8 1-1393 0 0,-1 1 0 0 0,1 1 0 0 0,11 5-1 0 0,-2 6-3876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18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0 253 10943 0 0,'0'0'839'0'0,"1"3"-358"0"0,36 73 4393 0 0,-11-17-3289 0 0,23 72-1 0 0,-32-51-604 0 0,-17-78-820 0 0,9-7-87 0 0,-4 0-73 0 0,0 0-1 0 0,-1 0 1 0 0,0-1 0 0 0,0 1-1 0 0,-1-1 1 0 0,0 0-1 0 0,4-8 1 0 0,-1 1-14 0 0,53-110-278 0 0,11-19 241 0 0,-55 114 39 0 0,7-14-29 0 0,34-48 0 0 0,-48 79 37 0 0,0 0-1 0 0,1 1 1 0 0,0 0 0 0 0,1 1 0 0 0,0 0 0 0 0,0 1 0 0 0,0 0-1 0 0,1 0 1 0 0,15-7 0 0 0,-23 13 6 0 0,-1 1 0 0 0,1 0-1 0 0,0 0 1 0 0,-1 0 0 0 0,1 0-1 0 0,0 1 1 0 0,0-1 0 0 0,-1 1-1 0 0,1-1 1 0 0,0 1 0 0 0,0 0-1 0 0,0 0 1 0 0,0 0 0 0 0,-1 0-1 0 0,1 1 1 0 0,0-1 0 0 0,0 1-1 0 0,-1 0 1 0 0,1 0 0 0 0,3 1-1 0 0,-2 1 12 0 0,-1-1 0 0 0,1 1-1 0 0,-1 0 1 0 0,0 0 0 0 0,1 0-1 0 0,-1 0 1 0 0,-1 1 0 0 0,1-1-1 0 0,0 1 1 0 0,-1 0 0 0 0,0-1-1 0 0,2 6 1 0 0,5 10 33 0 0,-2 0-1 0 0,0 0 1 0 0,-1 1 0 0 0,-1-1-1 0 0,3 23 1 0 0,5 104 144 0 0,-10-93-142 0 0,1 22-2446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18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34 8863 0 0,'0'0'808'0'0,"-1"1"-664"0"0,-16 35 1320 0 0,4 4 6339 0 0,16-37-6841 0 0,-3-2-931 0 0,0-1 0 0 0,0 0 0 0 0,0 0 0 0 0,0 1 0 0 0,0-1 0 0 0,0 0 0 0 0,1 0 1 0 0,-1 0-1 0 0,0 1 0 0 0,0-1 0 0 0,0 0 0 0 0,0 0 0 0 0,0 1 0 0 0,0-1 0 0 0,1 0 0 0 0,-1 0 1 0 0,0 0-1 0 0,0 0 0 0 0,0 1 0 0 0,1-1 0 0 0,-1 0 0 0 0,0 0 0 0 0,0 0 0 0 0,1 0 0 0 0,-1 0 1 0 0,0 0-1 0 0,0 0 0 0 0,1 0 0 0 0,2 1 48 0 0,1-1 0 0 0,-1 0 0 0 0,1 0 0 0 0,-1 0 0 0 0,1-1-1 0 0,-1 1 1 0 0,1-1 0 0 0,-1 0 0 0 0,1 0 0 0 0,-1 0 0 0 0,0 0 0 0 0,0 0 0 0 0,1-1 0 0 0,-1 0 0 0 0,0 0 0 0 0,0 1 0 0 0,-1-2 0 0 0,1 1 0 0 0,0 0 0 0 0,-1-1 0 0 0,3-2 0 0 0,5-6 40 0 0,0-1 0 0 0,-1 0 0 0 0,11-20 0 0 0,-19 30 41 0 0,-1 1-93 0 0,0-6-42 0 0,0 7-23 0 0,0-1-1 0 0,0 1 1 0 0,0-1-1 0 0,-1 1 1 0 0,1-1-1 0 0,0 1 1 0 0,0-1-1 0 0,-1 1 1 0 0,1-1-1 0 0,0 1 1 0 0,-1-1-1 0 0,1 1 1 0 0,0 0-1 0 0,-1-1 1 0 0,1 1-1 0 0,-1-1 1 0 0,1 1-1 0 0,-1 0 1 0 0,1 0-1 0 0,-1-1 1 0 0,1 1-1 0 0,-1 0 1 0 0,1 0-1 0 0,-1 0 1 0 0,0-1-1 0 0,-12-2 20 0 0,10 3-76 0 0,0 0 0 0 0,1 0-1 0 0,-1 0 1 0 0,0 0 0 0 0,0 0 0 0 0,0 1-1 0 0,1-1 1 0 0,-1 1 0 0 0,0 0 0 0 0,1-1 0 0 0,-1 1-1 0 0,0 1 1 0 0,1-1 0 0 0,-1 0 0 0 0,1 1-1 0 0,0-1 1 0 0,-1 1 0 0 0,1 0 0 0 0,0-1-1 0 0,0 1 1 0 0,0 0 0 0 0,0 0 0 0 0,0 1-1 0 0,1-1 1 0 0,-1 0 0 0 0,1 1 0 0 0,-1-1 0 0 0,1 1-1 0 0,-1 2 1 0 0,-3 9-531 0 0,1-1 1 0 0,0 1-1 0 0,1-1 1 0 0,-2 25-1 0 0,2-17-6 0 0,-1 5-1745 0 0,0 0-93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19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9671 0 0,'1'1'440'0'0,"10"33"168"0"0,-6-20-319 0 0,10 24 5000 0 0,-14-36-4117 0 0,7 6 926 0 0,-7-7-2001 0 0,0 0 0 0 0,0-1-1 0 0,0 1 1 0 0,1 0 0 0 0,-1-1-1 0 0,0 1 1 0 0,0-1 0 0 0,1 1-1 0 0,-1-1 1 0 0,0 0 0 0 0,1 0 0 0 0,-1 1-1 0 0,0-1 1 0 0,1 0 0 0 0,-1 0-1 0 0,1 0 1 0 0,-1 0 0 0 0,0 0-1 0 0,1-1 1 0 0,-1 1 0 0 0,0 0-1 0 0,1-1 1 0 0,-1 1 0 0 0,0-1 0 0 0,0 1-1 0 0,1-1 1 0 0,-1 0 0 0 0,0 1-1 0 0,0-1 1 0 0,2-1 0 0 0,2-2 98 0 0,0 0 1 0 0,0 0 0 0 0,0 0-1 0 0,7-9 1 0 0,-11 12-186 0 0,6-7 144 0 0,-1 0-1 0 0,0 0 1 0 0,0 0-1 0 0,6-14 1 0 0,-11 20-134 0 0,0 0 1 0 0,0 1 0 0 0,0-1 0 0 0,-1 0 0 0 0,1 0-1 0 0,-1-1 1 0 0,1 1 0 0 0,-1 0 0 0 0,0 0 0 0 0,0 0-1 0 0,0 0 1 0 0,0 0 0 0 0,0 0 0 0 0,0 0 0 0 0,-1 0-1 0 0,1 0 1 0 0,-1 0 0 0 0,1 0 0 0 0,-1 0 0 0 0,0 0-1 0 0,0 0 1 0 0,0 0 0 0 0,0 0 0 0 0,0 0 0 0 0,0 1 0 0 0,0-1-1 0 0,-3-2 1 0 0,-2-2-21 0 0,0 0 0 0 0,-1 0 0 0 0,-8-5 0 0 0,15 11 0 0 0,-1-1 0 0 0,0 0-1 0 0,0 1 1 0 0,0-1 0 0 0,0 1 0 0 0,0 0-1 0 0,0-1 1 0 0,0 1 0 0 0,0 0 0 0 0,0-1 0 0 0,0 1-1 0 0,0 0 1 0 0,0 0 0 0 0,0 0 0 0 0,0 0-1 0 0,-1 0 1 0 0,1 0 0 0 0,0 0 0 0 0,0 0-1 0 0,0 1 1 0 0,0-1 0 0 0,0 0 0 0 0,0 1-1 0 0,0-1 1 0 0,0 0 0 0 0,0 1 0 0 0,0-1 0 0 0,0 1-1 0 0,1 0 1 0 0,-1-1 0 0 0,0 1 0 0 0,-1 1-1 0 0,0-1-7 0 0,-2 3-6 0 0,1-1 0 0 0,-1 1 0 0 0,1 0 0 0 0,0-1 0 0 0,0 2 1 0 0,0-1-1 0 0,1 0 0 0 0,-1 1 0 0 0,1-1 0 0 0,0 1 0 0 0,1-1 0 0 0,-1 1 0 0 0,1 0 0 0 0,-1 0 0 0 0,2 0 0 0 0,-1 0 0 0 0,0 0 0 0 0,1 7 0 0 0,0 2 30 0 0,1-1-1 0 0,0 0 0 0 0,1 0 0 0 0,1-1 1 0 0,7 24-1 0 0,-10-35 20 0 0,0 1 1 0 0,1 0-1 0 0,0-1 0 0 0,-1 1 1 0 0,1 0-1 0 0,0-1 0 0 0,0 1 1 0 0,0-1-1 0 0,0 0 1 0 0,0 1-1 0 0,0-1 0 0 0,0 0 1 0 0,0 1-1 0 0,1-1 0 0 0,-1 0 1 0 0,0 0-1 0 0,1 0 1 0 0,1 1-1 0 0,-2-2-5 0 0,1 0 1 0 0,-1 1-1 0 0,0-1 0 0 0,1 0 1 0 0,-1 0-1 0 0,1 0 1 0 0,-1 0-1 0 0,0 0 0 0 0,1 0 1 0 0,-1 0-1 0 0,0 0 0 0 0,1-1 1 0 0,-1 1-1 0 0,0-1 1 0 0,1 1-1 0 0,-1-1 0 0 0,2 0 1 0 0,2-2 20 0 0,-1 0 0 0 0,0 0 1 0 0,0-1-1 0 0,0 1 0 0 0,0-1 1 0 0,0 0-1 0 0,-1 0 0 0 0,0 0 0 0 0,5-8 1 0 0,-5 8-12 0 0,0-1 1 0 0,-1 0 0 0 0,0-1-1 0 0,0 1 1 0 0,0 0 0 0 0,-1 0-1 0 0,0-1 1 0 0,0 1-1 0 0,1-10 1 0 0,-2 13-124 0 0,0-1 1 0 0,-1 1-1 0 0,1 0 1 0 0,0 0-1 0 0,-1 0 0 0 0,1 0 1 0 0,-1 0-1 0 0,0 0 1 0 0,0-1-1 0 0,0 2 0 0 0,-2-4 1 0 0,2 3-289 0 0,0 0 1 0 0,-1 1-1 0 0,1-1 0 0 0,-1 1 1 0 0,0-1-1 0 0,1 1 1 0 0,-1 0-1 0 0,0 0 0 0 0,0 0 1 0 0,0 0-1 0 0,0 0 1 0 0,0 0-1 0 0,-3-1 1 0 0,-5 0-7320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2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5172 4919 0 0,'1'-1'7115'0'0,"1"-1"-6684"0"0,0 1-1 0 0,-1-1 1 0 0,1 0-1 0 0,-1-1 1 0 0,1 1 0 0 0,-1 0-1 0 0,1 0 1 0 0,-1 0 0 0 0,0-1-1 0 0,0 1 1 0 0,0-1-1 0 0,-1 1 1 0 0,1-1 0 0 0,0 1-1 0 0,-1-1 1 0 0,0 1 0 0 0,0-6-1 0 0,1-6 284 0 0,-2 0 0 0 0,-2-16-1 0 0,1 12-171 0 0,-1-37 325 0 0,4-67-1 0 0,13-57 218 0 0,-1 28-365 0 0,18-694 592 0 0,-13-316-1067 0 0,73 56-256 0 0,-27 516-216 0 0,-53 435 128 0 0,-11-211 0 0 0,-3 288-4 0 0,-21-123 0 0 0,24 197 96 0 0,-5-9-61 0 0,5 10-1 0 0,-2 4 6 0 0,-3 4 34 0 0,0 0 0 0 0,0 0 0 0 0,1 1-1 0 0,0-1 1 0 0,-6 13 0 0 0,-14 41-64 0 0,16-39 79 0 0,-123 277-301 0 0,98-236-3 0 0,-2-2-1 0 0,-73 92 0 0 0,96-139 267 0 0,2-7 42 0 0,10-6 11 0 0,-1 0 0 0 0,0 0 0 0 0,1 0 0 0 0,-1 0 0 0 0,1-1 0 0 0,-1 1 0 0 0,0 0 0 0 0,1 0 0 0 0,-1 0 0 0 0,1 0 0 0 0,-1-1 0 0 0,0 1 0 0 0,1 0 0 0 0,-1-1 0 0 0,1 1 0 0 0,-1 0 0 0 0,1-1 0 0 0,-1 1 0 0 0,1-1 0 0 0,0 1 0 0 0,-1-1 0 0 0,1 1 0 0 0,-1-1 0 0 0,1 1 0 0 0,0-1 0 0 0,0 1 0 0 0,-1-1 0 0 0,1 0 0 0 0,0 1 0 0 0,0-1 0 0 0,-1 1 0 0 0,1-1 0 0 0,0 0 0 0 0,0 1 0 0 0,0-1 0 0 0,0 0 0 0 0,0 1 0 0 0,0-1 0 0 0,0 1 0 0 0,0-2 0 0 0,3-28 0 0 0,-2 27 0 0 0,2-9 5 0 0,0 0 0 0 0,1 0-1 0 0,0 0 1 0 0,11-20 0 0 0,30-44 30 0 0,-26 45-30 0 0,22-36 3 0 0,75-120 63 0 0,-82 138-47 0 0,67-74 1 0 0,-91 111-14 0 0,1 0-1 0 0,1 2 1 0 0,0-1 0 0 0,0 2-1 0 0,19-12 1 0 0,-28 19-9 0 0,0 0 1 0 0,1 1-1 0 0,-1-1 0 0 0,1 1 1 0 0,0 0-1 0 0,-1 0 0 0 0,1 0 0 0 0,0 0 1 0 0,0 1-1 0 0,-1-1 0 0 0,1 1 1 0 0,0 0-1 0 0,0 0 0 0 0,0 0 0 0 0,0 1 1 0 0,-1 0-1 0 0,1-1 0 0 0,0 1 1 0 0,0 0-1 0 0,-1 1 0 0 0,1-1 0 0 0,-1 1 1 0 0,1-1-1 0 0,-1 1 0 0 0,0 0 1 0 0,0 1-1 0 0,4 2 0 0 0,0 1-2 0 0,1 2 0 0 0,-2-1 0 0 0,1 1 0 0 0,-1 0 0 0 0,0 0 0 0 0,0 1 0 0 0,7 17 0 0 0,0 3 0 0 0,10 36 0 0 0,14 55-18 0 0,36 106-28 0 0,-28-114-1818 0 0,23 56-5230 0 0,-43-105 28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21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153 630 9359 0 0,'-1'-2'720'0'0,"-8"-14"-438"0"0,-5-7 623 0 0,4 8 3966 0 0,10 15-4857 0 0,0 0 0 0 0,0 0 1 0 0,0 0-1 0 0,0-1 1 0 0,0 1-1 0 0,0 0 1 0 0,0 0-1 0 0,0 0 0 0 0,-1 0 1 0 0,1 0-1 0 0,0 0 1 0 0,0 0-1 0 0,0 0 0 0 0,0-1 1 0 0,0 1-1 0 0,0 0 1 0 0,0 0-1 0 0,0 0 1 0 0,0 0-1 0 0,0 0 0 0 0,-1 0 1 0 0,1 0-1 0 0,0 0 1 0 0,0 0-1 0 0,0 0 0 0 0,0 0 1 0 0,0 0-1 0 0,0 0 1 0 0,0 0-1 0 0,-1 0 1 0 0,1 0-1 0 0,0 0 0 0 0,0 0 1 0 0,0 0-1 0 0,0 0 1 0 0,0 0-1 0 0,0 0 1 0 0,0 0-1 0 0,-1 0 0 0 0,1 0 1 0 0,0 0-1 0 0,0 0 1 0 0,0 0-1 0 0,0 0 0 0 0,0 0 1 0 0,0 0-1 0 0,0 0 1 0 0,0 0-1 0 0,-1 0 1 0 0,1 0-1 0 0,0 1 0 0 0,0-1 1 0 0,0 0-1 0 0,0 0 1 0 0,0 0-1 0 0,0 0 0 0 0,0 0 1 0 0,0 0-1 0 0,0 0 1 0 0,0 0-1 0 0,0 1 1 0 0,0-1-1 0 0,0 0 0 0 0,0 0 1 0 0,0 0-1 0 0,0 0 1 0 0,0 0-1 0 0,0 1 1 0 0,-2 9 111 0 0,2-7-113 0 0,-5 162 564 0 0,4-52 0 0 0,-2-26-87 0 0,-11 145 697 0 0,13-189-1060 0 0,1-33-78 0 0,0 1 0 0 0,-1 0 1 0 0,-3 16-1 0 0,4-25 252 0 0,0-5-165 0 0,-12-195 1685 0 0,7 58-1570 0 0,-24-129-21 0 0,-3-67-7 0 0,30 290-210 0 0,0-78 40 0 0,3 105-35 0 0,0 1 0 0 0,2 0 0 0 0,0 0-1 0 0,9-29 1 0 0,-10 43-18 0 0,-1 0-1 0 0,0 0 1 0 0,1 0-1 0 0,0 0 1 0 0,0 0-1 0 0,0 1 1 0 0,1-1-1 0 0,-1 1 1 0 0,1 0-1 0 0,3-4 1 0 0,-4 6 3 0 0,-1 0-1 0 0,1 0 1 0 0,-1 1-1 0 0,1-1 1 0 0,-1 0-1 0 0,1 0 1 0 0,-1 1-1 0 0,1-1 1 0 0,0 1 0 0 0,-1 0-1 0 0,1-1 1 0 0,0 1-1 0 0,-1 0 1 0 0,1 0-1 0 0,0 0 1 0 0,0 0 0 0 0,-1 0-1 0 0,1 1 1 0 0,0-1-1 0 0,-1 0 1 0 0,1 1-1 0 0,0-1 1 0 0,-1 1 0 0 0,1 0-1 0 0,-1-1 1 0 0,1 1-1 0 0,2 2 1 0 0,2 1 3 0 0,1 1 0 0 0,-1-1 0 0 0,0 2 0 0 0,0-1 0 0 0,0 1 0 0 0,-1 0 0 0 0,6 8 0 0 0,0 2 9 0 0,17 31-1 0 0,-21-33 6 0 0,-1-1 0 0 0,-1 2 0 0 0,0-1 0 0 0,-1 0 0 0 0,-1 1 0 0 0,0 0 0 0 0,-1 0 0 0 0,0 0 0 0 0,-2 0 0 0 0,-1 27 0 0 0,0-25 2 0 0,-2 1 0 0 0,0-1 0 0 0,-1 0 0 0 0,-1 0 0 0 0,-1-1 0 0 0,0 0 0 0 0,-1 1 0 0 0,-1-2 0 0 0,-10 16 0 0 0,-52 78-6519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22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140 211 2527 0 0,'7'-106'2762'0'0,"-1"3"6100"0"0,-6 101-8034 0 0,-8 3 599 0 0,7 0-1342 0 0,-1 1 0 0 0,0-1 1 0 0,0 0-1 0 0,1 0 0 0 0,-1 1 0 0 0,1-1 1 0 0,0 1-1 0 0,-1-1 0 0 0,1 1 0 0 0,0 0 1 0 0,0 0-1 0 0,-1 1 0 0 0,-12 27 249 0 0,11-21-207 0 0,-64 166 1084 0 0,56-141-939 0 0,2 1 0 0 0,2 0 1 0 0,-4 44-1 0 0,8-25-194 0 0,2 1-1 0 0,3-1 0 0 0,2 0 1 0 0,2 0-1 0 0,15 57 0 0 0,-13-79-11 0 0,21 52 1 0 0,-22-68-586 0 0,0 0 1 0 0,2 0 0 0 0,0-1 0 0 0,19 24 0 0 0,-25-35-243 0 0,-1-1 0 0 0,1-1 1 0 0,-1 1-1 0 0,1 0 0 0 0,0-1 1 0 0,0 1-1 0 0,5 2 0 0 0,6 0-4523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22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 5783 0 0,'0'0'266'0'0,"-1"-7"90"0"0,0 1 1208 0 0,2 7-1333 0 0,-1 0 1 0 0,0 0 0 0 0,0 0 0 0 0,1 0 0 0 0,-1-1-1 0 0,0 1 1 0 0,1 0 0 0 0,-1 0 0 0 0,1 0-1 0 0,-1 0 1 0 0,1-1 0 0 0,0 2 0 0 0,2 2 364 0 0,7 16 1011 0 0,3 5-649 0 0,0-1-1 0 0,1-1 1 0 0,30 38-1 0 0,-35-51-797 0 0,0-1 0 0 0,1 1 0 0 0,0-2 0 0 0,0 1 0 0 0,1-1 0 0 0,0-1 0 0 0,0 0 0 0 0,21 9 0 0 0,-30-15-240 0 0,1 0 0 0 0,0 0 0 0 0,0-1 0 0 0,-1 1 0 0 0,1-1 0 0 0,0 0 0 0 0,0 0 0 0 0,0 0 0 0 0,-1 0 0 0 0,1 0 0 0 0,0-1 0 0 0,0 1 0 0 0,0-1 0 0 0,2-1 0 0 0,4-1-1205 0 0,-1-1 1 0 0,16-9-1 0 0,-20 10 897 0 0,19-10-1554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228 563 5039 0 0,'-3'-3'296'0'0,"-1"1"-1"0"0,1-1 0 0 0,-1 1 0 0 0,1 0 0 0 0,-1 0 1 0 0,0 0-1 0 0,0 1 0 0 0,0 0 0 0 0,0-1 0 0 0,0 1 1 0 0,0 1-1 0 0,0-1 0 0 0,-1 1 0 0 0,1-1 1 0 0,0 1-1 0 0,0 0 0 0 0,0 1 0 0 0,-1-1 0 0 0,1 1 1 0 0,0 0-1 0 0,0 0 0 0 0,0 0 0 0 0,0 0 0 0 0,0 1 1 0 0,0-1-1 0 0,1 1 0 0 0,-1 0 0 0 0,-7 5 0 0 0,3 0-101 0 0,-1-1 1 0 0,1 1-1 0 0,1 1 0 0 0,-1-1 0 0 0,1 1 0 0 0,0 1 0 0 0,1-1 0 0 0,0 1 0 0 0,1 0 0 0 0,-7 14 0 0 0,7-12-95 0 0,1-1-1 0 0,1 1 0 0 0,0 1 0 0 0,0-1 1 0 0,1 0-1 0 0,0 1 0 0 0,1-1 0 0 0,0 1 1 0 0,2 12-1 0 0,-1-18-28 0 0,0 0 0 0 0,1-1 0 0 0,0 1 1 0 0,0-1-1 0 0,1 1 0 0 0,0-1 0 0 0,0 0 0 0 0,0 0 0 0 0,0 0 1 0 0,1 0-1 0 0,0 0 0 0 0,0 0 0 0 0,0 0 0 0 0,1-1 0 0 0,-1 0 0 0 0,1 1 1 0 0,0-2-1 0 0,0 1 0 0 0,1 0 0 0 0,7 5 0 0 0,-7-7-27 0 0,1 1-1 0 0,-1-1 0 0 0,1-1 1 0 0,-1 1-1 0 0,1-1 1 0 0,0 0-1 0 0,-1 0 0 0 0,1 0 1 0 0,0-1-1 0 0,0 0 1 0 0,-1 0-1 0 0,1 0 1 0 0,0-1-1 0 0,0 0 0 0 0,-1 0 1 0 0,1-1-1 0 0,0 1 1 0 0,-1-1-1 0 0,7-3 0 0 0,-1 0-9 0 0,0 0 0 0 0,0-1-1 0 0,-1-1 1 0 0,0 0-1 0 0,0 0 1 0 0,0 0-1 0 0,-1-2 1 0 0,9-9 0 0 0,-6 4-18 0 0,-1-1 1 0 0,-1 0-1 0 0,0-1 1 0 0,-2 0-1 0 0,15-33 1 0 0,-13 20 16 0 0,-1 1 1 0 0,9-57-1 0 0,-9 10-29 0 0,-4-1 0 0 0,-2 0 0 0 0,-10-80 0 0 0,5 129-1 0 0,-6-28-1 0 0,6 45-12 0 0,-1-1 0 0 0,0 1 0 0 0,0 0 0 0 0,-1 0-1 0 0,-8-15 1 0 0,5 15-3 0 0,7 10 10 0 0,0 0 1 0 0,-1-1-1 0 0,1 1 1 0 0,0 0-1 0 0,0-1 1 0 0,-1 1 0 0 0,1 0-1 0 0,0 0 1 0 0,0-1-1 0 0,-1 1 1 0 0,1 0-1 0 0,0 0 1 0 0,-1 0 0 0 0,1-1-1 0 0,-1 1 1 0 0,1 0-1 0 0,0 0 1 0 0,-1 0-1 0 0,1 0 1 0 0,0 0 0 0 0,-1 0-1 0 0,1 0 1 0 0,-1 0-1 0 0,1 0 1 0 0,0 0-1 0 0,-1 0 1 0 0,1 0 0 0 0,0 0-1 0 0,-1 0 1 0 0,1 0-1 0 0,-1 0 1 0 0,1 0-1 0 0,0 0 1 0 0,-1 1 0 0 0,1-1-1 0 0,0 0 1 0 0,-1 0-1 0 0,1 0 1 0 0,0 1 0 0 0,-1-1-1 0 0,1 0 1 0 0,0 0-1 0 0,0 1 1 0 0,-1-1-1 0 0,1 1 1 0 0,0-1-10 0 0,-6 5-3 0 0,1 0 0 0 0,0 0 0 0 0,0 0 0 0 0,0 0 0 0 0,1 1 0 0 0,0 0 0 0 0,0 0 0 0 0,0 0 0 0 0,1 0 0 0 0,0 1 0 0 0,0-1-1 0 0,-3 12 1 0 0,-2 9 5 0 0,-6 50 0 0 0,13-76 11 0 0,-3 35 106 0 0,1 0 1 0 0,1 0-1 0 0,3 1 0 0 0,0-1 0 0 0,3 0 0 0 0,1 0 0 0 0,1 0 1 0 0,2-1-1 0 0,2 0 0 0 0,26 63 0 0 0,-28-80-58 0 0,1-2 0 0 0,1 1 0 0 0,0-1-1 0 0,1-1 1 0 0,15 17 0 0 0,-17-22-604 0 0,0-1 0 0 0,1 0 0 0 0,0-1 1 0 0,1 0-1 0 0,0-1 0 0 0,0 0 0 0 0,0 0 0 0 0,17 6 0 0 0,-5-5-1760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2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 10655 0 0,'-2'0'242'0'0,"-4"0"-151"0"0,0 0 1 0 0,0 1-1 0 0,1-1 1 0 0,-1 2 0 0 0,0-1-1 0 0,1 0 1 0 0,-1 1-1 0 0,0 0 1 0 0,1 1 0 0 0,0-1-1 0 0,0 1 1 0 0,-8 5-1 0 0,6-2 277 0 0,0 0 0 0 0,0 0 0 0 0,1 1 0 0 0,0-1 0 0 0,0 1 0 0 0,1 1 0 0 0,-9 13 0 0 0,-5 17 659 0 0,0 1 0 0 0,3 0 0 0 0,1 2-1 0 0,-9 41 1 0 0,-28 171 1159 0 0,38-129-1707 0 0,4-34-1839 0 0,9-81 1102 0 0,-1 0-1010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23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14 154 8407 0 0,'-5'-24'866'0'0,"-3"-44"0"0"0,8 6 6682 0 0,12 70-6086 0 0,-7-4-1351 0 0,0 1 1 0 0,0 0 0 0 0,-1 0 0 0 0,0 0-1 0 0,1 1 1 0 0,-2-1 0 0 0,5 8 0 0 0,20 47 326 0 0,-18-35-265 0 0,15 31 435 0 0,23 81 0 0 0,-38-98-352 0 0,-1 0 0 0 0,-2 0 0 0 0,2 50 0 0 0,-7-24-83 0 0,-4 0 0 0 0,-12 82 0 0 0,-39 125-99 0 0,16-145-686 0 0,19-74-2430 0 0,13-40 280 0 0</inkml:trace>
  <inkml:trace contextRef="#ctx0" brushRef="#br0" timeOffset="1">621 532 6191 0 0,'0'0'472'0'0,"3"-1"216"0"0,59-3 11588 0 0,3 4-8695 0 0,-24 1-3742 0 0,-8-5 396 0 0,-4 0-4855 0 0,-25 3 2579 0 0,5-2-21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2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26 590 11519 0 0,'-17'14'528'0'0,"13"-11"-16"0"0,1 9-304 0 0,2-9-21 0 0,1 0 1 0 0,0 0-1 0 0,-1 0 0 0 0,2 0 0 0 0,-1 0 0 0 0,0 0 0 0 0,0 0 1 0 0,1 0-1 0 0,0 0 0 0 0,-1-1 0 0 0,1 1 0 0 0,0 0 0 0 0,1 0 1 0 0,-1-1-1 0 0,0 1 0 0 0,1 0 0 0 0,-1-1 0 0 0,1 0 0 0 0,0 1 1 0 0,0-1-1 0 0,0 0 0 0 0,0 0 0 0 0,0 0 0 0 0,1 0 0 0 0,4 3 1 0 0,-2-2 241 0 0,0 1 1 0 0,0-1 0 0 0,1 0-1 0 0,0-1 1 0 0,-1 0 0 0 0,1 1-1 0 0,0-2 1 0 0,0 1 0 0 0,0-1-1 0 0,0 0 1 0 0,10 1 0 0 0,-8-3-298 0 0,0 0 0 0 0,0 0 1 0 0,0-1-1 0 0,0 0 0 0 0,0 0 0 0 0,0-1 1 0 0,10-4-1 0 0,0-2-410 0 0,31-20-1 0 0,-1-7-5045 0 0,-41 31 2810 0 0,10-9-4156 0 0</inkml:trace>
  <inkml:trace contextRef="#ctx0" brushRef="#br0" timeOffset="1">750 1 2271 0 0,'1'2'11988'0'0,"71"88"-3452"0"0,33 54-6449 0 0,-57-58-1445 0 0,-7-13-2896 0 0,-36-65-242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24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0 13879 0 0,'0'0'1703'0'0,"-1"2"-296"0"0,-21 60 4252 0 0,-4 37-5202 0 0,14-54-20 0 0,-35 184 703 0 0,-3 10-631 0 0,37-192-1006 0 0,-39 87 0 0 0,15-61-6919 0 0,17-41 178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24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20239 0 0,'3'-8'147'0'0,"0"-1"0"0"0,1 1 1 0 0,0 0-1 0 0,0 0 0 0 0,1 0 0 0 0,0 1 0 0 0,0 0 0 0 0,1-1 0 0 0,0 2 0 0 0,0-1 0 0 0,1 1 0 0 0,0 0 1 0 0,0 0-1 0 0,0 1 0 0 0,0 0 0 0 0,1 0 0 0 0,0 1 0 0 0,0 0 0 0 0,0 0 0 0 0,1 1 0 0 0,-1 0 1 0 0,1 0-1 0 0,10-1 0 0 0,-14 3-64 0 0,-1 0 0 0 0,1 1 0 0 0,0-1 0 0 0,-1 1 0 0 0,1 0 0 0 0,0 0 0 0 0,-1 1 0 0 0,1-1 0 0 0,-1 1 0 0 0,1 0 0 0 0,-1 0 0 0 0,1 1 0 0 0,-1-1 0 0 0,1 1 0 0 0,-1 0 0 0 0,0 0 0 0 0,0 0 0 0 0,0 1 0 0 0,0 0 0 0 0,-1-1 0 0 0,1 1 0 0 0,-1 1 0 0 0,1-1 0 0 0,3 5 0 0 0,-3-2-52 0 0,0 0 0 0 0,0 0 1 0 0,-1 0-1 0 0,0 1 0 0 0,0-1 0 0 0,0 1 0 0 0,-1 0 0 0 0,0 0 0 0 0,0 0 0 0 0,-1 0 0 0 0,0 0 1 0 0,0 0-1 0 0,-1 0 0 0 0,0 1 0 0 0,0 8 0 0 0,-5 17-27 0 0,-2 0 0 0 0,-1-1-1 0 0,-18 48 1 0 0,-12 49-11 0 0,34-111 6 0 0,0-1 0 0 0,2 1 0 0 0,0-1 0 0 0,1 36 0 0 0,2-49 2 0 0,-1 1 0 0 0,1-1 0 0 0,0 0 0 0 0,0 0 0 0 0,0 0 0 0 0,0 0-1 0 0,1 0 1 0 0,0 0 0 0 0,-1 0 0 0 0,2 0 0 0 0,-1-1 0 0 0,0 1 0 0 0,1-1 0 0 0,-1 1-1 0 0,1-1 1 0 0,0 0 0 0 0,0 0 0 0 0,0 0 0 0 0,1 0 0 0 0,-1-1 0 0 0,1 0-1 0 0,-1 1 1 0 0,1-1 0 0 0,0 0 0 0 0,0-1 0 0 0,6 3 0 0 0,-1-2 31 0 0,-1 0 1 0 0,0-1-1 0 0,1 0 1 0 0,-1-1-1 0 0,1 0 1 0 0,-1 0-1 0 0,0 0 1 0 0,1-1-1 0 0,13-4 1 0 0,8-2 139 0 0,35-15 0 0 0,-33 10-562 0 0,-1-1-1 0 0,-1-2 1 0 0,-1-1-1 0 0,0-1 1 0 0,34-27-1 0 0,-35 19-2183 0 0,0-3-5565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25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845 3352 3679 0 0,'0'0'167'0'0,"0"4"-7"0"0,0 27-522 0 0,0 30 4151 0 0,-10 86 0 0 0,6-97 4100 0 0,4-52-7021 0 0,12-103 1578 0 0,-5 0-1 0 0,-9-161 0 0 0,-53-211-1721 0 0,-11 30-702 0 0,-1-4-108 0 0,-18-341-450 0 0,64 584 472 0 0,8 97 44 0 0,-5-95-32 0 0,10-132 52 0 0,8 321-2 0 0,0-2-13 0 0,0 1 0 0 0,1-1 1 0 0,1 1-1 0 0,6-26 0 0 0,-7 43-49 0 0,-2 2-204 0 0,-68 126 24 0 0,12-26 135 0 0,44-77 99 0 0,-196 351-612 0 0,54-153-4 0 0,135-200 584 0 0,20-22 46 0 0,-1-1-1 0 0,1 0 1 0 0,0 1 0 0 0,-1-1 0 0 0,1 0 0 0 0,0 1-1 0 0,0-1 1 0 0,-1 0 0 0 0,1 1 0 0 0,0-1 0 0 0,0 0-1 0 0,0 1 1 0 0,0-2 0 0 0,0-5-2 0 0,1 0 0 0 0,0 1 0 0 0,0-1-1 0 0,1 1 1 0 0,0-1 0 0 0,4-10 0 0 0,21-38 25 0 0,-13 29-14 0 0,38-80 79 0 0,95-181 331 0 0,-131 260-324 0 0,25-34 0 0 0,-33 51-60 0 0,0 0-1 0 0,0 1 0 0 0,2 0 1 0 0,-1 0-1 0 0,1 1 0 0 0,13-9 1 0 0,-19 14-38 0 0,1 1 1 0 0,-1 0-1 0 0,1-1 1 0 0,0 2-1 0 0,0-1 1 0 0,0 0-1 0 0,0 1 1 0 0,0 0-1 0 0,1 0 1 0 0,-1 1-1 0 0,0 0 1 0 0,8 0-1 0 0,-5 1 1 0 0,0 0 1 0 0,-1 0-1 0 0,1 1 0 0 0,0 0 0 0 0,-1 1 0 0 0,1 0 0 0 0,9 5 0 0 0,4 5 2 0 0,0 0-1 0 0,-2 1 0 0 0,0 1 1 0 0,23 24-1 0 0,35 42-240 0 0,80 107 0 0 0,-22-24-416 0 0,-104-127 86 0 0,56 62-2241 0 0,-29-32-2479 0 0,9 11-1884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2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93 248 431 0 0,'2'-9'364'0'0,"0"0"-1"0"0,-1 1 1 0 0,0-1-1 0 0,0 0 1 0 0,-1 0-1 0 0,0 0 0 0 0,-2-13 1 0 0,1 2 216 0 0,-1 6 420 0 0,0 0-1 0 0,0-1 0 0 0,-1 1 0 0 0,-1 0 0 0 0,-1 0 0 0 0,0 1 0 0 0,0-1 0 0 0,-10-14 0 0 0,15 28-913 0 0,0 0 0 0 0,0 0 0 0 0,0-1 0 0 0,0 1 0 0 0,0 0 1 0 0,0 0-1 0 0,0 0 0 0 0,0 0 0 0 0,0-1 0 0 0,0 1 0 0 0,-1 0 0 0 0,1 0 0 0 0,0 0 0 0 0,0 0 0 0 0,0 0 0 0 0,0-1 0 0 0,0 1 0 0 0,-1 0 0 0 0,1 0 0 0 0,0 0 0 0 0,0 0 0 0 0,0 0 0 0 0,0 0 0 0 0,-1 0 0 0 0,1 0 0 0 0,0 0 0 0 0,0 0 0 0 0,0 0 0 0 0,-1 0 0 0 0,1 0 0 0 0,0 0 0 0 0,0 0 0 0 0,0 0 0 0 0,-1 0 1 0 0,1 0-1 0 0,0 0 0 0 0,0 0 0 0 0,0 0 0 0 0,0 0 0 0 0,-1 0 0 0 0,1 0 0 0 0,0 0 0 0 0,0 0 0 0 0,0 0 0 0 0,0 0 0 0 0,-1 0 0 0 0,1 1 0 0 0,0-1 0 0 0,0 0 0 0 0,0 0 0 0 0,0 0 0 0 0,0 0 0 0 0,-1 1 0 0 0,-6 14 1113 0 0,-1 24-693 0 0,2 126 883 0 0,4-60-1106 0 0,-3 9-275 0 0,-13 295-1728 0 0,18-363-2020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26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19 432 4431 0 0,'-1'-2'2'0'0,"-16"-187"1005"0"0,17 168 7 0 0,1-1-1 0 0,0 1 1 0 0,2 0 0 0 0,0 0-1 0 0,1 0 1 0 0,13-36-1 0 0,-15 53-812 0 0,-1 1-1 0 0,0 0 0 0 0,1 0 1 0 0,0 0-1 0 0,0-1 0 0 0,0 2 1 0 0,0-1-1 0 0,0 0 0 0 0,0 0 1 0 0,1 1-1 0 0,-1-1 0 0 0,1 1 1 0 0,0 0-1 0 0,0 0 0 0 0,0 0 1 0 0,0 0-1 0 0,0 0 0 0 0,0 0 1 0 0,1 1-1 0 0,-1 0 0 0 0,0 0 1 0 0,1 0-1 0 0,-1 0 0 0 0,1 0 1 0 0,-1 1-1 0 0,1-1 0 0 0,-1 1 1 0 0,1 0-1 0 0,-1 0 0 0 0,8 1 1 0 0,-2 1 24 0 0,1 0 0 0 0,-1 1 0 0 0,0-1 1 0 0,0 2-1 0 0,-1-1 0 0 0,1 1 0 0 0,-1 1 1 0 0,0 0-1 0 0,0 0 0 0 0,12 9 0 0 0,-8-4-51 0 0,-1 1 0 0 0,0 0 0 0 0,0 1 0 0 0,-2 0 0 0 0,1 0-1 0 0,-1 1 1 0 0,-1 0 0 0 0,0 0 0 0 0,7 20 0 0 0,-11-24-134 0 0,-1 1 1 0 0,0-1-1 0 0,-1 1 0 0 0,0 0 1 0 0,0 0-1 0 0,-1 0 0 0 0,0-1 1 0 0,-1 1-1 0 0,0 0 0 0 0,-1 0 1 0 0,0 0-1 0 0,0 0 0 0 0,-1 0 0 0 0,-1 0 1 0 0,-5 15-1 0 0,3-13-120 0 0,-1 0 1 0 0,0 0-1 0 0,-1 0 0 0 0,-1-1 0 0 0,1 0 1 0 0,-2-1-1 0 0,1 0 0 0 0,-14 12 0 0 0,9-10-1099 0 0,-2-1 0 0 0,1 0 0 0 0,-18 10 0 0 0,14-11-1451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2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11 13879 0 0,'0'0'631'0'0,"-4"-7"217"0"0,4 7-843 0 0,0-1 0 0 0,0 1 0 0 0,-1 0 1 0 0,1 0-1 0 0,0 0 0 0 0,0-1 0 0 0,-1 1 0 0 0,1 0 0 0 0,0 0 1 0 0,-1 0-1 0 0,1-1 0 0 0,0 1 0 0 0,-1 0 0 0 0,1 0 0 0 0,0 0 1 0 0,-1 0-1 0 0,1 0 0 0 0,0 0 0 0 0,-1 0 0 0 0,1 0 0 0 0,0 0 1 0 0,-1 0-1 0 0,1 0 0 0 0,0 0 0 0 0,-1 0 0 0 0,1 0 0 0 0,0 0 0 0 0,-1 0 1 0 0,1 0-1 0 0,0 1 0 0 0,-1-1 0 0 0,1 0 0 0 0,0 0 0 0 0,0 0 1 0 0,-1 0-1 0 0,1 1 0 0 0,0-1 0 0 0,0 0 0 0 0,-1 0 0 0 0,1 1 1 0 0,0-1-1 0 0,0 0 0 0 0,-1 0 0 0 0,1 1 0 0 0,0-1 0 0 0,0 1 1 0 0,-11 9 234 0 0,1 1 0 0 0,1 0-1 0 0,0 0 1 0 0,-10 16 0 0 0,-26 54 698 0 0,31-54-621 0 0,3-5-7 0 0,0 0-1 0 0,2 0 0 0 0,0 1 1 0 0,1 0-1 0 0,2 1 0 0 0,0 0 1 0 0,2 0-1 0 0,0 0 0 0 0,2 1 1 0 0,0-1-1 0 0,3 27 0 0 0,4 7 258 0 0,14 63 1 0 0,-13-95-511 0 0,1 0 0 0 0,1-1 1 0 0,1 0-1 0 0,21 41 0 0 0,-27-61-57 0 0,4 8 35 0 0,0-1 0 0 0,1 1 0 0 0,0-1 0 0 0,12 12 0 0 0,-18-22-50 0 0,1 1-1 0 0,0-1 1 0 0,-1 1 0 0 0,1-1 0 0 0,0 0 0 0 0,1 0-1 0 0,-1 0 1 0 0,0 0 0 0 0,0-1 0 0 0,1 1 0 0 0,-1-1-1 0 0,1 0 1 0 0,0 0 0 0 0,-1 0 0 0 0,1 0 0 0 0,-1-1-1 0 0,1 0 1 0 0,0 1 0 0 0,0-1 0 0 0,-1-1 0 0 0,6 0-1 0 0,-2 0-711 0 0,0 0 1 0 0,0-1-1 0 0,8-4 0 0 0,3-3-995 0 0</inkml:trace>
  <inkml:trace contextRef="#ctx0" brushRef="#br0" timeOffset="1">588 333 16351 0 0,'0'0'1484'0'0,"0"3"-1221"0"0,-3 152 2390 0 0,0-113-2222 0 0,-14 72 0 0 0,5-40-331 0 0,9-49-488 0 0,-9 37 1 0 0,12-60-1041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27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19 191 3079 0 0,'-4'-10'93'0'0,"1"-1"-1"0"0,0 1 1 0 0,0-1-1 0 0,1 0 1 0 0,1 1 0 0 0,-1-17-1 0 0,2 23 206 0 0,0 0-1 0 0,1 0 1 0 0,-1 1-1 0 0,1-1 1 0 0,0 0-1 0 0,0 0 1 0 0,1 1 0 0 0,-1-1-1 0 0,3-3 1 0 0,-2 3 356 0 0,0 1-1 0 0,1 0 1 0 0,-1 0 0 0 0,1 0 0 0 0,0 0 0 0 0,-1 1 0 0 0,1-1 0 0 0,0 1 0 0 0,1 0-1 0 0,4-3 1 0 0,0 0 35 0 0,0 1-1 0 0,1 1 1 0 0,-1 0-1 0 0,1 0 0 0 0,0 1 1 0 0,0 0-1 0 0,0 0 1 0 0,0 1-1 0 0,10-1 1 0 0,-14 2-533 0 0,-1 0 0 0 0,1 1 0 0 0,-1-1 0 0 0,1 1 0 0 0,-1-1 1 0 0,1 1-1 0 0,-1 1 0 0 0,1-1 0 0 0,-1 1 0 0 0,0-1 0 0 0,0 1 1 0 0,0 0-1 0 0,0 1 0 0 0,0-1 0 0 0,-1 1 0 0 0,1 0 0 0 0,-1 0 1 0 0,1 0-1 0 0,-1 0 0 0 0,3 4 0 0 0,-2-2-83 0 0,-1 0 0 0 0,0 1 0 0 0,0-1-1 0 0,0 1 1 0 0,-1 0 0 0 0,1-1 0 0 0,-1 1-1 0 0,-1 1 1 0 0,1-1 0 0 0,-1 0 0 0 0,0 0 0 0 0,0 7-1 0 0,-1-5-31 0 0,-1 1 0 0 0,0-1 0 0 0,0 1 0 0 0,0-1 0 0 0,-1 1 0 0 0,-1-1 0 0 0,1 0 0 0 0,-5 9 0 0 0,1-4-338 0 0,-1 0-1 0 0,-1 0 0 0 0,0 0 1 0 0,-1-1-1 0 0,0-1 0 0 0,-1 1 1 0 0,0-2-1 0 0,0 1 0 0 0,-24 16 1 0 0,30-23-35 0 0,-1-1 1 0 0,0 0-1 0 0,0 0 0 0 0,-1-1 1 0 0,1 1-1 0 0,-7 1 1 0 0,11-4 56 0 0,3 1-97 0 0,46 19 1370 0 0,-32-14-556 0 0,-1 0 1 0 0,28 16-1 0 0,-19-5-41 0 0,28 26-1 0 0,-15-12-1078 0 0,-34-29-542 0 0,3 3 988 0 0,10-5-11987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4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41 6591 0 0,'-15'-1'704'0'0,"11"2"-434"0"0,0 1-1 0 0,0-1 1 0 0,0 1 0 0 0,0 0-1 0 0,0 0 1 0 0,1 0-1 0 0,-1 0 1 0 0,1 1-1 0 0,-1 0 1 0 0,1-1-1 0 0,0 1 1 0 0,0 0 0 0 0,0 1-1 0 0,0-1 1 0 0,1 0-1 0 0,-1 1 1 0 0,-2 5-1 0 0,1-2 249 0 0,1-1-1 0 0,0 1 0 0 0,1-1 0 0 0,-1 1 0 0 0,1 0 0 0 0,1 0 1 0 0,-1 0-1 0 0,1 1 0 0 0,0 10 0 0 0,1-12-359 0 0,0 0 0 0 0,0 0 0 0 0,1 0-1 0 0,0-1 1 0 0,1 1 0 0 0,-1 0 0 0 0,1-1 0 0 0,0 1-1 0 0,0 0 1 0 0,1-1 0 0 0,0 0 0 0 0,0 0-1 0 0,0 0 1 0 0,0 0 0 0 0,1 0 0 0 0,0-1 0 0 0,0 1-1 0 0,0-1 1 0 0,1 0 0 0 0,7 5 0 0 0,-4-4-80 0 0,-1 0 0 0 0,1-1 0 0 0,0 0 0 0 0,1-1 0 0 0,-1 0 0 0 0,1 0 0 0 0,-1-1 0 0 0,1 0 0 0 0,0 0 1 0 0,0-1-1 0 0,0 0 0 0 0,0-1 0 0 0,9 0 0 0 0,3-2-53 0 0,0 0 1 0 0,0-1 0 0 0,0-1-1 0 0,-1-1 1 0 0,36-14 0 0 0,-47 16-20 0 0,-1-1 0 0 0,0 0 1 0 0,0 0-1 0 0,0-1 1 0 0,0 0-1 0 0,-1-1 1 0 0,0 1-1 0 0,0-1 1 0 0,0-1-1 0 0,-1 1 1 0 0,0-1-1 0 0,0 0 1 0 0,-1 0-1 0 0,0-1 1 0 0,8-15-1 0 0,-12 20-22 0 0,0 0 0 0 0,0 0 0 0 0,0 0 0 0 0,-1 0 1 0 0,1 1-1 0 0,-1-1 0 0 0,0 0 0 0 0,0 0 0 0 0,0 0 0 0 0,0 0 0 0 0,0 0 0 0 0,-1 0 0 0 0,1 0 0 0 0,-1 0 0 0 0,0 0 0 0 0,0 1 1 0 0,0-1-1 0 0,0 0 0 0 0,-1 1 0 0 0,1-1 0 0 0,-1 0 0 0 0,1 1 0 0 0,-1 0 0 0 0,0-1 0 0 0,0 1 0 0 0,0 0 0 0 0,0 0 0 0 0,-4-3 1 0 0,-4-2-91 0 0,0-1 0 0 0,0 2 0 0 0,-1-1 0 0 0,0 2 0 0 0,-17-7 0 0 0,-1 0-431 0 0,0 2 1 0 0,-52-10 0 0 0,63 16 176 0 0,-1 2 0 0 0,1 0 1 0 0,-1 1-1 0 0,1 1 1 0 0,-35 4-1 0 0,43-2-351 0 0,1 0-1 0 0,-17 6 0 0 0,23-7-147 0 0,-1 1 1 0 0,0 0-1 0 0,0 0 1 0 0,1 0-1 0 0,-4 3 1 0 0,-2 4-3408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27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16095 0 0,'1'-2'738'0'0,"12"-15"240"0"0,-3 10-950 0 0,-7 6 65 0 0,1 1 1 0 0,-1-1-1 0 0,1 1 0 0 0,-1 0 0 0 0,0 0 1 0 0,1 1-1 0 0,-1-1 0 0 0,0 0 0 0 0,1 1 0 0 0,-1 0 1 0 0,0 0-1 0 0,0 0 0 0 0,5 2 0 0 0,0 1 310 0 0,0 0-1 0 0,0 0 0 0 0,13 11 1 0 0,-9-5-81 0 0,-1 0 0 0 0,0 1 0 0 0,-1 0 0 0 0,0 1 0 0 0,-1 0 0 0 0,10 15 0 0 0,-5-1 23 0 0,0-1 0 0 0,13 37 0 0 0,-15-28-132 0 0,-1-1 0 0 0,10 58 1 0 0,-17-68-176 0 0,-2 1 1 0 0,-1-1-1 0 0,0 0 1 0 0,-2 0-1 0 0,-3 25 1 0 0,-12 40-791 0 0,-44 143 0 0 0,36-162-3559 0 0,14-44 1779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28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7455 0 0,'0'0'575'0'0,"2"-1"60"0"0,26-8 9889 0 0,18-2-6892 0 0,2 0-2699 0 0,29-8 239 0 0,15-5-3394 0 0,-90 23 973 0 0</inkml:trace>
  <inkml:trace contextRef="#ctx0" brushRef="#br0" timeOffset="1">27 352 7455 0 0,'3'0'3218'0'0,"46"4"4306"0"0,-1-7-3969 0 0,-36 2-3485 0 0,-1-2 0 0 0,21-6 0 0 0,-18 4-1059 0 0,-1-1-1 0 0,0-1 1 0 0,-1 0 0 0 0,19-13-1 0 0,4-4-1555 0 0,10 2-22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28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7455 0 0,'0'-2'575'0'0,"0"-7"-1089"0"0,3-63 7094 0 0,-2 64-5724 0 0,0 1 0 0 0,0-1 0 0 0,1 1 0 0 0,1 0 0 0 0,-1 0-1 0 0,1 0 1 0 0,6-12 0 0 0,-4 11-419 0 0,1 0 0 0 0,-1 0-1 0 0,11-11 1 0 0,-14 17-367 0 0,0 0 1 0 0,0 0-1 0 0,0 1 1 0 0,1-1-1 0 0,-1 0 0 0 0,0 1 1 0 0,1-1-1 0 0,-1 1 1 0 0,1 0-1 0 0,0 0 1 0 0,-1 0-1 0 0,1 0 0 0 0,0 1 1 0 0,-1-1-1 0 0,1 1 1 0 0,4-1-1 0 0,-6 1-42 0 0,0 0 0 0 0,0 1 0 0 0,0-1-1 0 0,0 0 1 0 0,0 1 0 0 0,0-1 0 0 0,0 0 0 0 0,0 1 0 0 0,0-1-1 0 0,0 1 1 0 0,0 0 0 0 0,0-1 0 0 0,0 1 0 0 0,0 0 0 0 0,-1 0-1 0 0,1-1 1 0 0,0 1 0 0 0,0 0 0 0 0,-1 0 0 0 0,2 2 0 0 0,8 18 176 0 0,-10-21-202 0 0,3 9-8 0 0,-1-1 0 0 0,0 1-1 0 0,-1 0 1 0 0,0 0 0 0 0,0-1 0 0 0,-1 1 0 0 0,0 0 0 0 0,0 0 0 0 0,-1 0 0 0 0,0-1 0 0 0,-4 12-1 0 0,-3 10-446 0 0,-23 53 0 0 0,22-60 26 0 0,8-21 227 0 0,13-2-339 0 0,13-3 525 0 0,-13 2 7 0 0,0 0 1 0 0,-1 0-1 0 0,1 1 1 0 0,0 1 0 0 0,18 2-1 0 0,-17 0 80 0 0,-1 0 0 0 0,0 1 0 0 0,0 0-1 0 0,23 11 1 0 0,-30-12-41 0 0,0 0 0 0 0,0 1-1 0 0,0 0 1 0 0,-1 0 0 0 0,1 0-1 0 0,-1 0 1 0 0,0 1 0 0 0,0-1-1 0 0,0 1 1 0 0,-1 0 0 0 0,1 1-1 0 0,3 7 1 0 0,-6-9-9 0 0,1 0 0 0 0,-1 0 0 0 0,0 1 0 0 0,-1-1-1 0 0,1 0 1 0 0,-1 0 0 0 0,1 0 0 0 0,-1 0 0 0 0,-1 1 0 0 0,1-1-1 0 0,0 0 1 0 0,-1 0 0 0 0,0 0 0 0 0,0 0 0 0 0,0 0 0 0 0,-1 0 0 0 0,1 0-1 0 0,-1 0 1 0 0,0 0 0 0 0,0 0 0 0 0,-3 3 0 0 0,-6 9 92 0 0,0-1 0 0 0,-2 1 0 0 0,-16 15 0 0 0,22-24-87 0 0,-23 21-60 0 0,-1-1-1 0 0,-55 37 1 0 0,65-49-311 0 0,-17 7-1322 0 0,13-13-3290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28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20 18943 0 0,'22'-19'2142'0'0,"-21"18"-1361"0"0,-1 4-320 0 0,-2 22-255 0 0,-1 0 0 0 0,-1 0 1 0 0,-8 29-1 0 0,-2 5-78 0 0,-69 287 713 0 0,3-23 141 0 0,68-258-930 0 0,-1 6-52 0 0,-3-1 0 0 0,-31 84 0 0 0,-23 12-1718 0 0,39-97-7520 0 0,27-58 3078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29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646 148 16351 0 0,'3'-1'1262'0'0,"7"-3"-978"0"0,0 1 0 0 0,0 1 0 0 0,1 0 0 0 0,15-2 0 0 0,-26 4-236 0 0,1 0 0 0 0,-1 0 1 0 0,1 0-1 0 0,0 0 1 0 0,-1 0-1 0 0,1 0 1 0 0,0 1-1 0 0,-1-1 1 0 0,1 0-1 0 0,-1 0 1 0 0,1 0-1 0 0,-1 1 0 0 0,1-1 1 0 0,0 0-1 0 0,-1 1 1 0 0,1-1-1 0 0,-1 0 1 0 0,1 1-1 0 0,-1-1 1 0 0,0 1-1 0 0,1-1 1 0 0,-1 0-1 0 0,1 1 1 0 0,-1-1-1 0 0,1 2 0 0 0,-1-1-16 0 0,1 0 0 0 0,-1 0 0 0 0,0 1 0 0 0,0-1-1 0 0,1 0 1 0 0,-1 0 0 0 0,0 0 0 0 0,0 1-1 0 0,0-1 1 0 0,0 0 0 0 0,-1 0 0 0 0,1 2 0 0 0,-1 0 26 0 0,0 1 1 0 0,0-1-1 0 0,0 1 1 0 0,-1-1-1 0 0,1 1 1 0 0,-1-1-1 0 0,-3 5 1 0 0,-4 0 118 0 0,0-1 0 0 0,0 1 0 0 0,-1-1 0 0 0,0-1 0 0 0,0 0 0 0 0,-1 0 1 0 0,-12 4-1 0 0,-12 8 38 0 0,25-13-149 0 0,-285 154 161 0 0,254-138-427 0 0,-58 28-379 0 0,84-43 366 0 0,-1 0 0 0 0,-1-1 1 0 0,1-1-1 0 0,-26 4 1 0 0,40-8 185 0 0,1 0 1 0 0,-1 0 0 0 0,0 1 0 0 0,1-1 0 0 0,-1 0 0 0 0,1-1 0 0 0,-1 1 0 0 0,0 0 0 0 0,1 0 0 0 0,-1-1 0 0 0,1 1-1 0 0,-1-1 1 0 0,1 1 0 0 0,-1-1 0 0 0,1 0 0 0 0,-1 1 0 0 0,1-1 0 0 0,-2-1 0 0 0,2 1 2 0 0,0-1 0 0 0,0 1 0 0 0,0-1-1 0 0,1 1 1 0 0,-1 0 0 0 0,0-1 0 0 0,1 1 0 0 0,-1-1 0 0 0,1 0 0 0 0,-1 1 0 0 0,1-1 0 0 0,0 1 0 0 0,-1-1 0 0 0,1 0-1 0 0,0 1 1 0 0,0-1 0 0 0,1-3 0 0 0,0-6-13 0 0,1-1 0 0 0,0 0-1 0 0,1 1 1 0 0,0 0 0 0 0,6-15-1 0 0,29-53-128 0 0,-34 71 164 0 0,24-41 116 0 0,52-68-1 0 0,-62 94 285 0 0,1 1 0 0 0,1 0 0 0 0,1 1 0 0 0,40-30 0 0 0,-41 41 103 0 0,-8 6 356 0 0,-7 15-360 0 0,-2 2-378 0 0,0 1 0 0 0,-1-1 0 0 0,0 0 0 0 0,-1 0 0 0 0,-1 1 0 0 0,-1 17 0 0 0,1-23-75 0 0,-2 117 298 0 0,-11 197 1336 0 0,0-192-965 0 0,-27 325 730 0 0,31-272-1399 0 0,8-105-2684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21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94 1583 0 0,'-1'-9'89'0'0,"0"0"-1"0"0,1 0 1 0 0,0-12-1 0 0,1 13 1229 0 0,-1-1-1 0 0,-1 1 1 0 0,-1-13 3945 0 0,4 23-5192 0 0,-1-1 1 0 0,1 0-1 0 0,-1 1 1 0 0,0-1-1 0 0,0 1 1 0 0,0-1-1 0 0,1 1 1 0 0,-1-1-1 0 0,-1 1 1 0 0,1 0-1 0 0,1 3 1 0 0,-1-4-27 0 0,16 43 556 0 0,-1 1-1 0 0,17 87 0 0 0,-29-117-485 0 0,146 821 2790 0 0,-124-358-1460 0 0,-36 3-80 0 0,-25 50 459 0 0,-22-1 215 0 0,-4-77-716 0 0,-3 105 446 0 0,11-59-359 0 0,36-371-1197 0 0,-64 243 0 0 0,11-109-28 0 0,52-194-181 0 0,-16 49-214 0 0,28-100 124 0 0,-11 28-254 0 0,15-41 256 0 0,-1 0 1 0 0,1 1-1 0 0,-1-1 1 0 0,1 0-1 0 0,-1 0 1 0 0,0 0 0 0 0,-5 4-1 0 0,8-8 49 0 0,0 0-1 0 0,-1 0 1 0 0,1 1-1 0 0,-1-1 1 0 0,1 0-1 0 0,0 0 1 0 0,-1 0-1 0 0,1 0 1 0 0,-1 1-1 0 0,1-1 1 0 0,0 0-1 0 0,-1 0 1 0 0,1 0-1 0 0,-1 0 1 0 0,1 0-1 0 0,-1 0 1 0 0,1 0-1 0 0,-1 0 1 0 0,1 0-1 0 0,0 0 1 0 0,-1 0-1 0 0,1 0 1 0 0,-1-1-1 0 0,1 1 1 0 0,-1 0-1 0 0,1 0 1 0 0,0 0-1 0 0,-1-1 1 0 0,1 1-1 0 0,0 0 1 0 0,-1 0-1 0 0,1-1 1 0 0,0 1-1 0 0,-1 0 1 0 0,1-1-1 0 0,0 1 1 0 0,-1 0-1 0 0,1-1 1 0 0,0 1-1 0 0,0 0 1 0 0,-1-1-1 0 0,1 1 1 0 0,0-1-1 0 0,-10-20-1272 0 0,9 18 1128 0 0,-1-4-404 0 0,0 0 0 0 0,0 0 0 0 0,0 0 0 0 0,0-8 0 0 0,0 0-32 0 0,-7-45-1361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2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1 475 1351 0 0,'1'-1'100'0'0,"15"-6"643"0"0,-1-1 0 0 0,21-15-1 0 0,-21 13-38 0 0,0 1-1 0 0,28-13 0 0 0,26-1 967 0 0,-60 21-1366 0 0,0 0-1 0 0,0 1 1 0 0,1 0-1 0 0,-1 0 1 0 0,18 2 0 0 0,288 18 4043 0 0,-120-10-2418 0 0,180 27 341 0 0,-161-13-1242 0 0,454 22 380 0 0,317-70 564 0 0,167-28-557 0 0,-770 41-1343 0 0,338-12 42 0 0,-611 19-91 0 0,359-20 96 0 0,-111 0 45 0 0,919-72 756 0 0,87-4-631 0 0,-1306 98-287 0 0,536-24 60 0 0,-357 21-62 0 0,496-6 0 0 0,82 6 400 0 0,-279-14 8 0 0,-160 3-128 0 0,-37 4-76 0 0,140-2-120 0 0,-356 12-87 0 0,119 1-355 0 0,-163 0-976 0 0,-47-3-1657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23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65 3367 0 0,'-16'-30'327'0'0,"8"11"1270"0"0,-3 4 4030 0 0,11 16-5462 0 0,-1 0 0 0 0,0-1-1 0 0,1 1 1 0 0,-1 0 0 0 0,1 0 0 0 0,-1 0 0 0 0,1 0 0 0 0,0 0-1 0 0,-1 0 1 0 0,1 0 0 0 0,0 0 0 0 0,-1 2 0 0 0,-3 39 549 0 0,1 82 1 0 0,3-81-470 0 0,15 184 773 0 0,-5-111-228 0 0,-4 156 705 0 0,-8-241-1432 0 0,2-9 18 0 0,-1 0-1 0 0,-2 0 0 0 0,0-1 1 0 0,-8 30-1 0 0,8-42-313 0 0,2-8-974 0 0,-1-2-402 0 0,-7-5-78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23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2 140 7423 0 0,'-1'-9'171'0'0,"0"1"-1"0"0,1-1 0 0 0,0 1 0 0 0,1-1 0 0 0,0 1 0 0 0,2-12 0 0 0,-2 17 33 0 0,1 0 0 0 0,-1 0 0 0 0,0 0 0 0 0,1 0 0 0 0,-1 0 0 0 0,1 0 0 0 0,0 1 0 0 0,0-1 0 0 0,0 1-1 0 0,0-1 1 0 0,1 1 0 0 0,-1 0 0 0 0,1 0 0 0 0,-1 0 0 0 0,1 0 0 0 0,0 0 0 0 0,-1 1 0 0 0,1-1 0 0 0,6-1 0 0 0,4-2 240 0 0,0 1 0 0 0,0 1 0 0 0,1 0 0 0 0,-1 1 0 0 0,1 1 0 0 0,0 0 0 0 0,13 1 0 0 0,9 2 292 0 0,52 9 0 0 0,-74-8-585 0 0,1 0 0 0 0,-1 1 0 0 0,0 1 0 0 0,0 0 0 0 0,0 0 0 0 0,-1 2 0 0 0,1-1 0 0 0,13 11 0 0 0,-20-12-105 0 0,0 1-1 0 0,0 0 0 0 0,0 0 1 0 0,-1 1-1 0 0,1 0 1 0 0,-2 0-1 0 0,1 0 0 0 0,-1 1 1 0 0,0 0-1 0 0,-1 0 1 0 0,0 0-1 0 0,0 1 0 0 0,0-1 1 0 0,2 12-1 0 0,-4-10-58 0 0,0 1 0 0 0,0-1-1 0 0,-1 1 1 0 0,0-1-1 0 0,-1 1 1 0 0,0-1 0 0 0,-1 1-1 0 0,-4 19 1 0 0,2-16 163 0 0,-1-1 0 0 0,-1 1-1 0 0,0-1 1 0 0,-1 0 0 0 0,-14 24 0 0 0,7-18-527 0 0,0-1-1 0 0,-1-1 1 0 0,-20 20 0 0 0,13-16-3294 0 0,-46 31 0 0 0,49-39-1363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2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22 4319 0 0,'0'0'332'0'0,"1"-11"2603"0"0,-2 10-2791 0 0,0 0 1 0 0,0 0-1 0 0,-1 0 0 0 0,1 0 0 0 0,0 1 1 0 0,0-1-1 0 0,-1 0 0 0 0,1 1 0 0 0,0-1 1 0 0,-1 1-1 0 0,1-1 0 0 0,-1 1 0 0 0,1-1 1 0 0,-1 1-1 0 0,1 0 0 0 0,-1 0 1 0 0,1 0-1 0 0,-1 0 0 0 0,1 0 0 0 0,-1 0 1 0 0,1 0-1 0 0,0 1 0 0 0,-1-1 0 0 0,1 0 1 0 0,-1 1-1 0 0,1-1 0 0 0,-1 1 0 0 0,1 0 1 0 0,-2 0-1 0 0,-2 2-25 0 0,0-1 0 0 0,0 1 0 0 0,0 0 0 0 0,0 1 0 0 0,0-1 0 0 0,-6 8 0 0 0,-7 9 165 0 0,0 2 0 0 0,2 0 0 0 0,1 0 0 0 0,0 2 1 0 0,2 0-1 0 0,-20 50 0 0 0,13-18-69 0 0,3 2 0 0 0,-10 65 0 0 0,9-24 262 0 0,4 1 0 0 0,4 1 0 0 0,6 147 0 0 0,6-200 115 0 0,17 91 1 0 0,-13-116-435 0 0,0 0 1 0 0,1-1-1 0 0,1 0 1 0 0,1-1-1 0 0,1 0 1 0 0,14 22-1 0 0,-19-35-114 0 0,0-1 0 0 0,1 1 0 0 0,1-1 0 0 0,-1 0 0 0 0,1 0 0 0 0,0-1 0 0 0,0 0 0 0 0,1 0 0 0 0,0 0 0 0 0,0-1 1 0 0,0-1-1 0 0,1 1 0 0 0,9 3 0 0 0,-1-3-75 0 0,0-1 1 0 0,0 0 0 0 0,0-1 0 0 0,0 0 0 0 0,0-2 0 0 0,23 0 0 0 0,-7-1-1362 0 0,0-2-502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5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47 10335 0 0,'-3'-12'213'0'0,"3"8"-71"0"0,-1 0-1 0 0,0 0 1 0 0,0 1 0 0 0,0-1 0 0 0,-1 0 0 0 0,-3-7 1014 0 0,-3 15 46 0 0,7-2-1093 0 0,-1 0 1 0 0,0 0-1 0 0,1 1 1 0 0,-1-1 0 0 0,1 0-1 0 0,0 0 1 0 0,0 1-1 0 0,0-1 1 0 0,0 1-1 0 0,-1 4 1 0 0,-5 29 586 0 0,6-25-477 0 0,-3 22 269 0 0,2 0 1 0 0,2 1 0 0 0,0-1 0 0 0,3 0 0 0 0,8 46 0 0 0,49 159 1114 0 0,-30-136-4106 0 0,-25-80 1040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3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64 1151 0 0,'-4'-17'1411'0'0,"0"-30"8165"0"0,11 47-9376 0 0,-1 1 0 0 0,1 0 0 0 0,0 0 0 0 0,-1 1 0 0 0,1-1 0 0 0,-1 1 1 0 0,0 1-1 0 0,12 5 0 0 0,2 3 267 0 0,23 18 1 0 0,-9-6 33 0 0,-3-2 93 0 0,53 46 0 0 0,21 35 238 0 0,-87-84-620 0 0,11 9 142 0 0,2-2 0 0 0,0-1 0 0 0,43 25 0 0 0,-55-39-224 0 0,1 0 1 0 0,30 11-1 0 0,-34-14-70 0 0,-15-7-168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32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69 3679 0 0,'2'-2'284'0'0,"1"-4"-239"0"0,0-1 0 0 0,0 1-1 0 0,-1-1 1 0 0,2-8 0 0 0,5-10 6391 0 0,-10 28-5550 0 0,-14 57 277 0 0,-30 73 0 0 0,-34 57-223 0 0,-51 90-228 0 0,26-59-512 0 0,98-207-375 0 0,0-1-1 0 0,1 1 0 0 0,0 0 0 0 0,-4 26 1 0 0,9-38 25 0 0,0-1 1 0 0,0 0 0 0 0,0 1-1 0 0,-1-1 1 0 0,2 0 0 0 0,-1 1-1 0 0,0-1 1 0 0,0 0 0 0 0,0 0-1 0 0,1 1 1 0 0,-1-1 0 0 0,0 0-1 0 0,1 0 1 0 0,-1 1 0 0 0,1-1-1 0 0,0 0 1 0 0,1 2 0 0 0,5 4-4381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32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18 975 0 0,'0'0'2266'0'0,"2"-1"-1473"0"0,6-3 980 0 0,-5 2-353 0 0,0 1-1 0 0,0-1 1 0 0,0 1 0 0 0,0-1 0 0 0,0 1-1 0 0,0 0 1 0 0,0 0 0 0 0,4 0 0 0 0,-5 1-1319 0 0,0 0 0 0 0,-1 0 1 0 0,1 1-1 0 0,0-1 1 0 0,0 0-1 0 0,0 1 1 0 0,-1 0-1 0 0,1-1 1 0 0,0 1-1 0 0,-1 0 1 0 0,1 0-1 0 0,0 0 1 0 0,-1 0-1 0 0,1 0 0 0 0,-1 1 1 0 0,0-1-1 0 0,1 0 1 0 0,-1 1-1 0 0,0-1 1 0 0,0 1-1 0 0,0-1 1 0 0,0 1-1 0 0,0-1 1 0 0,0 1-1 0 0,0 0 1 0 0,-1-1-1 0 0,1 1 0 0 0,-1 0 1 0 0,1 0-1 0 0,0 2 1 0 0,1 6 87 0 0,-1 0 1 0 0,1 0-1 0 0,-2 21 1 0 0,0-30-180 0 0,1 16 58 0 0,-2-1 1 0 0,0 1 0 0 0,-1 0-1 0 0,-1-1 1 0 0,0 1 0 0 0,-1-1-1 0 0,-10 24 1 0 0,-2-4-426 0 0,-34 53 0 0 0,18-37-6353 0 0,18-31-26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33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5903 0 0,'0'0'534'0'0,"1"-1"-438"0"0,1-5 69 0 0,-1 5 636 0 0,3-7 5770 0 0,48 67-3776 0 0,-38-41-2394 0 0,0-2-1 0 0,2 0 0 0 0,-1-1 1 0 0,2 0-1 0 0,22 15 0 0 0,-30-24-295 0 0,1 0 0 0 0,0-1 0 0 0,1 0-1 0 0,-1-1 1 0 0,13 4 0 0 0,-17-6-559 0 0,1-1 0 0 0,-1 0 0 0 0,1-1 0 0 0,0 1 0 0 0,-1-1 0 0 0,1 0 0 0 0,0-1 0 0 0,-1 0 0 0 0,1 0 0 0 0,6-2 0 0 0,1-1-5153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33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22 431 0 0,'0'-18'214'0'0,"0"15"890"0"0,-8 48 4381 0 0,-28 144-500 0 0,35-185-4886 0 0,-51 210 3138 0 0,23-105-1802 0 0,4 6-240 0 0,25-113-1266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3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7999 0 0,'1'-1'366'0'0,"5"-4"-68"0"0,1 0 0 0 0,-1 1 1 0 0,1 0-1 0 0,0 1 0 0 0,0-1 1 0 0,15-3-1 0 0,-17 5-10 0 0,-1 2-1 0 0,0-1 0 0 0,1 0 1 0 0,-1 1-1 0 0,0 0 1 0 0,1 0-1 0 0,-1 0 1 0 0,1 1-1 0 0,-1 0 0 0 0,0-1 1 0 0,1 1-1 0 0,-1 1 1 0 0,0-1-1 0 0,6 3 1 0 0,6 5 135 0 0,-1 0 1 0 0,1 1-1 0 0,-1 1 1 0 0,-1 0-1 0 0,0 1 1 0 0,12 14-1 0 0,69 88 925 0 0,-68-75-918 0 0,-1 2 0 0 0,-2 0 1 0 0,-2 2-1 0 0,-2 0 1 0 0,27 86-1 0 0,-26-53 303 0 0,-4 0 0 0 0,14 142 0 0 0,-27-144-199 0 0,-4 0 0 0 0,-17 142 0 0 0,10-170-479 0 0,-2 0-1 0 0,-2-1 0 0 0,-1-1 0 0 0,-3 0 0 0 0,-1 0 1 0 0,-3-2-1 0 0,-1 0 0 0 0,-2-1 0 0 0,-2-1 0 0 0,-45 57 0 0 0,-80 68-3852 0 0,115-133 1155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35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9071 0 0,'0'0'2428'0'0,"0"3"-1630"0"0,-11 155 3153 0 0,5-54-2896 0 0,-14 103-178 0 0,-7 190 942 0 0,28-378-2125 0 0,0 0-1 0 0,6 27 0 0 0,-6-45-714 0 0,6-3-3982 0 0,-4 1 4590 0 0,0 0 0 0 0,-1 0-1 0 0,1 0 1 0 0,0-1 0 0 0,-1 1 0 0 0,3-3 0 0 0,2 0-248 0 0,18-12-1570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36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0 567 431 0 0,'60'-21'3671'0'0,"-36"12"-567"0"0,32-8 0 0 0,-32 12-2610 0 0,0-2-1 0 0,-1-1 1 0 0,0-1 0 0 0,0 0-1 0 0,-1-2 1 0 0,-1-1-1 0 0,1-1 1 0 0,19-16 0 0 0,-34 24-460 0 0,7-4 0 0 0,-1-1 1 0 0,-1-1-1 0 0,1 0 1 0 0,-2-1-1 0 0,20-25 1 0 0,-17 17 37 0 0,-1-1 0 0 0,18-40 0 0 0,-28 54 12 0 0,0-1 0 0 0,-1 1 1 0 0,0-1-1 0 0,0 0 0 0 0,-1 0 0 0 0,0 0 0 0 0,0 0 1 0 0,-1 1-1 0 0,0-1 0 0 0,-1 0 0 0 0,0 0 0 0 0,-2-14 1 0 0,0 14 87 0 0,1-1 1 0 0,-1 1 0 0 0,0 0-1 0 0,-1 0 1 0 0,-6-12 0 0 0,7 16-58 0 0,0 0 1 0 0,0 0 0 0 0,-1 0 0 0 0,1 0-1 0 0,-1 1 1 0 0,0-1 0 0 0,0 1 0 0 0,0 0-1 0 0,0 0 1 0 0,-8-4 0 0 0,11 7 101 0 0,0 0-198 0 0,0 0 0 0 0,0 0 0 0 0,1 1 0 0 0,-1-1 0 0 0,0 0 0 0 0,0 1 0 0 0,0-1 1 0 0,1 1-1 0 0,-1-1 0 0 0,0 1 0 0 0,0-1 0 0 0,1 1 0 0 0,-1 0 0 0 0,1-1 0 0 0,-1 1 0 0 0,0 0 0 0 0,1-1 0 0 0,-1 1 0 0 0,1 0 0 0 0,-1 1 0 0 0,-7 17 69 0 0,5 7-20 0 0,0 0-1 0 0,2 0 0 0 0,0 1 1 0 0,5 30-1 0 0,-2-15 98 0 0,9 105 689 0 0,48 236 0 0 0,-42-318-1302 0 0,-1-23-3195 0 0,-9-27 1620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36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0 182 975 0 0,'0'0'12476'0'0,"2"-1"-11434"0"0,6-4-469 0 0,1 1 0 0 0,-1-1 1 0 0,1 2-1 0 0,0-1 1 0 0,14-3-1 0 0,52-7 955 0 0,-42 9-976 0 0,122-22 887 0 0,252-51-750 0 0,-384 73-886 0 0,45-11-885 0 0,-25 8-3570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37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4319 0 0,'0'0'663'0'0,"0"3"482"0"0,-3 28 2870 0 0,1 35 0 0 0,11 85 347 0 0,-1-45-2802 0 0,15 467 246 0 0,-19-495-2587 0 0,0-27-2824 0 0,-2-32 1329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10999 0 0,'0'0'994'0'0,"1"-1"-816"0"0,20-10 817 0 0,-1 0 0 0 0,1 2 0 0 0,1 0 0 0 0,30-8 0 0 0,-21 9-1186 0 0,36-3 1 0 0,-1 4-2865 0 0,-31 5 1224 0 0</inkml:trace>
  <inkml:trace contextRef="#ctx0" brushRef="#br0" timeOffset="1">828 24 2527 0 0,'-3'-3'72'0'0,"0"0"1"0"0,-1 0-1 0 0,1 1 0 0 0,0-1 0 0 0,-8-3 0 0 0,10 5 66 0 0,0 1 0 0 0,-1-1 1 0 0,1 1-1 0 0,0 0 1 0 0,-1-1-1 0 0,1 1 1 0 0,0 0-1 0 0,-1 0 1 0 0,1 0-1 0 0,-2 0 1 0 0,-5 0 937 0 0,0 0-324 0 0,-1 0-1 0 0,1 0 0 0 0,0 1 1 0 0,0 0-1 0 0,-1 0 0 0 0,1 1 1 0 0,-13 4-1 0 0,18-5-607 0 0,0 0 1 0 0,1 1-1 0 0,-1-1 0 0 0,0 0 0 0 0,0 1 0 0 0,1 0 1 0 0,-1 0-1 0 0,1 0 0 0 0,-1 0 0 0 0,1 0 0 0 0,0 0 1 0 0,0 1-1 0 0,0-1 0 0 0,0 1 0 0 0,0-1 1 0 0,0 1-1 0 0,1 0 0 0 0,-1-1 0 0 0,1 1 0 0 0,0 0 1 0 0,0 0-1 0 0,0 0 0 0 0,0 4 0 0 0,1-4-75 0 0,0 0 0 0 0,0-1-1 0 0,0 1 1 0 0,0 0 0 0 0,1 0-1 0 0,0-1 1 0 0,-1 1 0 0 0,1 0-1 0 0,0-1 1 0 0,0 1 0 0 0,0-1 0 0 0,1 1-1 0 0,-1-1 1 0 0,1 0 0 0 0,-1 0-1 0 0,1 1 1 0 0,0-1 0 0 0,0 0-1 0 0,3 2 1 0 0,3 4 158 0 0,2 0 0 0 0,-1-1 0 0 0,12 6 0 0 0,50 28 598 0 0,-38-23-457 0 0,-1 1 1 0 0,56 44-1 0 0,-72-48-154 0 0,44 40 689 0 0,-53-48-701 0 0,1 2 1 0 0,-2-1-1 0 0,1 1 1 0 0,-1 0 0 0 0,6 12-1 0 0,-11-18-138 0 0,0-1-1 0 0,0 1 0 0 0,0-1 1 0 0,0 1-1 0 0,0-1 0 0 0,-1 1 1 0 0,1 0-1 0 0,-1-1 0 0 0,0 1 1 0 0,1 0-1 0 0,-1 0 0 0 0,-1-1 1 0 0,1 1-1 0 0,0 0 1 0 0,-1-1-1 0 0,0 5 0 0 0,-1-3 0 0 0,1-1-1 0 0,-1 0 1 0 0,0 0-1 0 0,0 0 1 0 0,0 0-1 0 0,0-1 1 0 0,0 1-1 0 0,-1 0 0 0 0,1-1 1 0 0,-1 0-1 0 0,-4 4 1 0 0,-3 0 83 0 0,-2 1 0 0 0,1-1 1 0 0,-1-1-1 0 0,0 0 0 0 0,-23 6 0 0 0,-17 2 117 0 0,-94 12 0 0 0,79-19-2590 0 0,-1-3-3577 0 0,15-1-1239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38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2527 0 0,'0'0'2730'0'0,"2"0"-1874"0"0,4 1-401 0 0,0 1 1 0 0,0 0-1 0 0,0 0 1 0 0,0 0-1 0 0,0 1 1 0 0,9 5 0 0 0,35 26 721 0 0,-23-14-482 0 0,-7-6-273 0 0,37 25 1188 0 0,110 57-1 0 0,-47-44-453 0 0,56 27 63 0 0,-163-72-1177 0 0,89 42-19 0 0,-99-48-206 0 0,0 0 0 0 0,0 0-1 0 0,1 0 1 0 0,-1 0 0 0 0,1 0 0 0 0,-1-1-1 0 0,1 0 1 0 0,-1 0 0 0 0,1 0-1 0 0,-1 0 1 0 0,1 0 0 0 0,5-2 0 0 0,3-3-1939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39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0 5671 0 0,'0'0'512'0'0,"1"2"-301"0"0,1 2 77 0 0,0 1-1 0 0,-1 0 0 0 0,1 0 1 0 0,-1 0-1 0 0,0 0 1 0 0,0 0-1 0 0,0 0 1 0 0,-1 0-1 0 0,0 9 1 0 0,-1 3 584 0 0,-5 29 1 0 0,-12 34 502 0 0,-4 0-1 0 0,-37 89 1 0 0,20-81-371 0 0,-70 115 0 0 0,35-70-511 0 0,71-127-747 0 0,0-1 0 0 0,1 1 0 0 0,-1 0-1 0 0,1 0 1 0 0,0 1 0 0 0,1-1 0 0 0,0 0-1 0 0,-1 10 1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39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13 5039 0 0,'-9'-3'57'0'0,"4"1"179"0"0,0 0 0 0 0,0 1 0 0 0,0-1 0 0 0,0 1 0 0 0,-1 0 0 0 0,1 1 0 0 0,0-1 1 0 0,-1 1-1 0 0,1 0 0 0 0,-1 1 0 0 0,-4 0 0 0 0,5 0 22 0 0,1 1 1 0 0,0 0 0 0 0,-1 0 0 0 0,1 0 0 0 0,0 0-1 0 0,1 1 1 0 0,-1 0 0 0 0,0 0 0 0 0,1 0-1 0 0,-1 0 1 0 0,1 0 0 0 0,0 1 0 0 0,0-1-1 0 0,1 1 1 0 0,-1 0 0 0 0,1 0 0 0 0,-5 8-1 0 0,-1 6 486 0 0,1 1 0 0 0,-8 34-1 0 0,13-48-689 0 0,-8 45 579 0 0,2 1 0 0 0,-2 67 0 0 0,3-28-134 0 0,-1-16-83 0 0,-4 0 1 0 0,-21 73 0 0 0,22-107-367 0 0,-2 0-1 0 0,-1 0 0 0 0,-2-2 1 0 0,-23 38-1 0 0,13-42-2494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40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1 519 775 0 0,'2'-18'23'0'0,"0"7"-13"0"0,-1 1 1 0 0,-1 0-1 0 0,0-17 0 0 0,-1 13 294 0 0,2 0-1 0 0,-1 0 1 0 0,2 0-1 0 0,-1 0 0 0 0,6-15 1 0 0,23-68 4492 0 0,-24 80-4115 0 0,-2 5-215 0 0,2 0-1 0 0,-1 1 1 0 0,2-1 0 0 0,0 1 0 0 0,0 0 0 0 0,1 1 0 0 0,0 0 0 0 0,0 0 0 0 0,1 1-1 0 0,1 0 1 0 0,0 0 0 0 0,0 1 0 0 0,0 0 0 0 0,13-6 0 0 0,-1 2 2 0 0,0 1 1 0 0,0 1-1 0 0,1 1 1 0 0,0 1-1 0 0,1 1 1 0 0,38-6 0 0 0,-51 11-356 0 0,-1 1 1 0 0,1 0 0 0 0,0 1-1 0 0,0 0 1 0 0,0 1 0 0 0,-1 0 0 0 0,1 1-1 0 0,-1 0 1 0 0,1 1 0 0 0,12 4 0 0 0,-18-5-75 0 0,1 1-1 0 0,0-1 1 0 0,-1 1 0 0 0,0 0 0 0 0,1 1 0 0 0,-1 0 0 0 0,-1-1 0 0 0,1 2 0 0 0,0-1 0 0 0,-1 0 0 0 0,0 1 0 0 0,0 0 0 0 0,0 0 0 0 0,-1 0-1 0 0,0 0 1 0 0,0 1 0 0 0,0-1 0 0 0,4 12 0 0 0,-5-9-26 0 0,0 0-1 0 0,0 0 0 0 0,-1 0 1 0 0,0-1-1 0 0,-1 1 0 0 0,0 0 1 0 0,0 0-1 0 0,0 0 0 0 0,-1 0 1 0 0,0 0-1 0 0,-3 9 1 0 0,0-6 7 0 0,0 0 0 0 0,0 0 0 0 0,-1 0 0 0 0,-1 0 0 0 0,0 0 0 0 0,-12 15 0 0 0,-5 1-77 0 0,-1 0 0 0 0,-2-2 0 0 0,-53 41 1 0 0,46-40-106 0 0,-36 29-198 0 0,60-46 347 0 0,8-8 8 0 0,1 0 0 0 0,-1 0 0 0 0,0 0 0 0 0,1 0 1 0 0,-1 0-1 0 0,0 0 0 0 0,1 0 0 0 0,-1 1 0 0 0,1-1 0 0 0,0 0 0 0 0,-1 0 1 0 0,1 1-1 0 0,0-1 0 0 0,0 0 0 0 0,0 0 0 0 0,0 1 0 0 0,0-1 0 0 0,0 0 1 0 0,0 1-1 0 0,0-1 0 0 0,0 0 0 0 0,1 0 0 0 0,-1 1 0 0 0,0-1 0 0 0,1 0 0 0 0,0 1 1 0 0,1 2-6 0 0,-1 0 1 0 0,1-1-1 0 0,0 0 1 0 0,1 1-1 0 0,-1-1 1 0 0,5 5 0 0 0,22 18 81 0 0,47 33 0 0 0,-1-1 317 0 0,186 156 1835 0 0,-216-180-1950 0 0,0-3 0 0 0,3-2 0 0 0,0-2-1 0 0,1-3 1 0 0,2-1 0 0 0,83 25 0 0 0,-59-23-1009 0 0,-74-24-281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40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879 0 1351 0 0,'-1'2'100'0'0,"-4"30"3387"0"0,-3 65 0 0 0,10 35-1903 0 0,0-66-651 0 0,6 173 1386 0 0,1 58-47 0 0,-7-24-870 0 0,-9 425 1134 0 0,-43-102-936 0 0,-24 6-336 0 0,35-246-672 0 0,2-13-240 0 0,-39 340 357 0 0,72-643-667 0 0,-75 642 412 0 0,17-310-224 0 0,-16-6-94 0 0,-44 71 40 0 0,36-150-96 0 0,64-209-54 0 0,-50 113 1 0 0,70-185-32 0 0,-1 0 1 0 0,-1-1-1 0 0,1 1 0 0 0,-1-1 0 0 0,1 0 1 0 0,-7 6-1 0 0,8-9-171 0 0,1-3 133 0 0,0 1 0 0 0,-1 0 0 0 0,1 0 0 0 0,0-1 0 0 0,0 1 0 0 0,0-1-1 0 0,0 1 1 0 0,0-1 0 0 0,0 1 0 0 0,0-1 0 0 0,0 0 0 0 0,0 1 0 0 0,0-1 0 0 0,0 0 0 0 0,1 0 0 0 0,-1 0 0 0 0,0 1 0 0 0,0-1 0 0 0,1 0 0 0 0,-2-2 0 0 0,0-1-285 0 0,-1 0 0 0 0,1-1 1 0 0,1 1-1 0 0,-3-6 0 0 0,-4-29-1625 0 0,0-14-86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41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1 718 4319 0 0,'2'-1'332'0'0,"12"-5"66"0"0,0 2 0 0 0,1 0 0 0 0,27-5 0 0 0,50 0 2957 0 0,-22 3-2114 0 0,116-5 905 0 0,-84 6-1228 0 0,512-30 2494 0 0,-224 4-2525 0 0,-236 18-546 0 0,347-36 447 0 0,-213 20-320 0 0,285-40 176 0 0,-2-17-391 0 0,344-45-120 0 0,404 3-51 0 0,-1111 113-84 0 0,602-38 94 0 0,-323 34 65 0 0,895 14 100 0 0,-741 15 158 0 0,-180-2 27 0 0,1452 40 1636 0 0,-1758-43-2034 0 0,535 35 16 0 0,-662-37-188 0 0,-4-1-150 0 0,1 1 1 0 0,-1 1-1 0 0,0 1 0 0 0,26 9 1 0 0,-37-8-900 0 0,-13-5 1155 0 0,0-1 0 0 0,0 0 1 0 0,0 0-1 0 0,0 0 1 0 0,0 0-1 0 0,0 0 1 0 0,0 0-1 0 0,0 0 1 0 0,0 0-1 0 0,0 0 1 0 0,0 0-1 0 0,0 0 1 0 0,-1 0-1 0 0,1 0 1 0 0,0 0-1 0 0,0 0 1 0 0,0 0-1 0 0,0 0 0 0 0,0 0 1 0 0,0 0-1 0 0,0 0 1 0 0,0 0-1 0 0,0 0 1 0 0,0 0-1 0 0,0 1 1 0 0,0-1-1 0 0,0 0 1 0 0,0 0-1 0 0,0 0 1 0 0,0 0-1 0 0,0 0 1 0 0,0 0-1 0 0,0 0 1 0 0,0 0-1 0 0,0 0 0 0 0,0 0 1 0 0,0 0-1 0 0,0 0 1 0 0,0 0-1 0 0,0 1 1 0 0,0-1-1 0 0,0 0 1 0 0,0 0-1 0 0,0 0 1 0 0,0 0-1 0 0,0 0 1 0 0,0 0-1 0 0,0 0 1 0 0,0 0-1 0 0,0 0 1 0 0,0 0-1 0 0,0 0 0 0 0,0 0 1 0 0,0 0-1 0 0,1 0 1 0 0,-1 0-1 0 0,0 0 1 0 0,0 1-1 0 0,0-1 1 0 0,0 0-1 0 0,0 0 1 0 0,0 0-1 0 0,0 0 1 0 0,0 0-1 0 0,0 0 1 0 0,0 0-1 0 0,0 0 1 0 0,-4 3-742 0 0,-1 0 1 0 0,0 0 0 0 0,1-1 0 0 0,-1 1-1 0 0,0-1 1 0 0,-1 0 0 0 0,1 0 0 0 0,-8 1 0 0 0,-43 11-5068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42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33 2527 0 0,'0'0'655'0'0,"-9"-13"1078"0"0,1 10-1221 0 0,0 1-1 0 0,0-1 0 0 0,0 0 0 0 0,-9-5 2352 0 0,16 8-2748 0 0,0 0-1 0 0,0 0 1 0 0,0 1-1 0 0,0-1 0 0 0,1 0 1 0 0,-1 1-1 0 0,0-1 1 0 0,0 1-1 0 0,0-1 0 0 0,1 1 1 0 0,-1-1-1 0 0,0 1 1 0 0,1-1-1 0 0,-1 1 0 0 0,1 0 1 0 0,-1 0-1 0 0,0-1 1 0 0,1 1-1 0 0,0 0 0 0 0,-1 0 1 0 0,1-1-1 0 0,-1 3 1 0 0,-9 24 598 0 0,6-16-146 0 0,-9 28 110 0 0,1-1 0 0 0,2 2-1 0 0,-9 76 1 0 0,12-66-233 0 0,-22 185 1157 0 0,27-222-1520 0 0,-23 212 1122 0 0,15-168-636 0 0,-31 105 1 0 0,17-83 188 0 0,3 1 1 0 0,-12 95-1 0 0,-21 81-48 0 0,53-252-701 0 0,0-1 23 0 0,1-6-1907 0 0,1-12-65 0 0,0-6-96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43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109 721 8407 0 0,'-6'-2'176'0'0,"-1"0"0"0"0,0 0 0 0 0,0 1 0 0 0,1 0-1 0 0,-1 0 1 0 0,0 1 0 0 0,0 0 0 0 0,0 0 0 0 0,0 0-1 0 0,0 1 1 0 0,0 0 0 0 0,0 1 0 0 0,-12 3 2892 0 0,25 5-1526 0 0,-3-8-1324 0 0,0 1 0 0 0,0-1 0 0 0,0 0-1 0 0,1 0 1 0 0,-1 0 0 0 0,0 0 0 0 0,1 0 0 0 0,-1-1-1 0 0,1 1 1 0 0,0-1 0 0 0,0 0 0 0 0,-1 0 0 0 0,1-1-1 0 0,5 1 1 0 0,9 1 407 0 0,32-3 0 0 0,-35 1-406 0 0,403-5 1890 0 0,-14 1-1474 0 0,-249 1-446 0 0,250-10 294 0 0,1194-99 661 0 0,-891 57-806 0 0,-279 24-233 0 0,-120 1-44 0 0,-111 10-16 0 0,301-39 58 0 0,-82 7-67 0 0,692-58 113 0 0,-1000 99-83 0 0,1078-91 511 0 0,33 27-505 0 0,-425 48-8 0 0,-753 26-63 0 0,647-6 62 0 0,129 7-63 0 0,-466-7-489 0 0,-338 6 126 0 0,0 0 1 0 0,0-1 0 0 0,0 0-1 0 0,15-5 1 0 0,-26 6-1176 0 0,-15-17-8567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43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1521 0 5783 0 0,'0'0'444'0'0,"1"3"-289"0"0,0 1-127 0 0,0 0 0 0 0,0 1 0 0 0,1-1 0 0 0,0 0 0 0 0,0 0-1 0 0,0 0 1 0 0,6 7 0 0 0,-5-7 54 0 0,-1 0-1 0 0,1 1 1 0 0,0-1 0 0 0,-1 1-1 0 0,0 0 1 0 0,0 0-1 0 0,2 9 1 0 0,-2 9 431 0 0,0 43 1 0 0,-2-16 187 0 0,40 582 4942 0 0,-5-134-4548 0 0,-38-9-638 0 0,-22-201-245 0 0,5-63-38 0 0,-19 166 902 0 0,-88 387 0 0 0,-91 330 1764 0 0,170-811-2280 0 0,12-70-208 0 0,-36 269 380 0 0,-24 132 960 0 0,25-283-1044 0 0,-18-2-296 0 0,10-23-176 0 0,-55 170 50 0 0,27-120-33 0 0,21-51-20 0 0,52-213-138 0 0,-35 127 106 0 0,64-212-136 0 0,-61 239 129 0 0,-18-6-33 0 0,70-216-105 0 0,-20 45-27 0 0,28-70 17 0 0,-1 1 0 0 0,-1-1 0 0 0,-15 21 0 0 0,12-26-134 0 0,10-7 131 0 0,1-1 1 0 0,0 0-1 0 0,-1 0 0 0 0,1 0 1 0 0,0 0-1 0 0,-1 0 1 0 0,1 0-1 0 0,0 0 1 0 0,-1 0-1 0 0,1 0 1 0 0,0 0-1 0 0,-1 0 0 0 0,1 0 1 0 0,0-1-1 0 0,-1 1 1 0 0,1 0-1 0 0,0 0 1 0 0,-1 0-1 0 0,1 0 1 0 0,0-1-1 0 0,-1 1 0 0 0,1 0 1 0 0,0 0-1 0 0,-2-2-55 0 0,1 0-1 0 0,0 0 0 0 0,0 0 1 0 0,-1 0-1 0 0,2 0 0 0 0,-1 0 1 0 0,0 0-1 0 0,-1-5 0 0 0,-1-6-587 0 0,0-1-1 0 0,1 0 1 0 0,0 1-1 0 0,1-1 0 0 0,1-20 1 0 0,8-36-5354 0 0,5 3-830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51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86 775 0 0,'-2'-8'64'0'0,"-4"-32"2947"0"0,2 13 2878 0 0,3 17-1465 0 0,1 12-4341 0 0,1 1-1 0 0,-1-1 1 0 0,1 1 0 0 0,0-1-1 0 0,0 1 1 0 0,0-1-1 0 0,0 0 1 0 0,3 5 0 0 0,0 0 72 0 0,11 24 608 0 0,1-1 0 0 0,35 47 0 0 0,-39-62-502 0 0,0 1 0 0 0,1-2 0 0 0,1 0 1 0 0,1-1-1 0 0,0 0 0 0 0,19 12 0 0 0,-8-9 20 0 0,1-1-1 0 0,43 19 0 0 0,-54-29-522 0 0,0 0-1 0 0,19 4 1 0 0,-22-7-811 0 0,-1 0 1 0 0,1-1 0 0 0,19-1-1 0 0,-15-2-1287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7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70 11719 0 0,'-1'-6'159'0'0,"1"0"-1"0"0,-1-1 0 0 0,0 1 0 0 0,-1 0 0 0 0,1 0 1 0 0,-1 1-1 0 0,0-1 0 0 0,-5-9 2802 0 0,6 17-2007 0 0,-5 14-741 0 0,1 0 0 0 0,0 1 1 0 0,1-1-1 0 0,1 1 0 0 0,-1 24 1 0 0,0-8-210 0 0,-26 271 803 0 0,7-57 156 0 0,17-202-722 0 0,6-43 154 0 0,-12-16 158 0 0,10 5-427 0 0,0 1 0 0 0,0-1 0 0 0,0 0 0 0 0,1 0 0 0 0,1-17 1 0 0,-1 5-111 0 0,-20-258 209 0 0,13 136-218 0 0,8 125-18 0 0,1 1 0 0 0,1-1 0 0 0,1 0 0 0 0,1 1 0 0 0,10-34 0 0 0,-11 45 2 0 0,0 0 0 0 0,0-1 0 0 0,1 1 0 0 0,-1 1 0 0 0,1-1 0 0 0,0 0 0 0 0,1 1 0 0 0,-1 0 0 0 0,1 0 0 0 0,0 0 0 0 0,1 1 0 0 0,-1 0 0 0 0,1 0 0 0 0,6-4 0 0 0,-7 6-5 0 0,-1 0 0 0 0,1 0-1 0 0,0 0 1 0 0,-1 0 0 0 0,1 1 0 0 0,0 0 0 0 0,0 0-1 0 0,0 0 1 0 0,0 1 0 0 0,0 0 0 0 0,0 0 0 0 0,0 0 0 0 0,0 0-1 0 0,0 1 1 0 0,0 0 0 0 0,0 0 0 0 0,0 0 0 0 0,0 0-1 0 0,8 5 1 0 0,-6-2 14 0 0,0 0-1 0 0,-1 0 0 0 0,1 1 1 0 0,-1 0-1 0 0,0 0 0 0 0,-1 0 1 0 0,1 1-1 0 0,-1 0 1 0 0,0 0-1 0 0,0 1 0 0 0,-1-1 1 0 0,6 12-1 0 0,-6-10-3 0 0,0 0 0 0 0,-1 0 0 0 0,0 0 1 0 0,-1 1-1 0 0,1-1 0 0 0,-2 1 0 0 0,1-1 0 0 0,-1 1 0 0 0,-1-1 0 0 0,1 1 0 0 0,-2 12 0 0 0,0-14 10 0 0,-1 0 0 0 0,0-1 1 0 0,0 1-1 0 0,-1 0 0 0 0,0-1 0 0 0,0 1 0 0 0,0-1 0 0 0,-1 0 1 0 0,-8 10-1 0 0,-3 2-54 0 0,-27 27 1 0 0,32-37-127 0 0,1 1 0 0 0,-1-1 0 0 0,0 0 0 0 0,-1-1 0 0 0,0-1 0 0 0,-15 8 0 0 0,18-11-471 0 0,-1 0 0 0 0,1 0 0 0 0,-1-1 1 0 0,0 0-1 0 0,-17 1 0 0 0,23-3 110 0 0,1 0 0 0 0,0 0 1 0 0,-1 0-1 0 0,1 0 0 0 0,0 0 0 0 0,-1-1 0 0 0,1 1 1 0 0,0-1-1 0 0,-1 0 0 0 0,1 0 0 0 0,0 0 0 0 0,0 0 1 0 0,-3-2-1 0 0,-5-4-3346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5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5783 0 0,'0'0'1971'0'0,"0"2"-1228"0"0,2 7-173 0 0,0 0 0 0 0,-1 1 1 0 0,-1-1-1 0 0,1 0 1 0 0,-2 10-1 0 0,-8 50 1444 0 0,3-27-1228 0 0,-29 187 2216 0 0,12-94-1937 0 0,12-69-686 0 0,2-19-54 0 0,-4 90 0 0 0,13-135-391 0 0,12 0-7196 0 0,1-4 1870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52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637 113 4951 0 0,'0'0'224'0'0,"12"3"3602"0"0,-4 2 356 0 0,-4 6-2518 0 0,-5-8-1542 0 0,1 0 0 0 0,-1-1 0 0 0,1 1 0 0 0,-1 0-1 0 0,0-1 1 0 0,0 1 0 0 0,0-1 0 0 0,-1 1 0 0 0,1-1 0 0 0,-1 1-1 0 0,1-1 1 0 0,-1 0 0 0 0,0 0 0 0 0,0 0 0 0 0,-3 3 0 0 0,-6 5 219 0 0,-21 15 0 0 0,22-18-175 0 0,-2 1-80 0 0,-150 106 372 0 0,130-94-433 0 0,-2-1 0 0 0,0-2 1 0 0,-42 14-1 0 0,66-27-19 0 0,-17 6 18 0 0,-1-1 0 0 0,-1-1 0 0 0,0-1-1 0 0,-35 3 1 0 0,63-9-24 0 0,-1-1 0 0 0,0 0 0 0 0,0 0-1 0 0,0 0 1 0 0,0 0 0 0 0,0 0 0 0 0,0 0-1 0 0,0-1 1 0 0,0 1 0 0 0,0-1 0 0 0,1 1 0 0 0,-1-1-1 0 0,0 0 1 0 0,0 0 0 0 0,1 0 0 0 0,-1 0 0 0 0,0 0-1 0 0,1 0 1 0 0,-1 0 0 0 0,-1-2 0 0 0,1 1 3 0 0,1 0 0 0 0,0 0 0 0 0,0 0 1 0 0,1 0-1 0 0,-1 0 0 0 0,0-1 0 0 0,1 1 0 0 0,-1 0 1 0 0,1 0-1 0 0,-1-1 0 0 0,1 1 0 0 0,0 0 0 0 0,0 0 1 0 0,0-1-1 0 0,1 1 0 0 0,-1 0 0 0 0,1-3 1 0 0,2-8-3 0 0,0-1 0 0 0,1 1 0 0 0,1 1 0 0 0,0-1 0 0 0,1 1 0 0 0,0-1 0 0 0,1 2 0 0 0,0-1 0 0 0,1 1 0 0 0,16-19 0 0 0,9-3-2 0 0,66-54 0 0 0,-63 58 2 0 0,19-15-1 0 0,15-12 0 0 0,-62 47 11 0 0,-3 2 42 0 0,-2 19 25 0 0,-3 110 436 0 0,-2-51-108 0 0,2 27 264 0 0,5-1 0 0 0,16 98 0 0 0,-14-164-751 0 0,1-1-1 0 0,14 36 1 0 0,-1-14-6996 0 0,-15-38 934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00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23 295 1807 0 0,'0'0'219'0'0,"2"-12"1985"0"0,-17-41 1825 0 0,15 52-3677 0 0,-7-18 1420 0 0,6 14-1608 0 0,1-1-1 0 0,-1 1 0 0 0,1 0 1 0 0,0 0-1 0 0,0-1 0 0 0,1 1 1 0 0,-1 0-1 0 0,1 0 0 0 0,0-1 1 0 0,1 1-1 0 0,-1 0 0 0 0,1 0 0 0 0,0 0 1 0 0,0 1-1 0 0,0-1 0 0 0,6-7 1 0 0,-2 4 32 0 0,0 0 1 0 0,1 1-1 0 0,0 0 0 0 0,0 0 1 0 0,1 0-1 0 0,0 1 0 0 0,0 1 1 0 0,11-7-1 0 0,-4 4-93 0 0,0 1-1 0 0,1 0 0 0 0,0 2 1 0 0,0 0-1 0 0,0 0 0 0 0,1 1 1 0 0,-1 2-1 0 0,1-1 0 0 0,0 2 1 0 0,0 0-1 0 0,0 1 0 0 0,-1 1 1 0 0,1 0-1 0 0,0 1 0 0 0,32 9 1 0 0,-45-10-103 0 0,1 1 1 0 0,0 0 0 0 0,-1 0 0 0 0,0 0-1 0 0,1 1 1 0 0,-1-1 0 0 0,0 1 0 0 0,0 0-1 0 0,-1 0 1 0 0,1 0 0 0 0,0 1 0 0 0,-1-1-1 0 0,5 8 1 0 0,-4-6-1 0 0,-1 1 0 0 0,1 0 0 0 0,-2 1 0 0 0,1-1 0 0 0,-1 0 0 0 0,0 1 0 0 0,0-1 0 0 0,0 1 1 0 0,0 8-1 0 0,-1-5 9 0 0,0 0 0 0 0,-1-1 0 0 0,-1 1 0 0 0,0 0 0 0 0,0 0 0 0 0,0-1 0 0 0,-1 1 0 0 0,-1-1 0 0 0,0 1 0 0 0,0-1 0 0 0,-1 0 0 0 0,0 0 0 0 0,0 0 0 0 0,-7 8 0 0 0,-70 80 231 0 0,40-50-238 0 0,11-14-140 0 0,29-31 96 0 0,14-5 84 0 0,27-5-58 0 0,63-4 0 0 0,-90 11 13 0 0,-1 1 0 0 0,0 0 0 0 0,1 1-1 0 0,-1 1 1 0 0,0 0 0 0 0,0 1 0 0 0,0 0 0 0 0,0 0-1 0 0,18 9 1 0 0,-24-9 3 0 0,-1 1 0 0 0,1 0 0 0 0,0 0 0 0 0,-1 0 0 0 0,0 1 0 0 0,0-1 0 0 0,0 1 0 0 0,-1 1 0 0 0,1-1 0 0 0,-1 1 0 0 0,-1-1 0 0 0,1 1 0 0 0,-1 0 0 0 0,0 1 0 0 0,0-1 0 0 0,2 7 0 0 0,-2-3 0 0 0,-1 0 0 0 0,0 0 0 0 0,0 0 0 0 0,-1 0 0 0 0,0 0 0 0 0,-1 0 0 0 0,0 0 0 0 0,0 1 0 0 0,-1-1 0 0 0,-2 11 0 0 0,-1-7 17 0 0,0 0-1 0 0,-1 0 1 0 0,0-1 0 0 0,-1 1-1 0 0,-1-1 1 0 0,0 0 0 0 0,0-1-1 0 0,-1 0 1 0 0,-1 0-1 0 0,0-1 1 0 0,-1 0 0 0 0,-11 10-1 0 0,-15 14 110 0 0,-62 47 0 0 0,77-67-69 0 0,0-1 0 0 0,-1-1-1 0 0,-1-1 1 0 0,0-1 0 0 0,-25 8-1 0 0,46-18-54 0 0,0 0 0 0 0,0 0 0 0 0,-1-1 0 0 0,1 1 0 0 0,0-1 0 0 0,-1 0 0 0 0,1 0-1 0 0,0 0 1 0 0,-1 0 0 0 0,1 0 0 0 0,0 0 0 0 0,0 0 0 0 0,-4-2 0 0 0,6 2 0 0 0,-1 0-1 0 0,0 0 1 0 0,0-1 0 0 0,0 1-1 0 0,0 0 1 0 0,1-1 0 0 0,-1 1-1 0 0,0 0 1 0 0,0-1 0 0 0,1 1-1 0 0,-1-1 1 0 0,0 0 0 0 0,0 1 0 0 0,1-1-1 0 0,-1 0 1 0 0,1 1 0 0 0,-1-1-1 0 0,1 0 1 0 0,-1 1 0 0 0,1-1-1 0 0,-1 0 1 0 0,1 0 0 0 0,0 0-1 0 0,-1 0 1 0 0,1 1 0 0 0,0-1 0 0 0,0 0-1 0 0,-1-2 1 0 0,1 1 2 0 0,-2-6-174 0 0,1 0 0 0 0,0 0 0 0 0,0 0 1 0 0,1 0-1 0 0,0-1 0 0 0,0 1 0 0 0,1 0 0 0 0,0 0 0 0 0,4-14 0 0 0,-4 17-242 0 0,0 1 1 0 0,1-1-1 0 0,-1 1 0 0 0,1 0 1 0 0,0 0-1 0 0,0 0 0 0 0,1 0 0 0 0,-1 0 1 0 0,1 0-1 0 0,0 0 0 0 0,0 1 1 0 0,0-1-1 0 0,0 1 0 0 0,1 0 1 0 0,-1 0-1 0 0,1 0 0 0 0,0 1 1 0 0,6-4-1 0 0,1 2-1003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0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162 153 143 0 0,'3'-12'18'0'0,"1"0"-1"0"0,1 0 0 0 0,0 1 1 0 0,1-1-1 0 0,0 1 0 0 0,9-12 1 0 0,-13 20 224 0 0,1-1 0 0 0,-1 0 0 0 0,0 0 0 0 0,0 0 0 0 0,-1 0 0 0 0,1 0 0 0 0,-1-1 0 0 0,0 1 0 0 0,1-8 0 0 0,0 1 582 0 0,-18 83 6277 0 0,-18 58-5111 0 0,2-7-824 0 0,-25 63 523 0 0,-10 45-637 0 0,48-123-1832 0 0,19-106-377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01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363 341 1151 0 0,'1'1'80'0'0,"1"1"255"0"0,0 0 0 0 0,0 0 0 0 0,0-1-1 0 0,0 1 1 0 0,0-1 0 0 0,0 1 0 0 0,0-1-1 0 0,0 0 1 0 0,1 0 0 0 0,-1 0 0 0 0,0 0-1 0 0,1 0 1 0 0,-1 0 0 0 0,1-1-1 0 0,-1 1 1 0 0,1-1 0 0 0,-1 0 0 0 0,4 0-1 0 0,-4 0-80 0 0,0-1-1 0 0,0 1 1 0 0,0-1-1 0 0,0 0 1 0 0,0 0-1 0 0,0 0 1 0 0,0 0-1 0 0,0 0 1 0 0,0 0-1 0 0,0-1 1 0 0,-1 1-1 0 0,3-3 1 0 0,2 0 422 0 0,3-3-371 0 0,-1 0-1 0 0,0 0 0 0 0,0-1 0 0 0,-1 0 1 0 0,1 0-1 0 0,-2-1 0 0 0,1 0 0 0 0,-1 0 1 0 0,-1 0-1 0 0,0-1 0 0 0,0 0 0 0 0,-1 0 1 0 0,0 0-1 0 0,4-18 0 0 0,-6 22-275 0 0,0 0 0 0 0,-1 0 0 0 0,0 0 0 0 0,0 0 0 0 0,-1 0 0 0 0,0-1 0 0 0,0 1 0 0 0,0 0 0 0 0,-1 0 0 0 0,0 0 0 0 0,0 0 0 0 0,0 0 0 0 0,-1 0 0 0 0,-3-8 0 0 0,2 7-18 0 0,0 1 0 0 0,-1-1 0 0 0,0 1 1 0 0,0 0-1 0 0,-1 0 0 0 0,1 1 0 0 0,-1-1 0 0 0,-1 1 0 0 0,1 0 0 0 0,-12-8 1 0 0,12 10-6 0 0,0 0 1 0 0,1 1 0 0 0,-1-1-1 0 0,0 1 1 0 0,0 0 0 0 0,-1 0-1 0 0,1 1 1 0 0,0 0 0 0 0,-1 0-1 0 0,1 0 1 0 0,0 0 0 0 0,-1 1-1 0 0,1 0 1 0 0,-1 0 0 0 0,-7 1-1 0 0,-9 3-32 0 0,0 1-1 0 0,0 1 1 0 0,1 0 0 0 0,-27 14-1 0 0,41-17 19 0 0,0 0 1 0 0,1 1-1 0 0,-1-1 0 0 0,1 2 0 0 0,0-1 1 0 0,0 1-1 0 0,1 0 0 0 0,-1 0 0 0 0,1 0 1 0 0,0 1-1 0 0,1-1 0 0 0,-1 1 0 0 0,1 1 1 0 0,0-1-1 0 0,1 1 0 0 0,-6 12 0 0 0,8-16 4 0 0,1 0 1 0 0,-1-1-1 0 0,1 1 0 0 0,-1 0 0 0 0,1 0 1 0 0,0 0-1 0 0,0 0 0 0 0,1-1 0 0 0,-1 1 1 0 0,0 0-1 0 0,1 0 0 0 0,0-1 0 0 0,0 1 1 0 0,0 0-1 0 0,0-1 0 0 0,0 1 0 0 0,0-1 1 0 0,1 1-1 0 0,-1-1 0 0 0,1 1 0 0 0,-1-1 1 0 0,1 0-1 0 0,0 0 0 0 0,0 0 0 0 0,0 0 1 0 0,0 0-1 0 0,0 0 0 0 0,3 1 0 0 0,8 5-1 0 0,0 0 0 0 0,1 0 0 0 0,0-2 0 0 0,14 6 1 0 0,-12-5 9 0 0,56 20 7 0 0,-48-19 68 0 0,-1 0 1 0 0,0 2-1 0 0,-1 0 0 0 0,0 2 0 0 0,22 15 1 0 0,-40-23-72 0 0,1 0 0 0 0,-1-1 0 0 0,0 2 1 0 0,0-1-1 0 0,0 0 0 0 0,-1 1 1 0 0,0-1-1 0 0,0 1 0 0 0,0 0 0 0 0,0 0 1 0 0,-1 0-1 0 0,1 1 0 0 0,1 6 1 0 0,-3-5 2 0 0,1 1 0 0 0,-1-1 0 0 0,-1 1 0 0 0,1-1 1 0 0,-1 1-1 0 0,-1-1 0 0 0,1 1 0 0 0,-1-1 0 0 0,-2 8 0 0 0,-2 2 16 0 0,0 0 0 0 0,-1-1 0 0 0,-1 1 0 0 0,-1-1 0 0 0,0-1 0 0 0,-1 0-1 0 0,-19 25 1 0 0,16-25 10 0 0,0 0-1 0 0,-1-1 0 0 0,0-1 1 0 0,-2 0-1 0 0,1-1 0 0 0,-2 0 1 0 0,1-1-1 0 0,-1-1 0 0 0,-1 0 1 0 0,0-2-1 0 0,0 0 0 0 0,-19 6 1 0 0,11-5-2 0 0,-1-2 0 0 0,-48 9 1 0 0,67-15-25 0 0,0 0 1 0 0,-1-1-1 0 0,1 1 1 0 0,-1-2-1 0 0,1 1 1 0 0,0-1-1 0 0,-1 0 0 0 0,1 0 1 0 0,0-1-1 0 0,-1 0 1 0 0,1-1-1 0 0,0 1 1 0 0,1-1-1 0 0,-14-8 1 0 0,18 10-6 0 0,0-1 0 0 0,0 0 0 0 0,0 1 1 0 0,0-1-1 0 0,1 0 0 0 0,-1 0 0 0 0,1 0 1 0 0,-1 0-1 0 0,1 0 0 0 0,-1-1 0 0 0,1 1 1 0 0,0 0-1 0 0,0-1 0 0 0,0 1 0 0 0,-1-5 0 0 0,2 3 0 0 0,-1 0-1 0 0,1 0 0 0 0,0 0 0 0 0,0 0 1 0 0,1 0-1 0 0,-1 0 0 0 0,1 1 0 0 0,-1-1 1 0 0,3-5-1 0 0,2-4-6 0 0,0 1 0 0 0,1 0 1 0 0,0 1-1 0 0,1-1 0 0 0,9-10 1 0 0,2-1-142 0 0,0 2 1 0 0,43-39-1 0 0,50-30-514 0 0,-99 81 562 0 0,5-5-527 0 0,1 2 0 0 0,28-16 0 0 0,-24 18-888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09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34 140 5039 0 0,'-2'-1'106'0'0,"-1"-4"129"0"0,0 1 0 0 0,-1 0-1 0 0,1-1 1 0 0,1 1-1 0 0,-1-1 1 0 0,1 0 0 0 0,0 0-1 0 0,0 0 1 0 0,0 0 0 0 0,0 0-1 0 0,1 0 1 0 0,-1-10-1 0 0,3 11 124 0 0,0 1 0 0 0,0-1 0 0 0,1 1 0 0 0,-1 0 0 0 0,1-1 0 0 0,0 1 0 0 0,0 0 0 0 0,0 0 0 0 0,5-4-1 0 0,-4 2-44 0 0,-1 3-181 0 0,-1 0-1 0 0,1 0 0 0 0,-1 1 0 0 0,1-1 0 0 0,0 0 1 0 0,0 1-1 0 0,0-1 0 0 0,0 1 0 0 0,0 0 0 0 0,1-1 0 0 0,3-1 1 0 0,-2 2-59 0 0,0 1 0 0 0,0-1 0 0 0,0 0 0 0 0,0 1-1 0 0,0 0 1 0 0,0 0 0 0 0,0 0 0 0 0,0 0 0 0 0,6 2 0 0 0,-3-1-37 0 0,-1 0-1 0 0,1 1 0 0 0,0 0 0 0 0,-1 0 1 0 0,1 0-1 0 0,-1 1 0 0 0,10 6 1 0 0,-14-8-27 0 0,18 11 120 0 0,0 1-1 0 0,23 20 1 0 0,-35-25-98 0 0,1 0 1 0 0,-1 1 0 0 0,-1 0 0 0 0,0 1-1 0 0,9 14 1 0 0,82 133 462 0 0,-88-142-439 0 0,71 114 584 0 0,-23-44-127 0 0,4 2 40 0 0,-62-85-484 0 0,3 4-35 0 0,-12-7-7047 0 0,7 0 6597 0 0,0 0 0 0 0,1 0 0 0 0,-1-1 0 0 0,-3-2 1 0 0,-4-4-808 0 0,-2 0-83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09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28 6159 0 0,'0'0'282'0'0,"0"-2"-8"0"0,0 1-245 0 0,0 0 0 0 0,1 0-1 0 0,-1-1 1 0 0,0 1 0 0 0,-1 0-1 0 0,1 0 1 0 0,0 0-1 0 0,0-1 1 0 0,0 1 0 0 0,-1 0-1 0 0,1 0 1 0 0,-1 0 0 0 0,1 0-1 0 0,-1-1 1 0 0,1 1-1 0 0,-5-5 5278 0 0,4 7-4674 0 0,-2 2-533 0 0,-1 1 0 0 0,2-1 0 0 0,-1 1 0 0 0,0 0 1 0 0,1-1-1 0 0,-1 1 0 0 0,1 0 0 0 0,0 1 0 0 0,0-1 0 0 0,1 0 0 0 0,-1 0 0 0 0,0 7 0 0 0,-3 11 42 0 0,-1 27 0 0 0,3-26-47 0 0,1-12-60 0 0,-5 48 147 0 0,-3 0-1 0 0,-29 98 1 0 0,25-117-137 0 0,-13 36 258 0 0,-60 122 0 0 0,79-183-563 0 0,0 1 0 0 0,1 0 0 0 0,0 1 0 0 0,1 0-1 0 0,1 0 1 0 0,1 0 0 0 0,0 0 0 0 0,-1 35 0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10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553 409 143 0 0,'17'2'631'0'0,"0"0"-1"0"0,1-1 0 0 0,31-2 1 0 0,-23-3 1242 0 0,1 0 0 0 0,-1-2 1 0 0,32-11 4647 0 0,-60 17-6426 0 0,-1 1 1 0 0,0-1-1 0 0,0 1 0 0 0,1 0 1 0 0,-1 0-1 0 0,0 0 0 0 0,1 0 1 0 0,-4 3-1 0 0,-8 3 23 0 0,-236 107 371 0 0,10 17-424 0 0,231-126-58 0 0,-92 60 44 0 0,14-8 74 0 0,83-55-116 0 0,0 0 0 0 0,1-1 0 0 0,-1 1 0 0 0,0 0 0 0 0,0-1 0 0 0,0 0-1 0 0,0 0 1 0 0,-6 0 0 0 0,9 0-9 0 0,1-1 0 0 0,-1 0 0 0 0,0 0 0 0 0,0 0 0 0 0,0 0 0 0 0,1 0 0 0 0,-1 0 0 0 0,0 0 0 0 0,0-1 0 0 0,1 1 0 0 0,-1 0 0 0 0,0 0 0 0 0,0 0 0 0 0,1-1 0 0 0,-2 0 0 0 0,0-4 0 0 0,2 4 0 0 0,-2-1 2 0 0,1-1 0 0 0,1 0 0 0 0,-1 0 0 0 0,0 0 0 0 0,1 0 0 0 0,-1 0 0 0 0,1 0 0 0 0,0 0 0 0 0,0 0-1 0 0,0 0 1 0 0,0 0 0 0 0,1 0 0 0 0,-1 0 0 0 0,1 0 0 0 0,2-5 0 0 0,1-4 17 0 0,1 0-1 0 0,9-15 1 0 0,-10 18-10 0 0,147-260 307 0 0,-121 219-296 0 0,98-161-108 0 0,-103 170 88 0 0,36-51-10 0 0,-61 92 9 0 0,0 0 0 0 0,0 0 1 0 0,0 0-1 0 0,0 0 0 0 0,0 0 1 0 0,0 0-1 0 0,0 0 0 0 0,0 1 0 0 0,0-1 1 0 0,0 0-1 0 0,0 0 0 0 0,0 0 1 0 0,0 0-1 0 0,0 0 0 0 0,0 0 1 0 0,0 0-1 0 0,0 0 0 0 0,0 0 1 0 0,0 0-1 0 0,0 0 0 0 0,0 0 1 0 0,0 0-1 0 0,0 0 0 0 0,0 0 1 0 0,0 0-1 0 0,0 1 0 0 0,0-1 1 0 0,0 0-1 0 0,0 0 0 0 0,0 0 1 0 0,0 0-1 0 0,0 0 0 0 0,0 0 1 0 0,0 0-1 0 0,0 0 0 0 0,1 0 0 0 0,-1 0 1 0 0,0 0-1 0 0,0 0 0 0 0,0 0 1 0 0,0 0-1 0 0,0 0 0 0 0,0 0 1 0 0,0 0-1 0 0,0 0 0 0 0,0 0 1 0 0,0 0-1 0 0,0 0 0 0 0,0 0 1 0 0,0 0-1 0 0,0 0 0 0 0,1 0 1 0 0,-1 0-1 0 0,0 0 0 0 0,0 0 1 0 0,0 0-1 0 0,0 0 0 0 0,0 0 1 0 0,0 0-1 0 0,0 0 0 0 0,0 0 1 0 0,0 0-1 0 0,6 15-16 0 0,-1 0 1 0 0,0 1-1 0 0,4 30 0 0 0,2 54-51 0 0,-9-76 64 0 0,9 113 258 0 0,26 216 868 0 0,-12-155-818 0 0,-13-102-498 0 0,-8-57-2218 0 0,-2-25 986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14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9 200 599 0 0,'-3'-9'1654'0'0,"2"1"0"0"0,-1-1 0 0 0,1 1-1 0 0,0-12 1 0 0,1 16-1377 0 0,0 0 0 0 0,1 0 1 0 0,-1 1-1 0 0,1-1 0 0 0,0 0 0 0 0,0 1 0 0 0,1-1 0 0 0,-1 1 1 0 0,1-1-1 0 0,-1 1 0 0 0,1 0 0 0 0,4-5 0 0 0,0 0 17 0 0,1 0 0 0 0,1 0 0 0 0,-1 1 0 0 0,1 0 0 0 0,1 0 0 0 0,-1 1-1 0 0,1 0 1 0 0,0 1 0 0 0,1 0 0 0 0,17-7 0 0 0,-18 8-183 0 0,0 1 0 0 0,1 1 0 0 0,-1 0 0 0 0,0 0 1 0 0,1 1-1 0 0,0 0 0 0 0,-1 0 0 0 0,1 1 0 0 0,-1 1 0 0 0,1-1 0 0 0,0 2 0 0 0,9 1 1 0 0,-16-2-104 0 0,0 0 1 0 0,0 0-1 0 0,-1 0 1 0 0,1 0-1 0 0,0 0 0 0 0,-1 1 1 0 0,1-1-1 0 0,-1 1 1 0 0,0 0-1 0 0,1-1 1 0 0,-1 1-1 0 0,0 0 1 0 0,0 0-1 0 0,0 1 1 0 0,0-1-1 0 0,2 4 1 0 0,-2-2-5 0 0,0 0 0 0 0,-1-1 0 0 0,0 1 0 0 0,0 0 1 0 0,0 0-1 0 0,0 0 0 0 0,0 0 0 0 0,-1 0 0 0 0,1 0 0 0 0,-2 7 0 0 0,0 2 14 0 0,-1-1 0 0 0,0 1 0 0 0,-1-1 0 0 0,0 0 0 0 0,-1 0-1 0 0,-8 17 1 0 0,-5 8 82 0 0,-20 45 42 0 0,37-81-73 0 0,16-10 25 0 0,-11 6-69 0 0,3-2-24 0 0,0 1 1 0 0,0 0 0 0 0,1 0 0 0 0,0 1 0 0 0,10-3 0 0 0,-13 5-2 0 0,-1 0 0 0 0,1 1 0 0 0,-1-1 0 0 0,1 1 0 0 0,-1 1 0 0 0,1-1 0 0 0,-1 1-1 0 0,1-1 1 0 0,-1 1 0 0 0,7 3 0 0 0,5 2 31 0 0,0 1-1 0 0,-1 0 0 0 0,0 2 0 0 0,0 0 1 0 0,-1 0-1 0 0,0 1 0 0 0,-1 1 1 0 0,0 1-1 0 0,-1 0 0 0 0,0 1 0 0 0,-1 0 1 0 0,-1 1-1 0 0,14 20 0 0 0,-21-27 7 0 0,0 0 0 0 0,0 0-1 0 0,0 0 1 0 0,-1 1 0 0 0,-1 0-1 0 0,1-1 1 0 0,-1 1 0 0 0,0 0-1 0 0,-1 0 1 0 0,0 0 0 0 0,0 0-1 0 0,-1 1 1 0 0,0-1 0 0 0,0 0 0 0 0,-1 0-1 0 0,0 0 1 0 0,-1 0 0 0 0,1 0-1 0 0,-2 0 1 0 0,1 0 0 0 0,-1 0-1 0 0,0-1 1 0 0,0 0 0 0 0,-1 1-1 0 0,0-1 1 0 0,-1 0 0 0 0,0-1-1 0 0,-10 13 1 0 0,-3-1 49 0 0,-1 0-1 0 0,-1-1 1 0 0,-23 15-1 0 0,-69 37 181 0 0,59-43-1504 0 0,47-23 1019 0 0,0-1-1 0 0,-1 0 0 0 0,1 0 0 0 0,-1 0 1 0 0,0-1-1 0 0,-10 0 0 0 0,16-1-18 0 0,0-1-1 0 0,0 1 1 0 0,0-1-1 0 0,0 0 1 0 0,1 1-1 0 0,-1-1 0 0 0,0 0 1 0 0,0 0-1 0 0,1 1 1 0 0,-1-1-1 0 0,1 0 1 0 0,-1 0-1 0 0,0 0 1 0 0,1 0-1 0 0,0 0 0 0 0,-1 0 1 0 0,1 0-1 0 0,-1 0 1 0 0,1 0-1 0 0,0 0 1 0 0,0 0-1 0 0,0-2 1 0 0,-1-9-4252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14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20 10943 0 0,'0'-2'839'0'0,"1"-14"-476"0"0,-1 14 355 0 0,-2 16 126 0 0,-29 78 1570 0 0,-21 120-559 0 0,4-14-496 0 0,41-171-1572 0 0,-31 114 1367 0 0,13-48-6241 0 0,23-83-615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7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77 3999 0 0,'1'-2'183'0'0,"14"-50"565"0"0,-9 30 8731 0 0,-8 22-8939 0 0,-12 10-225 0 0,0 0 1 0 0,0 1 0 0 0,1 1-1 0 0,0 0 1 0 0,1 1 0 0 0,0 0-1 0 0,-11 17 1 0 0,5-3-175 0 0,1 0 0 0 0,2 1 0 0 0,-14 33 0 0 0,18-34-81 0 0,2 1 0 0 0,0 1-1 0 0,2-1 1 0 0,-6 45 0 0 0,11-52-9 0 0,1-1 0 0 0,1 1-1 0 0,0-1 1 0 0,1 1 0 0 0,2-1 0 0 0,0 0-1 0 0,8 27 1 0 0,-8-38 8 0 0,1-1-1 0 0,0 1 0 0 0,0-1 1 0 0,1 1-1 0 0,0-1 0 0 0,0 0 1 0 0,1-1-1 0 0,0 0 0 0 0,0 0 1 0 0,1 0-1 0 0,0 0 0 0 0,0-1 1 0 0,1 0-1 0 0,-1-1 0 0 0,1 0 1 0 0,0 0-1 0 0,1-1 0 0 0,-1 0 1 0 0,1 0-1 0 0,9 2 0 0 0,-3-1-425 0 0,-1-1 0 0 0,1-1 0 0 0,0-1 0 0 0,0 0 0 0 0,0-1 0 0 0,0 0 0 0 0,0-1 0 0 0,0-1 0 0 0,1 0-1 0 0,-1-1 1 0 0,28-8 0 0 0,-22 2-1813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15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267 322 9903 0 0,'26'-22'496'0'0,"32"-20"0"0"0,-29 23 521 0 0,31-30 0 0 0,-52 42-543 0 0,-1 0 1 0 0,0 0-1 0 0,0-1 1 0 0,-1-1-1 0 0,0 1 1 0 0,0-1-1 0 0,-1 0 1 0 0,6-14-1 0 0,-10 20-400 0 0,1 0 1 0 0,-1 0-1 0 0,-1 0 0 0 0,1 0 0 0 0,0 0 0 0 0,-1 0 1 0 0,1 0-1 0 0,-1 0 0 0 0,0 0 0 0 0,0 0 0 0 0,0 0 1 0 0,0 0-1 0 0,-1 0 0 0 0,1 0 0 0 0,-1 0 0 0 0,0 0 0 0 0,0 0 1 0 0,0 0-1 0 0,0 0 0 0 0,0 0 0 0 0,-1 1 0 0 0,1-1 1 0 0,-1 0-1 0 0,0 1 0 0 0,0 0 0 0 0,0-1 0 0 0,0 1 1 0 0,0 0-1 0 0,0 0 0 0 0,-1 0 0 0 0,1 0 0 0 0,-1 0 0 0 0,1 1 1 0 0,-1-1-1 0 0,0 1 0 0 0,1-1 0 0 0,-1 1 0 0 0,0 0 1 0 0,0 0-1 0 0,0 1 0 0 0,-5-2 0 0 0,-4 1-54 0 0,-1 0 0 0 0,0 1 1 0 0,1 1-1 0 0,-1 0 0 0 0,1 0 0 0 0,-1 1 0 0 0,-17 6 0 0 0,-6 3-18 0 0,-41 19-1 0 0,50-18-1 0 0,1 2 0 0 0,1 0 0 0 0,0 2 0 0 0,-38 31 0 0 0,58-43-10 0 0,0 0 1 0 0,1 1-1 0 0,-1-1 0 0 0,1 1 0 0 0,0 0 1 0 0,1 0-1 0 0,-1 0 0 0 0,1 1 0 0 0,0-1 0 0 0,0 1 1 0 0,-1 6-1 0 0,1 4-2 0 0,5-11 14 0 0,-1-3-3 0 0,0 1 6 0 0,1 0 0 0 0,0 0 0 0 0,0 1 0 0 0,0-1 0 0 0,0-1 1 0 0,1 1-1 0 0,-1 0 0 0 0,1 0 0 0 0,-1-1 0 0 0,1 0 0 0 0,0 1 0 0 0,0-1 0 0 0,0 0 0 0 0,0-1 0 0 0,0 1 0 0 0,1 0 0 0 0,3 0 0 0 0,7 4 71 0 0,1-2-1 0 0,25 6 0 0 0,-31-9-38 0 0,93 17 353 0 0,14 2 110 0 0,-91-14-301 0 0,1 1-1 0 0,32 14 1 0 0,-48-18-110 0 0,-2 1-1 0 0,1 1 1 0 0,0 0-1 0 0,-1 0 1 0 0,0 0-1 0 0,0 1 1 0 0,10 10-1 0 0,-16-14-68 0 0,0 1 0 0 0,0-1 0 0 0,0 1 0 0 0,0 0-1 0 0,-1-1 1 0 0,1 1 0 0 0,-1 0 0 0 0,1 0 0 0 0,-1 0 0 0 0,0 0-1 0 0,0 0 1 0 0,-1 0 0 0 0,1 0 0 0 0,-1 1 0 0 0,1-1 0 0 0,-1 0 0 0 0,0 0-1 0 0,0 1 1 0 0,0-1 0 0 0,-1 0 0 0 0,1 0 0 0 0,-1 0 0 0 0,0 0-1 0 0,0 0 1 0 0,-2 6 0 0 0,-2 3-2 0 0,-1-1 1 0 0,0 0-1 0 0,-1-1 0 0 0,0 0 1 0 0,-1 0-1 0 0,0 0 0 0 0,0-1 1 0 0,-13 11-1 0 0,-11 6 20 0 0,-40 26 0 0 0,49-36-11 0 0,7-4-10 0 0,-1-1 0 0 0,-1 0 1 0 0,0-1-1 0 0,-1-1 0 0 0,0-1 0 0 0,0-1 0 0 0,-38 10 0 0 0,54-17-15 0 0,-1 1 0 0 0,1-1 0 0 0,-1 1 0 0 0,1-1-1 0 0,0-1 1 0 0,-1 1 0 0 0,1 0 0 0 0,0-1 0 0 0,-1 1-1 0 0,1-1 1 0 0,0 0 0 0 0,0 0 0 0 0,-1-1 0 0 0,1 1 0 0 0,0-1-1 0 0,0 1 1 0 0,0-1 0 0 0,1 0 0 0 0,-1 0 0 0 0,0 0-1 0 0,1 0 1 0 0,-5-5 0 0 0,4 3 6 0 0,0 0 0 0 0,0-1 1 0 0,1 1-1 0 0,-1-1 0 0 0,1 0 0 0 0,0 0 1 0 0,0 0-1 0 0,0 0 0 0 0,1 0 1 0 0,0 0-1 0 0,0 0 0 0 0,0 0 0 0 0,0-1 1 0 0,1-5-1 0 0,0-1 2 0 0,1-1 0 0 0,0 0 0 0 0,1 1 0 0 0,0-1 0 0 0,1 1 0 0 0,0 0 0 0 0,1 0 0 0 0,1 0 0 0 0,0 0 1 0 0,0 1-1 0 0,1 0 0 0 0,1 0 0 0 0,-1 0 0 0 0,2 1 0 0 0,0 0 0 0 0,0 0 0 0 0,13-11 0 0 0,11-7-90 0 0,1 2 0 0 0,1 1 0 0 0,1 2 0 0 0,1 1 0 0 0,55-24 0 0 0,-91 45 86 0 0,10-3-1042 0 0,1-1 0 0 0,-1 2 0 0 0,21-6 0 0 0,-13 7-1186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31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2389 319 7455 0 0,'1'0'575'0'0,"5"-1"-278"0"0,-1 0-1 0 0,0 1 1 0 0,0-1-1 0 0,0 1 1 0 0,0 1-1 0 0,0-1 1 0 0,1 0-1 0 0,-1 1 1 0 0,7 2 9121 0 0,-59-1-8226 0 0,0 1 1 0 0,1 3 0 0 0,-64 15 0 0 0,-39 5-898 0 0,-156-4-75 0 0,191-16-176 0 0,-289 5-44 0 0,342-13 15 0 0,0-3-1 0 0,1-2 0 0 0,-1-3 1 0 0,-109-34-1 0 0,85 12-14 0 0,-11-4 0 0 0,79 31 0 0 0,0 1 0 0 0,-1 0 0 0 0,-33-2 0 0 0,-56 8 0 0 0,3 0 0 0 0,45 1 4 0 0,42-1-27 0 0,0-1 1 0 0,-19-2-1 0 0,26 0 23 0 0,9 0 0 0 0,0 1 0 0 0,1 0 0 0 0,-1 0 0 0 0,0 0 0 0 0,1 0 0 0 0,-1-1 0 0 0,1 1 0 0 0,-1 0 0 0 0,0-1 0 0 0,1 1 0 0 0,-1 0 0 0 0,1-1 0 0 0,-1 1 0 0 0,1-1 0 0 0,-1 1 0 0 0,1-1 0 0 0,-1 1 0 0 0,1-1 0 0 0,0 1 0 0 0,-1-1 0 0 0,2-4 0 0 0,-1 5 0 0 0,0-3 0 0 0,0 1 0 0 0,1 0 0 0 0,-1 0 0 0 0,1 0 0 0 0,0-1 0 0 0,-1 1 0 0 0,1 0 0 0 0,0 0 0 0 0,0 0 0 0 0,1 0 0 0 0,-1 0 0 0 0,0 1 0 0 0,2-3 0 0 0,24-23 0 0 0,-16 16 0 0 0,10-7-22 0 0,1 0 0 0 0,39-24 1 0 0,9-7 14 0 0,-66 46 8 0 0,18-14 4 0 0,40-25 0 0 0,-86 67 48 0 0,17-18-56 0 0,-177 150 78 0 0,66-80-80 0 0,-27 18 86 0 0,144-92-33 0 0,-2 3-21 0 0,3-5-20 0 0,0 1 0 0 0,1-1 0 0 0,-1 1 1 0 0,0-1-1 0 0,1 0 0 0 0,-1 0 0 0 0,1 1 0 0 0,0-1 1 0 0,-1 0-1 0 0,1 0 0 0 0,0 0 0 0 0,0 1 0 0 0,0-1 1 0 0,0 0-1 0 0,0 0 0 0 0,1 1 0 0 0,0-1 11 0 0,7 9 27 0 0,1-1 0 0 0,0-1 0 0 0,1 0 0 0 0,-1 0 0 0 0,2-1 0 0 0,13 7 0 0 0,79 30 117 0 0,-76-33-110 0 0,34 13 49 0 0,1-3 0 0 0,94 19 0 0 0,90 4-3896 0 0,-203-36 1387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32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53 161 6735 0 0,'0'0'3834'0'0,"0"3"-2764"0"0,15 132 3758 0 0,-4 73-2918 0 0,-9-154-1321 0 0,-1-1-179 0 0,-2 0 0 0 0,-3 0 0 0 0,-1 0 0 0 0,-20 77 1 0 0,20-115-385 0 0,4-12 139 0 0,0 0 1 0 0,-1 0-1 0 0,2 1 0 0 0,-1-1 1 0 0,0 1-1 0 0,0 4 0 0 0,-10-25 558 0 0,7 9-656 0 0,1-1 0 0 0,0 1 0 0 0,0 0 0 0 0,1-1-1 0 0,0 0 1 0 0,-2-16 0 0 0,1-56 46 0 0,4 67-71 0 0,17-198 194 0 0,-11 163-227 0 0,0-8 82 0 0,33-219 405 0 0,-38 263-486 0 0,1 0 0 0 0,0 1 0 0 0,1-1 0 0 0,1 1 0 0 0,0 0 0 0 0,0 0 0 0 0,13-18 0 0 0,-16 26-7 0 0,1 1-1 0 0,-1-1 0 0 0,1 1 0 0 0,0 0 1 0 0,1 0-1 0 0,-1 0 0 0 0,0 0 0 0 0,1 0 1 0 0,0 1-1 0 0,-1 0 0 0 0,1 0 0 0 0,0 0 1 0 0,0 0-1 0 0,0 0 0 0 0,1 1 0 0 0,-1 0 1 0 0,0 0-1 0 0,0 0 0 0 0,1 0 0 0 0,-1 1 1 0 0,1-1-1 0 0,-1 1 0 0 0,0 1 0 0 0,1-1 1 0 0,-1 0-1 0 0,5 2 0 0 0,0 0 1 0 0,-1 1 1 0 0,0 0-1 0 0,0 0 0 0 0,0 1 0 0 0,0 0 1 0 0,0 0-1 0 0,-1 1 0 0 0,9 7 0 0 0,0 1 13 0 0,0 1-1 0 0,17 21 0 0 0,-29-31-3 0 0,-1 0 1 0 0,0-1 0 0 0,0 1 0 0 0,0 0-1 0 0,-1 0 1 0 0,0 0 0 0 0,1 1-1 0 0,-1-1 1 0 0,-1 1 0 0 0,1-1-1 0 0,-1 1 1 0 0,0-1 0 0 0,0 1-1 0 0,0 0 1 0 0,0 0 0 0 0,-1-1 0 0 0,0 1-1 0 0,0 0 1 0 0,0 0 0 0 0,-1 0-1 0 0,1-1 1 0 0,-1 1 0 0 0,0 0-1 0 0,-1-1 1 0 0,1 1 0 0 0,-1-1-1 0 0,0 1 1 0 0,-3 4 0 0 0,-9 13 26 0 0,-2-2 0 0 0,-1 0 0 0 0,0 0 0 0 0,-39 32 0 0 0,25-24-218 0 0,22-20-9 0 0,-1 0 1 0 0,0-1 0 0 0,-16 8-1 0 0,-3 2-2626 0 0,4 3-6050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32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406 196 6159 0 0,'2'-13'160'0'0,"0"0"0"0"0,0 0-1 0 0,-2 1 1 0 0,1-1-1 0 0,-2 0 1 0 0,0 0 0 0 0,-3-19-1 0 0,3 28 13 0 0,0-1 0 0 0,-1 0 0 0 0,1 1 0 0 0,-1 0 0 0 0,0-1 0 0 0,0 1-1 0 0,-1 0 1 0 0,1 0 0 0 0,-1 0 0 0 0,-4-5 0 0 0,4 7 11 0 0,1 0 1 0 0,-1 0-1 0 0,1 0 1 0 0,-1 0-1 0 0,0 1 0 0 0,0-1 1 0 0,1 1-1 0 0,-1-1 0 0 0,0 1 1 0 0,0 0-1 0 0,-1 0 1 0 0,1 0-1 0 0,0 1 0 0 0,0-1 1 0 0,0 1-1 0 0,-6 0 1 0 0,0 0 21 0 0,1 1 0 0 0,0 1 0 0 0,0-1 0 0 0,-1 1 0 0 0,1 1 0 0 0,1-1 0 0 0,-1 1 0 0 0,0 1 1 0 0,1-1-1 0 0,-1 1 0 0 0,1 1 0 0 0,0-1 0 0 0,0 1 0 0 0,-10 11 0 0 0,-1 1 105 0 0,2 0-1 0 0,0 2 1 0 0,-25 37-1 0 0,26-30-130 0 0,1 0 0 0 0,1 1 0 0 0,1 0 1 0 0,2 1-1 0 0,1 0 0 0 0,0 0 0 0 0,3 1 0 0 0,-5 40 0 0 0,5-7 149 0 0,2 1 1 0 0,11 119 0 0 0,-4-140-87 0 0,2-1 0 0 0,19 71 1 0 0,-21-99-521 0 0,1 0 0 0 0,1-1 0 0 0,0 1 0 0 0,1-1 0 0 0,0 0 0 0 0,1-1 0 0 0,1 0 0 0 0,-1 0 0 0 0,2 0 0 0 0,-1-1 0 0 0,2 0 0 0 0,16 14 0 0 0,-1-9-3930 0 0,1-4-1095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33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3999 0 0,'0'0'183'0'0,"1"2"172"0"0,4 13 820 0 0,-1 1 0 0 0,-1-1 0 0 0,0 1 0 0 0,-1 0 0 0 0,1 16 0 0 0,-1-4-67 0 0,2 245 3771 0 0,-6-151-3914 0 0,-2-75-981 0 0,4-46-293 0 0,-2-20-9703 0 0,1 15 10208 0 0,1 1 0 0 0,-1-1 0 0 0,1 0 0 0 0,0 0 0 0 0,0 0 0 0 0,0 0 0 0 0,1 0 0 0 0,-1 0 0 0 0,1 0 0 0 0,0 0 0 0 0,0 0 0 0 0,0 1 0 0 0,4-8 0 0 0,-1 4 428 0 0,1 0-1 0 0,-1 1 1 0 0,1-1-1 0 0,1 1 1 0 0,11-11-1 0 0,-6 7-129 0 0,92-91 1795 0 0,-87 83-2243 0 0,0-1 1 0 0,-2-1-1 0 0,24-40 0 0 0,-29 42 10 0 0,-2 7 104 0 0,-1-1 0 0 0,0 0 0 0 0,6-21 0 0 0,-12 32 570 0 0,0-5 1178 0 0,6 325 154 0 0,1-233-1640 0 0,-6-75-1032 0 0,1 0 1 0 0,1 0-1 0 0,-1 0 0 0 0,2 0 1 0 0,5 13-1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33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1 122 775 0 0,'5'-8'234'0'0,"0"0"-1"0"0,0 1 0 0 0,1-1 1 0 0,-1 1-1 0 0,2 1 0 0 0,-1-1 1 0 0,1 1-1 0 0,0 0 0 0 0,0 0 0 0 0,13-6 1 0 0,-10 6 682 0 0,1 0-1 0 0,0 1 1 0 0,1 0 0 0 0,-1 1 0 0 0,1 0 0 0 0,0 1 0 0 0,17-3 0 0 0,-22 5-583 0 0,-1 1 0 0 0,0 0 0 0 0,0 0 0 0 0,1 0 0 0 0,-1 1 0 0 0,0 0 1 0 0,0 0-1 0 0,0 1 0 0 0,1-1 0 0 0,-2 1 0 0 0,12 6 0 0 0,-9-4-23 0 0,0 1-1 0 0,-1 0 1 0 0,1 1-1 0 0,-1 0 1 0 0,-1 0-1 0 0,1 0 0 0 0,8 11 1 0 0,-1 4 127 0 0,0 0 1 0 0,-2 0-1 0 0,0 1 0 0 0,-2 1 1 0 0,10 25-1 0 0,-11-19-188 0 0,-1 0 1 0 0,-1 0-1 0 0,-1 0 1 0 0,-1 1-1 0 0,-2 0 1 0 0,-1 0-1 0 0,-5 57 1 0 0,-3-26 77 0 0,-4 0 0 0 0,-30 109 0 0 0,26-130-911 0 0,0 0-1 0 0,-36 65 1 0 0,43-89-1273 0 0,2-3-93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33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14479 0 0,'0'0'1116'0'0,"2"0"-680"0"0,11 3 196 0 0,1-2 0 0 0,-1 1 0 0 0,0-2 0 0 0,24-1 0 0 0,169-42 2344 0 0,-43 5-5938 0 0,-141 34-4028 0 0</inkml:trace>
  <inkml:trace contextRef="#ctx0" brushRef="#br0" timeOffset="1">130 471 14079 0 0,'0'0'1276'0'0,"2"1"-1049"0"0,7 1 149 0 0,1 0 0 0 0,-1 0-1 0 0,1-1 1 0 0,-1 0 0 0 0,1-1 0 0 0,-1 0 0 0 0,1-1 0 0 0,17-2-1 0 0,0-3 854 0 0,48-16 0 0 0,-49 12-1515 0 0,0-2 0 0 0,27-17 0 0 0,-12 7-2475 0 0,-22 12 173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3:16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5 289 975 0 0,'-2'-5'158'0'0,"1"0"-1"0"0,0 0 0 0 0,1 0 0 0 0,-1-1 1 0 0,1 1-1 0 0,0 0 0 0 0,0 0 0 0 0,1 0 1 0 0,0-1-1 0 0,-1 1 0 0 0,2 0 0 0 0,-1 0 1 0 0,3-6-1 0 0,1-1 303 0 0,1 0 0 0 0,0 1 1 0 0,1 0-1 0 0,0 0 0 0 0,1 0 1 0 0,0 1-1 0 0,0 0 0 0 0,1 0 1 0 0,1 1-1 0 0,0 0 0 0 0,0 1 1 0 0,0 0-1 0 0,1 1 0 0 0,0 0 1 0 0,21-9-1 0 0,-6 5 37 0 0,-1 2-1 0 0,1 1 1 0 0,46-8-1 0 0,-57 14-378 0 0,1 0 0 0 0,-1 1 1 0 0,1 1-1 0 0,-1 0 0 0 0,1 2 0 0 0,-1-1 0 0 0,0 2 0 0 0,16 4 0 0 0,-20-4-90 0 0,1 2 0 0 0,0 0-1 0 0,-1 0 1 0 0,0 1 0 0 0,0 0-1 0 0,0 1 1 0 0,-1 0 0 0 0,0 1-1 0 0,-1 0 1 0 0,1 0 0 0 0,-2 1-1 0 0,1 0 1 0 0,-1 1 0 0 0,11 16 0 0 0,-12-13-15 0 0,0 0 1 0 0,-1 0 0 0 0,0 0 0 0 0,-1 1 0 0 0,0-1-1 0 0,-1 1 1 0 0,-1 0 0 0 0,-1 1 0 0 0,1-1 0 0 0,-2 0-1 0 0,0 1 1 0 0,-2 19 0 0 0,0-19 10 0 0,-1 0-1 0 0,-1 1 1 0 0,0-1 0 0 0,-1-1-1 0 0,-1 1 1 0 0,0-1 0 0 0,-8 16-1 0 0,1-8 19 0 0,-1 0 0 0 0,-1-1 0 0 0,-25 30 0 0 0,32-42-54 0 0,0 0 0 0 0,0 0 0 0 0,1 1-1 0 0,1 0 1 0 0,0 1 0 0 0,0-1 0 0 0,1 1-1 0 0,0 0 1 0 0,1 0 0 0 0,-3 14 0 0 0,4-9-936 0 0,0-1 0 0 0,1 16 0 0 0,1-18-682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3:1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5 431 0 0,'-3'18'1751'0'0,"1"-7"775"0"0,1 1 3980 0 0,1-12-6457 0 0,1 0 0 0 0,-1 1 0 0 0,0-1 0 0 0,0 0 0 0 0,1 0 1 0 0,-1 0-1 0 0,0 0 0 0 0,1 1 0 0 0,-1-1 0 0 0,0 0 0 0 0,1 0 0 0 0,-1 0 0 0 0,0 0 0 0 0,1 0 0 0 0,-1 0 1 0 0,0 0-1 0 0,1 0 0 0 0,-1 0 0 0 0,0 0 0 0 0,1 0 0 0 0,-1 0 0 0 0,0 0 0 0 0,1 0 0 0 0,-1 0 0 0 0,0 0 1 0 0,1 0-1 0 0,0-1 0 0 0,11-2 615 0 0,-11 3-611 0 0,2-2 91 0 0,0 1 0 0 0,-1-1 0 0 0,1 1 0 0 0,-1-1-1 0 0,1 0 1 0 0,-1 0 0 0 0,1 0 0 0 0,3-4 0 0 0,1-2 149 0 0,-6 7-188 0 0,-1-1-18 0 0,0-4-59 0 0,0 5-26 0 0,0 1-1 0 0,0 0 1 0 0,-1-1 0 0 0,1 1-1 0 0,0 0 1 0 0,0-1 0 0 0,0 1-1 0 0,-1 0 1 0 0,1 0-1 0 0,0-1 1 0 0,-1 1 0 0 0,1 0-1 0 0,0 0 1 0 0,0-1 0 0 0,-1 1-1 0 0,1 0 1 0 0,-1 0 0 0 0,1 0-1 0 0,0-1 1 0 0,-1 1 0 0 0,1 0-1 0 0,0 0 1 0 0,-1 0 0 0 0,1 0-1 0 0,-1 0 1 0 0,1 0 0 0 0,0 0-1 0 0,-1 0 1 0 0,1 0 0 0 0,0 0-1 0 0,-1 0 1 0 0,1 0 0 0 0,-1 0-1 0 0,1 1 1 0 0,-14 1-7 0 0,12-2 5 0 0,1 0 0 0 0,0 0 0 0 0,1 0 0 0 0,-1 0 0 0 0,0 1 0 0 0,0-1 0 0 0,1 0 0 0 0,-1 0 0 0 0,0 1 0 0 0,1-1 0 0 0,-1 0 0 0 0,0 1 0 0 0,1-1 0 0 0,-1 1 0 0 0,1-1 0 0 0,-1 1 0 0 0,1-1 0 0 0,-1 1 0 0 0,0 1 0 0 0,-4 3-12 0 0,4-2-48 0 0,1-2 58 0 0,0 0-1 0 0,1 0 0 0 0,-1-1 0 0 0,0 1 1 0 0,0 0-1 0 0,0-1 0 0 0,1 1 0 0 0,-1 0 1 0 0,0-1-1 0 0,1 1 0 0 0,-1 0 0 0 0,1-1 1 0 0,-1 1-1 0 0,0-1 0 0 0,1 1 0 0 0,-1-1 1 0 0,1 1-1 0 0,0-1 0 0 0,-1 1 0 0 0,1-1 1 0 0,-1 0-1 0 0,1 1 0 0 0,0-1 0 0 0,0 1 1 0 0,2 0-2 0 0,12 6 4 0 0,-11-8 0 0 0,-1 1 0 0 0,9 0 0 0 0,0 0 0 0 0,-3 0 11 0 0,-7 0 18 0 0,0 0-89 0 0,6 2-41 0 0,-6-2-10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3:17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1913 553 2791 0 0,'2'1'207'0'0,"79"6"3946"0"0,-83-7-3614 0 0,-15 2 668 0 0,0-1 0 0 0,-28-3 0 0 0,3 1 235 0 0,-205-17 460 0 0,158 4-1579 0 0,-47-4 257 0 0,-531-23 61 0 0,586 35-621 0 0,-99-21 0 0 0,163 24-20 0 0,4 0 0 0 0,-1 1 0 0 0,1-2 0 0 0,0 0 0 0 0,-22-9 0 0 0,31 11 6 0 0,1-1-1 0 0,0 1 0 0 0,0 0 1 0 0,0-1-1 0 0,0 0 0 0 0,0 0 1 0 0,1 0-1 0 0,-1 0 0 0 0,1 0 1 0 0,0-1-1 0 0,0 1 0 0 0,0-1 1 0 0,0 1-1 0 0,1-1 0 0 0,-1 0 1 0 0,1 1-1 0 0,0-1 0 0 0,0 0 1 0 0,0 0-1 0 0,1 0 0 0 0,-1 0 1 0 0,1 0-1 0 0,0 0 0 0 0,0 0 1 0 0,0 0-1 0 0,1 0 0 0 0,0 0 1 0 0,-1 0-1 0 0,1 0 0 0 0,1 0 1 0 0,-1 1-1 0 0,0-1 0 0 0,1 0 1 0 0,0 1-1 0 0,2-5 0 0 0,19-26-5 0 0,2 1 0 0 0,1 1 0 0 0,1 1 0 0 0,35-31 0 0 0,-45 48 1 0 0,32-23-1 0 0,-2 4-11 0 0,-45 32-43 0 0,-9 13-10 0 0,-2 1 64 0 0,0-1 0 0 0,-1 0 0 0 0,0 0 0 0 0,-1-1 0 0 0,-15 12 0 0 0,4-3 0 0 0,-121 99 66 0 0,4-4-68 0 0,116-94-2 0 0,-94 95 13 0 0,105-103-17 0 0,1 1 0 0 0,1 1-1 0 0,0 0 1 0 0,0 1 0 0 0,2 0-1 0 0,-13 32 1 0 0,19-43 5 0 0,1-1-1 0 0,0 1 1 0 0,0-1-1 0 0,0 1 1 0 0,0 0 0 0 0,1 0-1 0 0,0-1 1 0 0,0 1-1 0 0,0 0 1 0 0,0-1 0 0 0,1 1-1 0 0,0 0 1 0 0,3 7-1 0 0,-2-6 2 0 0,0-1-1 0 0,1 0 1 0 0,0 0 0 0 0,0 0-1 0 0,1-1 1 0 0,-1 1-1 0 0,1-1 1 0 0,0 0-1 0 0,0 0 1 0 0,9 7-1 0 0,5 2 29 0 0,1-1 0 0 0,1 0-1 0 0,0-2 1 0 0,0 0 0 0 0,27 8-1 0 0,111 27 184 0 0,-110-33-164 0 0,228 51-1558 0 0,-238-57-14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02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1583 0 0,'0'0'7912'0'0,"0"2"-7550"0"0,32 174 3360 0 0,-9-56-2055 0 0,6 26-268 0 0,-8-48-523 0 0,1 7 121 0 0,22 146 1060 0 0,-16 118-446 0 0,-16-175-1070 0 0,41 390 534 0 0,-1-219-758 0 0,-46-302-269 0 0,-4-33 17 0 0,1 0 0 0 0,2-1 0 0 0,1 1 0 0 0,11 33 0 0 0,-16-61-134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8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9359 0 0,'0'0'1359'0'0,"2"0"-964"0"0,7 4 239 0 0,0 0 1 0 0,0 0-1 0 0,0 1 1 0 0,14 10 0 0 0,33 31 1941 0 0,-34-28-1935 0 0,22 20 231 0 0,31 25 126 0 0,-67-57-1224 0 0,1-1 1 0 0,0 0-1 0 0,0 0 1 0 0,0 0-1 0 0,0-2 1 0 0,1 1-1 0 0,13 3 1 0 0,-20-7-725 0 0,1 1 1 0 0,-1-1 0 0 0,1 1 0 0 0,0-1 0 0 0,6-1 0 0 0,2-2-4182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3:18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138 829 2527 0 0,'2'-4'19'0'0,"-1"0"-1"0"0,1 0 1 0 0,-1 0-1 0 0,1 0 0 0 0,0 0 1 0 0,0 0-1 0 0,4-3 1 0 0,6-12 6696 0 0,-24 27-6244 0 0,6-2-378 0 0,1 0-1 0 0,0 0 1 0 0,1 1 0 0 0,-1-1 0 0 0,1 1 0 0 0,-5 13 0 0 0,1-3 83 0 0,-8 31 0 0 0,11-25 29 0 0,1-1 0 0 0,1 1 0 0 0,1 0 0 0 0,1 43 0 0 0,4-34 80 0 0,0 0 0 0 0,16 59 0 0 0,-18-85-379 0 0,3 7 550 0 0,-1-13-110 0 0,0-7-139 0 0,-1 1-99 0 0,-1 0-1 0 0,0-1 1 0 0,0 1 0 0 0,-1 0 0 0 0,1 0-1 0 0,-1 0 1 0 0,-2-12 0 0 0,-1-2 220 0 0,-7-22 1 0 0,3 17-108 0 0,-17-72 178 0 0,0 7-171 0 0,-16-126 0 0 0,34 159-184 0 0,3-1 0 0 0,2 0 0 0 0,11-97 0 0 0,-6 127-32 0 0,1 0 1 0 0,1 1-1 0 0,2 0 0 0 0,1 1 0 0 0,1 0 0 0 0,1 0 1 0 0,1 1-1 0 0,1 0 0 0 0,29-39 0 0 0,-38 58 20 0 0,0 1 0 0 0,0 1 0 0 0,1-1 0 0 0,0 0-1 0 0,0 1 1 0 0,0 0 0 0 0,7-4 0 0 0,-11 7-26 0 0,1 0-1 0 0,0 0 1 0 0,0 0 0 0 0,0 0 0 0 0,0 1 0 0 0,0-1-1 0 0,0 1 1 0 0,0-1 0 0 0,0 1 0 0 0,1 0 0 0 0,-1-1-1 0 0,0 1 1 0 0,0 0 0 0 0,0 0 0 0 0,0 1 0 0 0,0-1-1 0 0,0 0 1 0 0,0 1 0 0 0,0-1 0 0 0,0 1 0 0 0,0 0-1 0 0,0 0 1 0 0,0 0 0 0 0,0 0 0 0 0,3 2 0 0 0,2 2-5 0 0,0 2 1 0 0,0-1 0 0 0,0 1-1 0 0,-1 0 1 0 0,0 0 0 0 0,9 14-1 0 0,25 53-3 0 0,-27-48 3 0 0,-4-7 5 0 0,-1 1-1 0 0,0 0 0 0 0,-1 0 0 0 0,-2 1 1 0 0,0 0-1 0 0,-1 0 0 0 0,-1 0 0 0 0,1 32 1 0 0,-5-27 36 0 0,0 0 0 0 0,-1 0 1 0 0,-2-1-1 0 0,-1 1 1 0 0,-1-1-1 0 0,-14 41 0 0 0,6-33-72 0 0,0-1-1 0 0,-33 51 1 0 0,32-59-1823 0 0,-37 40 0 0 0,34-47-1686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3:18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415 109 3679 0 0,'-1'-8'38'0'0,"2"-1"0"0"0,-1 1 0 0 0,1-1 0 0 0,2-8-1 0 0,2-27 1906 0 0,-5 35 961 0 0,-1 8-2484 0 0,-2 0-296 0 0,1 0 0 0 0,-1 1 0 0 0,1-1 1 0 0,-1 1-1 0 0,0 0 0 0 0,1-1 0 0 0,-1 1 0 0 0,1 0 0 0 0,-1 0 0 0 0,0 1 0 0 0,1-1 0 0 0,-6 2 0 0 0,3-1 1 0 0,-1 1-1 0 0,1 1 1 0 0,0-1 0 0 0,0 1-1 0 0,-8 4 1 0 0,0 4 20 0 0,0-1 1 0 0,0 2-1 0 0,-12 13 1 0 0,2 2-92 0 0,1 1-1 0 0,1 1 1 0 0,2 1 0 0 0,1 0-1 0 0,2 1 1 0 0,-24 63 0 0 0,12-10 90 0 0,-27 133 1 0 0,23-39 171 0 0,28-149-238 0 0,2 1-1 0 0,1-1 1 0 0,2 0 0 0 0,4 33-1 0 0,-4-53-112 0 0,1 1 1 0 0,0-1-1 0 0,0-1 0 0 0,1 1 0 0 0,0 0 0 0 0,1-1 0 0 0,0 1 0 0 0,0-1 0 0 0,1 0 0 0 0,0 0 1 0 0,0-1-1 0 0,1 1 0 0 0,0-1 0 0 0,0-1 0 0 0,1 1 0 0 0,-1-1 0 0 0,1 0 0 0 0,1 0 0 0 0,-1-1 1 0 0,1 0-1 0 0,0-1 0 0 0,0 1 0 0 0,1-1 0 0 0,-1-1 0 0 0,1 0 0 0 0,0 0 0 0 0,0-1 0 0 0,0 0 1 0 0,0 0-1 0 0,0-1 0 0 0,0 0 0 0 0,1-1 0 0 0,-1 0 0 0 0,0 0 0 0 0,16-4 0 0 0,8-3-1749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3:19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3367 0 0,'2'-8'350'0'0,"0"3"-143"0"0,0 1-1 0 0,0 0 1 0 0,0 0 0 0 0,0 0 0 0 0,1 0 0 0 0,-1 1-1 0 0,1-1 1 0 0,0 1 0 0 0,0-1 0 0 0,0 1-1 0 0,1 0 1 0 0,-1 0 0 0 0,1 1 0 0 0,0-1 0 0 0,-1 1-1 0 0,1-1 1 0 0,0 1 0 0 0,0 0 0 0 0,1 1 0 0 0,7-3-1 0 0,7-1 290 0 0,1 1 0 0 0,-1 0 0 0 0,28 0 0 0 0,-39 3-404 0 0,284-5 1636 0 0,-206 6-1624 0 0,-67 1-250 0 0,-17 0 70 0 0,-1-1-210 0 0,-78-7-3259 0 0,1 0 3894 0 0,75 8-273 0 0,0-1 0 0 0,-1 1 0 0 0,1-1 0 0 0,0 1 0 0 0,0-1 1 0 0,0 1-1 0 0,0 0 0 0 0,0-1 0 0 0,0 1 0 0 0,0 0 0 0 0,0 0 0 0 0,1 0 0 0 0,-1 0 0 0 0,0 0 0 0 0,0 0 0 0 0,1 0 0 0 0,-1 0 0 0 0,0 0 0 0 0,1 0 0 0 0,-1 0 0 0 0,1 0 0 0 0,0 0 0 0 0,-1 1 0 0 0,1 1 0 0 0,-8 30 439 0 0,-2 62 604 0 0,4-23-614 0 0,-5 37 125 0 0,-17 103 2 0 0,23-187-657 0 0,1 1 0 0 0,1-1 1 0 0,0 36-1 0 0,3-57-235 0 0,0 0 0 0 0,0 0 0 0 0,1 0-1 0 0,0-1 1 0 0,-1 1 0 0 0,2 0 0 0 0,-1 0 0 0 0,0-1 0 0 0,1 1 0 0 0,1 3 0 0 0,5 3-3698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3:1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10047 0 0,'3'-2'50'0'0,"-1"0"-1"0"0,2 0 1 0 0,-1 0-1 0 0,0 1 1 0 0,0-1-1 0 0,0 1 1 0 0,1 0-1 0 0,-1 0 0 0 0,1 0 1 0 0,-1 0-1 0 0,1 1 1 0 0,-1-1-1 0 0,1 1 1 0 0,-1 0-1 0 0,1 0 1 0 0,-1 0-1 0 0,1 1 1 0 0,0-1-1 0 0,-1 1 0 0 0,0 0 1 0 0,6 2-1 0 0,0 0 29 0 0,-1 1-1 0 0,0 0 0 0 0,0 1 1 0 0,-1-1-1 0 0,1 2 1 0 0,-1-1-1 0 0,0 1 0 0 0,0 0 1 0 0,-1 0-1 0 0,0 1 0 0 0,0 0 1 0 0,0 0-1 0 0,4 8 1 0 0,7 13 357 0 0,-1 1 0 0 0,14 36 1 0 0,-27-59-416 0 0,9 26 113 0 0,-1 1 1 0 0,-1 0 0 0 0,-2 1-1 0 0,-1-1 1 0 0,-2 2 0 0 0,-2-1-1 0 0,0 65 1 0 0,-6-62 9 0 0,0 0 1 0 0,-3 0-1 0 0,-1-1 1 0 0,-2 1-1 0 0,-1-1 0 0 0,-28 65 1 0 0,16-54-902 0 0,-51 79 0 0 0,-5-18-4685 0 0,66-92 1679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3:20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7455 0 0,'1'-1'340'0'0,"6"-4"-268"0"0,0 0 1 0 0,0 0-1 0 0,0 1 0 0 0,0 0 0 0 0,1 1 0 0 0,9-4 0 0 0,13-5 221 0 0,-15 4-214 0 0,6-3 548 0 0,25-9 0 0 0,-40 18-623 0 0,0 0 0 0 0,0 1-1 0 0,0-1 1 0 0,0 1 0 0 0,0 0 0 0 0,0 1 0 0 0,0 0 0 0 0,0 0 0 0 0,9 1 0 0 0,-13-1-282 0 0</inkml:trace>
  <inkml:trace contextRef="#ctx0" brushRef="#br0" timeOffset="1">111 446 7631 0 0,'0'0'824'0'0,"10"-8"-824"0"0,0-2 408 0 0,-1 3 64 0 0,3-1 8 0 0,0 0 8 0 0,-1 0-328 0 0,3-1-72 0 0,3 1-16 0 0,1-2 0 0 0,5 1-952 0 0,2-3-192 0 0,4-2-40 0 0,2-1-2056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3:20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2 177 4319 0 0,'-1'-3'29'0'0,"1"-1"-1"0"0,0 0 1 0 0,-1 1-1 0 0,2-1 1 0 0,-1 0-1 0 0,0 1 1 0 0,1-1-1 0 0,-1 1 1 0 0,1-1-1 0 0,0 1 1 0 0,1-1-1 0 0,-1 1 1 0 0,0-1-1 0 0,1 1 1 0 0,2-3-1 0 0,5-7 857 0 0,2 1 0 0 0,0 0 0 0 0,0 1 0 0 0,15-12-1 0 0,-19 17-362 0 0,1 1 0 0 0,-1 0 0 0 0,1 0-1 0 0,1 0 1 0 0,-1 1 0 0 0,1 1 0 0 0,0-1 0 0 0,13-2-1 0 0,-17 5-413 0 0,-1 0 1 0 0,1 0-1 0 0,-1 1 0 0 0,1 0 0 0 0,0 0 0 0 0,-1 0 0 0 0,1 0 1 0 0,0 1-1 0 0,-1 0 0 0 0,1 0 0 0 0,-1 0 0 0 0,1 1 0 0 0,-1-1 0 0 0,0 1 1 0 0,1 0-1 0 0,4 4 0 0 0,-4-3-78 0 0,-1 0 0 0 0,-1 0 0 0 0,1 1 0 0 0,0 0 0 0 0,-1 0 0 0 0,0 0 0 0 0,0 0 0 0 0,0 0 0 0 0,-1 1-1 0 0,1-1 1 0 0,-1 1 0 0 0,0-1 0 0 0,0 1 0 0 0,2 10 0 0 0,-1 0-23 0 0,-1 0-1 0 0,0 0 0 0 0,-1 1 0 0 0,-1-1 1 0 0,-1 0-1 0 0,0 1 0 0 0,-1-1 0 0 0,-5 22 1 0 0,-7 16 46 0 0,-21 51 1 0 0,21-64-63 0 0,11-31 14 0 0,-78 248-282 0 0,32-44-4622 0 0,37-153 587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3:20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1583 0 0,'0'0'396'0'0,"1"2"962"0"0,8 29 6138 0 0,-9-30-6675 0 0,1 1-77 0 0,-1 0-641 0 0,1-1 0 0 0,0 1 0 0 0,-1-1-1 0 0,1 1 1 0 0,0-1 0 0 0,0 0 0 0 0,0 0 0 0 0,0 1 0 0 0,0-1 0 0 0,0 0-1 0 0,0 0 1 0 0,0 0 0 0 0,1 0 0 0 0,-1 0 0 0 0,0 0 0 0 0,1-1 0 0 0,-1 1-1 0 0,0 0 1 0 0,1-1 0 0 0,-1 1 0 0 0,1-1 0 0 0,-1 1 0 0 0,1-1 0 0 0,-1 0-1 0 0,1 1 1 0 0,0-1 0 0 0,-1 0 0 0 0,1 0 0 0 0,-1 0 0 0 0,1 0-1 0 0,-1-1 1 0 0,1 1 0 0 0,-1 0 0 0 0,1-1 0 0 0,-1 1 0 0 0,3-1 0 0 0,0-1 58 0 0,0 1 1 0 0,0-1 0 0 0,1 0-1 0 0,-1 0 1 0 0,0 0-1 0 0,0 0 1 0 0,-1-1 0 0 0,1 0-1 0 0,0 0 1 0 0,-1 0 0 0 0,6-6-1 0 0,-9 9-151 0 0,2-2 11 0 0,-1 0 0 0 0,0 1 0 0 0,0-1 1 0 0,1 0-1 0 0,-1 0 0 0 0,0 0 0 0 0,-1 0 0 0 0,1-1 0 0 0,0 1 1 0 0,-1 0-1 0 0,1 0 0 0 0,-1 0 0 0 0,1-1 0 0 0,-1 1 0 0 0,0 0 1 0 0,0 0-1 0 0,0-3 0 0 0,-1-2 34 0 0,-4 2-45 0 0,3 5-11 0 0,0 0-1 0 0,0 0 1 0 0,0 0-1 0 0,0 0 1 0 0,0 0-1 0 0,0 1 1 0 0,0-1 0 0 0,0 1-1 0 0,1-1 1 0 0,-1 1-1 0 0,0 0 1 0 0,0 0-1 0 0,0 0 1 0 0,0 0-1 0 0,1 0 1 0 0,-4 2-1 0 0,-25 24-44 0 0,29-26 44 0 0,0 1 0 0 0,-2 0 1 0 0,1 0-1 0 0,0 0 0 0 0,-1 1 1 0 0,1 0-1 0 0,0-1 0 0 0,1 1 1 0 0,-3 4-1 0 0,-14 24 16 0 0,17-30 140 0 0,6-1-77 0 0,1 0-1 0 0,-1-1 0 0 0,1 0 0 0 0,-1 0 1 0 0,0-1-1 0 0,0 1 0 0 0,1-1 1 0 0,8-4-1 0 0,-13 5-156 0 0,7-1-2960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3:11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54 594 7055 0 0,'-37'-2'1012'0'0,"35"2"-165"0"0,1 10-176 0 0,0-9-646 0 0,1 0 0 0 0,0 0 0 0 0,0 0 0 0 0,0 0 0 0 0,0 0 0 0 0,-1 0 0 0 0,1 0 0 0 0,0 0 1 0 0,1 0-1 0 0,-1 0 0 0 0,0 0 0 0 0,0 0 0 0 0,0 0 0 0 0,1 0 0 0 0,-1 0 0 0 0,0-1 0 0 0,1 1 0 0 0,0 2 0 0 0,11 16 134 0 0,1-1 1 0 0,1 0 0 0 0,0-1 0 0 0,22 19-1 0 0,26 32 309 0 0,-37-38-265 0 0,-13-15-66 0 0,1 0 0 0 0,-2 1-1 0 0,0 0 1 0 0,0 1 0 0 0,7 18 0 0 0,-17-34-102 0 0,-1-1-1 0 0,0 0 0 0 0,0 0 0 0 0,0 1 1 0 0,1-1-1 0 0,-1 0 0 0 0,0 1 0 0 0,0-1 1 0 0,0 1-1 0 0,0-1 0 0 0,1 0 0 0 0,-1 1 1 0 0,0-1-1 0 0,0 0 0 0 0,0 1 1 0 0,0-1-1 0 0,0 1 0 0 0,0-1 0 0 0,0 0 1 0 0,0 1-1 0 0,0-1 0 0 0,0 1 0 0 0,-1-1 1 0 0,1 0-1 0 0,0 1 0 0 0,0-1 0 0 0,0 0 1 0 0,0 1-1 0 0,0-1 0 0 0,-1 0 0 0 0,1 1 1 0 0,0-1-1 0 0,0 0 0 0 0,-1 1 1 0 0,1-1-1 0 0,0 0 0 0 0,-1 1 0 0 0,0-1 47 0 0,0 0 0 0 0,-1 0 0 0 0,1 0 0 0 0,0 0 0 0 0,0 0 0 0 0,0-1 0 0 0,-1 1 0 0 0,1 0 0 0 0,0-1 0 0 0,0 1-1 0 0,0-1 1 0 0,-1 0 0 0 0,-32-19 1063 0 0,26 13-981 0 0,0 0 1 0 0,0 0-1 0 0,1-1 1 0 0,0 0-1 0 0,-11-17 1 0 0,6 5 36 0 0,-15-35 1 0 0,-45-119 9 0 0,59 136-166 0 0,1-1 1 0 0,-11-66 0 0 0,21 86-59 0 0,2 5-45 0 0,5 5 44 0 0,-4 8 14 0 0,0 0 0 0 0,0 1 1 0 0,1-1-1 0 0,-1 1 0 0 0,0-1 0 0 0,0 1 0 0 0,1-1 0 0 0,-1 1 0 0 0,0 0 0 0 0,0 0 0 0 0,1-1 1 0 0,-1 1-1 0 0,0 0 0 0 0,1 0 0 0 0,-1 0 0 0 0,0 0 0 0 0,1 1 0 0 0,-1-1 0 0 0,2 1 0 0 0,27 9-51 0 0,-24-7 48 0 0,22 10-14 0 0,-1 0 1 0 0,0 3 0 0 0,-1 0 0 0 0,30 24 0 0 0,85 87-239 0 0,-140-126 192 0 0,-9-23 54 0 0,-64-202 372 0 0,72 224-361 0 0,-33-144 313 0 0,28 115-176 0 0,1-1 0 0 0,0-57 1 0 0,4 80-71 0 0,1-1 1 0 0,0 0 0 0 0,0 0 0 0 0,1 1 0 0 0,4-14 0 0 0,-5 19-58 0 0,-1 0 0 0 0,1 0 0 0 0,0 0 0 0 0,0 0 0 0 0,0 0 0 0 0,1 0 0 0 0,-1 0 0 0 0,0 1 0 0 0,1-1 0 0 0,-1 0 0 0 0,1 1 0 0 0,0-1 0 0 0,-1 1 1 0 0,1-1-1 0 0,0 1 0 0 0,0 0 0 0 0,0 0 0 0 0,0 0 0 0 0,0 0 0 0 0,0 0 0 0 0,0 0 0 0 0,0 1 0 0 0,5-2 0 0 0,3 2-3 0 0,0 0 0 0 0,0 0 0 0 0,0 1 0 0 0,-1 0 0 0 0,1 1 0 0 0,0 0 0 0 0,0 1 0 0 0,-1 0-1 0 0,0 0 1 0 0,14 8 0 0 0,3 2-10 0 0,0 3 0 0 0,28 20-1 0 0,-27-15-545 0 0,-2 1-1 0 0,0 2 1 0 0,-2 0-1 0 0,0 2 1 0 0,20 31 0 0 0,-19-24-1802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3:13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1507 7655 0 0,'-6'-4'179'0'0,"0"1"-1"0"0,0-1 0 0 0,-6-6 0 0 0,9 7-78 0 0,-1 0 0 0 0,0 0 0 0 0,0 1 0 0 0,0-1 0 0 0,0 1 0 0 0,0-1 1 0 0,-1 2-1 0 0,1-1 0 0 0,-6-1 0 0 0,7 2 148 0 0,-1 0 1 0 0,0 0 0 0 0,0 1-1 0 0,0 0 1 0 0,0 0 0 0 0,1 0-1 0 0,-1 0 1 0 0,0 0-1 0 0,0 1 1 0 0,0 0 0 0 0,1 0-1 0 0,-1 0 1 0 0,0 0 0 0 0,1 0-1 0 0,-7 4 1 0 0,5-2-141 0 0,1 0 1 0 0,0 0-1 0 0,0 1 0 0 0,1-1 0 0 0,-1 1 1 0 0,1 0-1 0 0,0 0 0 0 0,0 0 0 0 0,0 0 1 0 0,-5 9-1 0 0,5-5-116 0 0,-1 0 1 0 0,1 1-1 0 0,0-1 0 0 0,1 1 0 0 0,0 0 1 0 0,0 0-1 0 0,1 0 0 0 0,0-1 1 0 0,1 1-1 0 0,0 0 0 0 0,0 0 0 0 0,1 0 1 0 0,2 12-1 0 0,0-11-4 0 0,1 0 0 0 0,-1 0 0 0 0,1 0 0 0 0,1-1 0 0 0,0 1 1 0 0,0-1-1 0 0,1-1 0 0 0,0 1 0 0 0,1-1 0 0 0,0 0 0 0 0,0 0 0 0 0,10 8 0 0 0,-13-13 46 0 0,0 0 0 0 0,1 1 0 0 0,-1-1-1 0 0,1-1 1 0 0,0 1 0 0 0,0-1-1 0 0,0 1 1 0 0,0-2 0 0 0,0 1 0 0 0,0 0-1 0 0,1-1 1 0 0,-1 0 0 0 0,0 0 0 0 0,1-1-1 0 0,-1 1 1 0 0,1-1 0 0 0,-1-1 0 0 0,0 1-1 0 0,1-1 1 0 0,-1 1 0 0 0,0-2 0 0 0,1 1-1 0 0,-1 0 1 0 0,0-1 0 0 0,8-4 0 0 0,-11 5 10 0 0,0-1 0 0 0,0 1 0 0 0,0-1 0 0 0,0 1 0 0 0,0-1 0 0 0,0 0 0 0 0,-1 0 0 0 0,1 0 0 0 0,-1 0 0 0 0,1 0 1 0 0,-1-1-1 0 0,0 1 0 0 0,0 0 0 0 0,0-1 0 0 0,0 1 0 0 0,0 0 0 0 0,0-1 0 0 0,-1 1 0 0 0,1-1 0 0 0,-1 1 0 0 0,1-4 0 0 0,-1-6 154 0 0,1 0 0 0 0,-2 0-1 0 0,-1-13 1 0 0,2 21-162 0 0,-3-13 60 0 0,0-1 0 0 0,-1 1 0 0 0,-1 0 0 0 0,-1 0 0 0 0,-1 0 1 0 0,0 1-1 0 0,-15-25 0 0 0,17 31-49 0 0,-2 2 0 0 0,-8-12 0 0 0,9 12-56 0 0,17 32-256 0 0,-6-15 245 0 0,1-1 1 0 0,0 0 0 0 0,0 0 0 0 0,1 0-1 0 0,0-1 1 0 0,1 0 0 0 0,-1 0 0 0 0,1-1 0 0 0,1 0-1 0 0,15 8 1 0 0,-18-11 48 0 0,-1 0-1 0 0,1-1 1 0 0,0 0 0 0 0,1 0-1 0 0,-1 0 1 0 0,0-1-1 0 0,1 0 1 0 0,-1 0 0 0 0,0-1-1 0 0,1 1 1 0 0,-1-1-1 0 0,1-1 1 0 0,-1 1 0 0 0,0-1-1 0 0,1-1 1 0 0,-1 1-1 0 0,0-1 1 0 0,7-2 0 0 0,-9 2 29 0 0,0-1 0 0 0,0 1 0 0 0,0-1 1 0 0,-1 0-1 0 0,1 0 0 0 0,-1 0 1 0 0,0 0-1 0 0,0-1 0 0 0,0 1 0 0 0,0-1 1 0 0,0 0-1 0 0,-1 0 0 0 0,1 0 1 0 0,-1 0-1 0 0,0 0 0 0 0,-1 0 0 0 0,1-1 1 0 0,-1 1-1 0 0,2-9 0 0 0,1-5 58 0 0,-2-1-1 0 0,0 0 0 0 0,-1-26 0 0 0,-1 19 28 0 0,-2 1 0 0 0,0-1 0 0 0,-2 1 0 0 0,-1 0-1 0 0,-1 0 1 0 0,-17-46 0 0 0,16 57-143 0 0,-1 0 1 0 0,-16-21-1 0 0,17 25-2 0 0,-1-1-1 0 0,1 0 1 0 0,1 0 0 0 0,-8-20 0 0 0,13 29-14 0 0,1 1 0 0 0,-1 0 1 0 0,1-1-1 0 0,0 1 0 0 0,-1 0 1 0 0,1-1-1 0 0,0 1 0 0 0,0-1 1 0 0,0 1-1 0 0,0 0 0 0 0,0-1 1 0 0,0 1-1 0 0,1 0 0 0 0,-1-1 1 0 0,0 1-1 0 0,1 0 0 0 0,-1-1 1 0 0,1 1-1 0 0,-1 0 0 0 0,1 0 0 0 0,0-1 1 0 0,1 0-1 0 0,-1 0 2 0 0,1 0 0 0 0,0 1 0 0 0,0-1-1 0 0,0 1 1 0 0,0-1 0 0 0,0 1 0 0 0,0 0 0 0 0,1 0-1 0 0,-1 0 1 0 0,0 0 0 0 0,4-1 0 0 0,4 0-12 0 0,-1 0-1 0 0,1 1 1 0 0,0 0 0 0 0,0 1 0 0 0,11 0 0 0 0,-2 3-23 0 0,0 0 1 0 0,0 2 0 0 0,30 10-1 0 0,-40-12 51 0 0,71 28-408 0 0,-54-23 327 0 0,-10-3 51 0 0,1 0 0 0 0,-1-1 1 0 0,22 2-1 0 0,-33-6 19 0 0,-1 0-1 0 0,1 0 1 0 0,0 0 0 0 0,0 0-1 0 0,0-1 1 0 0,-1 0 0 0 0,1 0-1 0 0,0 0 1 0 0,-1 0-1 0 0,1-1 1 0 0,-1 0 0 0 0,1 0-1 0 0,-1 0 1 0 0,0 0 0 0 0,0-1-1 0 0,5-3 1 0 0,0-2-47 0 0,0-1 1 0 0,-1 1 0 0 0,1-2-1 0 0,-2 1 1 0 0,1-1-1 0 0,-2 0 1 0 0,1-1 0 0 0,8-17-1 0 0,-15 26 53 0 0,49-106-429 0 0,-41 86 337 0 0,-1 0 0 0 0,-1 0-1 0 0,4-27 1 0 0,-6 23-11 0 0,-1 0 1 0 0,-2-47-1 0 0,-1 62 86 0 0,-1 0 1 0 0,-1 0-1 0 0,0 0 1 0 0,-1 0-1 0 0,0 1 1 0 0,0-1 0 0 0,-1 1-1 0 0,-1 0 1 0 0,-7-13-1 0 0,11 21 19 0 0,-6-9 1 0 0,1 1 0 0 0,-11-12 1 0 0,15 20-10 0 0,0-1 1 0 0,0 1-1 0 0,0 0 1 0 0,-1 0-1 0 0,1 0 1 0 0,-1 0-1 0 0,1 1 1 0 0,-1-1-1 0 0,0 1 1 0 0,1 0-1 0 0,-1-1 1 0 0,0 1-1 0 0,0 0 1 0 0,-4 0-1 0 0,5 1-13 0 0,1 0 0 0 0,-1 0 0 0 0,0 0 0 0 0,0 1 0 0 0,0-1 0 0 0,1 1 0 0 0,-1-1 0 0 0,0 1 0 0 0,1-1 0 0 0,-1 1 0 0 0,0 0 0 0 0,1 0 0 0 0,-1 0 0 0 0,1 0 0 0 0,0 0 0 0 0,-1 0 0 0 0,1 1 0 0 0,0-1 0 0 0,0 0 0 0 0,-1 1 0 0 0,1-1 0 0 0,-1 3 0 0 0,-2 2-77 0 0,1-1-1 0 0,0 1 1 0 0,0-1 0 0 0,1 1-1 0 0,-3 8 1 0 0,2-1-44 0 0,0-1 0 0 0,1 1 0 0 0,1-1 1 0 0,0 1-1 0 0,1 0 0 0 0,2 21 1 0 0,-1-26 82 0 0,0 1 0 0 0,1 0 0 0 0,0 0 0 0 0,1-1 0 0 0,-1 1 1 0 0,2-1-1 0 0,-1 0 0 0 0,1 0 0 0 0,1 0 0 0 0,6 10 0 0 0,-9-16 41 0 0,-1 0 0 0 0,0-1 0 0 0,1 1 0 0 0,0 0 0 0 0,-1-1-1 0 0,1 1 1 0 0,0-1 0 0 0,0 0 0 0 0,-1 1 0 0 0,1-1 0 0 0,0 0-1 0 0,1 0 1 0 0,-1 0 0 0 0,0 0 0 0 0,0-1 0 0 0,0 1 0 0 0,0-1 0 0 0,1 1-1 0 0,-1-1 1 0 0,0 0 0 0 0,0 0 0 0 0,3 0 0 0 0,-2 0 7 0 0,0-1 0 0 0,0 0 0 0 0,-1 0 0 0 0,1 0 0 0 0,0 0 0 0 0,-1 0-1 0 0,1-1 1 0 0,0 1 0 0 0,-1-1 0 0 0,0 1 0 0 0,1-1 0 0 0,-1 0 0 0 0,0 0 0 0 0,0 0 0 0 0,0-1 0 0 0,3-3 0 0 0,0-2 62 0 0,0-1-1 0 0,0 1 1 0 0,-1-1 0 0 0,0 0-1 0 0,0-1 1 0 0,-1 1 0 0 0,-1-1-1 0 0,3-12 1 0 0,6-81 512 0 0,-11 96-515 0 0,3-31 612 0 0,-1 0 1 0 0,-3 0-1 0 0,-7-56 0 0 0,6 84-535 0 0,2 11-123 0 0,0-1 0 0 0,0 0 0 0 0,0 0 0 0 0,0 0 0 0 0,1 0 0 0 0,-1 0 0 0 0,0 0-1 0 0,0 0 1 0 0,0 0 0 0 0,0 0 0 0 0,0 0 0 0 0,0 0 0 0 0,0 0 0 0 0,0 0 0 0 0,1 1 0 0 0,-1-1 0 0 0,0 0-1 0 0,0 0 1 0 0,0 0 0 0 0,0 0 0 0 0,0 0 0 0 0,0 0 0 0 0,1 0 0 0 0,-1 0 0 0 0,0 0 0 0 0,0 0 0 0 0,0 0-1 0 0,0-1 1 0 0,0 1 0 0 0,0 0 0 0 0,1 0 0 0 0,-1 0 0 0 0,0 0 0 0 0,0 0 0 0 0,0 0 0 0 0,0 0 0 0 0,0 0-1 0 0,0 0 1 0 0,0 0 0 0 0,0 0 0 0 0,0 0 0 0 0,1 0 0 0 0,-1-1 0 0 0,0 1 0 0 0,0 0 0 0 0,0 0 0 0 0,0 0-1 0 0,0 0 1 0 0,0 0 0 0 0,0 0 0 0 0,0 0 0 0 0,0-1 0 0 0,0 1 0 0 0,0 0 0 0 0,0 0 0 0 0,0 0 0 0 0,0 0-1 0 0,0 0 1 0 0,0 0 0 0 0,0-1 0 0 0,0 1 0 0 0,0 0 0 0 0,0 0 0 0 0,0 0 0 0 0,0 0 0 0 0,0 0 0 0 0,0 0-1 0 0,0-1 1 0 0,9 7 13 0 0,-9-6-14 0 0,40 26 3 0 0,50 34 41 0 0,84 72 0 0 0,-134-96 138 0 0,-1 1 1 0 0,42 52-1 0 0,-66-70-88 0 0,-2 0-1 0 0,0 1 0 0 0,-1 0 0 0 0,-1 1 1 0 0,-1 1-1 0 0,0-1 0 0 0,9 39 0 0 0,-14-40-75 0 0,0-1 0 0 0,-2 1-1 0 0,-1 0 1 0 0,1 28 0 0 0,-3-40-18 0 0,-1 0 0 0 0,0 0 0 0 0,0 0-1 0 0,-1 0 1 0 0,0 0 0 0 0,0-1 0 0 0,0 1 0 0 0,-1-1 0 0 0,0 0 0 0 0,-1 1 0 0 0,0-1 0 0 0,0-1 0 0 0,-10 13 0 0 0,5-9 0 0 0,-1-1 1 0 0,0 0-1 0 0,-1-1 0 0 0,0 0 1 0 0,0 0-1 0 0,-1-2 0 0 0,0 1 0 0 0,0-1 1 0 0,0-1-1 0 0,-1 0 0 0 0,0-1 1 0 0,1 0-1 0 0,-2-1 0 0 0,1-1 0 0 0,0 0 1 0 0,-1-1-1 0 0,1 0 0 0 0,-24-2 0 0 0,22 0-1 0 0,1-1 0 0 0,-1 0 0 0 0,1-1 0 0 0,0-1 0 0 0,0 0 0 0 0,0-1 0 0 0,-21-11 0 0 0,25 11-5 0 0,0-1 0 0 0,0-1 1 0 0,1 0-1 0 0,0 0 0 0 0,0 0 1 0 0,0-1-1 0 0,1-1 0 0 0,0 0 1 0 0,-12-18-1 0 0,16 19-1 0 0,0 0-1 0 0,0 0 1 0 0,1 0-1 0 0,0 0 1 0 0,0-1-1 0 0,1 1 1 0 0,0-1-1 0 0,1 0 1 0 0,0 1-1 0 0,0-1 1 0 0,1 0-1 0 0,1-13 1 0 0,2-10-203 0 0,2 0 1 0 0,10-34-1 0 0,-4 22-186 0 0,80-332-8803 0 0,-87 358 8655 0 0,-1 0 0 0 0,0-1 0 0 0,-2 1 0 0 0,0-1 0 0 0,-1 1 0 0 0,-3-21 0 0 0,1 25 299 0 0,-1 0-1 0 0,0 0 0 0 0,-1 1 1 0 0,0-1-1 0 0,-1 1 0 0 0,-1 0 1 0 0,0 0-1 0 0,-13-19 0 0 0,11 19 199 0 0,2 3 66 0 0,-1 0-1 0 0,0 0 1 0 0,0 0 0 0 0,-1 1 0 0 0,0 0 0 0 0,-1 1-1 0 0,-12-10 1 0 0,8 12 5545 0 0,20 19 979 0 0,-3-6-8038 0 0,5 4 1953 0 0,0 0 0 0 0,0 0-1 0 0,1-1 1 0 0,14 11 0 0 0,8 8 38 0 0,-28-26-489 0 0,6 8-79 0 0,1 0 1 0 0,0-2-1 0 0,19 14 0 0 0,-28-22-204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3:13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 10423 0 0,'-10'0'928'0'0,"-2"2"-744"0"0,1-2-184 0 0,1 2 0 0 0,0 0 352 0 0,1 2 40 0 0,-1-1 8 0 0,2 1 280 0 0,3 4-472 0 0,1 2-1232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8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0 3367 0 0,'0'0'6370'0'0,"-1"2"-5237"0"0,-11 12 170 0 0,0-1 0 0 0,-16 13 0 0 0,-60 42 205 0 0,45-37-1092 0 0,13-8-264 0 0,1 2-1 0 0,0 1 0 0 0,-40 50 1 0 0,20-2-85 0 0,48-73-70 0 0,0 1-56 0 0,11-4-5384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3:14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1424 8807 0 0,'1'1'400'0'0,"22"14"104"0"0,-2 1-1 0 0,0 0 1 0 0,0 2-1 0 0,-2 0 1 0 0,0 2-1 0 0,-2 0 1 0 0,28 40-1 0 0,-35-46-408 0 0,-1 1-1 0 0,-1 0 0 0 0,0 1 0 0 0,-1-1 1 0 0,-1 1-1 0 0,8 30 0 0 0,-13-36-83 0 0,-2-10-5 0 0,1 0 1 0 0,-1 1-1 0 0,1-1 1 0 0,0 0-1 0 0,-1 0 1 0 0,1 0-1 0 0,-1 0 1 0 0,1 0-1 0 0,-1 0 1 0 0,1 0-1 0 0,0 0 1 0 0,-1 0-1 0 0,1 0 1 0 0,-1 0-1 0 0,1 0 1 0 0,-1 0-1 0 0,1 0 0 0 0,0-1 1 0 0,-1 1-1 0 0,1 0 1 0 0,-1 0-1 0 0,1-1-4 0 0,-3 0 21 0 0,-1-1-1 0 0,1 0 1 0 0,0-1 0 0 0,0 1-1 0 0,0 0 1 0 0,1-1 0 0 0,-1 0-1 0 0,1 1 1 0 0,-1-1 0 0 0,1 0-1 0 0,0-1 1 0 0,-4-5 0 0 0,-1-6 177 0 0,-9-23 0 0 0,16 38-194 0 0,-13-35 274 0 0,-3-3 104 0 0,3 0 0 0 0,-14-62 0 0 0,25 91-283 0 0,1 0-1 0 0,1-1 1 0 0,0 1-1 0 0,1-16 1 0 0,0 20-13 0 0,-1 1 0 0 0,1-1 0 0 0,0 1 0 0 0,1 0 1 0 0,-1-1-1 0 0,1 1 0 0 0,0 0 0 0 0,0 0 0 0 0,0 0 0 0 0,0 0 0 0 0,4-5 0 0 0,-4 7-44 0 0,0 1-1 0 0,0 0 1 0 0,0-1-1 0 0,-1 1 1 0 0,1 0-1 0 0,0 0 1 0 0,0 0 0 0 0,1 0-1 0 0,-1 0 1 0 0,0 1-1 0 0,0-1 1 0 0,0 1-1 0 0,0-1 1 0 0,1 1-1 0 0,-1 0 1 0 0,0 0-1 0 0,4 0 1 0 0,5 1-31 0 0,-1 0 0 0 0,15 3 0 0 0,-17-2 38 0 0,23 6-40 0 0,0 1 1 0 0,40 18-1 0 0,21 6-600 0 0,-87-32 469 0 0,-1 1-1 0 0,1-1 1 0 0,0-1 0 0 0,0 1-1 0 0,0-1 1 0 0,0 1 0 0 0,6-2-1 0 0,-8 1 22 0 0,-1-1-1 0 0,1 1 0 0 0,-1-1 0 0 0,1 0 0 0 0,-1 1 0 0 0,1-1 1 0 0,-1-1-1 0 0,0 1 0 0 0,1 0 0 0 0,-1 0 0 0 0,0-1 0 0 0,0 0 0 0 0,0 1 1 0 0,0-1-1 0 0,2-2 0 0 0,3-5-56 0 0,1-1-1 0 0,-2 0 1 0 0,1 0 0 0 0,-1-1-1 0 0,-1 0 1 0 0,0 0 0 0 0,0 0-1 0 0,-1 0 1 0 0,-1-1 0 0 0,0 0 0 0 0,0 0-1 0 0,-1 0 1 0 0,0-15 0 0 0,-1 14-9 0 0,-1-1 1 0 0,-1 0 0 0 0,0 1 0 0 0,-1-1 0 0 0,0 1-1 0 0,-1-1 1 0 0,-1 1 0 0 0,0 0 0 0 0,0 0 0 0 0,-2 1 0 0 0,-10-20-1 0 0,9 21 251 0 0,0 1-1 0 0,-11-14 0 0 0,16 22-63 0 0,0-1 0 0 0,-1 1 0 0 0,1 0 0 0 0,-1-1 0 0 0,1 1 0 0 0,-1 0-1 0 0,0 0 1 0 0,1 1 0 0 0,-1-1 0 0 0,0 1 0 0 0,0-1 0 0 0,0 1 0 0 0,-1 0-1 0 0,-2-1 1 0 0,4 2-8 0 0,1 0-1 0 0,0 0 0 0 0,0 0 1 0 0,0 0-1 0 0,-1 0 1 0 0,1 0-1 0 0,0 1 0 0 0,0-1 1 0 0,0 0-1 0 0,0 1 0 0 0,0-1 1 0 0,-1 1-1 0 0,1-1 1 0 0,0 1-1 0 0,0-1 0 0 0,0 1 1 0 0,0 0-1 0 0,0-1 0 0 0,-1 3 1 0 0,0-1-10 0 0,1 0 1 0 0,0 0-1 0 0,-1 0 0 0 0,1 0 1 0 0,0 0-1 0 0,0 1 1 0 0,0-1-1 0 0,0 0 1 0 0,0 3-1 0 0,-1 4-9 0 0,1-1 1 0 0,0 1-1 0 0,0-1 0 0 0,1 14 0 0 0,0-13-3 0 0,1 1 0 0 0,1-1 1 0 0,0 1-1 0 0,0-1 0 0 0,1 0 0 0 0,4 11 0 0 0,36 64 2 0 0,-41-82 123 0 0,0-2-53 0 0,-1-1-19 0 0,1 1 0 0 0,0-1-1 0 0,0 1 1 0 0,0-1-1 0 0,0 0 1 0 0,0 0 0 0 0,-1 0-1 0 0,1 0 1 0 0,0 0 0 0 0,-1 0-1 0 0,1 0 1 0 0,-1-1-1 0 0,1 1 1 0 0,-1 0 0 0 0,0-1-1 0 0,2-1 1 0 0,-1-1 7 0 0,1 0 0 0 0,-1-1 0 0 0,0 1-1 0 0,0 0 1 0 0,0-1 0 0 0,1-6 0 0 0,1-6 15 0 0,-2 0 0 0 0,2-28-1 0 0,-4 43-62 0 0,0-31 51 0 0,0 22-36 0 0,-1 1 0 0 0,2 0 0 0 0,-1 0 0 0 0,4-16 0 0 0,-3 26-15 0 0,0 0 0 0 0,0 0 0 0 0,-1 0 0 0 0,1 0 1 0 0,0 0-1 0 0,0 0 0 0 0,0 1 0 0 0,-1-1 0 0 0,1 0 0 0 0,0 0 0 0 0,0 0 0 0 0,-1 1 0 0 0,2 0 0 0 0,-1-1-1 0 0,65 31 25 0 0,-63-30 58 0 0,0 1 0 0 0,1-1 0 0 0,-1 0 0 0 0,1 1 1 0 0,-1-2-1 0 0,1 1 0 0 0,0 0 0 0 0,0-1 0 0 0,-1 1 0 0 0,1-1 0 0 0,0 0 0 0 0,0-1 0 0 0,-1 1 0 0 0,6-1 0 0 0,-6 0 11 0 0,-1-1 0 0 0,1 1 0 0 0,0 0 0 0 0,0-1 0 0 0,-1 1-1 0 0,1-1 1 0 0,-1 0 0 0 0,0 0 0 0 0,1 0 0 0 0,-1 0 0 0 0,0 0 0 0 0,0-1 0 0 0,0 1 0 0 0,-1 0 0 0 0,1-1 0 0 0,0 0-1 0 0,-1 1 1 0 0,2-5 0 0 0,0-1-12 0 0,0-1-1 0 0,-1 1 0 0 0,0-1 1 0 0,0 0-1 0 0,-1 1 1 0 0,0-1-1 0 0,0 0 0 0 0,-1 0 1 0 0,0 0-1 0 0,-2-9 0 0 0,-1-5 51 0 0,-1-1-1 0 0,-12-35 0 0 0,6 33-44 0 0,0 0 0 0 0,-2 1 0 0 0,-1 1 0 0 0,-1 0-1 0 0,-1 1 1 0 0,-20-24 0 0 0,3 6-54 0 0,-2 3 0 0 0,-1 0 0 0 0,-68-53 0 0 0,-131-109-154 0 0,234 200 117 0 0,-5-4-28 0 0,1 0 1 0 0,0 1-1 0 0,-1-1 0 0 0,0 1 0 0 0,0 0 1 0 0,0 1-1 0 0,0-1 0 0 0,0 1 0 0 0,0 0 1 0 0,-1 0-1 0 0,-6-1 0 0 0,11 2 19 0 0,0 1-1 0 0,1 0 1 0 0,-1 0-1 0 0,0 0 1 0 0,1 0-1 0 0,-1 0 1 0 0,0 0 0 0 0,1 1-1 0 0,-1-1 1 0 0,0 0-1 0 0,1 0 1 0 0,-1 0-1 0 0,0 0 1 0 0,1 1-1 0 0,-1-1 1 0 0,1 0-1 0 0,-1 1 1 0 0,0-1 0 0 0,1 0-1 0 0,-1 1 1 0 0,1-1-1 0 0,-1 1 1 0 0,1-1-1 0 0,0 1 1 0 0,-1-1-1 0 0,1 1 1 0 0,-1-1-1 0 0,1 1 1 0 0,0 0-1 0 0,-1-1 1 0 0,1 1 0 0 0,0-1-1 0 0,0 1 1 0 0,-1 0-1 0 0,1-1 1 0 0,0 1-1 0 0,0 0 1 0 0,0-1-1 0 0,0 2 1 0 0,0 2-22 0 0,0-1 0 0 0,0 0 1 0 0,1 0-1 0 0,-1 0 0 0 0,1 0 1 0 0,0 0-1 0 0,1 5 0 0 0,3 2-8 0 0,0-1-1 0 0,0 1 1 0 0,1-1 0 0 0,0 0-1 0 0,1 0 1 0 0,0-1 0 0 0,0 1-1 0 0,9 7 1 0 0,73 55-102 0 0,-66-54 143 0 0,197 151-73 0 0,-188-143 120 0 0,2-1-1 0 0,48 26 0 0 0,-70-43-30 0 0,1-1 0 0 0,0-1 0 0 0,0 0 0 0 0,0-1 0 0 0,0 0 0 0 0,1-1 0 0 0,0-1-1 0 0,-1 0 1 0 0,1 0 0 0 0,24-2 0 0 0,-32 0 29 0 0,-1-1 0 0 0,1 0 0 0 0,0-1 0 0 0,-1 1 0 0 0,0-1 0 0 0,1 0 0 0 0,-1 0 0 0 0,0-1 0 0 0,0 1 0 0 0,0-1 0 0 0,7-6 0 0 0,-5 4 21 0 0,-2-1 1 0 0,1 1-1 0 0,0-1 0 0 0,-1 0 0 0 0,0-1 0 0 0,-1 0 0 0 0,7-11 1 0 0,-5 6-23 0 0,-1-1 0 0 0,0 0 0 0 0,-1 0 0 0 0,0 0 1 0 0,-1-1-1 0 0,-1 1 0 0 0,0-1 0 0 0,0 0 0 0 0,-2-19 1 0 0,-1 9-31 0 0,-2-1 1 0 0,-1 1 0 0 0,0 0 0 0 0,-12-32 0 0 0,3 18-9 0 0,-35-66 0 0 0,39 87 4 0 0,0 0-1 0 0,-2 1 1 0 0,0 0 0 0 0,-24-25-1 0 0,33 39-17 0 0,0 0 0 0 0,0 0 0 0 0,0 1 0 0 0,0-1 0 0 0,0 0 0 0 0,0 1 1 0 0,0 0-1 0 0,-1-1 0 0 0,1 1 0 0 0,0 0 0 0 0,-1 0 0 0 0,1 1 0 0 0,-6-2 0 0 0,7 2-74 0 0,2 1-271 0 0,5 6 342 0 0,1 0 0 0 0,0-1 0 0 0,-1 0 1 0 0,2 0-1 0 0,-1 0 0 0 0,1-1 0 0 0,0 0 1 0 0,14 6-1 0 0,9 1 91 0 0,36 10 0 0 0,1 0 177 0 0,-41-11-3 0 0,-1 0 1 0 0,39 24 0 0 0,-55-29-141 0 0,-1 1 1 0 0,0 0-1 0 0,0 0 0 0 0,0 1 0 0 0,-1 0 1 0 0,0 0-1 0 0,-1 1 0 0 0,0 0 0 0 0,8 13 1 0 0,-12-15-44 0 0,1 0 1 0 0,-1 0-1 0 0,0 1 1 0 0,-1-1-1 0 0,0 1 1 0 0,0 0-1 0 0,-1-1 1 0 0,1 1 0 0 0,-1 12-1 0 0,-1-8-15 0 0,-1 0 1 0 0,0 0-1 0 0,-1 0 0 0 0,-1 0 0 0 0,-5 19 1 0 0,-3-4-98 0 0,-1-1 0 0 0,0 0 0 0 0,-2 0 0 0 0,-24 31 0 0 0,-47 60-3785 0 0,62-88 1883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9:00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6704 3367 0 0,'0'0'387'0'0,"0"-2"102"0"0,-2-5-148 0 0,1 0 0 0 0,0 0-1 0 0,0 0 1 0 0,0 0-1 0 0,1 0 1 0 0,1 0 0 0 0,-1 0-1 0 0,1 0 1 0 0,0 0-1 0 0,3-12 1 0 0,0 3-56 0 0,-2 0 1 0 0,0 0-1 0 0,-1-1 0 0 0,0 1 1 0 0,-3-21-1 0 0,1-4 492 0 0,1 13-205 0 0,-1-3 163 0 0,2 0-1 0 0,7-46 1 0 0,-2 39-80 0 0,-2 0-1 0 0,-1-67 1 0 0,-14-79 305 0 0,-1-20-396 0 0,13 114-12 0 0,14-103 0 0 0,-5 39 101 0 0,-5 49-412 0 0,-4-33-8 0 0,-2 71-112 0 0,-3-72 165 0 0,2-69-97 0 0,7 102-24 0 0,10-181 395 0 0,-6 121-154 0 0,-13-194 0 0 0,-1 298-392 0 0,-12-213 139 0 0,15 0-44 0 0,9 0-29 0 0,-9 96 102 0 0,2-113 64 0 0,0 263-209 0 0,-1-1-1 0 0,-1 1 1 0 0,-2 0-1 0 0,-12-50 1 0 0,0 18 65 0 0,-15-122 1 0 0,8 14-103 0 0,-2-21 0 0 0,20-77-69 0 0,6 168 66 0 0,5-144 3 0 0,-4 190 0 0 0,-1-78-21 0 0,2-32-33 0 0,1 111-12 0 0,11-54-1 0 0,-11 83-173 0 0,0 0 0 0 0,0-38 0 0 0,-1 21-96 0 0,-3 39 272 0 0,1-1 0 0 0,8-29-141 0 0,-9 29 138 0 0,7-9-799 0 0,-4 8 932 0 0,-3 3-102 0 0,0 0 0 0 0,0-1-1 0 0,0 1 1 0 0,0 0 0 0 0,1 0 0 0 0,-1 0 0 0 0,0 0 0 0 0,0 0-1 0 0,0-1 1 0 0,1 1 0 0 0,-1 0 0 0 0,0 0 0 0 0,0 0-1 0 0,0 0 1 0 0,1 0 0 0 0,-1 0 0 0 0,0 0 0 0 0,0 0 0 0 0,0 0-1 0 0,1 0 1 0 0,-1 0 0 0 0,0 0 0 0 0,0 0 0 0 0,1 0-1 0 0,-1 0 1 0 0,0 0 0 0 0,1 0 0 0 0,6 5 37 0 0,-5-4 34 0 0,0-2-76 0 0,3-4 27 0 0,3-9 14 0 0,-8 10 0 0 0,0 2 0 0 0,1-3 0 0 0,0-2 0 0 0,-4 3 0 0 0,-1-19 0 0 0,4 19 0 0 0,-5-12 0 0 0,5 12 0 0 0,-11-13 0 0 0,10 15-6 0 0,0 1-1 0 0,0 0 1 0 0,0 0-1 0 0,0-1 1 0 0,0 1-1 0 0,-1 0 1 0 0,1 0-1 0 0,0 0 1 0 0,-1 0-1 0 0,1 0 0 0 0,-1 1 1 0 0,1-1-1 0 0,-1 0 1 0 0,1 1-1 0 0,-1-1 1 0 0,1 1-1 0 0,-1-1 1 0 0,0 1-1 0 0,1 0 1 0 0,-4 0-1 0 0,0 0-35 0 0,0 0-1 0 0,0 1 0 0 0,0 0 1 0 0,-10 3-1 0 0,6-2 8 0 0,6-1 8 0 0,0 0 1 0 0,0 1-1 0 0,1-1 1 0 0,-1 0-1 0 0,1 1 1 0 0,-1-1-1 0 0,1 1 0 0 0,0 0 1 0 0,-4 3-1 0 0,-1 1-50 0 0,-17 14-109 0 0,0 2-1 0 0,1 0 0 0 0,1 1 1 0 0,1 1-1 0 0,1 1 0 0 0,-23 39 1 0 0,36-55 133 0 0,-1-3-1 0 0,-7 8 42 0 0,10-12 14 0 0,0 0-3 0 0,-9 3 1 0 0,1-2 0 0 0,13-3 1 0 0,0 0-1 0 0,-1 0 1 0 0,1 0-1 0 0,-1 0 1 0 0,1 0-1 0 0,-1 0 1 0 0,1 0 0 0 0,-1 0-1 0 0,1 0 1 0 0,-1-1-1 0 0,1 1 1 0 0,0 0-1 0 0,-1 0 1 0 0,1 0-1 0 0,-1-1 1 0 0,1 1-1 0 0,0 0 1 0 0,-1-1-1 0 0,0 0 1 0 0,1 0 3 0 0,-1 0 0 0 0,1 0 0 0 0,-1 0 0 0 0,1-1 0 0 0,0 1 0 0 0,-1 0 1 0 0,1 0-1 0 0,0-1 0 0 0,0 1 0 0 0,0 0 0 0 0,0-1 0 0 0,0 1 0 0 0,0 0 0 0 0,0 0 0 0 0,0-1 0 0 0,1 1 0 0 0,-1 0 0 0 0,0 0 1 0 0,1-1-1 0 0,0 0 0 0 0,14-28 56 0 0,-11 23-35 0 0,-2 2-19 0 0,41-70 138 0 0,-36 64-115 0 0,1 1 0 0 0,0-1 0 0 0,1 2 1 0 0,16-16-1 0 0,48-44-20 0 0,-57 53-8 0 0,11-15-1 0 0,-21 24 0 0 0,0-1 0 0 0,1 1 0 0 0,0 0 0 0 0,0 0 0 0 0,0 1 0 0 0,10-6 0 0 0,-5 7 0 0 0,5 3 0 0 0,-8 4 1 0 0,0 0-1 0 0,0 0 0 0 0,-1 0 0 0 0,1 1 1 0 0,-1 1-1 0 0,1-1 0 0 0,-1 1 1 0 0,-1 1-1 0 0,11 6 0 0 0,8 9-10 0 0,29 27 0 0 0,-26-21-33 0 0,263 244-329 0 0,-263-241-293 0 0,46 61-1 0 0,10 42-4689 0 0,-59-83 1385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3:07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2577 75 5839 0 0,'7'-9'152'0'0,"0"-1"0"0"0,0 2 0 0 0,1-1-1 0 0,15-13 1 0 0,-22 21 22 0 0,-1 1-1 0 0,1-1 1 0 0,0 1 0 0 0,-1-1-1 0 0,1 1 1 0 0,-1-1 0 0 0,1 0-1 0 0,0 1 1 0 0,-1-1 0 0 0,1 0-1 0 0,-1 1 1 0 0,0-1 0 0 0,1 0-1 0 0,-1 0 1 0 0,1 1 0 0 0,-1-1-1 0 0,0-1 1 0 0,0 1 16 0 0,0 1-1 0 0,0 0 0 0 0,-1-1 1 0 0,1 1-1 0 0,0 0 1 0 0,0 0-1 0 0,-1-1 1 0 0,1 1-1 0 0,0 0 0 0 0,-1 0 1 0 0,1 0-1 0 0,0 0 1 0 0,-1-1-1 0 0,1 1 1 0 0,-1 0-1 0 0,1 0 1 0 0,0 0-1 0 0,-1 0 0 0 0,1 0 1 0 0,0 0-1 0 0,-1 0 1 0 0,1 0-1 0 0,-1 0 1 0 0,1 0-1 0 0,0 0 0 0 0,-1 0 1 0 0,-36 7 5856 0 0,31-5-7644 0 0,-180 27 3223 0 0,74-13-1194 0 0,105-15-401 0 0,-57 9 235 0 0,-88 26 0 0 0,99-19-225 0 0,-89 43 0 0 0,-116 47-109 0 0,162-71 16 0 0,-98 52-1 0 0,68-20-66 0 0,-239 115-320 0 0,77-68 184 0 0,-4-1 168 0 0,264-102 88 0 0,-21 7 0 0 0,39-17 0 0 0,0-2-12 0 0,2 0-46 0 0,6 0-12 0 0,14 7-80 0 0,77 51 24 0 0,-56-35 102 0 0,112 87-8 0 0,-115-83 22 0 0,-1 1-1 0 0,38 47 0 0 0,-59-64 11 0 0,0 0 0 0 0,0 0 0 0 0,11 25 0 0 0,-19-35 0 0 0,0-1 0 0 0,1 0 0 0 0,-1 1 0 0 0,0-1 1 0 0,0 1-1 0 0,0-1 0 0 0,1 1 0 0 0,-1-1 0 0 0,0 1 0 0 0,0-1 0 0 0,0 1 0 0 0,0-1 0 0 0,0 1 0 0 0,0-1 0 0 0,0 1 0 0 0,0-1 0 0 0,0 1 0 0 0,0-1 0 0 0,0 1 1 0 0,0-1-1 0 0,0 1 0 0 0,-1-1 0 0 0,1 1 0 0 0,0 0 0 0 0,-5 0 11 0 0,4-1-6 0 0,-2 0 6 0 0,0 0 1 0 0,-1 0-1 0 0,1 0 1 0 0,0-1 0 0 0,-1 1-1 0 0,1-1 1 0 0,0 0-1 0 0,0 0 1 0 0,0 0-1 0 0,-1 0 1 0 0,1 0 0 0 0,0-1-1 0 0,0 1 1 0 0,-3-4-1 0 0,-8-4 79 0 0,-19-18 0 0 0,27 22-85 0 0,-149-153 85 0 0,59 55-44 0 0,50 59-125 0 0,-1 3-1 0 0,-61-41 1 0 0,103 79 43 0 0,-21-20-120 0 0,27 22 147 0 0,-1 1 0 0 0,0-1 1 0 0,1 1-1 0 0,-1-1 0 0 0,1 1 1 0 0,-1-1-1 0 0,1 1 0 0 0,-1-1 1 0 0,1 1-1 0 0,-1 0 0 0 0,1-1 1 0 0,-1 1-1 0 0,1 0 0 0 0,0-1 1 0 0,0 1-1 0 0,0 0 6 0 0,8-4-18 0 0,1 0-1 0 0,-1 1 0 0 0,1 1 1 0 0,19-3-1 0 0,44 0-69 0 0,8-2 62 0 0,172-50-1079 0 0,-112 22-5149 0 0,-73 19 750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3:08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1516 840 287 0 0,'0'0'6062'0'0,"-1"0"-5360"0"0,-14 2-54 0 0,1 0-1 0 0,-1-1 0 0 0,1 0 0 0 0,-1-2 0 0 0,-26-2 1 0 0,-72-23 544 0 0,74 16-448 0 0,14 3-359 0 0,1-1-1 0 0,0-1 1 0 0,1-2-1 0 0,-30-17 1 0 0,-84-61 1115 0 0,97 61-1211 0 0,-17-12-44 0 0,-7-5-53 0 0,-83-44 1 0 0,103 66-165 0 0,-347-198-56 0 0,373 208 10 0 0,-21-20 0 0 0,-1-3-24 0 0,40 36 35 0 0,-1 0 0 0 0,1 0 0 0 0,0 0 0 0 0,0 0 1 0 0,0 0-1 0 0,0 0 0 0 0,0 0 0 0 0,0 0 0 0 0,-1 0 0 0 0,1 0 0 0 0,0-1 0 0 0,0 1 0 0 0,0 0 0 0 0,0 0 0 0 0,0 0 0 0 0,0 0 0 0 0,-1 0 0 0 0,1 0 0 0 0,0 0 0 0 0,0 0 0 0 0,0 0 0 0 0,0 0 0 0 0,0 0 0 0 0,-1 0 1 0 0,1 0-1 0 0,0 0 0 0 0,0 0 0 0 0,0 0 0 0 0,0 1 0 0 0,0-1 0 0 0,-1 0 0 0 0,1 0 0 0 0,0 0 0 0 0,0 0 0 0 0,0 0 0 0 0,0 0 0 0 0,0 0 0 0 0,0 0 0 0 0,0 0 0 0 0,0 0 0 0 0,-1 1 0 0 0,1-1 0 0 0,0 0 0 0 0,0 0 1 0 0,0 0-1 0 0,0 0 0 0 0,0 0 0 0 0,0 0 0 0 0,0 1 0 0 0,0-1 0 0 0,0 0 0 0 0,0 0 0 0 0,0 0 0 0 0,0 0 0 0 0,0 1 0 0 0,-2 14-138 0 0,6 16 7 0 0,2-5-36 0 0,-1 1 0 0 0,-1 1 0 0 0,-1-1 0 0 0,-2 52 0 0 0,-3-41 119 0 0,-2 70-100 0 0,4-108 156 0 0,0 0-1 0 0,0 0 1 0 0,0 0 0 0 0,0 0-1 0 0,0 0 1 0 0,0-1-1 0 0,0 1 1 0 0,0 0-1 0 0,0 0 1 0 0,0 0-1 0 0,0 0 1 0 0,-1 0 0 0 0,1 0-1 0 0,0 0 1 0 0,0 0-1 0 0,0 0 1 0 0,0 0-1 0 0,0 0 1 0 0,0 0-1 0 0,0 0 1 0 0,0 0 0 0 0,0 0-1 0 0,0 0 1 0 0,0 1-1 0 0,0-1 1 0 0,0 0-1 0 0,-1 0 1 0 0,1 0-1 0 0,0 0 1 0 0,0 0 0 0 0,0 0-1 0 0,0 0 1 0 0,0 0-1 0 0,0 0 1 0 0,0 0-1 0 0,0 0 1 0 0,0 0-1 0 0,0 0 1 0 0,0 0 0 0 0,0 0-1 0 0,0 0 1 0 0,0 0-1 0 0,0 0 1 0 0,0 1-1 0 0,0-1 1 0 0,0 0 0 0 0,0 0-1 0 0,0 0 1 0 0,0 0-1 0 0,0 0 1 0 0,0 0-1 0 0,0 0 1 0 0,0 0-1 0 0,0 0 1 0 0,0 0 0 0 0,0 0-1 0 0,0 0 1 0 0,0 0-1 0 0,0 1 1 0 0,0-1-1 0 0,0 0 1 0 0,0 0-1 0 0,0 0 1 0 0,0 0 0 0 0,0 0-1 0 0,0 0 1 0 0,0 0-1 0 0,0 0 1 0 0,-5-7 89 0 0,-3-12 91 0 0,4 6-63 0 0,0-1 0 0 0,-2-15 0 0 0,-6-23 154 0 0,-4 5-163 0 0,-31-102 769 0 0,38 115-676 0 0,2 0 0 0 0,-4-52-1 0 0,11 74-201 0 0,3 3 0 0 0,-2 9 0 0 0,1-1 0 0 0,-1 0 0 0 0,1 1 0 0 0,-1-1 0 0 0,1 1 0 0 0,-1-1 0 0 0,1 1 0 0 0,-1 0 0 0 0,1 0 0 0 0,-1 0 0 0 0,1 0 0 0 0,-1 0 0 0 0,1 0 0 0 0,0 0 0 0 0,-1 0 0 0 0,1 0 0 0 0,-1 1 0 0 0,1-1 0 0 0,1 1 0 0 0,32 13 0 0 0,-29-11 0 0 0,356 138-6848 0 0,-306-120 2064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9:06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1155 9001 2039 0 0,'0'0'92'0'0,"-1"-2"-2"0"0,-14-24 411 0 0,1-1 0 0 0,2 0 0 0 0,-16-49 0 0 0,-1-1 281 0 0,21 59-496 0 0,-2 1 0 0 0,0 0 0 0 0,0 1 0 0 0,-21-24 0 0 0,-18-26 384 0 0,29 36-490 0 0,2 0 0 0 0,1-2 0 0 0,2 0-1 0 0,-13-37 1 0 0,-57-237 934 0 0,46 156-427 0 0,23 85-193 0 0,-10-100 0 0 0,8-69 159 0 0,13 153-408 0 0,-26-276 497 0 0,9 150-633 0 0,-20-135 32 0 0,19 200 129 0 0,-23-167 326 0 0,38 247-586 0 0,-20-190 477 0 0,19-2 232 0 0,-6-100-73 0 0,-28 2-213 0 0,20 122-116 0 0,13 109-153 0 0,-2-320 268 0 0,12 315-322 0 0,-21-149-1 0 0,20 268-101 0 0,-5-55 41 0 0,-30-116 1 0 0,31 159-45 0 0,-75-243 136 0 0,47 155-119 0 0,5-1-1 0 0,-22-167 0 0 0,-19-349-21 0 0,63 567 1 0 0,3 0 0 0 0,4-63 0 0 0,1 91-3 0 0,1-1-1 0 0,2 1 1 0 0,1 0-1 0 0,2 1 1 0 0,20-53-1 0 0,46-76-57 0 0,-12 19 60 0 0,-46 105-4 0 0,84-156-64 0 0,-71 135 146 0 0,-2-1-1 0 0,32-96 0 0 0,-39 92-77 0 0,14-76 0 0 0,-26 109 0 0 0,4-8-158 0 0,-9 24 152 0 0,1-1 54 0 0,-1-2-34 0 0,-1 4-82 0 0,-3-10-187 0 0,1 16 245 0 0,2-14 5 0 0,6-14 59 0 0,-4 22-44 0 0,-1 1-23 0 0,-3 6-54 0 0,-1 1-1058 0 0,-15-10 1049 0 0,-6 0 96 0 0,19 8 5 0 0,-1 1-4 0 0,-16-3 162 0 0,2 3-349 0 0,8 2 147 0 0,0 0 0 0 0,1 1 0 0 0,-1 0 0 0 0,0 0 1 0 0,1 1-1 0 0,-10 3 0 0 0,4-1-8 0 0,8-1 0 0 0,0-1 1 0 0,-1 2-1 0 0,1-1 1 0 0,-9 7-1 0 0,-3 1-84 0 0,10-5-5 0 0,-1 1 0 0 0,1 1 0 0 0,0-1 0 0 0,-9 12 0 0 0,10-11-50 0 0,-1 0 0 0 0,-15 12-1 0 0,19-16 107 0 0,-8 9 49 0 0,8-8 10 0 0,-17 6 1 0 0,8-3 0 0 0,4-2-10 0 0,10-6 7 0 0,-1 1-1 0 0,1-1 1 0 0,-1 1 0 0 0,0-1 0 0 0,1 1 0 0 0,-1-1 0 0 0,1 1 0 0 0,0-1 0 0 0,-1 1 0 0 0,1-1 0 0 0,-1 1 0 0 0,1-1 0 0 0,0 1 0 0 0,-1 0 0 0 0,1-1 0 0 0,0 1 0 0 0,-1 1-1 0 0,1 0-4 0 0,0-2 7 0 0,0 0 0 0 0,0 0 1 0 0,0 0-1 0 0,0 0 1 0 0,0 0-1 0 0,0 0 0 0 0,0 0 1 0 0,1 0-1 0 0,-1-1 1 0 0,0 1-1 0 0,0 0 0 0 0,0 1 1 0 0,0-1-1 0 0,0 0 0 0 0,0 0 1 0 0,0 0-1 0 0,0 0 1 0 0,0 0-1 0 0,0 0 0 0 0,0 0 1 0 0,0 0-1 0 0,1 0 1 0 0,-1 0-1 0 0,0 0 0 0 0,0 0 1 0 0,0 0-1 0 0,0 0 1 0 0,0 0-1 0 0,0 0 0 0 0,0 0 1 0 0,0 0-1 0 0,0 0 1 0 0,0 0-1 0 0,0 0 0 0 0,0 0 1 0 0,0 0-1 0 0,0 1 0 0 0,0-1 1 0 0,0 0-1 0 0,0 0 1 0 0,0 0-1 0 0,0 0 0 0 0,0 0 1 0 0,0 0-1 0 0,0 0 1 0 0,0 0-1 0 0,0 0 0 0 0,0 0 1 0 0,0 0-1 0 0,0 0 1 0 0,0 0-1 0 0,0 1 0 0 0,0-1 1 0 0,0 0-1 0 0,0 0 0 0 0,0 0 1 0 0,0 0-1 0 0,0 0 1 0 0,0 0-1 0 0,0 0 0 0 0,0 0 1 0 0,0 0-1 0 0,0 0 1 0 0,0 0-1 0 0,0 0 0 0 0,0 0 1 0 0,0 0-1 0 0,0 1 1 0 0,0-1-1 0 0,5 0 0 0 0,0 1 1 0 0,1-1-1 0 0,-1 0 1 0 0,1-1-1 0 0,-1 1 1 0 0,0-1-1 0 0,1 0 1 0 0,-1 0-1 0 0,0-1 1 0 0,0 1-1 0 0,0-1 0 0 0,0 0 1 0 0,0-1-1 0 0,0 1 1 0 0,0-1-1 0 0,6-5 1 0 0,9-7 39 0 0,0-1 0 0 0,21-23-1 0 0,-29 27 4 0 0,32-34 89 0 0,-1-3 0 0 0,54-80-1 0 0,-85 112-76 0 0,-3 2 12 0 0,2 1 0 0 0,-1 0-1 0 0,2 1 1 0 0,0 0 0 0 0,26-21-1 0 0,-28 25 7 0 0,-9 9-71 0 0,-1-1 0 0 0,0 1 1 0 0,0-1-1 0 0,1 1 0 0 0,-1 0 1 0 0,0-1-1 0 0,1 1 0 0 0,-1 0 0 0 0,1-1 1 0 0,-1 1-1 0 0,0 0 0 0 0,1 0 1 0 0,-1 0-1 0 0,1-1 0 0 0,-1 1 1 0 0,1 0-1 0 0,-1 0 0 0 0,0 0 0 0 0,1 0 1 0 0,-1 0-1 0 0,1 0 0 0 0,-1 0 1 0 0,1-1-1 0 0,-1 2 0 0 0,1-1 0 0 0,-1 0 1 0 0,1 0-1 0 0,1 0 25 0 0,11 3-16 0 0,2 6-10 0 0,-11-5 0 0 0,-1 0 0 0 0,1 0 0 0 0,-1 0 0 0 0,0 0 0 0 0,-1 1 0 0 0,1-1 0 0 0,-1 1 0 0 0,1-1 0 0 0,-1 1-1 0 0,-1 0 1 0 0,3 10 0 0 0,-1 2 2 0 0,-1 0-1 0 0,1 22 0 0 0,0 10 50 0 0,6 7-175 0 0,2-1 1 0 0,2 0 0 0 0,36 95-1 0 0,-30-106-1262 0 0,2-1-1 0 0,41 63 0 0 0,-23-49-2685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8:5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86 4831 0 0,'-6'-53'2040'0'0,"6"51"-1696"0"0,-1 0-1 0 0,1 1 0 0 0,0-1 1 0 0,0 1-1 0 0,0-1 0 0 0,0 0 1 0 0,0 1-1 0 0,0-1 0 0 0,1-2 1 0 0,0-5 4638 0 0,-2 4-1792 0 0,11 60-2961 0 0,-2 0 0 0 0,0 78 0 0 0,-6-93-90 0 0,34 901 3581 0 0,-1-500-2433 0 0,-33-415-1238 0 0,10 77 141 0 0,21 343 871 0 0,-41-212-736 0 0,6-183-282 0 0,2-33-15 0 0,-1 0 1 0 0,-4 28-1 0 0,-2 1 19 0 0,7-46-143 0 0,-7-15-10405 0 0,5 0 3795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8:5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1 625 431 0 0,'0'0'1324'0'0,"2"0"-600"0"0,37-7 2176 0 0,-23 3-1677 0 0,1 1 0 0 0,29-1-1 0 0,204-2 3649 0 0,124-30-2015 0 0,177-25-961 0 0,-329 39-1626 0 0,392-37 302 0 0,-300 32-352 0 0,-83 8-70 0 0,93 0 144 0 0,87-9 120 0 0,-32-5 179 0 0,-93 11-372 0 0,39 4-79 0 0,-13 1-86 0 0,27-8 65 0 0,115-13-96 0 0,-202 15 55 0 0,41-4-86 0 0,267-28 109 0 0,-520 51-79 0 0,121-10 7 0 0,152-10 15 0 0,-40 6 45 0 0,-116 7-52 0 0,-141 10-77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8:58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4319 0 0,'0'0'5275'0'0,"0"2"-4815"0"0,-4 7-83 0 0,2 0 0 0 0,-1 0 0 0 0,1 0 0 0 0,0 0 0 0 0,1 0 0 0 0,0 1 0 0 0,1-1-1 0 0,0 0 1 0 0,2 18 0 0 0,25 284 3215 0 0,19 81-683 0 0,-36-322-2572 0 0,52 543 2050 0 0,-55-283-1501 0 0,-9 3-93 0 0,-2-252-554 0 0,-7 107 383 0 0,4-72-287 0 0,10-86-1720 0 0,-5-14-494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00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0 892 2039 0 0,'0'0'2694'0'0,"2"1"-2010"0"0,17 4 466 0 0,0 0 1 0 0,1-1-1 0 0,-1-1 1 0 0,29 0-1 0 0,84-5 1392 0 0,-73 0-1343 0 0,167-13 1141 0 0,-57 3-1537 0 0,96-6 110 0 0,82-4-152 0 0,112-2-246 0 0,-83 3-70 0 0,528-27 265 0 0,-585 33-467 0 0,131-6-76 0 0,-66 9-35 0 0,45-13 122 0 0,-57 0 21 0 0,425-18 24 0 0,-597 30-282 0 0,327-30 50 0 0,-415 26-4 0 0,34-3 6 0 0,-30 10-70 0 0,207-25 14 0 0,-19 2 47 0 0,-298 34-37 0 0,-5-1-16 0 0,0-1 1 0 0,0 1-1 0 0,0 0 0 0 0,0 0 1 0 0,0 0-1 0 0,1-1 1 0 0,-1 1-1 0 0,0 0 0 0 0,0-1 1 0 0,0 1-1 0 0,0-1 1 0 0,0 0-1 0 0,0 1 1 0 0,0-1-1 0 0,0 0 0 0 0,0 1 1 0 0,0-2-1 0 0,12-6 65 0 0,-8 4 14 0 0,12-9-56 0 0,-14 12-30 0 0,-3 0 0 0 0,1 1 0 0 0,0-1 0 0 0,-1 1 0 0 0,1-1 0 0 0,0 1 0 0 0,-1-1 0 0 0,1 0 0 0 0,-1 1 0 0 0,1-1 0 0 0,-1 0 0 0 0,1 1 0 0 0,-1-1 0 0 0,0 0 0 0 0,1 1 0 0 0,-1-1 0 0 0,0 0 0 0 0,1-1 0 0 0,14-19 12 0 0,-14 19-7 0 0,1 0-1 0 0,-1 0 1 0 0,1 0 0 0 0,-1 0-1 0 0,0-1 1 0 0,0 1-1 0 0,0 0 1 0 0,0-1 0 0 0,0 1-1 0 0,-1-1 1 0 0,2-4-1 0 0,-1-1 1 0 0,-1 6-5 0 0,1 0 0 0 0,-1 0 0 0 0,0-1 0 0 0,0 1 0 0 0,0 0 0 0 0,0 0 0 0 0,0-1 0 0 0,-1 1 0 0 0,1 0 0 0 0,-1 0 0 0 0,1 0 0 0 0,-1 0 0 0 0,0-1 0 0 0,0 1 0 0 0,0 0 0 0 0,0 0 0 0 0,0 0 0 0 0,-3-3 0 0 0,0-1 0 0 0,-7-12-7 0 0,-17-40 1 0 0,25 50-8 0 0,0 0 0 0 0,1 0 1 0 0,0-1-1 0 0,0 0 0 0 0,1 1 1 0 0,0-1-1 0 0,1-15 0 0 0,1-74-3983 0 0,0 76 2133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0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57 3999 0 0,'0'0'183'0'0,"-1"-8"26"0"0,-4-24 2453 0 0,5 31-1980 0 0,-3-14 8094 0 0,77 468-6280 0 0,-55-304-2147 0 0,-5-30-18 0 0,26 232 819 0 0,-18-128-524 0 0,-5-95-261 0 0,11 130 342 0 0,-14-100-340 0 0,-2-29-110 0 0,1-32-101 0 0,0-11 35 0 0,6 46 43 0 0,-16-100-164 0 0,20 168 403 0 0,-21-174-399 0 0,-2 6-24 0 0,2 7-50 0 0,0 24 64 0 0,-2-62 141 0 0,1-9-7162 0 0,-1 1 4581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8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30 6191 0 0,'-23'-30'9304'0'0,"22"32"-9095"0"0,0-1-1 0 0,0 1 0 0 0,0 0 0 0 0,1 0 1 0 0,-1-1-1 0 0,1 1 0 0 0,-1 0 0 0 0,1 0 1 0 0,-1 2-1 0 0,0 4-14 0 0,1 0 0 0 0,0 0 0 0 0,0 0 1 0 0,1 0-1 0 0,0 0 0 0 0,0-1 0 0 0,1 1 0 0 0,3 9 1 0 0,26 60 637 0 0,-21-53-527 0 0,14 31 136 0 0,28 71-24 0 0,-45-107-395 0 0,17 32 1 0 0,-23-49-1368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02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1583 0 0,'0'0'7912'0'0,"0"2"-7550"0"0,32 174 3360 0 0,-9-56-2055 0 0,6 26-268 0 0,-8-48-523 0 0,1 7 121 0 0,22 146 1060 0 0,-16 118-446 0 0,-16-175-1070 0 0,41 390 534 0 0,-1-219-758 0 0,-46-302-269 0 0,-4-33 17 0 0,1 0 0 0 0,2-1 0 0 0,1 1 0 0 0,11 33 0 0 0,-16-61-134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03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1151 0 0,'0'0'3528'0'0,"-2"10"-1636"0"0,-1-1-1312 0 0,1 1-1 0 0,1-1 0 0 0,0 0 0 0 0,0 0 0 0 0,1 1 0 0 0,0-1 0 0 0,1 10 1 0 0,13 70 2208 0 0,-9-62-2138 0 0,34 164 2057 0 0,7 41-1218 0 0,4 144 722 0 0,-31-228-1430 0 0,18 151 507 0 0,-17 19-51 0 0,-20-226-799 0 0,-18 133-1 0 0,15-204-389 0 0,-21 168 431 0 0,20-135-309 0 0,5 82 0 0 0,3-76 79 0 0,-2 0 0 0 0,-3 0 1 0 0,-12 87-1 0 0,1-83 55 0 0,12-63-265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09.4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11 361 975 0 0,'-10'-7'3941'0'0,"29"-4"-3668"0"0,2-1 177 0 0,57-35 1189 0 0,134-58 0 0 0,33-19 89 0 0,-211 106-1476 0 0,-21 11-156 0 0,0 0 1 0 0,16-11-1 0 0,-27 16-53 0 0,4 0-22 0 0,-5 1-5 0 0,-7 21-816 0 0,3-14 164 0 0,0 0 1 0 0,0 0-1 0 0,-1-1 0 0 0,-6 9 0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13.5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0 573 287 0 0,'2'2'1176'0'0,"6"5"-144"0"0,-6-7-736 0 0,8 1 73 0 0,-1-1 0 0 0,0-1 1 0 0,0 1-1 0 0,0-1 0 0 0,13-4 0 0 0,46-15 1044 0 0,-42 10-982 0 0,0-2-1 0 0,-1-1 0 0 0,-1-1 1 0 0,0-1-1 0 0,0-1 0 0 0,31-29 0 0 0,-45 37-325 0 0,135-112 1322 0 0,-114 98-1104 0 0,1 1 0 0 0,65-32 1 0 0,-5 15 43 0 0,146-37 0 0 0,-185 62-280 0 0,-53 13-84 0 0,0 1 0 0 0,0 0 0 0 0,1-1 1 0 0,-1 1-1 0 0,0 0 0 0 0,0-1 0 0 0,0 1 0 0 0,0 0 0 0 0,0-1 0 0 0,0 1 0 0 0,0 0 1 0 0,0 0-1 0 0,0-1 0 0 0,-1 1 0 0 0,1 0 0 0 0,0 0 0 0 0,-2 3 1 0 0,0 0 0 0 0,1-1 0 0 0,-1 1 0 0 0,-1-1-1 0 0,1 1 1 0 0,0-1 0 0 0,-1 0 0 0 0,0 0 0 0 0,-5 5 0 0 0,-33 22 29 0 0,15-12-41 0 0,-294 248-1284 0 0,215-161 963 0 0,19-16 113 0 0,73-77 212 0 0,-168 147-3 0 0,131-117 1095 0 0,65-56-721 0 0,0 2-170 0 0,1 0-1 0 0,28-15 1 0 0,7-5 50 0 0,24-21 319 0 0,119-63 0 0 0,-73 63-227 0 0,-46 21-214 0 0,282-144 225 0 0,-272 134-276 0 0,-77 37-74 0 0,-2 0 11 0 0,-21 30 53 0 0,-102 122-11 0 0,101-128-68 0 0,0-1 0 0 0,0 0 0 0 0,-2-1 0 0 0,-25 19-1 0 0,-86 51-212 0 0,5-3 36 0 0,86-55 64 0 0,1 3 0 0 0,1 0 0 0 0,-59 71 0 0 0,28-11-69 0 0,-9 11-25 0 0,58-80 185 0 0,-2-2 1 0 0,-31 28-1 0 0,1-11-48 0 0,-3-1-1 0 0,-84 43 1 0 0,94-57 126 0 0,24-13-25 0 0,18-9 63 0 0,1-3-61 0 0,1 1 0 0 0,0-1 0 0 0,0 1 0 0 0,-1-1 0 0 0,1 1 0 0 0,0 0 0 0 0,0-1 0 0 0,0 1 0 0 0,1 0 0 0 0,-1 0 0 0 0,2-2 1 0 0,0 0 12 0 0,16-15 43 0 0,0 1 0 0 0,2 1 0 0 0,35-22 0 0 0,-25 19-31 0 0,41-36 1 0 0,93-116 220 0 0,-41 36-40 0 0,-94 107-155 0 0,1 0 0 0 0,51-34-1 0 0,54-23 43 0 0,115-83 57 0 0,-211 137-150 0 0,56-44 32 0 0,137-81-1 0 0,91-24 15 0 0,-290 160-65 0 0,-12 6 5 0 0,1 1 0 0 0,31-13 0 0 0,-57 40 103 0 0,-1-8-106 0 0,1 0 1 0 0,0 0 0 0 0,-1-1 0 0 0,0 1 0 0 0,0-1 0 0 0,-7 6 0 0 0,-33 28-4 0 0,22-21 1 0 0,-47 49 1 0 0,-7 5 0 0 0,-44 28 0 0 0,-119 108 0 0 0,112-79 0 0 0,-180 171 0 0 0,158-165-292 0 0,-153 183 0 0 0,277-290 281 0 0,3-4 10 0 0,1 2 0 0 0,0 0 0 0 0,2 1 0 0 0,-20 38 0 0 0,37-61 1 0 0,-4 17 0 0 0,6-12 0 0 0,1-8 2 0 0,-1-1 0 0 0,1 1 0 0 0,0-1 1 0 0,0 1-1 0 0,-1-1 0 0 0,1 1 0 0 0,0-1 0 0 0,0 1 0 0 0,0-1 0 0 0,0 0 0 0 0,0 0 0 0 0,-1 0 0 0 0,1 1 0 0 0,0-1 0 0 0,0 0 0 0 0,0 0 0 0 0,0 0 1 0 0,0 0-1 0 0,0 0 0 0 0,0 0 0 0 0,0-1 0 0 0,-1 1 0 0 0,1 0 0 0 0,0 0 0 0 0,0-1 0 0 0,0 1 0 0 0,0 0 0 0 0,0-1 0 0 0,25-14 90 0 0,-13 3-53 0 0,-1 0 1 0 0,0 0-1 0 0,-1-1 0 0 0,12-18 0 0 0,-9 11 15 0 0,23-23 0 0 0,-9 16-39 0 0,127-122 77 0 0,16 26 102 0 0,-15 12-31 0 0,-12-21 12 0 0,-25 22-7 0 0,-84 80-75 0 0,62-39-1 0 0,77-31-108 0 0,47-29-40 0 0,298-185 110 0 0,-108 93-33 0 0,-367 195 43 0 0,-42 25-11 0 0,-10 9 65 0 0,-106 88 20 0 0,-14 16-230 0 0,-109 84-18 0 0,-138 95-210 0 0,160-127 219 0 0,-7 6 74 0 0,79-40-49 0 0,-103 82-110 0 0,197-177 128 0 0,-8 7-2 0 0,1 1-1 0 0,-62 64 0 0 0,72-56 38 0 0,-39 59 0 0 0,-30 60-47 0 0,63-90 58 0 0,-75 148 12 0 0,121-217 2 0 0,4-7-4 0 0,0 0 1 0 0,0 0 0 0 0,0 0 0 0 0,0 0 0 0 0,1 1-1 0 0,0-1 1 0 0,0 0 0 0 0,0 1 0 0 0,-1 6 0 0 0,1 0-53 0 0,0-7-12 0 0,0 2-14 0 0,1-6 78 0 0,0 0 1 0 0,0 0-1 0 0,0 0 1 0 0,0 0-1 0 0,1 0 0 0 0,-1 0 1 0 0,0 0-1 0 0,0 0 1 0 0,0 0-1 0 0,0 0 1 0 0,0 0-1 0 0,0 0 1 0 0,0 0-1 0 0,0 0 1 0 0,0 0-1 0 0,0 0 1 0 0,0 0-1 0 0,0 0 1 0 0,0 0-1 0 0,0 0 1 0 0,0 0-1 0 0,0 0 1 0 0,0 0-1 0 0,0 0 1 0 0,0 0-1 0 0,0 0 1 0 0,0 0-1 0 0,0 0 1 0 0,0 0-1 0 0,1 0 1 0 0,-1 0-1 0 0,0 0 1 0 0,0 0-1 0 0,0 0 1 0 0,0 0-1 0 0,0 0 0 0 0,0 0 1 0 0,0 0-1 0 0,0 0 1 0 0,0 1-1 0 0,0-1 1 0 0,0 0-1 0 0,0 0 1 0 0,0 0-1 0 0,0 0 1 0 0,0 0-1 0 0,0 0 1 0 0,0 0-1 0 0,0 0 1 0 0,0 0-1 0 0,4-2 1 0 0,0 0-1 0 0,0-1 0 0 0,0 0 1 0 0,-1 1-1 0 0,1-1 0 0 0,-1 0 0 0 0,0-1 1 0 0,5-6-1 0 0,1 0 1 0 0,71-79-1 0 0,47-46 93 0 0,-96 105 2 0 0,2 1 0 0 0,48-32 0 0 0,-10 14 37 0 0,163-119 196 0 0,-165 105-232 0 0,100-77 132 0 0,140-55-160 0 0,-121 68-114 0 0,-10-14 22 0 0,-112 88 26 0 0,2 4 0 0 0,96-51 0 0 0,132-77-1 0 0,-171 99 13 0 0,58-22 103 0 0,20-12 5 0 0,-150 73 1 0 0,67-60-1 0 0,-28 21-31 0 0,-81 66-49 0 0,1 2 0 0 0,1 0 0 0 0,0 0 0 0 0,21-8 0 0 0,50-26 24 0 0,-58 33-74 0 0,-25 8-45 0 0,-1 3-4 0 0,-1 6 47 0 0,-3 4 13 0 0,1-10 2 0 0,2-1 4 0 0,0 1 46 0 0,2-1 1 0 0,-1 0-54 0 0,1-1 0 0 0,-1 1 1 0 0,0-1-1 0 0,1 1 0 0 0,-1-1 1 0 0,0 1-1 0 0,1-1 0 0 0,-1 1 1 0 0,0-1-1 0 0,0 1 0 0 0,1 0 1 0 0,-1-1-1 0 0,0 1 0 0 0,0-1 0 0 0,0 1 1 0 0,0 0-1 0 0,0-1 0 0 0,0 1 1 0 0,0 0-1 0 0,0-1 0 0 0,0 1 1 0 0,0-1-1 0 0,0 1 0 0 0,-1 0 1 0 0,1-1-1 0 0,0 1 0 0 0,0-1 1 0 0,-1 1-1 0 0,1 0 0 0 0,-2 1 1 0 0,-3 10-1 0 0,-1-1 0 0 0,-1 0 0 0 0,0 0 0 0 0,0-1 0 0 0,-1 1 0 0 0,-13 11 0 0 0,-2 5 0 0 0,0 1 7 0 0,-87 100-105 0 0,87-105 85 0 0,-1-1-1 0 0,0-1 1 0 0,-42 25 0 0 0,-97 53-87 0 0,-26 16-76 0 0,8 14-156 0 0,-69 58-90 0 0,127-108 293 0 0,-101 68-110 0 0,-89 65 12 0 0,255-174 236 0 0,-20 16-12 0 0,3 3 0 0 0,-74 72 0 0 0,-53 49-12 0 0,140-130 15 0 0,-81 46 0 0 0,74-51 0 0 0,52-31 0 0 0,0 1 0 0 0,1 0 0 0 0,0 1 0 0 0,1 1 0 0 0,1 0 0 0 0,0 1 0 0 0,-15 24 0 0 0,-82 98-67 0 0,86-109 62 0 0,2 2 6 0 0,-7 7-12 0 0,22-29 3 0 0,-82 92-166 0 0,87-98 170 0 0,1 0-1 0 0,-1 0 1 0 0,1 1-1 0 0,0-1 1 0 0,-2 5-1 0 0,-3 6-19 0 0,-16 23 1 0 0,22-36-31 0 0,16 3-202 0 0,-10-3 258 0 0,1-1 0 0 0,-1 0-1 0 0,0 0 1 0 0,1 0 0 0 0,-1-1 0 0 0,0 1-1 0 0,0-1 1 0 0,1-1 0 0 0,-1 1-1 0 0,0-1 1 0 0,7-3 0 0 0,3-3 17 0 0,0 0 0 0 0,17-12 0 0 0,205-122 575 0 0,-99 64-322 0 0,-85 43-94 0 0,74-63 0 0 0,-10 6 74 0 0,232-123-76 0 0,-238 152-160 0 0,133-106 15 0 0,-165 109-14 0 0,101-57-1 0 0,-32 36 19 0 0,150-88 66 0 0,-40 30-101 0 0,-129 74 0 0 0,-90 41 11 0 0,-1-1-1 0 0,-1-2 0 0 0,41-39 1 0 0,35-26 22 0 0,-88 75-4 0 0,0 2 1 0 0,2 1-1 0 0,42-17 0 0 0,-46 24-7 0 0,0 0-1 0 0,39-6 0 0 0,-49 11-21 0 0,0 1 0 0 0,-12 1 0 0 0,-1 0 0 0 0,1 0 0 0 0,-1 0 0 0 0,0 0 0 0 0,1 0 0 0 0,-1 0 0 0 0,1 0 0 0 0,-1 0 0 0 0,1 0 0 0 0,-1 0 0 0 0,0 0 0 0 0,1 0 0 0 0,-1 0 0 0 0,1 0 0 0 0,-1 0 0 0 0,0 0 0 0 0,1 1 0 0 0,-1-1 0 0 0,0 0 0 0 0,1 0 0 0 0,-1 1 0 0 0,1-1 0 0 0,-1 1 0 0 0,0 0 0 0 0,0 0 0 0 0,0 0 0 0 0,-1 0 0 0 0,1 0 0 0 0,0 0 0 0 0,-1 0 0 0 0,1 0 0 0 0,0 0 0 0 0,-1 0 0 0 0,1 0 0 0 0,-1 0 0 0 0,0 0 0 0 0,1 0 0 0 0,-1 0 0 0 0,1-1 0 0 0,-1 1 0 0 0,0 0 0 0 0,-1 1 0 0 0,-21 16 0 0 0,21-16 0 0 0,-53 45-151 0 0,-90 101 0 0 0,106-105 109 0 0,0-1-96 0 0,-1-1-1 0 0,-85 64 0 0 0,-23-9-147 0 0,-1 1-38 0 0,108-67 221 0 0,-58 53 0 0 0,-3 22-35 0 0,58-57-19 0 0,-1-3 1 0 0,-55 42-1 0 0,11-22 60 0 0,-109 88-30 0 0,158-119 127 0 0,21-19 0 0 0,0 1 0 0 0,-31 36 0 0 0,42-41 0 0 0,1 1 0 0 0,1-1 0 0 0,4 1 0 0 0,3-1-13 0 0,-1-8-30 0 0,1-3 51 0 0,0 0-1 0 0,0 1 1 0 0,0-1 0 0 0,0 0-1 0 0,0 0 1 0 0,0 0 0 0 0,0 0-1 0 0,0 0 1 0 0,0 0-1 0 0,0 0 1 0 0,0 0 0 0 0,1 0-1 0 0,0 0 12 0 0,3 0-6 0 0,-1-1 0 0 0,1 0 0 0 0,-1 1 0 0 0,0-1 0 0 0,1-1 0 0 0,-1 1 0 0 0,0-1 0 0 0,0 1 1 0 0,4-4-1 0 0,36-23 80 0 0,-21 12-72 0 0,141-74 96 0 0,11-6 43 0 0,61-65 191 0 0,-6 20-117 0 0,-26 17-225 0 0,119-69-89 0 0,-242 153 82 0 0,2 4 0 0 0,97-30 0 0 0,-164 61-2 0 0,-9 5 0 0 0,-9 4 0 0 0,-5 4 0 0 0,-20 13-55 0 0,0-1 0 0 0,-54 29 0 0 0,16-10-84 0 0,13-4 8 0 0,2 2-1 0 0,1 2 0 0 0,2 2 0 0 0,-43 49 1 0 0,64-61 47 0 0,-6 6-98 0 0,-61 54 0 0 0,-89 34-493 0 0,66-49 254 0 0,30-13-143 0 0,-125 112 0 0 0,-47 52 270 0 0,214-191 292 0 0,19-15 98 0 0,-24 24 1 0 0,48-43-90 0 0,1 0-1 0 0,0 1 1 0 0,-1-1 0 0 0,1 0 0 0 0,0 1 0 0 0,-1-1-1 0 0,1 1 1 0 0,0-1 0 0 0,0 1 0 0 0,-1-1-1 0 0,1 0 1 0 0,0 1 0 0 0,0-1 0 0 0,0 1-1 0 0,0-1 1 0 0,0 1 0 0 0,-1-1 0 0 0,1 2-1 0 0,-2 2 323 0 0,14 2-105 0 0,-8-5-197 0 0,0 0 0 0 0,1 0 0 0 0,-1-1 0 0 0,0 1 0 0 0,0-1 0 0 0,1 0 0 0 0,7-1 0 0 0,32-7 132 0 0,-37 6-134 0 0,17-4 57 0 0,0-1-1 0 0,-1-1 1 0 0,0-1-1 0 0,36-21 1 0 0,81-60 202 0 0,-97 59-208 0 0,1 3 0 0 0,75-36 0 0 0,118-19 30 0 0,-54 22-645 0 0,34-13 334 0 0,-177 63 425 0 0,4-2-16 0 0,0 3-1 0 0,55-7 0 0 0,-48 13-177 0 0,86-7 96 0 0,-116 11-61 0 0,-18 1-60 0 0,-1 1 8 0 0,2-1 34 0 0,3 6-33 0 0,-6-6-10 0 0,-1-1 0 0 0,1 1 0 0 0,-1 0 0 0 0,0 0 0 0 0,1 0 0 0 0,-1 0 0 0 0,0 0 0 0 0,0-1 0 0 0,0 1 0 0 0,1 0 0 0 0,-1 0 0 0 0,-1 2 0 0 0,1 0-1 0 0,-1 1-1 0 0,0 0 0 0 0,0 0 0 0 0,-1-1 1 0 0,1 1-1 0 0,-1-1 0 0 0,1 1 1 0 0,-1-1-1 0 0,0 0 0 0 0,-1 0 1 0 0,1 0-1 0 0,-5 5 0 0 0,-6 5-45 0 0,-18 14-1 0 0,28-24 41 0 0,-67 48-373 0 0,47-37 153 0 0,2 1 0 0 0,-30 28 0 0 0,-73 96-1840 0 0,40-43-487 0 0,14-29-1181 0 0,55-52 1572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2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6 4319 0 0,'0'0'332'0'0,"-26"-4"14281"0"0,24 3-14677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3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23 975 0 0,'0'0'18888'0'0,"-3"-7"-15923"0"0,11-3-2909 0 0,-5 7-1157 0 0,7 0-5275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3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 2791 0 0,'0'0'12982'0'0,"-10"-2"-8863"0"0,5 1-6700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3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11 155 14479 0 0,'-4'-17'1579'0'0,"-2"6"1393"0"0,6 10-2291 0 0,0 0-407 0 0,1-2-337 0 0,0 2-226 0 0,0 0 0 0 0,0 0 0 0 0,0 1 0 0 0,0-1 0 0 0,1 0-1 0 0,-1 1 1 0 0,0-1 0 0 0,0 1 0 0 0,1-1 0 0 0,-1 1 0 0 0,0-1 0 0 0,1 1 0 0 0,-1 0 0 0 0,0 0 0 0 0,1-1 0 0 0,2 1 0 0 0,-1 0-2068 0 0,7-2-3111 0 0</inkml:trace>
  <inkml:trace contextRef="#ctx0" brushRef="#br0" timeOffset="1">599 10 14079 0 0,'0'0'5394'0'0,"8"-6"-9398"0"0,-1 2 1918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4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11599 0 0,'0'0'5838'0'0,"8"-4"-10036"0"0</inkml:trace>
  <inkml:trace contextRef="#ctx0" brushRef="#br0" timeOffset="1">438 28 287 0 0,'0'0'16844'0'0,"1"0"-16628"0"0,27-11-148 0 0,7-2-3618 0 0,-24 9-1612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4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9903 0 0,'0'0'7099'0'0,"12"-4"-7296"0"0,-11 3 37 0 0,2 0-146 0 0,8-3-9170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9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3679 0 0,'0'-6'16'0'0,"1"0"-1"0"0,1 1 0 0 0,-1-1 1 0 0,1 1-1 0 0,0-1 0 0 0,0 1 1 0 0,4-6-1 0 0,-5 9 78 0 0,0 1-1 0 0,0-1 1 0 0,0 1 0 0 0,1-1 0 0 0,-1 1 0 0 0,0-1-1 0 0,1 1 1 0 0,-1 0 0 0 0,1 0 0 0 0,0 0-1 0 0,-1 0 1 0 0,1 0 0 0 0,0 0 0 0 0,0 0 0 0 0,-1 1-1 0 0,1-1 1 0 0,0 0 0 0 0,0 1 0 0 0,0 0-1 0 0,0-1 1 0 0,0 1 0 0 0,0 0 0 0 0,0 0 0 0 0,0 0-1 0 0,3 1 1 0 0,2 0 937 0 0,1 1-1 0 0,0 0 1 0 0,-1 0-1 0 0,0 1 0 0 0,1-1 1 0 0,-1 2-1 0 0,9 5 1 0 0,47 34 1542 0 0,-27-17-1379 0 0,3 0-356 0 0,-1 2-1 0 0,-1 1 0 0 0,42 45 1 0 0,-65-59-668 0 0,0 1 1 0 0,-2 0-1 0 0,1 1 1 0 0,-2 1-1 0 0,0 0 0 0 0,-2 0 1 0 0,0 1-1 0 0,0 0 1 0 0,9 38-1 0 0,-13-39-92 0 0,-2 1-1 0 0,0-1 1 0 0,-1 0 0 0 0,-1 1-1 0 0,-2 30 1 0 0,-1-38-53 0 0,1-1 1 0 0,-1 1-1 0 0,-1-1 0 0 0,0 1 1 0 0,0-1-1 0 0,-1 0 0 0 0,0 0 1 0 0,-1 0-1 0 0,0-1 0 0 0,-1 0 1 0 0,-7 10-1 0 0,0-4-4 0 0,0-1-1 0 0,0-1 1 0 0,-2 0 0 0 0,0-1-1 0 0,0 0 1 0 0,-20 11-1 0 0,-35 14-1608 0 0,-3-7-4165 0 0,52-23-640 0 0</inkml:trace>
  <inkml:trace contextRef="#ctx0" brushRef="#br0" timeOffset="1">1046 203 12095 0 0,'0'0'1636'0'0,"-6"-6"3150"0"0,17 2-4399 0 0,-1 0 1 0 0,0 1 0 0 0,1 0-1 0 0,0 1 1 0 0,-1 0 0 0 0,18-1-1 0 0,-13 2-339 0 0,71-12 113 0 0,-47 6-926 0 0,2 1-1 0 0,75 0 0 0 0,-102 8-1421 0 0,-3-1-105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4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7455 0 0,'0'0'10800'0'0,"8"-5"-10761"0"0,6 0-1413 0 0,3 0-4288 0 0,-8 3 795 0 0</inkml:trace>
  <inkml:trace contextRef="#ctx0" brushRef="#br0" timeOffset="1">315 19 2791 0 0,'0'0'13220'0'0,"7"-3"-12696"0"0,-2 0-1090 0 0,1 1-1 0 0,-1 0 0 0 0,1 0 1 0 0,0 0-1 0 0,7 0 0 0 0,0 0-1265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5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8407 0 0,'0'0'9280'0'0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5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9815 0 0,'0'0'1507'0'0,"-7"-1"1965"0"0,2 3-3405 0 0,4-1-158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9727 0 0,'0'0'2024'0'0,"13"-2"-5152"0"0,0 2-640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6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10423 0 0,'0'0'5584'0'0,"8"-2"-5736"0"0,1-1 16 0 0,1 1 0 0 0,0 1-1544 0 0,0-1-304 0 0</inkml:trace>
  <inkml:trace contextRef="#ctx0" brushRef="#br0" timeOffset="1">507 25 7943 0 0,'0'0'8376'0'0,"10"-5"-7896"0"0,-2-1-1064 0 0,0 1-216 0 0,1 0-48 0 0,-1 1-5072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6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 7455 0 0,'0'0'675'0'0,"11"-4"2345"0"0,9 1 1563 0 0,8 0-3869 0 0,-7 0-5375 0 0,-10 2-406 0 0</inkml:trace>
  <inkml:trace contextRef="#ctx0" brushRef="#br0" timeOffset="1">414 45 7055 0 0,'0'0'983'0'0,"5"-6"3613"0"0,0 1-3472 0 0,0 0 0 0 0,1 1 0 0 0,7-6 0 0 0,12-1-6457 0 0,-14 8 255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6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3079 0 0,'0'0'13211'0'0,"4"-8"-11288"0"0,-2 6-1939 0 0,-1 1 1 0 0,0 0-1 0 0,1 0 1 0 0,-1 0-1 0 0,1 0 1 0 0,-1 0 0 0 0,1 0-1 0 0,0 0 1 0 0,-1 0-1 0 0,1 0 1 0 0,0 1 0 0 0,0-1-1 0 0,-1 1 1 0 0,4-1-1 0 0,16-1-3080 0 0,-11 2 1250 0 0</inkml:trace>
  <inkml:trace contextRef="#ctx0" brushRef="#br0" timeOffset="1">464 23 7943 0 0,'0'0'3306'0'0,"15"-10"1006"0"0,13 3-4542 0 0,-15 3-1928 0 0,-4 2 632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7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1151 0 0,'0'0'12766'0'0,"10"-6"-11702"0"0,28-6-3375 0 0,-26 10 880 0 0</inkml:trace>
  <inkml:trace contextRef="#ctx0" brushRef="#br0" timeOffset="1">602 1 5783 0 0,'0'0'10152'0'0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7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7055 0 0,'0'0'12210'0'0,"1"0"-13646"0"0,8-1-458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8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7943 0 0,'5'-6'6728'0'0,"0"-1"-6424"0"0,2 2-176 0 0,1 2-736 0 0,2-1-152 0 0,2 4-24 0 0,1-1-4480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59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13071 0 0,'0'0'1536'0'0,"2"1"-777"0"0,9 1-98 0 0,1-1 0 0 0,0 0 0 0 0,0-1 0 0 0,-1 0 0 0 0,1-1 0 0 0,12-2-1 0 0,-5 0-109 0 0,71-10 870 0 0,4-2-1612 0 0,-66 12-1356 0 0,-6 0-3142 0 0,-1 1-1993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8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13935 0 0,'0'0'2240'0'0,"10"-3"-2024"0"0,-1 0 8 0 0,1-1 0 0 0,1 3 0 0 0,1-1-840 0 0,1 0-168 0 0,4 1-32 0 0,-2-1-5208 0 0</inkml:trace>
  <inkml:trace contextRef="#ctx0" brushRef="#br0" timeOffset="1">620 10 14079 0 0,'0'0'2568'0'0,"10"-5"-2504"0"0,-2 3-1544 0 0,1-1-312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8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9359 0 0,'0'0'4159'0'0,"1"-1"-4064"0"0,10-3-754 0 0,-1 1 0 0 0,1 0 0 0 0,12-1 0 0 0,-11 2-759 0 0</inkml:trace>
  <inkml:trace contextRef="#ctx0" brushRef="#br0" timeOffset="1">351 2 2039 0 0,'0'0'12323'0'0,"8"1"-11578"0"0,5 0-1546 0 0,0-1 1 0 0,20-2-1 0 0,-18 0-3889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9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8407 0 0,'0'0'3594'0'0,"15"-6"-1238"0"0,-7 2-2101 0 0,1 1-1 0 0,-1 0 1 0 0,1 0 0 0 0,17-2 0 0 0,15 1-6516 0 0,-26 4 2194 0 0</inkml:trace>
  <inkml:trace contextRef="#ctx0" brushRef="#br0" timeOffset="1">594 2 10511 0 0,'0'0'5328'0'0,"10"-2"-6920"0"0,0 2 664 0 0,0 0-4496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9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12 599 0 0,'0'0'13650'0'0,"8"-2"-13508"0"0,8-1-470 0 0,-8 1-431 0 0,0 0 0 0 0,15-1 0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29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2039 0 0,'0'0'5439'0'0,"20"-4"4897"0"0,-5 2-10349 0 0,-13 1-501 0 0,4 4-1919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0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6591 0 0,'0'0'9696'0'0,"13"0"-11664"0"0,-3 0 824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0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1 137 775 0 0,'0'0'0'0'0,"20"-17"14696"0"0,-12 14-14256 0 0,2 1-296 0 0,2-1-1448 0 0,-1 1-288 0 0</inkml:trace>
  <inkml:trace contextRef="#ctx0" brushRef="#br0" timeOffset="1">883 0 15551 0 0,'0'0'1680'0'0,"-8"0"-1680"0"0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1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13303 0 0,'0'0'1440'0'0,"12"-4"-2704"0"0,3 3 832 0 0,-2-2-4832 0 0</inkml:trace>
  <inkml:trace contextRef="#ctx0" brushRef="#br0" timeOffset="1">587 12 10943 0 0,'0'0'4184'0'0,"10"-4"-3784"0"0,-2 1 0 0 0,2 2-1376 0 0,0-1-272 0 0,2 0-64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1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12151 0 0,'0'0'5018'0'0,"10"0"-11282"0"0,0 1 1550 0 0</inkml:trace>
  <inkml:trace contextRef="#ctx0" brushRef="#br0" timeOffset="1">634 15 8407 0 0,'0'0'4392'0'0,"-4"0"-2675"0"0,4 0-1681 0 0,0-1-1 0 0,0 1 1 0 0,0 0 0 0 0,0 0 0 0 0,0 0 0 0 0,0 0-1 0 0,0 0 1 0 0,0 0 0 0 0,0 0 0 0 0,0 0 0 0 0,0 0-1 0 0,0 0 1 0 0,0 0 0 0 0,0 0 0 0 0,0 0 0 0 0,0-1 680 0 0,0 1-680 0 0,0 0 0 0 0,0 0-1 0 0,0 0 1 0 0,0 0 0 0 0,0 0 0 0 0,0 0 0 0 0,0 0-1 0 0,0 0 1 0 0,0 0 0 0 0,-1 0 0 0 0,1 0 0 0 0,0 0-1 0 0,0 0 1 0 0,0 0 0 0 0,0 0 0 0 0,0 0 0 0 0,0 0 0 0 0,0 0-1 0 0,0 0 1 0 0,0 0 0 0 0,0 0 0 0 0,0 0 0 0 0,18-8-2336 0 0,-6 3 890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1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6591 0 0,'0'0'4931'0'0,"1"9"-1059"0"0,0-7-3985 0 0,1 1 1 0 0,0-1-1 0 0,-1-1 0 0 0,1 1 1 0 0,0 0-1 0 0,0 0 0 0 0,1-1 1 0 0,-1 1-1 0 0,0-1 0 0 0,0 1 1 0 0,1-1-1 0 0,-1 0 0 0 0,1 0 1 0 0,-1 0-1 0 0,1-1 0 0 0,-1 1 1 0 0,1 0-1 0 0,-1-1 0 0 0,4 1 1 0 0,7-3-1286 0 0</inkml:trace>
  <inkml:trace contextRef="#ctx0" brushRef="#br0" timeOffset="1">665 9 10423 0 0,'0'0'6288'0'0,"10"-2"-6032"0"0,4-1-4752 0 0,0 0-944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50:01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42 4975 0 0,'-1'-1'231'0'0,"-23"-39"4504"0"0,25 41-4605 0 0,19 21 410 0 0,-2 1 0 0 0,0 1 0 0 0,16 29 0 0 0,-16-24 72 0 0,41 51 0 0 0,20 8 2 0 0,-65-78-279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2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2271 0 0,'0'0'10088'0'0,"11"-2"-11512"0"0,-1 0 96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2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12671 0 0,'0'0'1368'0'0,"10"4"-1432"0"0,0-1 64 0 0,0-1 0 0 0,2-2-1352 0 0,1 0-280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3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0 150 14367 0 0,'0'0'1560'0'0,"10"-5"-1856"0"0,-1 0 176 0 0,1 0-1032 0 0,1 2-200 0 0,4-2-48 0 0</inkml:trace>
  <inkml:trace contextRef="#ctx0" brushRef="#br0" timeOffset="1">923 35 3999 0 0,'0'0'703'0'0,"7"-6"6062"0"0,-4 4-6188 0 0,0-1 0 0 0,0 1 0 0 0,0 0-1 0 0,0 0 1 0 0,0 0 0 0 0,0 1 0 0 0,5-3 0 0 0,27-5-5653 0 0,-25 7 341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5039 0 0,'0'0'2144'0'0,"8"-1"-216"0"0,0-3 2056 0 0,1 3-3536 0 0,1 1-320 0 0,-2-2-56 0 0,2 0-8 0 0,2-1-1232 0 0,-1 0-240 0 0</inkml:trace>
  <inkml:trace contextRef="#ctx0" brushRef="#br0" timeOffset="1">881 40 5783 0 0,'0'0'4448'0'0,"9"-3"-152"0"0,-1-2-3752 0 0,0 0-328 0 0,2 0-64 0 0,0 0-16 0 0,2-2-1352 0 0,1 2-280 0 0,2 0-48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33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7055 0 0,'0'0'11680'0'0,"1"-9"-11952"0"0,3 1-104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5:03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4663 0 0,'0'0'200'0'0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6:08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3223 0 0,'0'0'312'0'0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1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189 552 5671 0 0,'0'-2'258'0'0,"-1"0"-242"0"0,-2-13 428 0 0,-2-1 0 0 0,0 1 0 0 0,-1 0 0 0 0,0 1 0 0 0,-1-1 0 0 0,0 1 0 0 0,-13-16 0 0 0,20 29-368 0 0,0 1 0 0 0,-1-1 0 0 0,1 0 0 0 0,-1 1 0 0 0,1-1-1 0 0,-1 0 1 0 0,1 1 0 0 0,-1-1 0 0 0,1 1 0 0 0,-1-1 0 0 0,0 0 0 0 0,1 1 0 0 0,-1 0 0 0 0,0-1 0 0 0,1 1 0 0 0,-1-1 0 0 0,0 1 0 0 0,0 0 0 0 0,0 0 0 0 0,1-1 0 0 0,-1 1 0 0 0,0 0 0 0 0,0 0 0 0 0,0 0 0 0 0,1 0 0 0 0,-1 0 0 0 0,0 0 0 0 0,0 0 0 0 0,0 0 0 0 0,1 0 0 0 0,-1 0 0 0 0,0 0-1 0 0,0 1 1 0 0,0-1 0 0 0,1 0 0 0 0,-1 1 0 0 0,-1-1 0 0 0,0 2-12 0 0,0 0-1 0 0,1-1 0 0 0,-1 1 0 0 0,0 0 0 0 0,1 0 1 0 0,-1 0-1 0 0,1 0 0 0 0,0 0 0 0 0,-1 1 1 0 0,0 3-1 0 0,-9 27 154 0 0,7-18-98 0 0,-14 49-10 0 0,2 0 0 0 0,4 1 0 0 0,-9 131 0 0 0,20-138-115 0 0,2 1 1 0 0,3 0-1 0 0,2-1 1 0 0,25 100-1 0 0,-27-140 12 0 0,2-1 0 0 0,0-1-1 0 0,1 1 1 0 0,0-1 0 0 0,1 0-1 0 0,1 0 1 0 0,15 18 0 0 0,-15-23 28 0 0,0 0-1 0 0,1-1 1 0 0,1 0 0 0 0,-1-1 0 0 0,2 0 0 0 0,-1-1 0 0 0,1 0 0 0 0,1 0-1 0 0,21 8 1 0 0,-10-6 113 0 0,0-2-1 0 0,1-1 0 0 0,0 0 0 0 0,0-2 0 0 0,0-1 1 0 0,1-1-1 0 0,-1-2 0 0 0,32-1 0 0 0,-28-1 85 0 0,0-2-1 0 0,-1-2 1 0 0,0 0-1 0 0,0-2 1 0 0,0-1-1 0 0,-1-1 1 0 0,31-15-1 0 0,1-7 232 0 0,0-2-1 0 0,-3-2 1 0 0,0-3-1 0 0,62-57 0 0 0,-47 29-3 0 0,-2-4-1 0 0,77-100 0 0 0,-116 132-357 0 0,-2-2 0 0 0,-2 0 0 0 0,-1-2 0 0 0,33-79 0 0 0,-50 100-71 0 0,-1 0 0 0 0,0 0 1 0 0,-2-1-1 0 0,0 0 0 0 0,-2 0 1 0 0,0 0-1 0 0,-2-1 0 0 0,0 1 1 0 0,-2-1-1 0 0,0 1 0 0 0,-2 0 1 0 0,-7-34-1 0 0,5 38-38 0 0,0 1 1 0 0,-2 0-1 0 0,0 1 0 0 0,-1 0 0 0 0,0 0 0 0 0,-1 0 0 0 0,-1 1 1 0 0,-1 0-1 0 0,0 1 0 0 0,0 1 0 0 0,-2-1 0 0 0,0 2 1 0 0,0 0-1 0 0,-1 0 0 0 0,0 2 0 0 0,-1-1 0 0 0,-31-15 1 0 0,16 12-58 0 0,-1 0 0 0 0,0 2 1 0 0,-1 1-1 0 0,0 2 0 0 0,-52-9 1 0 0,57 15-57 0 0,1 1 0 0 0,0 0 0 0 0,-1 2 0 0 0,1 2 0 0 0,0 0 0 0 0,0 1 0 0 0,-42 12 0 0 0,19 0-382 0 0,1 2 1 0 0,-90 47-1 0 0,71-26-224 0 0,-80 62-1 0 0,101-64-5 0 0,2 3 0 0 0,1 1 0 0 0,-48 61 0 0 0,78-86-518 0 0,-18 32-1 0 0,15-20-666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11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6479 0 0,'0'0'586'0'0,"2"-1"-486"0"0,4-3-15 0 0,-5 3-23 0 0,0 1 0 0 0,0 0 0 0 0,-1 0 1 0 0,1 0-1 0 0,0 0 0 0 0,-1 0 0 0 0,1 0 0 0 0,0 0 0 0 0,-1 0 0 0 0,1 0 0 0 0,0 0 0 0 0,-1 0 1 0 0,1 1-1 0 0,0-1 0 0 0,-1 0 0 0 0,1 0 0 0 0,0 1 0 0 0,-1-1 0 0 0,1 0 0 0 0,-1 1 0 0 0,1-1 1 0 0,0 1-1 0 0,-1-1 0 0 0,1 1 0 0 0,-1-1 0 0 0,1 2 0 0 0,12 12 540 0 0,-9-8-463 0 0,-1 0 0 0 0,0 0 0 0 0,0 1 0 0 0,0-1 0 0 0,-1 0 0 0 0,3 13 0 0 0,4 42 741 0 0,0 1 101 0 0,6-3 118 0 0,-3 2-1 0 0,5 68 0 0 0,3 45-605 0 0,-17-192-12464 0 0,-3-20 10946 0 0,-7-30-522 0 0,4 46 2058 0 0,0-1 0 0 0,2-39 0 0 0,1 59-346 0 0,0 0 0 0 0,0 0 0 0 0,1 1 0 0 0,-1-1 0 0 0,1 0 0 0 0,0 1 0 0 0,-1-1 0 0 0,1 0 0 0 0,1 1 0 0 0,-1-1 0 0 0,0 1 0 0 0,1-1 0 0 0,-1 1 0 0 0,3-3 0 0 0,-1 2 7 0 0,0 1 0 0 0,0 0 0 0 0,0 0-1 0 0,0 0 1 0 0,0 0 0 0 0,0 1 0 0 0,1-1 0 0 0,-1 1-1 0 0,1 0 1 0 0,5-2 0 0 0,81-15 1131 0 0,-68 15-1258 0 0,0 0 1 0 0,-1-2-1 0 0,1-1 1 0 0,-1 0-1 0 0,38-19 1 0 0,-48 19-45 0 0,0 0 0 0 0,-1-1 1 0 0,0 0-1 0 0,0-1 0 0 0,-1 0 0 0 0,0 0 1 0 0,14-19-1 0 0,-19 22 182 0 0,0 0 1 0 0,-1-1-1 0 0,0 0 0 0 0,0 1 1 0 0,-1-1-1 0 0,1 0 0 0 0,-1-1 1 0 0,-1 1-1 0 0,1 0 0 0 0,-1 0 1 0 0,0-1-1 0 0,-1 1 0 0 0,1-1 1 0 0,-1 1-1 0 0,0 0 0 0 0,-3-13 1 0 0,-10-54 6449 0 0,15 85-6548 0 0,71 355-801 0 0,-66-339-633 0 0,2-1-82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12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329 139 6191 0 0,'-4'-8'556'0'0,"4"7"-475"0"0,-1 0 0 0 0,0 0-1 0 0,1 0 1 0 0,-1 0-1 0 0,0 0 1 0 0,1 0 0 0 0,-1 0-1 0 0,0 0 1 0 0,0 0-1 0 0,0 0 1 0 0,0 0-1 0 0,0 0 1 0 0,0 1 0 0 0,0-1-1 0 0,0 0 1 0 0,0 1-1 0 0,0-1 1 0 0,0 1 0 0 0,-1-1-1 0 0,1 1 1 0 0,0 0-1 0 0,0 0 1 0 0,-1-1-1 0 0,0 1 1 0 0,-1 0 107 0 0,0 0 1 0 0,0 1-1 0 0,1-1 0 0 0,-1 1 1 0 0,0-1-1 0 0,0 1 0 0 0,-2 1 0 0 0,0 0-83 0 0,-6 2 101 0 0,-1 1 1 0 0,1 0 0 0 0,0 0 0 0 0,0 1-1 0 0,1 1 1 0 0,-1 0 0 0 0,1 0-1 0 0,1 1 1 0 0,-11 10 0 0 0,9-5-56 0 0,0 0-1 0 0,1 1 1 0 0,0 0 0 0 0,1 0 0 0 0,1 1 0 0 0,-8 19-1 0 0,3-1 58 0 0,2 0 0 0 0,-14 61-1 0 0,1 74 162 0 0,20-125-275 0 0,3 0 0 0 0,1 0 0 0 0,7 47 0 0 0,-3-59 1 0 0,2-1 0 0 0,1 0 0 0 0,1 0 1 0 0,1-1-1 0 0,15 32 0 0 0,-17-47-14 0 0,1 1 0 0 0,0-1 0 0 0,1-1 0 0 0,1 0 1 0 0,0 0-1 0 0,1 0 0 0 0,0-2 0 0 0,1 1 0 0 0,0-1 0 0 0,1-1 0 0 0,0 0 0 0 0,0-1 1 0 0,1-1-1 0 0,0 0 0 0 0,1-1 0 0 0,0 0 0 0 0,0-1 0 0 0,1-1 0 0 0,-1 0 0 0 0,1-1 1 0 0,0-1-1 0 0,0 0 0 0 0,0-1 0 0 0,1-1 0 0 0,31-2 0 0 0,-20-2 70 0 0,-1-2-1 0 0,1 0 0 0 0,-1-2 1 0 0,0-1-1 0 0,-1-1 0 0 0,0-2 1 0 0,0 0-1 0 0,-1-2 0 0 0,0 0 1 0 0,25-20-1 0 0,-11 4 297 0 0,-1-2 0 0 0,-1-2-1 0 0,-2-1 1 0 0,60-76 0 0 0,-78 87-243 0 0,0-1 1 0 0,-2 0-1 0 0,-1-1 0 0 0,-1 0 0 0 0,-1-2 0 0 0,-1 1 0 0 0,13-49 1 0 0,-20 55-157 0 0,0 1-1 0 0,-2-1 1 0 0,0 0 0 0 0,-1 0 0 0 0,-1 0 0 0 0,0 0 0 0 0,-2 0 0 0 0,-1 0 0 0 0,0 0-1 0 0,-1 1 1 0 0,-14-37 0 0 0,6 26-68 0 0,-2 2 0 0 0,-1-1 0 0 0,-2 2 0 0 0,0 0 0 0 0,-2 1 0 0 0,-1 1 0 0 0,-1 0 0 0 0,-1 2 0 0 0,-33-28 0 0 0,37 38-64 0 0,1 1-1 0 0,-2 0 1 0 0,1 2-1 0 0,-2 0 0 0 0,1 1 1 0 0,-1 1-1 0 0,0 1 1 0 0,-32-7-1 0 0,22 7-187 0 0,0 3 0 0 0,0 0 0 0 0,0 2 0 0 0,-1 1 0 0 0,-42 4 0 0 0,53 0-65 0 0,0 0 0 0 0,0 1-1 0 0,1 1 1 0 0,-1 0 0 0 0,1 2 0 0 0,-34 17 0 0 0,38-16-384 0 0,1 1-1 0 0,0 0 1 0 0,-16 15-1 0 0,19-14-869 0 0,0 1-1 0 0,1 0 0 0 0,-17 24 0 0 0,13-12-2514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50:01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19 3679 0 0,'2'-5'59'0'0,"-1"4"-23"0"0,0 0 0 0 0,-1 0 1 0 0,1 0-1 0 0,0 0 0 0 0,0 0 1 0 0,0 0-1 0 0,-1 0 0 0 0,1 0 1 0 0,0 1-1 0 0,0-1 0 0 0,1 0 1 0 0,0-1-1 0 0,0 2 845 0 0,11 12 2674 0 0,-12-9-3329 0 0,-1-1 0 0 0,1 1 0 0 0,0 0-1 0 0,-1 0 1 0 0,1 0 0 0 0,-1 0 0 0 0,0 0 0 0 0,0 0 0 0 0,0 0 0 0 0,0 0-1 0 0,-2 6 1 0 0,-10 35 994 0 0,8-30-894 0 0,-52 162 2342 0 0,39-132-1660 0 0,-44 80 0 0 0,36-81-541 0 0,-33 78-1 0 0,53-94-859 0 0,5-25 105 0 0,7 4-4415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12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2791 0 0,'-1'-12'4675'0'0,"6"7"-4093"0"0,1-1-1 0 0,0 1 1 0 0,0 0-1 0 0,0 1 0 0 0,0 0 1 0 0,1 0-1 0 0,0 0 1 0 0,0 0-1 0 0,0 1 1 0 0,0 0-1 0 0,0 1 1 0 0,11-3-1 0 0,15-2 979 0 0,51-4 0 0 0,-62 9-1252 0 0,102-21 860 0 0,-53 9-870 0 0,-32 6-146 0 0,74-28 0 0 0,-48 13-49 0 0,-63 23-192 0 0,-7 0-2651 0 0,2 1 2485 0 0,0 0 0 0 0,0 0 0 0 0,1 0 0 0 0,-4 1 0 0 0,-7 3-328 0 0,-167 46-3142 0 0,165-47 3759 0 0,0 0-1 0 0,1 2 1 0 0,-1-1-1 0 0,1 2 1 0 0,1 0 0 0 0,-1 1-1 0 0,1 0 1 0 0,0 1-1 0 0,-13 12 1 0 0,24-20 173 0 0,1 1 0 0 0,0-1 0 0 0,0 0-1 0 0,1 1 1 0 0,-1-1 0 0 0,0 1 0 0 0,0-1 0 0 0,1 1 0 0 0,-1-1 0 0 0,1 1-1 0 0,-1-1 1 0 0,1 1 0 0 0,0 0 0 0 0,-1-1 0 0 0,1 1 0 0 0,0 0 0 0 0,0-1-1 0 0,0 1 1 0 0,0 0 0 0 0,1-1 0 0 0,-1 1 0 0 0,1 1 0 0 0,1 5 194 0 0,1 0 0 0 0,-1-1 1 0 0,7 11-1 0 0,-2-2 321 0 0,3 10 72 0 0,-1 0 0 0 0,-1 0-1 0 0,8 50 1 0 0,-1 84 540 0 0,-9-77-1096 0 0,3-37-135 0 0,-2-17-9 0 0,-7-27-19 0 0,2-2-977 0 0,8-2 353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15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22 361 4575 0 0,'0'0'208'0'0,"-8"6"1275"0"0,5-2-1229 0 0,1 1-1 0 0,1-1 1 0 0,-1 1-1 0 0,1-1 1 0 0,0 1-1 0 0,0 0 1 0 0,0-1-1 0 0,0 1 1 0 0,1 0-1 0 0,0 0 1 0 0,1 9-1 0 0,1 6 579 0 0,8 32 0 0 0,-3-23-157 0 0,13 83 1485 0 0,-4 0-1 0 0,1 220 1 0 0,-17-305-1867 0 0,-1-1-1 0 0,-1 0 1 0 0,-2 0 0 0 0,-11 44 0 0 0,13-61-148 0 0,1-8 154 0 0,0-1-99 0 0,-2-2-164 0 0,1 1 0 0 0,-1-1 0 0 0,1 0 0 0 0,0 0 0 0 0,0 0 0 0 0,-1 0 1 0 0,1 0-1 0 0,1-1 0 0 0,-1 1 0 0 0,0-1 0 0 0,1 1 0 0 0,-1-1 0 0 0,1 1 0 0 0,0-1 0 0 0,-1 0 0 0 0,1 0 1 0 0,1 0-1 0 0,-1 0 0 0 0,0-4 0 0 0,-3-10-71 0 0,2 0 0 0 0,-1-20 0 0 0,3 28 66 0 0,-1-223-667 0 0,2 70 199 0 0,7-123-86 0 0,-8 283 521 0 0,11-110-100 0 0,-8 94 92 0 0,1-1 1 0 0,1 1-1 0 0,13-34 0 0 0,-16 47 36 0 0,1-1 0 0 0,0 1-1 0 0,1 1 1 0 0,-1-1 0 0 0,1 0-1 0 0,0 1 1 0 0,0 0 0 0 0,1 0 0 0 0,-1 0-1 0 0,1 0 1 0 0,6-3 0 0 0,9-5 244 0 0,33-14 0 0 0,-21 11 59 0 0,39-21-18 0 0,37-19 27 0 0,-34 23-6187 0 0,-52 24-649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15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1 179 11399 0 0,'0'0'1112'0'0,"11"-2"-984"0"0,5-2-128 0 0,3-1 0 0 0,2-3 0 0 0,1-4 888 0 0,1 0 152 0 0,-2-1 32 0 0,1-3 8 0 0,3-1-592 0 0,-2 1-112 0 0,-2-1-24 0 0,3 3-8 0 0,3 1-744 0 0,-2 1-144 0 0,-4 3-32 0 0,1 1-6192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16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292 109 7055 0 0,'-1'-2'542'0'0,"-3"-4"-765"0"0,0-1 755 0 0,1 2 1 0 0,-1-1-1 0 0,0 0 0 0 0,0 1 1 0 0,-6-6-1 0 0,8 10-286 0 0,0-1 1 0 0,1 1-1 0 0,-1 0 0 0 0,0-1 0 0 0,0 1 0 0 0,0 0 0 0 0,0 1 0 0 0,0-1 0 0 0,0 0 1 0 0,0 0-1 0 0,-1 1 0 0 0,1-1 0 0 0,0 1 0 0 0,0 0 0 0 0,0 0 0 0 0,-1 0 1 0 0,1 0-1 0 0,0 0 0 0 0,0 0 0 0 0,0 0 0 0 0,-3 1 0 0 0,-2 1-41 0 0,1 0 1 0 0,-1 0-1 0 0,1 1 0 0 0,-1 0 0 0 0,1 0 0 0 0,0 0 1 0 0,0 1-1 0 0,1 0 0 0 0,-1 0 0 0 0,-4 5 0 0 0,2-1-102 0 0,0 0-1 0 0,1 0 0 0 0,1 1 1 0 0,-1 0-1 0 0,-8 16 0 0 0,3 3-78 0 0,0 0-1 0 0,2 1 1 0 0,-11 45 0 0 0,-5 61 131 0 0,23-115-51 0 0,2 0 0 0 0,0 0 0 0 0,1 0 0 0 0,5 35 1 0 0,-4-52-45 0 0,-1-1 0 0 0,0 0 0 0 0,1 1 0 0 0,0-1 0 0 0,0 0 0 0 0,-1 0 0 0 0,1 1 0 0 0,0-1 0 0 0,1 0 0 0 0,1 3 0 0 0,-2-4-43 0 0,0-1 0 0 0,-1 1 0 0 0,1-1 0 0 0,0 1-1 0 0,0-1 1 0 0,-1 1 0 0 0,1-1 0 0 0,0 0 0 0 0,0 1 0 0 0,0-1 0 0 0,0 0 0 0 0,0 0 0 0 0,0 0 0 0 0,0 1 0 0 0,0-1-1 0 0,0 0 1 0 0,-1 0 0 0 0,1 0 0 0 0,0-1 0 0 0,0 1 0 0 0,0 0 0 0 0,0 0 0 0 0,0 0 0 0 0,0-1 0 0 0,0 1-1 0 0,0 0 1 0 0,-1-1 0 0 0,3 0 0 0 0,3-3 35 0 0,0 1 0 0 0,0-1-1 0 0,0 0 1 0 0,0-1 0 0 0,-1 1-1 0 0,10-11 1 0 0,26-37 92 0 0,-28 35-124 0 0,130-182 126 0 0,-131 182-146 0 0,45-68 0 0 0,-52 76 0 0 0,0 0 0 0 0,-1-1 0 0 0,0 0 0 0 0,0 1 0 0 0,-1-1 0 0 0,-1-1 0 0 0,3-15 0 0 0,-5 17-14 0 0,-7 22-124 0 0,4 2 129 0 0,0 1 0 0 0,1-1 0 0 0,0 0 0 0 0,1 1-1 0 0,1-1 1 0 0,3 28 0 0 0,2 0 159 0 0,2 0 0 0 0,1 0 0 0 0,2-1 0 0 0,20 50 0 0 0,-27-84-24 0 0,1 1 1 0 0,-1-1-1 0 0,2-1 1 0 0,-1 1-1 0 0,1 0 1 0 0,0-1-1 0 0,11 12 1 0 0,-13-17-95 0 0,-1 0 1 0 0,0 0 0 0 0,0 0 0 0 0,1-1 0 0 0,-1 1-1 0 0,1 0 1 0 0,-1-1 0 0 0,1 0 0 0 0,0 0 0 0 0,0 1-1 0 0,-1-2 1 0 0,1 1 0 0 0,0 0 0 0 0,0 0-1 0 0,0-1 1 0 0,0 0 0 0 0,0 0 0 0 0,0 0 0 0 0,0 0-1 0 0,0 0 1 0 0,0 0 0 0 0,0-1 0 0 0,0 1-1 0 0,0-1 1 0 0,0 0 0 0 0,4-2 0 0 0,1-1-6 0 0,-1 0 0 0 0,0 0 0 0 0,1-1 0 0 0,-2 0 0 0 0,1-1 0 0 0,-1 1 0 0 0,1-1 0 0 0,7-10 0 0 0,39-59 76 0 0,-38 53-68 0 0,-2 0-78 0 0,-2 0-1 0 0,0-1 0 0 0,-1 0 1 0 0,-1 0-1 0 0,-1-1 1 0 0,-1 0-1 0 0,-1-1 0 0 0,-1 0 1 0 0,2-46-1 0 0,-3 34-164 0 0,-4 36 128 0 0,0 3-173 0 0,0 29 205 0 0,1-1 1 0 0,2 1-1 0 0,1 0 1 0 0,1-1-1 0 0,2 0 0 0 0,1 0 1 0 0,1-1-1 0 0,14 29 1 0 0,-19-48 81 0 0,0-1 0 0 0,1 0 0 0 0,0-1 0 0 0,1 1-1 0 0,0-1 1 0 0,0 0 0 0 0,1 0 0 0 0,8 7 0 0 0,-11-13-98 0 0,-2-1 67 0 0,-1-1 0 0 0,1 1-1 0 0,0-1 1 0 0,0 1 0 0 0,-1-1 0 0 0,1 0-1 0 0,0 0 1 0 0,0 0 0 0 0,0 0 0 0 0,-1 0-1 0 0,1 0 1 0 0,0 0 0 0 0,0-1 0 0 0,0 1-1 0 0,-1-1 1 0 0,1 1 0 0 0,0-1 0 0 0,-1 0-1 0 0,1 0 1 0 0,-1 1 0 0 0,1-1 0 0 0,0 0-1 0 0,-1 0 1 0 0,0-1 0 0 0,1 1 0 0 0,-1 0-1 0 0,1-2 1 0 0,1 1 0 0 0,3-4 3 0 0,-1 1 0 0 0,-1-1 1 0 0,1 0-1 0 0,-1 0 0 0 0,0 0 0 0 0,0 0 0 0 0,4-12 0 0 0,16-52 72 0 0,-18 51-65 0 0,49-135 57 0 0,-42 123-91 0 0,2 1 0 0 0,34-52 0 0 0,-44 74 7 0 0,1 1 1 0 0,1-1-1 0 0,-1 1 1 0 0,1 1-1 0 0,0-1 1 0 0,13-8-1 0 0,-19 15 6 0 0,0 0 0 0 0,-1 1 1 0 0,1-1-1 0 0,0 0 0 0 0,-1 0 0 0 0,1 1 0 0 0,-1-1 0 0 0,1 0 1 0 0,-1 1-1 0 0,1-1 0 0 0,-1 1 0 0 0,1-1 0 0 0,-1 1 0 0 0,1-1 0 0 0,-1 1 1 0 0,1-1-1 0 0,-1 1 0 0 0,0-1 0 0 0,1 2 0 0 0,-1-2-2 0 0,2 3-10 0 0,0 1 0 0 0,0 0 0 0 0,0 0-1 0 0,-1-1 1 0 0,0 1 0 0 0,1 0 0 0 0,-1 0-1 0 0,-1 0 1 0 0,1 0 0 0 0,0 5 0 0 0,-1 44-60 0 0,-1-29 36 0 0,1 3 29 0 0,1 0 0 0 0,1 1 0 0 0,2-1 0 0 0,9 39 0 0 0,-10-58 15 0 0,-1-1-1 0 0,1 0 1 0 0,0 0 0 0 0,1 0-1 0 0,0 0 1 0 0,0 0 0 0 0,9 11-1 0 0,-11-17 2 0 0,-1 1-1 0 0,1-1 1 0 0,-1 1-1 0 0,1-1 1 0 0,0 1-1 0 0,-1-1 0 0 0,1 0 1 0 0,0 0-1 0 0,0 0 1 0 0,0 0-1 0 0,0 0 0 0 0,0 0 1 0 0,0 0-1 0 0,0-1 1 0 0,0 1-1 0 0,0-1 1 0 0,1 0-1 0 0,-1 0 0 0 0,0 1 1 0 0,0-1-1 0 0,0 0 1 0 0,0-1-1 0 0,1 1 0 0 0,-1 0 1 0 0,0-1-1 0 0,0 1 1 0 0,0-1-1 0 0,0 0 1 0 0,0 1-1 0 0,0-1 0 0 0,3-2 1 0 0,1-1 23 0 0,-1 0-1 0 0,1-1 1 0 0,-1 1 0 0 0,0-1 0 0 0,-1 0 0 0 0,1 0 0 0 0,-1-1-1 0 0,0 0 1 0 0,0 1 0 0 0,3-8 0 0 0,5-11-497 0 0,10-29 1 0 0,-20 48 308 0 0,8-23-1813 0 0,0-2-5242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16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66 4663 0 0,'0'0'360'0'0,"-2"0"-237"0"0,1 0 195 0 0,0-1 0 0 0,0 1 0 0 0,0 0 0 0 0,0-1 1 0 0,0 1-1 0 0,0-1 0 0 0,0 0 0 0 0,0 1 0 0 0,0-1 0 0 0,1 0 0 0 0,-1 1 0 0 0,0-1 0 0 0,0 0 0 0 0,0 0 0 0 0,1 0 1 0 0,-1 1-1 0 0,1-1 0 0 0,-1 0 0 0 0,0 0 0 0 0,1 0 0 0 0,0 0 0 0 0,-1 0 0 0 0,1 0 0 0 0,-1 0 0 0 0,1-1 0 0 0,0 1 0 0 0,0 0 1 0 0,0 0-1 0 0,0-2 0 0 0,0 2-336 0 0,0-4 1388 0 0,0 0 1 0 0,1 0-1 0 0,1-10 0 0 0,0 8-776 0 0,-2 5-151 0 0,3 3-788 0 0,-1 0 0 0 0,0 1 0 0 0,1-1 0 0 0,-1 0 1 0 0,0 1-1 0 0,0-1 0 0 0,0 1 0 0 0,0 0 1 0 0,0 0-1 0 0,3 3 0 0 0,-5-4 255 0 0,14 15-6305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17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200 201 3679 0 0,'-18'-91'1429'0'0,"14"79"-372"0"0,1 0 1 0 0,-2 1 0 0 0,0-1 0 0 0,0 1-1 0 0,-9-15 1 0 0,13 24-863 0 0,-1 0 1 0 0,1 0-1 0 0,-1 0 1 0 0,0 0-1 0 0,1 0 1 0 0,-1 1-1 0 0,0-1 1 0 0,0 0-1 0 0,0 1 0 0 0,0 0 1 0 0,0-1-1 0 0,0 1 1 0 0,-3-1-1 0 0,3 1-103 0 0,1 1 1 0 0,-1 0-1 0 0,1 0 0 0 0,0 0 0 0 0,-1 0 0 0 0,1 0 1 0 0,-1 0-1 0 0,1 0 0 0 0,-1 0 0 0 0,1 1 0 0 0,0-1 1 0 0,-1 0-1 0 0,1 1 0 0 0,0-1 0 0 0,-1 1 0 0 0,1 0 1 0 0,0-1-1 0 0,0 1 0 0 0,-1 0 0 0 0,1 0 0 0 0,0 0 1 0 0,0 0-1 0 0,0 0 0 0 0,-1 1 0 0 0,-5 6 64 0 0,1-1 0 0 0,0 1-1 0 0,1 0 1 0 0,0 1 0 0 0,0-1 0 0 0,1 1-1 0 0,0 0 1 0 0,-5 17 0 0 0,1 3 67 0 0,-7 48 0 0 0,11-45-123 0 0,1 0 1 0 0,1 34-1 0 0,2-52-84 0 0,1 0 0 0 0,1 0 0 0 0,0 0 0 0 0,1 0 0 0 0,1 0 0 0 0,0-1 0 0 0,7 16 1 0 0,-9-24-11 0 0,1 0 0 0 0,-1-1 0 0 0,1 1 0 0 0,0-1 0 0 0,0 0 0 0 0,1 0 0 0 0,-1 0 1 0 0,1 0-1 0 0,0-1 0 0 0,0 0 0 0 0,0 1 0 0 0,0-1 0 0 0,0-1 0 0 0,6 4 0 0 0,-3-3 13 0 0,0-1-1 0 0,0 1 0 0 0,0-1 0 0 0,1-1 0 0 0,-1 1 0 0 0,0-1 0 0 0,1-1 1 0 0,-1 1-1 0 0,9-2 0 0 0,1 0 14 0 0,1-2 0 0 0,0 0 0 0 0,0-1 1 0 0,-1-1-1 0 0,0 0 0 0 0,0-2 0 0 0,23-11 0 0 0,-12 2-769 0 0,-1-2 0 0 0,-1 0 0 0 0,0-2 0 0 0,-2-1-1 0 0,0 0 1 0 0,-1-2 0 0 0,-2-1 0 0 0,24-32 0 0 0,-42 52 531 0 0,0 0 1 0 0,0 0 0 0 0,0-1 0 0 0,0 1 0 0 0,-1-1 0 0 0,0 0 0 0 0,0 0-1 0 0,0 0 1 0 0,0 0 0 0 0,-1 0 0 0 0,0 0 0 0 0,0 0 0 0 0,-1-1 0 0 0,1-8-1 0 0,-4 1 313 0 0,-3 11 143 0 0,-2 9 59 0 0,8-7-329 0 0,-3 4 166 0 0,-1 0 0 0 0,1 1 1 0 0,0-1-1 0 0,1 1 0 0 0,-1-1 1 0 0,1 1-1 0 0,0 0 0 0 0,0 0 1 0 0,0 0-1 0 0,1 0 0 0 0,-1 0 1 0 0,1 0-1 0 0,1 1 0 0 0,-1-1 1 0 0,1 0-1 0 0,0 1 0 0 0,0 5 1 0 0,1-3 135 0 0,0 1 1 0 0,0-1-1 0 0,1 1 0 0 0,0-1 1 0 0,0 0-1 0 0,1 0 1 0 0,0 0-1 0 0,1 0 1 0 0,8 14-1 0 0,-6-12 163 0 0,1 0 0 0 0,0-1 0 0 0,1 0 0 0 0,0 0 0 0 0,17 14-1 0 0,-21-21-321 0 0,-1 1-1 0 0,0-1 0 0 0,1 0 0 0 0,-1 0 1 0 0,1-1-1 0 0,0 1 0 0 0,0-1 0 0 0,-1 0 1 0 0,1 0-1 0 0,0 0 0 0 0,0 0 0 0 0,0-1 1 0 0,0 1-1 0 0,0-1 0 0 0,0 0 0 0 0,0 0 1 0 0,0-1-1 0 0,0 1 0 0 0,0-1 0 0 0,0 0 1 0 0,4-1-1 0 0,5-4 138 0 0,0-1 1 0 0,0 0 0 0 0,-1-1-1 0 0,-1 0 1 0 0,1-1 0 0 0,16-16-1 0 0,-13 12-35 0 0,-13 11-204 0 0,73-68 574 0 0,-67 61-521 0 0,1 0 0 0 0,-2-1 1 0 0,1 0-1 0 0,-2 0 0 0 0,1-1 1 0 0,5-13-1 0 0,-10 19-66 0 0,-1 1 0 0 0,0 0 0 0 0,0-1 1 0 0,-1 1-1 0 0,1-1 0 0 0,-1 1 0 0 0,0-1 0 0 0,0 1 0 0 0,0-1 0 0 0,-1 0 0 0 0,0 1 0 0 0,1 0 0 0 0,-2-1 0 0 0,1 1 1 0 0,0 0-1 0 0,-1-1 0 0 0,0 1 0 0 0,0 0 0 0 0,0 0 0 0 0,-3-4 0 0 0,-2-1 5 0 0,1 0 0 0 0,-1 0-1 0 0,-1 1 1 0 0,0 0 0 0 0,0 0 0 0 0,0 1-1 0 0,-12-8 1 0 0,13 10-90 0 0,-1 1 1 0 0,0-1-1 0 0,0 2 0 0 0,-1-1 0 0 0,1 1 1 0 0,-1 0-1 0 0,1 0 0 0 0,-1 1 1 0 0,0 1-1 0 0,-10-2 0 0 0,13 3 10 0 0,-1 0 1 0 0,1 0-1 0 0,-1 0 0 0 0,1 1 0 0 0,0 0 1 0 0,-1 0-1 0 0,1 1 0 0 0,0 0 0 0 0,0 0 1 0 0,0 0-1 0 0,0 1 0 0 0,0 0 0 0 0,0 0 1 0 0,1 0-1 0 0,-7 6 0 0 0,0 0-614 0 0,1 1 0 0 0,0 1 0 0 0,0 0 0 0 0,-15 21 0 0 0,23-28 252 0 0,0 1 0 0 0,0 0 0 0 0,1-1 0 0 0,-1 1 0 0 0,1 0 1 0 0,0 0-1 0 0,0 0 0 0 0,1 1 0 0 0,-1-1 0 0 0,1 0 0 0 0,0 1 1 0 0,1-1-1 0 0,-1 1 0 0 0,1-1 0 0 0,0 1 0 0 0,2 10 0 0 0,3 1-1139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1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7943 0 0,'0'0'1088'0'0,"0"2"164"0"0,9 67 5737 0 0,18 104-2367 0 0,-23-160-4510 0 0,-3-9-50 0 0,2 4-208 0 0,-3-6-681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1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9903 0 0,'0'0'763'0'0,"0"-2"-499"0"0,0-14-1 0 0,0 13 2553 0 0,1-4-514 0 0,-1 1 1 0 0,1 0 0 0 0,3-11-1 0 0,-4 15-1153 0 0,0 2-1131 0 0,1 0 0 0 0,-1-1-1 0 0,0 1 1 0 0,1-1-1 0 0,-1 1 1 0 0,0-1 0 0 0,1 1-1 0 0,-1 0 1 0 0,0-1-1 0 0,1 1 1 0 0,-1 0-1 0 0,1-1 1 0 0,-1 1 0 0 0,1 0-1 0 0,-1 0 1 0 0,1-1-1 0 0,-1 1 1 0 0,1 0 0 0 0,-1 0-1 0 0,1 0 1 0 0,-1 0-1 0 0,1 0 1 0 0,-1 0-1 0 0,1 0 1 0 0,-1 0 0 0 0,1 0-1 0 0,-1 0 1 0 0,2 0-1 0 0,15 1-819 0 0,-8 1-1393 0 0,-1 1 0 0 0,1 1 0 0 0,11 5-1 0 0,-2 6-3876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18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0 253 10943 0 0,'0'0'839'0'0,"1"3"-358"0"0,36 73 4393 0 0,-11-17-3289 0 0,23 72-1 0 0,-32-51-604 0 0,-17-78-820 0 0,9-7-87 0 0,-4 0-73 0 0,0 0-1 0 0,-1 0 1 0 0,0-1 0 0 0,0 1-1 0 0,-1-1 1 0 0,0 0-1 0 0,4-8 1 0 0,-1 1-14 0 0,53-110-278 0 0,11-19 241 0 0,-55 114 39 0 0,7-14-29 0 0,34-48 0 0 0,-48 79 37 0 0,0 0-1 0 0,1 1 1 0 0,0 0 0 0 0,1 1 0 0 0,0 0 0 0 0,0 1 0 0 0,0 0-1 0 0,1 0 1 0 0,15-7 0 0 0,-23 13 6 0 0,-1 1 0 0 0,1 0-1 0 0,0 0 1 0 0,-1 0 0 0 0,1 0-1 0 0,0 1 1 0 0,0-1 0 0 0,-1 1-1 0 0,1-1 1 0 0,0 1 0 0 0,0 0-1 0 0,0 0 1 0 0,0 0 0 0 0,-1 0-1 0 0,1 1 1 0 0,0-1 0 0 0,0 1-1 0 0,-1 0 1 0 0,1 0 0 0 0,3 1-1 0 0,-2 1 12 0 0,-1-1 0 0 0,1 1-1 0 0,-1 0 1 0 0,0 0 0 0 0,1 0-1 0 0,-1 0 1 0 0,-1 1 0 0 0,1-1-1 0 0,0 1 1 0 0,-1 0 0 0 0,0-1-1 0 0,2 6 1 0 0,5 10 33 0 0,-2 0-1 0 0,0 0 1 0 0,-1 1 0 0 0,-1-1-1 0 0,3 23 1 0 0,5 104 144 0 0,-10-93-142 0 0,1 22-2446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18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34 8863 0 0,'0'0'808'0'0,"-1"1"-664"0"0,-16 35 1320 0 0,4 4 6339 0 0,16-37-6841 0 0,-3-2-931 0 0,0-1 0 0 0,0 0 0 0 0,0 0 0 0 0,0 1 0 0 0,0-1 0 0 0,0 0 0 0 0,1 0 1 0 0,-1 0-1 0 0,0 1 0 0 0,0-1 0 0 0,0 0 0 0 0,0 0 0 0 0,0 1 0 0 0,0-1 0 0 0,1 0 0 0 0,-1 0 1 0 0,0 0-1 0 0,0 0 0 0 0,0 1 0 0 0,1-1 0 0 0,-1 0 0 0 0,0 0 0 0 0,0 0 0 0 0,1 0 0 0 0,-1 0 1 0 0,0 0-1 0 0,0 0 0 0 0,1 0 0 0 0,2 1 48 0 0,1-1 0 0 0,-1 0 0 0 0,1 0 0 0 0,-1 0 0 0 0,1-1-1 0 0,-1 1 1 0 0,1-1 0 0 0,-1 0 0 0 0,1 0 0 0 0,-1 0 0 0 0,0 0 0 0 0,0 0 0 0 0,1-1 0 0 0,-1 0 0 0 0,0 0 0 0 0,0 1 0 0 0,-1-2 0 0 0,1 1 0 0 0,0 0 0 0 0,-1-1 0 0 0,3-2 0 0 0,5-6 40 0 0,0-1 0 0 0,-1 0 0 0 0,11-20 0 0 0,-19 30 41 0 0,-1 1-93 0 0,0-6-42 0 0,0 7-23 0 0,0-1-1 0 0,0 1 1 0 0,0-1-1 0 0,-1 1 1 0 0,1-1-1 0 0,0 1 1 0 0,0-1-1 0 0,-1 1 1 0 0,1-1-1 0 0,0 1 1 0 0,-1-1-1 0 0,1 1 1 0 0,0 0-1 0 0,-1-1 1 0 0,1 1-1 0 0,-1-1 1 0 0,1 1-1 0 0,-1 0 1 0 0,1 0-1 0 0,-1-1 1 0 0,1 1-1 0 0,-1 0 1 0 0,1 0-1 0 0,-1 0 1 0 0,0-1-1 0 0,-12-2 20 0 0,10 3-76 0 0,0 0 0 0 0,1 0-1 0 0,-1 0 1 0 0,0 0 0 0 0,0 0 0 0 0,0 1-1 0 0,1-1 1 0 0,-1 1 0 0 0,0 0 0 0 0,1-1 0 0 0,-1 1-1 0 0,0 1 1 0 0,1-1 0 0 0,-1 0 0 0 0,1 1-1 0 0,0-1 1 0 0,-1 1 0 0 0,1 0 0 0 0,0-1-1 0 0,0 1 1 0 0,0 0 0 0 0,0 0 0 0 0,0 1-1 0 0,1-1 1 0 0,-1 0 0 0 0,1 1 0 0 0,-1-1 0 0 0,1 1-1 0 0,-1 2 1 0 0,-3 9-531 0 0,1-1 1 0 0,0 1-1 0 0,1-1 1 0 0,-2 25-1 0 0,2-17-6 0 0,-1 5-1745 0 0,0 0-93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50:02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18 164 7055 0 0,'-3'-14'752'0'0,"-2"-4"398"0"0,2 11-317 0 0,1-1 1 0 0,1 1-1 0 0,-1-1 1 0 0,1 0-1 0 0,0-8 1 0 0,1 13-647 0 0,1 0 1 0 0,-1 1-1 0 0,1-1 0 0 0,-1 0 1 0 0,1 1-1 0 0,0-1 0 0 0,0 0 1 0 0,0 1-1 0 0,0-1 1 0 0,0 1-1 0 0,1 0 0 0 0,-1-1 1 0 0,1 1-1 0 0,0 0 0 0 0,0 0 1 0 0,-1 0-1 0 0,1 0 1 0 0,4-3-1 0 0,0 1-75 0 0,-1 1 0 0 0,0 0 0 0 0,1 0 0 0 0,0 0 0 0 0,0 1-1 0 0,0 0 1 0 0,0 0 0 0 0,0 0 0 0 0,0 1 0 0 0,0 0 0 0 0,0 0 0 0 0,1 0 0 0 0,-1 1 0 0 0,0 0 0 0 0,1 0 0 0 0,-1 1 0 0 0,0 0-1 0 0,13 3 1 0 0,-1 1-50 0 0,0 1-1 0 0,0 0 0 0 0,-1 2 0 0 0,0 0 0 0 0,17 11 0 0 0,-27-15-34 0 0,-1 0-1 0 0,0 0 1 0 0,0 1 0 0 0,0-1-1 0 0,0 2 1 0 0,-1-1 0 0 0,0 0-1 0 0,0 1 1 0 0,-1 0 0 0 0,1 0-1 0 0,5 11 1 0 0,-8-12-22 0 0,0 0 0 0 0,-1 0 0 0 0,1 0 0 0 0,-1 0 1 0 0,0 0-1 0 0,0 0 0 0 0,-1 0 0 0 0,1 0 0 0 0,-1 1 0 0 0,0-1 0 0 0,-1 0 0 0 0,1 0 1 0 0,-1 0-1 0 0,0 1 0 0 0,0-1 0 0 0,-1 0 0 0 0,-3 7 0 0 0,0 0 13 0 0,-1-1 1 0 0,0-1-1 0 0,0 1 0 0 0,-1-1 1 0 0,-9 10-1 0 0,-46 45 187 0 0,20-21-104 0 0,26-27-85 0 0,-26 30 69 0 0,38-41-79 0 0,0 0 0 0 0,0-1 0 0 0,1 1 1 0 0,-1 1-1 0 0,1-1 0 0 0,-3 12 0 0 0,4-11 17 0 0,2-7-12 0 0,0 1 1 0 0,1-1 0 0 0,-1 1-1 0 0,0-1 1 0 0,0 1-1 0 0,1-1 1 0 0,-1 1 0 0 0,0-1-1 0 0,1 1 1 0 0,-1-1-1 0 0,1 0 1 0 0,-1 1-1 0 0,1-1 1 0 0,-1 1 0 0 0,0-1-1 0 0,1 0 1 0 0,-1 0-1 0 0,1 1 1 0 0,-1-1 0 0 0,2 0-1 0 0,9 6 75 0 0,-6-5-28 0 0,1 0 0 0 0,-1 0-1 0 0,0-1 1 0 0,0 1 0 0 0,1-1-1 0 0,-1 0 1 0 0,6-1 0 0 0,39-8 338 0 0,-24 4-231 0 0,237-59 641 0 0,-19 3-616 0 0,-118 42-652 0 0,-41 10-2664 0 0,-55 7 1415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19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9671 0 0,'1'1'440'0'0,"10"33"168"0"0,-6-20-319 0 0,10 24 5000 0 0,-14-36-4117 0 0,7 6 926 0 0,-7-7-2001 0 0,0 0 0 0 0,0-1-1 0 0,0 1 1 0 0,1 0 0 0 0,-1-1-1 0 0,0 1 1 0 0,0-1 0 0 0,1 1-1 0 0,-1-1 1 0 0,0 0 0 0 0,1 0 0 0 0,-1 1-1 0 0,0-1 1 0 0,1 0 0 0 0,-1 0-1 0 0,1 0 1 0 0,-1 0 0 0 0,0 0-1 0 0,1-1 1 0 0,-1 1 0 0 0,0 0-1 0 0,1-1 1 0 0,-1 1 0 0 0,0-1 0 0 0,0 1-1 0 0,1-1 1 0 0,-1 0 0 0 0,0 1-1 0 0,0-1 1 0 0,2-1 0 0 0,2-2 98 0 0,0 0 1 0 0,0 0 0 0 0,0 0-1 0 0,7-9 1 0 0,-11 12-186 0 0,6-7 144 0 0,-1 0-1 0 0,0 0 1 0 0,0 0-1 0 0,6-14 1 0 0,-11 20-134 0 0,0 0 1 0 0,0 1 0 0 0,0-1 0 0 0,-1 0 0 0 0,1 0-1 0 0,-1-1 1 0 0,1 1 0 0 0,-1 0 0 0 0,0 0 0 0 0,0 0-1 0 0,0 0 1 0 0,0 0 0 0 0,0 0 0 0 0,0 0 0 0 0,-1 0-1 0 0,1 0 1 0 0,-1 0 0 0 0,1 0 0 0 0,-1 0 0 0 0,0 0-1 0 0,0 0 1 0 0,0 0 0 0 0,0 0 0 0 0,0 0 0 0 0,0 1 0 0 0,0-1-1 0 0,-3-2 1 0 0,-2-2-21 0 0,0 0 0 0 0,-1 0 0 0 0,-8-5 0 0 0,15 11 0 0 0,-1-1 0 0 0,0 0-1 0 0,0 1 1 0 0,0-1 0 0 0,0 1 0 0 0,0 0-1 0 0,0-1 1 0 0,0 1 0 0 0,0 0 0 0 0,0-1 0 0 0,0 1-1 0 0,0 0 1 0 0,0 0 0 0 0,0 0 0 0 0,0 0-1 0 0,-1 0 1 0 0,1 0 0 0 0,0 0 0 0 0,0 0-1 0 0,0 1 1 0 0,0-1 0 0 0,0 0 0 0 0,0 1-1 0 0,0-1 1 0 0,0 0 0 0 0,0 1 0 0 0,0-1 0 0 0,0 1-1 0 0,1 0 1 0 0,-1-1 0 0 0,0 1 0 0 0,-1 1-1 0 0,0-1-7 0 0,-2 3-6 0 0,1-1 0 0 0,-1 1 0 0 0,1 0 0 0 0,0-1 0 0 0,0 2 1 0 0,0-1-1 0 0,1 0 0 0 0,-1 1 0 0 0,1-1 0 0 0,0 1 0 0 0,1-1 0 0 0,-1 1 0 0 0,1 0 0 0 0,-1 0 0 0 0,2 0 0 0 0,-1 0 0 0 0,0 0 0 0 0,1 7 0 0 0,0 2 30 0 0,1-1-1 0 0,0 0 0 0 0,1 0 0 0 0,1-1 1 0 0,7 24-1 0 0,-10-35 20 0 0,0 1 1 0 0,1 0-1 0 0,0-1 0 0 0,-1 1 1 0 0,1 0-1 0 0,0-1 0 0 0,0 1 1 0 0,0-1-1 0 0,0 0 1 0 0,0 1-1 0 0,0-1 0 0 0,0 0 1 0 0,0 1-1 0 0,1-1 0 0 0,-1 0 1 0 0,0 0-1 0 0,1 0 1 0 0,1 1-1 0 0,-2-2-5 0 0,1 0 1 0 0,-1 1-1 0 0,0-1 0 0 0,1 0 1 0 0,-1 0-1 0 0,1 0 1 0 0,-1 0-1 0 0,0 0 0 0 0,1 0 1 0 0,-1 0-1 0 0,0 0 0 0 0,1-1 1 0 0,-1 1-1 0 0,0-1 1 0 0,1 1-1 0 0,-1-1 0 0 0,2 0 1 0 0,2-2 20 0 0,-1 0 0 0 0,0 0 1 0 0,0-1-1 0 0,0 1 0 0 0,0-1 1 0 0,0 0-1 0 0,-1 0 0 0 0,0 0 0 0 0,5-8 1 0 0,-5 8-12 0 0,0-1 1 0 0,-1 0 0 0 0,0-1-1 0 0,0 1 1 0 0,0 0 0 0 0,-1 0-1 0 0,0-1 1 0 0,0 1-1 0 0,1-10 1 0 0,-2 13-124 0 0,0-1 1 0 0,-1 1-1 0 0,1 0 1 0 0,0 0-1 0 0,-1 0 0 0 0,1 0 1 0 0,-1 0-1 0 0,0 0 1 0 0,0-1-1 0 0,0 2 0 0 0,-2-4 1 0 0,2 3-289 0 0,0 0 1 0 0,-1 1-1 0 0,1-1 0 0 0,-1 1 1 0 0,0-1-1 0 0,1 1 1 0 0,-1 0-1 0 0,0 0 0 0 0,0 0 1 0 0,0 0-1 0 0,0 0 1 0 0,0 0-1 0 0,-3-1 1 0 0,-5 0-7320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2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2356 4919 0 0,'0'-1'7115'0'0,"1"0"-6684"0"0,0 1-1 0 0,-1-1 1 0 0,1 0-1 0 0,0 0 1 0 0,0 0 0 0 0,-1 0-1 0 0,1 0 1 0 0,-1 0 0 0 0,1 0-1 0 0,-1 0 1 0 0,1-1-1 0 0,-1 1 1 0 0,0 0 0 0 0,1 0-1 0 0,-1 0 1 0 0,0 0 0 0 0,0-3-1 0 0,0-2 284 0 0,0-1 0 0 0,-2-6-1 0 0,1 5-171 0 0,0-17 325 0 0,1-31-1 0 0,7-26 218 0 0,-1 14-365 0 0,8-317 592 0 0,-6-144-1067 0 0,33 26-256 0 0,-13 235-216 0 0,-23 198 128 0 0,-5-96 0 0 0,-1 131-4 0 0,-10-57 0 0 0,11 91 96 0 0,-2-4-61 0 0,2 4-1 0 0,-1 2 6 0 0,-1 1 34 0 0,0 1 0 0 0,-1 0 0 0 0,2 0-1 0 0,-1 0 1 0 0,-3 5 0 0 0,-6 20-64 0 0,8-19 79 0 0,-56 127-301 0 0,44-108-3 0 0,-1 0-1 0 0,-32 41 0 0 0,42-63 267 0 0,2-4 42 0 0,4-2 11 0 0,-1 0 0 0 0,1 0 0 0 0,0 0 0 0 0,-1 0 0 0 0,1 0 0 0 0,0 0 0 0 0,0 0 0 0 0,0 0 0 0 0,-1 0 0 0 0,1 0 0 0 0,0 0 0 0 0,-1 0 0 0 0,1 0 0 0 0,0-1 0 0 0,0 1 0 0 0,-1 0 0 0 0,1 0 0 0 0,0 0 0 0 0,0-1 0 0 0,0 1 0 0 0,-1 0 0 0 0,1 0 0 0 0,0-1 0 0 0,0 1 0 0 0,0 0 0 0 0,0 0 0 0 0,-1-1 0 0 0,1 1 0 0 0,0 0 0 0 0,0-1 0 0 0,0 1 0 0 0,0 0 0 0 0,0 0 0 0 0,0 0 0 0 0,0-1 0 0 0,0 1 0 0 0,0 0 0 0 0,0-1 0 0 0,0 1 0 0 0,0-1 0 0 0,1-12 0 0 0,0 11 0 0 0,0-3 5 0 0,1-1 0 0 0,-1 1-1 0 0,1-1 1 0 0,5-8 0 0 0,13-21 30 0 0,-11 21-30 0 0,9-16 3 0 0,34-56 63 0 0,-36 64-47 0 0,29-34 1 0 0,-40 51-14 0 0,0-1-1 0 0,0 2 1 0 0,0-1 0 0 0,1 0-1 0 0,8-4 1 0 0,-13 8-9 0 0,0 0 1 0 0,1 1-1 0 0,0-1 0 0 0,-1 0 1 0 0,1 1-1 0 0,0-1 0 0 0,-1 1 0 0 0,1-1 1 0 0,0 1-1 0 0,-1 0 0 0 0,1 0 1 0 0,0 0-1 0 0,0 0 0 0 0,-1 0 0 0 0,1 0 1 0 0,0 1-1 0 0,-1-1 0 0 0,1 0 1 0 0,0 1-1 0 0,-1 0 0 0 0,1-1 0 0 0,0 1 1 0 0,-1 0-1 0 0,1-1 0 0 0,-1 1 1 0 0,0 1-1 0 0,3 0 0 0 0,-1 1-2 0 0,0 0 0 0 0,0 1 0 0 0,0-1 0 0 0,0 1 0 0 0,0 0 0 0 0,-1 0 0 0 0,4 7 0 0 0,0 3 0 0 0,4 15 0 0 0,7 26-18 0 0,16 48-28 0 0,-13-52-1818 0 0,11 25-5230 0 0,-20-47 28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21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69 287 9359 0 0,'0'0'720'0'0,"-4"-8"-438"0"0,-2-2 623 0 0,1 3 3966 0 0,5 7-4857 0 0,0 0 0 0 0,0 0 1 0 0,0 0-1 0 0,0-1 1 0 0,0 1-1 0 0,0 0 1 0 0,0 0-1 0 0,0 0 0 0 0,0 0 1 0 0,0 0-1 0 0,0 0 1 0 0,0 0-1 0 0,0 0 0 0 0,0 0 1 0 0,0 0-1 0 0,0 0 1 0 0,0 0-1 0 0,0 0 1 0 0,0 0-1 0 0,0 0 0 0 0,-1 0 1 0 0,1 0-1 0 0,0 0 1 0 0,0 0-1 0 0,0 0 0 0 0,0 0 1 0 0,0 0-1 0 0,0 0 1 0 0,0 0-1 0 0,0 0 1 0 0,0 0-1 0 0,0 0 0 0 0,0 0 1 0 0,0 0-1 0 0,0 0 1 0 0,0 0-1 0 0,0 0 1 0 0,0 0-1 0 0,-1 0 0 0 0,1 0 1 0 0,0 0-1 0 0,0 0 1 0 0,0 0-1 0 0,0 0 0 0 0,0 0 1 0 0,0 0-1 0 0,0 0 1 0 0,0 0-1 0 0,0 0 1 0 0,0 0-1 0 0,0 0 0 0 0,0 0 1 0 0,0 0-1 0 0,0 0 1 0 0,0 0-1 0 0,0 0 0 0 0,0 0 1 0 0,0 0-1 0 0,0 0 1 0 0,0 0-1 0 0,0 1 1 0 0,0-1-1 0 0,0 0 0 0 0,0 0 1 0 0,0 0-1 0 0,0 0 1 0 0,0 0-1 0 0,0 0 1 0 0,-1 5 111 0 0,1-4-113 0 0,-2 74 564 0 0,1-23 0 0 0,0-13-87 0 0,-5 67 697 0 0,5-86-1060 0 0,1-16-78 0 0,0 1 0 0 0,0 0 1 0 0,-2 8-1 0 0,2-13 252 0 0,0-1-165 0 0,-5-89 1685 0 0,2 26-1570 0 0,-10-58-21 0 0,-1-31-7 0 0,13 132-210 0 0,0-36 40 0 0,1 49-35 0 0,1-1 0 0 0,0 1 0 0 0,1 0-1 0 0,3-13 1 0 0,-4 19-18 0 0,-1 0-1 0 0,1 0 1 0 0,0 0-1 0 0,0 1 1 0 0,0-1-1 0 0,-1 0 1 0 0,2 1-1 0 0,-1-1 1 0 0,0 1-1 0 0,2-2 1 0 0,-2 2 3 0 0,-1 1-1 0 0,1-1 1 0 0,-1 1-1 0 0,1 0 1 0 0,0-1-1 0 0,0 1 1 0 0,-1 0-1 0 0,1-1 1 0 0,0 1 0 0 0,-1 0-1 0 0,1 0 1 0 0,0 0-1 0 0,0 0 1 0 0,0 0-1 0 0,-1 0 1 0 0,1 0 0 0 0,0 0-1 0 0,0 0 1 0 0,0 0-1 0 0,-1 0 1 0 0,1 1-1 0 0,0-1 1 0 0,-1 0 0 0 0,1 1-1 0 0,0-1 1 0 0,0 0-1 0 0,0 2 1 0 0,2-1 3 0 0,0 2 0 0 0,0-1 0 0 0,0 0 0 0 0,-1 1 0 0 0,1-1 0 0 0,-1 1 0 0 0,3 3 0 0 0,0 2 9 0 0,8 13-1 0 0,-10-15 6 0 0,0 0 0 0 0,-1 1 0 0 0,0 0 0 0 0,0-1 0 0 0,-1 1 0 0 0,1 0 0 0 0,-2-1 0 0 0,1 1 0 0 0,-1 0 0 0 0,0 12 0 0 0,-1-11 2 0 0,0 0 0 0 0,0 0 0 0 0,-1 0 0 0 0,0-1 0 0 0,-1 1 0 0 0,0-1 0 0 0,0 1 0 0 0,0-1 0 0 0,-6 7 0 0 0,-22 35-6519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22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96 2527 0 0,'3'-48'2762'0'0,"0"1"6100"0"0,-3 46-8034 0 0,-4 1 599 0 0,4 1-1342 0 0,-1 0 0 0 0,0-1 1 0 0,0 1-1 0 0,1-1 0 0 0,-1 1 0 0 0,0 0 1 0 0,1-1-1 0 0,-1 1 0 0 0,1 0 0 0 0,-1 0 1 0 0,1 0-1 0 0,-1 0 0 0 0,-6 13 249 0 0,6-10-207 0 0,-29 75 1084 0 0,25-63-939 0 0,1 0 0 0 0,1 0 1 0 0,-2 20-1 0 0,3-12-194 0 0,2 1-1 0 0,1 0 0 0 0,1 0 1 0 0,0-1-1 0 0,8 27 0 0 0,-7-37-11 0 0,11 25 1 0 0,-11-32-586 0 0,0 0 1 0 0,1 0 0 0 0,0 0 0 0 0,9 11 0 0 0,-12-16-243 0 0,0-1 0 0 0,0 0 1 0 0,0 0-1 0 0,0 1 0 0 0,1-1 1 0 0,-1 0-1 0 0,3 1 0 0 0,2 1-4523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22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5783 0 0,'0'0'266'0'0,"-1"-3"90"0"0,1 0 1208 0 0,0 3-1333 0 0,0 1 1 0 0,0-1 0 0 0,0 1 0 0 0,1-1 0 0 0,-1 0-1 0 0,0 1 1 0 0,0-1 0 0 0,0 1 0 0 0,1-1-1 0 0,-1 1 1 0 0,0-1 0 0 0,1 0 0 0 0,0 2 364 0 0,4 7 1011 0 0,0 3-649 0 0,1-1-1 0 0,1-1 1 0 0,12 18-1 0 0,-15-23-797 0 0,0-1 0 0 0,1 0 0 0 0,-1 0 0 0 0,1 0 0 0 0,0 0 0 0 0,0-1 0 0 0,0 0 0 0 0,9 4 0 0 0,-13-6-240 0 0,0-1 0 0 0,1 1 0 0 0,-1-1 0 0 0,0 0 0 0 0,0 0 0 0 0,1 0 0 0 0,-1 0 0 0 0,0 0 0 0 0,0 0 0 0 0,1 0 0 0 0,-1 0 0 0 0,0 0 0 0 0,1-1 0 0 0,0 0 0 0 0,2 0-1205 0 0,0-1 1 0 0,6-4-1 0 0,-8 5 897 0 0,9-5-1554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2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10655 0 0,'0'0'242'0'0,"-3"0"-151"0"0,0 0 1 0 0,0 0-1 0 0,1 0 1 0 0,-1 1 0 0 0,1 0-1 0 0,0-1 1 0 0,-1 1-1 0 0,0 0 1 0 0,1 0 0 0 0,0 0-1 0 0,-1 1 1 0 0,-2 1-1 0 0,1 0 277 0 0,1 0 0 0 0,0 0 0 0 0,0 0 0 0 0,1-1 0 0 0,-1 2 0 0 0,1-1 0 0 0,-5 7 0 0 0,-1 7 659 0 0,-1 1 0 0 0,2 0 0 0 0,0 0-1 0 0,-3 20 1 0 0,-14 77 1159 0 0,18-59-1707 0 0,1-15-1839 0 0,5-37 1102 0 0,-1 1-1010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23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70 8407 0 0,'-2'-11'866'0'0,"-2"-20"0"0"0,4 3 6682 0 0,5 32-6086 0 0,-2-3-1351 0 0,-1 2 1 0 0,0-1 0 0 0,0 0 0 0 0,0 1-1 0 0,0-1 1 0 0,-1 1 0 0 0,3 2 0 0 0,9 23 326 0 0,-9-17-265 0 0,7 15 435 0 0,11 36 0 0 0,-18-44-352 0 0,0 0 0 0 0,0-1 0 0 0,0 24 0 0 0,-3-12-83 0 0,-2 1 0 0 0,-6 37 0 0 0,-16 57-99 0 0,6-66-686 0 0,9-34-2430 0 0,6-18 280 0 0</inkml:trace>
  <inkml:trace contextRef="#ctx0" brushRef="#br0" timeOffset="1">280 242 6191 0 0,'0'0'472'0'0,"1"0"216"0"0,27-2 11588 0 0,2 2-8695 0 0,-12 0-3742 0 0,-3-1 396 0 0,-2-1-4855 0 0,-11 1 2579 0 0,2 0-21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2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12 269 11519 0 0,'-8'7'528'0'0,"6"-6"-16"0"0,1 4-304 0 0,0-3-21 0 0,1-1 1 0 0,0 1-1 0 0,0-1 0 0 0,0 0 0 0 0,0 1 0 0 0,0-1 0 0 0,0 0 1 0 0,1 1-1 0 0,-1-1 0 0 0,0 0 0 0 0,1 0 0 0 0,-1 1 0 0 0,1-1 1 0 0,0 0-1 0 0,-1 0 0 0 0,1 1 0 0 0,-1-1 0 0 0,1 0 0 0 0,0 0 1 0 0,0 0-1 0 0,0 0 0 0 0,0 0 0 0 0,0 0 0 0 0,0-1 0 0 0,2 3 1 0 0,0-2 241 0 0,-1 1 1 0 0,0-1 0 0 0,1 1-1 0 0,-1-1 1 0 0,1-1 0 0 0,-1 2-1 0 0,1-2 1 0 0,0 1 0 0 0,0 0-1 0 0,-1-1 1 0 0,5 1 0 0 0,-3-1-298 0 0,0-1 0 0 0,-1 1 1 0 0,1-1-1 0 0,-1 0 0 0 0,1 0 0 0 0,0 0 1 0 0,4-3-1 0 0,0 0-410 0 0,14-9-1 0 0,-1-3-5045 0 0,-17 13 2810 0 0,3-3-4156 0 0</inkml:trace>
  <inkml:trace contextRef="#ctx0" brushRef="#br0" timeOffset="1">338 1 2271 0 0,'0'1'11988'0'0,"32"40"-3452"0"0,16 24-6449 0 0,-27-25-1445 0 0,-2-7-2896 0 0,-17-29-242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24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13879 0 0,'0'0'1703'0'0,"0"1"-296"0"0,-10 27 4252 0 0,-2 17-5202 0 0,7-24-20 0 0,-17 83 703 0 0,0 5-631 0 0,16-88-1006 0 0,-17 40 0 0 0,6-28-6919 0 0,8-18 178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24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20239 0 0,'1'-4'147'0'0,"1"0"0"0"0,0 1 1 0 0,-1-1-1 0 0,1 0 0 0 0,0 1 0 0 0,1 0 0 0 0,-1-1 0 0 0,1 1 0 0 0,-1 0 0 0 0,1 0 0 0 0,0 0 0 0 0,0 0 1 0 0,0 1-1 0 0,1-1 0 0 0,-1 1 0 0 0,0 0 0 0 0,1 0 0 0 0,0 0 0 0 0,-1 0 0 0 0,1 1 0 0 0,0 0 1 0 0,0-1-1 0 0,4 0 0 0 0,-5 2-64 0 0,-2-1 0 0 0,2 1 0 0 0,-1 0 0 0 0,0 0 0 0 0,0 0 0 0 0,0 0 0 0 0,0 0 0 0 0,0 0 0 0 0,0 1 0 0 0,0-1 0 0 0,0 1 0 0 0,0 0 0 0 0,0-1 0 0 0,0 1 0 0 0,0 0 0 0 0,0 0 0 0 0,0 0 0 0 0,0 0 0 0 0,-1 1 0 0 0,1-2 0 0 0,0 2 0 0 0,-1 0 0 0 0,1-1 0 0 0,1 3 0 0 0,-1-2-52 0 0,-1 1 0 0 0,1 0 1 0 0,0 0-1 0 0,-1 0 0 0 0,0 0 0 0 0,1 0 0 0 0,-1 0 0 0 0,-1 0 0 0 0,1 0 0 0 0,0 0 0 0 0,-1 1 1 0 0,1-1-1 0 0,-1 0 0 0 0,0 1 0 0 0,0 3 0 0 0,-3 8-27 0 0,0 0 0 0 0,0 0-1 0 0,-9 21 1 0 0,-5 23-11 0 0,15-51 6 0 0,0 0 0 0 0,1 0 0 0 0,1 0 0 0 0,-1 16 0 0 0,2-22 2 0 0,-1 0 0 0 0,0 0 0 0 0,0-1 0 0 0,1 1 0 0 0,-1 0 0 0 0,1 0-1 0 0,0 0 1 0 0,0 0 0 0 0,-1-1 0 0 0,1 1 0 0 0,0 0 0 0 0,0-1 0 0 0,1 1 0 0 0,-2 0-1 0 0,2-1 1 0 0,-1 0 0 0 0,0 1 0 0 0,1-1 0 0 0,0 0 0 0 0,-1 0 0 0 0,1 0-1 0 0,-1 1 1 0 0,1-1 0 0 0,0-1 0 0 0,0 1 0 0 0,2 1 0 0 0,0-1 31 0 0,0 0 1 0 0,-1-1-1 0 0,1 0 1 0 0,0 0-1 0 0,0 0 1 0 0,0 0-1 0 0,-1 0 1 0 0,1 0-1 0 0,6-2 1 0 0,4-1 139 0 0,15-7 0 0 0,-15 4-562 0 0,0 0-1 0 0,0-1 1 0 0,-1 0-1 0 0,0-1 1 0 0,15-12-1 0 0,-15 9-2183 0 0,-1-2-5565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50:07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108 312 3711 0 0,'0'0'167'0'0,"-2"-7"164"0"0,-3-30 2904 0 0,1 16 4135 0 0,3 25-4884 0 0,-2 16-2185 0 0,-10 341 369 0 0,9-186 42 0 0,3-88 1896 0 0,0-96-2080 0 0,-17-242 64 0 0,21-1-112 0 0,1 216-482 0 0,1 1-1 0 0,2-1 1 0 0,1 1 0 0 0,21-55-1 0 0,-24 78-19 0 0,0 1-1 0 0,1-1 1 0 0,1 1 0 0 0,-1 0-1 0 0,2 1 1 0 0,0 0 0 0 0,0 0-1 0 0,0 0 1 0 0,1 1 0 0 0,1 0-1 0 0,18-12 1 0 0,-26 19 14 0 0,1 0 0 0 0,0 1 1 0 0,0-1-1 0 0,0 1 0 0 0,0 0 0 0 0,0 0 0 0 0,0 0 0 0 0,0 0 1 0 0,0 1-1 0 0,0-1 0 0 0,1 1 0 0 0,-1 0 0 0 0,0-1 0 0 0,0 2 1 0 0,0-1-1 0 0,1 0 0 0 0,5 2 0 0 0,-5-1-4 0 0,0 1 0 0 0,0 0 0 0 0,0 0 0 0 0,0 0 0 0 0,-1 0 0 0 0,1 0 0 0 0,0 1 0 0 0,-1 0 0 0 0,0 0 0 0 0,0 0 0 0 0,6 6 0 0 0,-5-3 3 0 0,1 0-1 0 0,-1 0 0 0 0,-1 0 0 0 0,1 0 0 0 0,-1 1 0 0 0,0-1 0 0 0,-1 1 0 0 0,0 0 0 0 0,0 0 0 0 0,0 0 0 0 0,-1 0 0 0 0,0 0 0 0 0,0 0 1 0 0,0 0-1 0 0,-1 0 0 0 0,-1 8 0 0 0,-1-6 14 0 0,-1 0 1 0 0,0-1-1 0 0,0 1 1 0 0,-1-1-1 0 0,0 0 1 0 0,-1 0-1 0 0,1 0 1 0 0,-2 0-1 0 0,1-1 1 0 0,-1 0-1 0 0,0 0 1 0 0,0 0-1 0 0,-13 10 0 0 0,-9 5 23 0 0,-1-2-1 0 0,-35 20 0 0 0,40-26-1417 0 0,1 0-1 0 0,-2-2 1 0 0,0-1-1 0 0,-39 11 1 0 0,55-20-436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25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1527 3679 0 0,'0'0'167'0'0,"0"2"-7"0"0,0 12-522 0 0,0 14 4151 0 0,-4 39 0 0 0,2-45 4100 0 0,2-23-7021 0 0,5-46 1578 0 0,-1-1-1 0 0,-5-73 0 0 0,-24-97-1721 0 0,-5 15-702 0 0,0-2-108 0 0,-8-156-450 0 0,28 266 472 0 0,5 45 44 0 0,-4-44-32 0 0,6-60 52 0 0,3 146-2 0 0,0 0-13 0 0,0-1 0 0 0,0 1 1 0 0,1-1-1 0 0,3-11 0 0 0,-4 20-49 0 0,0 0-204 0 0,-31 58 24 0 0,5-12 135 0 0,20-35 99 0 0,-88 160-612 0 0,24-70-4 0 0,61-91 584 0 0,9-10 46 0 0,0 0-1 0 0,0-1 1 0 0,0 1 0 0 0,-1 0 0 0 0,1-1 0 0 0,0 1-1 0 0,0 0 1 0 0,0-1 0 0 0,0 1 0 0 0,0 0 0 0 0,0-1-1 0 0,0 1 1 0 0,0 0 0 0 0,0-4-2 0 0,0 1 0 0 0,1 0 0 0 0,-1 0-1 0 0,1 0 1 0 0,0 0 0 0 0,2-4 0 0 0,9-18 25 0 0,-6 13-14 0 0,18-37 79 0 0,42-81 331 0 0,-59 117-324 0 0,12-14 0 0 0,-16 22-60 0 0,1 1-1 0 0,-1-1 0 0 0,2 1 1 0 0,-1 0-1 0 0,0 1 0 0 0,7-5 1 0 0,-9 6-38 0 0,0 2 1 0 0,0-1-1 0 0,0-1 1 0 0,0 2-1 0 0,0-1 1 0 0,1 0-1 0 0,-1 1 1 0 0,0-1-1 0 0,1 1 1 0 0,-1 0-1 0 0,0 0 1 0 0,4 0-1 0 0,-2 0 1 0 0,-1 1 1 0 0,1-1-1 0 0,-1 1 0 0 0,1 0 0 0 0,-1 0 0 0 0,0 1 0 0 0,5 1 0 0 0,2 3 2 0 0,-1 0-1 0 0,0 0 0 0 0,-1 1 1 0 0,11 11-1 0 0,16 19-240 0 0,35 49 0 0 0,-9-12-416 0 0,-47-57 86 0 0,25 28-2241 0 0,-13-14-2479 0 0,5 4-1884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2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42 113 431 0 0,'1'-4'364'0'0,"0"0"-1"0"0,-1 1 1 0 0,1-1-1 0 0,-1-1 1 0 0,0 1-1 0 0,0 0 0 0 0,-1-6 1 0 0,1 1 216 0 0,-1 3 420 0 0,0-1-1 0 0,0 1 0 0 0,0-1 0 0 0,-1 1 0 0 0,0-1 0 0 0,-1 1 0 0 0,1 0 0 0 0,-5-7 0 0 0,7 13-913 0 0,0 0 0 0 0,0 0 0 0 0,0 0 0 0 0,0 0 0 0 0,0 0 1 0 0,0 0-1 0 0,0 0 0 0 0,0 0 0 0 0,0-1 0 0 0,0 1 0 0 0,0 0 0 0 0,0 0 0 0 0,0 0 0 0 0,0 0 0 0 0,0 0 0 0 0,0 0 0 0 0,0 0 0 0 0,-1 0 0 0 0,1 0 0 0 0,0 0 0 0 0,0 0 0 0 0,0 0 0 0 0,0 0 0 0 0,0 0 0 0 0,0 0 0 0 0,0 0 0 0 0,0 0 0 0 0,0 0 0 0 0,0 0 0 0 0,0 0 0 0 0,0 0 0 0 0,0 0 0 0 0,0 0 0 0 0,-1 0 1 0 0,1 0-1 0 0,0 0 0 0 0,0 0 0 0 0,0 0 0 0 0,0 0 0 0 0,0 0 0 0 0,0 0 0 0 0,0 0 0 0 0,0 0 0 0 0,0 0 0 0 0,0 0 0 0 0,-1 0 0 0 0,1 0 0 0 0,0 0 0 0 0,0 0 0 0 0,0 0 0 0 0,0 0 0 0 0,0 0 0 0 0,0 1 0 0 0,-3 6 1113 0 0,-1 10-693 0 0,1 59 883 0 0,2-29-1106 0 0,-1 5-275 0 0,-6 135-1728 0 0,8-166-2020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26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9 197 4431 0 0,'0'-1'2'0'0,"-8"-85"1005"0"0,8 76 7 0 0,0 0-1 0 0,1 1 1 0 0,0-1 0 0 0,1 0-1 0 0,-1 1 1 0 0,7-17-1 0 0,-7 24-812 0 0,-1 1-1 0 0,1-1 0 0 0,0 1 1 0 0,0 0-1 0 0,0-1 0 0 0,-1 1 1 0 0,1 0-1 0 0,0-1 0 0 0,0 1 1 0 0,1 0-1 0 0,-2 0 0 0 0,2 0 1 0 0,-1 0-1 0 0,0 0 0 0 0,1 0 1 0 0,-1 0-1 0 0,1 0 0 0 0,-1 0 1 0 0,1 1-1 0 0,-1-1 0 0 0,0 1 1 0 0,1-1-1 0 0,0 1 0 0 0,-1-1 1 0 0,1 1-1 0 0,-1 0 0 0 0,1 0 1 0 0,0 0-1 0 0,-1 0 0 0 0,4 0 1 0 0,-1 1 24 0 0,0 0 0 0 0,1 1 0 0 0,-1-1 1 0 0,0 0-1 0 0,-1 1 0 0 0,1 0 0 0 0,0 0 1 0 0,-1 0-1 0 0,1 0 0 0 0,5 5 0 0 0,-4-3-51 0 0,0 1 0 0 0,0 0 0 0 0,0 1 0 0 0,-1-1 0 0 0,1 1-1 0 0,-1 0 1 0 0,0 0 0 0 0,-1-1 0 0 0,4 11 0 0 0,-5-12-134 0 0,-1 0 1 0 0,0 0-1 0 0,0 1 0 0 0,0-1 1 0 0,0 1-1 0 0,0-1 0 0 0,-1 1 1 0 0,0-1-1 0 0,0 1 0 0 0,0-1 1 0 0,-1 1-1 0 0,1-1 0 0 0,-1 1 0 0 0,-1-1 1 0 0,-1 8-1 0 0,1-7-120 0 0,-1 1 1 0 0,0-1-1 0 0,0 1 0 0 0,-1-1 0 0 0,1 0 1 0 0,-1-1-1 0 0,1 1 0 0 0,-7 5 0 0 0,4-5-1099 0 0,-1 0 0 0 0,1 0 0 0 0,-9 5 0 0 0,7-6-1451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2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6 13879 0 0,'0'0'631'0'0,"-2"-4"217"0"0,2 4-843 0 0,0 0 0 0 0,0 0 0 0 0,-1 0 1 0 0,1 0-1 0 0,0 0 0 0 0,0-1 0 0 0,0 1 0 0 0,0 0 0 0 0,0 0 1 0 0,0 0-1 0 0,0 0 0 0 0,0 0 0 0 0,-1 0 0 0 0,1 0 0 0 0,0 0 1 0 0,0 0-1 0 0,0 0 0 0 0,0 0 0 0 0,-1 0 0 0 0,1 0 0 0 0,0 0 1 0 0,0 0-1 0 0,0 0 0 0 0,0 0 0 0 0,-1 0 0 0 0,1 0 0 0 0,0 0 0 0 0,0 0 1 0 0,0 0-1 0 0,0 0 0 0 0,-1 0 0 0 0,1 0 0 0 0,0 0 0 0 0,0 0 1 0 0,0 0-1 0 0,0 1 0 0 0,0-1 0 0 0,0 0 0 0 0,0 0 0 0 0,0 0 1 0 0,0 0-1 0 0,0 0 0 0 0,-1 0 0 0 0,1 1 0 0 0,0-1 0 0 0,0 0 1 0 0,-5 5 234 0 0,1 0 0 0 0,0 0-1 0 0,0 0 1 0 0,-5 7 0 0 0,-11 25 698 0 0,13-25-621 0 0,2-2-7 0 0,1 0-1 0 0,-1 0 0 0 0,1 1 1 0 0,1-1-1 0 0,0 1 0 0 0,0 0 1 0 0,2 0-1 0 0,-1 0 0 0 0,1 0 1 0 0,0 0-1 0 0,1 13 0 0 0,3 2 258 0 0,5 29 1 0 0,-5-43-511 0 0,0 0 0 0 0,1-1 1 0 0,0 1-1 0 0,9 18 0 0 0,-11-28-57 0 0,1 4 35 0 0,0-1 0 0 0,1 1 0 0 0,-1 0 0 0 0,6 5 0 0 0,-8-11-50 0 0,0 2-1 0 0,1-1 1 0 0,-1 0 0 0 0,0 0 0 0 0,0 0 0 0 0,1 0-1 0 0,-1 0 1 0 0,1 0 0 0 0,-1-1 0 0 0,1 1 0 0 0,-1-1-1 0 0,1 1 1 0 0,0-1 0 0 0,-1 1 0 0 0,1-1 0 0 0,-1 0-1 0 0,1 0 1 0 0,0 1 0 0 0,0-1 0 0 0,-1-1 0 0 0,3 1-1 0 0,-1-1-711 0 0,1 1 1 0 0,-1-1-1 0 0,3-2 0 0 0,3-1-995 0 0</inkml:trace>
  <inkml:trace contextRef="#ctx0" brushRef="#br0" timeOffset="1">265 152 16351 0 0,'0'0'1484'0'0,"0"2"-1221"0"0,-2 68 2390 0 0,1-51-2222 0 0,-7 33 0 0 0,3-18-331 0 0,4-23-488 0 0,-5 17 1 0 0,6-27-1041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27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87 3079 0 0,'-2'-5'93'0'0,"1"0"-1"0"0,0 1 1 0 0,-1-1-1 0 0,1 0 1 0 0,1 0 0 0 0,-1-7-1 0 0,1 10 206 0 0,0 0-1 0 0,0 1 1 0 0,0-1-1 0 0,1 0 1 0 0,-1 1-1 0 0,1-1 1 0 0,0 0 0 0 0,-1 1-1 0 0,2-3 1 0 0,-1 2 356 0 0,0 1-1 0 0,0 0 1 0 0,0-1 0 0 0,0 1 0 0 0,1 0 0 0 0,-1 0 0 0 0,0-1 0 0 0,0 1 0 0 0,1 1-1 0 0,2-3 1 0 0,-1 1 35 0 0,1 0-1 0 0,0 1 1 0 0,0-1-1 0 0,0 1 0 0 0,0 0 1 0 0,0 0-1 0 0,0 0 1 0 0,0 1-1 0 0,4-1 1 0 0,-5 1-533 0 0,-2 0 0 0 0,2 0 0 0 0,-2 0 0 0 0,2 1 0 0 0,-1-1 1 0 0,0 0-1 0 0,0 1 0 0 0,0 0 0 0 0,0 0 0 0 0,-1-1 0 0 0,1 1 1 0 0,0 0-1 0 0,0 0 0 0 0,0 0 0 0 0,-1 1 0 0 0,1-1 0 0 0,-1 0 1 0 0,1 1-1 0 0,-1-1 0 0 0,2 2 0 0 0,-1-1-83 0 0,-1 1 0 0 0,0-1 0 0 0,1 1-1 0 0,-1 0 1 0 0,0-1 0 0 0,0 1 0 0 0,0-1-1 0 0,0 1 1 0 0,0 0 0 0 0,-1 0 0 0 0,1 0 0 0 0,-1 3-1 0 0,0-3-31 0 0,0 1 0 0 0,-1 0 0 0 0,1 0 0 0 0,-1 0 0 0 0,0 0 0 0 0,0-1 0 0 0,0 1 0 0 0,-2 4 0 0 0,0-2-338 0 0,0 0-1 0 0,-1 0 0 0 0,1-1 1 0 0,-1 1-1 0 0,0-1 0 0 0,-1 0 1 0 0,1 0-1 0 0,-1 0 0 0 0,-10 7 1 0 0,13-10-35 0 0,0-1 1 0 0,0 1-1 0 0,-1-1 0 0 0,1 0 1 0 0,-1 0-1 0 0,-2 1 1 0 0,5-2 56 0 0,1 1-97 0 0,20 8 1370 0 0,-14-6-556 0 0,0-1 1 0 0,12 8-1 0 0,-8-2-41 0 0,13 12-1 0 0,-8-6-1078 0 0,-14-13-542 0 0,0 1 988 0 0,6-2-11987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27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16095 0 0,'0'-1'738'0'0,"6"-7"240"0"0,-1 5-950 0 0,-4 2 65 0 0,1 1 1 0 0,-1 0-1 0 0,1 0 0 0 0,-1 0 0 0 0,1 0 1 0 0,0 0-1 0 0,-1 0 0 0 0,0 0 0 0 0,1 1 0 0 0,-1-1 1 0 0,1 1-1 0 0,-1-1 0 0 0,3 2 0 0 0,-1-1 310 0 0,1 1-1 0 0,0 0 0 0 0,5 5 1 0 0,-4-3-81 0 0,0 1 0 0 0,0 0 0 0 0,0 0 0 0 0,-1 1 0 0 0,0-1 0 0 0,5 7 0 0 0,-3 0 23 0 0,1 0 0 0 0,5 16 0 0 0,-7-13-132 0 0,0 0 0 0 0,4 27 1 0 0,-7-32-176 0 0,-1 1 1 0 0,0 0-1 0 0,-1-1 1 0 0,0 1-1 0 0,-2 10 1 0 0,-5 19-791 0 0,-20 66 0 0 0,16-75-3559 0 0,6-20 1779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28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7455 0 0,'0'0'575'0'0,"1"-1"60"0"0,12-3 9889 0 0,7-1-6892 0 0,2 0-2699 0 0,12-4 239 0 0,8-2-3394 0 0,-41 11 973 0 0</inkml:trace>
  <inkml:trace contextRef="#ctx0" brushRef="#br0" timeOffset="1">12 161 7455 0 0,'2'0'3218'0'0,"20"2"4306"0"0,-1-4-3969 0 0,-15 2-3485 0 0,-1-2 0 0 0,9-2 0 0 0,-8 2-1059 0 0,0-1-1 0 0,0 0 1 0 0,-1 0 0 0 0,9-6-1 0 0,2-2-1555 0 0,4 1-22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28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7455 0 0,'0'-1'575'0'0,"0"-3"-1089"0"0,1-29 7094 0 0,0 29-5724 0 0,-1 1 0 0 0,1 0 0 0 0,0-1 0 0 0,0 1 0 0 0,0 0-1 0 0,0 0 1 0 0,3-6 0 0 0,-1 5-419 0 0,-1 1 0 0 0,0-1-1 0 0,6-4 1 0 0,-7 7-367 0 0,-1 0 1 0 0,1 0-1 0 0,0 0 1 0 0,1 0-1 0 0,-1 1 0 0 0,-1-1 1 0 0,2 0-1 0 0,-1 1 1 0 0,0-1-1 0 0,0 1 1 0 0,0-1-1 0 0,1 1 0 0 0,-1 0 1 0 0,0-1-1 0 0,0 1 1 0 0,2 0-1 0 0,-2 0-42 0 0,-1 0 0 0 0,1 0 0 0 0,-1 0-1 0 0,1 0 1 0 0,-1 1 0 0 0,1-1 0 0 0,-1 0 0 0 0,0 0 0 0 0,1 0-1 0 0,-1 1 1 0 0,1-1 0 0 0,-1 0 0 0 0,1 1 0 0 0,-1-1 0 0 0,0 1-1 0 0,1-1 1 0 0,-1 0 0 0 0,0 1 0 0 0,0-1 0 0 0,1 1 0 0 0,4 9 176 0 0,-5-10-202 0 0,1 4-8 0 0,0 0 0 0 0,0 0-1 0 0,-1 0 1 0 0,1 0 0 0 0,-1 0 0 0 0,0 0 0 0 0,0 0 0 0 0,0 0 0 0 0,0 0 0 0 0,-1 0 0 0 0,-1 5-1 0 0,-1 4-446 0 0,-11 25 0 0 0,10-27 26 0 0,3-10 227 0 0,7-1-339 0 0,5-2 525 0 0,-6 2 7 0 0,1-1 1 0 0,-1 1-1 0 0,0 0 1 0 0,0 0 0 0 0,9 2-1 0 0,-8-1 80 0 0,-1 0 0 0 0,1 1 0 0 0,-1 0-1 0 0,11 5 1 0 0,-14-6-41 0 0,0 1 0 0 0,0-1-1 0 0,1 1 1 0 0,-2 0 0 0 0,2 0-1 0 0,-1 0 1 0 0,-1 0 0 0 0,1 0-1 0 0,0 0 1 0 0,-1 0 0 0 0,1 1-1 0 0,1 3 1 0 0,-2-4-9 0 0,0 0 0 0 0,-1-1 0 0 0,0 2 0 0 0,0-1-1 0 0,1-1 1 0 0,-1 1 0 0 0,0 0 0 0 0,0 0 0 0 0,0 0 0 0 0,0 0-1 0 0,0 0 1 0 0,-1 0 0 0 0,1-1 0 0 0,0 1 0 0 0,-1 0 0 0 0,0 0 0 0 0,1 0-1 0 0,-1 0 1 0 0,0-1 0 0 0,0 1 0 0 0,-1 1 0 0 0,-3 5 92 0 0,0-2 0 0 0,-1 2 0 0 0,-7 6 0 0 0,10-11-87 0 0,-11 10-60 0 0,0-1-1 0 0,-24 17 1 0 0,28-22-311 0 0,-7 3-1322 0 0,6-6-3290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28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9 18943 0 0,'10'-9'2142'0'0,"-10"9"-1361"0"0,0 1-320 0 0,-1 11-255 0 0,0-1 0 0 0,-1 1 1 0 0,-3 12-1 0 0,-2 3-78 0 0,-30 131 713 0 0,1-11 141 0 0,30-118-930 0 0,1 4-52 0 0,-3-2 0 0 0,-13 40 0 0 0,-10 4-1718 0 0,17-43-7520 0 0,12-27 3078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29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68 16351 0 0,'1'-1'1262'0'0,"4"0"-978"0"0,-1-1 0 0 0,1 1 0 0 0,0 0 0 0 0,6 0 0 0 0,-11 1-236 0 0,1 0 0 0 0,-1 0 1 0 0,0 0-1 0 0,1 0 1 0 0,-1 0-1 0 0,0 0 1 0 0,1 0-1 0 0,-1 0 1 0 0,0 0-1 0 0,0 0 1 0 0,0 0-1 0 0,0 1 0 0 0,1-1 1 0 0,-1 0-1 0 0,0 0 1 0 0,1 0-1 0 0,-1 0 1 0 0,0 0-1 0 0,0 0 1 0 0,0 1-1 0 0,1-1 1 0 0,-1 0-1 0 0,0 0 1 0 0,0 0-1 0 0,1 1 0 0 0,-1 0-16 0 0,0-1 0 0 0,0 1 0 0 0,0 0 0 0 0,0-1-1 0 0,0 0 1 0 0,0 1 0 0 0,0-1 0 0 0,0 1-1 0 0,0 0 1 0 0,0-1 0 0 0,0 1 0 0 0,0 0 0 0 0,0 0 26 0 0,-1 1 1 0 0,1 0-1 0 0,-1-1 1 0 0,0 1-1 0 0,1 0 1 0 0,-1-1-1 0 0,-1 3 1 0 0,-2-1 118 0 0,0 0 0 0 0,0 1 0 0 0,-1-1 0 0 0,1 0 0 0 0,-1 0 0 0 0,0-1 1 0 0,-5 3-1 0 0,-6 3 38 0 0,12-6-149 0 0,-129 71 161 0 0,114-64-427 0 0,-25 14-379 0 0,37-21 366 0 0,0 1 0 0 0,-1 0 1 0 0,1-2-1 0 0,-12 3 1 0 0,18-4 185 0 0,1 0 1 0 0,-1 0 0 0 0,0 0 0 0 0,0 0 0 0 0,1 0 0 0 0,-1 0 0 0 0,0 0 0 0 0,0 0 0 0 0,1 0 0 0 0,-1 0 0 0 0,0 0-1 0 0,1-1 1 0 0,-1 1 0 0 0,0 0 0 0 0,1-1 0 0 0,-1 1 0 0 0,0 0 0 0 0,0-1 0 0 0,1 0 2 0 0,-1 0 0 0 0,1 1 0 0 0,-1-1-1 0 0,1 1 1 0 0,0-1 0 0 0,-1 0 0 0 0,1 1 0 0 0,0-1 0 0 0,0 0 0 0 0,-1 0 0 0 0,1 1 0 0 0,0-1 0 0 0,0 0 0 0 0,0 0-1 0 0,0 1 1 0 0,0-1 0 0 0,0-1 0 0 0,1-3-13 0 0,0-1 0 0 0,0 1-1 0 0,0 0 1 0 0,0 0 0 0 0,3-7-1 0 0,14-24-128 0 0,-17 32 164 0 0,12-18 116 0 0,23-31-1 0 0,-28 42 285 0 0,1 1 0 0 0,0 0 0 0 0,0 1 0 0 0,19-15 0 0 0,-19 20 103 0 0,-4 2 356 0 0,-3 7-360 0 0,0 1-378 0 0,-1 0 0 0 0,0 0 0 0 0,0 0 0 0 0,-1 0 0 0 0,0 0 0 0 0,0 9 0 0 0,0-12-75 0 0,-1 54 298 0 0,-5 90 1336 0 0,0-88-965 0 0,-12 148 730 0 0,14-124-1399 0 0,4-47-2684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50:08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84 5407 0 0,'9'-29'540'0'0,"-7"22"-78"0"0,1 0 0 0 0,-1 0 1 0 0,0-1-1 0 0,-1 1 0 0 0,1-11 3335 0 0,-9 22-2707 0 0,1 3-984 0 0,1 0 0 0 0,0 0 0 0 0,0 1 0 0 0,0-1 0 0 0,1 1 0 0 0,0 0 0 0 0,0 0 0 0 0,-2 10 0 0 0,-5 7 58 0 0,-78 230 1132 0 0,61-165-864 0 0,12-39 99 0 0,-15 88-1 0 0,27-115-402 0 0,2 0 1 0 0,0 0-1 0 0,2 1 0 0 0,0-1 0 0 0,2 0 1 0 0,5 26-1 0 0,-6-46-98 0 0,0 1 0 0 0,0-1 0 0 0,1 1-1 0 0,-1-1 1 0 0,1 1 0 0 0,0-1 0 0 0,1 0 0 0 0,-1 0 0 0 0,1 0 0 0 0,-1 0 0 0 0,1 0-1 0 0,1-1 1 0 0,-1 1 0 0 0,0-1 0 0 0,1 0 0 0 0,-1 0 0 0 0,8 5 0 0 0,-6-6-229 0 0,-1 0 1 0 0,0 0-1 0 0,1 0 1 0 0,-1-1-1 0 0,1 1 1 0 0,-1-1-1 0 0,8 0 1 0 0,-6 0-708 0 0,0-1 1 0 0,0 0-1 0 0,0 0 0 0 0,0-1 1 0 0,0 0-1 0 0,6-1 1 0 0,5-3-3673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21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43 1583 0 0,'-1'-4'89'0'0,"1"0"-1"0"0,0 0 1 0 0,0-6-1 0 0,0 6 1229 0 0,0 0-1 0 0,0 1 1 0 0,-1-7 3945 0 0,2 11-5192 0 0,-1-1 1 0 0,1 1-1 0 0,-1 0 1 0 0,1-1-1 0 0,-1 1 1 0 0,1 0-1 0 0,0-1 1 0 0,-1 1-1 0 0,0 0 1 0 0,1 0-1 0 0,0 1 1 0 0,-1-2-27 0 0,8 21 556 0 0,-1-1-1 0 0,8 40 0 0 0,-13-53-485 0 0,65 374 2790 0 0,-55-164-1460 0 0,-17 2-80 0 0,-11 23 459 0 0,-9-1 215 0 0,-3-34-716 0 0,0 47 446 0 0,4-27-359 0 0,16-169-1197 0 0,-28 111 0 0 0,4-50-28 0 0,24-88-181 0 0,-7 23-214 0 0,12-47 124 0 0,-5 14-254 0 0,7-19 256 0 0,0 0 1 0 0,0 0-1 0 0,0 0 1 0 0,0 0-1 0 0,0-1 1 0 0,-1 1 0 0 0,-1 2-1 0 0,3-4 49 0 0,0 0-1 0 0,-1 0 1 0 0,1 0-1 0 0,0 0 1 0 0,0 0-1 0 0,0 0 1 0 0,-1 0-1 0 0,1 0 1 0 0,0 1-1 0 0,0-1 1 0 0,0 0-1 0 0,-1 0 1 0 0,1 0-1 0 0,0 0 1 0 0,0 0-1 0 0,-1 0 1 0 0,1 0-1 0 0,0 0 1 0 0,0 0-1 0 0,0 0 1 0 0,0 0-1 0 0,0 0 1 0 0,-1-1-1 0 0,1 1 1 0 0,0 0-1 0 0,0 0 1 0 0,0 0-1 0 0,-1 0 1 0 0,1 0-1 0 0,0 0 1 0 0,0 0-1 0 0,0-1 1 0 0,0 1-1 0 0,-1 0 1 0 0,1 0-1 0 0,0 0 1 0 0,0 0-1 0 0,0-1 1 0 0,0 1-1 0 0,0 0 1 0 0,-1 0-1 0 0,1 0 1 0 0,0 0-1 0 0,-4-10-1272 0 0,3 9 1128 0 0,1-3-404 0 0,-1 1 0 0 0,0 0 0 0 0,0 0 0 0 0,0-4 0 0 0,0 0-32 0 0,-3-20-1361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23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30 3367 0 0,'-7'-14'327'0'0,"4"6"1270"0"0,-2 1 4030 0 0,5 7-5462 0 0,-1 1 0 0 0,1-1-1 0 0,0 0 1 0 0,-1 1 0 0 0,1-1 0 0 0,0 1 0 0 0,0-1 0 0 0,0 1-1 0 0,-1-1 1 0 0,1 1 0 0 0,0-1 0 0 0,0 1 0 0 0,-2 18 549 0 0,1 38 1 0 0,1-37-470 0 0,7 83 773 0 0,-3-50-228 0 0,-1 71 705 0 0,-4-110-1432 0 0,1-4 18 0 0,-1 0-1 0 0,0 0 0 0 0,0-1 1 0 0,-4 15-1 0 0,3-20-313 0 0,2-4-974 0 0,-1 0-402 0 0,-3-3-78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23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7423 0 0,'-1'-4'171'0'0,"1"1"-1"0"0,0-2 0 0 0,0 2 0 0 0,0-1 0 0 0,1 0 0 0 0,0-5 0 0 0,0 8 33 0 0,0-1 0 0 0,-1 1 0 0 0,1-1 0 0 0,-1 1 0 0 0,1 0 0 0 0,0-1 0 0 0,0 1 0 0 0,0 0 0 0 0,-1 0-1 0 0,1 0 1 0 0,1 0 0 0 0,-1 0 0 0 0,0 0 0 0 0,0 0 0 0 0,0 0 0 0 0,1 0 0 0 0,-2 1 0 0 0,2-1 0 0 0,2 0 0 0 0,2-2 240 0 0,0 2 0 0 0,-1-1 0 0 0,2 1 0 0 0,-1 0 0 0 0,0 0 0 0 0,0 1 0 0 0,6 0 0 0 0,5 1 292 0 0,22 4 0 0 0,-33-4-585 0 0,1 1 0 0 0,-1-1 0 0 0,1 2 0 0 0,-1-1 0 0 0,0 0 0 0 0,0 1 0 0 0,1 0 0 0 0,5 5 0 0 0,-9-6-105 0 0,0 1-1 0 0,0 0 0 0 0,0-1 1 0 0,0 2-1 0 0,0-1 1 0 0,-1 0-1 0 0,1 0 0 0 0,-1 1 1 0 0,1-1-1 0 0,-2 1 1 0 0,1 0-1 0 0,0 0 0 0 0,0-1 1 0 0,1 7-1 0 0,-3-6-58 0 0,1 1 0 0 0,0 0-1 0 0,0 0 1 0 0,-1-1-1 0 0,0 1 1 0 0,0 0 0 0 0,0 0-1 0 0,-3 9 1 0 0,2-8 163 0 0,-1 0 0 0 0,0 0-1 0 0,0 0 1 0 0,-1 0 0 0 0,-6 11 0 0 0,3-8-527 0 0,0-1-1 0 0,0-1 1 0 0,-9 10 0 0 0,5-7-3294 0 0,-20 14 0 0 0,22-19-1363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3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29 1151 0 0,'-2'-8'1411'0'0,"0"-13"8165"0"0,5 21-9376 0 0,0 0 0 0 0,0 1 0 0 0,0-1 0 0 0,0 1 0 0 0,0 0 0 0 0,0 0 1 0 0,-1 0-1 0 0,7 3 0 0 0,0 1 267 0 0,10 8 1 0 0,-4-3 33 0 0,-1 0 93 0 0,24 20 0 0 0,9 17 238 0 0,-39-39-620 0 0,5 4 142 0 0,1 0 0 0 0,0-1 0 0 0,20 11 0 0 0,-26-17-224 0 0,1-1 1 0 0,14 6-1 0 0,-16-7-70 0 0,-7-3-168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32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32 3679 0 0,'1'-1'284'0'0,"0"-2"-239"0"0,1 0 0 0 0,-1 0-1 0 0,0 0 1 0 0,1-4 0 0 0,2-4 6391 0 0,-5 12-5550 0 0,-5 27 277 0 0,-15 32 0 0 0,-14 27-223 0 0,-24 40-228 0 0,12-26-512 0 0,45-95-375 0 0,-1 0-1 0 0,1 1 0 0 0,0-1 0 0 0,-3 12 1 0 0,5-17 25 0 0,0 0 1 0 0,0-1 0 0 0,0 1-1 0 0,0-1 1 0 0,0 1 0 0 0,0 0-1 0 0,0-1 1 0 0,0 1 0 0 0,0-1-1 0 0,1 1 1 0 0,-1-1 0 0 0,0 1-1 0 0,0-1 1 0 0,0 1 0 0 0,1 0-1 0 0,-1-1 1 0 0,1 2 0 0 0,2 1-4381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32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9 975 0 0,'0'0'2266'0'0,"1"-1"-1473"0"0,3-1 980 0 0,-3 2-353 0 0,1-1-1 0 0,-1 0 1 0 0,0 1 0 0 0,1-1 0 0 0,-1 0-1 0 0,0 1 1 0 0,1-1 0 0 0,1 1 0 0 0,-2 0-1319 0 0,0 0 0 0 0,-1 0 1 0 0,1 0-1 0 0,0 0 1 0 0,0 0-1 0 0,0 1 1 0 0,-1-1-1 0 0,1 0 1 0 0,0 1-1 0 0,-1-1 1 0 0,1 1-1 0 0,0-1 1 0 0,0 1-1 0 0,0-1 0 0 0,-1 1 1 0 0,0-1-1 0 0,1 1 1 0 0,0 0-1 0 0,-1-1 1 0 0,1 1-1 0 0,-1 0 1 0 0,1 0-1 0 0,-1-1 1 0 0,1 1-1 0 0,-1 0 1 0 0,0-1-1 0 0,0 1 0 0 0,0 0 1 0 0,1 0-1 0 0,-1 1 1 0 0,1 2 87 0 0,0 1 1 0 0,0 0-1 0 0,-1 9 1 0 0,0-14-180 0 0,0 8 58 0 0,0-1 1 0 0,-1 1 0 0 0,0 0-1 0 0,0-1 1 0 0,0 1 0 0 0,-1-1-1 0 0,-5 11 1 0 0,0-1-426 0 0,-15 23 0 0 0,7-16-6353 0 0,9-15-26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33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5903 0 0,'0'0'534'0'0,"0"0"-438"0"0,1-3 69 0 0,0 3 636 0 0,1-4 5770 0 0,21 31-3776 0 0,-17-19-2394 0 0,1-1-1 0 0,0 1 0 0 0,0-2 1 0 0,0 1-1 0 0,11 7 0 0 0,-14-11-295 0 0,0-1 0 0 0,1 1 0 0 0,0-1-1 0 0,-1 0 1 0 0,7 1 0 0 0,-9-2-559 0 0,1 0 0 0 0,0-1 0 0 0,0 0 0 0 0,0 1 0 0 0,0-1 0 0 0,0 0 0 0 0,0-1 0 0 0,0 1 0 0 0,0-1 0 0 0,3 0 0 0 0,0-1-5153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33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11 431 0 0,'0'-9'214'0'0,"0"8"890"0"0,-4 21 4381 0 0,-12 67-500 0 0,16-86-4886 0 0,-24 97 3138 0 0,11-49-1802 0 0,2 4-240 0 0,11-52-1266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3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7999 0 0,'0'-1'366'0'0,"3"-1"-68"0"0,0 0 0 0 0,0 0 1 0 0,0 0-1 0 0,0 1 0 0 0,0-1 1 0 0,7-1-1 0 0,-7 2-10 0 0,-2 1-1 0 0,1-1 0 0 0,0 1 1 0 0,0 0-1 0 0,0 0 1 0 0,0 0-1 0 0,0 0 1 0 0,0 0-1 0 0,0 1 0 0 0,0-1 1 0 0,0 0-1 0 0,0 1 1 0 0,0 0-1 0 0,2 1 1 0 0,4 2 135 0 0,-2 0 1 0 0,1 0-1 0 0,0 1 1 0 0,0 0-1 0 0,-1 1 1 0 0,6 6-1 0 0,30 40 925 0 0,-30-35-918 0 0,0 2 0 0 0,-1 0 1 0 0,-1 0-1 0 0,-1 1 1 0 0,12 39-1 0 0,-12-25 303 0 0,-1 1 0 0 0,6 64 0 0 0,-12-65-199 0 0,-2-1 0 0 0,-8 66 0 0 0,5-78-479 0 0,-1 0-1 0 0,-1-1 0 0 0,0 0 0 0 0,-2 0 0 0 0,0 0 1 0 0,-2-1-1 0 0,0 0 0 0 0,-1 0 0 0 0,-1-1 0 0 0,-20 27 0 0 0,-36 30-3852 0 0,52-61 1155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35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9071 0 0,'0'0'2428'0'0,"0"1"-1630"0"0,-5 71 3153 0 0,2-24-2896 0 0,-6 46-178 0 0,-3 87 942 0 0,12-173-2125 0 0,1 1-1 0 0,2 12 0 0 0,-2-21-714 0 0,2-1-3982 0 0,-2 1 4590 0 0,0 0 0 0 0,0-1-1 0 0,1 1 1 0 0,-1-1 0 0 0,0 0 0 0 0,1-1 0 0 0,1 1-248 0 0,9-7-1570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03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1151 0 0,'0'0'3528'0'0,"-2"10"-1636"0"0,-1-1-1312 0 0,1 1-1 0 0,1-1 0 0 0,0 0 0 0 0,0 0 0 0 0,1 1 0 0 0,0-1 0 0 0,1 10 1 0 0,13 70 2208 0 0,-9-62-2138 0 0,34 164 2057 0 0,7 41-1218 0 0,4 144 722 0 0,-31-228-1430 0 0,18 151 507 0 0,-17 19-51 0 0,-20-226-799 0 0,-18 133-1 0 0,15-204-389 0 0,-21 168 431 0 0,20-135-309 0 0,5 82 0 0 0,3-76 79 0 0,-2 0 0 0 0,-3 0 1 0 0,-12 87-1 0 0,1-83 55 0 0,12-63-265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50:08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62 158 8407 0 0,'0'0'1554'0'0,"0"2"-1204"0"0,-15 82 2419 0 0,7-44-1671 0 0,-2 45 1 0 0,-5 177 1550 0 0,14-257-1743 0 0,0-6-294 0 0,-1-11-18 0 0,-1-22-185 0 0,15-148 325 0 0,-8 150-725 0 0,1 1 1 0 0,2-1 0 0 0,0 1 0 0 0,24-57 0 0 0,-24 72-7 0 0,0 0 0 0 0,1 1 0 0 0,1 0 0 0 0,1 0 0 0 0,0 1 0 0 0,1 1 0 0 0,0-1 0 0 0,1 2 0 0 0,1-1 0 0 0,22-16 0 0 0,-30 26-2 0 0,0 0-1 0 0,-1 0 1 0 0,1 0 0 0 0,9-2-1 0 0,-12 4-1 0 0,0 0 0 0 0,0 1 0 0 0,0-1 0 0 0,0 1 0 0 0,0 0 0 0 0,1 0 0 0 0,-1 0 0 0 0,0 0 0 0 0,0 0 0 0 0,0 0 0 0 0,1 0 0 0 0,-1 1 0 0 0,0-1 0 0 0,3 2 0 0 0,8 5-95 0 0,-11-3 81 0 0,-2-2 0 0 0,1 0 14 0 0,-1 0 0 0 0,1 0 1 0 0,0 0-1 0 0,-1 0 0 0 0,0 0 1 0 0,1 0-1 0 0,-1 0 0 0 0,0 0 1 0 0,0 0-1 0 0,0 1 0 0 0,0-1 1 0 0,-1 0-1 0 0,1 0 0 0 0,-1 0 1 0 0,1 0-1 0 0,-1 0 0 0 0,0 0 0 0 0,1 0 1 0 0,-1 0-1 0 0,0 0 0 0 0,0-1 1 0 0,0 1-1 0 0,-1 0 0 0 0,-2 2 1 0 0,-3 6 1 0 0,-1-1 0 0 0,-17 15 0 0 0,25-24-1 0 0,-27 22-29 0 0,0-1 0 0 0,-2-1 0 0 0,-40 20 0 0 0,63-37-26 0 0,-5 3-31 0 0,1 0 0 0 0,0 0 0 0 0,1 1 0 0 0,-12 10 1 0 0,19-16 69 0 0,0 1 1 0 0,1-1-1 0 0,-1 1 1 0 0,1 0 0 0 0,-1 0-1 0 0,1 0 1 0 0,0 0-1 0 0,0 0 1 0 0,0 0-1 0 0,0 0 1 0 0,0 0 0 0 0,0 0-1 0 0,1 0 1 0 0,-1 1-1 0 0,1-1 1 0 0,-1 0-1 0 0,1 0 1 0 0,0 1 0 0 0,0-1-1 0 0,0 0 1 0 0,0 1-1 0 0,0-1 1 0 0,0 0-1 0 0,1 0 1 0 0,-1 1-1 0 0,1-1 1 0 0,0 0 0 0 0,1 3-1 0 0,2 2 0 0 0,0 0 0 0 0,0 0 0 0 0,1 0 0 0 0,0-1 0 0 0,0 0 0 0 0,8 7 0 0 0,41 33-97 0 0,-32-29 98 0 0,52 38 508 0 0,-62-48-386 0 0,0 0 1 0 0,0-1-1 0 0,1 0 0 0 0,22 6 1 0 0,-4-4 106 0 0,-29-8-270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36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0 259 431 0 0,'27'-10'3671'0'0,"-16"6"-567"0"0,14-4 0 0 0,-14 6-2610 0 0,0-1-1 0 0,-1-1 1 0 0,0 0 0 0 0,1 0-1 0 0,-1-1 1 0 0,-1 0-1 0 0,1-1 1 0 0,8-8 0 0 0,-14 12-460 0 0,2-2 0 0 0,0-1 1 0 0,-1 0-1 0 0,1 0 1 0 0,-1 0-1 0 0,9-12 1 0 0,-8 8 37 0 0,0-1 0 0 0,8-17 0 0 0,-13 24 12 0 0,1-1 0 0 0,-1 1 1 0 0,-1-1-1 0 0,1 0 0 0 0,0 1 0 0 0,-1-1 0 0 0,1 0 1 0 0,-1 1-1 0 0,0 0 0 0 0,-1-1 0 0 0,1 0 0 0 0,-2-6 1 0 0,1 7 87 0 0,0-1 1 0 0,0 0 0 0 0,0 0-1 0 0,-1 1 1 0 0,-3-6 0 0 0,4 7-58 0 0,0 0 1 0 0,-1 0 0 0 0,0 0 0 0 0,1 0-1 0 0,-1 1 1 0 0,0-1 0 0 0,1 1 0 0 0,-1 0-1 0 0,0-1 1 0 0,-3-1 0 0 0,4 3 101 0 0,1 0-198 0 0,-1 0 0 0 0,1 0 0 0 0,0 0 0 0 0,-1 0 0 0 0,1 0 0 0 0,-1 1 0 0 0,1-1 1 0 0,0 0-1 0 0,0 0 0 0 0,-1 1 0 0 0,1-1 0 0 0,0 0 0 0 0,-1 1 0 0 0,1-1 0 0 0,0 0 0 0 0,-1 1 0 0 0,1-1 0 0 0,0 0 0 0 0,0 1 0 0 0,-1-1 0 0 0,-2 9 69 0 0,1 3-20 0 0,1 0-1 0 0,1 0 0 0 0,-1 0 1 0 0,3 14-1 0 0,-1-7 98 0 0,4 48 689 0 0,21 107 0 0 0,-18-144-1302 0 0,-1-11-3195 0 0,-4-12 1620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36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83 975 0 0,'0'0'12476'0'0,"1"-1"-11434"0"0,3-1-469 0 0,0 0 0 0 0,-1 0 1 0 0,1 1-1 0 0,0-1 1 0 0,7-1-1 0 0,22-4 955 0 0,-18 5-976 0 0,55-10 887 0 0,113-24-750 0 0,-172 34-886 0 0,19-5-885 0 0,-10 3-3570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37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4319 0 0,'0'0'663'0'0,"0"1"482"0"0,-1 13 2870 0 0,0 17 0 0 0,5 37 347 0 0,0-19-2802 0 0,6 211 246 0 0,-8-224-2587 0 0,0-13-2824 0 0,-1-14 1329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38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2527 0 0,'0'0'2730'0'0,"1"0"-1874"0"0,2 0-401 0 0,-1 1 1 0 0,1 0-1 0 0,0 0 1 0 0,-1 0-1 0 0,1 0 1 0 0,4 3 0 0 0,15 12 721 0 0,-9-7-482 0 0,-4-3-273 0 0,16 12 1188 0 0,50 26-1 0 0,-21-21-453 0 0,26 13 63 0 0,-75-33-1177 0 0,41 20-19 0 0,-44-23-206 0 0,-1 1 0 0 0,0-1-1 0 0,1 1 1 0 0,0-1 0 0 0,-1 0 0 0 0,1 0-1 0 0,0 0 1 0 0,-1 0 0 0 0,1 0-1 0 0,-1 0 1 0 0,1 0 0 0 0,2 0 0 0 0,1-3-1939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39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5671 0 0,'0'0'512'0'0,"0"1"-301"0"0,1 1 77 0 0,0 0-1 0 0,-1 0 0 0 0,1 1 1 0 0,0-1-1 0 0,-1 0 1 0 0,1 0-1 0 0,-1 1 1 0 0,0-1-1 0 0,0 4 1 0 0,0 2 584 0 0,-3 13 1 0 0,-5 15 502 0 0,-2 1-1 0 0,-17 40 1 0 0,10-37-371 0 0,-32 52 0 0 0,16-31-511 0 0,31-58-747 0 0,1-1 0 0 0,0 1 0 0 0,0-1-1 0 0,0 1 1 0 0,0 0 0 0 0,0 0 0 0 0,1 0-1 0 0,-1 4 1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39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6 5039 0 0,'-4'-1'57'0'0,"2"0"179"0"0,0 0 0 0 0,0 0 0 0 0,-1 0 0 0 0,1 1 0 0 0,-1-1 0 0 0,1 1 0 0 0,0 0 1 0 0,-1 0-1 0 0,1 0 0 0 0,-1 0 0 0 0,-1 1 0 0 0,1-1 22 0 0,2 1 1 0 0,-1 0 0 0 0,0 0 0 0 0,0 0 0 0 0,0 0-1 0 0,1 0 1 0 0,-1 1 0 0 0,0-1 0 0 0,1 0-1 0 0,-1 1 1 0 0,1-1 0 0 0,-1 1 0 0 0,1-1-1 0 0,0 1 1 0 0,0 0 0 0 0,0 0 0 0 0,-2 3-1 0 0,-1 3 486 0 0,1 1 0 0 0,-4 15-1 0 0,6-22-689 0 0,-3 21 579 0 0,0 0 0 0 0,0 31 0 0 0,0-13-134 0 0,1-7-83 0 0,-3 0 1 0 0,-8 33 0 0 0,9-49-367 0 0,-1 0-1 0 0,-1 0 0 0 0,0-1 1 0 0,-10 18-1 0 0,5-19-2494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40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1 236 775 0 0,'1'-8'23'0'0,"0"3"-13"0"0,-1 1 1 0 0,0-1-1 0 0,0-7 0 0 0,0 5 294 0 0,0 1-1 0 0,0 0 1 0 0,1-1-1 0 0,0 1 0 0 0,2-7 1 0 0,10-32 4492 0 0,-10 38-4115 0 0,-1 1-215 0 0,0 1-1 0 0,1 0 1 0 0,0-1 0 0 0,0 1 0 0 0,0 0 0 0 0,1 1 0 0 0,-1-1 0 0 0,1 1 0 0 0,0 0-1 0 0,1-1 1 0 0,-1 1 0 0 0,1 1 0 0 0,-1-1 0 0 0,6-2 0 0 0,0 0 2 0 0,0 1 1 0 0,0 1-1 0 0,0 0 1 0 0,1 0-1 0 0,0 1 1 0 0,17-3 0 0 0,-24 5-356 0 0,1 0 1 0 0,0 1 0 0 0,0 0-1 0 0,0 0 1 0 0,0 0 0 0 0,-1 1 0 0 0,1 0-1 0 0,0 0 1 0 0,0 0 0 0 0,5 2 0 0 0,-8-2-75 0 0,1 1-1 0 0,0-2 1 0 0,-1 2 0 0 0,0-1 0 0 0,1 1 0 0 0,-1 0 0 0 0,0-1 0 0 0,0 1 0 0 0,0 0 0 0 0,0 0 0 0 0,0 0 0 0 0,0 1 0 0 0,0-1 0 0 0,-1 0-1 0 0,0 1 1 0 0,1-1 0 0 0,-1 1 0 0 0,2 4 0 0 0,-2-3-26 0 0,0 0-1 0 0,0-1 0 0 0,-1 1 1 0 0,1-1-1 0 0,-1 1 0 0 0,0-1 1 0 0,0 1-1 0 0,0 0 0 0 0,-1-1 1 0 0,1 1-1 0 0,-2 4 1 0 0,0-3 7 0 0,0 0 0 0 0,1 0 0 0 0,-2 0 0 0 0,1 0 0 0 0,-1 0 0 0 0,-5 7 0 0 0,-2 0-77 0 0,-1 0 0 0 0,-1-1 0 0 0,-23 20 1 0 0,20-20-106 0 0,-16 14-198 0 0,27-20 347 0 0,3-5 8 0 0,1 0 0 0 0,0 1 0 0 0,-1-1 0 0 0,1 1 1 0 0,0-1-1 0 0,-1 1 0 0 0,1-1 0 0 0,0 1 0 0 0,0 0 0 0 0,0-1 0 0 0,-1 0 1 0 0,1 1-1 0 0,0 0 0 0 0,0-1 0 0 0,0 1 0 0 0,0 0 0 0 0,0-1 0 0 0,0 1 1 0 0,0-1-1 0 0,0 1 0 0 0,0-1 0 0 0,1 1 0 0 0,-1 0 0 0 0,0-1 0 0 0,0 1 0 0 0,1 0 1 0 0,0 0-6 0 0,-1 1 1 0 0,1 0-1 0 0,0-1 1 0 0,0 1-1 0 0,0-1 1 0 0,2 3 0 0 0,10 8 81 0 0,22 14 0 0 0,-2 1 317 0 0,85 70 1835 0 0,-98-81-1950 0 0,0-2 0 0 0,2-1 0 0 0,0-1-1 0 0,0-1 1 0 0,1 0 0 0 0,37 11 0 0 0,-26-11-1009 0 0,-34-10-281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40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0 1351 0 0,'-1'1'100'0'0,"-1"13"3387"0"0,-2 31 0 0 0,5 15-1903 0 0,0-30-651 0 0,3 79 1386 0 0,0 26-47 0 0,-3-11-870 0 0,-4 194 1134 0 0,-20-47-936 0 0,-10 4-336 0 0,15-113-672 0 0,2-6-240 0 0,-19 155 357 0 0,34-293-667 0 0,-35 293 412 0 0,8-142-224 0 0,-7-2-94 0 0,-20 32 40 0 0,16-69-96 0 0,29-94-54 0 0,-22 51 1 0 0,31-84-32 0 0,0-1 1 0 0,-1 1-1 0 0,1-1 0 0 0,-1 1 0 0 0,0-1 1 0 0,-2 3-1 0 0,3-4-171 0 0,1-2 133 0 0,-1 1 0 0 0,0 0 0 0 0,1 0 0 0 0,-1 0 0 0 0,1 0 0 0 0,-1-1-1 0 0,1 1 1 0 0,0 0 0 0 0,-1 0 0 0 0,1-1 0 0 0,-1 1 0 0 0,1 0 0 0 0,-1 0 0 0 0,1-1 0 0 0,0 1 0 0 0,-1-1 0 0 0,1 1 0 0 0,0 0 0 0 0,0-1 0 0 0,-1 0 0 0 0,0-1-285 0 0,-1 0 0 0 0,1 0 1 0 0,1 0-1 0 0,-2-2 0 0 0,-1-14-1625 0 0,-1-6-86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41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1 327 4319 0 0,'1'-1'332'0'0,"5"-1"66"0"0,1 0 0 0 0,-1 0 0 0 0,13-2 0 0 0,23 0 2957 0 0,-11 1-2114 0 0,53-2 905 0 0,-38 3-1228 0 0,230-14 2494 0 0,-100 2-2525 0 0,-107 8-546 0 0,156-16 447 0 0,-95 8-320 0 0,128-17 176 0 0,-1-8-391 0 0,155-21-120 0 0,182 2-51 0 0,-501 51-84 0 0,272-17 94 0 0,-146 15 65 0 0,403 7 100 0 0,-333 7 158 0 0,-82-2 27 0 0,654 19 1636 0 0,-791-20-2034 0 0,241 17 16 0 0,-299-18-188 0 0,-1 0-150 0 0,0 0 1 0 0,0 1-1 0 0,0 0 0 0 0,12 5 1 0 0,-18-5-900 0 0,-5-1 1155 0 0,0-1 0 0 0,0 0 1 0 0,0 0-1 0 0,0 0 1 0 0,0 0-1 0 0,0 0 1 0 0,0 0-1 0 0,0 0 1 0 0,0 0-1 0 0,0 0 1 0 0,0 0-1 0 0,0 0 1 0 0,0 0-1 0 0,0 0 1 0 0,0 0-1 0 0,0 0 1 0 0,0 0-1 0 0,0 0 0 0 0,0 0 1 0 0,0 0-1 0 0,0 0 1 0 0,0 0-1 0 0,0 0 1 0 0,0 0-1 0 0,0 0 1 0 0,0 0-1 0 0,0 0 1 0 0,0 0-1 0 0,0 0 1 0 0,0 0-1 0 0,0 0 1 0 0,0 0-1 0 0,0 0 1 0 0,0 0-1 0 0,0 0 0 0 0,0 0 1 0 0,0 0-1 0 0,0 0 1 0 0,0 0-1 0 0,0 1 1 0 0,0-1-1 0 0,0 0 1 0 0,0 0-1 0 0,0 0 1 0 0,0 0-1 0 0,0 0 1 0 0,0 0-1 0 0,0 0 1 0 0,0 0-1 0 0,0 0 1 0 0,0 0-1 0 0,0 0 0 0 0,0 0 1 0 0,0 0-1 0 0,0 0 1 0 0,0 0-1 0 0,0 0 1 0 0,0 0-1 0 0,0 0 1 0 0,0 0-1 0 0,0 0 1 0 0,0 0-1 0 0,0 0 1 0 0,0 0-1 0 0,0 0 1 0 0,0 0-1 0 0,0 0 1 0 0,-1 2-742 0 0,-2-1 1 0 0,1 0 0 0 0,0 0 0 0 0,0 1-1 0 0,0-2 1 0 0,-1 1 0 0 0,1 0 0 0 0,-4 1 0 0 0,-19 4-5068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42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16 2527 0 0,'0'0'655'0'0,"-4"-6"1078"0"0,0 4-1221 0 0,0 1-1 0 0,1 0 0 0 0,-1 0 0 0 0,-4-3 2352 0 0,8 4-2748 0 0,0 0-1 0 0,-1 0 1 0 0,1 0-1 0 0,-1 0 0 0 0,1 0 1 0 0,0 1-1 0 0,-1-1 1 0 0,1 0-1 0 0,-1 0 0 0 0,1 1 1 0 0,0-1-1 0 0,-1 0 1 0 0,1 0-1 0 0,0 1 0 0 0,0-1 1 0 0,0 1-1 0 0,-1-1 1 0 0,1 0-1 0 0,0 1 0 0 0,0-1 1 0 0,0 0-1 0 0,-1 1 1 0 0,-3 12 598 0 0,2-8-146 0 0,-4 12 110 0 0,1 1 0 0 0,0 0-1 0 0,-3 35 1 0 0,4-30-233 0 0,-9 84 1157 0 0,13-102-1520 0 0,-12 98 1122 0 0,8-77-636 0 0,-15 48 1 0 0,9-38 188 0 0,0 0 1 0 0,-5 44-1 0 0,-9 36-48 0 0,23-114-701 0 0,1-1 23 0 0,0-2-1907 0 0,0-6-65 0 0,1-2-96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50:08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26 9007 0 0,'1'-2'414'0'0,"1"0"-378"0"0,0 0 0 0 0,-1 1 0 0 0,1-1 0 0 0,0 0 0 0 0,0 0 0 0 0,0 1 0 0 0,0-1 0 0 0,0 1 0 0 0,1 0 0 0 0,-1-1 1 0 0,0 1-1 0 0,1 0 0 0 0,-1 1 0 0 0,0-1 0 0 0,1 0 0 0 0,4 0 0 0 0,-3 1 89 0 0,0 0-1 0 0,0 0 1 0 0,0 0 0 0 0,0 1-1 0 0,0 0 1 0 0,0-1 0 0 0,0 2-1 0 0,0-1 1 0 0,-1 0 0 0 0,5 2-1 0 0,4 4 297 0 0,0 0-1 0 0,0 1 0 0 0,-1 1 1 0 0,0-1-1 0 0,13 14 0 0 0,-7-4-19 0 0,-1 0 0 0 0,-1 1 0 0 0,-1 0-1 0 0,-1 1 1 0 0,-1 1 0 0 0,0 0 0 0 0,-2 0-1 0 0,14 40 1 0 0,-16-35-192 0 0,-1-1 0 0 0,-1 1 1 0 0,-1 0-1 0 0,-1 1 0 0 0,-2-1 0 0 0,-1 0 0 0 0,-3 47 0 0 0,-1-54-135 0 0,0-1 1 0 0,-2 1-1 0 0,0-1 0 0 0,-1-1 1 0 0,-1 1-1 0 0,0-1 0 0 0,-2 0 0 0 0,0 0 1 0 0,0-1-1 0 0,-23 28 0 0 0,-5-1 10 0 0,-2-2 0 0 0,-56 46 1 0 0,78-73-390 0 0,-18 12 1 0 0,-1-3-2879 0 0,22-15 1201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43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50 328 8407 0 0,'-3'-1'176'0'0,"0"0"0"0"0,0 1 0 0 0,-1-1 0 0 0,2 1-1 0 0,-1-1 1 0 0,-1 1 0 0 0,1 0 0 0 0,0 0 0 0 0,0 0-1 0 0,0 1 1 0 0,0-1 0 0 0,0 1 0 0 0,-6 1 2892 0 0,12 3-1526 0 0,-2-4-1324 0 0,0 0 0 0 0,1 0 0 0 0,-1 0-1 0 0,1 0 1 0 0,-1 0 0 0 0,1 0 0 0 0,-1 0 0 0 0,1-1-1 0 0,0 1 1 0 0,-1-1 0 0 0,1 1 0 0 0,0-1 0 0 0,-1 0-1 0 0,3 1 1 0 0,4 0 407 0 0,15-2 0 0 0,-16 1-406 0 0,181-2 1890 0 0,-6 0-1474 0 0,-113 1-446 0 0,114-5 294 0 0,537-45 661 0 0,-402 26-806 0 0,-125 11-233 0 0,-54 0-44 0 0,-49 5-16 0 0,134-18 58 0 0,-36 3-67 0 0,311-26 113 0 0,-450 45-83 0 0,485-41 511 0 0,16 12-505 0 0,-193 21-8 0 0,-338 13-63 0 0,292-3 62 0 0,57 3-63 0 0,-210-3-489 0 0,-151 2 126 0 0,-1 1 1 0 0,0-1 0 0 0,0 0-1 0 0,7-2 1 0 0,-11 2-1176 0 0,-8-7-8567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43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685 0 5783 0 0,'0'0'444'0'0,"0"1"-289"0"0,1 1-127 0 0,-1 0 0 0 0,0 0 0 0 0,1 0 0 0 0,0 0 0 0 0,0 0-1 0 0,0 0 1 0 0,3 3 0 0 0,-3-4 54 0 0,0 1-1 0 0,0 0 1 0 0,1 0 0 0 0,-1 1-1 0 0,-1-1 1 0 0,1 0-1 0 0,1 5 1 0 0,-1 3 431 0 0,0 20 1 0 0,-1-7 187 0 0,18 265 4942 0 0,-2-62-4548 0 0,-18-3-638 0 0,-9-92-245 0 0,2-28-38 0 0,-8 75 902 0 0,-41 176 0 0 0,-40 150 1764 0 0,77-368-2280 0 0,4-33-208 0 0,-15 123 380 0 0,-11 60 960 0 0,11-129-1044 0 0,-8-1-296 0 0,4-10-176 0 0,-24 77 50 0 0,12-55-33 0 0,9-22-20 0 0,24-98-138 0 0,-16 58 106 0 0,28-96-136 0 0,-26 108 129 0 0,-9-2-33 0 0,32-99-105 0 0,-10 21-27 0 0,14-32 17 0 0,-2 0 0 0 0,1 0 0 0 0,-8 9 0 0 0,7-11-134 0 0,3-3 131 0 0,1-1 1 0 0,0 0-1 0 0,0 0 0 0 0,0 0 1 0 0,0 0-1 0 0,-1 0 1 0 0,1 0-1 0 0,0 0 1 0 0,0 0-1 0 0,0 0 1 0 0,0 0-1 0 0,-1 0 0 0 0,1 0 1 0 0,0-1-1 0 0,0 1 1 0 0,0 0-1 0 0,0 0 1 0 0,-1 0-1 0 0,1 0 1 0 0,0 0-1 0 0,0 0 0 0 0,0 0 1 0 0,0 0-1 0 0,-1-1-55 0 0,1 0-1 0 0,-1 0 0 0 0,1 0 1 0 0,-1 0-1 0 0,1 0 0 0 0,-1 0 1 0 0,1 0-1 0 0,-1-2 0 0 0,0-3-587 0 0,-1 0-1 0 0,1 0 1 0 0,0 0-1 0 0,1-1 0 0 0,0-8 1 0 0,4-17-5354 0 0,1 1-830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51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40 775 0 0,'-1'-4'64'0'0,"-2"-14"2947"0"0,1 6 2878 0 0,2 7-1465 0 0,0 6-4341 0 0,0 0-1 0 0,0 0 1 0 0,1 1 0 0 0,-1-2-1 0 0,1 2 1 0 0,-1-1-1 0 0,1 0 1 0 0,1 2 0 0 0,-1 0 72 0 0,6 11 608 0 0,0 0 0 0 0,16 21 0 0 0,-17-28-502 0 0,-1 0 0 0 0,1-1 0 0 0,0 1 1 0 0,1-1-1 0 0,0 0 0 0 0,8 5 0 0 0,-3-4 20 0 0,0 0-1 0 0,19 9 0 0 0,-23-14-522 0 0,-1 0-1 0 0,9 2 1 0 0,-11-3-811 0 0,1 0 1 0 0,0-1 0 0 0,8 0-1 0 0,-6 0-1287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5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5783 0 0,'0'0'1971'0'0,"0"1"-1228"0"0,1 3-173 0 0,0 0 0 0 0,0 1 1 0 0,-1-1-1 0 0,0 0 1 0 0,0 5-1 0 0,-4 22 1444 0 0,1-12-1228 0 0,-13 85 2216 0 0,6-42-1937 0 0,5-32-686 0 0,1-9-54 0 0,-2 42 0 0 0,6-62-391 0 0,5-1-7196 0 0,1 0 1870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7:52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51 4951 0 0,'0'0'224'0'0,"5"2"3602"0"0,-1 0 356 0 0,-2 3-2518 0 0,-3-4-1542 0 0,1 1 0 0 0,0-1 0 0 0,0 0 0 0 0,-1 0-1 0 0,1 0 1 0 0,-1 1 0 0 0,1-1 0 0 0,-1 0 0 0 0,0 0 0 0 0,1 0-1 0 0,-1 0 1 0 0,0 0 0 0 0,0 0 0 0 0,0 0 0 0 0,-1 1 0 0 0,-3 3 219 0 0,-9 6 0 0 0,9-8-175 0 0,0 1-80 0 0,-68 48 372 0 0,59-43-433 0 0,-2 0 0 0 0,1-2 1 0 0,-19 8-1 0 0,29-14-19 0 0,-7 4 18 0 0,0-1 0 0 0,-2 0 0 0 0,1-1-1 0 0,-15 1 1 0 0,27-3-24 0 0,0-1 0 0 0,0 0 0 0 0,0 0-1 0 0,1 0 1 0 0,-1 0 0 0 0,0 0 0 0 0,0 0-1 0 0,0-1 1 0 0,0 1 0 0 0,0 0 0 0 0,1 0 0 0 0,-1-1-1 0 0,0 1 1 0 0,0 0 0 0 0,1-1 0 0 0,-1 1 0 0 0,0-1-1 0 0,0 1 1 0 0,0-1 0 0 0,0 0 0 0 0,0 0 3 0 0,1 0 0 0 0,-1 0 0 0 0,1 0 1 0 0,0 0-1 0 0,-1 0 0 0 0,1 0 0 0 0,0 0 0 0 0,-1 0 1 0 0,1 0-1 0 0,0 0 0 0 0,0 0 0 0 0,0 0 0 0 0,0 0 1 0 0,0 0-1 0 0,0 0 0 0 0,0 0 0 0 0,1-1 1 0 0,0-4-3 0 0,1-1 0 0 0,-1 2 0 0 0,2-1 0 0 0,-1 0 0 0 0,1 1 0 0 0,-1-1 0 0 0,1 1 0 0 0,1-1 0 0 0,-1 1 0 0 0,8-8 0 0 0,4-2-2 0 0,29-25 0 0 0,-27 27 2 0 0,7-7-1 0 0,8-6 0 0 0,-28 22 11 0 0,-2 1 42 0 0,-1 8 25 0 0,-1 51 436 0 0,-1-24-108 0 0,1 13 264 0 0,2-1 0 0 0,8 45 0 0 0,-7-75-751 0 0,1 0-1 0 0,6 16 1 0 0,-1-7-6996 0 0,-6-16 934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00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11 135 1807 0 0,'0'0'219'0'0,"1"-6"1985"0"0,-8-18 1825 0 0,7 24-3677 0 0,-3-9 1420 0 0,2 7-1608 0 0,1-1-1 0 0,0 1 0 0 0,0 0 1 0 0,0-1-1 0 0,0 1 0 0 0,0-1 1 0 0,0 1-1 0 0,1 0 0 0 0,-1-1 1 0 0,1 1-1 0 0,0-1 0 0 0,0 1 0 0 0,0 0 1 0 0,-1 0-1 0 0,1 0 0 0 0,3-4 1 0 0,-1 3 32 0 0,-1-1 1 0 0,1 1-1 0 0,1 0 0 0 0,-1 0 1 0 0,0-1-1 0 0,1 2 0 0 0,0-1 1 0 0,4-2-1 0 0,-1 1-93 0 0,0 1-1 0 0,0 0 0 0 0,0 1 1 0 0,0-1-1 0 0,0 1 0 0 0,1 0 1 0 0,-1 1-1 0 0,1 0 0 0 0,0 0 1 0 0,-1 1-1 0 0,1 0 0 0 0,-1 0 1 0 0,1 1-1 0 0,-1 0 0 0 0,15 4 1 0 0,-20-5-103 0 0,1 1 1 0 0,-1 0 0 0 0,0 0 0 0 0,-1 0-1 0 0,2 0 1 0 0,-2 0 0 0 0,1 1 0 0 0,0-1-1 0 0,-1 0 1 0 0,1 1 0 0 0,0-1 0 0 0,-1 1-1 0 0,3 3 1 0 0,-2-3-1 0 0,-1 1 0 0 0,1 0 0 0 0,-1 0 0 0 0,0 0 0 0 0,0-1 0 0 0,0 1 0 0 0,0 0 0 0 0,0 0 1 0 0,0 4-1 0 0,-1-2 9 0 0,1-1 0 0 0,-1 0 0 0 0,-1 1 0 0 0,1 0 0 0 0,-1-1 0 0 0,1 0 0 0 0,-1 1 0 0 0,-1-1 0 0 0,1 0 0 0 0,0 0 0 0 0,-1 1 0 0 0,0-1 0 0 0,0 0 0 0 0,-3 3 0 0 0,-31 38 231 0 0,17-24-238 0 0,6-6-140 0 0,13-14 96 0 0,5-2 84 0 0,13-3-58 0 0,29-1 0 0 0,-41 4 13 0 0,-1 1 0 0 0,0 0 0 0 0,1 1-1 0 0,0-1 1 0 0,-1 1 0 0 0,0 1 0 0 0,1-1 0 0 0,-1 0-1 0 0,9 5 1 0 0,-12-5 3 0 0,1 1 0 0 0,-1 0 0 0 0,1 0 0 0 0,-1 0 0 0 0,1 0 0 0 0,-1 0 0 0 0,0 0 0 0 0,0 1 0 0 0,0-1 0 0 0,0 1 0 0 0,-1-1 0 0 0,1 1 0 0 0,-1-1 0 0 0,1 2 0 0 0,-1-2 0 0 0,1 4 0 0 0,0-1 0 0 0,-1-1 0 0 0,0 1 0 0 0,-1-1 0 0 0,1 1 0 0 0,-1 0 0 0 0,0-1 0 0 0,0 1 0 0 0,0 0 0 0 0,0-1 0 0 0,-1 6 0 0 0,-1-4 17 0 0,0 1-1 0 0,0-1 1 0 0,-1 0 0 0 0,1 0-1 0 0,-1 0 1 0 0,-1 0 0 0 0,1 0-1 0 0,0-1 1 0 0,-1 0-1 0 0,0 0 1 0 0,-1 0 0 0 0,-4 5-1 0 0,-8 6 110 0 0,-27 21 0 0 0,35-30-69 0 0,-1 0 0 0 0,1-2-1 0 0,-2 1 1 0 0,1-1 0 0 0,-12 4-1 0 0,21-9-54 0 0,0 0 0 0 0,1 1 0 0 0,-2-1 0 0 0,1 0 0 0 0,0 0 0 0 0,0 0 0 0 0,0 0-1 0 0,0 0 1 0 0,0 0 0 0 0,0 0 0 0 0,0 0 0 0 0,0 0 0 0 0,-2-1 0 0 0,3 1 0 0 0,0 0-1 0 0,0 0 1 0 0,-1 0 0 0 0,1 0-1 0 0,-1 0 1 0 0,1 0 0 0 0,0 0-1 0 0,-1 0 1 0 0,1-1 0 0 0,0 1-1 0 0,-1 0 1 0 0,1-1 0 0 0,0 1 0 0 0,0 0-1 0 0,-1-1 1 0 0,1 1 0 0 0,0 0-1 0 0,0-1 1 0 0,-1 1 0 0 0,1 0-1 0 0,0-1 1 0 0,0 1 0 0 0,0 0-1 0 0,-1-1 1 0 0,1 1 0 0 0,0 0 0 0 0,0-1-1 0 0,0 0 1 0 0,0 0 2 0 0,-1-3-174 0 0,0 1 0 0 0,1-1 0 0 0,0 0 1 0 0,0 1-1 0 0,0-1 0 0 0,0 0 0 0 0,0 0 0 0 0,0 1 0 0 0,3-7 0 0 0,-3 7-242 0 0,1 2 1 0 0,0-2-1 0 0,-1 1 0 0 0,1 1 1 0 0,0-1-1 0 0,0 0 0 0 0,0 0 0 0 0,0 0 1 0 0,0 1-1 0 0,1-1 0 0 0,-1 0 1 0 0,0 1-1 0 0,1-1 0 0 0,-1 1 1 0 0,1-1-1 0 0,0 1 0 0 0,-1 0 1 0 0,4-2-1 0 0,0 2-1003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0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70 143 0 0,'2'-5'18'0'0,"0"-1"-1"0"0,0 1 0 0 0,0 0 1 0 0,1-1-1 0 0,0 1 0 0 0,3-5 1 0 0,-5 8 224 0 0,1 1 0 0 0,-2-1 0 0 0,1 0 0 0 0,0 0 0 0 0,0 0 0 0 0,0 1 0 0 0,-1-2 0 0 0,0 1 0 0 0,1-3 0 0 0,0 0 582 0 0,-8 38 6277 0 0,-8 26-5111 0 0,0-3-824 0 0,-10 29 523 0 0,-5 20-637 0 0,21-56-1832 0 0,9-48-377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01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163 156 1151 0 0,'1'0'80'0'0,"0"1"255"0"0,0 0 0 0 0,0 0 0 0 0,-1-1-1 0 0,1 1 1 0 0,0 0 0 0 0,0 0 0 0 0,0-1-1 0 0,0 1 1 0 0,0-1 0 0 0,0 1 0 0 0,0-1-1 0 0,0 0 1 0 0,0 1 0 0 0,1-1-1 0 0,-1 0 1 0 0,0 0 0 0 0,0 0 0 0 0,2 0-1 0 0,-3 0-80 0 0,1 0-1 0 0,0 0 1 0 0,0-1-1 0 0,0 1 1 0 0,0 0-1 0 0,0-1 1 0 0,0 1-1 0 0,0-1 1 0 0,0 1-1 0 0,-1-1 1 0 0,1 0-1 0 0,1 0 1 0 0,0-1 422 0 0,2-1-371 0 0,0-1-1 0 0,0 1 0 0 0,-1 0 0 0 0,0-1 1 0 0,1 0-1 0 0,-1 0 0 0 0,0 0 0 0 0,0 0 1 0 0,-1 0-1 0 0,0-1 0 0 0,0 1 0 0 0,0-1 1 0 0,0 1-1 0 0,2-9 0 0 0,-4 10-275 0 0,1 0 0 0 0,0 1 0 0 0,-1-1 0 0 0,1 0 0 0 0,-1 0 0 0 0,0 0 0 0 0,0 1 0 0 0,0-1 0 0 0,-1 0 0 0 0,1 0 0 0 0,-1 1 0 0 0,1-1 0 0 0,-1 0 0 0 0,-1-3 0 0 0,0 3-18 0 0,1 0 0 0 0,-1 0 0 0 0,0 0 1 0 0,1 0-1 0 0,-2 0 0 0 0,2 1 0 0 0,-2-1 0 0 0,1 1 0 0 0,-1 0 0 0 0,-4-4 1 0 0,4 5-6 0 0,1-1 1 0 0,0 1 0 0 0,0 0-1 0 0,0 0 1 0 0,0 0 0 0 0,-1 0-1 0 0,1 1 1 0 0,-1-1 0 0 0,1 1-1 0 0,0-1 1 0 0,-1 1 0 0 0,1 0-1 0 0,-1 0 1 0 0,1 0 0 0 0,-4 0-1 0 0,-4 2-32 0 0,0 1-1 0 0,0-1 1 0 0,1 1 0 0 0,-13 6-1 0 0,19-8 19 0 0,0 1 1 0 0,0 0-1 0 0,0-1 0 0 0,0 1 0 0 0,0 0 1 0 0,1 0-1 0 0,-1 1 0 0 0,1-1 0 0 0,0 0 1 0 0,-1 1-1 0 0,1-1 0 0 0,0 1 0 0 0,0 0 1 0 0,1 0-1 0 0,-1 0 0 0 0,-2 6 0 0 0,4-8 4 0 0,0 0 1 0 0,-1 0-1 0 0,1 1 0 0 0,0-1 0 0 0,0 0 1 0 0,0 1-1 0 0,0-1 0 0 0,0 0 0 0 0,0 0 1 0 0,0 1-1 0 0,1-1 0 0 0,-1 0 0 0 0,1 1 1 0 0,-1-1-1 0 0,1 0 0 0 0,-1 0 0 0 0,0 0 1 0 0,1 0-1 0 0,0 0 0 0 0,0 1 0 0 0,-1-1 1 0 0,1 0-1 0 0,0-1 0 0 0,0 1 0 0 0,0 0 1 0 0,0 0-1 0 0,0 0 0 0 0,1 0 0 0 0,4 3-1 0 0,0 0 0 0 0,0-1 0 0 0,0 0 0 0 0,7 3 1 0 0,-6-3 9 0 0,25 9 7 0 0,-21-8 68 0 0,0-1 1 0 0,-1 2-1 0 0,0-1 0 0 0,0 2 0 0 0,9 6 1 0 0,-17-10-72 0 0,1 0 0 0 0,-2-1 0 0 0,1 1 1 0 0,0 0-1 0 0,0 0 0 0 0,-1 0 1 0 0,0 0-1 0 0,1 1 0 0 0,-1-1 0 0 0,0 0 1 0 0,0 0-1 0 0,1 1 0 0 0,0 3 1 0 0,-2-3 2 0 0,1 0 0 0 0,-1 1 0 0 0,0-1 0 0 0,1 0 1 0 0,-1 1-1 0 0,-1-1 0 0 0,1 1 0 0 0,0-1 0 0 0,-1 4 0 0 0,-2 1 16 0 0,1-1 0 0 0,-1 1 0 0 0,0-1 0 0 0,0 1 0 0 0,-1-2 0 0 0,0 1-1 0 0,-9 12 1 0 0,8-13 10 0 0,0 1-1 0 0,-1 0 0 0 0,0-2 1 0 0,-1 1-1 0 0,1 0 0 0 0,-1-1 1 0 0,0 0-1 0 0,0 0 0 0 0,-1-1 1 0 0,0 0-1 0 0,1 0 0 0 0,-10 2 1 0 0,6-2-2 0 0,-1-1 0 0 0,-21 5 1 0 0,30-8-25 0 0,0 1 1 0 0,-1-1-1 0 0,1 0 1 0 0,0 0-1 0 0,-1 0 1 0 0,1-1-1 0 0,0 1 0 0 0,-1-1 1 0 0,1 0-1 0 0,0 0 1 0 0,0 0-1 0 0,-1 0 1 0 0,2 0-1 0 0,-7-4 1 0 0,8 4-6 0 0,0 0 0 0 0,0 0 0 0 0,0 1 1 0 0,0-1-1 0 0,1 0 0 0 0,-1 0 0 0 0,0 0 1 0 0,1 0-1 0 0,-1 1 0 0 0,0-2 0 0 0,1 1 1 0 0,-1 0-1 0 0,1 0 0 0 0,-1 0 0 0 0,0-2 0 0 0,1 1 0 0 0,0 0-1 0 0,0 0 0 0 0,0 1 0 0 0,0-1 1 0 0,0 0-1 0 0,0 0 0 0 0,1 1 0 0 0,-1-1 1 0 0,1-2-1 0 0,2-2-6 0 0,-1 0 0 0 0,0 1 1 0 0,1 0-1 0 0,0 0 0 0 0,5-5 1 0 0,0-1-142 0 0,0 2 1 0 0,19-19-1 0 0,23-13-514 0 0,-44 37 562 0 0,1-2-527 0 0,1 0 0 0 0,13-6 0 0 0,-11 7-888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09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64 5039 0 0,'-1'0'106'0'0,"0"-2"129"0"0,-1 0 0 0 0,0 0-1 0 0,1 0 1 0 0,0 0-1 0 0,0 0 1 0 0,0-1 0 0 0,0 1-1 0 0,0 0 1 0 0,0-1 0 0 0,0 1-1 0 0,1 0 1 0 0,-1-5-1 0 0,1 5 124 0 0,1 1 0 0 0,-1-1 0 0 0,1 1 0 0 0,0-1 0 0 0,0 0 0 0 0,0 1 0 0 0,-1 0 0 0 0,1-1 0 0 0,2-1-1 0 0,-1 1-44 0 0,-1 1-181 0 0,-1 0-1 0 0,1 0 0 0 0,0 1 0 0 0,-1-1 0 0 0,1 0 1 0 0,0 0-1 0 0,0 1 0 0 0,0-1 0 0 0,0 1 0 0 0,0-1 0 0 0,2-1 1 0 0,-1 2-59 0 0,0 0 0 0 0,-1-1 0 0 0,1 1 0 0 0,0 0-1 0 0,0 0 1 0 0,0 0 0 0 0,-1 0 0 0 0,1 0 0 0 0,3 1 0 0 0,-2-1-37 0 0,0 1-1 0 0,0 0 0 0 0,0 0 0 0 0,0 0 1 0 0,0-1-1 0 0,-1 2 0 0 0,6 2 1 0 0,-8-4-27 0 0,9 6 120 0 0,0 0-1 0 0,11 9 1 0 0,-17-12-98 0 0,1 1 1 0 0,0 0 0 0 0,-1 0 0 0 0,0 1-1 0 0,5 6 1 0 0,36 60 462 0 0,-40-64-439 0 0,33 52 584 0 0,-11-20-127 0 0,2 0 40 0 0,-28-38-484 0 0,1 2-35 0 0,-5-4-7047 0 0,3 1 6597 0 0,0-1 0 0 0,1 1 0 0 0,-1-1 0 0 0,-1-1 1 0 0,-2-1-808 0 0,-1-1-83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09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13 6159 0 0,'0'0'282'0'0,"0"-1"-8"0"0,0 1-245 0 0,0-1 0 0 0,1 1-1 0 0,-1-1 1 0 0,0 1 0 0 0,-1-1-1 0 0,1 1 1 0 0,0-1-1 0 0,0 0 1 0 0,0 1 0 0 0,0-1-1 0 0,0 1 1 0 0,-1 0 0 0 0,1-1-1 0 0,0 0 1 0 0,0 1-1 0 0,-2-3 5278 0 0,1 3-4674 0 0,0 2-533 0 0,-1 0 0 0 0,1-1 0 0 0,0 1 0 0 0,0 0 1 0 0,0-1-1 0 0,-1 1 0 0 0,1 0 0 0 0,0 0 0 0 0,1 0 0 0 0,-1 0 0 0 0,0-1 0 0 0,0 4 0 0 0,-1 5 42 0 0,-1 13 0 0 0,2-13-47 0 0,0-5-60 0 0,-2 22 147 0 0,-2 0-1 0 0,-12 44 1 0 0,11-52-137 0 0,-7 15 258 0 0,-26 56 0 0 0,36-83-563 0 0,-1 1 0 0 0,1-1 0 0 0,0 1 0 0 0,0-1-1 0 0,1 1 1 0 0,0 0 0 0 0,0 0 0 0 0,0 15 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50:09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7 100 10423 0 0,'0'0'474'0'0,"-1"-1"-6"0"0,-4-4 2485 0 0,9 2-2677 0 0,-1 1 0 0 0,1 0 0 0 0,0 0 0 0 0,0 1 0 0 0,0-1 0 0 0,1 1 0 0 0,-1 0 0 0 0,0 0 0 0 0,9-1 1 0 0,-1 0 90 0 0,96-16 1450 0 0,32-7-758 0 0,22-6-2240 0 0,-160 30-262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10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249 187 143 0 0,'8'1'631'0'0,"0"0"-1"0"0,0-1 0 0 0,14 0 1 0 0,-10-2 1242 0 0,0 0 0 0 0,-1-1 1 0 0,16-5 4647 0 0,-28 8-6426 0 0,-1 1 1 0 0,1-1-1 0 0,0 0 0 0 0,0 1 1 0 0,-1-1-1 0 0,1 1 0 0 0,0-1 1 0 0,-2 2-1 0 0,-3 1 23 0 0,-106 49 371 0 0,4 8-424 0 0,104-58-58 0 0,-42 28 44 0 0,7-4 74 0 0,37-25-116 0 0,0-1 0 0 0,1 1 0 0 0,-1 0 0 0 0,0 0 0 0 0,1-1 0 0 0,-1 1-1 0 0,0-1 1 0 0,-3 1 0 0 0,5-1-9 0 0,0 0 0 0 0,0 0 0 0 0,-1 0 0 0 0,1 0 0 0 0,-1 0 0 0 0,1 0 0 0 0,0 0 0 0 0,-1 0 0 0 0,1 0 0 0 0,0 0 0 0 0,-1 0 0 0 0,1 0 0 0 0,0 0 0 0 0,0-1 0 0 0,-1 1 0 0 0,0-3 0 0 0,1 3 0 0 0,-1-1 2 0 0,0 0 0 0 0,1-1 0 0 0,0 1 0 0 0,-1 0 0 0 0,1-1 0 0 0,0 1 0 0 0,0-1 0 0 0,0 1 0 0 0,0 0-1 0 0,0-1 1 0 0,0 1 0 0 0,0 0 0 0 0,0-1 0 0 0,1 1 0 0 0,0-3 0 0 0,1-1 17 0 0,0-1-1 0 0,5-6 1 0 0,-6 8-10 0 0,67-119 307 0 0,-54 101-296 0 0,43-74-108 0 0,-45 77 88 0 0,15-23-10 0 0,-27 42 9 0 0,0 0 0 0 0,0 0 1 0 0,0 0-1 0 0,0 0 0 0 0,0 0 1 0 0,0 0-1 0 0,0 0 0 0 0,0 0 0 0 0,0 0 1 0 0,0 0-1 0 0,0 0 0 0 0,0 0 1 0 0,0 0-1 0 0,0 0 0 0 0,0 0 1 0 0,0 0-1 0 0,0 0 0 0 0,0 0 1 0 0,0 0-1 0 0,0 0 0 0 0,0 0 1 0 0,0 0-1 0 0,0 0 0 0 0,0 0 1 0 0,0 0-1 0 0,0 1 0 0 0,0-1 1 0 0,0 0-1 0 0,0 0 0 0 0,0 0 1 0 0,0 0-1 0 0,0 0 0 0 0,0 0 1 0 0,0 0-1 0 0,0 0 0 0 0,1 0 0 0 0,-1 0 1 0 0,0 0-1 0 0,0 0 0 0 0,0 0 1 0 0,0 0-1 0 0,0 0 0 0 0,0 0 1 0 0,0 0-1 0 0,0 0 0 0 0,0 0 1 0 0,0 0-1 0 0,0 0 0 0 0,0 0 1 0 0,0 0-1 0 0,0 0 0 0 0,0 0 1 0 0,0 0-1 0 0,0 0 0 0 0,0 0 1 0 0,0 0-1 0 0,0 0 0 0 0,0 0 1 0 0,0 0-1 0 0,0 0 0 0 0,0 0 1 0 0,0 0-1 0 0,3 7-16 0 0,-1 0 1 0 0,0 0-1 0 0,2 14 0 0 0,1 24-51 0 0,-4-34 64 0 0,4 52 258 0 0,12 97 868 0 0,-6-69-818 0 0,-6-48-498 0 0,-3-25-2218 0 0,-1-12 986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14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91 599 0 0,'-2'-4'1654'0'0,"2"0"0"0"0,-1 0 0 0 0,0 1-1 0 0,1-7 1 0 0,0 9-1377 0 0,0-1 0 0 0,0 0 1 0 0,0 1-1 0 0,1-1 0 0 0,-1 0 0 0 0,1 1 0 0 0,0-1 0 0 0,-1 0 1 0 0,1 1-1 0 0,0-1 0 0 0,-1 1 0 0 0,3-3 0 0 0,0 1 17 0 0,0-1 0 0 0,1 0 0 0 0,-1 1 0 0 0,0 0 0 0 0,1 0 0 0 0,0 0-1 0 0,0 0 1 0 0,0 1 0 0 0,1 0 0 0 0,7-4 0 0 0,-8 4-183 0 0,0 1 0 0 0,0 0 0 0 0,0 0 0 0 0,0 0 1 0 0,1 1-1 0 0,-1-1 0 0 0,0 1 0 0 0,1 0 0 0 0,-1 0 0 0 0,1 0 0 0 0,-1 1 0 0 0,5 1 1 0 0,-8-2-104 0 0,0 1 1 0 0,1-1-1 0 0,-1 1 1 0 0,0-1-1 0 0,0 0 0 0 0,0 1 1 0 0,0 0-1 0 0,0 0 1 0 0,0 0-1 0 0,1-1 1 0 0,-1 1-1 0 0,-1 0 1 0 0,1 0-1 0 0,0 0 1 0 0,0 0-1 0 0,1 2 1 0 0,-1-1-5 0 0,0-1 0 0 0,-1 1 0 0 0,1 0 0 0 0,-1-1 1 0 0,1 1-1 0 0,-1 0 0 0 0,0 0 0 0 0,0 0 0 0 0,1 0 0 0 0,-2 3 0 0 0,1 1 14 0 0,-1-1 0 0 0,0 1 0 0 0,0-1 0 0 0,-1 1 0 0 0,1-1-1 0 0,-5 9 1 0 0,-1 2 82 0 0,-10 22 42 0 0,17-38-73 0 0,7-4 25 0 0,-5 3-69 0 0,2-2-24 0 0,0 2 1 0 0,-1-1 0 0 0,1 0 0 0 0,0 1 0 0 0,5-2 0 0 0,-6 2-2 0 0,-1 1 0 0 0,1 0 0 0 0,-1-1 0 0 0,0 1 0 0 0,1 1 0 0 0,-1-1 0 0 0,1 0-1 0 0,-1 0 1 0 0,1 1 0 0 0,2 1 0 0 0,3 0 31 0 0,-1 2-1 0 0,1-1 0 0 0,-1 1 0 0 0,0 0 1 0 0,0 0-1 0 0,-1 1 0 0 0,1 0 1 0 0,-1 0-1 0 0,0 1 0 0 0,0-1 0 0 0,-1 1 1 0 0,0 1-1 0 0,6 8 0 0 0,-9-12 7 0 0,0 1 0 0 0,0-1-1 0 0,0 0 1 0 0,-1 1 0 0 0,0-1-1 0 0,0 0 1 0 0,0 1 0 0 0,0 0-1 0 0,-1-1 1 0 0,1 1 0 0 0,-1 0-1 0 0,0 0 1 0 0,0-1 0 0 0,0 1 0 0 0,0 0-1 0 0,-1-1 1 0 0,1 1 0 0 0,-1 0-1 0 0,0-1 1 0 0,0 1 0 0 0,-1 0-1 0 0,1-1 1 0 0,0 0 0 0 0,-1 1-1 0 0,0-1 1 0 0,0 0 0 0 0,0 0-1 0 0,-5 5 1 0 0,-1 1 49 0 0,-1-1-1 0 0,0-1 1 0 0,-10 8-1 0 0,-32 16 181 0 0,28-19-1504 0 0,20-10 1019 0 0,0-1-1 0 0,0 0 0 0 0,0-1 0 0 0,0 1 1 0 0,0 0-1 0 0,-5-1 0 0 0,8 0-18 0 0,0 0-1 0 0,-1 0 1 0 0,1-1-1 0 0,-1 1 1 0 0,1 0-1 0 0,0-1 0 0 0,-1 1 1 0 0,1 0-1 0 0,0 0 1 0 0,-1-1-1 0 0,1 1 1 0 0,0-1-1 0 0,-1 1 1 0 0,1-1-1 0 0,0 1 0 0 0,0-1 1 0 0,0 1-1 0 0,0-1 1 0 0,0 1-1 0 0,0 0 1 0 0,0-1-1 0 0,0 0 1 0 0,-1-5-4252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14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9 10943 0 0,'0'-1'839'0'0,"0"-6"-476"0"0,0 6 355 0 0,-1 7 126 0 0,-13 36 1570 0 0,-9 55-559 0 0,1-7-496 0 0,19-78-1572 0 0,-14 52 1367 0 0,6-21-6241 0 0,10-39-615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15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121 147 9903 0 0,'11'-10'496'0'0,"16"-10"0"0"0,-14 12 521 0 0,14-14 0 0 0,-24 18-543 0 0,0 1 1 0 0,1 0-1 0 0,-1-1 1 0 0,-1 0-1 0 0,1 1 1 0 0,0-2-1 0 0,-1 1 1 0 0,3-6-1 0 0,-5 9-400 0 0,1-1 1 0 0,0 1-1 0 0,-1-1 0 0 0,0 1 0 0 0,1 0 0 0 0,-1-1 1 0 0,0 1-1 0 0,0 0 0 0 0,0-1 0 0 0,0 1 0 0 0,0 0 1 0 0,0-1-1 0 0,0 1 0 0 0,0-1 0 0 0,-1 1 0 0 0,1 0 0 0 0,-1-1 1 0 0,1 1-1 0 0,-1 0 0 0 0,1-1 0 0 0,-1 1 0 0 0,1 0 1 0 0,-1 0-1 0 0,0 0 0 0 0,0 0 0 0 0,0-1 0 0 0,0 1 1 0 0,0 1-1 0 0,0-1 0 0 0,0 0 0 0 0,0 0 0 0 0,0 0 0 0 0,0 0 1 0 0,-1 1-1 0 0,1-1 0 0 0,0 0 0 0 0,0 1 0 0 0,0-1 1 0 0,-1 1-1 0 0,1 0 0 0 0,-3-1 0 0 0,-1 0-54 0 0,-1 1 0 0 0,0 0 1 0 0,1 0-1 0 0,-1 1 0 0 0,0-1 0 0 0,1 1 0 0 0,-9 3 0 0 0,-2 1-18 0 0,-19 9-1 0 0,23-9-1 0 0,0 1 0 0 0,1 1 0 0 0,0 0 0 0 0,-17 14 0 0 0,25-19-10 0 0,1 0 1 0 0,0 0-1 0 0,0 0 0 0 0,0 1 0 0 0,0-1 1 0 0,1 0-1 0 0,-1 0 0 0 0,1 1 0 0 0,0-1 0 0 0,-1 1 1 0 0,0 3-1 0 0,1 1-2 0 0,2-5 14 0 0,-1-1-3 0 0,1 0 6 0 0,0 1 0 0 0,0-1 0 0 0,0 1 0 0 0,-1-1 0 0 0,1 0 1 0 0,1 1-1 0 0,-1-1 0 0 0,0 0 0 0 0,0 0 0 0 0,0 0 0 0 0,1 0 0 0 0,-1 0 0 0 0,0 0 0 0 0,1 0 0 0 0,-1 0 0 0 0,1 0 0 0 0,1 0 0 0 0,3 1 71 0 0,1 0-1 0 0,11 3 0 0 0,-14-5-38 0 0,42 8 353 0 0,6 1 110 0 0,-41-6-301 0 0,1 0-1 0 0,14 7 1 0 0,-21-9-110 0 0,-2 1-1 0 0,1 0 1 0 0,0 1-1 0 0,0-1 1 0 0,0 0-1 0 0,-1 1 1 0 0,5 4-1 0 0,-7-6-68 0 0,0 0 0 0 0,0 0 0 0 0,0 1 0 0 0,0-1-1 0 0,-1 0 1 0 0,1 0 0 0 0,0 1 0 0 0,-1-1 0 0 0,1 0 0 0 0,-1 1-1 0 0,1-1 1 0 0,-1 1 0 0 0,0-1 0 0 0,0 1 0 0 0,1-1 0 0 0,-1 0 0 0 0,0 1-1 0 0,0 0 1 0 0,0-1 0 0 0,-1 0 0 0 0,1 1 0 0 0,0-1 0 0 0,-1 0-1 0 0,1 1 1 0 0,-1 2 0 0 0,-2 1-2 0 0,1 0 1 0 0,-1 0-1 0 0,0 0 0 0 0,0 0 1 0 0,-1-1-1 0 0,0 1 0 0 0,1-1 1 0 0,-7 5-1 0 0,-4 3 20 0 0,-18 11 0 0 0,21-15-11 0 0,4-3-10 0 0,-1 0 0 0 0,0 0 1 0 0,0 0-1 0 0,0-1 0 0 0,-1-1 0 0 0,0 1 0 0 0,-16 3 0 0 0,23-7-15 0 0,1 1 0 0 0,-1-1 0 0 0,1 0 0 0 0,-1 0-1 0 0,1 0 1 0 0,-1 0 0 0 0,1 0 0 0 0,-1-1 0 0 0,1 1-1 0 0,-1 0 1 0 0,1-1 0 0 0,-1 1 0 0 0,1-1 0 0 0,-1 1 0 0 0,1-1-1 0 0,0 0 1 0 0,-1 0 0 0 0,1 0 0 0 0,0 1 0 0 0,0-1-1 0 0,0 0 1 0 0,-2-2 0 0 0,1 1 6 0 0,1 0 0 0 0,0 0 1 0 0,0 0-1 0 0,-1 0 0 0 0,1-1 0 0 0,1 1 1 0 0,-1 0-1 0 0,0-1 0 0 0,0 1 1 0 0,1 0-1 0 0,-1 0 0 0 0,1-1 0 0 0,-1 1 1 0 0,1-3-1 0 0,0-1 2 0 0,1 0 0 0 0,-1 0 0 0 0,1 1 0 0 0,0-1 0 0 0,1 0 0 0 0,-1 1 0 0 0,1-1 0 0 0,0 1 0 0 0,0 0 1 0 0,0 0-1 0 0,1 0 0 0 0,0 0 0 0 0,0 0 0 0 0,1 0 0 0 0,-1 0 0 0 0,1 1 0 0 0,5-6 0 0 0,6-2-90 0 0,-1 0 0 0 0,2 0 0 0 0,0 2 0 0 0,0 0 0 0 0,25-11 0 0 0,-41 20 86 0 0,4 0-1042 0 0,1-2 0 0 0,0 2 0 0 0,9-3 0 0 0,-6 3-1186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31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1076 145 7455 0 0,'0'0'575'0'0,"3"0"-278"0"0,-1-1-1 0 0,1 1 1 0 0,-1 0-1 0 0,0 0 1 0 0,0 0-1 0 0,1 0 1 0 0,-1 0-1 0 0,1 1 1 0 0,2 0 9121 0 0,-26 0-8226 0 0,0 0 1 0 0,0 2 0 0 0,-29 7 0 0 0,-17 2-898 0 0,-70-2-75 0 0,86-8-176 0 0,-131 3-44 0 0,155-6 15 0 0,-1-1-1 0 0,1-1 0 0 0,0-2 1 0 0,-50-15-1 0 0,39 6-14 0 0,-5-3 0 0 0,35 15 0 0 0,1 0 0 0 0,-1 0 0 0 0,-15 0 0 0 0,-26 3 0 0 0,3 0 0 0 0,19 0 4 0 0,19 0-27 0 0,1-1 1 0 0,-9 0-1 0 0,11-1 23 0 0,5 1 0 0 0,-1 0 0 0 0,1 0 0 0 0,0 0 0 0 0,-1 0 0 0 0,1 0 0 0 0,0-1 0 0 0,0 1 0 0 0,-1 0 0 0 0,1 0 0 0 0,0 0 0 0 0,-1 0 0 0 0,1 0 0 0 0,0 0 0 0 0,0-1 0 0 0,0 1 0 0 0,0 0 0 0 0,-1 0 0 0 0,1-1 0 0 0,0 1 0 0 0,0 0 0 0 0,0-3 0 0 0,0 3 0 0 0,0-1 0 0 0,0 0 0 0 0,1 0 0 0 0,-1 0 0 0 0,0 0 0 0 0,0 0 0 0 0,0 0 0 0 0,1 0 0 0 0,-1 0 0 0 0,1 0 0 0 0,0 1 0 0 0,-1-1 0 0 0,1 0 0 0 0,0-1 0 0 0,11-10 0 0 0,-7 7 0 0 0,4-3-22 0 0,1 0 0 0 0,18-11 1 0 0,3-4 14 0 0,-29 22 8 0 0,8-7 4 0 0,18-11 0 0 0,-39 30 48 0 0,8-7-56 0 0,-80 67 78 0 0,30-36-80 0 0,-12 8 86 0 0,64-41-33 0 0,0 0-21 0 0,1-1-20 0 0,0 0 0 0 0,0-1 0 0 0,0 1 1 0 0,0 0-1 0 0,1-1 0 0 0,-1 1 0 0 0,0-1 0 0 0,1 1 1 0 0,-1-1-1 0 0,0 1 0 0 0,1-1 0 0 0,-1 1 0 0 0,1 0 1 0 0,-1-1-1 0 0,1 1 0 0 0,-1-1 0 0 0,1 1 11 0 0,3 4 27 0 0,1-1 0 0 0,-1-1 0 0 0,1 1 0 0 0,0 0 0 0 0,0-1 0 0 0,6 3 0 0 0,36 14 117 0 0,-34-15-110 0 0,15 6 49 0 0,0-1 0 0 0,43 8 0 0 0,40 2-3896 0 0,-91-16 1387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32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73 6735 0 0,'0'0'3834'0'0,"0"2"-2764"0"0,7 59 3758 0 0,-2 34-2918 0 0,-5-71-1321 0 0,1 1-179 0 0,-2-1 0 0 0,0 0 0 0 0,-2 0 0 0 0,-8 35 1 0 0,9-52-385 0 0,1-6 139 0 0,1 1 1 0 0,-1-1-1 0 0,1 1 0 0 0,0-1 1 0 0,-1 1-1 0 0,1 2 0 0 0,-5-12 558 0 0,3 4-656 0 0,1 0 0 0 0,-1 1 0 0 0,1-1 0 0 0,0 0-1 0 0,0 0 1 0 0,-1-8 0 0 0,1-24 46 0 0,1 29-71 0 0,9-89 194 0 0,-6 73-227 0 0,0-3 82 0 0,15-99 405 0 0,-17 119-486 0 0,0 0 0 0 0,0 0 0 0 0,1 0 0 0 0,1 1 0 0 0,-1 0 0 0 0,0-1 0 0 0,6-8 0 0 0,-7 13-7 0 0,0-1-1 0 0,0 0 0 0 0,1 1 0 0 0,-1 0 1 0 0,1-1-1 0 0,-1 1 0 0 0,0 0 0 0 0,1-1 1 0 0,0 1-1 0 0,-1 0 0 0 0,1 0 0 0 0,0 1 1 0 0,0-1-1 0 0,0 0 0 0 0,0 0 0 0 0,0 1 1 0 0,-1-1-1 0 0,1 1 0 0 0,1-1 0 0 0,-2 1 1 0 0,2 0-1 0 0,-2 0 0 0 0,1 0 0 0 0,0 0 1 0 0,0 0-1 0 0,2 1 0 0 0,0 0 1 0 0,0 1 1 0 0,0-1-1 0 0,-1 0 0 0 0,1 1 0 0 0,-1 0 1 0 0,1 0-1 0 0,-1 0 0 0 0,4 4 0 0 0,0-1 13 0 0,1 2-1 0 0,7 9 0 0 0,-14-14-3 0 0,1-1 1 0 0,-1 1 0 0 0,0 0 0 0 0,1-1-1 0 0,-1 1 1 0 0,0 0 0 0 0,0 0-1 0 0,0 0 1 0 0,-1 0 0 0 0,1 0-1 0 0,0 1 1 0 0,-1-2 0 0 0,1 2-1 0 0,-1-1 1 0 0,0 0 0 0 0,0 0 0 0 0,0 0-1 0 0,0 1 1 0 0,0-1 0 0 0,0 0-1 0 0,0 0 1 0 0,0 0 0 0 0,-1 1-1 0 0,0-2 1 0 0,1 2 0 0 0,-1-2-1 0 0,0 2 1 0 0,-1 1 0 0 0,-5 6 26 0 0,0-1 0 0 0,-1 0 0 0 0,1 0 0 0 0,-18 15 0 0 0,11-11-218 0 0,10-10-9 0 0,-1 1 1 0 0,1-1 0 0 0,-8 4-1 0 0,-1 1-2626 0 0,2 1-6050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32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90 6159 0 0,'1'-6'160'0'0,"0"0"0"0"0,-1 0-1 0 0,0 1 1 0 0,1-1-1 0 0,-2 0 1 0 0,1 0 0 0 0,-2-9-1 0 0,2 13 13 0 0,-1 0 0 0 0,0 0 0 0 0,1 0 0 0 0,-1 0 0 0 0,0 0 0 0 0,0 0-1 0 0,0 0 1 0 0,0 0 0 0 0,0 1 0 0 0,-2-3 0 0 0,1 3 11 0 0,1 0 1 0 0,0 0-1 0 0,0 0 1 0 0,0 0-1 0 0,-1 1 0 0 0,1-1 1 0 0,0 0-1 0 0,0 0 0 0 0,-1 1 1 0 0,1-1-1 0 0,-1 1 1 0 0,1-1-1 0 0,-1 1 0 0 0,1 0 1 0 0,0 0-1 0 0,-3 0 1 0 0,0 0 21 0 0,0 0 0 0 0,0 1 0 0 0,1 0 0 0 0,-1 0 0 0 0,0 0 0 0 0,1 0 0 0 0,-1 0 0 0 0,1 1 1 0 0,0 0-1 0 0,-1-1 0 0 0,1 2 0 0 0,0-2 0 0 0,0 2 0 0 0,-5 4 0 0 0,0 1 105 0 0,1 0-1 0 0,0 0 1 0 0,-12 18-1 0 0,12-14-130 0 0,1-1 0 0 0,0 2 0 0 0,1-1 1 0 0,0 1-1 0 0,1-1 0 0 0,0 1 0 0 0,1 0 0 0 0,-1 19 0 0 0,1-4 149 0 0,1 1 1 0 0,5 54 0 0 0,-1-64-87 0 0,0-1 0 0 0,9 33 1 0 0,-10-45-521 0 0,1 0 0 0 0,0 0 0 0 0,0 0 0 0 0,1-1 0 0 0,0 1 0 0 0,0-1 0 0 0,0 0 0 0 0,1 0 0 0 0,0 0 0 0 0,-1-1 0 0 0,2 1 0 0 0,6 6 0 0 0,1-5-3930 0 0,-1-1-1095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33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3999 0 0,'0'0'183'0'0,"0"1"172"0"0,3 6 820 0 0,-1 0 0 0 0,-1 0 0 0 0,0 0 0 0 0,0 0 0 0 0,0 8 0 0 0,0-2-67 0 0,1 111 3771 0 0,-3-68-3914 0 0,-1-35-981 0 0,2-21-293 0 0,0-8-9703 0 0,-1 6 10208 0 0,1 1 0 0 0,0-1 0 0 0,0 0 0 0 0,0 0 0 0 0,0 0 0 0 0,0 1 0 0 0,0-1 0 0 0,0 0 0 0 0,1 0 0 0 0,-1 0 0 0 0,0 0 0 0 0,1 1 0 0 0,1-4 0 0 0,0 2 428 0 0,0 0-1 0 0,0 0 1 0 0,0 0-1 0 0,1 0 1 0 0,5-5-1 0 0,-3 4-129 0 0,41-42 1795 0 0,-39 38-2243 0 0,0-1 1 0 0,0 0-1 0 0,10-19 0 0 0,-13 20 10 0 0,-1 3 104 0 0,0 0 0 0 0,-1-1 0 0 0,4-9 0 0 0,-6 15 570 0 0,0-3 1178 0 0,2 148 154 0 0,2-105-1640 0 0,-4-35-1032 0 0,1 0 1 0 0,0 0-1 0 0,0 0 0 0 0,1 0 1 0 0,2 5-1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33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56 775 0 0,'2'-4'234'0'0,"1"1"-1"0"0,-1 0 0 0 0,0-1 1 0 0,1 1-1 0 0,0 0 0 0 0,0 0 1 0 0,0 0-1 0 0,0 0 0 0 0,0 1 0 0 0,6-4 1 0 0,-4 3 682 0 0,-1 1-1 0 0,1-1 1 0 0,1 1 0 0 0,-1 0 0 0 0,0 1 0 0 0,1-1 0 0 0,7-1 0 0 0,-10 3-583 0 0,-1 0 0 0 0,1 0 0 0 0,0 0 0 0 0,0 0 0 0 0,0 0 0 0 0,-1 1 1 0 0,1-1-1 0 0,0 1 0 0 0,0 0 0 0 0,-1 0 0 0 0,6 2 0 0 0,-5-1-23 0 0,1 0-1 0 0,-1 1 1 0 0,1-1-1 0 0,-1 1 1 0 0,0 0-1 0 0,0 0 0 0 0,4 4 1 0 0,-1 3 127 0 0,0-1 1 0 0,0 1-1 0 0,-1 0 0 0 0,0 1 1 0 0,4 10-1 0 0,-5-7-188 0 0,-1-1 1 0 0,0 0-1 0 0,0 0 1 0 0,-1 1-1 0 0,0 0 1 0 0,-1-1-1 0 0,-3 27 1 0 0,-1-12 77 0 0,-1-1 0 0 0,-14 51 0 0 0,12-60-911 0 0,-1 0-1 0 0,-15 30 1 0 0,19-41-1273 0 0,0-1-93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8:33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14479 0 0,'0'0'1116'0'0,"1"0"-680"0"0,5 2 196 0 0,0-2 0 0 0,0 1 0 0 0,0-1 0 0 0,10 0 0 0 0,77-20 2344 0 0,-19 3-5938 0 0,-65 15-4028 0 0</inkml:trace>
  <inkml:trace contextRef="#ctx0" brushRef="#br0" timeOffset="1">59 214 14079 0 0,'0'0'1276'0'0,"0"1"-1049"0"0,4 0 149 0 0,1 0 0 0 0,-1 0-1 0 0,1-1 1 0 0,-1 1 0 0 0,0-1 0 0 0,0 0 0 0 0,1-1 0 0 0,7 0-1 0 0,0-2 854 0 0,22-7 0 0 0,-23 5-1515 0 0,1 0 0 0 0,12-8 0 0 0,-6 3-2475 0 0,-9 5 173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50:0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8695 0 0,'0'0'787'0'0,"1"1"-646"0"0,0 2 59 0 0,0 0 0 0 0,1-1 0 0 0,-1 0 0 0 0,1 1 0 0 0,0-1 0 0 0,0 0 0 0 0,0 0 0 0 0,0 0 0 0 0,0 0 0 0 0,0 0 0 0 0,1 0 0 0 0,-1-1 0 0 0,1 1 0 0 0,-1-1-1 0 0,1 0 1 0 0,-1 0 0 0 0,1 0 0 0 0,0 0 0 0 0,0 0 0 0 0,-1 0 0 0 0,1-1 0 0 0,0 1 0 0 0,4-1 0 0 0,26 2 797 0 0,1-2 1 0 0,-1-1-1 0 0,55-10 1 0 0,-88 11-996 0 0,185-34-2082 0 0,-149 26-3871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3:16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2 132 975 0 0,'-1'-3'158'0'0,"1"1"-1"0"0,-1 0 0 0 0,1-1 0 0 0,0 1 1 0 0,0-1-1 0 0,0 1 0 0 0,0 0 0 0 0,0 0 1 0 0,1-1-1 0 0,-1 1 0 0 0,1-1 0 0 0,-1 1 1 0 0,2-3-1 0 0,0 0 303 0 0,1-1 0 0 0,0 1 1 0 0,0 0-1 0 0,0 0 0 0 0,1 0 1 0 0,-1 1-1 0 0,1-1 0 0 0,0 0 1 0 0,0 1-1 0 0,1 0 0 0 0,-1 1 1 0 0,1-1-1 0 0,0 1 0 0 0,0 0 1 0 0,9-5-1 0 0,-2 3 37 0 0,-1 1-1 0 0,1 1 1 0 0,20-5-1 0 0,-25 7-378 0 0,0 0 0 0 0,0 1 1 0 0,0 0-1 0 0,0 0 0 0 0,0 1 0 0 0,0-1 0 0 0,0 2 0 0 0,7 1 0 0 0,-9-2-90 0 0,0 2 0 0 0,0-1-1 0 0,0 0 1 0 0,0 1 0 0 0,0 0-1 0 0,0 0 1 0 0,0 0 0 0 0,-1 1-1 0 0,0-1 1 0 0,1 1 0 0 0,-2 0-1 0 0,1 0 1 0 0,0 1 0 0 0,4 6 0 0 0,-4-5-15 0 0,-1 0 1 0 0,-1 0 0 0 0,1 0 0 0 0,-1 1 0 0 0,1-2-1 0 0,-2 2 1 0 0,1-1 0 0 0,-1 1 0 0 0,0-1 0 0 0,0 1-1 0 0,-1 0 1 0 0,0 8 0 0 0,-1-8 10 0 0,0 0-1 0 0,0 0 1 0 0,-1 0 0 0 0,1-1-1 0 0,-2 1 1 0 0,1-1 0 0 0,-4 8-1 0 0,1-4 19 0 0,-1 0 0 0 0,0 0 0 0 0,-12 13 0 0 0,15-19-54 0 0,0 0 0 0 0,0 0 0 0 0,0 1-1 0 0,1-1 1 0 0,0 1 0 0 0,-1 0 0 0 0,2 0-1 0 0,-1 0 1 0 0,0 0 0 0 0,0 6 0 0 0,1-3-936 0 0,0-2 0 0 0,0 9 0 0 0,1-10-682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3:1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3 431 0 0,'-2'8'1751'0'0,"1"-3"775"0"0,1 0 3980 0 0,0-5-6457 0 0,0 0 0 0 0,0 1 0 0 0,0-1 0 0 0,0 0 0 0 0,1 0 1 0 0,-1 0-1 0 0,0 0 0 0 0,0 0 0 0 0,0 0 0 0 0,0 0 0 0 0,1 0 0 0 0,-1 0 0 0 0,0 0 0 0 0,0 0 0 0 0,0 0 1 0 0,0 0-1 0 0,1 0 0 0 0,-1 0 0 0 0,0 0 0 0 0,0 0 0 0 0,0 0 0 0 0,0 0 0 0 0,1 0 0 0 0,-1 0 0 0 0,0 0 1 0 0,0 0-1 0 0,1 0 0 0 0,4-1 615 0 0,-5 1-611 0 0,2-1 91 0 0,-1 0 0 0 0,0 0 0 0 0,0 1 0 0 0,0-1-1 0 0,1 0 1 0 0,-2 0 0 0 0,2 0 0 0 0,1-2 0 0 0,0 0 149 0 0,-3 2-188 0 0,0 0-18 0 0,0-1-59 0 0,0 1-26 0 0,0 1-1 0 0,0 0 1 0 0,0 0 0 0 0,0 0-1 0 0,0 0 1 0 0,0-1 0 0 0,0 1-1 0 0,-1 0 1 0 0,1 0-1 0 0,0 0 1 0 0,0 0 0 0 0,0 0-1 0 0,0 0 1 0 0,0-1 0 0 0,-1 1-1 0 0,1 0 1 0 0,0 0 0 0 0,0 0-1 0 0,0 0 1 0 0,-1 0 0 0 0,1 0-1 0 0,0 0 1 0 0,0 0 0 0 0,0 0-1 0 0,0 0 1 0 0,0 0 0 0 0,0 0-1 0 0,-1 0 1 0 0,1 0 0 0 0,0 0-1 0 0,0 0 1 0 0,0 0 0 0 0,-1 0-1 0 0,1 0 1 0 0,-6 1-7 0 0,5-1 5 0 0,1 0 0 0 0,-1 0 0 0 0,1 0 0 0 0,0 0 0 0 0,-1 1 0 0 0,1-1 0 0 0,0 0 0 0 0,-1 0 0 0 0,1 0 0 0 0,0 0 0 0 0,-1 0 0 0 0,1 1 0 0 0,0-1 0 0 0,-1 0 0 0 0,1 0 0 0 0,0 1 0 0 0,0-1 0 0 0,0 0 0 0 0,-1 1 0 0 0,-1 1-12 0 0,1 0-48 0 0,1-2 58 0 0,0 1-1 0 0,1-1 0 0 0,-1 0 0 0 0,0 0 1 0 0,0 1-1 0 0,0-1 0 0 0,0 0 0 0 0,0 1 1 0 0,0-1-1 0 0,1 0 0 0 0,-1 1 0 0 0,0-1 1 0 0,0 0-1 0 0,0 0 0 0 0,1 1 0 0 0,-1-1 1 0 0,0 0-1 0 0,1 0 0 0 0,-1 1 0 0 0,0-1 1 0 0,0 0-1 0 0,0 0 0 0 0,1 0 0 0 0,-1 0 1 0 0,2 1-2 0 0,4 2 4 0 0,-4-3 0 0 0,0 0 0 0 0,3 0 0 0 0,0 0 0 0 0,-1 0 11 0 0,-3 0 18 0 0,0 0-89 0 0,3 1-41 0 0,-3-1-10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3:17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862 252 2791 0 0,'1'1'207'0'0,"35"2"3946"0"0,-37-3-3614 0 0,-7 1 668 0 0,1-1 0 0 0,-13-1 0 0 0,1 1 235 0 0,-93-8 460 0 0,72 1-1579 0 0,-21-1 257 0 0,-239-10 61 0 0,263 15-621 0 0,-44-9 0 0 0,74 10-20 0 0,1 1 0 0 0,0 0 0 0 0,0-1 0 0 0,0 0 0 0 0,-10-4 0 0 0,14 5 6 0 0,1 0-1 0 0,0 0 0 0 0,-1 0 1 0 0,1 0-1 0 0,0-1 0 0 0,-1 1 1 0 0,1 0-1 0 0,0-1 0 0 0,0 1 1 0 0,0-1-1 0 0,0 1 0 0 0,0-1 1 0 0,1 1-1 0 0,-1-1 0 0 0,0 0 1 0 0,1 1-1 0 0,-1-1 0 0 0,1 0 1 0 0,-1 0-1 0 0,1 0 0 0 0,0 1 1 0 0,0-1-1 0 0,0 0 0 0 0,0 0 1 0 0,0 0-1 0 0,0 0 0 0 0,1 1 1 0 0,-1-1-1 0 0,0 0 0 0 0,1 0 1 0 0,0 1-1 0 0,-1-1 0 0 0,1 0 1 0 0,0 1-1 0 0,1-3 0 0 0,8-11-5 0 0,1 0 0 0 0,1 0 0 0 0,0 1 0 0 0,16-14 0 0 0,-20 21 1 0 0,14-10-1 0 0,-1 2-11 0 0,-20 15-43 0 0,-4 5-10 0 0,-1 1 64 0 0,0 0 0 0 0,-1-1 0 0 0,1 1 0 0 0,-1-1 0 0 0,-7 5 0 0 0,2-1 0 0 0,-54 46 66 0 0,1-3-68 0 0,53-43-2 0 0,-43 44 13 0 0,48-47-17 0 0,0 1 0 0 0,0-1-1 0 0,1 1 1 0 0,-1 1 0 0 0,2-1-1 0 0,-7 15 1 0 0,9-20 5 0 0,1 0-1 0 0,-1 0 1 0 0,1 0-1 0 0,-1 0 1 0 0,1 0 0 0 0,0 1-1 0 0,0-1 1 0 0,0 0-1 0 0,0 0 1 0 0,0 0 0 0 0,0 0-1 0 0,1 0 1 0 0,1 4-1 0 0,-1-3 2 0 0,0-1-1 0 0,0 0 1 0 0,0 0 0 0 0,1 1-1 0 0,-1-1 1 0 0,1 0-1 0 0,0 0 1 0 0,-1 0-1 0 0,1-1 1 0 0,4 4-1 0 0,2 1 29 0 0,1 0 0 0 0,0-1-1 0 0,0 0 1 0 0,0-1 0 0 0,12 4-1 0 0,50 13 184 0 0,-49-16-164 0 0,102 24-1558 0 0,-107-26-14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3:18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63 377 2527 0 0,'1'-1'19'0'0,"-1"-1"-1"0"0,1 0 1 0 0,-1 0-1 0 0,1 0 0 0 0,0 1 1 0 0,0-1-1 0 0,2-1 1 0 0,2-6 6696 0 0,-10 13-6244 0 0,2-2-378 0 0,1 1-1 0 0,0 0 1 0 0,0 0 0 0 0,0 0 0 0 0,0 0 0 0 0,-2 6 0 0 0,0-1 83 0 0,-3 14 0 0 0,5-12 29 0 0,0 0 0 0 0,0 1 0 0 0,2-1 0 0 0,-1 20 0 0 0,2-15 80 0 0,1-1 0 0 0,6 28 0 0 0,-7-40-379 0 0,1 4 550 0 0,-1-6-110 0 0,0-3-139 0 0,0 0-99 0 0,0 1-1 0 0,-1-2 1 0 0,1 2 0 0 0,-1-1 0 0 0,0 0-1 0 0,0 0 1 0 0,-1-5 0 0 0,0-1 220 0 0,-4-10 1 0 0,2 8-108 0 0,-8-33 178 0 0,1 3-171 0 0,-8-58 0 0 0,15 73-184 0 0,1 0 0 0 0,2-1 0 0 0,5-43 0 0 0,-4 57-32 0 0,2 0 1 0 0,-1 1-1 0 0,2 0 0 0 0,0 0 0 0 0,0 0 0 0 0,1 0 1 0 0,1 1-1 0 0,0-1 0 0 0,13-17 0 0 0,-18 27 20 0 0,1-1 0 0 0,0 1 0 0 0,0 0 0 0 0,0 0-1 0 0,1 0 1 0 0,-1 0 0 0 0,3-1 0 0 0,-4 2-26 0 0,0 1-1 0 0,0-1 1 0 0,-1 1 0 0 0,1-1 0 0 0,0 1 0 0 0,0 0-1 0 0,0 0 1 0 0,0-1 0 0 0,0 1 0 0 0,0 0 0 0 0,0 0-1 0 0,0 0 1 0 0,0 0 0 0 0,0 0 0 0 0,0 0 0 0 0,0 0-1 0 0,0 0 1 0 0,-1 1 0 0 0,1-1 0 0 0,0 0 0 0 0,0 1-1 0 0,0-1 1 0 0,0 1 0 0 0,0-1 0 0 0,1 2 0 0 0,1 0-5 0 0,0 1 1 0 0,1 0 0 0 0,-1 0-1 0 0,-1 0 1 0 0,1 0 0 0 0,4 7-1 0 0,11 24-3 0 0,-12-23 3 0 0,-2-2 5 0 0,-1 0-1 0 0,1 0 0 0 0,-1 0 0 0 0,-1 1 1 0 0,1 0-1 0 0,-2-1 0 0 0,1 1 0 0 0,0 14 1 0 0,-3-12 36 0 0,1-1 0 0 0,-1 1 1 0 0,-1 0-1 0 0,0 0 1 0 0,-1-1-1 0 0,-6 19 0 0 0,3-15-72 0 0,-1 0-1 0 0,-14 22 1 0 0,14-26-1823 0 0,-16 18 0 0 0,15-21-1686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3:18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50 3679 0 0,'-1'-4'38'0'0,"2"0"0"0"0,-1 0 0 0 0,0 0 0 0 0,2-4-1 0 0,0-12 1906 0 0,-2 16 961 0 0,-1 4-2484 0 0,0-1-296 0 0,0 1 0 0 0,0 0 0 0 0,0-1 1 0 0,0 1-1 0 0,-1 0 0 0 0,1 0 0 0 0,0 0 0 0 0,0 0 0 0 0,0 0 0 0 0,-1 0 0 0 0,1 0 0 0 0,-2 1 0 0 0,1 0 1 0 0,-1 0-1 0 0,1 0 1 0 0,-1 0 0 0 0,1 0-1 0 0,-4 3 1 0 0,0 1 20 0 0,1-1 1 0 0,-1 2-1 0 0,-6 5 1 0 0,2 1-92 0 0,0 1-1 0 0,1 0 1 0 0,0 1 0 0 0,1 0-1 0 0,1 0 1 0 0,-11 28 0 0 0,5-3 90 0 0,-11 60 1 0 0,9-18 171 0 0,13-68-238 0 0,1 0-1 0 0,1 1 1 0 0,0-1 0 0 0,3 15-1 0 0,-3-24-112 0 0,1 1 1 0 0,0-1-1 0 0,0-1 0 0 0,0 2 0 0 0,1-1 0 0 0,-1-1 0 0 0,1 1 0 0 0,0 0 0 0 0,0 0 0 0 0,0-1 1 0 0,1 1-1 0 0,-1-1 0 0 0,1 0 0 0 0,0 0 0 0 0,0 0 0 0 0,0 0 0 0 0,0 0 0 0 0,0-1 0 0 0,1 1 1 0 0,-1-1-1 0 0,1 0 0 0 0,-1 0 0 0 0,1 0 0 0 0,0-1 0 0 0,0 1 0 0 0,0-1 0 0 0,0 0 0 0 0,0 0 1 0 0,0 0-1 0 0,0-1 0 0 0,0 1 0 0 0,1-1 0 0 0,-1 0 0 0 0,0 0 0 0 0,7-2 0 0 0,4-1-1749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3:19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3367 0 0,'1'-4'350'0'0,"0"2"-143"0"0,0 0-1 0 0,0 0 1 0 0,0 0 0 0 0,-1 0 0 0 0,2 1 0 0 0,-1-1-1 0 0,0 0 1 0 0,0 1 0 0 0,1-1 0 0 0,-1 1-1 0 0,1-1 1 0 0,-1 1 0 0 0,1 0 0 0 0,0 0 0 0 0,-1 0-1 0 0,1-1 1 0 0,0 2 0 0 0,0-1 0 0 0,0 0 0 0 0,3-1-1 0 0,4 0 290 0 0,0 0 0 0 0,-1 0 0 0 0,13 1 0 0 0,-17 0-404 0 0,128-2 1636 0 0,-94 3-1624 0 0,-29 1-250 0 0,-8-1 70 0 0,-1 0-210 0 0,-35-3-3259 0 0,1 0 3894 0 0,34 3-273 0 0,-1 0 0 0 0,0 1 0 0 0,1-1 0 0 0,0 0 0 0 0,-1 0 1 0 0,1 1-1 0 0,-1-1 0 0 0,1 0 0 0 0,-1 1 0 0 0,1-1 0 0 0,-1 1 0 0 0,1-1 0 0 0,0 1 0 0 0,0-1 0 0 0,-1 0 0 0 0,1 1 0 0 0,0-1 0 0 0,-1 1 0 0 0,1-1 0 0 0,0 1 0 0 0,0-1 0 0 0,0 1 0 0 0,-1 0 0 0 0,1 0 0 0 0,-3 14 439 0 0,-2 28 604 0 0,2-10-614 0 0,-1 17 125 0 0,-9 46 2 0 0,11-84-657 0 0,0-1 0 0 0,0 1 1 0 0,1 16-1 0 0,1-27-235 0 0,0 1 0 0 0,0 0 0 0 0,1 0-1 0 0,-1-1 1 0 0,0 1 0 0 0,1 0 0 0 0,-1 0 0 0 0,1-1 0 0 0,0 1 0 0 0,0 1 0 0 0,3 2-3698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3:1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10047 0 0,'1'-1'50'0'0,"0"0"-1"0"0,1 0 1 0 0,-1 0-1 0 0,1 1 1 0 0,-1-1-1 0 0,0 0 1 0 0,1 1-1 0 0,0-1 0 0 0,-1 1 1 0 0,1-1-1 0 0,0 1 1 0 0,-1 0-1 0 0,1 0 1 0 0,-1 0-1 0 0,1 0 1 0 0,-1 0-1 0 0,1 0 1 0 0,0 0-1 0 0,-1 1 0 0 0,1-1 1 0 0,2 2-1 0 0,0-1 29 0 0,-1 1-1 0 0,1 0 0 0 0,-1 0 1 0 0,1 0-1 0 0,-1 1 1 0 0,0-1-1 0 0,0 1 0 0 0,1-1 1 0 0,-2 1-1 0 0,1 0 0 0 0,0 0 1 0 0,-1 1-1 0 0,3 2 1 0 0,3 7 357 0 0,-1 0 0 0 0,6 17 1 0 0,-11-27-416 0 0,3 11 113 0 0,0 1 1 0 0,-1 0 0 0 0,0 1-1 0 0,-1-1 1 0 0,-1 1 0 0 0,0-1-1 0 0,-1 30 1 0 0,-2-28 9 0 0,-1 0 1 0 0,0 0-1 0 0,-1-1 1 0 0,-1 1-1 0 0,-1 0 0 0 0,-12 29 1 0 0,7-25-902 0 0,-23 36 0 0 0,-2-8-4685 0 0,30-41 1679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3:20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7455 0 0,'0'-1'340'0'0,"4"-1"-268"0"0,-1 0 1 0 0,0 0-1 0 0,0 0 0 0 0,0 0 0 0 0,1 1 0 0 0,3-3 0 0 0,7-1 221 0 0,-7 1-214 0 0,2-1 548 0 0,12-4 0 0 0,-18 8-623 0 0,-1 0 0 0 0,1 1-1 0 0,0-1 1 0 0,-1 0 0 0 0,1 1 0 0 0,0 0 0 0 0,-1 0 0 0 0,1 0 0 0 0,4 0 0 0 0,-6 0-282 0 0</inkml:trace>
  <inkml:trace contextRef="#ctx0" brushRef="#br0" timeOffset="1">51 204 7631 0 0,'0'0'824'0'0,"4"-4"-824"0"0,1-1 408 0 0,-1 2 64 0 0,1 0 8 0 0,0-1 8 0 0,0 0-328 0 0,2 0-72 0 0,0 1-16 0 0,1-2 0 0 0,3 1-952 0 0,0-2-192 0 0,2 0-40 0 0,1-1-2056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3:20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4319 0 0,'-1'-1'29'0'0,"1"-1"-1"0"0,0 0 1 0 0,0 1-1 0 0,0-1 1 0 0,0 0-1 0 0,0 1 1 0 0,1-1-1 0 0,-1 1 1 0 0,0-1-1 0 0,1 0 1 0 0,0 1-1 0 0,-1-1 1 0 0,1 0-1 0 0,0 1 1 0 0,0-2-1 0 0,3-3 857 0 0,1 1 0 0 0,0-1 0 0 0,0 1 0 0 0,7-5-1 0 0,-9 7-362 0 0,1 1 0 0 0,-1 0 0 0 0,0-1-1 0 0,1 1 1 0 0,0 0 0 0 0,0 1 0 0 0,0-1 0 0 0,6-1-1 0 0,-8 3-413 0 0,0-1 1 0 0,0 1-1 0 0,0 0 0 0 0,0 0 0 0 0,1 0 0 0 0,-2 0 0 0 0,2 0 1 0 0,-1 0-1 0 0,0 1 0 0 0,0-1 0 0 0,0 1 0 0 0,0 0 0 0 0,0-1 0 0 0,0 1 1 0 0,0 0-1 0 0,2 2 0 0 0,-2-2-78 0 0,0 0 0 0 0,-1 1 0 0 0,1 0 0 0 0,0-1 0 0 0,-1 1 0 0 0,1 0 0 0 0,-1 0 0 0 0,0 0 0 0 0,0 0-1 0 0,1 0 1 0 0,-1 0 0 0 0,-1 0 0 0 0,1 0 0 0 0,1 5 0 0 0,-1 0-23 0 0,0 0-1 0 0,0 0 0 0 0,0 0 0 0 0,-1 0 1 0 0,-1 0-1 0 0,1 0 0 0 0,-1 0 0 0 0,-2 9 1 0 0,-4 9 46 0 0,-8 22 1 0 0,8-29-63 0 0,6-14 14 0 0,-35 113-282 0 0,14-20-4622 0 0,16-69 587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3:20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1583 0 0,'0'0'396'0'0,"0"1"962"0"0,5 13 6138 0 0,-5-14-6675 0 0,0 1-77 0 0,0 0-641 0 0,0 0 0 0 0,1-1 0 0 0,-1 1-1 0 0,0 0 1 0 0,1-1 0 0 0,-1 1 0 0 0,1-1 0 0 0,-1 1 0 0 0,1 0 0 0 0,-1-1-1 0 0,0 0 1 0 0,1 1 0 0 0,0-1 0 0 0,-1 1 0 0 0,1-1 0 0 0,0 0 0 0 0,-1 1-1 0 0,1-1 1 0 0,-1 0 0 0 0,1 1 0 0 0,0-1 0 0 0,-1 0 0 0 0,1 0 0 0 0,0 0-1 0 0,-1 1 1 0 0,1-1 0 0 0,0 0 0 0 0,0 0 0 0 0,-1 0 0 0 0,1 0-1 0 0,0-1 1 0 0,-1 1 0 0 0,1 0 0 0 0,0 0 0 0 0,-1 0 0 0 0,2-1 0 0 0,0 0 58 0 0,0 1 1 0 0,-1-1 0 0 0,2 0-1 0 0,-2 0 1 0 0,1 0-1 0 0,0 0 1 0 0,-1 0 0 0 0,1 0-1 0 0,0-1 1 0 0,-1 1 0 0 0,3-3-1 0 0,-4 4-151 0 0,1-1 11 0 0,0 0 0 0 0,-1 0 0 0 0,1 0 1 0 0,0 1-1 0 0,-1-1 0 0 0,0 0 0 0 0,0 0 0 0 0,1-1 0 0 0,-1 2 1 0 0,0-1-1 0 0,1 0 0 0 0,-1 0 0 0 0,0-1 0 0 0,0 2 0 0 0,0-1 1 0 0,0 0-1 0 0,0-2 0 0 0,0 0 34 0 0,-2 1-45 0 0,1 2-11 0 0,0 0-1 0 0,0 0 1 0 0,0 0-1 0 0,0 0 1 0 0,0 0-1 0 0,0 0 1 0 0,0 0 0 0 0,0 1-1 0 0,1-1 1 0 0,-1 0-1 0 0,0 1 1 0 0,0-1-1 0 0,0 1 1 0 0,1-1-1 0 0,-1 1 1 0 0,-1 0-1 0 0,-12 11-44 0 0,14-11 44 0 0,-1 0 0 0 0,0 0 1 0 0,0-1-1 0 0,0 1 0 0 0,0 1 1 0 0,0-1-1 0 0,0 0 0 0 0,1 0 1 0 0,-2 3-1 0 0,-6 10 16 0 0,7-14 140 0 0,4 0-77 0 0,-1 0-1 0 0,1 0 0 0 0,-1-1 0 0 0,0 1 1 0 0,1-1-1 0 0,-1 0 0 0 0,1 1 1 0 0,3-3-1 0 0,-6 2-156 0 0,4 0-2960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50:12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17 207 2039 0 0,'-2'-9'318'0'0,"-2"-4"1165"0"0,2 6-391 0 0,-1 0 0 0 0,2 1-1 0 0,-1-1 1 0 0,1 0 0 0 0,-1-11 0 0 0,2 17-618 0 0,2-7 323 0 0,1 0-354 0 0,0 2-1 0 0,1-1 1 0 0,-1 0 0 0 0,2 1-1 0 0,-1-1 1 0 0,0 1 0 0 0,10-10-1 0 0,-12 15-246 0 0,19-19 1196 0 0,-13 14-1309 0 0,1 1 1 0 0,0 0-1 0 0,1 1 0 0 0,-1 0 0 0 0,1 1 0 0 0,0 0 0 0 0,0 0 0 0 0,0 1 0 0 0,0 0 1 0 0,0 1-1 0 0,1 0 0 0 0,-1 0 0 0 0,0 1 0 0 0,1 1 0 0 0,-1 0 0 0 0,19 4 1 0 0,-23-3-76 0 0,-1 0 1 0 0,0 1 0 0 0,0-1-1 0 0,0 1 1 0 0,0 0 0 0 0,6 6 0 0 0,-5-5 4 0 0,-4-3-9 0 0,-1 0 1 0 0,1 0-1 0 0,-1 0 0 0 0,0 0 0 0 0,1 0 0 0 0,-1 0 1 0 0,0 1-1 0 0,0-1 0 0 0,1 0 0 0 0,-1 1 0 0 0,0-1 0 0 0,0 1 1 0 0,-1-1-1 0 0,2 4 0 0 0,1 0-3 0 0,-2-2 1 0 0,0 0 1 0 0,0-1-1 0 0,0 1 0 0 0,0 0 0 0 0,0 0 0 0 0,-1 0 0 0 0,0 0 1 0 0,1 0-1 0 0,-1 0 0 0 0,0 0 0 0 0,0 0 0 0 0,-1 1 1 0 0,1-1-1 0 0,0 0 0 0 0,-1 0 0 0 0,0-1 0 0 0,0 1 0 0 0,0 0 1 0 0,-2 4-1 0 0,-3 6 47 0 0,-1 0 1 0 0,-15 21-1 0 0,15-24-17 0 0,-1 2-6 0 0,-6 10 33 0 0,-1-1 0 0 0,0 0 0 0 0,-34 33 0 0 0,20-30 98 0 0,28-24 488 0 0,19-10-341 0 0,-8 7-201 0 0,1 0-1 0 0,0 0 0 0 0,0 1 1 0 0,0 1-1 0 0,0 0 1 0 0,0 0-1 0 0,0 1 0 0 0,21 2 1 0 0,-26-1-81 0 0,0 1 0 0 0,1-1 0 0 0,-1 1-1 0 0,0 0 1 0 0,-1 0 0 0 0,1 1 0 0 0,0 0 0 0 0,-1 0 0 0 0,1 0 0 0 0,-1 0 0 0 0,0 1 0 0 0,0 0 0 0 0,0 0 0 0 0,-1 1-1 0 0,0-1 1 0 0,1 1 0 0 0,3 6 0 0 0,-4-6-9 0 0,-1 1 0 0 0,0-1 0 0 0,0 0 0 0 0,-1 1 0 0 0,0 0-1 0 0,0-1 1 0 0,0 1 0 0 0,0 0 0 0 0,-1 0 0 0 0,0 0 0 0 0,0 0 0 0 0,-1 0 0 0 0,0 0-1 0 0,0 0 1 0 0,0 1 0 0 0,-1-1 0 0 0,1 0 0 0 0,-1 0 0 0 0,-1 0 0 0 0,0 0 0 0 0,1-1-1 0 0,-2 1 1 0 0,1 0 0 0 0,-1-1 0 0 0,1 1 0 0 0,-2-1 0 0 0,1 0 0 0 0,0 0 0 0 0,-1 0-1 0 0,0-1 1 0 0,-7 7 0 0 0,-1 1 52 0 0,-1-2 0 0 0,-1 1 0 0 0,1-2 0 0 0,-2 0 0 0 0,-15 8 0 0 0,-80 30 177 0 0,105-46-227 0 0,0 1-1 0 0,-1 0 1 0 0,1-1 0 0 0,-1 0-1 0 0,1 0 1 0 0,-1-1-1 0 0,1 1 1 0 0,-1-1-1 0 0,0-1 1 0 0,1 1 0 0 0,-1-1-1 0 0,1 0 1 0 0,-1 0-1 0 0,1 0 1 0 0,0-1 0 0 0,-10-4-1 0 0,10 3-13 0 0,-2-2 1 0 0,2-3-21 0 0,1 2 1599 0 0,4-1-6170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3:46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4319 0 0,'0'0'384'0'0,"6"-15"-312"0"0,0-3-72 0 0,-2 3 0 0 0,0 3 6120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3:47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24 1351 0 0,'0'0'324'0'0,"1"-2"-104"0"0,0-1-142 0 0,16-16 4540 0 0,-32 28-4114 0 0,9-5-485 0 0,1 0-1 0 0,0 1 0 0 0,0 0 1 0 0,1 0-1 0 0,-1 0 0 0 0,1 0 1 0 0,-6 11-1 0 0,0 4-2 0 0,-8 21-1 0 0,9-20 47 0 0,2-4 50 0 0,2 1 0 0 0,-6 22 0 0 0,7-20 96 0 0,-13 33 0 0 0,-32 80 584 0 0,44-116-625 0 0,1 1-1 0 0,0-1 0 0 0,-1 24 1 0 0,5-24-66 0 0,1 0 1 0 0,0 0-1 0 0,1-1 1 0 0,6 24-1 0 0,-4-23-13 0 0,-1 1-1 0 0,-1-1 1 0 0,1 34-1 0 0,-3 39 169 0 0,1-35-116 0 0,-1-33 178 0 0,5 35 1 0 0,-3-48-246 0 0,-1-1-1 0 0,2 1 1 0 0,-1-1-1 0 0,1 1 1 0 0,0-1 0 0 0,9 15-1 0 0,-6-13-37 0 0,-1-1 1 0 0,1 0 1 0 0,0 0 0 0 0,14 14 0 0 0,-8-11 32 0 0,-1 0 12 0 0,1-1-1 0 0,0 0 1 0 0,1-1-1 0 0,22 15 1 0 0,-29-23-15 0 0,7 6 14 0 0,-5-2-2550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3:49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9 809 2183 0 0,'0'0'222'0'0,"-9"-5"647"0"0,32 4 4123 0 0,44-3-4667 0 0,152-13 1249 0 0,-133 7-965 0 0,-17 4-148 0 0,85-11 311 0 0,-112 12-456 0 0,57 1-1 0 0,-23 1 46 0 0,60-1-45 0 0,-80 2-152 0 0,81-14-1 0 0,-19-6 274 0 0,81-9-45 0 0,-127 25-392 0 0,-1 2 0 0 0,74-15 0 0 0,18-22 147 0 0,-127 31-131 0 0,2 2 1 0 0,66-7 0 0 0,-52 9-14 0 0,68-6 21 0 0,52-9 16 0 0,78-35-29 0 0,-171 32 28 0 0,1 3 0 0 0,147-18 0 0 0,90 0 79 0 0,-104 1 10 0 0,-175 32-120 0 0,19-4-7 0 0,62-3 0 0 0,22 10-1 0 0,195-15 0 0 0,-53-25 462 0 0,-131 28-220 0 0,-51 7-122 0 0,-49 3-106 0 0,-23 3 20 0 0,-1-1-1 0 0,1-2 1 0 0,0 0-1 0 0,45-16 1 0 0,-25 3 12 0 0,0 2 0 0 0,101-18 0 0 0,110 9 101 0 0,-49 8 202 0 0,-168 12-204 0 0,20-2 48 0 0,103-16 429 0 0,-163 23-547 0 0,5 0-6 0 0,-6 0-62 0 0,-4 9-5326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3:54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7458 9383 0 0,'-2'-15'211'0'0,"1"1"-1"0"0,1-1 0 0 0,0 1 1 0 0,4-28-1 0 0,-1 5 528 0 0,1-257 4777 0 0,-12 168-3859 0 0,-34-186-1 0 0,-14 43-734 0 0,-18-107-586 0 0,16-6-201 0 0,30 126-124 0 0,-26-339-10 0 0,21-97 0 0 0,29 496-65 0 0,-2-376 58 0 0,61-490-361 0 0,39 319 224 0 0,-85 677 88 0 0,-3 0-1 0 0,-3-1 1 0 0,-2 1-1 0 0,-4-1 1 0 0,-12-72 0 0 0,6 83 38 0 0,2 10-116 0 0,-24-90 0 0 0,30 134 144 0 0,0 0 0 0 0,1 1 0 0 0,-1-1 0 0 0,0 0 0 0 0,0 0 0 0 0,-1 0 0 0 0,1 1 0 0 0,0-1 0 0 0,-1 1 0 0 0,1-1 0 0 0,0 1 0 0 0,-1-1 0 0 0,-2 0 0 0 0,-13-14 189 0 0,17 16-198 0 0,0 0 0 0 0,0-1 0 0 0,0 1 0 0 0,0 0 0 0 0,0 0 0 0 0,0-1 0 0 0,0 1 1 0 0,0 0-1 0 0,0-1 0 0 0,0 1 0 0 0,0 0 0 0 0,0 0 0 0 0,0-1 0 0 0,0 1 0 0 0,0 0 0 0 0,0-1 0 0 0,1 1 0 0 0,-1 0 0 0 0,0 0 1 0 0,0-1-1 0 0,0 1 0 0 0,0 0 0 0 0,0 0 0 0 0,1-1 0 0 0,-1 1 0 0 0,0 0 0 0 0,0 0 0 0 0,1 0 0 0 0,-1-1 0 0 0,0 1 0 0 0,1 0 1 0 0,7-6 16 0 0,1 1-22 0 0,1 1 0 0 0,-1 1 0 0 0,1 0-1 0 0,-1 0 1 0 0,13-1 0 0 0,54-6-35 0 0,-42 7 31 0 0,116-15 8 0 0,224 3 0 0 0,197 15 0 0 0,-497-3 300 0 0,138-21 0 0 0,-211 24-287 0 0,0 0 0 0 0,0-1-1 0 0,-1 1 1 0 0,1 0 0 0 0,0 0-1 0 0,0-1 1 0 0,0 1 0 0 0,0-1-1 0 0,-1 1 1 0 0,1-1 0 0 0,0 1 0 0 0,0-1-1 0 0,-1 0 1 0 0,1 1 0 0 0,0-1-1 0 0,-1 0 1 0 0,1 1 0 0 0,-1-1-1 0 0,1 0 1 0 0,-1 0 0 0 0,1 0 0 0 0,-1 1-1 0 0,0-1 1 0 0,1 0 0 0 0,-1 0-1 0 0,0 0 1 0 0,1 0 0 0 0,-1 0-1 0 0,0 0 1 0 0,0 0 0 0 0,0 1 0 0 0,0-1-1 0 0,0 0 1 0 0,0 0 0 0 0,0 0-1 0 0,0 0 1 0 0,-1 0 0 0 0,1 0-1 0 0,0 0 1 0 0,0 0 0 0 0,-1 0 0 0 0,-1-5 26 0 0,0 0 0 0 0,-1 0 0 0 0,1 0 0 0 0,-6-7 1 0 0,-4-4 142 0 0,-1-1 0 0 0,-29-28 1 0 0,3 2-180 0 0,7 9-35 0 0,-71-59-1 0 0,46 44 26 0 0,0 4 16 0 0,-101-63-1 0 0,133 92-37 0 0,-53-27-31 0 0,78 44 60 0 0,0 0 0 0 0,0 0 0 0 0,0 0 0 0 0,0 0 0 0 0,0 0 0 0 0,0 1 0 0 0,0-1 0 0 0,0 0 0 0 0,0 0 0 0 0,0 0 0 0 0,0 0 0 0 0,0 0 0 0 0,0 0 0 0 0,0 0 0 0 0,0 1 0 0 0,0-1 0 0 0,0 0 0 0 0,0 0 0 0 0,0 0 0 0 0,0 0 0 0 0,0 0 0 0 0,0 0-1 0 0,0 0 1 0 0,0 0 0 0 0,-1 0 0 0 0,1 1 0 0 0,0-1 0 0 0,0 0 0 0 0,0 0 0 0 0,0 0 0 0 0,0 0 0 0 0,0 0 0 0 0,0 0 0 0 0,0 0 0 0 0,-1 0 0 0 0,1 0 0 0 0,0 0 0 0 0,0 0 0 0 0,0 0 0 0 0,0 0 0 0 0,0 0 0 0 0,0 0 0 0 0,-1 0 0 0 0,1 0 0 0 0,0 0 0 0 0,0 0 0 0 0,0 0 0 0 0,0 0 0 0 0,0 0 0 0 0,0 0 0 0 0,0 0 0 0 0,-1 0 0 0 0,1 0 0 0 0,0 0 0 0 0,0 0 0 0 0,0-1-1 0 0,0 1 1 0 0,0 0 0 0 0,0 0 0 0 0,0 0 0 0 0,0 0 0 0 0,3 7-13 0 0,3 2 2 0 0,-1-2 0 0 0,2 1 0 0 0,-1-1-1 0 0,1 1 1 0 0,0-2 0 0 0,9 8 0 0 0,1-2 8 0 0,34 19 0 0 0,106 45-48 0 0,-90-45 61 0 0,-34-16 21 0 0,-1 0 1 0 0,-1 3-1 0 0,-1 0 0 0 0,47 39 0 0 0,-62-45-16 0 0,-2 1 0 0 0,1 1 0 0 0,-2 0 1 0 0,0 1-1 0 0,-1 0 0 0 0,11 18 0 0 0,-18-24 16 0 0,1 0 1 0 0,-2 0-1 0 0,1 1 0 0 0,-1-1 0 0 0,0 1 1 0 0,-1-1-1 0 0,0 1 0 0 0,-1 0 1 0 0,0 0-1 0 0,-1 0 0 0 0,1 0 1 0 0,-2 0-1 0 0,-1 12 0 0 0,-2-1 73 0 0,-1 0 1 0 0,-1-1-1 0 0,0 0 0 0 0,-12 24 1 0 0,-44 73 171 0 0,11-22-159 0 0,-45 119-1117 0 0,19 8-4483 0 0,71-202 4227 0 0,2 1 0 0 0,0 0-1 0 0,-1 36 1 0 0,6-21-599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3:54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142 361 4663 0 0,'0'-2'360'0'0,"0"-17"-588"0"0,0 12 932 0 0,0 15 3540 0 0,12 263-688 0 0,-10-235-3128 0 0,27 268 1330 0 0,3 95-977 0 0,-31-368-334 0 0,-7 51 1 0 0,6-80 573 0 0,-2-1-708 0 0,1-1-276 0 0,0 0 0 0 0,-1-1-1 0 0,1 1 1 0 0,0 0 0 0 0,-1 0 0 0 0,1-1-1 0 0,0 1 1 0 0,0 0 0 0 0,-1-1-1 0 0,1 0 1 0 0,0 1 0 0 0,0-1 0 0 0,0 0-1 0 0,0 1 1 0 0,-1-1 0 0 0,1 0-1 0 0,0 0 1 0 0,1 0 0 0 0,-1 0 0 0 0,0 0-1 0 0,0 0 1 0 0,0 0 0 0 0,0-2-1 0 0,-20-33 310 0 0,17 27-237 0 0,-8-15 53 0 0,2 0-1 0 0,-14-47 1 0 0,-4-56-57 0 0,14 64-91 0 0,-11-61-40 0 0,4 0 0 0 0,6-1 1 0 0,6-1-1 0 0,10-201 0 0 0,1 302-17 0 0,1 0 0 0 0,1 0 0 0 0,11-34 1 0 0,-12 50 29 0 0,0-1 0 0 0,1 1 1 0 0,0 0-1 0 0,0 1 0 0 0,1-1 1 0 0,0 1-1 0 0,0 0 1 0 0,1 0-1 0 0,0 0 0 0 0,1 1 1 0 0,12-11-1 0 0,-14 15 11 0 0,0-1-1 0 0,1 1 0 0 0,0 1 1 0 0,0-1-1 0 0,0 1 0 0 0,0 0 1 0 0,0 0-1 0 0,0 1 0 0 0,0 0 1 0 0,1 0-1 0 0,-1 0 0 0 0,0 1 1 0 0,1 0-1 0 0,-1 0 0 0 0,0 1 1 0 0,1 0-1 0 0,-1 0 0 0 0,7 2 1 0 0,-1 0-7 0 0,1 1 1 0 0,-1 0 0 0 0,1 1-1 0 0,-2 0 1 0 0,1 1 0 0 0,0 0-1 0 0,18 15 1 0 0,-22-15 6 0 0,-1 1 1 0 0,0 0 0 0 0,0 0-1 0 0,-1 0 1 0 0,0 1-1 0 0,0 0 1 0 0,-1 0-1 0 0,0 0 1 0 0,0 1-1 0 0,-1 0 1 0 0,0 0 0 0 0,-1 0-1 0 0,0 0 1 0 0,3 18-1 0 0,-4-16 20 0 0,-1 1 1 0 0,0 0-1 0 0,-1 0 0 0 0,0 0 0 0 0,-1-1 1 0 0,0 1-1 0 0,-1 0 0 0 0,0 0 0 0 0,-1-1 1 0 0,0 0-1 0 0,-9 21 0 0 0,-3-3 59 0 0,-1 0 0 0 0,-1-1-1 0 0,-2-1 1 0 0,0-1 0 0 0,-30 31-1 0 0,0-7-647 0 0,-79 62 0 0 0,86-82-2005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3:5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181 148 8407 0 0,'-4'-31'536'0'0,"1"10"-444"0"0,-4-20-1 0 0,6 37 109 0 0,0-1-1 0 0,-1 1 1 0 0,1 0 0 0 0,-1 0-1 0 0,0 0 1 0 0,0 1-1 0 0,0-1 1 0 0,0 0-1 0 0,0 1 1 0 0,-1-1-1 0 0,-3-3 1 0 0,5 7-119 0 0,0-1 1 0 0,0 1-1 0 0,0-1 1 0 0,0 1-1 0 0,0-1 1 0 0,0 1-1 0 0,0 0 1 0 0,0-1-1 0 0,0 1 1 0 0,0 0-1 0 0,0 0 1 0 0,0 0-1 0 0,0 0 1 0 0,0 0-1 0 0,0 0 1 0 0,0 0-1 0 0,0 0 1 0 0,0 0-1 0 0,0 1 1 0 0,0-1-1 0 0,0 0 1 0 0,0 1-1 0 0,0-1 1 0 0,0 0 0 0 0,0 1-1 0 0,0-1 1 0 0,1 1-1 0 0,-1 0 1 0 0,0-1-1 0 0,-1 2 1 0 0,-1 1 19 0 0,-1 0 1 0 0,1 0-1 0 0,0 0 1 0 0,0 0-1 0 0,-5 7 1 0 0,-1 5-26 0 0,1 1 1 0 0,0-1 0 0 0,1 1 0 0 0,-9 33 0 0 0,7-14 54 0 0,-6 51 0 0 0,8-31-128 0 0,2 1-1 0 0,3-1 0 0 0,3 1 0 0 0,2 0 1 0 0,2 0-1 0 0,24 101 0 0 0,-20-121 140 0 0,2 0-1 0 0,1-1 0 0 0,23 45 1 0 0,-29-69-147 0 0,1 0 1 0 0,0-1-1 0 0,0 0 1 0 0,1 0-1 0 0,16 15 1 0 0,-17-19-164 0 0,0-1-1 0 0,0 0 1 0 0,0 0-1 0 0,0 0 1 0 0,1-1 0 0 0,0 0-1 0 0,0-1 1 0 0,0 0-1 0 0,12 3 1 0 0,9 0-527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3:55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58 3079 0 0,'-4'-12'57'0'0,"2"8"-6"0"0,1 0-1 0 0,-1-1 1 0 0,0 1 0 0 0,0 0-1 0 0,0 0 1 0 0,-1 1-1 0 0,1-1 1 0 0,-1 0 0 0 0,-6-6 1380 0 0,8 13 420 0 0,0 3-950 0 0,0 1 1 0 0,0-1-1 0 0,0 11 0 0 0,6 44 263 0 0,-3-45-969 0 0,15 92 1356 0 0,45 155 0 0 0,-29-134-653 0 0,12 95-124 0 0,-38-170-1887 0 0,-2 0-1 0 0,-2 63 0 0 0,-5-91-1067 0 0,0-4-2110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3:56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1 770 4687 0 0,'0'0'216'0'0,"2"1"-10"0"0,12 1 642 0 0,-1-1 0 0 0,27 0 0 0 0,-33-2-429 0 0,-1 0 1 0 0,1 0 0 0 0,-1 0 0 0 0,1-1 0 0 0,-1 0 0 0 0,0 0 0 0 0,1-1-1 0 0,8-4 1 0 0,21-16 50 0 0,-1-1-1 0 0,-1-2 0 0 0,-1-1 1 0 0,-1-2-1 0 0,47-55 0 0 0,-71 74-480 0 0,-1 1 1 0 0,0-2-1 0 0,0 1 0 0 0,-1-1 0 0 0,-1 1 0 0 0,9-23 0 0 0,-12 24 4 0 0,1 0-1 0 0,-1-1 0 0 0,-1 1 1 0 0,0-1-1 0 0,0 1 1 0 0,-1-1-1 0 0,0 1 0 0 0,-1-1 1 0 0,-2-11-1 0 0,-9-36 44 0 0,-30-82 0 0 0,33 115-14 0 0,3 0 277 0 0,-7-46 0 0 0,9 45 161 0 0,4 23 172 0 0,1 6-610 0 0,1 1-1 0 0,0-1 0 0 0,-1 1 0 0 0,1 7 1 0 0,2 4-9 0 0,90 317 270 0 0,33 130 210 0 0,-108-375-603 0 0,28 122 522 0 0,-7-72-3018 0 0,-27-98 1134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3:5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49 3855 0 0,'-18'-10'175'0'0,"14"7"-8"0"0,4 2-119 0 0,-1 1 0 0 0,1-1 0 0 0,-1 0-1 0 0,1 0 1 0 0,0 1 0 0 0,0-1 0 0 0,-1 0 0 0 0,1 0 0 0 0,0 0 0 0 0,0 0 0 0 0,0 1 0 0 0,0-1 0 0 0,0 0 0 0 0,0 0 0 0 0,0 0-1 0 0,0 0 1 0 0,0 1 0 0 0,0-1 0 0 0,0 0 0 0 0,1 0 0 0 0,-1 0 0 0 0,0 1 0 0 0,0-1 0 0 0,1 0 0 0 0,-1 0 0 0 0,1 1 0 0 0,-1-1-1 0 0,1 0 1 0 0,-1 1 0 0 0,1-1 0 0 0,-1 0 0 0 0,1 1 0 0 0,-1-1 0 0 0,1 1 0 0 0,0-1 0 0 0,-1 1 0 0 0,1-1 0 0 0,0 1 0 0 0,0 0-1 0 0,-1-1 1 0 0,1 1 0 0 0,1-1 0 0 0,2 0 189 0 0,0 0-1 0 0,0 0 1 0 0,1 0 0 0 0,-1 0-1 0 0,6 1 1 0 0,-1 0 29 0 0,1 0 0 0 0,-1 1 0 0 0,1 1 0 0 0,-1 0 0 0 0,0 0 0 0 0,0 1 0 0 0,0 0 0 0 0,0 0 0 0 0,8 5 0 0 0,11 6 506 0 0,35 26 0 0 0,-37-23-551 0 0,-1 1 1 0 0,-1 1-1 0 0,-1 2 1 0 0,-1 0 0 0 0,-1 1-1 0 0,-1 1 1 0 0,-1 1-1 0 0,-1 1 1 0 0,-1 1 0 0 0,-1 0-1 0 0,-1 1 1 0 0,-2 1-1 0 0,0 0 1 0 0,8 30 0 0 0,17 95 157 0 0,-34-128-286 0 0,-1 0 0 0 0,-1 0-1 0 0,-1 0 1 0 0,-3 32-1 0 0,-4-10 132 0 0,-3-1-1 0 0,-1 0 1 0 0,-29 79-1 0 0,-67 125-472 0 0,89-213-120 0 0,3-7-841 0 0,0-4-64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3:56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11519 0 0,'0'0'2592'0'0,"2"0"-1964"0"0,7-1-156 0 0,-1 0-1 0 0,1-1 0 0 0,0 0 1 0 0,-1-1-1 0 0,0 0 1 0 0,1 0-1 0 0,10-7 1 0 0,21-7 643 0 0,-14 8-1171 0 0,1 1 0 0 0,-1 2 0 0 0,2 0 1 0 0,-1 2-1 0 0,1 1 0 0 0,30 0 0 0 0,-17 5-4620 0 0,-1 0-1580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50:12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303 127 1151 0 0,'7'-12'627'0'0,"-1"-1"-1"0"0,9-23 0 0 0,3-29 11743 0 0,-17 67-12268 0 0,-1-1 0 0 0,0 1-1 0 0,0-1 1 0 0,0 1-1 0 0,0-1 1 0 0,0 1 0 0 0,0 0-1 0 0,0-1 1 0 0,0 1 0 0 0,-1 1-1 0 0,0 4 71 0 0,-15 100 1050 0 0,-4-1 0 0 0,-39 118 1 0 0,-55 82 486 0 0,81-226-1342 0 0,9-19-81 0 0,-53 115 497 0 0,73-168-757 0 0,3-7-14 0 0,3-2-802 0 0,7-5-456 0 0,-1 0 0 0 0,0-1-1 0 0,0 0 1 0 0,0 0 0 0 0,11-15 0 0 0,-6 7-2066 0 0,9-9-1883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3:57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8863 0 0,'0'0'952'0'0,"13"0"-216"0"0,3-4 112 0 0,-2-3 24 0 0,3-1 8 0 0,6-4 144 0 0,4-1 24 0 0,2-3 8 0 0,4 1 0 0 0,4-1-704 0 0,4 1-144 0 0,6 1-24 0 0,3 0-8 0 0,4 3-1912 0 0,0-1-384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3:57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99 132 7223 0 0,'-3'-6'115'0'0,"0"-8"1064"0"0,-7 42 543 0 0,5 8-1328 0 0,1 1 0 0 0,2-1-1 0 0,3 52 1 0 0,18 110 274 0 0,-18-194-645 0 0,17 117 475 0 0,8 87 56 0 0,-20 88 191 0 0,-7-270-568 0 0,0-24 39 0 0,0-4-86 0 0,-5-6-89 0 0,0-1 0 0 0,1 0 0 0 0,0 0 0 0 0,1-1 0 0 0,0 0 0 0 0,-4-11 0 0 0,-13-65 237 0 0,17 71-269 0 0,-8-39-6 0 0,-29-141 32 0 0,17-4-9 0 0,25-23 19 0 0,2 180 16 0 0,2 0 1 0 0,2 0-1 0 0,16-50 1 0 0,-20 82 14 0 0,0 0 0 0 0,1 1 0 0 0,0-1 0 0 0,1 1 0 0 0,0 0 0 0 0,1 0 0 0 0,0 1 0 0 0,13-16 0 0 0,-17 22-52 0 0,1-1 0 0 0,-1 1 1 0 0,1 0-1 0 0,0 0 0 0 0,0 0 0 0 0,0 0 1 0 0,0 0-1 0 0,0 1 0 0 0,0-1 1 0 0,1 1-1 0 0,-1 0 0 0 0,0 0 1 0 0,1 0-1 0 0,-1 0 0 0 0,1 1 1 0 0,-1-1-1 0 0,1 1 0 0 0,-1 0 1 0 0,1 0-1 0 0,-1 0 0 0 0,1 0 1 0 0,-1 1-1 0 0,0 0 0 0 0,1-1 1 0 0,-1 1-1 0 0,1 1 0 0 0,-1-1 1 0 0,0 0-1 0 0,6 4 0 0 0,-3-1-17 0 0,-1 0 1 0 0,1 0-1 0 0,-1 1 0 0 0,0 0 0 0 0,0 0 1 0 0,0 0-1 0 0,-1 0 0 0 0,1 1 1 0 0,-2 0-1 0 0,1 0 0 0 0,0 0 0 0 0,2 8 1 0 0,0 0-7 0 0,0 1 1 0 0,-1 0 0 0 0,-1 0 0 0 0,4 22 0 0 0,-6-20 61 0 0,-1 0 1 0 0,-1-1-1 0 0,0 1 0 0 0,-1 0 0 0 0,-1-1 0 0 0,0 1 0 0 0,-1-1 1 0 0,-1 0-1 0 0,-1 0 0 0 0,-13 30 0 0 0,-5 3-102 0 0,-3-2 1 0 0,-33 46-1 0 0,55-86-57 0 0,-22 35-1755 0 0,11-15-2686 0 0,5-9-382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3:58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53 431 0 0,'0'-9'833'0'0,"0"1"0"0"0,-1-1-1 0 0,-3-9 1 0 0,-3 13 2634 0 0,-7 2-2471 0 0,13 3-919 0 0,-2 0 62 0 0,0 0 0 0 0,0 0 1 0 0,0 0-1 0 0,0 0 0 0 0,-1 1 0 0 0,1 0 0 0 0,0-1 1 0 0,0 1-1 0 0,0 0 0 0 0,0 1 0 0 0,0-1 0 0 0,1 0 1 0 0,-1 1-1 0 0,0 0 0 0 0,-3 2 0 0 0,-2 3 77 0 0,0-1-1 0 0,0 1 1 0 0,-9 11-1 0 0,9-8-95 0 0,1 1 0 0 0,1-1 0 0 0,-1 1 0 0 0,2 0 0 0 0,0 0 0 0 0,0 1 0 0 0,1 0 0 0 0,-3 12 0 0 0,-17 102 274 0 0,22-108-373 0 0,-6 52 87 0 0,3 0 1 0 0,3 0-1 0 0,11 111 0 0 0,-7-157-112 0 0,3 33-324 0 0,23 106 0 0 0,-24-147 116 0 0,1-1 0 0 0,0 1 0 0 0,1-1-1 0 0,0 0 1 0 0,2-1 0 0 0,0 0 0 0 0,0 0 0 0 0,1 0-1 0 0,1-1 1 0 0,0-1 0 0 0,18 18 0 0 0,-1-8-4126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3:5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28 4319 0 0,'-20'-28'615'0'0,"18"41"2265"0"0,1 2-1648 0 0,1 0 1 0 0,3 18-1 0 0,15 62-772 0 0,-8-49-104 0 0,24 112 700 0 0,21 112 1085 0 0,-47-210-1985 0 0,-2 2 0 0 0,-2 90 1 0 0,-5-132-539 0 0,0 0-811 0 0,1-5-2378 0 0,0-3-1109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3:58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0 739 6191 0 0,'38'-5'677'0'0,"-28"4"-480"0"0,1-1-1 0 0,-1 0 1 0 0,16-4 0 0 0,8-8 1535 0 0,-2-1-1 0 0,40-25 0 0 0,-39 21-887 0 0,102-46 213 0 0,-11 5-872 0 0,-114 55-185 0 0,-1-1 0 0 0,1 0 0 0 0,10-9 0 0 0,-18 13 0 0 0,0 1 0 0 0,-1-1 0 0 0,1 1 0 0 0,-1-1 0 0 0,1 0 0 0 0,-1 1 0 0 0,1-1 0 0 0,-1 0 0 0 0,0 0 0 0 0,0 0 0 0 0,0 0 0 0 0,0 0 0 0 0,0 0 0 0 0,-1 0 0 0 0,1-1 0 0 0,0 1 0 0 0,-1 0 0 0 0,0 0 0 0 0,0 0 0 0 0,1-1 0 0 0,-1 1 0 0 0,0 0 0 0 0,-1-3 0 0 0,-3-10 1 0 0,-2 0-1 0 0,0 1 1 0 0,-11-22-1 0 0,-4-8 65 0 0,5 3 186 0 0,1-2-1 0 0,3 0 1 0 0,1 0 0 0 0,-8-81-1 0 0,18 116-154 0 0,1 6-37 0 0,2 5-146 0 0,9 16-20 0 0,-1 0 0 0 0,-1 1-1 0 0,-1 0 1 0 0,8 31 0 0 0,15 90 103 0 0,-26-119 62 0 0,27 126 751 0 0,63 177 0 0 0,-19-130-3737 0 0,-59-154-785 0 0,-3-4-194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4:02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24 5039 0 0,'0'0'388'0'0,"1"-2"-254"0"0,14-20 4510 0 0,-13 37-3067 0 0,-1 5-1034 0 0,0 0 0 0 0,-1 1 0 0 0,-6 39 0 0 0,-19 62 12 0 0,17-87-289 0 0,-27 80 30 0 0,12-44-6036 0 0,15-46 2368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4:02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3367 0 0,'1'-6'62'0'0,"0"-1"254"0"0,2-7 2828 0 0,9 20-1222 0 0,-8-3-1649 0 0,-1 0 0 0 0,1 0 0 0 0,-1 0 0 0 0,1 1 0 0 0,-1-1 0 0 0,0 1 0 0 0,-1 0 0 0 0,4 5 0 0 0,18 38 969 0 0,-14-26-703 0 0,12 26 215 0 0,-13-24-566 0 0,2-1 0 0 0,0 0 1 0 0,1-1-1 0 0,27 35 0 0 0,-35-52-169 0 0,0 1 0 0 0,0-1-1 0 0,1 0 1 0 0,-1 0 0 0 0,1-1-1 0 0,0 1 1 0 0,0-1 0 0 0,0 0-1 0 0,0 0 1 0 0,1-1 0 0 0,-1 0-1 0 0,1 0 1 0 0,0 0 0 0 0,-1 0-1 0 0,1-1 1 0 0,0 0 0 0 0,0 0-1 0 0,0-1 1 0 0,0 0 0 0 0,0 0 0 0 0,0 0-1 0 0,0 0 1 0 0,0-1 0 0 0,10-3-1 0 0,-9 2 16 0 0,0 0 0 0 0,0-1 0 0 0,0 1 0 0 0,-1-2 0 0 0,1 1 0 0 0,-1-1 0 0 0,0 0 0 0 0,0 0 0 0 0,11-9 0 0 0,-10 5-25 0 0,1-1 0 0 0,-1 1 1 0 0,-1-1-1 0 0,0 0 0 0 0,10-19 0 0 0,-4 1 10 0 0,-1-1 0 0 0,-2-1 0 0 0,11-55 0 0 0,-17 70 104 0 0,-1 0 0 0 0,-1 0 0 0 0,0 0 0 0 0,-1-1 0 0 0,0 1 1 0 0,-2 0-1 0 0,1 0 0 0 0,-2 0 0 0 0,0 0 0 0 0,0 0 0 0 0,-8-18 0 0 0,10 31 13 0 0,-5 15 0 0 0,1 2-116 0 0,1 0-1 0 0,1 0 1 0 0,0 0-1 0 0,0 27 1 0 0,4 68 149 0 0,0-60-116 0 0,10 232 574 0 0,-2-84-286 0 0,-10-141-1266 0 0,0-37-348 0 0,1-1 1 0 0,0 0-1 0 0,4 22 0 0 0,0-26-4199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4:03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 4663 0 0,'0'0'360'0'0,"11"-3"335"0"0,-6 4-414 0 0,-1 0 1 0 0,0 1-1 0 0,1 0 0 0 0,-1 0 1 0 0,0 0-1 0 0,0 0 0 0 0,0 0 0 0 0,-1 1 1 0 0,1 0-1 0 0,-1 0 0 0 0,1 0 1 0 0,-1 0-1 0 0,0 0 0 0 0,4 6 0 0 0,5 7 939 0 0,18 34 0 0 0,-27-45-1134 0 0,72 111 2403 0 0,-8-11-1016 0 0,-44-67-1085 0 0,2 3 35 0 0,-2 0 0 0 0,-2 2 0 0 0,19 52 0 0 0,-17-19-57 0 0,17 99 0 0 0,-32-123-256 0 0,-2 0-1 0 0,-2 102 1 0 0,-8-113-66 0 0,-1 0 0 0 0,-2 0 0 0 0,-1-1 0 0 0,-3 0 0 0 0,-1-1 0 0 0,-30 68 0 0 0,20-67-4 0 0,-1-2 1 0 0,-2 0-1 0 0,-1-2 1 0 0,-42 44 0 0 0,37-47-297 0 0,-52 43 0 0 0,0-14-4300 0 0,65-53 604 0 0,2-4-850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4:04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74 4343 0 0,'-24'0'372'0'0,"-57"-2"-53"0"0,29-4 6000 0 0,76-5-4089 0 0,-4 7-1627 0 0,0 0 1 0 0,0 2-1 0 0,1 1 0 0 0,34 1 0 0 0,-21 1-212 0 0,46-1 136 0 0,320-10 283 0 0,-189-19-4180 0 0,-177 23 1620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4:04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 3679 0 0,'-1'-1'167'0'0,"-4"-3"145"0"0,3 3 505 0 0,-1 16 1297 0 0,1 7-1267 0 0,0 0 1 0 0,2 0 0 0 0,1 0-1 0 0,4 31 1 0 0,-2-20-301 0 0,9 75 317 0 0,5 0-1 0 0,5-2 1 0 0,51 157 0 0 0,-38-171-3915 0 0,-25-68 1396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50:13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911 408 6591 0 0,'5'-2'102'0'0,"11"-9"7491"0"0,-36 9-4781 0 0,1 5-2356 0 0,1 0 1 0 0,0 1-1 0 0,-19 6 1 0 0,6-1-123 0 0,-153 51 604 0 0,15-4-775 0 0,-234 36 27 0 0,390-90-166 0 0,13-2-18 0 0,-1 0 0 0 0,0 1 1 0 0,1-1-1 0 0,-1 0 1 0 0,0 0-1 0 0,1 0 1 0 0,-1 0-1 0 0,0 0 0 0 0,1 0 1 0 0,-1-1-1 0 0,1 1 1 0 0,-1 0-1 0 0,0 0 1 0 0,1 0-1 0 0,-1 0 0 0 0,0-1 1 0 0,1 1-1 0 0,-1 0 1 0 0,1-1-1 0 0,-1 1 1 0 0,1 0-1 0 0,-1-1 0 0 0,1 1 1 0 0,-1-1-1 0 0,1 1 1 0 0,-1-1-1 0 0,1 1 1 0 0,-1-1-1 0 0,1 1 0 0 0,0-1 1 0 0,-1 0-1 0 0,1 1 1 0 0,0-1-1 0 0,0 1 1 0 0,-1-1-1 0 0,1 0 0 0 0,0 1 1 0 0,0-1-1 0 0,0 0 1 0 0,0 1-1 0 0,0-1 1 0 0,0 0-1 0 0,0 1 1 0 0,0-1-1 0 0,0 0 0 0 0,0 1 1 0 0,0-1-1 0 0,0 0 1 0 0,0 1-1 0 0,1-1 1 0 0,-1 1-1 0 0,0-1 0 0 0,0 0 1 0 0,1 0-1 0 0,0-1 7 0 0,0-3 17 0 0,1 1 0 0 0,0-1 0 0 0,0 1 0 0 0,0-1 0 0 0,1 1 0 0 0,0 0 0 0 0,-1-1 0 0 0,1 1 0 0 0,5-4 0 0 0,36-33 73 0 0,-36 34-78 0 0,73-60 64 0 0,41-38 40 0 0,-105 88-61 0 0,0-1 1 0 0,-1-1-1 0 0,-1 0 1 0 0,20-35-1 0 0,-18 20 144 0 0,-2 0 0 0 0,-1-1 0 0 0,18-72 0 0 0,-32 106-115 0 0,4 13-26 0 0,2 24 34 0 0,-2 0 0 0 0,0 70 0 0 0,-4-68-36 0 0,-21 500 3129 0 0,11-386-2391 0 0,8-71-181 0 0,9 94-1 0 0,-6-167-584 0 0,0-7-95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4:04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1 410 4663 0 0,'0'0'1747'0'0,"1"2"-1060"0"0,19 41 256 0 0,-2 1 0 0 0,16 62 0 0 0,15 99 895 0 0,-35-141-1377 0 0,-1 4-492 0 0,-3 1 1 0 0,1 132 0 0 0,-11-199-338 0 0,-2-12-3575 0 0,-49-165 967 0 0,-4-17 192 0 0,37 114 3281 0 0,4-1 0 0 0,4 0-1 0 0,3-1 1 0 0,4-116-1 0 0,5 169 271 0 0,1 0 1 0 0,1 0-1 0 0,15-51 0 0 0,-15 65-377 0 0,1 0 0 0 0,0 1 0 0 0,1-1 0 0 0,0 1 0 0 0,1 0-1 0 0,1 1 1 0 0,0 0 0 0 0,0 0 0 0 0,17-16 0 0 0,-21 24-271 0 0,-1 0-1 0 0,1 0 1 0 0,-1 0-1 0 0,1 1 1 0 0,0-1 0 0 0,0 1-1 0 0,0 0 1 0 0,0 0 0 0 0,0 1-1 0 0,0-1 1 0 0,1 1-1 0 0,-1 0 1 0 0,0 0 0 0 0,1 1-1 0 0,-1-1 1 0 0,1 1-1 0 0,8 0 1 0 0,-7 1-24 0 0,1 1 0 0 0,0-1 0 0 0,0 1 1 0 0,-1 1-1 0 0,1-1 0 0 0,-1 1 0 0 0,1 0 0 0 0,-1 1 0 0 0,0-1 0 0 0,9 8 0 0 0,-9-6-29 0 0,1 0-1 0 0,-1 1 0 0 0,0 0 1 0 0,-1 0-1 0 0,0 0 0 0 0,0 1 1 0 0,0-1-1 0 0,-1 1 0 0 0,1 0 1 0 0,-2 1-1 0 0,1-1 1 0 0,-1 1-1 0 0,0-1 0 0 0,-1 1 1 0 0,2 8-1 0 0,-2-6-10 0 0,-1 0 0 0 0,0 1 0 0 0,-1-1-1 0 0,0 0 1 0 0,-1 0 0 0 0,0 0 0 0 0,-1 1 0 0 0,0-1 0 0 0,0-1 0 0 0,-1 1-1 0 0,-7 16 1 0 0,-9 12 122 0 0,-46 71 0 0 0,28-51-239 0 0,30-46-218 0 0,-47 77-1474 0 0,20-28-2893 0 0,16-27 308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4:05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9 7055 0 0,'-5'-2'89'0'0,"4"1"-65"0"0,0 0 0 0 0,-1 0 0 0 0,1 1 0 0 0,0-1 0 0 0,0 1 0 0 0,-1-1 0 0 0,1 1 0 0 0,0 0 0 0 0,-1-1 0 0 0,1 1 0 0 0,0 0 0 0 0,-1 0 0 0 0,1 0 0 0 0,0 0 0 0 0,-1 0 0 0 0,1 0 0 0 0,-1 0 0 0 0,1 0 0 0 0,0 1 0 0 0,-1-1 0 0 0,1 0 0 0 0,0 1-1 0 0,0-1 1 0 0,-1 1 0 0 0,1 0 0 0 0,0-1 0 0 0,-2 2 0 0 0,-11 12 112 0 0,1 0 0 0 0,0 0 0 0 0,1 1 0 0 0,-17 28 0 0 0,10-10 602 0 0,-20 50 0 0 0,25-47-175 0 0,2 1-1 0 0,1 0 0 0 0,2 1 1 0 0,-8 70-1 0 0,12-54 46 0 0,4 1-1 0 0,8 100 1 0 0,-1-108-207 0 0,15 59 0 0 0,-15-84-320 0 0,1 0 0 0 0,0-1 0 0 0,2 0 0 0 0,21 36 0 0 0,-26-49-232 0 0,1-1 1 0 0,1 0 0 0 0,-1 0-1 0 0,1-1 1 0 0,0 0 0 0 0,1 0-1 0 0,-1 0 1 0 0,1-1 0 0 0,0 0-1 0 0,1 0 1 0 0,-1 0 0 0 0,1-1-1 0 0,0-1 1 0 0,0 1 0 0 0,0-1-1 0 0,0 0 1 0 0,1-1 0 0 0,-1 0-1 0 0,17 1 1 0 0,6-2-4593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4:05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5039 0 0,'0'0'766'0'0,"1"1"-514"0"0,12 24 1394 0 0,0 0 1 0 0,17 54 0 0 0,10 58 1163 0 0,-19-57-2154 0 0,11 51-63 0 0,-2-9-194 0 0,-24-92-2687 0 0,-2-22 992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4:05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1 505 2791 0 0,'1'-1'126'0'0,"13"-12"88"0"0,26-17 1 0 0,6-6 1584 0 0,5-7-164 0 0,33-30-500 0 0,-71 59-1076 0 0,1 0 0 0 0,-2-1 0 0 0,19-27 0 0 0,-29 38 5 0 0,0 0 0 0 0,0 0 0 0 0,0 0 0 0 0,-1 0 0 0 0,1-1 0 0 0,-1 1 0 0 0,0 0 0 0 0,0-1 0 0 0,-1 1 0 0 0,1-1 0 0 0,-1 1 0 0 0,0 0 0 0 0,0-1 0 0 0,0 1 0 0 0,-1-1 0 0 0,0 1 0 0 0,-1-6 0 0 0,-3-4 322 0 0,0 0 0 0 0,-1 1-1 0 0,-14-24 1 0 0,9 16-57 0 0,-7-20 2330 0 0,18 43-2447 0 0,-2 21 60 0 0,1 0 1 0 0,1 0 0 0 0,3 25-1 0 0,14 72 599 0 0,-5-47-475 0 0,-2-3-1249 0 0,32 110 0 0 0,-30-143-285 0 0</inkml:trace>
  <inkml:trace contextRef="#ctx0" brushRef="#br0" timeOffset="1">840 540 9359 0 0,'0'0'1051'0'0,"0"2"-586"0"0,6 267 5893 0 0,-6-267-6326 0 0,2 31 275 0 0,1-1 0 0 0,8 39 0 0 0,-5-48-1717 0 0,15 41 0 0 0,-14-45-61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4:0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42 287 0 0,'-3'-15'-36'0'0,"-1"0"1109"0"0,-1 4 7990 0 0,7 28-8736 0 0,0 0 0 0 0,0 0 0 0 0,2-1 0 0 0,5 18 0 0 0,0-3 2 0 0,55 162 1571 0 0,0-1-1408 0 0,-61-177-749 0 0,-1 0 0 0 0,-1 1 0 0 0,-1-1-1 0 0,0 0 1 0 0,-3 25 0 0 0,-1 15-6102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4:06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11 337 2527 0 0,'-3'-11'79'0'0,"1"1"-1"0"0,0-1 0 0 0,0 0 0 0 0,1 0 0 0 0,1 1 0 0 0,0-12 0 0 0,2-2 1397 0 0,7-39 1 0 0,-7 52-931 0 0,1 0-1 0 0,0 1 1 0 0,0-1 0 0 0,1 1 0 0 0,1-1 0 0 0,0 1-1 0 0,6-10 1 0 0,-7 15-286 0 0,0 0-1 0 0,0 0 1 0 0,0 1 0 0 0,0-1-1 0 0,1 1 1 0 0,-1 0-1 0 0,1 0 1 0 0,0 1-1 0 0,0-1 1 0 0,1 1 0 0 0,-1 0-1 0 0,1 1 1 0 0,-1-1-1 0 0,9-1 1 0 0,-1 0-44 0 0,-1 2-1 0 0,1 0 1 0 0,0 0 0 0 0,0 1 0 0 0,0 1-1 0 0,0 0 1 0 0,0 1 0 0 0,0 0 0 0 0,-1 1-1 0 0,1 0 1 0 0,0 1 0 0 0,-1 1 0 0 0,0 0-1 0 0,1 0 1 0 0,-2 1 0 0 0,1 1-1 0 0,21 13 1 0 0,-28-15-205 0 0,0 0 0 0 0,-1 0 0 0 0,1 1 0 0 0,-1-1 0 0 0,0 1 0 0 0,0 0 0 0 0,-1 0 0 0 0,1 0 0 0 0,-1 1 0 0 0,-1-1 0 0 0,1 1-1 0 0,-1 0 1 0 0,1 0 0 0 0,-2 0 0 0 0,1 0 0 0 0,-1 0 0 0 0,0 0 0 0 0,0 0 0 0 0,0 0 0 0 0,-1 0 0 0 0,0 1 0 0 0,0-1 0 0 0,-1 0 0 0 0,0 0 0 0 0,0 0 0 0 0,0 0 0 0 0,-1 0 0 0 0,0 0-1 0 0,0 0 1 0 0,0 0 0 0 0,-1-1 0 0 0,-3 7 0 0 0,-6 7-219 0 0,-1-1 0 0 0,-1 0 0 0 0,0-1 0 0 0,-30 27 0 0 0,-75 51-2508 0 0,114-92 2555 0 0,-1 2 0 0 0,1-1 0 0 0,0 0 0 0 0,0 1 0 0 0,-6 9 0 0 0,5-4-84 0 0,3 1 157 0 0,3-9 92 0 0,1 0-1 0 0,-1-1 1 0 0,1 1-1 0 0,0 0 1 0 0,-1 0-1 0 0,1-1 1 0 0,0 1 0 0 0,0 0-1 0 0,0-1 1 0 0,0 1-1 0 0,0 0 1 0 0,0-1-1 0 0,0 0 1 0 0,1 1 0 0 0,-1-1-1 0 0,1 0 1 0 0,-1 0-1 0 0,2 2 1 0 0,3 1 38 0 0,1 0-1 0 0,-1 0 1 0 0,9 3 0 0 0,10 4 272 0 0,1-2 1 0 0,44 10-1 0 0,56 2-12 0 0,-78-18-774 0 0,-17-4-3270 0 0,-7 0-825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4:07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5407 0 0,'1'-3'44'0'0,"0"-1"-1"0"0,-1 1 1 0 0,1 0-1 0 0,0 0 1 0 0,1 0-1 0 0,-1 1 0 0 0,1-1 1 0 0,-1 0-1 0 0,4-4 1 0 0,-4 6-13 0 0,0 0 0 0 0,0 0 0 0 0,-1 1-1 0 0,1-1 1 0 0,0 0 0 0 0,0 1 0 0 0,0-1 0 0 0,0 1 0 0 0,0-1 0 0 0,0 1 0 0 0,0-1 0 0 0,0 1 0 0 0,0 0 0 0 0,0 0 0 0 0,0-1 0 0 0,0 1 0 0 0,0 0 0 0 0,0 0-1 0 0,0 0 1 0 0,0 0 0 0 0,0 0 0 0 0,0 0 0 0 0,1 0 0 0 0,-1 1 0 0 0,0-1 0 0 0,0 0 0 0 0,0 1 0 0 0,0-1 0 0 0,0 0 0 0 0,0 1 0 0 0,0-1 0 0 0,-1 1 0 0 0,1 0 0 0 0,0-1-1 0 0,1 2 1 0 0,5 4 477 0 0,0 0 1 0 0,0 0-1 0 0,0 1 0 0 0,-1 0 0 0 0,0 0 0 0 0,-1 0 0 0 0,7 11 0 0 0,28 59 1455 0 0,10 39 111 0 0,35 70 540 0 0,-50-122-1682 0 0,32 87 0 0 0,-57-123-834 0 0,-1 0 1 0 0,-2 0-1 0 0,-1 1 0 0 0,-1 0 1 0 0,-1 0-1 0 0,0 33 0 0 0,-5-28-588 0 0,-1 0 1 0 0,-1-1-1 0 0,-2 1 0 0 0,-2-1 0 0 0,-10 33 1 0 0,-2-12-1181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4:0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34 115 8463 0 0,'-9'0'-935'0'0,"-13"-1"6099"0"0,19 0-2390 0 0,12-1-1793 0 0,170-18 3234 0 0,91 1-3392 0 0,-14-13-812 0 0,-211 25-217 0 0,96-16-4997 0 0,-88 14-861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4:08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 9359 0 0,'-7'-8'403'0'0,"4"8"394"0"0,4 17 523 0 0,1-8-1368 0 0,7 37 1135 0 0,5 39 458 0 0,-9-49-976 0 0,2-1-1 0 0,2 0 1 0 0,15 40-1 0 0,5 19 105 0 0,37 176-10 0 0,-41-153-4333 0 0,-21-98 1957 0 0,-1-2-258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4:0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8407 0 0,'12'-18'213'0'0,"2"1"-1"0"0,0 1 0 0 0,1 0 0 0 0,1 1 1 0 0,1 1-1 0 0,0 0 0 0 0,0 1 0 0 0,1 1 1 0 0,34-17-1 0 0,-43 25 126 0 0,-1 0 1 0 0,1 1-1 0 0,0 0 1 0 0,0 1-1 0 0,0 0 0 0 0,1 0 1 0 0,-1 1-1 0 0,1 0 1 0 0,-1 0-1 0 0,0 1 1 0 0,1 1-1 0 0,18 2 0 0 0,-21-1-193 0 0,0 0-1 0 0,0 0 0 0 0,0 0 0 0 0,-1 1 1 0 0,1 0-1 0 0,-1 0 0 0 0,1 0 0 0 0,-1 1 1 0 0,0 0-1 0 0,0 0 0 0 0,-1 1 0 0 0,1 0 1 0 0,-1 0-1 0 0,0 0 0 0 0,0 1 0 0 0,-1-1 1 0 0,7 11-1 0 0,-7-7-72 0 0,1-1 0 0 0,-2 1 0 0 0,1 0 1 0 0,-1 0-1 0 0,0 0 0 0 0,-1 0 0 0 0,0 0 0 0 0,-1 1 0 0 0,1 14 1 0 0,-2-10-13 0 0,-1 0 0 0 0,0 0 0 0 0,-1 0 0 0 0,-1 0 0 0 0,-8 25 0 0 0,1-12-56 0 0,-2-1-1 0 0,0 0 1 0 0,-2 0 0 0 0,-1-1-1 0 0,-31 39 1 0 0,-75 70-3408 0 0,121-134 3391 0 0,-44 40-2933 0 0,40-37 2452 0 0,-1 0-1 0 0,1 1 0 0 0,-1-2 1 0 0,0 1-1 0 0,0-1 0 0 0,0 1 1 0 0,0-1-1 0 0,-9 2 0 0 0,0-2-1049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0:45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37 7223 0 0,'-5'-7'128'0'0,"-6"-8"398"0"0,10 13-419 0 0,0 1 1 0 0,0 0-1 0 0,0 0 1 0 0,0 0 0 0 0,-1 0-1 0 0,1 0 1 0 0,0 0-1 0 0,0 0 1 0 0,-1 1-1 0 0,1-1 1 0 0,0 0 0 0 0,-1 1-1 0 0,1-1 1 0 0,-1 1-1 0 0,1-1 1 0 0,-1 1-1 0 0,1 0 1 0 0,-1-1 0 0 0,1 1-1 0 0,-1 0 1 0 0,1 0-1 0 0,-1 0 1 0 0,1 0-1 0 0,-1 1 1 0 0,1-1 0 0 0,-1 0-1 0 0,1 1 1 0 0,-1-1-1 0 0,1 1 1 0 0,-1-1-1 0 0,1 1 1 0 0,-1 0 0 0 0,1-1-1 0 0,0 1 1 0 0,-2 2-1 0 0,0-1 146 0 0,1 0 1 0 0,0 1-1 0 0,0-1 0 0 0,0 1 0 0 0,0-1 0 0 0,1 1 0 0 0,-1 0 0 0 0,1 0 0 0 0,-1 0 1 0 0,1 0-1 0 0,0 0 0 0 0,0 0 0 0 0,0 0 0 0 0,1 0 0 0 0,-2 6 0 0 0,8 192 2741 0 0,0-101-2376 0 0,4 104 333 0 0,3 188 918 0 0,-21-297-304 0 0,-7-103-1335 0 0,10 3-358 0 0,1 0 0 0 0,0 0 1 0 0,1-1-1 0 0,-1 0 0 0 0,1 0 0 0 0,0 0 1 0 0,0 0-1 0 0,-2-12 0 0 0,-1-2-1679 0 0,-4-31 0 0 0,4-9-2253 0 0,4 27 1857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14:08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 8863 0 0,'0'0'808'0'0,"-8"0"-598"0"0,3 1-109 0 0,1 0 1 0 0,-1 0-1 0 0,1 1 1 0 0,-1 0-1 0 0,1-1 1 0 0,0 1-1 0 0,0 1 1 0 0,0-1-1 0 0,0 1 0 0 0,0-1 1 0 0,0 1-1 0 0,-4 5 1 0 0,-7 7 263 0 0,-19 24 0 0 0,20-21-176 0 0,-9 11 154 0 0,1 0 0 0 0,1 1-1 0 0,2 1 1 0 0,-28 61 0 0 0,36-65-155 0 0,1 0 0 0 0,1 1 0 0 0,2 0 0 0 0,1 1 1 0 0,1 0-1 0 0,-2 45 0 0 0,7-25-1 0 0,2 0 0 0 0,2-1 0 0 0,2 0-1 0 0,2 0 1 0 0,22 73 0 0 0,-22-98-115 0 0,0-1 0 0 0,2 0 0 0 0,0-1 0 0 0,1 0 0 0 0,20 28 0 0 0,-23-37-74 0 0,2-1 1 0 0,-1 0-1 0 0,1 0 1 0 0,1-1-1 0 0,0 0 0 0 0,1-1 1 0 0,-1 0-1 0 0,2-1 1 0 0,23 13-1 0 0,-28-18-239 0 0,1 0-1 0 0,-1-1 1 0 0,0 0-1 0 0,0 0 1 0 0,1-1-1 0 0,-1 0 1 0 0,1-1 0 0 0,0 1-1 0 0,8-2 1 0 0,12-2-1065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26:2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17 1583 0 0,'-9'-16'6239'0'0,"9"16"-6167"0"0,-3 14 987 0 0,1 21-845 0 0,5 8 445 0 0,13 66-1 0 0,19 41-112 0 0,2 12-329 0 0,-35-153-202 0 0,9 50 183 0 0,-1 1 0 0 0,0 73 1 0 0,-10-132 134 0 0,-8-23-20 0 0,-7-51-125 0 0,10 46-88 0 0,-1-1 0 0 0,-14-36 0 0 0,-30-48 22 0 0,50 111-198 0 0,10 3-163 0 0,29 7 186 0 0,0-3 0 0 0,47 3 1 0 0,-67-8 32 0 0,-1-1 1 0 0,1-1-1 0 0,-1 0 1 0 0,1-2-1 0 0,-1 0 1 0 0,35-11-1 0 0,-40 8 9 0 0,-1 0 0 0 0,0-1 0 0 0,0 0-1 0 0,0-1 1 0 0,11-11 0 0 0,-10 9 6 0 0,-9 7 6 0 0,0 0-1 0 0,0 0 0 0 0,-1 0 1 0 0,1-1-1 0 0,-1 1 1 0 0,0-1-1 0 0,0 0 0 0 0,0 1 1 0 0,-1-1-1 0 0,1-1 1 0 0,-1 1-1 0 0,0 0 0 0 0,0-1 1 0 0,-1 1-1 0 0,1-1 1 0 0,-1 1-1 0 0,0-1 0 0 0,0 0 1 0 0,0 1-1 0 0,-1-1 1 0 0,0 0-1 0 0,0 0 0 0 0,0 1 1 0 0,0-1-1 0 0,-1 0 1 0 0,-2-8-1 0 0,-7-13 526 0 0,-2 0 0 0 0,-29-48 1 0 0,40 73-237 0 0,0 17-146 0 0,5 49-144 0 0,2 0 0 0 0,21 91 0 0 0,-6-47 0 0 0,12 69 6 0 0,5 31-4886 0 0,-34-180 3330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26:22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5783 0 0,'0'0'1547'0'0,"2"3"-1038"0"0,3 5-128 0 0,0 1 1 0 0,0 0-1 0 0,-1 0 0 0 0,0 1 0 0 0,-1-1 0 0 0,0 1 0 0 0,3 18 0 0 0,6 76 804 0 0,-10-78-1063 0 0,-1 24 90 0 0,-1-32-734 0 0,3 30 0 0 0,-1-36-3562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26:26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6 164 3079 0 0,'-2'-8'138'0'0,"1"0"0"0"0,0 0-1 0 0,0 0 1 0 0,0 0-1 0 0,1 0 1 0 0,1 0 0 0 0,-1 0-1 0 0,1 0 1 0 0,3-9-1 0 0,-4 15 49 0 0,1 0-1 0 0,0 0 0 0 0,-1 1 1 0 0,1-1-1 0 0,0 0 0 0 0,0 1 1 0 0,0-1-1 0 0,0 1 0 0 0,0-1 1 0 0,0 1-1 0 0,0 0 0 0 0,1-1 1 0 0,1 0-1 0 0,-2 1-110 0 0,0 0 1 0 0,0 1-1 0 0,0 0 0 0 0,1-1 1 0 0,-1 1-1 0 0,0 0 1 0 0,0-1-1 0 0,0 1 0 0 0,1 0 1 0 0,-1 0-1 0 0,0 0 0 0 0,0 0 1 0 0,0 0-1 0 0,1 1 0 0 0,-1-1 1 0 0,0 0-1 0 0,0 0 1 0 0,0 1-1 0 0,0-1 0 0 0,1 1 1 0 0,-1-1-1 0 0,1 1 0 0 0,16 10 144 0 0,0 1-1 0 0,0 0 1 0 0,-2 1-1 0 0,24 23 0 0 0,-32-29-178 0 0,142 144 654 0 0,-58-55 8 0 0,-86-90-606 0 0,0 0-1 0 0,0-1 1 0 0,0 1-1 0 0,1-1 1 0 0,10 5-1 0 0,-16-9-59 0 0,1 0 1 0 0,0 0-1 0 0,0-1 0 0 0,-1 1 0 0 0,1 0 0 0 0,0-1 1 0 0,0 0-1 0 0,0 1 0 0 0,0-1 0 0 0,-1 0 0 0 0,1 0 0 0 0,0 0 1 0 0,0 0-1 0 0,0 0 0 0 0,0-1 0 0 0,0 1 0 0 0,-1-1 1 0 0,1 1-1 0 0,0-1 0 0 0,0 1 0 0 0,-1-1 0 0 0,1 0 1 0 0,0 0-1 0 0,-1 0 0 0 0,1 0 0 0 0,-1 0 0 0 0,1 0 1 0 0,-1-1-1 0 0,2-1 0 0 0,2-2 64 0 0,0-1 0 0 0,0-1 0 0 0,-1 1 0 0 0,0-1 1 0 0,0 1-1 0 0,0-1 0 0 0,-1 0 0 0 0,3-8 0 0 0,15-65 144 0 0,-9 29-104 0 0,-5 27-32 0 0,-1 0 0 0 0,-2-1 0 0 0,0 1 0 0 0,-1-1 0 0 0,-2-35 0 0 0,-1 55-82 0 0,-1-1-1 0 0,0 1 0 0 0,0-1 1 0 0,0 1-1 0 0,-3-7 0 0 0,-3 19 55 0 0,2 4-104 0 0,1 0-1 0 0,0 1 0 0 0,1-1 1 0 0,1 1-1 0 0,-3 19 1 0 0,-1 61-69 0 0,9 144 208 0 0,2-169-1552 0 0,20 99-1 0 0,-15-122-10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26:2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9359 0 0,'8'-19'720'0'0,"-8"18"-710"0"0,0 1 0 0 0,0-1 0 0 0,0 1 1 0 0,0 0-1 0 0,0-1 0 0 0,1 1 0 0 0,-1-1 0 0 0,0 1 0 0 0,0 0 0 0 0,1-1 0 0 0,-1 1 0 0 0,0 0 0 0 0,0-1 0 0 0,1 1 0 0 0,-1 0 0 0 0,0 0 0 0 0,1-1 0 0 0,-1 1 0 0 0,1 0 0 0 0,-1 0 0 0 0,0-1 0 0 0,1 1 0 0 0,-1 0 0 0 0,1 0 0 0 0,-1 0 0 0 0,0 0 0 0 0,1 0 0 0 0,-1 0 1 0 0,1 0-1 0 0,-1-1 0 0 0,1 1 0 0 0,-1 0 0 0 0,1 1 0 0 0,-1-1 0 0 0,0 0 0 0 0,1 0 0 0 0,-1 0 0 0 0,1 0 0 0 0,-1 0 0 0 0,0 0 0 0 0,1 0 0 0 0,0 1 0 0 0,12 11 118 0 0,-11-9-57 0 0,0 1 0 0 0,0 0 0 0 0,-1 0-1 0 0,1 0 1 0 0,-1 0 0 0 0,0 0 0 0 0,0 0-1 0 0,-1 1 1 0 0,1 6 0 0 0,0 42 798 0 0,-1-51-836 0 0,-1 12 210 0 0,-1 36 374 0 0,1 1-1 0 0,13 97 1 0 0,-9-130-1228 0 0,8 26-1 0 0,0-15-4108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26:26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5783 0 0,'0'0'444'0'0,"0"2"-289"0"0,18 133 540 0 0,-4-22 666 0 0,28 113 0 0 0,-15-127-4050 0 0,-19-68-358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26:27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3 915 9903 0 0,'-1'-14'207'0'0,"0"0"-1"0"0,1 0 1 0 0,0 0-1 0 0,4-23 1 0 0,-4 32-196 0 0,1 0 0 0 0,1 0-1 0 0,-1 0 1 0 0,1 1 0 0 0,0-1 0 0 0,0 0 0 0 0,0 1 0 0 0,0-1 0 0 0,1 1 0 0 0,0-1-1 0 0,0 1 1 0 0,0 0 0 0 0,1 1 0 0 0,-1-1 0 0 0,1 0 0 0 0,6-4 0 0 0,-5 5 55 0 0,1 0 0 0 0,-1 1 0 0 0,0 0 0 0 0,1 0 0 0 0,0 0 0 0 0,-1 1 0 0 0,1 0 0 0 0,0 0 0 0 0,0 0 0 0 0,0 1 0 0 0,-1 0 0 0 0,1 0 0 0 0,0 0 1 0 0,0 1-1 0 0,0 0 0 0 0,0 0 0 0 0,-1 1 0 0 0,1-1 0 0 0,5 3 0 0 0,-3-1-5 0 0,-1 0 0 0 0,0 0 0 0 0,-1 0 0 0 0,1 1 0 0 0,0 0 0 0 0,-1 1 0 0 0,0-1 0 0 0,0 1 1 0 0,0 0-1 0 0,-1 1 0 0 0,0-1 0 0 0,0 1 0 0 0,0 0 0 0 0,4 8 0 0 0,-5-8-45 0 0,-1 1 0 0 0,0 0 0 0 0,-1 0 1 0 0,0 0-1 0 0,0 1 0 0 0,0-1 0 0 0,-1 0 0 0 0,0 1 1 0 0,-1-1-1 0 0,1 1 0 0 0,-1-1 0 0 0,-1 1 0 0 0,1-1 0 0 0,-1 1 1 0 0,-3 9-1 0 0,-3 6-54 0 0,-2 0 0 0 0,0-1 0 0 0,-17 31 0 0 0,10-23-78 0 0,11-18 100 0 0,-18 33-1254 0 0,-1 0 1 0 0,-37 51 0 0 0,41-73 66 0 0,18-22 672 0 0,-7-23-221 0 0,9 18 773 0 0,-1 0 0 0 0,1 0-1 0 0,1 0 1 0 0,-1 0-1 0 0,0 0 1 0 0,1 0-1 0 0,0 0 1 0 0,0 0 0 0 0,0 0-1 0 0,1 1 1 0 0,-1-1-1 0 0,1 0 1 0 0,0 0-1 0 0,0 1 1 0 0,0-1-1 0 0,0 1 1 0 0,1 0 0 0 0,-1 0-1 0 0,5-4 1 0 0,-3 3 96 0 0,0 0 0 0 0,0 0 1 0 0,1 1-1 0 0,0 0 0 0 0,0-1 0 0 0,0 2 1 0 0,0-1-1 0 0,0 1 0 0 0,0-1 1 0 0,1 1-1 0 0,-1 1 0 0 0,1-1 0 0 0,5 0 1 0 0,4 1 168 0 0,-1 0 0 0 0,1 1 0 0 0,-1 0-1 0 0,0 1 1 0 0,1 1 0 0 0,-1 0 0 0 0,0 1 0 0 0,17 6 0 0 0,-10-1 14 0 0,-2 0 1 0 0,1 2-1 0 0,-1 0 0 0 0,33 24 0 0 0,83 55 342 0 0,-76-54-4626 0 0,-40-23-242 0 0</inkml:trace>
  <inkml:trace contextRef="#ctx0" brushRef="#br0" timeOffset="1">641 48 11519 0 0,'-4'-11'202'0'0,"3"9"-132"0"0,0 0 0 0 0,0 0 0 0 0,1 0 0 0 0,-1 0 0 0 0,1 0-1 0 0,-1 0 1 0 0,1-1 0 0 0,0 1 0 0 0,0 0 0 0 0,-1 0-1 0 0,2-4 1 0 0,-1 5-62 0 0,0 1 1 0 0,0 0-1 0 0,0-1 0 0 0,0 1 0 0 0,0 0 0 0 0,0 0 0 0 0,0-1 0 0 0,0 1 0 0 0,0 0 0 0 0,1-1 1 0 0,-1 1-1 0 0,0 0 0 0 0,0-1 0 0 0,0 1 0 0 0,0 0 0 0 0,1 0 0 0 0,-1-1 0 0 0,0 1 1 0 0,0 0-1 0 0,1 0 0 0 0,-1-1 0 0 0,0 1 0 0 0,2 0-5 0 0,0 0 0 0 0,0-1 0 0 0,-1 1 0 0 0,1 0 0 0 0,0 0 0 0 0,-1 1 0 0 0,1-1 0 0 0,0 0 0 0 0,-1 0 0 0 0,1 1 0 0 0,0-1 0 0 0,-1 1 0 0 0,1 0 0 0 0,0-1 0 0 0,-1 1 0 0 0,1 0 0 0 0,-1 0 0 0 0,0 0 0 0 0,1 0 0 0 0,1 2-1 0 0,30 27 93 0 0,-2 6 334 0 0,-2 1-1 0 0,45 75 0 0 0,35 91 1213 0 0,-77-140-1363 0 0,116 248 1209 0 0,-122-244-1310 0 0,-2 0 1 0 0,26 128-1 0 0,-40-137-382 0 0,-3 0 0 0 0,-2 0 0 0 0,-3 1 0 0 0,-3-1 0 0 0,-2 1 1 0 0,-2-1-1 0 0,-3 0 0 0 0,-24 87 0 0 0,-36 51-4226 0 0,35-109-197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26:41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101 823 287 0 0,'-16'-22'543'0'0,"2"0"-1"0"0,1-1 0 0 0,1-1 0 0 0,1 0 0 0 0,-9-26 1 0 0,11 27 1142 0 0,8 21-1377 0 0,0-1 0 0 0,0 0-1 0 0,0 0 1 0 0,1 1 0 0 0,-1-1 0 0 0,1 0-1 0 0,0 0 1 0 0,0 0 0 0 0,0 0 0 0 0,0 0 0 0 0,1-5-1 0 0,2 9-108 0 0,12 4-139 0 0,0 0 0 0 0,-1 2 0 0 0,1 0 0 0 0,18 12 0 0 0,0-1-79 0 0,18 10-32 0 0,-2 2 0 0 0,-2 3 0 0 0,0 1 0 0 0,46 45-1 0 0,66 82-12 0 0,-131-128 76 0 0,60 67 108 0 0,-73-85-95 0 0,1-1 0 0 0,0 0 0 0 0,1-1-1 0 0,20 12 1 0 0,-32-22 34 0 0,1 1-1 0 0,0-2 0 0 0,0 1 0 0 0,0 0 1 0 0,0-1-1 0 0,0-1 0 0 0,0 1 0 0 0,1-1 0 0 0,11 2 1 0 0,-13-4 29 0 0,0 1 0 0 0,0-1 0 0 0,0 1 0 0 0,0-1 0 0 0,0-1 0 0 0,0 1 1 0 0,0-1-1 0 0,-1 0 0 0 0,1 0 0 0 0,-1 0 0 0 0,1 0 0 0 0,-1-1 0 0 0,5-4 0 0 0,9-9 185 0 0,0 0-1 0 0,-2-2 0 0 0,0 0 0 0 0,27-40 1 0 0,-24 32-196 0 0,51-81 76 0 0,4-5-75 0 0,-60 93-74 0 0,1 1 1 0 0,1 0 0 0 0,28-24-1 0 0,-31 31 37 0 0,1 1 0 0 0,0 0 0 0 0,18-9 0 0 0,-23 14 158 0 0,1 1-1 0 0,0 0 1 0 0,0 1-1 0 0,1 0 1 0 0,-1 1-1 0 0,14-2 1 0 0,-2 2-387 0 0,1 1 1 0 0,-1 2 0 0 0,0 0 0 0 0,41 8-1 0 0,85 29-903 0 0,-122-29 1067 0 0,0 0 0 0 0,0 2 1 0 0,-2 1-1 0 0,1 2 1 0 0,33 23-1 0 0,-16-5 140 0 0,72 72 0 0 0,-82-76 28 0 0,-31-27-134 0 0,-1-1-1 0 0,1 1 1 0 0,-1-1-1 0 0,1 0 1 0 0,0 1-1 0 0,0-1 1 0 0,-1 0-1 0 0,1 1 1 0 0,0-1-1 0 0,0 0 1 0 0,0 0-1 0 0,-1 1 1 0 0,1-1-1 0 0,0 0 1 0 0,0 0-1 0 0,0 0 1 0 0,-1 0-1 0 0,1 0 1 0 0,0 0-1 0 0,0-1 1 0 0,0 1-1 0 0,-1 0 1 0 0,1 0-1 0 0,0 0 1 0 0,0-1-1 0 0,-1 1 1 0 0,1 0-1 0 0,0-1 1 0 0,0 1 0 0 0,-1-1-1 0 0,1 1 1 0 0,0-1-1 0 0,0 0 1 0 0,21-21 66 0 0,-20 19-60 0 0,15-20 38 0 0,-1 0-1 0 0,16-31 1 0 0,-18 30-6 0 0,1 0-1 0 0,25-31 1 0 0,-27 40-59 0 0,0 0 0 0 0,2 2 0 0 0,31-25 0 0 0,-36 32 6 0 0,0-1-1 0 0,1 2 1 0 0,0-1-1 0 0,0 1 1 0 0,0 1-1 0 0,1 0 1 0 0,21-4-1 0 0,-1 4-54 0 0,1 0 0 0 0,0 2 0 0 0,0 2 0 0 0,41 4 0 0 0,133 28-31 0 0,-113-15 101 0 0,-23-6-38 0 0,1-3-1 0 0,118-3 1 0 0,-148-7 11 0 0,0-2 0 0 0,0-2 0 0 0,0-2 0 0 0,-1-1 0 0 0,77-30 0 0 0,134-84 18 0 0,-178 84 16 0 0,-21 9 158 0 0,0-3 0 0 0,-2-1 0 0 0,-2-3 0 0 0,79-75 1 0 0,-122 106-138 0 0,0 0-1 0 0,-1 0 1 0 0,1-1 0 0 0,-2 1 0 0 0,1-2 0 0 0,-1 1 0 0 0,6-12 0 0 0,-9 16-24 0 0,0-1 1 0 0,0 0-1 0 0,0 0 1 0 0,0 1-1 0 0,0-1 0 0 0,-1 0 1 0 0,0 0-1 0 0,0 0 1 0 0,0 0-1 0 0,0 0 0 0 0,-1 0 1 0 0,1 0-1 0 0,-1 1 1 0 0,0-1-1 0 0,0 0 0 0 0,-1 0 1 0 0,-2-6-1 0 0,1 4-170 0 0,0 0 1 0 0,-1 0-1 0 0,0 1 0 0 0,0-1 0 0 0,0 1 0 0 0,0 0 0 0 0,-1 0 0 0 0,0 0 1 0 0,0 1-1 0 0,0 0 0 0 0,-1 0 0 0 0,1 0 0 0 0,-1 0 0 0 0,0 1 0 0 0,0 0 1 0 0,0 0-1 0 0,0 1 0 0 0,-1 0 0 0 0,1 0 0 0 0,-1 0 0 0 0,1 1 0 0 0,-1 0 1 0 0,0 0-1 0 0,0 1 0 0 0,1 0 0 0 0,-1 0 0 0 0,0 0 0 0 0,-8 2 0 0 0,-8 4-3516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28:37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3799 0 0,'0'0'168'0'0,"0"-2"-2"0"0,1-1 75 0 0,-1 0 1 0 0,1 0 0 0 0,-1 1-1 0 0,1-1 1 0 0,0 0-1 0 0,0 0 1 0 0,1 1 0 0 0,-1-1-1 0 0,0 0 1 0 0,1 1 0 0 0,0-1-1 0 0,0 1 1 0 0,-1 0-1 0 0,1 0 1 0 0,3-3 0 0 0,3-3 356 0 0,-4 3-361 0 0,1 1 0 0 0,0 0 0 0 0,0 0 0 0 0,0 0 0 0 0,0 0 0 0 0,1 1 0 0 0,-1 0 0 0 0,1 0 1 0 0,10-3-1 0 0,8-1 166 0 0,29-6 1 0 0,-37 10-428 0 0,89-13 40 0 0,-66 11-2228 0 0,73 2-1 0 0,-93 3 1534 0 0,20 0-2209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28:37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41 2271 0 0,'-39'14'520'0'0,"-38"20"-1"0"0,72-30 1935 0 0,4-3-1013 0 0,12-1-635 0 0,19-5-780 0 0,1-3 369 0 0,42-16 0 0 0,25-7-363 0 0,-23 15-1217 0 0,-34 6 438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0:45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0 242 6359 0 0,'1'-13'274'0'0,"-1"0"-1"0"0,2 0 0 0 0,0-1 1 0 0,0 1-1 0 0,1 0 0 0 0,1 1 1 0 0,0-1-1 0 0,1 1 0 0 0,6-13 1 0 0,-8 19 10 0 0,1-1 1 0 0,0 1 0 0 0,0 0-1 0 0,1 0 1 0 0,-1 0-1 0 0,2 0 1 0 0,-1 1-1 0 0,0 0 1 0 0,1 0 0 0 0,0 1-1 0 0,0-1 1 0 0,0 1-1 0 0,1 1 1 0 0,0-1 0 0 0,-1 1-1 0 0,1 0 1 0 0,10-2-1 0 0,-1 1-123 0 0,0 1-1 0 0,0 1 1 0 0,1 0-1 0 0,-1 1 0 0 0,1 1 1 0 0,-1 1-1 0 0,0 0 1 0 0,1 1-1 0 0,-1 1 1 0 0,0 0-1 0 0,0 2 1 0 0,-1-1-1 0 0,1 2 0 0 0,18 9 1 0 0,-29-12-132 0 0,0 0 1 0 0,0 0-1 0 0,0 0 0 0 0,-1 1 1 0 0,1-1-1 0 0,-1 1 1 0 0,0 0-1 0 0,0 1 0 0 0,-1-1 1 0 0,1 1-1 0 0,-1 0 0 0 0,0 0 1 0 0,0 0-1 0 0,4 10 0 0 0,-4-8 5 0 0,-2 1 0 0 0,1-1 0 0 0,-1 0 0 0 0,0 1 0 0 0,0-1 0 0 0,-1 0 0 0 0,0 1-1 0 0,0-1 1 0 0,-1 1 0 0 0,-2 10 0 0 0,-1-3 0 0 0,0-1-1 0 0,0 0 1 0 0,-2-1 0 0 0,0 1-1 0 0,0-1 1 0 0,-1 0 0 0 0,-1-1-1 0 0,0 1 1 0 0,-1-2 0 0 0,0 1 0 0 0,-14 13-1 0 0,-3-5-27 0 0,0 0 0 0 0,-1-1 0 0 0,-1-2 0 0 0,-34 16 0 0 0,-20 12-548 0 0,69-37 328 0 0,-60 40-3433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28:39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4719 0 0,'0'0'432'0'0,"1"3"-334"0"0,2 9 39 0 0,0 0 1 0 0,-1 0 0 0 0,-1 0-1 0 0,0 0 1 0 0,0 0-1 0 0,-1 0 1 0 0,-3 15 0 0 0,2 1 110 0 0,1-8 33 0 0,0 0-1 0 0,5 36 1 0 0,-4-48-220 0 0,1-1 1 0 0,0 1-1 0 0,0 0 1 0 0,1-1 0 0 0,-1 0-1 0 0,2 1 1 0 0,-1-1-1 0 0,1 0 1 0 0,9 12-1 0 0,-12-18-47 0 0,1 0-1 0 0,0 0 1 0 0,-1 1-1 0 0,1-1 1 0 0,0 0-1 0 0,0 0 1 0 0,0-1-1 0 0,-1 1 0 0 0,1 0 1 0 0,0-1-1 0 0,0 1 1 0 0,0-1-1 0 0,4 1 1 0 0,-3-1 13 0 0,-3 1-20 0 0,1-1-1 0 0,0 0 0 0 0,0 0 0 0 0,0 0 0 0 0,0 0 0 0 0,0-1 1 0 0,0 1-1 0 0,-1 0 0 0 0,1 0 0 0 0,0 0 0 0 0,0-1 0 0 0,0 1 1 0 0,0 0-1 0 0,-1-1 0 0 0,1 1 0 0 0,0-1 0 0 0,0 1 0 0 0,-1-1 1 0 0,2-1-1 0 0,1 0 14 0 0,8-6 36 0 0,-1 0-1 0 0,0-1 0 0 0,-1 0 0 0 0,0-1 1 0 0,0 0-1 0 0,13-20 0 0 0,13-15 128 0 0,9-5 67 0 0,97-104 201 0 0,-137 149-377 0 0,-3 4-18 0 0,0-1 0 0 0,0 1 0 0 0,1-1-1 0 0,-1 1 1 0 0,0 0 0 0 0,1 0 0 0 0,0-1 0 0 0,-1 1 0 0 0,1 0-1 0 0,-1 0 1 0 0,4 0 0 0 0,-5 3 33 0 0,1 7-48 0 0,0 1 0 0 0,-1-1 0 0 0,-1 1 0 0 0,1-1 0 0 0,-2 0 0 0 0,1 0 0 0 0,-5 15 0 0 0,0 3 23 0 0,-2 23 55 0 0,2 0 0 0 0,2 1 0 0 0,4 51 0 0 0,5-22-1923 0 0,17 92 0 0 0,-17-146-1544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28:38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43 154 1151 0 0,'1'-26'-10'0'0,"5"-26"0"0"0,-3 28 1752 0 0,0-27 2280 0 0,-3 52-3646 0 0,-8 180 1563 0 0,1-73-1438 0 0,-13 142 195 0 0,2-21-3893 0 0,15-157 90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28:39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0 247 1151 0 0,'0'0'1058'0'0,"4"-1"-538"0"0,9 0-222 0 0,0 0 0 0 0,-1-2 0 0 0,1 0 0 0 0,-1 0 0 0 0,1-1 0 0 0,20-9 0 0 0,223-124 2134 0 0,-232 124-2452 0 0,1 0 0 0 0,0 2-1 0 0,1 1 1 0 0,1 1-1 0 0,41-9 1 0 0,-37 12-218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28:39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1 493 5871 0 0,'3'-6'75'0'0,"1"0"0"0"0,0 0-1 0 0,1 0 1 0 0,0 1 0 0 0,0 0-1 0 0,0 0 1 0 0,0 0 0 0 0,8-5 0 0 0,5-1-55 0 0,27-14 0 0 0,0 0 251 0 0,104-51 103 0 0,-131 69-696 0 0,0 1 1 0 0,1 1 0 0 0,0 0-1 0 0,0 2 1 0 0,35-3 0 0 0,-17 4-1957 0 0</inkml:trace>
  <inkml:trace contextRef="#ctx0" brushRef="#br0" timeOffset="1">187 35 6991 0 0,'-7'-31'468'0'0,"7"27"-202"0"0,6 21-240 0 0,5 23-25 0 0,11 73 0 0 0,-6 45-59 0 0,0 4-211 0 0,-1-61-518 0 0,-9-58-1621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28:40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6047 0 0,'0'-14'136'0'0,"1"1"-1"0"0,0-1 0 0 0,7-24 0 0 0,-6 31 17 0 0,0-1 0 0 0,0 1-1 0 0,1 0 1 0 0,1-1 0 0 0,-1 2 0 0 0,1-1-1 0 0,9-11 1 0 0,-12 16 455 0 0,2 1-58 0 0,-1 0-520 0 0,0 0 1 0 0,0 1-1 0 0,0-1 0 0 0,-1 1 0 0 0,1 0 1 0 0,0-1-1 0 0,0 1 0 0 0,0 0 0 0 0,0 0 1 0 0,0 0-1 0 0,0 0 0 0 0,0 1 1 0 0,0-1-1 0 0,0 0 0 0 0,0 1 0 0 0,-1 0 1 0 0,1-1-1 0 0,0 1 0 0 0,0 0 1 0 0,0 0-1 0 0,-1 0 0 0 0,3 2 0 0 0,0 0-25 0 0,-1 1-1 0 0,0 0 1 0 0,0 0-1 0 0,0 1 0 0 0,-1-1 1 0 0,1 1-1 0 0,-1-1 1 0 0,0 1-1 0 0,0 0 0 0 0,-1-1 1 0 0,0 1-1 0 0,1 0 1 0 0,-2 0-1 0 0,1 0 0 0 0,0 1 1 0 0,-1-1-1 0 0,0 0 1 0 0,0 0-1 0 0,-2 9 0 0 0,-1 5 14 0 0,-1 1 0 0 0,-1-1 0 0 0,-12 31 0 0 0,8-25 30 0 0,-2 0-1 0 0,-14 26 0 0 0,24-47-3 0 0,0 7-33 0 0,1-10-10 0 0,0-1 0 0 0,0 1 0 0 0,1 0 0 0 0,-1-1 0 0 0,0 1 0 0 0,1 0 0 0 0,-1 0 0 0 0,1-1 0 0 0,-1 1 0 0 0,1-1 0 0 0,0 1 0 0 0,-1-1 0 0 0,1 1 0 0 0,-1-1 0 0 0,1 1 0 0 0,1 0 0 0 0,0 0 0 0 0,1 0 0 0 0,0 1 0 0 0,1-1 0 0 0,-1 0 0 0 0,0-1 0 0 0,0 1 0 0 0,0-1 0 0 0,0 1 0 0 0,5-1 0 0 0,33-2 0 0 0,-25 1 0 0 0,271-9-64 0 0,-275 10 89 0 0,0 1-1 0 0,-1 0 0 0 0,1 0 0 0 0,-1 2 1 0 0,1-1-1 0 0,13 6 0 0 0,-21-6-11 0 0,0-1 0 0 0,0 1-1 0 0,0 0 1 0 0,-1 0 0 0 0,1 1 0 0 0,-1-1-1 0 0,0 1 1 0 0,1 0 0 0 0,2 3-1 0 0,-4-4-7 0 0,-1 0 0 0 0,1 1 0 0 0,-1-1 0 0 0,0 0 0 0 0,0 1 0 0 0,0-1 0 0 0,0 0 0 0 0,0 1 0 0 0,0-1 0 0 0,0 1 0 0 0,-1 0 0 0 0,1-1 0 0 0,-1 1-1 0 0,0 0 1 0 0,0 4 0 0 0,-2 6 83 0 0,1 0-1 0 0,-2 0 1 0 0,0 0-1 0 0,-1 0 0 0 0,0-1 1 0 0,-1 1-1 0 0,0-1 1 0 0,-1 0-1 0 0,0-1 0 0 0,-10 14 1 0 0,-3 1 73 0 0,-1 0 0 0 0,-46 44 1 0 0,46-53-605 0 0,0-1 0 0 0,-2-1 1 0 0,1-1-1 0 0,-2-1 0 0 0,-26 11 1 0 0,35-16-2956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28:40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7055 0 0,'0'0'312'0'0,"13"-12"64"0"0,5 3-304 0 0,9 1-72 0 0,6 0 0 0 0,4 0 0 0 0,3-1 0 0 0,1 1 0 0 0,0 0 0 0 0,-4-2 0 0 0,-6 1 0 0 0,2-1-112 0 0,-2 0 16 0 0,-2 1-1952 0 0,-2-3-384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28:4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281 378 3367 0 0,'2'-11'239'0'0,"1"-1"0"0"0,0 1 0 0 0,1-1 0 0 0,0 1 0 0 0,1 0 0 0 0,11-17 0 0 0,-7 11 986 0 0,9-23 0 0 0,-16 34-1083 0 0,0 0 0 0 0,-1 0 1 0 0,1 0-1 0 0,-1-1 0 0 0,0 1 0 0 0,-1 0 0 0 0,0-12 0 0 0,0 16-113 0 0,0 1-1 0 0,0 0 0 0 0,0-1 1 0 0,0 1-1 0 0,0 0 0 0 0,0 0 1 0 0,-1-1-1 0 0,1 1 0 0 0,-1 0 1 0 0,1 0-1 0 0,-1-1 0 0 0,1 1 1 0 0,-1 0-1 0 0,1 0 0 0 0,-1 0 1 0 0,0 0-1 0 0,0 0 0 0 0,0 0 1 0 0,1 0-1 0 0,-1 0 0 0 0,0 0 1 0 0,-2-1-1 0 0,2 2-9 0 0,-1 0-1 0 0,1-1 1 0 0,0 1 0 0 0,-1 0 0 0 0,1 0-1 0 0,0 0 1 0 0,-1 0 0 0 0,1 0 0 0 0,0 0-1 0 0,-1 0 1 0 0,1 0 0 0 0,-1 1 0 0 0,1-1-1 0 0,0 1 1 0 0,0-1 0 0 0,-1 1 0 0 0,0 0-1 0 0,-7 4 23 0 0,0 0-1 0 0,1 1 0 0 0,0-1 1 0 0,-9 10-1 0 0,-20 18-36 0 0,2 1 1 0 0,-61 77-1 0 0,63-70-19 0 0,21-28 2 0 0,2 0-1 0 0,-1 1 1 0 0,2 0-1 0 0,-12 23 1 0 0,20-32-30 0 0,4 9 22 0 0,-2-11 16 0 0,1 0 0 0 0,-1 0 1 0 0,1 0-1 0 0,0 0 0 0 0,0-1 1 0 0,0 1-1 0 0,0-1 1 0 0,1 1-1 0 0,-1-1 0 0 0,1 0 1 0 0,-1 0-1 0 0,1 0 0 0 0,0 0 1 0 0,0 0-1 0 0,-1-1 0 0 0,1 1 1 0 0,0-1-1 0 0,1 0 1 0 0,-1 0-1 0 0,0 0 0 0 0,0 0 1 0 0,4 0-1 0 0,7 1-18 0 0,1 0 1 0 0,-1-1-1 0 0,25-2 0 0 0,-8-1 80 0 0,41-10-1 0 0,-42 7 60 0 0,52-4 0 0 0,-72 9-103 0 0,0 0 0 0 0,-1 0-1 0 0,1 1 1 0 0,-1 1 0 0 0,1 0-1 0 0,-1 0 1 0 0,0 1 0 0 0,1 0 0 0 0,13 7-1 0 0,-15-6-9 0 0,-2 0 0 0 0,1 0 0 0 0,0 0 0 0 0,10 10 1 0 0,-15-12 2 0 0,0 0 0 0 0,0 1 0 0 0,0-1 0 0 0,-1 0 0 0 0,1 1 0 0 0,-1-1 0 0 0,1 1 0 0 0,-1-1 0 0 0,0 1 0 0 0,0 0 0 0 0,0 0 0 0 0,0-1 0 0 0,0 1 0 0 0,-1 0 0 0 0,1 0 0 0 0,-1 5 0 0 0,0-1-1 0 0,-1-1 1 0 0,0 1 0 0 0,0-1-1 0 0,0 0 1 0 0,-1 1-1 0 0,0-1 1 0 0,0 0 0 0 0,-1 0-1 0 0,-5 9 1 0 0,-4 5 28 0 0,-22 26 0 0 0,8-11-20 0 0,-6 9-98 0 0,-53 55 0 0 0,83-98 78 0 0,0 1-9 0 0,0 1-1 0 0,0-1 1 0 0,0 0-1 0 0,-1 0 1 0 0,1 0-1 0 0,-1 0 1 0 0,1 0-1 0 0,-1-1 1 0 0,-4 3-1 0 0,6-4 15 0 0,0 0 0 0 0,0 1 0 0 0,0-1 0 0 0,0 0 0 0 0,0 0 0 0 0,0 0 0 0 0,0 0 0 0 0,0 0 0 0 0,0 0 0 0 0,0 0-1 0 0,1 0 1 0 0,-1 0 0 0 0,-2-1 0 0 0,0-1 9 0 0,0 1-1 0 0,0-1 1 0 0,1 0 0 0 0,-1 0-1 0 0,1-1 1 0 0,-1 1-1 0 0,1 0 1 0 0,0-1-1 0 0,0 0 1 0 0,0 1-1 0 0,0-1 1 0 0,0 0 0 0 0,1 0-1 0 0,-1 0 1 0 0,1 0-1 0 0,0 0 1 0 0,-2-6-1 0 0,-1-5 60 0 0,1-1 0 0 0,-3-23-1 0 0,4 12 106 0 0,1 0-1 0 0,1 0 0 0 0,6-35 1 0 0,18-78 343 0 0,-5 36-293 0 0,7-25-107 0 0,51-154-1 0 0,-75 274-129 0 0,1 0-1 0 0,0 0 0 0 0,1 0 0 0 0,0 1 0 0 0,6-10 1 0 0,-9 15-117 0 0,-1 16-3839 0 0,-2 1 988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28:41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8 252 4975 0 0,'0'0'231'0'0,"-1"-1"-18"0"0,-5-8 5847 0 0,17 5-5569 0 0,-6 1-436 0 0,213-77 451 0 0,-165 62-448 0 0,107-29 53 0 0,-20 5-852 0 0,-48 10-2589 0 0,-54 16-388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29:05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1151 0 0,'-1'1'80'0'0,"-6"4"3147"0"0,8-3-3117 0 0,0 0-1 0 0,0 0 1 0 0,-1 0 0 0 0,1 0-1 0 0,-1 0 1 0 0,1 1 0 0 0,-1-1-1 0 0,0 0 1 0 0,0 1 0 0 0,0 3-1 0 0,1 5 218 0 0,7 37 656 0 0,11 108 150 0 0,-22 219-481 0 0,1-296-593 0 0,0-55-22 0 0,2 0 0 0 0,1 0 0 0 0,4 24 0 0 0,-3-43-448 0 0,3 10-177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29:05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0 264 9935 0 0,'0'0'1312'0'0,"3"2"-1192"0"0,3 0-92 0 0,1-1 1 0 0,-1 1-1 0 0,1-1 0 0 0,-1 0 0 0 0,1 0 0 0 0,0-1 0 0 0,-1 0 0 0 0,1 0 1 0 0,0-1-1 0 0,-1 0 0 0 0,1 0 0 0 0,-1 0 0 0 0,1-1 0 0 0,7-3 0 0 0,6-2 63 0 0,0-1-1 0 0,0-1 1 0 0,22-15-1 0 0,64-43-1324 0 0,52-30-1644 0 0,-111 72 1613 0 0,-1 0-22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0:47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33 2039 0 0,'-1'-15'184'0'0,"1"15"-146"0"0,0-1-1 0 0,0 0 1 0 0,0 0 0 0 0,0 0-1 0 0,0 1 1 0 0,-1-1-1 0 0,1 0 1 0 0,0 0-1 0 0,0 1 1 0 0,-1-1-1 0 0,1 0 1 0 0,0 1-1 0 0,-1-1 1 0 0,1 0-1 0 0,-1 1 1 0 0,1-1-1 0 0,-1 1 1 0 0,1-1-1 0 0,-1 0 1 0 0,1 1-1 0 0,-1-1 1 0 0,1 1-1 0 0,-1 0 1 0 0,0-1-1 0 0,-1 0 1 0 0,1 1 106 0 0,0 0 0 0 0,0 0 0 0 0,-1 0 0 0 0,1 0 0 0 0,0 0 0 0 0,0 0 1 0 0,-1 0-1 0 0,1 0 0 0 0,0 1 0 0 0,0-1 0 0 0,0 0 0 0 0,0 1 0 0 0,0-1 0 0 0,-2 2 0 0 0,-1 0 269 0 0,0 1-1 0 0,0 0 1 0 0,0 0-1 0 0,1 0 0 0 0,-1 0 1 0 0,1 0-1 0 0,-6 8 0 0 0,-4 11-95 0 0,1 1-1 0 0,2 0 0 0 0,0 1 0 0 0,-8 29 1 0 0,-18 102 425 0 0,27-111-655 0 0,3 0-1 0 0,-1 64 0 0 0,7-84 20 0 0,1 0 0 0 0,1 0 0 0 0,1-1 0 0 0,1 1 0 0 0,2-1 1 0 0,9 29-1 0 0,-11-44-6 0 0,0 1 0 0 0,0-1 0 0 0,1 1 0 0 0,0-1 0 0 0,1 0 0 0 0,-1-1 0 0 0,2 0 0 0 0,-1 1 0 0 0,1-2 0 0 0,8 7 0 0 0,-9-8-71 0 0,0 0 0 0 0,0-1 0 0 0,0 0 0 0 0,1-1 0 0 0,-1 0 0 0 0,1 0 0 0 0,0 0 0 0 0,0 0 0 0 0,0-1 0 0 0,1-1 0 0 0,-1 1 0 0 0,0-1 0 0 0,11 0 0 0 0,32-3-4210 0 0,-34-1 174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29:06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3679 0 0,'0'0'167'0'0,"2"-1"-7"0"0,34-40 3422 0 0,-24 26-2709 0 0,1 1 1 0 0,0 1-1 0 0,18-15 1 0 0,-23 21-735 0 0,1 0 0 0 0,0 1 0 0 0,1 0 0 0 0,-1 1 0 0 0,1 0 0 0 0,19-7 0 0 0,-27 12-128 0 0,0 0 0 0 0,0 0 0 0 0,0 0 0 0 0,-1 0 0 0 0,1 0 0 0 0,0 1 0 0 0,0-1 0 0 0,0 0 0 0 0,-1 1 0 0 0,1 0 0 0 0,0-1 0 0 0,0 1 0 0 0,-1 0 0 0 0,4 2 0 0 0,18 14 80 0 0,-20-13-98 0 0,1 0 0 0 0,-1 0 0 0 0,0 1 0 0 0,0-1 0 0 0,0 1 0 0 0,-1 0 0 0 0,0 0-1 0 0,0 0 1 0 0,0 0 0 0 0,0 0 0 0 0,-1 0 0 0 0,0 0 0 0 0,0 1 0 0 0,0-1 0 0 0,0 10 0 0 0,-1 7-176 0 0,-1-1 0 0 0,-6 33 0 0 0,7-52 168 0 0,-12 74-89 0 0,-27 213-347 0 0,35-255 460 0 0,-3 45 59 0 0,7-67-50 0 0,0-1 1 0 0,0 0 0 0 0,2 0 0 0 0,3 21 0 0 0,-4-29 8 0 0,0-1 1 0 0,0 1-1 0 0,0-1 1 0 0,0 0-1 0 0,0 1 1 0 0,0-1-1 0 0,0 0 1 0 0,1 0-1 0 0,-1 0 1 0 0,1 0-1 0 0,-1 0 0 0 0,1 0 1 0 0,0 0-1 0 0,0-1 1 0 0,0 1-1 0 0,0-1 1 0 0,0 1-1 0 0,0-1 1 0 0,0 0-1 0 0,1 0 0 0 0,-1 0 1 0 0,0 0-1 0 0,1 0 1 0 0,-1 0-1 0 0,1-1 1 0 0,-1 1-1 0 0,1-1 1 0 0,-1 1-1 0 0,1-1 1 0 0,-1 0-1 0 0,1 0 0 0 0,-1 0 1 0 0,4-1-1 0 0,4-1 66 0 0,-1 0 0 0 0,0-1 0 0 0,0 0-1 0 0,-1 0 1 0 0,1-1 0 0 0,12-7 0 0 0,48-34 266 0 0,-53 34-332 0 0,22-18 8 0 0,0-2 1 0 0,-2-1-1 0 0,49-56 0 0 0,81-124-2258 0 0,-135 169 637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29:06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4319 0 0,'0'0'936'0'0,"2"-1"-796"0"0,8-5-112 0 0,4-1-27 0 0,-9 7-3 0 0,-4 0 3 0 0,1 0 1 0 0,0 0 0 0 0,0 0-1 0 0,0 0 1 0 0,0 0-1 0 0,0 0 1 0 0,0 0 0 0 0,-1 0-1 0 0,1-1 1 0 0,2 0-1 0 0,10-1 222 0 0,1 1 0 0 0,-1 0 0 0 0,1 1 0 0 0,-1 0 0 0 0,25 5 0 0 0,72 20 1071 0 0,-79-17-1119 0 0,68 15 126 0 0,-43-12-43 0 0,-2 3-1 0 0,69 27 0 0 0,-95-27-594 0 0,-26-13-6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29:06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11887 0 0,'-23'18'528'0'0,"10"3"112"0"0,-1 10-512 0 0,0 8-128 0 0,3 4 0 0 0,1-1 0 0 0,2 3 0 0 0,1 1-104 0 0,-1 3 16 0 0,0 1 8 0 0,2 1-24 0 0,0-1-8 0 0,-1-3 0 0 0,-1 3-3256 0 0,4 2-656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29:07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73 12119 0 0,'-5'-13'200'0'0,"1"2"89"0"0,1 0 0 0 0,0 0-1 0 0,-1-13 1 0 0,3 22 476 0 0,1 5-513 0 0,13 369 142 0 0,37 2-808 0 0,-42-332 167 0 0,26 110-1961 0 0,-1-54-2225 0 0,-16-59 1129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29:0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0 198 9439 0 0,'0'0'859'0'0,"1"3"-710"0"0,4 11-133 0 0,4 1 34 0 0,-6-13 1 0 0,-1 0 0 0 0,1 0 0 0 0,0-1 0 0 0,-1 1 0 0 0,1-1 1 0 0,0 1-1 0 0,0-1 0 0 0,0 0 0 0 0,0 0 0 0 0,0 0 0 0 0,0 0 1 0 0,0-1-1 0 0,1 1 0 0 0,-1-1 0 0 0,0 0 0 0 0,0 0 0 0 0,0 0 1 0 0,0 0-1 0 0,1-1 0 0 0,-1 1 0 0 0,0-1 0 0 0,0 0 0 0 0,4-1 0 0 0,9-4 156 0 0,-1 0 0 0 0,0-1 0 0 0,19-11-1 0 0,-18 9-96 0 0,89-52 10 0 0,36-19-424 0 0,-80 52-690 0 0,-2 0-3154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29:07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106 156 5039 0 0,'-7'2'209'0'0,"-27"2"292"0"0,23-3 1135 0 0,0 1 1 0 0,0 0 0 0 0,-14 5-1 0 0,23-6-328 0 0,0 6-1175 0 0,1-7-129 0 0,1 1 0 0 0,0-1 0 0 0,0 0 0 0 0,-1 1 0 0 0,1-1 1 0 0,0 1-1 0 0,0-1 0 0 0,0 1 0 0 0,0-1 0 0 0,0 1 0 0 0,-1-1 0 0 0,1 1 1 0 0,0-1-1 0 0,0 1 0 0 0,0-1 0 0 0,0 1 0 0 0,1-1 0 0 0,-1 1 1 0 0,0-1-1 0 0,0 1 0 0 0,0-1 0 0 0,0 1 0 0 0,4 10 77 0 0,-1-1 0 0 0,2-1-1 0 0,-1 1 1 0 0,1-1 0 0 0,1 1 0 0 0,-1-1-1 0 0,2-1 1 0 0,-1 1 0 0 0,1-1 0 0 0,14 13-1 0 0,35 39 536 0 0,-45-50-497 0 0,1-1 0 0 0,-1 0 0 0 0,2 0 0 0 0,-1-1-1 0 0,1-1 1 0 0,18 8 0 0 0,-26-13-96 0 0,-1-1 0 0 0,1 1 1 0 0,0-1-1 0 0,-1 0 0 0 0,1 0 0 0 0,0-1 0 0 0,0 0 1 0 0,0 1-1 0 0,0-2 0 0 0,0 1 0 0 0,-1 0 0 0 0,1-1 1 0 0,0 0-1 0 0,0 0 0 0 0,-1-1 0 0 0,1 1 0 0 0,0-1 1 0 0,-1 0-1 0 0,0 0 0 0 0,1 0 0 0 0,-1-1 0 0 0,7-5 1 0 0,-2-1 1 0 0,0 0 1 0 0,-1 0 0 0 0,-1 0 0 0 0,13-21-1 0 0,-12 18-15 0 0,4-9 9 0 0,-1 0 0 0 0,-1-1 1 0 0,9-27-1 0 0,-9 21-21 0 0,56-164 417 0 0,-67 192-406 0 0,1 0-1 0 0,0-1 1 0 0,0 1 0 0 0,0 0 0 0 0,0 0 0 0 0,1-1 0 0 0,-1 1 0 0 0,0 0 0 0 0,0 0 0 0 0,0 0 0 0 0,0-1 0 0 0,0 1 0 0 0,0 0 0 0 0,0 0 0 0 0,0 0 0 0 0,0-1 0 0 0,0 1 0 0 0,1 0 0 0 0,-1 0 0 0 0,0 0 0 0 0,0 0 0 0 0,0-1 0 0 0,0 1 0 0 0,1 0 0 0 0,-1 0 0 0 0,0 0 0 0 0,0 0 0 0 0,0 0-1 0 0,0 0 1 0 0,1-1 0 0 0,-1 1 0 0 0,0 0 0 0 0,0 0 0 0 0,1 0 0 0 0,-1 0 0 0 0,0 0 0 0 0,0 0 0 0 0,0 0 0 0 0,1 0 0 0 0,-1 0 0 0 0,0 0 0 0 0,0 0 0 0 0,1 0 0 0 0,-1 0 0 0 0,0 0 0 0 0,0 0 0 0 0,0 0 0 0 0,1 1 0 0 0,-1-1 0 0 0,0 0 0 0 0,0 0 0 0 0,0 0 0 0 0,1 0 0 0 0,8 17 67 0 0,3 29-104 0 0,-8-12 99 0 0,-1 2 1 0 0,-3 56-1 0 0,-14 72 180 0 0,9-118-234 0 0,-1 20 33 0 0,-8 65-5090 0 0,3-54-690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29:10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 2791 0 0,'-10'-10'14074'0'0,"11"11"-14059"0"0,-1 0 0 0 0,0 0 0 0 0,0 1 0 0 0,1-1 0 0 0,-1 0 0 0 0,1 0 0 0 0,-1 0 0 0 0,1 0 0 0 0,0 0 0 0 0,-1 0 0 0 0,2 1 1 0 0,3 4-1 0 0,84 197 307 0 0,-42-65-247 0 0,-31-94-161 0 0,-2 1 0 0 0,-2 0 0 0 0,-2 1-1 0 0,5 57 1 0 0,-14-45-916 0 0,-1-18-3424 0 0,1-16-566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29:08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2 352 6191 0 0,'0'-2'282'0'0,"-1"0"-188"0"0,0-2-2 0 0,4-13 94 0 0,-2 14-113 0 0,0 1 1 0 0,0-1-1 0 0,0 1 1 0 0,0 0-1 0 0,1-1 1 0 0,-1 1 0 0 0,0 0-1 0 0,1 0 1 0 0,0 0-1 0 0,-1 0 1 0 0,1 0-1 0 0,0 0 1 0 0,0 1-1 0 0,0-1 1 0 0,0 0-1 0 0,1 1 1 0 0,3-2 0 0 0,5-3 882 0 0,0 1 1 0 0,19-5 0 0 0,-9 2-269 0 0,139-58 319 0 0,-123 47-1047 0 0,-1 0 1 0 0,41-30-1 0 0,33-32-2790 0 0,-74 56-836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29:08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18 6991 0 0,'-21'16'312'0'0,"9"-3"64"0"0,5 3-304 0 0,-1-1-72 0 0,2-3 160 0 0,6 3 480 0 0,21-9-576 0 0,5-8 0 0 0,7-6 0 0 0,7-5-64 0 0,9-10-96 0 0,9-6 16 0 0,10-6-3360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29:10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2 411 5407 0 0,'-2'0'576'0'0,"3"0"19"0"0,8 0 645 0 0,35 3 2767 0 0,-26-5-2565 0 0,0 0 1 0 0,0-1 0 0 0,18-5-1 0 0,-10 0-326 0 0,35-16 0 0 0,105-67-1359 0 0,-82 42 810 0 0,110-41-606 0 0,7 15-2234 0 0,-68 27-4737 0 0,-95 34 2300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09.4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11 361 975 0 0,'-10'-7'3941'0'0,"29"-4"-3668"0"0,2-1 177 0 0,57-35 1189 0 0,134-58 0 0 0,33-19 89 0 0,-211 106-1476 0 0,-21 11-156 0 0,0 0 1 0 0,16-11-1 0 0,-27 16-53 0 0,4 0-22 0 0,-5 1-5 0 0,-7 21-816 0 0,3-14 164 0 0,0 0 1 0 0,0 0-1 0 0,-1-1 0 0 0,-6 9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0:47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2071 0 0,'0'0'4672'0'0,"0"1"-4093"0"0,2 7-265 0 0,0-1 0 0 0,1 0 0 0 0,-1-1 0 0 0,2 1 0 0 0,-1 0 0 0 0,1-1 0 0 0,0 0 0 0 0,9 12 0 0 0,43 44 1545 0 0,47 33 430 0 0,-89-84-2143 0 0,0-1 0 0 0,1 0 0 0 0,0-1-1 0 0,1-1 1 0 0,0-1 0 0 0,17 6 0 0 0,-30-11-141 0 0,15 0-42 0 0,-18-2-22 0 0,11-1-1233 0 0,-4-2-3388 0 0,0-1 673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29:11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12 230 17623 0 0,'0'0'1359'0'0,"-2"0"-879"0"0,-5-3-284 0 0,5 3 341 0 0,13-11 917 0 0,11-6-1092 0 0,45-26 1 0 0,-25 18-466 0 0,-13 8 77 0 0,0 1-1 0 0,1 1 1 0 0,1 2 0 0 0,51-15-1 0 0,-32 15-177 0 0,1 2-1 0 0,66-5 1 0 0,-106 15 120 0 0,0 1 0 0 0,0 0 1 0 0,0 0-1 0 0,0 1 0 0 0,0 0 0 0 0,17 4 0 0 0,-25-4 18 0 0,0 0-1 0 0,-1 0 1 0 0,1 0-1 0 0,0 0 1 0 0,0 0-1 0 0,-1 1 0 0 0,1-1 1 0 0,0 1-1 0 0,-1 0 1 0 0,0 0-1 0 0,1 0 0 0 0,-1 0 1 0 0,0 0-1 0 0,0 0 1 0 0,0 0-1 0 0,0 1 1 0 0,-1-1-1 0 0,1 1 0 0 0,-1-1 1 0 0,1 1-1 0 0,-1 0 1 0 0,0 0-1 0 0,0 0 0 0 0,0-1 1 0 0,0 1-1 0 0,-1 0 1 0 0,1 0-1 0 0,-1 6 1 0 0,-1 15-319 0 0,-1 1 0 0 0,-2-1 0 0 0,0 0-1 0 0,-11 32 1 0 0,13-51 343 0 0,-2 12-39 0 0,-44 189-139 0 0,43-178 581 0 0,2 0-1 0 0,1 1 1 0 0,1-1-1 0 0,1 1 1 0 0,6 39-1 0 0,-5-63-256 0 0,0-1 1 0 0,0 1-1 0 0,0 0 0 0 0,1 0 0 0 0,0-1 1 0 0,0 1-1 0 0,0-1 0 0 0,0 0 0 0 0,1 1 1 0 0,0-1-1 0 0,-1 0 0 0 0,2 0 0 0 0,-1-1 1 0 0,0 1-1 0 0,5 3 0 0 0,-4-4-33 0 0,0-1 0 0 0,-1 1 0 0 0,1-1 0 0 0,0 0 0 0 0,0-1-1 0 0,0 1 1 0 0,0-1 0 0 0,0 0 0 0 0,1 0 0 0 0,-1 0 0 0 0,0 0 0 0 0,0-1 0 0 0,1 1 0 0 0,-1-1 0 0 0,1 0-1 0 0,-1-1 1 0 0,6 0 0 0 0,1-2 50 0 0,1 0 0 0 0,-1 0 0 0 0,0-1 0 0 0,-1-1 1 0 0,1 0-1 0 0,17-11 0 0 0,56-45 365 0 0,-77 55-457 0 0,179-162 413 0 0,-115 100-503 0 0,49-41-106 0 0,66-65-2100 0 0,-124 112 53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29:16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416 248 4663 0 0,'0'-2'360'0'0,"6"-108"4266"0"0,-6 103-4334 0 0,0 0 1 0 0,0-1 0 0 0,-1 1-1 0 0,0 0 1 0 0,0 0 0 0 0,-1 1-1 0 0,0-1 1 0 0,0 0 0 0 0,0 0-1 0 0,-1 1 1 0 0,-3-7 0 0 0,4 10-222 0 0,0-1 0 0 0,-1 1 0 0 0,1 0 0 0 0,-1 0 1 0 0,1 0-1 0 0,-1 0 0 0 0,0 1 0 0 0,0-1 0 0 0,0 1 0 0 0,0 0 0 0 0,-1-1 1 0 0,1 2-1 0 0,-1-1 0 0 0,1 0 0 0 0,-1 1 0 0 0,0-1 0 0 0,1 1 0 0 0,-1 0 1 0 0,0 0-1 0 0,0 1 0 0 0,-6-1 0 0 0,1 0-39 0 0,0 1 0 0 0,0 1 0 0 0,0 0 1 0 0,0 0-1 0 0,0 0 0 0 0,0 1 0 0 0,1 1 0 0 0,-1-1 0 0 0,0 2 0 0 0,1-1 1 0 0,-10 6-1 0 0,8-3-59 0 0,0 1 0 0 0,0 0 0 0 0,1 1 1 0 0,0 0-1 0 0,0 1 0 0 0,0 0 0 0 0,-9 14 0 0 0,0 4-71 0 0,1 0 1 0 0,2 2-1 0 0,1 0 0 0 0,1 1 0 0 0,-12 42 0 0 0,19-52 52 0 0,0 0-1 0 0,-4 33 1 0 0,9-45 37 0 0,0-1 0 0 0,1 1 0 0 0,0 0 0 0 0,0 0 0 0 0,1 0 0 0 0,0 0 1 0 0,1 0-1 0 0,0-1 0 0 0,5 16 0 0 0,1-11-58 0 0,-4-9 62 0 0,-1 0-1 0 0,1 0 1 0 0,0-1-1 0 0,0 1 0 0 0,0-1 1 0 0,0 0-1 0 0,1 0 1 0 0,-1 0-1 0 0,1-1 1 0 0,-1 0-1 0 0,1 1 0 0 0,-1-1 1 0 0,1-1-1 0 0,0 1 1 0 0,6-1-1 0 0,9 0 15 0 0,0-1 1 0 0,28-6-1 0 0,-6 1 39 0 0,11 1 41 0 0,0 1-1 0 0,1 3 1 0 0,63 7 0 0 0,-105-4-71 0 0,1 0 0 0 0,-1 1 1 0 0,0 1-1 0 0,0 0 0 0 0,20 9 0 0 0,-27-10-15 0 0,1 0 0 0 0,-1 0-1 0 0,0 0 1 0 0,0 1 0 0 0,0 0-1 0 0,0 0 1 0 0,-1 1-1 0 0,1-1 1 0 0,-1 1 0 0 0,0 0-1 0 0,-1 0 1 0 0,1 0 0 0 0,3 9-1 0 0,-4-7 0 0 0,0 0 0 0 0,0 1-1 0 0,-1 0 1 0 0,0-1 0 0 0,-1 1-1 0 0,0 0 1 0 0,0 0 0 0 0,-1 0-1 0 0,1 0 1 0 0,-2 0 0 0 0,1 0-1 0 0,-1 0 1 0 0,0 0 0 0 0,-1-1-1 0 0,0 1 1 0 0,0 0 0 0 0,-1-1-1 0 0,-3 8 1 0 0,-5 6 30 0 0,-1 0 0 0 0,0-1 0 0 0,-2-1 0 0 0,-27 32 0 0 0,23-31-5 0 0,-1-1 0 0 0,-1-1-1 0 0,-1-1 1 0 0,0 0 0 0 0,-42 23-1 0 0,57-37-14 0 0,1 0 0 0 0,-1 0 0 0 0,0-1 0 0 0,1 0 0 0 0,-1 0 0 0 0,-12 2 0 0 0,16-4-9 0 0,-1 1 1 0 0,1-1-1 0 0,-1 0 0 0 0,1-1 0 0 0,-1 1 0 0 0,1 0 0 0 0,-1-1 1 0 0,1 1-1 0 0,-1-1 0 0 0,1 0 0 0 0,0 0 0 0 0,-1 0 0 0 0,1 0 0 0 0,0 0 1 0 0,0-1-1 0 0,-1 1 0 0 0,1 0 0 0 0,-3-4 0 0 0,1 1-44 0 0,0-1 1 0 0,1 1-1 0 0,0-1 0 0 0,0 1 0 0 0,0-1 0 0 0,1 0 1 0 0,-1 0-1 0 0,1 0 0 0 0,0 0 0 0 0,1-1 0 0 0,-1 1 1 0 0,1 0-1 0 0,0-1 0 0 0,0 1 0 0 0,1-1 0 0 0,0-5 1 0 0,0-7-331 0 0,1 0 0 0 0,1 0 0 0 0,6-26 0 0 0,1 3-1292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29:17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448 449 11599 0 0,'-6'-67'1143'0'0,"4"41"-1104"0"0,0 1 0 0 0,-2 0 0 0 0,0 0 0 0 0,-14-41 0 0 0,14 58-30 0 0,1 0 0 0 0,-2 0 0 0 0,1 1 0 0 0,-1 0 0 0 0,0 0 0 0 0,-1 0 0 0 0,0 1 0 0 0,0 0 0 0 0,0 0 0 0 0,0 0 0 0 0,-1 1 0 0 0,0-1 0 0 0,-1 2 0 0 0,1-1 0 0 0,-14-5 0 0 0,11 6-83 0 0,0 0 0 0 0,-1 0 0 0 0,1 1 0 0 0,0 1 0 0 0,-1 0-1 0 0,0 0 1 0 0,0 1 0 0 0,1 1 0 0 0,-1 0 0 0 0,0 0 0 0 0,0 1 0 0 0,-13 2 0 0 0,19-1 8 0 0,0-1-1 0 0,-1 1 1 0 0,1 0-1 0 0,0 0 1 0 0,0 0-1 0 0,1 1 1 0 0,-1 0 0 0 0,0 0-1 0 0,1 0 1 0 0,0 0-1 0 0,-7 7 1 0 0,5-3 11 0 0,0 0 0 0 0,1 0 0 0 0,0 0 1 0 0,0 1-1 0 0,1 0 0 0 0,-6 12 0 0 0,1 6-31 0 0,2 0-1 0 0,0 0 1 0 0,-5 46-1 0 0,4-15-71 0 0,1 58 0 0 0,7-84 107 0 0,1 1 0 0 0,2-1-1 0 0,10 46 1 0 0,-11-65 42 0 0,2 0 0 0 0,0-1 0 0 0,0 1 0 0 0,1 0-1 0 0,0-1 1 0 0,1 0 0 0 0,1-1 0 0 0,10 15 0 0 0,-15-21 26 0 0,1-1 1 0 0,0 0-1 0 0,1 0 1 0 0,-1 0-1 0 0,0 0 0 0 0,1 0 1 0 0,0 0-1 0 0,0-1 1 0 0,0 0-1 0 0,0 0 0 0 0,0 0 1 0 0,0 0-1 0 0,0-1 1 0 0,0 1-1 0 0,1-1 1 0 0,-1 0-1 0 0,1 0 0 0 0,-1-1 1 0 0,1 0-1 0 0,-1 1 1 0 0,1-1-1 0 0,-1-1 0 0 0,1 1 1 0 0,-1-1-1 0 0,8-1 1 0 0,-2-1 58 0 0,-1-1 1 0 0,0 0-1 0 0,0 0 1 0 0,-1-1-1 0 0,1 0 1 0 0,-1 0-1 0 0,0-1 0 0 0,-1 0 1 0 0,1 0-1 0 0,-1-1 1 0 0,0 0-1 0 0,-1 0 1 0 0,11-15-1 0 0,-1-3 23 0 0,-2 0 0 0 0,0 0 0 0 0,14-40 0 0 0,-21 45-86 0 0,0 0-1 0 0,-2 0 1 0 0,0-1-1 0 0,2-22 1 0 0,1-83-4 0 0,-6 67 62 0 0,1 33 1 0 0,-2 24 19 0 0,0 7-39 0 0,0 1 1 0 0,0-1-1 0 0,5 9 1 0 0,2 10-3 0 0,12 106 61 0 0,-17-98-71 0 0,2 0 0 0 0,0 0 0 0 0,20 60-1 0 0,-24-87-41 0 0,11 16 16 0 0,-12-21-11 0 0,0 1 0 0 0,1-1 0 0 0,-1 1 0 0 0,1-1 0 0 0,-1 1 0 0 0,0-1 0 0 0,1 0 0 0 0,-1 1 0 0 0,1-1 0 0 0,-1 0 0 0 0,1 1 0 0 0,0-1 0 0 0,-1 0 0 0 0,1 0 0 0 0,-1 1 0 0 0,1-1 0 0 0,0 0 0 0 0,-1 0 0 0 0,1 0 0 0 0,0 0 0 0 0,0 0 6 0 0,0 1-3 0 0,0-1-1 0 0,-1 0 1 0 0,1 0 0 0 0,0-1-1 0 0,0 1 1 0 0,-1 0-1 0 0,1 0 1 0 0,0 0-1 0 0,0 0 1 0 0,-1-1-1 0 0,1 1 1 0 0,0 0 0 0 0,-1 0-1 0 0,1-1 1 0 0,0 1-1 0 0,-1-1 1 0 0,1 1-1 0 0,0-1 1 0 0,-1 1 0 0 0,1-1-1 0 0,-1 1 1 0 0,1-2-1 0 0,0 2 7 0 0,3-4 13 0 0,-1 0-1 0 0,1 0 1 0 0,-1 0-1 0 0,0-1 0 0 0,0 1 1 0 0,0-1-1 0 0,3-8 1 0 0,12-37 150 0 0,44-205 482 0 0,-57 232-285 0 0,1 0 0 0 0,12-28 0 0 0,-18 50-359 0 0,0 1 1 0 0,0-1-1 0 0,0 1 0 0 0,0 0 0 0 0,1 0 0 0 0,-1-1 1 0 0,0 1-1 0 0,0 0 0 0 0,0-1 0 0 0,0 1 0 0 0,1 0 1 0 0,-1-1-1 0 0,0 1 0 0 0,0 0 0 0 0,1 0 0 0 0,-1-1 1 0 0,0 1-1 0 0,0 0 0 0 0,1 0 0 0 0,-1 0 0 0 0,0 0 1 0 0,1-1-1 0 0,-1 1 0 0 0,0 0 0 0 0,1 0 0 0 0,-1 0 1 0 0,0 0-1 0 0,1 0 0 0 0,-1 0 0 0 0,0 0 0 0 0,1 0 1 0 0,-1 0-1 0 0,0 0 0 0 0,1 0 0 0 0,-1 0 0 0 0,0 0 1 0 0,1 0-1 0 0,-1 0 0 0 0,1 0 0 0 0,11 9 267 0 0,-10-7-328 0 0,3 3 80 0 0,1 0 0 0 0,-2 1 0 0 0,1-1 0 0 0,-1 1 0 0 0,0 0 0 0 0,0 0 0 0 0,0 1 0 0 0,-1-1 0 0 0,0 1 0 0 0,2 8 0 0 0,3 11 74 0 0,7 37-1 0 0,-11-38-92 0 0,5 12 5 0 0,0 3 27 0 0,-2 1 1 0 0,-1 0 0 0 0,0 65-1 0 0,-4-120-6 0 0,-1-1-1 0 0,2 0 0 0 0,0 1 1 0 0,6-17-1 0 0,23-93-38 0 0,-21 76 0 0 0,-8 34 3 0 0,1 0 1 0 0,1 0-1 0 0,0 1 0 0 0,1 0 0 0 0,14-24 0 0 0,-17 32 0 0 0,0 1-1 0 0,0 0 0 0 0,1-1 1 0 0,-1 1-1 0 0,1 0 0 0 0,0 1 1 0 0,0-1-1 0 0,1 1 1 0 0,-1 0-1 0 0,1 0 0 0 0,-1 0 1 0 0,1 0-1 0 0,0 1 0 0 0,0 0 1 0 0,0 0-1 0 0,1 0 0 0 0,-1 1 1 0 0,8-2-1 0 0,3 4-2 0 0,-10 1-6 0 0,-1 1 1 0 0,1-1-1 0 0,-1 1 0 0 0,0 0 0 0 0,0 0 0 0 0,0 1 1 0 0,0-1-1 0 0,0 1 0 0 0,-1 0 0 0 0,0 1 0 0 0,0-1 1 0 0,0 1-1 0 0,0 0 0 0 0,-1 0 0 0 0,1 0 0 0 0,3 8 1 0 0,-1 5-9 0 0,-1 0 1 0 0,0 0-1 0 0,-1 0 1 0 0,-1 0-1 0 0,1 31 1 0 0,-2-22-5 0 0,10 44-1 0 0,-12-71 20 0 0,0 1 0 0 0,0-1 0 0 0,0 1-1 0 0,0 0 1 0 0,0-1 0 0 0,1 1 0 0 0,-1-1 0 0 0,0 1 0 0 0,0-1-1 0 0,1 1 1 0 0,-1-1 0 0 0,0 1 0 0 0,1-1 0 0 0,-1 1-1 0 0,0-1 1 0 0,1 1 0 0 0,0 0 0 0 0,0-1 3 0 0,-1 0 0 0 0,1 0 1 0 0,0 0-1 0 0,0-1 0 0 0,-1 1 0 0 0,1 0 1 0 0,0 0-1 0 0,-1 0 0 0 0,1 0 0 0 0,0-1 0 0 0,-1 1 1 0 0,1 0-1 0 0,0-1 0 0 0,-1 1 0 0 0,1-1 1 0 0,-1 1-1 0 0,1 0 0 0 0,-1-1 0 0 0,1 1 1 0 0,-1-1-1 0 0,1 1 0 0 0,-1-1 0 0 0,1 0 0 0 0,-1 1 1 0 0,1-2-1 0 0,12-19 90 0 0,-12 19-75 0 0,8-18 177 0 0,0-1 1 0 0,-2 0 0 0 0,8-29 0 0 0,-3 6-88 0 0,6-16-93 0 0,-4 9 3 0 0,2 2 1 0 0,36-76-1 0 0,-49 120-19 0 0,0 0 0 0 0,0 0 0 0 0,0 1 0 0 0,1-1 0 0 0,3-4 0 0 0,5 1 0 0 0,-11 7-9 0 0,1 1-1 0 0,-1 0 1 0 0,1 0-1 0 0,-1 0 0 0 0,1 0 1 0 0,-1 0-1 0 0,1 0 1 0 0,-1 1-1 0 0,1-1 1 0 0,-1 0-1 0 0,1 1 1 0 0,-1-1-1 0 0,1 1 0 0 0,-1-1 1 0 0,0 1-1 0 0,1 0 1 0 0,-1 0-1 0 0,0 0 1 0 0,0-1-1 0 0,1 1 0 0 0,-1 0 1 0 0,0 0-1 0 0,0 1 1 0 0,0-1-1 0 0,0 0 1 0 0,0 0-1 0 0,1 3 1 0 0,2 1-50 0 0,-1 1 1 0 0,1 0 0 0 0,-1-1-1 0 0,0 1 1 0 0,2 9 0 0 0,9 28-1 0 0,38 109-306 0 0,-42-130 319 0 0,0 0 0 0 0,1-1 0 0 0,1 0-1 0 0,25 32 1 0 0,-33-49 53 0 0,0 1 0 0 0,0-1-1 0 0,0 0 1 0 0,1 0-1 0 0,-1 0 1 0 0,1-1 0 0 0,0 1-1 0 0,0-1 1 0 0,0-1 0 0 0,1 1-1 0 0,8 3 1 0 0,-10-5-2 0 0,0 0 1 0 0,-1-1 0 0 0,1 1-1 0 0,0-1 1 0 0,0 0-1 0 0,0 0 1 0 0,0 0-1 0 0,-1 0 1 0 0,1-1 0 0 0,0 1-1 0 0,0-1 1 0 0,0 0-1 0 0,-1 0 1 0 0,1-1-1 0 0,-1 1 1 0 0,1-1-1 0 0,-1 1 1 0 0,7-6 0 0 0,0 0 21 0 0,-1-1 1 0 0,0 0 0 0 0,-1-1 0 0 0,1 0 0 0 0,-2 0-1 0 0,1-1 1 0 0,-1 0 0 0 0,-1 0 0 0 0,9-18 0 0 0,-3 2-10 0 0,-2-1 0 0 0,-1 1 0 0 0,7-30 0 0 0,-13 42-18 0 0,0-2 1 0 0,0 1-1 0 0,-2 0 0 0 0,0 0 0 0 0,0-1 0 0 0,-4-24 1 0 0,3 35-2 0 0,-1 0 0 0 0,0 1 1 0 0,0-1-1 0 0,0 0 0 0 0,-1 1 1 0 0,1-1-1 0 0,-1 0 0 0 0,0 1 1 0 0,-1 0-1 0 0,1 0 0 0 0,-1-1 1 0 0,0 2-1 0 0,0-1 1 0 0,0 0-1 0 0,0 0 0 0 0,-1 1 1 0 0,1 0-1 0 0,-1 0 0 0 0,0 0 1 0 0,0 0-1 0 0,0 0 0 0 0,0 1 1 0 0,-1 0-1 0 0,-7-3 1 0 0,2 2-40 0 0,-2 0 0 0 0,1 0 0 0 0,0 1 0 0 0,0 1 0 0 0,-1 0 0 0 0,-12 0 0 0 0,20 1 29 0 0,0 0-1 0 0,0 0 0 0 0,1 1 1 0 0,-1-1-1 0 0,0 1 0 0 0,0 0 0 0 0,0 0 1 0 0,1 0-1 0 0,-1 1 0 0 0,1-1 0 0 0,-1 1 1 0 0,1 0-1 0 0,-1 0 0 0 0,1 0 0 0 0,0 1 1 0 0,0-1-1 0 0,0 1 0 0 0,0-1 0 0 0,1 1 1 0 0,-1 0-1 0 0,-2 4 0 0 0,1 0-8 0 0,1 0 1 0 0,0 1-1 0 0,1-1 0 0 0,-1 1 0 0 0,1 0 1 0 0,1-1-1 0 0,0 1 0 0 0,0 0 0 0 0,0 0 0 0 0,1 0 1 0 0,0 0-1 0 0,1 0 0 0 0,-1 0 0 0 0,2 0 0 0 0,-1-1 1 0 0,4 10-1 0 0,2 9 12 0 0,2-2 0 0 0,1 1 0 0 0,21 35 0 0 0,-26-50 44 0 0,1 0-1 0 0,0-1 0 0 0,1 1 1 0 0,0-1-1 0 0,0-1 0 0 0,1 1 1 0 0,0-1-1 0 0,1-1 1 0 0,0 1-1 0 0,0-1 0 0 0,0-1 1 0 0,1 0-1 0 0,0 0 0 0 0,0-1 1 0 0,0 0-1 0 0,1-1 0 0 0,0 0 1 0 0,0-1-1 0 0,0 0 0 0 0,0 0 1 0 0,0-1-1 0 0,21 0 1 0 0,-26-2-38 0 0,1 0 0 0 0,0 0 1 0 0,-1-1-1 0 0,1 0 0 0 0,-1-1 1 0 0,1 1-1 0 0,-1-1 1 0 0,1 0-1 0 0,-1-1 0 0 0,0 0 1 0 0,0 0-1 0 0,0 0 0 0 0,5-5 1 0 0,-1 1-342 0 0,-1-1 0 0 0,0 0 0 0 0,0-1 0 0 0,-1 0 1 0 0,0-1-1 0 0,8-12 0 0 0,5-12-1048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29:18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7 9359 0 0,'0'0'1094'0'0,"1"-2"-406"0"0,-1 1-666 0 0,0 1 0 0 0,0 0 0 0 0,1 0 0 0 0,-1-1 0 0 0,0 1 0 0 0,0 0 0 0 0,0 0 0 0 0,0-1 0 0 0,0 1 0 0 0,1 0 0 0 0,-1 0 0 0 0,0 0-1 0 0,0 0 1 0 0,0-1 0 0 0,1 1 0 0 0,-1 0 0 0 0,0 0 0 0 0,0 0 0 0 0,1 0 0 0 0,-1 0 0 0 0,0 0 0 0 0,0 0 0 0 0,1-1 0 0 0,-1 1 0 0 0,0 0 0 0 0,0 0 0 0 0,1 0 0 0 0,-1 0 0 0 0,0 0 0 0 0,0 0 0 0 0,1 0 0 0 0,-1 0 0 0 0,0 0 0 0 0,0 0 0 0 0,1 1 0 0 0,-1-1 0 0 0,0 0 0 0 0,0 0 0 0 0,1 0 0 0 0,-1 0 0 0 0,0 0 0 0 0,0 0 0 0 0,1 1 0 0 0,-1-1 0 0 0,13 15 1614 0 0,-8-7-900 0 0,0 1 1 0 0,6 15-1 0 0,-4 3-788 0 0,0-1 1 0 0,-2 1-1 0 0,2 33 0 0 0,-2-20 3 0 0,15 121-96 0 0,46 289-171 0 0,-56-400 320 0 0,56 247-30 0 0,-52-248 67 0 0,2-1 0 0 0,3 0-1 0 0,47 87 1 0 0,-54-115-17 0 0,1 0 0 0 0,1-1 0 0 0,21 22 0 0 0,-27-33-11 0 0,0 0 0 0 0,0-1 0 0 0,0 0 0 0 0,1-1-1 0 0,0 0 1 0 0,1 0 0 0 0,0-1 0 0 0,-1 0-1 0 0,15 5 1 0 0,-21-9-13 0 0,1 0 0 0 0,0-1 0 0 0,-1 1 0 0 0,1-1 0 0 0,0 1 0 0 0,0-1 0 0 0,0 0 0 0 0,-1-1 0 0 0,1 1 0 0 0,0-1 0 0 0,-1 0 0 0 0,1 1 0 0 0,0-2 0 0 0,-1 1 0 0 0,1 0 0 0 0,-1-1 0 0 0,1 1 0 0 0,-1-1 0 0 0,0 0 0 0 0,0 0 0 0 0,0-1 0 0 0,0 1 0 0 0,0-1 0 0 0,0 1 0 0 0,-1-1 0 0 0,1 0 0 0 0,-1 0 0 0 0,0 0 0 0 0,0 0 0 0 0,0 0 0 0 0,0-1 0 0 0,0 1 0 0 0,2-7 0 0 0,3-12 19 0 0,-1-1 0 0 0,-1 0-1 0 0,4-31 1 0 0,-1-73 101 0 0,-7 103-123 0 0,2-24 23 0 0,-3 0 0 0 0,-2 0-1 0 0,-2 0 1 0 0,-12-54 0 0 0,11 80 2 0 0,-1 1 1 0 0,-1-1-1 0 0,0 1 0 0 0,-2 0 1 0 0,-1 1-1 0 0,0 0 1 0 0,-1 1-1 0 0,-2 0 1 0 0,1 0-1 0 0,-2 1 1 0 0,-17-17-1 0 0,17 21-14 0 0,-1 1 0 0 0,0 0 0 0 0,-1 1 0 0 0,0 0-1 0 0,-1 1 1 0 0,0 1 0 0 0,-22-9 0 0 0,29 15-23 0 0,0 1 0 0 0,-1 0 0 0 0,1 0 0 0 0,-1 1 0 0 0,0 0 0 0 0,0 1 0 0 0,1 0 0 0 0,-1 1 0 0 0,0 0 0 0 0,0 1 0 0 0,0 0 0 0 0,0 0 0 0 0,0 2 0 0 0,-16 4 0 0 0,15-2-32 0 0,-1 0 0 0 0,1 1 1 0 0,0 0-1 0 0,1 1 1 0 0,0 1-1 0 0,-15 11 1 0 0,3 1-102 0 0,-35 41 0 0 0,51-53 141 0 0,1 1 0 0 0,-1 0 0 0 0,2 0 0 0 0,-1 0 0 0 0,-7 18 0 0 0,9-20 25 0 0,3-4 112 0 0,4-4-72 0 0,7-2-56 0 0,-2 0 0 0 0,1-1 0 0 0,0-1 0 0 0,-1 1 0 0 0,1-1-1 0 0,7-7 1 0 0,1-2-2 0 0,26-26-1 0 0,0-5 1 0 0,122-123 0 0 0,11 14 0 0 0,-169 147-13 0 0,1 1-1 0 0,1 1 1 0 0,-1-1-1 0 0,1 2 1 0 0,0-1-1 0 0,18-5 1 0 0,-27 10 10 0 0,0 0 1 0 0,0-1 0 0 0,0 1 0 0 0,1 0 0 0 0,-1 0 0 0 0,0 0 0 0 0,0 0 0 0 0,0 0 0 0 0,0 0 0 0 0,1 0-1 0 0,-1 0 1 0 0,0 0 0 0 0,0 0 0 0 0,0 0 0 0 0,0 0 0 0 0,1 0 0 0 0,-1 1 0 0 0,0-1 0 0 0,0 0 0 0 0,0 0-1 0 0,0 0 1 0 0,1 0 0 0 0,-1 0 0 0 0,0 0 0 0 0,0 0 0 0 0,0 0 0 0 0,0 0 0 0 0,0 1 0 0 0,0-1 0 0 0,1 0-1 0 0,-1 0 1 0 0,0 0 0 0 0,5 5-21 0 0,-1 0 0 0 0,0 0 0 0 0,0 1 0 0 0,0-1 1 0 0,-1 1-1 0 0,1 0 0 0 0,-1 0 0 0 0,-1 0 0 0 0,5 13 0 0 0,13 65-275 0 0,-17-65 251 0 0,10 66-39 0 0,-9-49 46 0 0,10 39 0 0 0,-9-56 38 0 0,18 58-33 0 0,-20-69 31 0 0,0-1 1 0 0,1 1 0 0 0,0-1-1 0 0,0 0 1 0 0,0 0 0 0 0,1 0 0 0 0,8 8-1 0 0,-3-6 15 0 0,-5-8 32 0 0,-2-1-23 0 0,1-1 0 0 0,-1 0 1 0 0,0 0-1 0 0,1 0 0 0 0,-1 0 0 0 0,0 0 1 0 0,0-1-1 0 0,0 0 0 0 0,0 0 1 0 0,0 1-1 0 0,5-6 0 0 0,-2 2 13 0 0,-1 0 0 0 0,0-1 0 0 0,0 0 0 0 0,-1 0 0 0 0,5-8 0 0 0,1-5 19 0 0,0 0 0 0 0,-2-1 1 0 0,7-23-1 0 0,-4 11-40 0 0,-2-1-1 0 0,-2-1 1 0 0,-1 1-1 0 0,-2-1 1 0 0,1-64 0 0 0,-6 67-10 0 0,1 6 11 0 0,-1-1 0 0 0,-4-27 0 0 0,3 46-6 0 0,1 0 0 0 0,-1 0 1 0 0,0 0-1 0 0,-1 0 0 0 0,1 1 0 0 0,-1-1 0 0 0,-1 1 1 0 0,1-1-1 0 0,-1 1 0 0 0,0 0 0 0 0,-10-11 1 0 0,10 14-10 0 0,0 0 0 0 0,0 0 0 0 0,0 0 0 0 0,-1 0 0 0 0,1 1 0 0 0,-1-1 0 0 0,1 1 0 0 0,-1 0 0 0 0,0 1 0 0 0,0-1 0 0 0,0 1 0 0 0,0 0 0 0 0,0 0 0 0 0,0 0 0 0 0,0 1 0 0 0,0 0 0 0 0,0 0 0 0 0,0 0 0 0 0,-7 2 0 0 0,-5 1-14 0 0,0 0-1 0 0,0 2 0 0 0,0 0 1 0 0,-19 9-1 0 0,25-9 9 0 0,0 0 0 0 0,1 1 1 0 0,-1 0-1 0 0,1 1 0 0 0,1 0 0 0 0,-1 0 0 0 0,-9 11 1 0 0,13-12-11 0 0,0 1 1 0 0,0 0 0 0 0,1 0 0 0 0,0 0 0 0 0,1 1 0 0 0,-1-1 0 0 0,1 1 0 0 0,1 0 0 0 0,0 1-1 0 0,-3 11 1 0 0,5-16 16 0 0,0-1 0 0 0,0 0 1 0 0,1 1-1 0 0,-1-1 0 0 0,1 1 0 0 0,0-1 0 0 0,0 0 0 0 0,1 1 0 0 0,-1-1 0 0 0,1 1 0 0 0,-1-1 0 0 0,1 0 0 0 0,0 1 0 0 0,0-1 0 0 0,1 0 1 0 0,-1 0-1 0 0,1 0 0 0 0,0 0 0 0 0,2 3 0 0 0,-2-3 2 0 0,0-1-1 0 0,1 0 1 0 0,-1 1 0 0 0,1-1-1 0 0,-1 0 1 0 0,1-1 0 0 0,0 1-1 0 0,0 0 1 0 0,0-1 0 0 0,0 0-1 0 0,0 0 1 0 0,0 0 0 0 0,0 0-1 0 0,0 0 1 0 0,0 0 0 0 0,1-1 0 0 0,-1 0-1 0 0,0 1 1 0 0,0-1 0 0 0,4-1-1 0 0,3 1 24 0 0,-1-1-1 0 0,1-1 0 0 0,-1 0 1 0 0,1 0-1 0 0,-1-1 0 0 0,0 0 0 0 0,0 0 1 0 0,0-1-1 0 0,13-8 0 0 0,-7 1 27 0 0,0 0-1 0 0,0-1 0 0 0,-1 0 1 0 0,13-14-1 0 0,95-99 27 0 0,-114 117-68 0 0,0 1 0 0 0,1 1 0 0 0,-1 0 0 0 0,1 0 0 0 0,1 0 0 0 0,-1 1 0 0 0,19-7 0 0 0,-9 10-21 0 0,1 6-80 0 0,-16-2 43 0 0,0 0 1 0 0,0 0 0 0 0,1 1-1 0 0,-2 0 1 0 0,1 0 0 0 0,0 0-1 0 0,-1 0 1 0 0,1 0 0 0 0,-1 1-1 0 0,0-1 1 0 0,0 1 0 0 0,0 0-1 0 0,0 0 1 0 0,-1 0 0 0 0,0 0-1 0 0,0 1 1 0 0,0-1 0 0 0,0 1-1 0 0,1 5 1 0 0,1 10-39 0 0,0 0-1 0 0,0 1 1 0 0,-1 25 0 0 0,2 7 206 0 0,-1-30 144 0 0,1 0 0 0 0,0-1-1 0 0,12 30 1 0 0,-13-46-241 0 0,-1 1 1 0 0,1-1-1 0 0,0 0 0 0 0,0-1 1 0 0,1 1-1 0 0,-1-1 0 0 0,1 0 0 0 0,0 0 1 0 0,1 0-1 0 0,-1-1 0 0 0,1 1 1 0 0,0-1-1 0 0,0-1 0 0 0,0 1 1 0 0,1-1-1 0 0,8 3 0 0 0,-1-1 29 0 0,1 0 1 0 0,-1-1-1 0 0,1-1 0 0 0,0 0 0 0 0,0-1 0 0 0,25 0 0 0 0,-32-2-46 0 0,1-1 1 0 0,-1 0-1 0 0,0 0 0 0 0,1 0 0 0 0,-1-1 0 0 0,0-1 1 0 0,0 1-1 0 0,0-1 0 0 0,0-1 0 0 0,-1 1 0 0 0,0-1 1 0 0,1-1-1 0 0,-1 1 0 0 0,12-11 0 0 0,-9 5-374 0 0,1-1-1 0 0,-2 0 1 0 0,0-1 0 0 0,0 1-1 0 0,-1-2 1 0 0,-1 1 0 0 0,11-25-1 0 0,0-3-1761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29:1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14831 0 0,'0'0'679'0'0,"0"4"-15"0"0,1 6-606 0 0,0 1 0 0 0,1-1 1 0 0,-1 0-1 0 0,7 18 0 0 0,19 45-53 0 0,-12-35 44 0 0,72 258 75 0 0,-58-187-104 0 0,29 176-989 0 0,-24 4-504 0 0,-27-191-5246 0 0,-7-95 5730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29:19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30 116 4663 0 0,'-12'-20'294'0'0,"-5"-7"2723"0"0,17 27-2920 0 0,1 0 0 0 0,-1 0 0 0 0,0-1 0 0 0,0 1 1 0 0,0 0-1 0 0,0 0 0 0 0,0-1 0 0 0,0 1 0 0 0,0 0 0 0 0,0-1 0 0 0,0 1 0 0 0,0 0 0 0 0,0 0 0 0 0,0-1 0 0 0,0 1 1 0 0,0 0-1 0 0,0-1 0 0 0,0 1 0 0 0,0 0 0 0 0,0 0 0 0 0,0-1 0 0 0,0 1 0 0 0,-1-1 0 0 0,1 1-32 0 0,0 0 0 0 0,0-1 0 0 0,0 1 0 0 0,-1 0-1 0 0,1-1 1 0 0,0 1 0 0 0,0 0 0 0 0,0-1 0 0 0,0 1-1 0 0,0-1 1 0 0,0 1 0 0 0,0 0 0 0 0,0-1 0 0 0,0 1-1 0 0,0 0 1 0 0,0-1 0 0 0,0 1 0 0 0,0-1 0 0 0,1 1 0 0 0,-1 0-1 0 0,0-1 1 0 0,0 1 0 0 0,0 0 0 0 0,0-1 0 0 0,1 1-1 0 0,-1 0 1 0 0,0 0 0 0 0,0-1 0 0 0,1 1 0 0 0,2-4 210 0 0,1 1 1 0 0,-1 0 0 0 0,1-1-1 0 0,0 2 1 0 0,0-1-1 0 0,0 0 1 0 0,0 1 0 0 0,1 0-1 0 0,-1 0 1 0 0,1 0 0 0 0,-1 0-1 0 0,8-1 1 0 0,6-1 256 0 0,36-5-1 0 0,-14 6-291 0 0,0 3 0 0 0,0 0 0 0 0,53 9 0 0 0,-87-8-243 0 0,0 0-1 0 0,0 0 0 0 0,0 1 1 0 0,0-1-1 0 0,0 1 0 0 0,-1 1 1 0 0,1-1-1 0 0,-1 1 1 0 0,1 0-1 0 0,-1 0 0 0 0,0 1 1 0 0,0 0-1 0 0,-1 0 0 0 0,6 5 1 0 0,-7-5-25 0 0,0 0 0 0 0,0 0 0 0 0,0 1 0 0 0,0-1 0 0 0,-1 1 0 0 0,0 0 0 0 0,0 0 0 0 0,0 0 0 0 0,0 0 0 0 0,-1 0 0 0 0,0 0 0 0 0,0 0 0 0 0,0 1 0 0 0,-1-1 0 0 0,1 0 0 0 0,-2 9 0 0 0,-5 32-519 0 0,-22 88 0 0 0,27-129 493 0 0,-13 41-790 0 0,-1-1 0 0 0,-2 0 0 0 0,-3 0 0 0 0,-1-2 0 0 0,-35 52 0 0 0,49-83 26 0 0,-2-1 0 0 0,-12 15 0 0 0,2-8-514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29:19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 13703 0 0,'0'0'1246'0'0,"-1"3"-1028"0"0,-1 5-104 0 0,-1 1-1 0 0,0-1 1 0 0,-1 0-1 0 0,1 0 1 0 0,-1 0-1 0 0,-7 10 1 0 0,-36 44 401 0 0,8-14-422 0 0,9-3-94 0 0,1 0 1 0 0,-22 51-1 0 0,36-64-13 0 0,1 2 0 0 0,2 0 0 0 0,2 0 0 0 0,-7 37 0 0 0,6-2-43 0 0,-6 109 1 0 0,17-143 44 0 0,1 1 0 0 0,1-1 0 0 0,2 1 1 0 0,2-1-1 0 0,10 35 0 0 0,-12-57 20 0 0,0 0 1 0 0,1 0-1 0 0,1 0 0 0 0,0-1 1 0 0,1 0-1 0 0,0 0 1 0 0,1 0-1 0 0,0-1 0 0 0,15 15 1 0 0,-17-20-6 0 0,1 0 1 0 0,0 0-1 0 0,-1-1 0 0 0,2 0 1 0 0,-1-1-1 0 0,1 1 0 0 0,-1-1 1 0 0,1-1-1 0 0,0 0 1 0 0,0 0-1 0 0,1 0 0 0 0,-1-1 1 0 0,1 0-1 0 0,-1-1 0 0 0,1 0 1 0 0,10 0-1 0 0,-8-1-232 0 0,0-1 0 0 0,-1 0 0 0 0,1-1-1 0 0,-1 0 1 0 0,0-1 0 0 0,1 0 0 0 0,-1-1 0 0 0,-1 0-1 0 0,1 0 1 0 0,15-10 0 0 0,14-12-1194 0 0</inkml:trace>
  <inkml:trace contextRef="#ctx0" brushRef="#br0" timeOffset="1">754 136 14479 0 0,'0'0'1116'0'0,"1"4"-730"0"0,4 18 508 0 0,1 1 0 0 0,15 37 0 0 0,26 43-159 0 0,10 23-1303 0 0,-50-106 401 0 0,0-1 1 0 0,-2 1-1 0 0,0 0 0 0 0,2 35 1 0 0,-5-16-714 0 0,-7 74 1 0 0,-1-63-2172 0 0,-13 51-1 0 0,17-95 2380 0 0,0 1 0 0 0,0-1 0 0 0,0 0 0 0 0,-1 0-1 0 0,0 0 1 0 0,-3 6 0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29:20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0 629 12671 0 0,'0'0'3408'0'0,"3"-2"-2737"0"0,186-175 1213 0 0,-155 141-1864 0 0,-2-1-1 0 0,33-52 1 0 0,12-14-76 0 0,-69 93-170 0 0,70-80-442 0 0,-64 75-864 0 0,1 1 1 0 0,1 0-1 0 0,28-19 1 0 0,-29 25-2967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29:20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16991 0 0,'3'-1'1304'0'0,"26"-5"-519"0"0,2 1 1 0 0,-1 1-1 0 0,36 0 0 0 0,96 13 489 0 0,-132-3-1265 0 0,0 0 0 0 0,-1 2 0 0 0,0 1 0 0 0,0 2 0 0 0,-1 1 0 0 0,0 1 0 0 0,-1 1 0 0 0,34 23 0 0 0,-46-26-35 0 0,0 0 0 0 0,-1 1-1 0 0,0 0 1 0 0,-1 1 0 0 0,0 1-1 0 0,-1 0 1 0 0,0 1 0 0 0,-2 0-1 0 0,1 0 1 0 0,-2 2 0 0 0,0-1 0 0 0,-1 1-1 0 0,-1 0 1 0 0,0 0 0 0 0,-2 1-1 0 0,0 0 1 0 0,5 30 0 0 0,-6-10-28 0 0,-1 0 0 0 0,-1 0 0 0 0,-3 0 0 0 0,-1 0 0 0 0,-1 0 0 0 0,-2 0-1 0 0,-2-1 1 0 0,-2 0 0 0 0,-1 0 0 0 0,-2-1 0 0 0,-1 0 0 0 0,-18 33 0 0 0,-162 302-676 0 0,164-314 469 0 0,-66 129-1184 0 0,28-65-3408 0 0,2-13-1322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3:25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1068 2303 0 0,'0'0'102'0'0,"0"1"-1"0"0,0 1-85 0 0,0-1-13 0 0,0 0 1 0 0,-1 0-1 0 0,1-1 0 0 0,0 1 1 0 0,0 0-1 0 0,-1 0 1 0 0,1-1-1 0 0,0 1 0 0 0,-1 0 1 0 0,1 0-1 0 0,0-1 0 0 0,-1 1 1 0 0,1 0-1 0 0,-1-1 1 0 0,1 1-1 0 0,-1-1 0 0 0,1 1 1 0 0,-2 0-1 0 0,-5 7 1552 0 0,6-7-1027 0 0,-4 8 5134 0 0,5-11-5162 0 0,1-6-121 0 0,-1 0-1 0 0,1 1 0 0 0,1-1 1 0 0,0 1-1 0 0,4-15 0 0 0,21-38 578 0 0,-8 18-594 0 0,10-37 87 0 0,-3-2 0 0 0,26-143 0 0 0,-41 163-323 0 0,5-120 0 0 0,-16 169-108 0 0,-1 0 0 0 0,-1-1 0 0 0,0 1 0 0 0,0 0 0 0 0,-1 0 0 0 0,-1 0 0 0 0,0 0 0 0 0,-1 1 0 0 0,0-1 0 0 0,0 1 0 0 0,-1 1 1 0 0,-9-13-1 0 0,-11-16 108 0 0,22 33-184 0 0,3 4 36 0 0,-1 1 0 0 0,1 0 0 0 0,0 0 0 0 0,0 0 1 0 0,-1 0-1 0 0,1 0 0 0 0,-1 0 0 0 0,1 0 1 0 0,-1 0-1 0 0,1 1 0 0 0,-1-1 0 0 0,1 0 0 0 0,-1 1 1 0 0,0-1-1 0 0,1 1 0 0 0,-1 0 0 0 0,0 0 1 0 0,0 0-1 0 0,1 0 0 0 0,-1 0 0 0 0,0 0 0 0 0,1 0 1 0 0,-3 1-1 0 0,-5 0-97 0 0,1 1 0 0 0,0 1 1 0 0,-12 4-1 0 0,7-3-93 0 0,-14 7-13 0 0,-1 0 0 0 0,-41 24 1 0 0,66-32 181 0 0,-5 3 32 0 0,0 0 11 0 0,-1 0-10 0 0,11-24-44 0 0,1 12 77 0 0,0-1 0 0 0,0 1 0 0 0,1 1 0 0 0,-1-1 0 0 0,1 0 0 0 0,1 1 0 0 0,6-8 0 0 0,39-31 271 0 0,-38 34-233 0 0,-3 3-21 0 0,0 0 0 0 0,0 1 0 0 0,1 1 0 0 0,0-1 0 0 0,0 1 0 0 0,0 1 0 0 0,1 0 0 0 0,-1 0 0 0 0,1 1-1 0 0,0 1 1 0 0,0 0 0 0 0,0 0 0 0 0,0 1 0 0 0,16 0 0 0 0,-20 1-34 0 0,0 1 0 0 0,0-1 0 0 0,0 2 0 0 0,0-1 0 0 0,0 1 0 0 0,-1 0 0 0 0,1 0 0 0 0,-1 1-1 0 0,1 0 1 0 0,-1 0 0 0 0,0 0 0 0 0,0 1 0 0 0,0 0 0 0 0,-1 0 0 0 0,1 0 0 0 0,-1 1 0 0 0,0 0 0 0 0,0 0 0 0 0,-1 0 0 0 0,1 1 0 0 0,-1 0-1 0 0,0-1 1 0 0,5 14 0 0 0,23 53-346 0 0,-22-42-3248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0:48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77 1151 0 0,'1'-2'6'0'0,"6"-39"35"0"0,-7 39-19 0 0,1-1-1 0 0,0 1 1 0 0,0-1-1 0 0,0 1 0 0 0,0-1 1 0 0,0 1-1 0 0,1 0 1 0 0,-1-1-1 0 0,1 1 1 0 0,-1 0-1 0 0,1 0 0 0 0,5-4 4469 0 0,-6 6-4321 0 0,0 1 0 0 0,-1-1 0 0 0,1 0 0 0 0,0 1 0 0 0,0-1 0 0 0,0 1 0 0 0,0-1 0 0 0,-1 1 0 0 0,1-1 0 0 0,0 1 0 0 0,-1-1 0 0 0,1 1 0 0 0,0 0 0 0 0,-1-1 0 0 0,1 1 0 0 0,-1 0 0 0 0,1 0 0 0 0,0 1 0 0 0,8 15 841 0 0,-8-10-818 0 0,0 0 1 0 0,0-1-1 0 0,0 1 1 0 0,-1 0-1 0 0,0-1 1 0 0,0 1-1 0 0,-1 0 1 0 0,0-1-1 0 0,0 1 1 0 0,-1 0-1 0 0,1-1 1 0 0,-2 1-1 0 0,1-1 1 0 0,-5 9-1 0 0,-5 8 217 0 0,-1 1 0 0 0,-21 26 0 0 0,24-36-220 0 0,-141 215 795 0 0,121-186-905 0 0,21-31-150 0 0,1 0-1 0 0,0 1 0 0 0,-10 20 0 0 0,18-31-70 0 0,10-4-6028 0 0,0-3 2316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3:26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92 143 0 0,'0'-1'48'0'0,"-1"-1"0"0"0,1 0 0 0 0,-1 1-1 0 0,1-1 1 0 0,-1 1 0 0 0,0-1 0 0 0,1 1-1 0 0,-1-1 1 0 0,0 1 0 0 0,0-1-1 0 0,0 1 1 0 0,0 0 0 0 0,0 0 0 0 0,-3-3-1 0 0,-4-6 1983 0 0,4 3-1377 0 0,-1 1 1 0 0,0 0-1 0 0,0 0 1 0 0,0 1-1 0 0,-1-1 1 0 0,-7-4-1 0 0,9 8-522 0 0,0 0-1 0 0,0 1 0 0 0,0-1 1 0 0,0 1-1 0 0,0 0 0 0 0,0 0 0 0 0,0 1 1 0 0,-1-1-1 0 0,1 1 0 0 0,0 0 1 0 0,-1 0-1 0 0,1 0 0 0 0,-7 2 0 0 0,4 0-91 0 0,0 0-1 0 0,1 0 1 0 0,-1 0 0 0 0,1 1-1 0 0,0 0 1 0 0,0 0-1 0 0,0 1 1 0 0,0 0-1 0 0,0 0 1 0 0,1 0-1 0 0,0 1 1 0 0,-1 0-1 0 0,2 0 1 0 0,-1 0 0 0 0,1 0-1 0 0,-1 1 1 0 0,2 0-1 0 0,-1-1 1 0 0,1 2-1 0 0,-1-1 1 0 0,-3 13-1 0 0,6-15-38 0 0,0 1 0 0 0,0 0 0 0 0,1 0 0 0 0,-1-1 0 0 0,1 1 0 0 0,0 0 0 0 0,1 0 0 0 0,-1 0 0 0 0,1-1 0 0 0,0 1 0 0 0,0 0 0 0 0,0 0 0 0 0,1-1 0 0 0,0 1 0 0 0,0-1 0 0 0,0 0 0 0 0,0 1 0 0 0,1-1 0 0 0,-1 0 0 0 0,1 0 0 0 0,0-1 0 0 0,1 1 0 0 0,5 5 0 0 0,-4-5 0 0 0,0-1 0 0 0,0 0 0 0 0,0 0 0 0 0,0 0 0 0 0,0 0 0 0 0,7 1 0 0 0,-8-3 0 0 0,0 0 0 0 0,-1-1 0 0 0,1 1 0 0 0,0-1 0 0 0,-1 0 0 0 0,1 0 0 0 0,0-1 0 0 0,0 1 0 0 0,-1-1 0 0 0,1 1 0 0 0,4-3 0 0 0,7-2 93 0 0,0-1 0 0 0,0-1 0 0 0,24-15 0 0 0,13-5 122 0 0,-48 25-209 0 0,1 0 0 0 0,-1 0 0 0 0,1 1 1 0 0,-1 0-1 0 0,1 0 0 0 0,0 0 0 0 0,-1 1 0 0 0,1 0 0 0 0,0 0 1 0 0,0 0-1 0 0,-1 0 0 0 0,1 1 0 0 0,0-1 0 0 0,0 1 0 0 0,-1 1 0 0 0,1-1 1 0 0,-1 0-1 0 0,1 1 0 0 0,-1 0 0 0 0,0 0 0 0 0,8 6 0 0 0,-7-5-1 0 0,-1 0-1 0 0,1 1 0 0 0,-1 0 0 0 0,0 0 1 0 0,0 0-1 0 0,0 1 0 0 0,-1-1 0 0 0,0 1 1 0 0,0 0-1 0 0,0 0 0 0 0,0 0 0 0 0,-1 0 1 0 0,0 0-1 0 0,0 1 0 0 0,0-1 0 0 0,-1 1 1 0 0,1-1-1 0 0,-1 7 0 0 0,1 6 17 0 0,-1 1-1 0 0,-1 0 1 0 0,-1 0-1 0 0,-4 20 1 0 0,3-28-12 0 0,0 0 1 0 0,-1-1 0 0 0,-1 1-1 0 0,1-1 1 0 0,-2 1-1 0 0,1-1 1 0 0,-1-1 0 0 0,-9 14-1 0 0,6-14-9 0 0,-3 0 13 0 0,6-10 14 0 0,3 1-13 0 0,-1 0-7 0 0,1-1-1 0 0,-1 1 1 0 0,0-1 0 0 0,1 0 0 0 0,-1 1 0 0 0,1-1 0 0 0,-1-1 0 0 0,1 1 0 0 0,0 0 0 0 0,-1 0-1 0 0,1-1 1 0 0,0 1 0 0 0,0-1 0 0 0,0 0 0 0 0,0 0 0 0 0,0 0 0 0 0,0 0 0 0 0,0 0 0 0 0,1 0-1 0 0,-1 0 1 0 0,1-1 0 0 0,0 1 0 0 0,-2-4 0 0 0,0-1 14 0 0,-1-1 1 0 0,2 1-1 0 0,-1-1 0 0 0,1 0 1 0 0,0 1-1 0 0,-1-14 0 0 0,2 18-24 0 0,1 0-1 0 0,0 1 1 0 0,0-1-1 0 0,0 0 1 0 0,0 1-1 0 0,0-1 0 0 0,0 0 1 0 0,1 1-1 0 0,0-4 1 0 0,2-4-43 0 0,12-1-121 0 0,16-1 151 0 0,-25 8-99 0 0,-1 1 1 0 0,1-1-1 0 0,-1 0 0 0 0,0 0 0 0 0,0-1 0 0 0,0 1 0 0 0,-1-1 0 0 0,0 0 0 0 0,0 0 0 0 0,0-1 0 0 0,0 1 0 0 0,-1-1 0 0 0,0 0 1 0 0,4-10-1 0 0,1-7-716 0 0,-1 0 1 0 0,7-38 0 0 0,-12 50 688 0 0,1-8-1138 0 0,0 0-36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3:26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53 287 0 0,'-4'-6'306'0'0,"-1"0"0"0"0,0 0 0 0 0,0 1 0 0 0,0 0-1 0 0,0 0 1 0 0,-1 0 0 0 0,1 1 0 0 0,-12-7 4247 0 0,18 13-4499 0 0,0 1 0 0 0,0-1-1 0 0,0 0 1 0 0,0 0-1 0 0,0 0 1 0 0,0 0 0 0 0,0-1-1 0 0,3 4 1 0 0,0 2 99 0 0,6 6 101 0 0,0 1 0 0 0,1-2 0 0 0,1 1 0 0 0,-1-2-1 0 0,22 17 1 0 0,-17-15-121 0 0,0 1-1 0 0,19 23 0 0 0,-34-36-184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3:27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14 5439 0 0,'0'0'491'0'0,"-12"-13"2773"0"0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3:27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0 164 431 0 0,'1'2'548'0'0,"2"3"-199"0"0,0 1 0 0 0,1-1-1 0 0,0 0 1 0 0,0 0 0 0 0,0 0-1 0 0,10 8 1 0 0,35 23 1055 0 0,-35-27-1082 0 0,-1 1-1 0 0,0 0 1 0 0,12 13-1 0 0,0 4 288 0 0,43 37-1 0 0,-62-58 714 0 0,-16-11-983 0 0,-16-12-248 0 0,8-3 42 0 0,2-1-1 0 0,1 0 1 0 0,-19-35-1 0 0,31 52-118 0 0,-6-13 75 0 0,0 0 0 0 0,1-1-1 0 0,0 0 1 0 0,-5-20 0 0 0,11 29 48 0 0,0-1 1 0 0,0 1-1 0 0,0 0 0 0 0,1-1 1 0 0,1 1-1 0 0,0-1 0 0 0,0 1 1 0 0,1-1-1 0 0,0 1 1 0 0,3-13-1 0 0,-4 20-95 0 0,1 1 0 0 0,-1 0 0 0 0,1-1 0 0 0,-1 1 1 0 0,1 0-1 0 0,-1-1 0 0 0,1 1 0 0 0,0 0 0 0 0,-1 0 0 0 0,1 0 0 0 0,0-1 0 0 0,0 1 0 0 0,0 0 1 0 0,0 0-1 0 0,0 0 0 0 0,0 1 0 0 0,0-1 0 0 0,0 0 0 0 0,1 0 0 0 0,-1 0 0 0 0,0 1 0 0 0,0-1 1 0 0,1 1-1 0 0,1-1 0 0 0,0 0-13 0 0,0 1 1 0 0,0 0-1 0 0,0 0 1 0 0,0 0-1 0 0,0 1 1 0 0,0-1-1 0 0,0 1 1 0 0,-1 0-1 0 0,1 0 1 0 0,0-1-1 0 0,3 3 1 0 0,6 3-25 0 0,-1 0-1 0 0,21 15 1 0 0,4 2 49 0 0,-14-9-25 0 0,-1 1 0 0 0,20 18 1 0 0,16 11 20 0 0,-51-40-66 0 0,-1 0 1 0 0,1-1-1 0 0,11 4 0 0 0,-15-6-85 0 0,1 0-1 0 0,-1 0 1 0 0,1 0 0 0 0,-1-1 0 0 0,1 1-1 0 0,0-1 1 0 0,-1 0 0 0 0,1 0-1 0 0,0 0 1 0 0,-1 0 0 0 0,5-1 0 0 0,-5 0-1186 0 0,5-6-340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3:28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123 254 3479 0 0,'0'0'159'0'0,"-2"2"-6"0"0,1-1-115 0 0,-11 8 368 0 0,1 0 1 0 0,-1-1 0 0 0,-25 14-1 0 0,36-22-391 0 0,-6 3 318 0 0,1-1 1 0 0,0 2-1 0 0,0-1 1 0 0,0 1 0 0 0,-8 6-1 0 0,13-9-29 0 0,1 20 336 0 0,1-17-601 0 0,0-1 0 0 0,0 0 1 0 0,0 1-1 0 0,0-1 0 0 0,1 0 0 0 0,-1 0 0 0 0,1 0 0 0 0,-1 0 0 0 0,1 0 0 0 0,0-1 0 0 0,1 1 0 0 0,-1 0 0 0 0,0-1 0 0 0,1 0 0 0 0,2 3 0 0 0,4 1 45 0 0,0 0-1 0 0,0-1 1 0 0,15 7 0 0 0,11 5 66 0 0,-28-13-77 0 0,1 0 0 0 0,-1 0 0 0 0,1-1 0 0 0,0 0 0 0 0,0 0 0 0 0,0-1 0 0 0,0 0 0 0 0,15 1 0 0 0,-18-3-49 0 0,1 0 1 0 0,-1 0 0 0 0,1 0-1 0 0,-1-1 1 0 0,1 0 0 0 0,-1 0-1 0 0,0 0 1 0 0,1-1-1 0 0,-1 1 1 0 0,0-1 0 0 0,0-1-1 0 0,0 1 1 0 0,0-1 0 0 0,7-4-1 0 0,-5 1 15 0 0,-1-1 0 0 0,1 1 0 0 0,-1-1 0 0 0,0 0 0 0 0,0 0 0 0 0,-1-1 0 0 0,0 0 0 0 0,-1 0 0 0 0,1 0 0 0 0,-1 0 0 0 0,-1-1 0 0 0,3-10 0 0 0,3-13 58 0 0,8-66 1 0 0,-15 86-112 0 0,1-7 37 0 0,-1 1 0 0 0,-1-35-1 0 0,-2 45-15 0 0,0 1-1 0 0,0 0 0 0 0,0 0 0 0 0,-1-1 0 0 0,0 1 0 0 0,0 0 1 0 0,-1 0-1 0 0,0 1 0 0 0,0-1 0 0 0,-5-6 0 0 0,8 11-2 0 0,-1 1-1 0 0,0 0 1 0 0,0 0-1 0 0,1 0 1 0 0,-1 0-1 0 0,0-1 0 0 0,0 1 1 0 0,0 0-1 0 0,0 1 1 0 0,0-1-1 0 0,0 0 1 0 0,-1 0-1 0 0,1 0 0 0 0,0 1 1 0 0,0-1-1 0 0,-1 0 1 0 0,-1 0-1 0 0,-2-1 7 0 0,3 0-10 0 0,1 2 0 0 0,1-1 0 0 0,-1 1 0 0 0,0-1 0 0 0,0 1 0 0 0,1-1 0 0 0,-1 1 0 0 0,0 0 0 0 0,0-1 0 0 0,1 1 0 0 0,-1 0 0 0 0,0-1 0 0 0,0 1 0 0 0,0 0 0 0 0,1 0 0 0 0,-1 0 0 0 0,0 0 0 0 0,0 0 0 0 0,0 0 0 0 0,-1 0 0 0 0,-8 2 0 0 0,8-1-6 0 0,0 0 1 0 0,0 0-1 0 0,0 0 0 0 0,0 0 0 0 0,0 0 0 0 0,0 1 0 0 0,0-1 0 0 0,1 1 0 0 0,-1-1 0 0 0,0 1 0 0 0,1 0 0 0 0,-1-1 1 0 0,1 1-1 0 0,0 0 0 0 0,0 0 0 0 0,0 0 0 0 0,-2 3 0 0 0,2 0-20 0 0,0-1 0 0 0,0 0 0 0 0,0 0 0 0 0,1 1 0 0 0,-1-1 0 0 0,1 0 0 0 0,0 1 0 0 0,1 6 0 0 0,1 1-30 0 0,0 0-1 0 0,1 0 0 0 0,0 0 1 0 0,1 0-1 0 0,9 18 0 0 0,-9-23 96 0 0,0 0-1 0 0,1-1 0 0 0,-1 1 1 0 0,1-1-1 0 0,0 0 1 0 0,1 0-1 0 0,-1-1 0 0 0,1 1 1 0 0,0-1-1 0 0,1 0 0 0 0,-1-1 1 0 0,1 0-1 0 0,0 0 1 0 0,8 3-1 0 0,-9-4 3 0 0,0-1 1 0 0,0 0-1 0 0,0 0 1 0 0,1-1-1 0 0,-1 0 1 0 0,0 0-1 0 0,1-1 0 0 0,-1 1 1 0 0,1-1-1 0 0,-1-1 1 0 0,0 1-1 0 0,1-1 1 0 0,-1 0-1 0 0,0-1 0 0 0,0 1 1 0 0,1-1-1 0 0,10-5 1 0 0,-2-2 178 0 0,0 0 0 0 0,-1-1 0 0 0,0 0 0 0 0,-1-1 0 0 0,19-20 0 0 0,55-70-181 0 0,-82 94-85 0 0,10-12-1029 0 0,-1-1-397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3:29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1351 0 0,'0'0'3971'0'0,"1"2"-3651"0"0,4 5-176 0 0,0 0 0 0 0,0-1 0 0 0,0 1 0 0 0,1-1-1 0 0,0-1 1 0 0,0 1 0 0 0,8 5 0 0 0,55 33 524 0 0,-26-17-330 0 0,-12-6 126 0 0,43 39-1 0 0,-59-47-202 0 0,-1 1 0 0 0,-1 1 0 0 0,-1 0 0 0 0,18 27 0 0 0,-29-40 890 0 0,-3-3-1078 0 0,-3-1-40 0 0,0-1 0 0 0,-1 0 1 0 0,2 0-1 0 0,-1 0 0 0 0,0-1 0 0 0,1 0 0 0 0,-1 0 0 0 0,1 0 0 0 0,0 0 0 0 0,1-1 0 0 0,-1 1 0 0 0,-3-7 0 0 0,-5-8 128 0 0,-17-39 0 0 0,23 43-88 0 0,1 0 1 0 0,1 0-1 0 0,1 0 0 0 0,0-1 0 0 0,1 1 0 0 0,0-1 0 0 0,2-18 1 0 0,0 30-50 0 0,0 1 0 0 0,0-1 1 0 0,1 0-1 0 0,-1 1 1 0 0,1-1-1 0 0,0 1 0 0 0,0-1 1 0 0,1 1-1 0 0,-1-1 1 0 0,1 1-1 0 0,-1 0 0 0 0,1 0 1 0 0,0 0-1 0 0,0 0 1 0 0,3-3-1 0 0,-3 4-9 0 0,0 0 1 0 0,0 0-1 0 0,0 1 0 0 0,0-1 0 0 0,0 1 1 0 0,1-1-1 0 0,-1 1 0 0 0,0 0 1 0 0,1 0-1 0 0,-1 0 0 0 0,1 0 0 0 0,-1 0 1 0 0,1 1-1 0 0,-1-1 0 0 0,1 1 1 0 0,0-1-1 0 0,-1 1 0 0 0,1 0 0 0 0,0 0 1 0 0,-1 0-1 0 0,4 1 0 0 0,1 1-17 0 0,0 0 0 0 0,1 0 0 0 0,-1 0 0 0 0,0 1 0 0 0,0 0 0 0 0,10 7 0 0 0,9 7-13 0 0,-4 0 20 0 0,-1 1-106 0 0,-19-16-155 0 0,3 2-64 0 0,-5-4 181 0 0,0 0 0 0 0,0 0-1 0 0,1 0 1 0 0,-1 1 0 0 0,0-1 0 0 0,0 0 0 0 0,0 0 0 0 0,0 0 0 0 0,0 1-1 0 0,0-1 1 0 0,1 0 0 0 0,-1 0 0 0 0,0 0 0 0 0,0 0 0 0 0,0 0-1 0 0,1 1 1 0 0,-1-1 0 0 0,0 0 0 0 0,0 0 0 0 0,0 0 0 0 0,1 0-1 0 0,-1 0 1 0 0,0 0 0 0 0,0 0 0 0 0,1 0 0 0 0,-1 0 0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3:2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1 599 0 0,'0'0'1363'0'0,"-5"11"594"0"0,3-2-1706 0 0,0 0-1 0 0,0 0 0 0 0,1 0 0 0 0,1-1 0 0 0,-1 1 1 0 0,1 0-1 0 0,1 0 0 0 0,0 0 0 0 0,0 0 0 0 0,0 0 0 0 0,6 16 1 0 0,-2-11 32 0 0,0-1 0 0 0,1 1 0 0 0,0-1 0 0 0,1 0 0 0 0,0-1 0 0 0,16 21 0 0 0,-21-31-190 0 0,0 0 0 0 0,0 0 0 0 0,0 1 0 0 0,1-1 0 0 0,-1-1 0 0 0,0 1 0 0 0,1 0 0 0 0,-1 0 0 0 0,1-1 0 0 0,0 0 0 0 0,0 1 0 0 0,-1-1 0 0 0,1 0 0 0 0,0 0 0 0 0,0-1 0 0 0,0 1 0 0 0,0-1 0 0 0,0 1 0 0 0,0-1 0 0 0,3 0 0 0 0,-4 0-54 0 0,0-1-1 0 0,0 1 1 0 0,0-1-1 0 0,0 1 0 0 0,0-1 1 0 0,0 0-1 0 0,0 0 1 0 0,0 0-1 0 0,0 0 1 0 0,0 0-1 0 0,0 0 1 0 0,-1-1-1 0 0,1 1 1 0 0,0-1-1 0 0,-1 1 0 0 0,1-1 1 0 0,-1 1-1 0 0,0-1 1 0 0,0 0-1 0 0,1 0 1 0 0,-1 0-1 0 0,0 0 1 0 0,0 0-1 0 0,-1 0 0 0 0,1 0 1 0 0,0 0-1 0 0,-1 0 1 0 0,1-3-1 0 0,1-1-5 0 0,-1 0-1 0 0,-1 0 1 0 0,1 0 0 0 0,-1 0-1 0 0,0 0 1 0 0,0 0-1 0 0,-1 0 1 0 0,0-1 0 0 0,0 1-1 0 0,0 0 1 0 0,-1 1-1 0 0,1-1 1 0 0,-2 0-1 0 0,1 0 1 0 0,-5-8 0 0 0,3 8-36 0 0,0 0 1 0 0,0 1-1 0 0,-1-1 1 0 0,0 1-1 0 0,0 0 1 0 0,0 0-1 0 0,-1 0 1 0 0,1 1-1 0 0,-1 0 1 0 0,0 0-1 0 0,0 0 1 0 0,-1 1-1 0 0,-7-3 1 0 0,4 1-157 0 0,-1 1 0 0 0,0 1-1 0 0,0-1 1 0 0,0 2 0 0 0,-1 0 0 0 0,-11-1-1 0 0,22 3 71 0 0,0 0 1 0 0,0 1-1 0 0,0-1 0 0 0,0 0 0 0 0,0 1 0 0 0,0-1 0 0 0,0 1 0 0 0,0-1 1 0 0,0 1-1 0 0,0 0 0 0 0,0-1 0 0 0,1 1 0 0 0,-1 0 0 0 0,0 0 0 0 0,0-1 0 0 0,1 1 1 0 0,-1 0-1 0 0,0 0 0 0 0,1 0 0 0 0,-1 0 0 0 0,1 0 0 0 0,-1 0 0 0 0,1 0 0 0 0,0 0 1 0 0,-1 0-1 0 0,1 2 0 0 0,-2 1-293 0 0,-3 21-2255 0 0,5-23 1903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3:30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28 3135 0 0,'0'0'142'0'0,"-2"-1"-8"0"0,-3-3-105 0 0,-21-13 68 0 0,25 16 76 0 0,0 1 0 0 0,1-1 0 0 0,-1 1 0 0 0,0-1 1 0 0,0 1-1 0 0,0-1 0 0 0,0 1 0 0 0,0 0 0 0 0,0-1 0 0 0,0 1 0 0 0,0 0 1 0 0,0 0-1 0 0,0 0 0 0 0,0 0 0 0 0,0 0 0 0 0,0 0 0 0 0,0 0 1 0 0,-1 0-1 0 0,1 0-83 0 0,1 1 0 0 0,0-1 0 0 0,0 0 0 0 0,-1 1 0 0 0,1-1 0 0 0,0 1 0 0 0,0-1 0 0 0,0 0 0 0 0,-1 1 0 0 0,1-1 0 0 0,0 1 0 0 0,0-1 1 0 0,0 1-1 0 0,0-1 0 0 0,0 1 0 0 0,0-1 0 0 0,0 0 0 0 0,0 1 0 0 0,0-1 0 0 0,0 1 0 0 0,0-1 0 0 0,0 1 0 0 0,0-1 0 0 0,1 1 0 0 0,-1-1 0 0 0,0 1 0 0 0,2 4 94 0 0,0 0-1 0 0,1 0 1 0 0,-1 0-1 0 0,1 0 1 0 0,5 7-1 0 0,14 11 130 0 0,0 0 0 0 0,27 20 0 0 0,-9-8-112 0 0,70 63-21 0 0,-102-92-163 0 0,-1 1 0 0 0,1-1 0 0 0,0-1 0 0 0,1 0 0 0 0,-1 0 0 0 0,1 0 0 0 0,0-1 0 0 0,18 5-1 0 0,-23-8-7 0 0,0 0 0 0 0,-1 0-1 0 0,1 0 1 0 0,0-1-1 0 0,0 0 1 0 0,0 0 0 0 0,-1 0-1 0 0,1 0 1 0 0,0-1 0 0 0,0 1-1 0 0,0-1 1 0 0,-1 0-1 0 0,1 0 1 0 0,-1 0 0 0 0,1-1-1 0 0,-1 1 1 0 0,1-1-1 0 0,-1 0 1 0 0,0 0 0 0 0,1 0-1 0 0,-1 0 1 0 0,0-1-1 0 0,-1 1 1 0 0,1-1 0 0 0,4-6-1 0 0,1 1-202 0 0,-2-1-1 0 0,1-1 0 0 0,-1 1 0 0 0,-1-1 1 0 0,0 0-1 0 0,0 0 0 0 0,-1-1 0 0 0,0 0 0 0 0,-1 1 1 0 0,0-1-1 0 0,-1 0 0 0 0,0-1 0 0 0,1-14 1 0 0,-3 5-3272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3:30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0 293 6159 0 0,'0'0'556'0'0,"0"-2"-458"0"0,1-17 900 0 0,0 0 0 0 0,1 0 0 0 0,1 0 0 0 0,7-23 0 0 0,-4 23-724 0 0,0-1 1 0 0,2 1 0 0 0,19-34 0 0 0,-17 34-380 0 0,7-10-3531 0 0,-7 15-310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3:47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2950 287 0 0,'-74'32'5222'0'0,"72"-31"-3797"0"0,2 1-1382 0 0,0 0 0 0 0,1 0 0 0 0,-1 0 0 0 0,1-1 0 0 0,-1 1 0 0 0,1 0 0 0 0,0 0 0 0 0,-1-1 0 0 0,1 1 0 0 0,0-1 0 0 0,0 1 1 0 0,0-1-1 0 0,2 3 0 0 0,20 18 5 0 0,-11-9 22 0 0,7 6-37 0 0,0-1 0 0 0,1 0-1 0 0,1-1 1 0 0,0-1-1 0 0,1-2 1 0 0,36 19-1 0 0,-48-28-1 0 0,-1 1 0 0 0,16 11-1 0 0,-2 6 80 0 0,-21-22 228 0 0,-4-1-310 0 0,0 0-1 0 0,0-1 0 0 0,0 0 0 0 0,0 0 0 0 0,0 1 0 0 0,1-1 1 0 0,-1 0-1 0 0,-2-2 0 0 0,-5-2 50 0 0,-6-1-33 0 0,1-1 0 0 0,0-1 1 0 0,0 0-1 0 0,1-1 0 0 0,0 0 1 0 0,1-1-1 0 0,0 0 0 0 0,0-1 1 0 0,1-1-1 0 0,1 0 0 0 0,0 0 1 0 0,1-1-1 0 0,0 0 0 0 0,0 0 1 0 0,-9-24-1 0 0,14 27 111 0 0,0-1 0 0 0,-3-17 0 0 0,6 27-76 0 0,1 0-74 0 0,0 1-1 0 0,1 0 1 0 0,-1 0 0 0 0,0 0-1 0 0,0 0 1 0 0,0 0 0 0 0,0-1 0 0 0,0 1-1 0 0,0 0 1 0 0,1 0 0 0 0,-1 0-1 0 0,0-1 1 0 0,0 1 0 0 0,0 0-1 0 0,0 0 1 0 0,0 0 0 0 0,0-1-1 0 0,0 1 1 0 0,0 0 0 0 0,0 0 0 0 0,0 0-1 0 0,0-1 1 0 0,0 1 0 0 0,0 0-1 0 0,0 0 1 0 0,0 0 0 0 0,0-1-1 0 0,0 1 1 0 0,0 0 0 0 0,-1 0-1 0 0,1-1 13 0 0,0 1 0 0 0,0 0-1 0 0,0-1 1 0 0,0 1 0 0 0,0 0-1 0 0,0-1 1 0 0,0 1 0 0 0,0-1-1 0 0,0 1 1 0 0,0 0-1 0 0,0-1 1 0 0,0 1 0 0 0,0 0-1 0 0,0-1 1 0 0,0 1 0 0 0,0 0-1 0 0,0-1 1 0 0,1 1 0 0 0,-1 0-1 0 0,0-1 1 0 0,0 1-1 0 0,0 0 1 0 0,0-1 0 0 0,1 1-1 0 0,-1 0 1 0 0,1-1 0 0 0,-1 0 22 0 0,1 0-28 0 0,-1 0 1 0 0,0 1-1 0 0,1-1 1 0 0,-1 1-1 0 0,0-1 1 0 0,1 1 0 0 0,-1-1-1 0 0,0 1 1 0 0,1-1-1 0 0,-1 1 1 0 0,1-1 0 0 0,-1 1-1 0 0,1-1 1 0 0,-1 1-1 0 0,1 0 1 0 0,0-1 0 0 0,-1 1-1 0 0,1 0 1 0 0,0-1-1 0 0,20-5 154 0 0,-13 7-157 0 0,-2 0 9 0 0,21 1-6 0 0,-1 2 0 0 0,1 1 0 0 0,-1 1 0 0 0,1 1 0 0 0,-2 2 0 0 0,1 0 0 0 0,43 24 0 0 0,-63-30 53 0 0,1 0 0 0 0,-2 1 1 0 0,1 0-1 0 0,0 0 1 0 0,-1 0-1 0 0,10 9 0 0 0,-14-11 348 0 0,-3-2-397 0 0,0-1 0 0 0,0 1 0 0 0,1 0-1 0 0,-1-1 1 0 0,0 0 0 0 0,0 1 0 0 0,0-1 0 0 0,1 0-1 0 0,-1 0 1 0 0,0 0 0 0 0,1 0 0 0 0,-1 0 0 0 0,1 0-1 0 0,-2-3 1 0 0,-21-22 37 0 0,15 15-34 0 0,-45-62-105 0 0,40 53 94 0 0,9 13-15 0 0,0 0 0 0 0,1-1 0 0 0,0 1 0 0 0,0-1 0 0 0,1-1-1 0 0,0 1 1 0 0,0 0 0 0 0,1-1 0 0 0,0 1 0 0 0,1-1 0 0 0,-1 0 0 0 0,2 1-1 0 0,-1-1 1 0 0,1 0 0 0 0,1 0 0 0 0,-1 1 0 0 0,4-16 0 0 0,0 20-14 0 0,2 2 46 0 0,0 0-1 0 0,0 0 0 0 0,0 0 1 0 0,1 1-1 0 0,-1 0 0 0 0,1 0 0 0 0,-1 1 1 0 0,1 0-1 0 0,-1 0 0 0 0,1 0 1 0 0,-1 1-1 0 0,0 0 0 0 0,1 0 1 0 0,-1 0-1 0 0,0 1 0 0 0,1 0 0 0 0,8 4 1 0 0,1 2-19 0 0,-1 0 1 0 0,1 0-1 0 0,-1 1 0 0 0,0 1 1 0 0,16 16-1 0 0,-23-19 52 0 0,-6-1-52 0 0,16 16 145 0 0,-10-13-122 0 0,-7-7 32 0 0,2-1 11 0 0,7 3-6 0 0,-4-5 2 0 0,-3-1-69 0 0,0 0 0 0 0,1-1 0 0 0,-1 0 0 0 0,0 0 0 0 0,0 0 0 0 0,0 0 0 0 0,-1 0 0 0 0,1 0 0 0 0,-1-1 0 0 0,0 1 1 0 0,3-8-1 0 0,-2 5-62 0 0,0-1 1 0 0,-1 0-1 0 0,0-1 0 0 0,-1 1 1 0 0,0 0-1 0 0,1-9 1 0 0,-2-9-208 0 0,-1 0 1 0 0,-8-48-1 0 0,7 60 276 0 0,-1 0-33 0 0,0 0 0 0 0,-1 0 0 0 0,0 0-1 0 0,-1 0 1 0 0,-11-22 0 0 0,-41-52-171 0 0,50 77 28 0 0,10 15-126 0 0,11 17 121 0 0,21 26 100 0 0,-34-45 71 0 0,1 0 0 0 0,0 0 0 0 0,0 0 0 0 0,0 0 0 0 0,0 0 0 0 0,0-1 0 0 0,4 5 0 0 0,0-3-8 0 0,6 12-8 0 0,2-4-33 0 0,-3-4 12 0 0,4 0 99 0 0,-14-8-54 0 0,-1 0 1 0 0,1 0-1 0 0,0 1 0 0 0,-1-1 1 0 0,1 0-1 0 0,-1 0 0 0 0,1 0 1 0 0,0 0-1 0 0,-1 0 0 0 0,1 0 0 0 0,0 0 1 0 0,-1 0-1 0 0,1 0 0 0 0,0 0 1 0 0,-1-1-1 0 0,1 1 0 0 0,0 0 1 0 0,-1 0-1 0 0,1-1 0 0 0,-1 1 1 0 0,1 0-1 0 0,0-1 0 0 0,0 1 6 0 0,0-1 0 0 0,1 1 0 0 0,0-1-1 0 0,-1 0 1 0 0,1 0-1 0 0,0 1 1 0 0,-1-1 0 0 0,1 0-1 0 0,-1 0 1 0 0,0-1-1 0 0,1 1 1 0 0,-1 0 0 0 0,0 0-1 0 0,0-1 1 0 0,1 1-1 0 0,-1-1 1 0 0,0 1 0 0 0,0-1-1 0 0,-1 1 1 0 0,2-3-1 0 0,1-3 27 0 0,-1 1 0 0 0,-1-1 0 0 0,3-10 0 0 0,-2 5 7 0 0,0 1-26 0 0,-1-1-1 0 0,0 0 1 0 0,0 1 0 0 0,-2-1 0 0 0,1 0 0 0 0,-1 1 0 0 0,-1-1 0 0 0,0 1 0 0 0,-1-1 0 0 0,0 1 0 0 0,-1 0 0 0 0,0 0 0 0 0,0 1-1 0 0,-12-20 1 0 0,-32-51 108 0 0,43 71-137 0 0,4 8-56 0 0,13 14-78 0 0,8 3 162 0 0,28 16 0 0 0,-27-17 86 0 0,-2-2-90 0 0,-13-11-12 0 0,-1-1 1 0 0,11 4 0 0 0,1-3 16 0 0,-15-1 8 0 0,0 0-1 0 0,0 0 0 0 0,-1 0 0 0 0,1 0 0 0 0,0-1 1 0 0,0 1-1 0 0,-1-1 0 0 0,1 0 0 0 0,0 1 1 0 0,-1-1-1 0 0,1 0 0 0 0,-1 0 0 0 0,1 0 1 0 0,-1 0-1 0 0,1 0 0 0 0,-1 0 0 0 0,0-1 0 0 0,1 1 1 0 0,1-3-1 0 0,-2 2 3 0 0,1-1 1 0 0,-1 0-1 0 0,0 1 0 0 0,0-1 0 0 0,0 0 1 0 0,0 0-1 0 0,-1 0 0 0 0,1 0 1 0 0,-1 1-1 0 0,1-1 0 0 0,-1-4 0 0 0,-1-1 7 0 0,1 0 0 0 0,-1 0-1 0 0,-1 0 1 0 0,1 0 0 0 0,-1 0-1 0 0,-1 0 1 0 0,-6-14 0 0 0,-61-101 261 0 0,46 84-302 0 0,15 25 10 0 0,-112-194 124 0 0,116 199-126 0 0,-7-15-15 0 0,-1 0 0 0 0,-2 1 1 0 0,0 1-1 0 0,-1 0 0 0 0,-34-35 0 0 0,48 56-80 0 0,2 2-36 0 0,1 0 107 0 0,0 0 0 0 0,-1 0 1 0 0,1 0-1 0 0,0 0 1 0 0,-1 0-1 0 0,1 0 0 0 0,0 0 1 0 0,0 0-1 0 0,0 0 0 0 0,1 1 1 0 0,4 3-42 0 0,110 158-618 0 0,-31-40 545 0 0,-70-103 125 0 0,-3-3 2 0 0,0-1 0 0 0,1-1 1 0 0,0 0-1 0 0,31 25 0 0 0,-26-27 19 0 0,-13-12 16 0 0,-2-1 8 0 0,-2 0-19 0 0,1 1 0 0 0,-1-1-1 0 0,0 0 1 0 0,1 1-1 0 0,-1-1 1 0 0,0 0-1 0 0,1 0 1 0 0,-1 0 0 0 0,0 0-1 0 0,1 0 1 0 0,-1 0-1 0 0,0 0 1 0 0,1 0 0 0 0,-1-1-1 0 0,0 1 1 0 0,1 0-1 0 0,-1-1 1 0 0,0 1 0 0 0,2-2-1 0 0,-1 1 6 0 0,0-1-1 0 0,0 1 0 0 0,-1-1 1 0 0,1 1-1 0 0,0-1 1 0 0,-1 0-1 0 0,1 0 0 0 0,-1 1 1 0 0,0-1-1 0 0,2-3 1 0 0,1-3 20 0 0,-1-1 0 0 0,0 0 0 0 0,0 1 1 0 0,2-12-1 0 0,-4 12-22 0 0,0 0 0 0 0,0 0 1 0 0,-1 0-1 0 0,0 0 0 0 0,0 0 0 0 0,-1 0 0 0 0,-2-10 1 0 0,-17-55 147 0 0,12 44-141 0 0,-6-14-134 0 0,-29-59-1 0 0,3 10-26 0 0,40 90 42 0 0,1 3-151 0 0,0-1 238 0 0,0 0 0 0 0,0 1 0 0 0,1-1 1 0 0,-1 1-1 0 0,0-1 0 0 0,0 1 1 0 0,0-1-1 0 0,0 1 0 0 0,0 0 1 0 0,0 0-1 0 0,1 1 0 0 0,2 1-14 0 0,79 50-205 0 0,-51-31 183 0 0,-18-13 114 0 0,-11-8 174 0 0,5-9-98 0 0,3-5-57 0 0,-6 3-8 0 0,-4 3-53 0 0,0-1-1 0 0,-1 1 0 0 0,0 0 0 0 0,0 0 1 0 0,-1 0-1 0 0,0 0 0 0 0,-1-7 0 0 0,1 10-8 0 0,1 2-17 0 0,0 0 0 0 0,-1 0 0 0 0,1 0 0 0 0,-1 0 0 0 0,1 0 0 0 0,-1 0 0 0 0,0 0 0 0 0,0 0 0 0 0,0 0 0 0 0,0 0 0 0 0,-2-2 0 0 0,-2-5-1 0 0,0-2 0 0 0,-2-1 0 0 0,2 2-12 0 0,4 9-52 0 0,4 0-108 0 0,11 0 143 0 0,1 2-38 0 0,23 8 3 0 0,-29-6 52 0 0,1 0-1 0 0,-1-1 1 0 0,1 0-1 0 0,-1-1 0 0 0,1 0 1 0 0,11 0-1 0 0,-15-2 34 0 0,0 1-1 0 0,0-1 0 0 0,0 0 1 0 0,0 0-1 0 0,0-1 1 0 0,-1 0-1 0 0,1 0 0 0 0,0 0 1 0 0,-1-1-1 0 0,1 1 0 0 0,-1-1 1 0 0,0-1-1 0 0,0 1 0 0 0,0-1 1 0 0,0 0-1 0 0,-1 0 1 0 0,1 0-1 0 0,-1 0 0 0 0,0-1 1 0 0,-1 0-1 0 0,6-8 0 0 0,-8 11-12 0 0,5-6 25 0 0,-1 0-1 0 0,0-1 1 0 0,0 1-1 0 0,-1-1 1 0 0,-1 1-1 0 0,1-1 1 0 0,-1 0 0 0 0,-1-1-1 0 0,3-11 1 0 0,-3-45 118 0 0,-2 53-144 0 0,-1 10-7 0 0,1 0 0 0 0,0 0 0 0 0,-1 0 0 0 0,0 0 0 0 0,0 0 0 0 0,0 0 0 0 0,0 0 0 0 0,0 0 1 0 0,0 0-1 0 0,-1 0 0 0 0,0 1 0 0 0,1-1 0 0 0,-1 0 0 0 0,0 1 0 0 0,-4-4 0 0 0,0-1-58 0 0,-1 1 1 0 0,0 1-1 0 0,-14-10 1 0 0,12 10-15 0 0,0 1 0 0 0,0 0 0 0 0,0 0 0 0 0,-1 0 0 0 0,1 1 0 0 0,-1 1 0 0 0,0 0 0 0 0,0 0 0 0 0,0 1 0 0 0,-12-1 0 0 0,19 5-56 0 0,0 0 94 0 0,1 1-1 0 0,0 0 1 0 0,0-1-1 0 0,0 1 1 0 0,0 0-1 0 0,1 0 1 0 0,-1 0-1 0 0,1 1 1 0 0,0-1 0 0 0,0 0-1 0 0,1 0 1 0 0,-1 1-1 0 0,1-1 1 0 0,1 8-1 0 0,-1-6 3 0 0,2 0 0 0 0,-1 1-1 0 0,1-1 1 0 0,0 0 0 0 0,0 0-1 0 0,1 0 1 0 0,-1 0-1 0 0,1-1 1 0 0,5 7 0 0 0,0-1 12 0 0,0-1 0 0 0,1 0-1 0 0,0 0 1 0 0,0-1 0 0 0,1 0 0 0 0,1-1 0 0 0,-1 0 0 0 0,1 0 0 0 0,16 7 0 0 0,-22-12-3 0 0,-3-1 20 0 0,0-1 0 0 0,0 0 0 0 0,0 0 0 0 0,1 0 0 0 0,-1 0 0 0 0,0 0 0 0 0,1-1 0 0 0,-1 1-1 0 0,4 0 1 0 0,7 1 14 0 0,1-6 45 0 0,-11 1-35 0 0,1 1 0 0 0,-1-1-1 0 0,1 0 1 0 0,-1 0 0 0 0,0 0 0 0 0,0 0-1 0 0,0-1 1 0 0,-1 1 0 0 0,1-1 0 0 0,-1 0-1 0 0,0 0 1 0 0,2-5 0 0 0,1-2 34 0 0,-1 1 0 0 0,0-1 0 0 0,4-19 1 0 0,-7 23-44 0 0,0 0 0 0 0,0 0 1 0 0,-1 0-1 0 0,0-1 1 0 0,0 1-1 0 0,-2-10 0 0 0,0 4-2 0 0,2 10-5 0 0,0 0 1 0 0,-1 1-1 0 0,1-1 1 0 0,-1 0-1 0 0,0 1 1 0 0,0-1-1 0 0,1 1 1 0 0,-2-1 0 0 0,1 1-1 0 0,0-1 1 0 0,0 1-1 0 0,-1 0 1 0 0,1-1-1 0 0,-1 1 1 0 0,-2-2-1 0 0,-5-7 0 0 0,8 9-53 0 0,1 6 25 0 0,1 0 0 0 0,0 0 0 0 0,0 0 0 0 0,0 0 0 0 0,0-1 0 0 0,0 1 0 0 0,3 4 0 0 0,5 8-30 0 0,-3-9 44 0 0,-1 0 1 0 0,0-1-1 0 0,1 1 0 0 0,1-1 1 0 0,-1 0-1 0 0,12 8 1 0 0,-18-14 19 0 0,1 0 0 0 0,-1 0 0 0 0,1 1 0 0 0,-1-1 0 0 0,1 0 0 0 0,-1 0 0 0 0,1 1 0 0 0,-1-1 0 0 0,1 0 0 0 0,0 0 0 0 0,-1 0 1 0 0,1 0-1 0 0,-1 0 0 0 0,1 0 0 0 0,-1 0 0 0 0,1 0 0 0 0,0 0 0 0 0,-1 0 0 0 0,1 0 0 0 0,0-1 0 0 0,0 1 19 0 0,1 0 106 0 0,9-8 136 0 0,-7 4-227 0 0,0-1 0 0 0,0 1 0 0 0,-1 0 0 0 0,1-1 0 0 0,-1 0 0 0 0,0 0 0 0 0,-1 0 0 0 0,1 0 0 0 0,-1-1 0 0 0,0 1 0 0 0,0-1 0 0 0,-1 1 0 0 0,0-1 0 0 0,2-10 0 0 0,-1-8 13 0 0,-1 0-1 0 0,-2-26 0 0 0,1 46-53 0 0,-1-13 21 0 0,0-1-1 0 0,-2 0 1 0 0,-6-26 0 0 0,7 36-15 0 0,-1-1 1 0 0,0 1-1 0 0,-1 0 0 0 0,0 0 1 0 0,0 0-1 0 0,-1 1 1 0 0,1-1-1 0 0,-2 1 0 0 0,-6-7 1 0 0,-21-17 63 0 0,-1 2 1 0 0,-68-45-1 0 0,-11-8-47 0 0,4-17-175 0 0,100 91 104 0 0,-5-5-132 0 0,-2 0 0 0 0,-32-19 0 0 0,46 31 68 0 0,3 4-167 0 0,-1 0 252 0 0,1-1 0 0 0,-1 1-1 0 0,1 0 1 0 0,0-1 0 0 0,0 1 0 0 0,0 0 0 0 0,0-1-1 0 0,1 1 1 0 0,-1-1 0 0 0,1 0 0 0 0,1 3 0 0 0,25 26-118 0 0,-22-24 101 0 0,20 18-32 0 0,1 0-1 0 0,1-2 1 0 0,51 33 0 0 0,-34-30 46 0 0,92 40-1 0 0,-116-57 33 0 0,38 8-1 0 0,-30-11 52 0 0,-25-6-45 0 0,-2 1 132 0 0,10-6-12 0 0,-11 4-116 0 0,1 0 1 0 0,0 0-1 0 0,-1-1 0 0 0,1 1 0 0 0,-1 0 0 0 0,1-1 0 0 0,-1 1 0 0 0,0 0 0 0 0,1-1 0 0 0,-1 0 0 0 0,0 1 0 0 0,0-1 1 0 0,0 0-1 0 0,0 1 0 0 0,-1-1 0 0 0,1 0 0 0 0,0 0 0 0 0,-1 0 0 0 0,1 0 0 0 0,-1 0 0 0 0,0 0 0 0 0,1 0 0 0 0,-1 0 1 0 0,0 0-1 0 0,0-2 0 0 0,-1-5 18 0 0,0 0 0 0 0,0 1-1 0 0,0-1 1 0 0,-4-10 0 0 0,2 8-6 0 0,-2 0 0 0 0,1 0-1 0 0,-1 1 1 0 0,-1 0-1 0 0,0 0 1 0 0,-12-17 0 0 0,-52-51 89 0 0,49 57-76 0 0,-4-6-46 0 0,-94-103 80 0 0,94 99-110 0 0,0-2 0 0 0,-26-46 1 0 0,50 77 27 0 0,-3-5-38 0 0,1 1 1 0 0,-2-1-1 0 0,1 1 1 0 0,-7-8-1 0 0,10 13-25 0 0,2 4-252 0 0,4 14 280 0 0,2-1 0 0 0,0 1-1 0 0,0-2 1 0 0,2 1-1 0 0,0-1 1 0 0,1-1 0 0 0,0 1-1 0 0,1-2 1 0 0,23 23-1 0 0,4-1-79 0 0,1-2-1 0 0,48 31 0 0 0,-45-34 123 0 0,-7-4 0 0 0,2-2 0 0 0,43 23 0 0 0,-76-45 25 0 0,0-1 0 0 0,-1 1-1 0 0,1-1 1 0 0,0 1 0 0 0,0-1 0 0 0,0 0-1 0 0,0-1 1 0 0,0 1 0 0 0,0-1-1 0 0,0 1 1 0 0,0-1 0 0 0,0 0-1 0 0,0-1 1 0 0,0 1 0 0 0,0-1 0 0 0,0 0-1 0 0,0 0 1 0 0,0 0 0 0 0,0 0-1 0 0,0-1 1 0 0,-1 1 0 0 0,1-1-1 0 0,0 0 1 0 0,-1 0 0 0 0,0-1 0 0 0,1 1-1 0 0,-1-1 1 0 0,0 1 0 0 0,0-1-1 0 0,0 0 1 0 0,-1 0 0 0 0,1 0-1 0 0,-1-1 1 0 0,0 1 0 0 0,0-1 0 0 0,0 1-1 0 0,0-1 1 0 0,0 0 0 0 0,1-6-1 0 0,0 3-4 0 0,-1-1 0 0 0,-1 0 0 0 0,1-1 0 0 0,-1 1 0 0 0,0 0 0 0 0,-1 0 0 0 0,0 0 0 0 0,-1 0 0 0 0,1-1 0 0 0,-1 1 0 0 0,-1 0 0 0 0,0 0 0 0 0,0 0 0 0 0,0 0 0 0 0,-1 1 0 0 0,0-1 0 0 0,-1 1 0 0 0,-5-10 0 0 0,-35-50-20 0 0,-32-44 0 0 0,68 101-13 0 0,6 8-55 0 0,0 9-148 0 0,2-7 210 0 0,-1 1 0 0 0,1-1 0 0 0,0 0 0 0 0,0 1 0 0 0,0-1-1 0 0,-1 1 1 0 0,1-1 0 0 0,0 1 0 0 0,0-1 0 0 0,0 1 0 0 0,0 0 0 0 0,0-1 0 0 0,0 1-1 0 0,0-1 1 0 0,0 1 0 0 0,0-1 0 0 0,0 1 0 0 0,0-1 0 0 0,0 1 0 0 0,0-1-1 0 0,1 2 1 0 0,0 4-42 0 0,9 31-112 0 0,-9-35 148 0 0,0 1-1 0 0,0-1 1 0 0,0 1 0 0 0,1-1-1 0 0,-1 0 1 0 0,1 1-1 0 0,-1-1 1 0 0,1 0 0 0 0,0 0-1 0 0,0 0 1 0 0,0 0 0 0 0,0-1-1 0 0,3 3 1 0 0,13 5 0 0 0,-13-9 10 0 0,-2-1-5 0 0,-1 1 6 0 0,-1 0 1 0 0,0 0-1 0 0,0 0 1 0 0,0 0 0 0 0,0-1-1 0 0,1 1 1 0 0,-1 0-1 0 0,0-1 1 0 0,0 1 0 0 0,0-1-1 0 0,0 1 1 0 0,0-1-1 0 0,0 0 1 0 0,0 0-1 0 0,0 1 1 0 0,0-1 0 0 0,0 0-1 0 0,0 0 1 0 0,1-1-1 0 0,12-18 92 0 0,-13 18-89 0 0,5-11 31 0 0,0-1 0 0 0,-1 0 1 0 0,0 0-1 0 0,-2-1 0 0 0,1 1 1 0 0,-2-1-1 0 0,2-21 0 0 0,-3 25-22 0 0,-1-1 0 0 0,0 0 0 0 0,0 1 0 0 0,-1-1 0 0 0,-1 0-1 0 0,-4-17 1 0 0,-3 9-11 0 0,6 13 19 0 0,0 0 17 0 0,-17-19-31 0 0,18 24-63 0 0,14 22-120 0 0,1 0 68 0 0,30 35 0 0 0,-17-23 69 0 0,104 129-40 0 0,-88-114 48 0 0,59 54 0 0 0,-75-79 89 0 0,-2 1 0 0 0,0 1-1 0 0,-2 1 1 0 0,-1 1 0 0 0,-1 1-1 0 0,-1 0 1 0 0,18 37 0 0 0,-34-58-40 0 0,-1 0 0 0 0,1 0 0 0 0,-1 0 0 0 0,0 1 0 0 0,-1-1 0 0 0,0 0 0 0 0,0 1 0 0 0,0-1 0 0 0,-1 1 0 0 0,0-1 0 0 0,0 1 1 0 0,0-1-1 0 0,-1 1 0 0 0,-2 9 0 0 0,-1-5 4 0 0,0 0 1 0 0,0 0-1 0 0,-1 0 1 0 0,-1-1-1 0 0,0 0 1 0 0,0 0-1 0 0,-10 12 1 0 0,-32 35-599 0 0,-89 80 0 0 0,104-107-531 0 0,0-3-2365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0:4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4319 0 0,'0'0'3652'0'0,"0"1"-3072"0"0,2 21 501 0 0,-1 0-1 0 0,-2 39 1 0 0,-1-8-203 0 0,20 299 4616 0 0,-16-318-4854 0 0,-2-33-86 0 0,6-8-3436 0 0,1-1 604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3:48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70 466 1351 0 0,'0'0'3131'0'0,"0"-2"-3032"0"0,-10-19 218 0 0,9 19 100 0 0,0 4-359 0 0,-1 0-57 0 0,1 1 0 0 0,0 0 0 0 0,0-1 0 0 0,0 1-1 0 0,0 0 1 0 0,1 0 0 0 0,-1-1 0 0 0,1 1 0 0 0,-1 0 0 0 0,1 5 0 0 0,0 3-1 0 0,-2 21 0 0 0,-21 122 318 0 0,23-152-308 0 0,-5 18 167 0 0,-9 24 0 0 0,10-30 2989 0 0,4-17-2907 0 0,43-268 1994 0 0,-3 66-1122 0 0,-36 189-1052 0 0,3-8-58 0 0,0 0 0 0 0,2 0 0 0 0,0 1 0 0 0,2 0 0 0 0,1 1 0 0 0,0 0 0 0 0,18-23 0 0 0,-23 36-447 0 0,0 1 0 0 0,12-12 0 0 0,-2 5-914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3:49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100 272 143 0 0,'0'0'662'0'0,"2"-2"87"0"0,1-2-381 0 0,1 0-1 0 0,-1 0 1 0 0,0 0-1 0 0,0-1 1 0 0,0 1-1 0 0,-1-1 1 0 0,0 0-1 0 0,0 1 1 0 0,0-1 0 0 0,0 0-1 0 0,-1 0 1 0 0,1-7-1 0 0,0 3-204 0 0,-2 0 0 0 0,1 0-1 0 0,-1 0 1 0 0,-1-1 0 0 0,1 1 0 0 0,-4-14-1 0 0,1 3 205 0 0,1 4-217 0 0,-15-27 267 0 0,11 30-407 0 0,-4 4-10 0 0,5 5 3 0 0,2 2 7 0 0,1 0-1 0 0,-1 0 1 0 0,0 1 0 0 0,0-1 0 0 0,0 1 0 0 0,0 0-1 0 0,0 0 1 0 0,-5-2 0 0 0,4 1 48 0 0,2 2-40 0 0,1-1 0 0 0,0 1 1 0 0,0-1-1 0 0,0 1 0 0 0,0 0 0 0 0,0-1 0 0 0,0 1 0 0 0,-1 0 0 0 0,1 0 0 0 0,0 0 1 0 0,0 0-1 0 0,0 0 0 0 0,-1 0 0 0 0,1 0 0 0 0,0 0 0 0 0,0 1 0 0 0,0-1 0 0 0,0 0 1 0 0,-1 1-1 0 0,1-1 0 0 0,0 1 0 0 0,0-1 0 0 0,0 1 0 0 0,0-1 0 0 0,-1 2 0 0 0,-2 2 48 0 0,-1 3-61 0 0,-6 8 0 0 0,10-11-5 0 0,-1 10 0 0 0,3-6-13 0 0,-1-1 0 0 0,2 0-1 0 0,-1 0 1 0 0,1 0 0 0 0,0 0-1 0 0,0-1 1 0 0,1 1 0 0 0,0 0-1 0 0,0-1 1 0 0,1 0 0 0 0,-1 0-1 0 0,1 0 1 0 0,1 0 0 0 0,-1 0-1 0 0,11 9 1 0 0,-10-10 21 0 0,-1-1 1 0 0,1 0-1 0 0,0 0 1 0 0,0-1-1 0 0,0 1 1 0 0,1-1-1 0 0,-1 0 1 0 0,1 0-1 0 0,0-1 1 0 0,12 4-1 0 0,4 2 175 0 0,-15-6-72 0 0,-1 0 0 0 0,1 0 0 0 0,-1-1 0 0 0,1 0 0 0 0,-1 0-1 0 0,1 0 1 0 0,0-1 0 0 0,0 0 0 0 0,-1 0 0 0 0,1 0 0 0 0,0-1 0 0 0,-1 0 0 0 0,1-1 0 0 0,-1 0 0 0 0,7-2 0 0 0,-6 1-66 0 0,0 1 1 0 0,0-2-1 0 0,-1 1 1 0 0,1-1 0 0 0,-1 0-1 0 0,0 0 1 0 0,0-1 0 0 0,-1 0-1 0 0,1 0 1 0 0,-1 0-1 0 0,0-1 1 0 0,0 0 0 0 0,5-9-1 0 0,1-2-303 0 0,-6 11-122 0 0,-1 0 0 0 0,0-1 1 0 0,-1 1-1 0 0,1-1 0 0 0,-1 0 0 0 0,-1 1 0 0 0,4-15 0 0 0,-5 6-911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3:49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66 3911 0 0,'0'0'1912'0'0,"0"0"-1780"0"0,0-1 0 0 0,-1 1 0 0 0,1 0 0 0 0,0-1 0 0 0,0 1 0 0 0,-1-1 0 0 0,1 1-1 0 0,0-1 1 0 0,0 1 0 0 0,0-1 0 0 0,0 1 0 0 0,0-1 0 0 0,0 0 0 0 0,0 1 0 0 0,0-1-1 0 0,0 1 1 0 0,0-1 0 0 0,0 1 0 0 0,0-1 0 0 0,0 1 0 0 0,0-1 0 0 0,2-1-11 0 0,0 0 1 0 0,0 0 0 0 0,1 0-1 0 0,-1 1 1 0 0,0-1-1 0 0,1 1 1 0 0,-1-1 0 0 0,1 1-1 0 0,-1 0 1 0 0,1 0-1 0 0,0 0 1 0 0,-1 1 0 0 0,1-1-1 0 0,0 1 1 0 0,4-1-1 0 0,6 0-7 0 0,0 1-1 0 0,15 1 0 0 0,-13 0 43 0 0,75 8 178 0 0,-65-5-288 0 0,1-1 0 0 0,-1-1-1 0 0,37-3 1 0 0,-25-2-16 0 0,-26 3-36 0 0,-1 0 1 0 0,1-1-1 0 0,-1 0 0 0 0,1-1 0 0 0,-1 0 1 0 0,0-1-1 0 0,0 0 0 0 0,0-1 0 0 0,12-5 0 0 0,-19 7-335 0 0,-3 2 232 0 0,1 0 0 0 0,0-1 0 0 0,-1 1 0 0 0,1-1 0 0 0,-1 1 0 0 0,1-1-1 0 0,0 1 1 0 0,-1-1 0 0 0,1 1 0 0 0,-1-1 0 0 0,1 0 0 0 0,-1 1 0 0 0,1-1-1 0 0,-1 1 1 0 0,0-1 0 0 0,1 0 0 0 0,-1 0 0 0 0,0 0 0 0 0,5-11-1165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3:49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2527 0 0,'0'0'1714'0'0,"-1"3"-1213"0"0,-1 55 845 0 0,8 33-347 0 0,-1-32-509 0 0,0-15 53 0 0,1 0 1 0 0,16 55-1 0 0,-18-84-419 0 0,0 0 0 0 0,2 0 0 0 0,6 14 0 0 0,-9-24-238 0 0,0 1 1 0 0,0-1-1 0 0,1 0 0 0 0,-1 0 1 0 0,1 0-1 0 0,0 0 0 0 0,1-1 1 0 0,-1 0-1 0 0,1 0 0 0 0,6 5 1 0 0,1-3-2957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3:51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1214 1807 0 0,'-1'-3'232'0'0,"0"1"40"0"0,0 0-1 0 0,0 0 1 0 0,0 0-1 0 0,-1 0 1 0 0,1 0-1 0 0,-1 0 1 0 0,1 0-1 0 0,-1 1 1 0 0,0-1-1 0 0,0 0 1 0 0,0 1-1 0 0,0 0 0 0 0,0-1 1 0 0,-3-1-1 0 0,2 2-200 0 0,0 1-1 0 0,0-1 1 0 0,0 1-1 0 0,0-1 1 0 0,0 1-1 0 0,0 0 1 0 0,0 0-1 0 0,0 0 1 0 0,0 1-1 0 0,0-1 1 0 0,0 1-1 0 0,0-1 1 0 0,0 1-1 0 0,0 0 1 0 0,0 0-1 0 0,-4 3 1 0 0,-7 1 18 0 0,-4 2-8 0 0,15-3-85 0 0,1-1 7 0 0,-5 7-3 0 0,4-6 3 0 0,-2 23 72 0 0,4-22-70 0 0,1-1 1 0 0,0 1 0 0 0,0-1-1 0 0,0 1 1 0 0,1-1 0 0 0,-1 1-1 0 0,1-1 1 0 0,0 1 0 0 0,0-1 0 0 0,1 0-1 0 0,2 8 1 0 0,0-5-7 0 0,1 1 1 0 0,-1-1-1 0 0,1 0 0 0 0,0-1 1 0 0,11 12-1 0 0,0-3 20 0 0,1-1 0 0 0,0-1 0 0 0,1-1 1 0 0,20 11-1 0 0,-28-18 81 0 0,1 0 0 0 0,-1 0 0 0 0,1-1 0 0 0,0-1 0 0 0,0 1 0 0 0,16 1 0 0 0,-24-5-42 0 0,0 0 1 0 0,-1 0 0 0 0,1 0-1 0 0,0 0 1 0 0,0 0-1 0 0,-1-1 1 0 0,1 1 0 0 0,0-1-1 0 0,-1 0 1 0 0,1 0-1 0 0,0 0 1 0 0,-1 0 0 0 0,0-1-1 0 0,1 1 1 0 0,-1 0-1 0 0,0-1 1 0 0,1 0 0 0 0,-1 0-1 0 0,0 1 1 0 0,0-1-1 0 0,0 0 1 0 0,-1-1 0 0 0,1 1-1 0 0,0 0 1 0 0,-1 0-1 0 0,0-1 1 0 0,1 1 0 0 0,0-5-1 0 0,3-4 94 0 0,-1 0 0 0 0,0 0 0 0 0,-1-1 0 0 0,-1 1-1 0 0,2-13 1 0 0,-2-4 16 0 0,0 0-1 0 0,-2 0 1 0 0,-5-50-1 0 0,-25-81-374 0 0,25 139 198 0 0,-1 1 1 0 0,0-1-1 0 0,-2 1 0 0 0,0 1 1 0 0,-1-1-1 0 0,-1 1 1 0 0,-1 1-1 0 0,0 0 0 0 0,-2 1 1 0 0,0 0-1 0 0,0 0 0 0 0,-1 2 1 0 0,-1 0-1 0 0,-1 0 1 0 0,0 2-1 0 0,-30-19 0 0 0,6 6-71 0 0,38 24-9 0 0,0 15-540 0 0,1-13 616 0 0,1 1 0 0 0,-1-1 0 0 0,1 1 0 0 0,0-1-1 0 0,-1 1 1 0 0,1-1 0 0 0,0 1 0 0 0,0-1 0 0 0,0 1 0 0 0,1 2 0 0 0,2 4-31 0 0,0 1 1 0 0,1-1-1 0 0,0-1 1 0 0,1 1-1 0 0,-1 0 1 0 0,1-1-1 0 0,1 0 0 0 0,7 8 1 0 0,-4-5 49 0 0,19 21-4 0 0,38 33 0 0 0,13 13 146 0 0,-72-69-128 0 0,23 26 246 0 0,40 33 0 0 0,-57-59-186 0 0,-11-6 64 0 0,9-3-8 0 0,-9 2-106 0 0,1-1 94 0 0,-1-2 10 0 0,1 0-104 0 0,0 1-1 0 0,-1-1 0 0 0,0-1 0 0 0,1 1 0 0 0,-1 0 1 0 0,0 0-1 0 0,0-1 0 0 0,0 1 0 0 0,0-1 0 0 0,-1 0 1 0 0,1 0-1 0 0,1-4 0 0 0,-1 2 3 0 0,0-1 0 0 0,-1 0 0 0 0,1 0 0 0 0,-1 1 0 0 0,0-1 0 0 0,-1-7 1 0 0,0-8-1 0 0,-2 0 1 0 0,-7-38 0 0 0,9 55-37 0 0,-15-58-237 0 0,-2-1 0 0 0,-36-85 0 0 0,30 89 28 0 0,22 56 110 0 0,3 6-214 0 0,43 62 22 0 0,-10-15 143 0 0,-20-27 162 0 0,-10-19 17 0 0,0 0 14 0 0,6 8 25 0 0,-8-10 1 0 0,-1 0 10 0 0,1-1-42 0 0,-3-1-13 0 0,1 1 0 0 0,0 0 0 0 0,0-1 0 0 0,-1 1-1 0 0,1-1 1 0 0,0 0 0 0 0,0 1 0 0 0,0-1 0 0 0,0 0 0 0 0,0 1 0 0 0,0-1 0 0 0,1 0 0 0 0,-1 0-9 0 0,1-1-1 0 0,-1 1 1 0 0,0-1-1 0 0,1 1 1 0 0,-1-1-1 0 0,0 1 1 0 0,0-1 0 0 0,1 0-1 0 0,-1 0 1 0 0,0 0-1 0 0,0 0 1 0 0,0 0-1 0 0,0 0 1 0 0,0 0-1 0 0,0 0 1 0 0,0-1-1 0 0,13-19 87 0 0,-10 14-67 0 0,-1 0-1 0 0,-1 0 0 0 0,1 0 1 0 0,-1 0-1 0 0,-1-1 0 0 0,1 0 1 0 0,-1 1-1 0 0,0-1 0 0 0,-1 1 1 0 0,0-1-1 0 0,-1-8 1 0 0,-1 1-31 0 0,0 0 0 0 0,-1 0 0 0 0,-1 1 0 0 0,-8-23 0 0 0,9 31-46 0 0,0 0 0 0 0,0 1-1 0 0,-1-1 1 0 0,-6-7 0 0 0,-8-13-128 0 0,11 14 146 0 0,0 4-34 0 0,6 6-22 0 0,1 4-177 0 0,4 7 212 0 0,-1 0-1 0 0,1 0 1 0 0,1-1-1 0 0,-1 0 0 0 0,2 0 1 0 0,6 10-1 0 0,2 2 8 0 0,-3-6-12 0 0,2-1 39 0 0,6 3 15 0 0,-15-15 3 0 0,-1 0 5 0 0,2 1 57 0 0,8-3 14 0 0,2-5 7 0 0,-12 4-58 0 0,0 0 0 0 0,0 0 0 0 0,0 0 0 0 0,0 0 0 0 0,-1-1 0 0 0,1 1 0 0 0,-1-1 0 0 0,1 0 0 0 0,-1 0 0 0 0,0 0-1 0 0,0 0 1 0 0,0 0 0 0 0,2-7 0 0 0,-2 5-11 0 0,0-1 0 0 0,-1 0 0 0 0,0 1 0 0 0,0-1 0 0 0,-1 0-1 0 0,1 1 1 0 0,-1-1 0 0 0,-1-7 0 0 0,0-1-18 0 0,-2 1 0 0 0,0-1 0 0 0,-1 0 0 0 0,0 1-1 0 0,-1-1 1 0 0,-9-17 0 0 0,-14-20-128 0 0,18 35 119 0 0,1-1 0 0 0,0 0 0 0 0,-8-26 0 0 0,15 39 3 0 0,1 0-1 0 0,-1 0 0 0 0,0 1 1 0 0,-4-8-1 0 0,1 4-32 0 0,1-1 0 0 0,1 1-1 0 0,-1-1 1 0 0,-3-12 0 0 0,4 13-30 0 0,4 6 64 0 0,-1 0 1 0 0,0 1-1 0 0,0-1 1 0 0,0 0 0 0 0,0 1-1 0 0,1-1 1 0 0,-1 1-1 0 0,0-1 1 0 0,1 0 0 0 0,-1 1-1 0 0,0-1 1 0 0,1 1-1 0 0,-1-1 1 0 0,1 1 0 0 0,-1-1-1 0 0,1 1 1 0 0,-1-1-1 0 0,1 1 1 0 0,0-1 0 0 0,2-2-39 0 0,-2 2 42 0 0,0 0 1 0 0,0 0-1 0 0,1 0 0 0 0,-1 0 1 0 0,0 1-1 0 0,0-1 0 0 0,0 0 1 0 0,0 1-1 0 0,1-1 0 0 0,-1 1 1 0 0,0-1-1 0 0,1 1 0 0 0,-1-1 1 0 0,0 1-1 0 0,1 0 0 0 0,-1 0 1 0 0,2 0-1 0 0,2 0 2 0 0,2-1 24 0 0,0 1 0 0 0,0 0 0 0 0,0 0 0 0 0,-1 1 0 0 0,1-1 0 0 0,0 2 1 0 0,0-1-1 0 0,-1 1 0 0 0,1 0 0 0 0,-1 0 0 0 0,1 0 0 0 0,-1 1 0 0 0,10 6 0 0 0,-8-4 18 0 0,0 1 1 0 0,0-1-1 0 0,-1 2 1 0 0,1-1 0 0 0,-1 1-1 0 0,-1 0 1 0 0,1 0-1 0 0,10 16 1 0 0,-12-14 10 0 0,0 0 1 0 0,-1 0-1 0 0,0 0 1 0 0,0 0-1 0 0,-1 1 0 0 0,4 16 1 0 0,-6-19-18 0 0,0 0-1 0 0,-1 0 1 0 0,0 0 0 0 0,0 0 0 0 0,0 0-1 0 0,-1-1 1 0 0,0 1 0 0 0,-1 0 0 0 0,1 0 0 0 0,-5 10-1 0 0,0 0 42 0 0,1-5-97 0 0,1 0 0 0 0,-2-1 0 0 0,-7 12 0 0 0,12-20-77 0 0,-5 8-82 0 0,4-9 78 0 0,0-2-306 0 0,1 0 384 0 0,1 0 1 0 0,-1 1-1 0 0,1-1 0 0 0,0 0 1 0 0,-1 0-1 0 0,1 0 1 0 0,-1 0-1 0 0,1 0 1 0 0,-1 0-1 0 0,1 0 1 0 0,-1 0-1 0 0,1 0 0 0 0,0-1 1 0 0,-1 1-1 0 0,1 0 1 0 0,-1 0-1 0 0,1 0 1 0 0,-1 0-1 0 0,1-1 1 0 0,0 1-1 0 0,-1 0 0 0 0,1 0 1 0 0,-1-1-1 0 0,-4-8-160 0 0,0 0-1 0 0,0 0 1 0 0,1-1-1 0 0,0 1 1 0 0,0-1-1 0 0,1 0 1 0 0,-2-12 0 0 0,-9-77-1457 0 0,13 83 1345 0 0,-6-188-1341 0 0,8 158 2150 0 0,-1 45-450 0 0,0 1 0 0 0,0-1 0 0 0,0 1 0 0 0,0 0-1 0 0,0-1 1 0 0,0 1 0 0 0,0-1 0 0 0,0 1-1 0 0,0 0 1 0 0,0-1 0 0 0,0 1 0 0 0,0-1 0 0 0,1 1-1 0 0,-1 0 1 0 0,0-1 0 0 0,0 1 0 0 0,0 0-1 0 0,1-1 1 0 0,-1 1 0 0 0,0 0 0 0 0,1-1 0 0 0,-1 1-1 0 0,0 0 1 0 0,1-1 0 0 0,-1 1 0 0 0,0 0-1 0 0,1 0 1 0 0,-1 0 0 0 0,0-1 0 0 0,1 1 0 0 0,1 0-25 0 0,-1 0 1 0 0,0 0-1 0 0,1 0 1 0 0,-1 0-1 0 0,0 0 1 0 0,0 0-1 0 0,1 0 1 0 0,-1 0-1 0 0,0 0 1 0 0,2 1-1 0 0,2 1-27 0 0,-1 0 0 0 0,1 0 0 0 0,-1 0 0 0 0,6 4 0 0 0,11 12 123 0 0,0 1 1 0 0,-1 0-1 0 0,17 23 0 0 0,-28-31-85 0 0,1 0 65 0 0,16 26 0 0 0,-25-35-379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3:51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1 287 0 0,'0'0'9888'0'0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3:52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0 476 2671 0 0,'0'0'124'0'0,"1"-2"-8"0"0,0 1 30 0 0,-1 0-1 0 0,0 0 1 0 0,1-1-1 0 0,-1 1 1 0 0,1 0-1 0 0,-1 0 1 0 0,1 0-1 0 0,0 0 0 0 0,0 0 1 0 0,-1 0-1 0 0,1 0 1 0 0,0 1-1 0 0,0-1 1 0 0,0 0-1 0 0,2-1 1 0 0,-3 2 18 0 0,0 1 1 0 0,1-1-1 0 0,-1 1 1 0 0,0-1-1 0 0,1 0 1 0 0,-1 1-1 0 0,0-1 1 0 0,0 1-1 0 0,1-1 1 0 0,-1 0-1 0 0,0 1 1 0 0,0-1-1 0 0,0 1 1 0 0,1-1-1 0 0,-1 1 1 0 0,0-1-1 0 0,0 1 1 0 0,0-1 0 0 0,0 2-1 0 0,2 5-934 0 0,2 4 928 0 0,1-1 0 0 0,1 1-1 0 0,0-1 1 0 0,0 0-1 0 0,1 0 1 0 0,0-1-1 0 0,1 0 1 0 0,0 0-1 0 0,15 13 1 0 0,-8-11 2 0 0,0 0 0 0 0,1-1 0 0 0,0 0 0 0 0,0-1 0 0 0,25 9 0 0 0,-36-16-114 0 0,1 0 1 0 0,-1 0-1 0 0,1-1 0 0 0,0 1 0 0 0,-1-1 0 0 0,1 0 0 0 0,0-1 0 0 0,8 1 0 0 0,-11-2-15 0 0,0 1 1 0 0,0-1-1 0 0,1 0 0 0 0,-1 1 0 0 0,0-1 0 0 0,0-1 1 0 0,0 1-1 0 0,0 0 0 0 0,0-1 0 0 0,0 0 0 0 0,-1 1 1 0 0,1-1-1 0 0,-1 0 0 0 0,1 0 0 0 0,-1-1 0 0 0,3-2 1 0 0,-3 2-3 0 0,0 0 0 0 0,-1 1 0 0 0,1-1 0 0 0,-1 0 0 0 0,0 0 0 0 0,0 0 0 0 0,0 0 0 0 0,-1 0 0 0 0,1-1 1 0 0,-1 1-1 0 0,1 0 0 0 0,-1-4 0 0 0,0-3 10 0 0,0 0-1 0 0,-3-16 1 0 0,1 13-35 0 0,-1 1-1 0 0,-1 0 0 0 0,0-1 1 0 0,0 2-1 0 0,-2-1 0 0 0,1 0 0 0 0,-10-13 1 0 0,-5-4-70 0 0,-31-34 0 0 0,38 48 83 0 0,-35-53-99 0 0,45 64 80 0 0,1 2-56 0 0,5 2-255 0 0,1 1 300 0 0,-1 0 0 0 0,0 0 0 0 0,0 0 1 0 0,0 0-1 0 0,4 3 0 0 0,9 2-35 0 0,-6-3 66 0 0,1 0-1 0 0,-1-1 1 0 0,1 0-1 0 0,14 1 1 0 0,-21-3 32 0 0,0 0 0 0 0,0 0 0 0 0,-1 0 0 0 0,1-1 0 0 0,0 1 0 0 0,0-1-1 0 0,0 0 1 0 0,-1 0 0 0 0,1-1 0 0 0,0 1 0 0 0,-1-1 0 0 0,1 0 0 0 0,-1 0 0 0 0,1 0 0 0 0,4-4 0 0 0,-2 1-12 0 0,-1 0-1 0 0,0 0 1 0 0,1-1 0 0 0,-2 0-1 0 0,1 0 1 0 0,-1 0 0 0 0,0-1-1 0 0,0 1 1 0 0,0-1 0 0 0,-1 0-1 0 0,0 0 1 0 0,-1-1 0 0 0,0 1-1 0 0,0 0 1 0 0,0-1 0 0 0,-1 1-1 0 0,0-1 1 0 0,0 1 0 0 0,-1-9-1 0 0,0 8-24 0 0,0 1-1 0 0,-1-1 0 0 0,0 0 1 0 0,0 1-1 0 0,-4-12 0 0 0,4 16-16 0 0,0-1-1 0 0,-1 0 1 0 0,0 1 0 0 0,0-1-1 0 0,0 1 1 0 0,0-1 0 0 0,-1 1-1 0 0,1 0 1 0 0,-1 0 0 0 0,0 0-1 0 0,0 0 1 0 0,-4-2 0 0 0,4 2-34 0 0,-1 0 1 0 0,1 1-1 0 0,-1 0 1 0 0,0 0-1 0 0,0 0 1 0 0,0 0-1 0 0,0 1 1 0 0,0-1-1 0 0,0 1 1 0 0,-5-1 0 0 0,7 2 5 0 0,0 0 1 0 0,0 0-1 0 0,0 0 1 0 0,0 0 0 0 0,0 1-1 0 0,0-1 1 0 0,0 0-1 0 0,0 1 1 0 0,1 0-1 0 0,-1-1 1 0 0,0 1 0 0 0,0 0-1 0 0,0 0 1 0 0,1 0-1 0 0,-1 0 1 0 0,1 0 0 0 0,-1 0-1 0 0,1 1 1 0 0,-1-1-1 0 0,1 0 1 0 0,0 1 0 0 0,-1-1-1 0 0,1 1 1 0 0,-2 3-1 0 0,-1 1-32 0 0,1 1 1 0 0,0 0-1 0 0,0 0 0 0 0,0 0 0 0 0,1 0 0 0 0,0 0 0 0 0,0 1 0 0 0,0-1 0 0 0,1 0 0 0 0,1 1 0 0 0,-1-1 1 0 0,1 1-1 0 0,0-1 0 0 0,1 1 0 0 0,0-1 0 0 0,0 1 0 0 0,1-1 0 0 0,0 0 0 0 0,3 9 0 0 0,-2-7 59 0 0,1-1 0 0 0,-1 0 0 0 0,2 0 0 0 0,-1 0 0 0 0,1-1 0 0 0,1 1-1 0 0,-1-1 1 0 0,1 0 0 0 0,0-1 0 0 0,1 0 0 0 0,-1 0 0 0 0,1 0 0 0 0,1 0 0 0 0,-1-1-1 0 0,14 7 1 0 0,-16-10 54 0 0,-1 0-1 0 0,1-1 1 0 0,0 0-1 0 0,-1 1 1 0 0,1-1-1 0 0,0-1 1 0 0,0 1-1 0 0,0-1 1 0 0,0 0-1 0 0,0 0 1 0 0,-1 0-1 0 0,1 0 1 0 0,0-1 0 0 0,0 0-1 0 0,0 0 1 0 0,-1-1-1 0 0,1 1 1 0 0,-1-1-1 0 0,1 0 1 0 0,-1 0-1 0 0,1 0 1 0 0,-1-1-1 0 0,0 0 1 0 0,6-4-1 0 0,3-4-108 0 0,-1-1 0 0 0,0 0 0 0 0,-1-1 0 0 0,0 0-1 0 0,15-26 1 0 0,2-5-2589 0 0,1-4-946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3:57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67 451 1807 0 0,'0'0'4016'0'0,"-17"-8"-2840"0"0,16 8-1153 0 0,-9-6 1517 0 0,-4-16-649 0 0,10 14-811 0 0,1 0-1 0 0,0-1 1 0 0,0 0 0 0 0,0 0 0 0 0,1 0 0 0 0,0 0 0 0 0,1 0-1 0 0,0-14 1 0 0,0-1 237 0 0,0 16-52 0 0,1-1 0 0 0,0 0 0 0 0,2-17 1 0 0,0 18-256 0 0,1-4-10 0 0,-1 9 0 0 0,6-7 0 0 0,-2 2 0 0 0,2 1 0 0 0,4-1 0 0 0,-7 8 0 0 0,-3 0 0 0 0,7 0 0 0 0,-1 1 0 0 0,1 0 0 0 0,-1 0 0 0 0,0 0 0 0 0,1 1 0 0 0,-1 1 0 0 0,0-1 0 0 0,15 8 0 0 0,-12-5 0 0 0,1 0 0 0 0,-1-1 0 0 0,21 3 0 0 0,-13-4 0 0 0,1 0 0 0 0,-1 0 0 0 0,26 8 0 0 0,-35-7 0 0 0,-1 0 0 0 0,5 1 0 0 0,-1 2 0 0 0,-9-5 8 0 0,18 17 48 0 0,-13-12-56 0 0,0 1 0 0 0,1 0 11 0 0,-8-6 774 0 0,-3-5-662 0 0,-32-72 484 0 0,24 58-596 0 0,5 14-12 0 0,1 0 1 0 0,0-1 1 0 0,-9-11 62 0 0,2 6-9 0 0,1 0-44 0 0,2-1-10 0 0,-1 1 0 0 0,-1 0 0 0 0,2-2 0 0 0,2 0 0 0 0,2-2 0 0 0,0-1 0 0 0,2-5 1 0 0,2 15 4 0 0,0 2 5 0 0,0-3 31 0 0,-1 1-1 0 0,1 0 0 0 0,0 0 1 0 0,0 0-1 0 0,1 0 0 0 0,-1 0 1 0 0,4-6-1 0 0,1 2-27 0 0,4-2-13 0 0,2 3 0 0 0,0 1 0 0 0,-1 2 0 0 0,0 2 0 0 0,0 1 0 0 0,1 4 0 0 0,-1 3 0 0 0,3 4 0 0 0,2 3 9 0 0,-11-9 17 0 0,27 27 3 0 0,-22-22-18 0 0,-7-5 32 0 0,10 6-32 0 0,-7-6-12 0 0,7 1 1 0 0,4 3 0 0 0,-16-8-8 0 0,18 4 134 0 0,-10-2-148 0 0,-6-2-85 0 0,0 0 1 0 0,0 0-1 0 0,0 0 0 0 0,0-1 0 0 0,0 1 0 0 0,0-1 0 0 0,4-1 0 0 0,-2 1-111 0 0,-2 0-188 0 0,0-1 0 0 0,0 1-1 0 0,0-1 1 0 0,0 0 0 0 0,0 0 0 0 0,0 0 0 0 0,-1 0-1 0 0,1 0 1 0 0,-1 0 0 0 0,5-6 0 0 0,-2 2-1306 0 0,4-3-1171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6:14:02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64 683 1663 0 0,'0'0'168'0'0,"-1"2"-70"0"0,1-2-102 0 0,-1 1 50 0 0,0 0-1 0 0,1 1 1 0 0,-1-1-1 0 0,0 0 1 0 0,0 1-1 0 0,0-1 1 0 0,0 0-1 0 0,-1 0 1 0 0,1 0-1 0 0,0 0 0 0 0,0 0 1 0 0,-1 0-1 0 0,1-1 1 0 0,-2 2 191 0 0,1-1-33 0 0,-7 1 52 0 0,6-1 1348 0 0,1-2-1220 0 0,0-1-274 0 0,0 1 0 0 0,0-1-1 0 0,0 0 1 0 0,0 0-1 0 0,0 0 1 0 0,1 0 0 0 0,-1 0-1 0 0,0 0 1 0 0,1 0-1 0 0,0 0 1 0 0,-1-1-1 0 0,1 1 1 0 0,0 0 0 0 0,0-1-1 0 0,0 1 1 0 0,1-1-1 0 0,-1 1 1 0 0,1-1 0 0 0,-1 0-1 0 0,1-3 1 0 0,-1 1-60 0 0,1 1 1 0 0,0-1 0 0 0,0 0-1 0 0,0 0 1 0 0,1 1 0 0 0,0-1-1 0 0,0 0 1 0 0,0 1 0 0 0,0-1-1 0 0,1 1 1 0 0,-1-1 0 0 0,1 1-1 0 0,0 0 1 0 0,1 0 0 0 0,-1-1-1 0 0,1 1 1 0 0,4-5 0 0 0,6-10 39 0 0,12-21 297 0 0,1 0-1 0 0,51-55 0 0 0,-73 89-367 0 0,1 1-1 0 0,0 0 1 0 0,1 1 0 0 0,-1-1-1 0 0,1 1 1 0 0,-1 0 0 0 0,1 1-1 0 0,1-1 1 0 0,-1 1 0 0 0,12-4-1 0 0,5 2-4 0 0,-16 6-14 0 0,-2 0-2 0 0,7-1 2 0 0,-6 0 0 0 0,1 0 0 0 0,-1 1 0 0 0,0 0 0 0 0,9 1 0 0 0,-3 1 0 0 0,-6-1 0 0 0,1 0 0 0 0,0 0 0 0 0,13 0 0 0 0,12 0 0 0 0,-10-1 0 0 0,-16-3 0 0 0,-2 0 0 0 0,7 0 6 0 0,-1-1-1 0 0,0 0 0 0 0,0-1 1 0 0,0 0-1 0 0,0-1 0 0 0,-1 0 1 0 0,1 0-1 0 0,-1-1 0 0 0,-1 0 1 0 0,1 0-1 0 0,-1-1 0 0 0,0 0 1 0 0,10-12-1 0 0,73-82 176 0 0,-90 101-181 0 0,0-1 0 0 0,0 1 0 0 0,-1-1 0 0 0,1 0 0 0 0,0 1 0 0 0,-1-1 0 0 0,1 0 0 0 0,0 0 0 0 0,-1 1 0 0 0,1-1 0 0 0,-1 0 0 0 0,0 0 0 0 0,1 0 0 0 0,-1 0 0 0 0,0 0 0 0 0,1-1 0 0 0,-1-1 0 0 0,4-6 11 0 0,-4 6 3 0 0,1 0-1 0 0,-1 1 1 0 0,1-1-1 0 0,-1 0 1 0 0,0 0-1 0 0,0 1 1 0 0,0-1-1 0 0,-1-4 1 0 0,0 0 11 0 0,1 3 28 0 0,-1 2-49 0 0,0 1 1 0 0,0-1-1 0 0,1 0 1 0 0,-1 0-1 0 0,1 0 1 0 0,-1 0-1 0 0,1 1 1 0 0,0-1-1 0 0,0 0 1 0 0,0-3-1 0 0,1 0 1 0 0,-1 0 0 0 0,0 0-1 0 0,1 0 1 0 0,-2 0 0 0 0,0-9-1 0 0,2 3-4 0 0,2 0-12 0 0,-2 8-46 0 0,0 6 3 0 0,8 19 45 0 0,-4-13-44 0 0,-1-1 40 0 0,1 1 2 0 0,-1 0 0 0 0,2-1 0 0 0,-1 0 0 0 0,11 12-1 0 0,23 38 13 0 0,-27-38 0 0 0,20 25 0 0 0,-20-29-7 0 0,-4-7-4 0 0,0 1-1 0 0,1-1 1 0 0,0 0 0 0 0,16 11-1 0 0,-20-15 22 0 0,18 10 40 0 0,-18-11-36 0 0,25 10-16 0 0,-25-12 2 0 0,-3-1 0 0 0,1 0 0 0 0,-1 0 0 0 0,1 0 0 0 0,-1-1 0 0 0,1 1 0 0 0,-1-1 0 0 0,1 1 0 0 0,-1-1 0 0 0,4 0 0 0 0,-1 1 0 0 0,1 1 0 0 0,16-4 0 0 0,12-7 0 0 0,-11 0 0 0 0,-18 4 0 0 0,-2 1 0 0 0,11-9 27 0 0,18-23 0 0 0,-19 21 5 0 0,16-16 0 0 0,-18 22-22 0 0,1 0-10 0 0,5-6 13 0 0,-14 13 7 0 0,5 0 1 0 0,-3-1-20 0 0,0 1 0 0 0,1 0 1 0 0,0 0-1 0 0,-1 1 0 0 0,1-1 0 0 0,0 1 1 0 0,0 1-1 0 0,11-1 0 0 0,-5 0-2 0 0,5 2 1 0 0,-4 3 0 0 0,-1 0 0 0 0,1 0 0 0 0,-1 2 0 0 0,21 11 0 0 0,-20-10 0 0 0,15 11-27 0 0,-19-13 12 0 0,-1 1 0 0 0,15 5 0 0 0,103 47 75 0 0,-124-58-114 0 0,0 1-17 0 0,-1 0 0 0 0,1 0 0 0 0,0 0 0 0 0,-1 0 1 0 0,1 0-1 0 0,-1 1 0 0 0,1-1 0 0 0,-1 0 0 0 0,0 1 0 0 0,3 2 0 0 0,4 8-3363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32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3999 0 0,'0'0'5160'0'0,"1"2"-4384"0"0,6 75 1065 0 0,5 36-698 0 0,59 581 569 0 0,-65-560-4865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0:49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7655 0 0,'0'0'1731'0'0,"11"2"3642"0"0,-9 0-5151 0 0,0 0 0 0 0,-1 1-1 0 0,1-1 1 0 0,-1 1 0 0 0,1-1-1 0 0,-1 1 1 0 0,0 0 0 0 0,0-1-1 0 0,0 1 1 0 0,0 0 0 0 0,-1 0-1 0 0,1 0 1 0 0,-1 0 0 0 0,1 0-1 0 0,-1-1 1 0 0,0 1 0 0 0,0 0-1 0 0,-1 0 1 0 0,1 0 0 0 0,-2 5-1 0 0,-1 6 105 0 0,-1 0-1 0 0,-1 0 0 0 0,-6 13 0 0 0,5-13-143 0 0,-7 12-262 0 0,-26 43 1 0 0,18-35-2229 0 0,13-20-99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33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111 117 5295 0 0,'-1'-2'242'0'0,"0"-1"-173"0"0,0 0 0 0 0,0 0 0 0 0,0 0 1 0 0,1 0-1 0 0,-1 0 0 0 0,1 0 0 0 0,0 0 0 0 0,-1 0 1 0 0,1 0-1 0 0,1 0 0 0 0,-1 0 0 0 0,0 0 1 0 0,1 0-1 0 0,0 0 0 0 0,-1 0 0 0 0,1 0 0 0 0,0 0 1 0 0,1 0-1 0 0,-1 0 0 0 0,0 1 0 0 0,1-1 1 0 0,0 0-1 0 0,1-2 0 0 0,1 1 207 0 0,-1 1 1 0 0,0 0-1 0 0,1-1 0 0 0,0 1 1 0 0,0 1-1 0 0,0-1 0 0 0,0 0 1 0 0,0 1-1 0 0,0 0 1 0 0,1 0-1 0 0,-1 0 0 0 0,1 1 1 0 0,-1 0-1 0 0,9-2 0 0 0,-3 1 114 0 0,1 1 0 0 0,0 0 0 0 0,0 1 0 0 0,0 0 1 0 0,0 1-1 0 0,0 0 0 0 0,-1 1 0 0 0,16 4 0 0 0,-21-5-336 0 0,-1 1 0 0 0,1-1 0 0 0,-1 1 1 0 0,0 0-1 0 0,0 0 0 0 0,0 0 0 0 0,0 1 0 0 0,-1 0 1 0 0,1-1-1 0 0,0 1 0 0 0,-1 1 0 0 0,0-1 0 0 0,0 0 1 0 0,0 1-1 0 0,0-1 0 0 0,0 1 0 0 0,-1 0 1 0 0,0 0-1 0 0,0 0 0 0 0,0 0 0 0 0,0 1 0 0 0,2 6 1 0 0,-3-4-45 0 0,-1 0 1 0 0,1 0-1 0 0,-1 0 1 0 0,0 0-1 0 0,-1 1 1 0 0,1-1-1 0 0,-1 0 1 0 0,-3 10-1 0 0,-20 55-16 0 0,21-65 2 0 0,-11 29-683 0 0,-1 0 0 0 0,-38 62 0 0 0,42-82 339 0 0,0-1 1 0 0,0 0-1 0 0,-1-1 0 0 0,-1 0 1 0 0,-1-1-1 0 0,0 0 1 0 0,-30 21-1 0 0,18-17 80 0 0,-1-2-1 0 0,-50 22 1 0 0,76-37 297 0 0,1 0 1 0 0,0 1-1 0 0,0-1 0 0 0,0 0 1 0 0,-1 0-1 0 0,1 0 1 0 0,0 0-1 0 0,0 0 0 0 0,0 0 1 0 0,-1 0-1 0 0,1 0 0 0 0,0 0 1 0 0,0 1-1 0 0,0-1 0 0 0,0 0 1 0 0,0 0-1 0 0,-1 0 1 0 0,1 0-1 0 0,0 1 0 0 0,0-1 1 0 0,0 0-1 0 0,0 0 0 0 0,0 0 1 0 0,0 1-1 0 0,0-1 0 0 0,-1 0 1 0 0,1 0-1 0 0,0 0 1 0 0,0 1-1 0 0,0-1 0 0 0,0 0 1 0 0,0 0-1 0 0,0 0 0 0 0,0 1 1 0 0,0-1-1 0 0,0 0 0 0 0,0 0 1 0 0,0 1-1 0 0,1-1 1 0 0,7 10 469 0 0,20 9-74 0 0,-25-17-295 0 0,99 67 1213 0 0,-54-33-814 0 0,47 41-78 0 0,-33-23-2004 0 0,-46-36 647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33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1 376 7655 0 0,'2'-1'350'0'0,"72"-27"252"0"0,-36 13 2062 0 0,66-37 0 0 0,-49 24-1606 0 0,-12 4-673 0 0,41-31 0 0 0,-33 22-298 0 0,-49 32-84 0 0,0-1-1 0 0,-1 1 1 0 0,1 0 0 0 0,0-1-1 0 0,0 1 1 0 0,-1-1 0 0 0,1 0-1 0 0,0 0 1 0 0,-1 1 0 0 0,0-1 0 0 0,1 0-1 0 0,-1 0 1 0 0,0 0 0 0 0,0 0-1 0 0,0 0 1 0 0,0-1 0 0 0,-1 1-1 0 0,1 0 1 0 0,-1 0 0 0 0,1-1 0 0 0,-1 1-1 0 0,0 0 1 0 0,0-5 0 0 0,0 4-1 0 0,-1 0 1 0 0,0 0-1 0 0,0 0 1 0 0,0 0-1 0 0,0 0 0 0 0,0 0 1 0 0,-1 0-1 0 0,1 0 1 0 0,-1 1-1 0 0,0-1 1 0 0,1 1-1 0 0,-1-1 1 0 0,-1 1-1 0 0,1 0 1 0 0,0-1-1 0 0,0 1 1 0 0,-4-2-1 0 0,-1-1-31 0 0,-1 0 0 0 0,0 1 0 0 0,1 0 0 0 0,-1 0 1 0 0,-1 0-1 0 0,1 1 0 0 0,0 1 0 0 0,-1-1 0 0 0,0 1 0 0 0,1 1 0 0 0,-1 0 0 0 0,-16-1 0 0 0,19 2 8 0 0,0 1 0 0 0,0 0 0 0 0,0-1 0 0 0,0 2 1 0 0,0-1-1 0 0,1 1 0 0 0,-1 0 0 0 0,1 0 0 0 0,-1 0 0 0 0,1 1 0 0 0,0 0 0 0 0,0 0 1 0 0,0 0-1 0 0,0 1 0 0 0,0 0 0 0 0,1 0 0 0 0,0 0 0 0 0,0 0 0 0 0,0 1 0 0 0,-4 6 1 0 0,0 1-34 0 0,1 0 0 0 0,1 1 0 0 0,0 0 0 0 0,1 0 0 0 0,1 1 0 0 0,0 0 1 0 0,0-1-1 0 0,2 1 0 0 0,-3 27 0 0 0,4-13 27 0 0,1-1 0 0 0,1 1 0 0 0,2-1 0 0 0,6 32 0 0 0,-6-45 30 0 0,0 0-1 0 0,1-1 0 0 0,0 0 0 0 0,2 1 0 0 0,-1-2 1 0 0,9 14-1 0 0,-10-19 41 0 0,0-1 1 0 0,0 0-1 0 0,1-1 1 0 0,0 1-1 0 0,0-1 1 0 0,1 0-1 0 0,-1 0 0 0 0,1 0 1 0 0,0-1-1 0 0,0 0 1 0 0,1 0-1 0 0,-1-1 1 0 0,10 4-1 0 0,-3-2-48 0 0,1-1 0 0 0,-1-1 0 0 0,0 0 0 0 0,1-1 0 0 0,0 0 0 0 0,-1-1 0 0 0,21-2 0 0 0,-21 0-1317 0 0,0 0-1 0 0,16-5 0 0 0,8-6-3437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34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3999 0 0,'0'0'183'0'0,"1"1"182"0"0,6 6 591 0 0,-2 0 0 0 0,1 1 0 0 0,-1-1 0 0 0,0 1 0 0 0,6 12 0 0 0,17 48 1348 0 0,-18-43-1629 0 0,-5-11-475 0 0,-1 0 1 0 0,0 0-1 0 0,-1 1 1 0 0,-1-1-1 0 0,0 1 1 0 0,-1 0-1 0 0,0-1 1 0 0,-1 1-1 0 0,-1 0 1 0 0,-5 26-1 0 0,6-39-141 0 0,-1-12 6 0 0,2-4-65 0 0,0 1 0 0 0,6-23 0 0 0,-1 8 0 0 0,-3 11-2 0 0,1 0 1 0 0,0 0-1 0 0,1 1 0 0 0,1 0 0 0 0,1 0 0 0 0,1 0 0 0 0,14-23 1 0 0,-18 32 10 0 0,1 1 0 0 0,0 0 0 0 0,0 0 0 0 0,0 0 0 0 0,1 1 0 0 0,0 0 0 0 0,0 0 0 0 0,0 0 0 0 0,0 1 0 0 0,1-1 0 0 0,0 2 0 0 0,0-1 0 0 0,0 1 1 0 0,0 0-1 0 0,0 0 0 0 0,1 1 0 0 0,-1 0 0 0 0,1 1 0 0 0,8-2 0 0 0,-8 3 42 0 0,0 0 0 0 0,0 0-1 0 0,-1 1 1 0 0,1 0 0 0 0,0 0 0 0 0,0 1 0 0 0,-1 0-1 0 0,1 0 1 0 0,-1 1 0 0 0,0 0 0 0 0,1 0 0 0 0,-1 1-1 0 0,-1 0 1 0 0,1 0 0 0 0,0 1 0 0 0,-1-1 0 0 0,0 2 0 0 0,0-1-1 0 0,-1 0 1 0 0,6 7 0 0 0,-4-3-9 0 0,0 1 0 0 0,-1 0 0 0 0,0 0 1 0 0,0 0-1 0 0,-1 0 0 0 0,0 1 0 0 0,-1 0 0 0 0,0 0 0 0 0,-1 0 1 0 0,-1 0-1 0 0,1 1 0 0 0,-2-1 0 0 0,1 14 0 0 0,0 11 132 0 0,-2 0 1 0 0,-7 45-1 0 0,7-79 135 0 0,0-15-117 0 0,3-8-30 0 0,0-1 1 0 0,1 1-1 0 0,13-37 0 0 0,30-59 381 0 0,-39 98-471 0 0,0 2 0 0 0,2-1 0 0 0,0 1 0 0 0,1 1 0 0 0,0 0 0 0 0,1 0 0 0 0,1 2 0 0 0,18-17 0 0 0,-27 28-45 0 0,0 0 1 0 0,0 0-1 0 0,1 0 0 0 0,-1 1 0 0 0,1 0 0 0 0,0-1 0 0 0,0 2 1 0 0,-1-1-1 0 0,1 1 0 0 0,9-2 0 0 0,-12 3-15 0 0,0-1-1 0 0,0 1 1 0 0,0 0 0 0 0,0 0-1 0 0,0 0 1 0 0,0 0 0 0 0,0 1-1 0 0,0-1 1 0 0,0 0-1 0 0,0 1 1 0 0,0 0 0 0 0,0-1-1 0 0,0 1 1 0 0,-1 0 0 0 0,1 0-1 0 0,0 0 1 0 0,0 0 0 0 0,-1 0-1 0 0,1 0 1 0 0,-1 1-1 0 0,1-1 1 0 0,-1 0 0 0 0,1 1-1 0 0,-1-1 1 0 0,0 1 0 0 0,0 0-1 0 0,0-1 1 0 0,0 1 0 0 0,1 2-1 0 0,3 10-13 0 0,-1-1-1 0 0,-1 1 1 0 0,0 0-1 0 0,-1 0 1 0 0,-1 0-1 0 0,0 19 1 0 0,0-17-157 0 0,0 1 0 0 0,0-1 0 0 0,2 1 0 0 0,4 16 0 0 0,-6-29-364 0 0,1 0 0 0 0,0 0 0 0 0,0 0-1 0 0,0 0 1 0 0,0 0 0 0 0,0 0 0 0 0,1-1 0 0 0,0 1-1 0 0,5 5 1 0 0,5 1-5121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34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3679 0 0,'0'0'167'0'0,"0"2"-7"0"0,1 19 244 0 0,-1-18 204 0 0,0 1-1 0 0,1-1 1 0 0,-1 1 0 0 0,1-1 0 0 0,0 1 0 0 0,0-1 0 0 0,2 4 0 0 0,-2-6-423 0 0,1 0 0 0 0,-1 0 0 0 0,0 0 0 0 0,0 0 0 0 0,1 0-1 0 0,-1 0 1 0 0,0-1 0 0 0,1 1 0 0 0,-1 0 0 0 0,1-1 0 0 0,-1 1 0 0 0,1-1 0 0 0,-1 0 0 0 0,1 1 0 0 0,1-1 0 0 0,2 1 278 0 0,4 0-75 0 0,-1 1-1 0 0,1-1 0 0 0,0 0 1 0 0,0-1-1 0 0,0 0 0 0 0,0-1 1 0 0,10-1-1 0 0,3-3 154 0 0,35-12 1 0 0,-53 16-506 0 0,25-8 256 0 0,48-24-1 0 0,-70 30-283 0 0,0-1-1 0 0,0 0 0 0 0,0-1 0 0 0,-1 0 1 0 0,0 1-1 0 0,0-2 0 0 0,0 1 1 0 0,0-1-1 0 0,-1 0 0 0 0,0 0 1 0 0,0-1-1 0 0,4-7 0 0 0,-4 0-7 0 0,-7 10 0 0 0,1 3 0 0 0,-1-3-23 0 0,0 1 0 0 0,0 0 0 0 0,0-1-1 0 0,0 1 1 0 0,-1 0 0 0 0,1 1 0 0 0,-1-1-1 0 0,0 0 1 0 0,0 1 0 0 0,0-1 0 0 0,0 1-1 0 0,0 0 1 0 0,0 0 0 0 0,-1 0 0 0 0,1 1-1 0 0,-1-1 1 0 0,1 1 0 0 0,-1 0 0 0 0,-5-2-1 0 0,-4 0-127 0 0,0 1-1 0 0,-1 0 0 0 0,0 1 0 0 0,-14 0 0 0 0,16 1 72 0 0,1 1 0 0 0,0 0 0 0 0,-1 0 0 0 0,1 1-1 0 0,0 0 1 0 0,0 1 0 0 0,0 1 0 0 0,1 0 0 0 0,-20 10 0 0 0,24-11 34 0 0,0 1 1 0 0,0 0-1 0 0,1 0 1 0 0,0 1 0 0 0,0-1-1 0 0,0 1 1 0 0,0 0-1 0 0,1 1 1 0 0,0-1 0 0 0,0 1-1 0 0,0 0 1 0 0,1 0 0 0 0,0 0-1 0 0,0 0 1 0 0,1 1-1 0 0,-1-1 1 0 0,-1 11 0 0 0,2-7 110 0 0,0 0 1 0 0,1 0 0 0 0,1 0 0 0 0,-1 1-1 0 0,2-1 1 0 0,-1 0 0 0 0,2 0 0 0 0,-1 0-1 0 0,1 0 1 0 0,1-1 0 0 0,-1 1 0 0 0,2 0-1 0 0,-1-1 1 0 0,2 0 0 0 0,7 14 0 0 0,-8-17 13 0 0,0 0 0 0 0,0 0 1 0 0,1 0-1 0 0,0-1 1 0 0,0 0-1 0 0,1 0 0 0 0,0 0 1 0 0,0 0-1 0 0,0-1 0 0 0,0 0 1 0 0,0 0-1 0 0,1-1 1 0 0,0 0-1 0 0,0 0 0 0 0,-1 0 1 0 0,2-1-1 0 0,-1 0 1 0 0,0-1-1 0 0,0 1 0 0 0,1-1 1 0 0,12 0-1 0 0,-10-2-17 0 0,1 0 0 0 0,-1 0-1 0 0,0-1 1 0 0,0 0-1 0 0,-1-1 1 0 0,20-8 0 0 0,-3-1-855 0 0,30-19 1 0 0,-20 9-227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38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2271 0 0,'0'-2'167'0'0,"25"-52"10161"0"0,-23 55-9759 0 0,3 1-490 0 0,0 1 0 0 0,0-1-1 0 0,-1 1 1 0 0,1 1 0 0 0,-1-1-1 0 0,0 1 1 0 0,0 0 0 0 0,0 0-1 0 0,0 0 1 0 0,-1 0 0 0 0,0 0-1 0 0,0 1 1 0 0,0 0 0 0 0,0-1-1 0 0,-1 1 1 0 0,1 0 0 0 0,2 10-1 0 0,2 9 34 0 0,-1 0 0 0 0,6 39-1 0 0,-12-62-104 0 0,6 52 518 0 0,0 80 0 0 0,-6-172 132 0 0,-1 3-355 0 0,6-58-1 0 0,-3 84-246 0 0,-1 1 0 0 0,1-1 0 0 0,1 1 0 0 0,0-1 0 0 0,0 1 0 0 0,1 0 1 0 0,0 0-1 0 0,0 1 0 0 0,1-1 0 0 0,11-14 0 0 0,-11 17-24 0 0,0 1 0 0 0,0 0 0 0 0,1 0 0 0 0,-1 0 1 0 0,1 1-1 0 0,1 0 0 0 0,-1 0 0 0 0,0 0 1 0 0,14-5-1 0 0,-15 7-17 0 0,1 1 0 0 0,-1-1 1 0 0,0 1-1 0 0,0 1 0 0 0,1-1 1 0 0,-1 1-1 0 0,0-1 0 0 0,1 2 0 0 0,-1-1 1 0 0,0 0-1 0 0,1 1 0 0 0,-1 0 1 0 0,0 0-1 0 0,7 3 0 0 0,-7-2-14 0 0,-1 0 0 0 0,1 0 0 0 0,0 1 0 0 0,-1-1 0 0 0,1 1 0 0 0,-1 0 0 0 0,0 0 0 0 0,0 1 0 0 0,0-1 0 0 0,-1 1 0 0 0,4 4 0 0 0,-3-3 0 0 0,0 1 0 0 0,-1 0 0 0 0,0 0 0 0 0,0 0 0 0 0,0 0 0 0 0,-1 1 0 0 0,0-1 0 0 0,1 8 0 0 0,0-4 1 0 0,-1 0 0 0 0,0 1 0 0 0,-1-1 0 0 0,0 0 0 0 0,-1 1 0 0 0,0-1-1 0 0,0 1 1 0 0,-1-1 0 0 0,0 0 0 0 0,-1 1 0 0 0,-6 18 0 0 0,7-27 295 0 0,8-11-188 0 0,-4 6-93 0 0,114-131 155 0 0,-112 128-170 0 0,1 0 0 0 0,0 1 0 0 0,0 0 0 0 0,0 0 0 0 0,1 1 0 0 0,-1 0 0 0 0,10-4 0 0 0,-13 6 0 0 0,-1 1 0 0 0,1 0 0 0 0,-1 0 0 0 0,1 1 0 0 0,-1-1 0 0 0,1 0 0 0 0,0 1 0 0 0,0 0 0 0 0,-1-1 0 0 0,1 1 0 0 0,0 0 0 0 0,-1 1 0 0 0,1-1 0 0 0,0 0 0 0 0,0 1 0 0 0,-1-1 0 0 0,1 1 0 0 0,-1 0 0 0 0,1 0 0 0 0,0 0 0 0 0,-1 0 0 0 0,0 1 0 0 0,1-1 0 0 0,2 2 0 0 0,1 3-4 0 0,-1 0-1 0 0,1 1 0 0 0,-1-1 1 0 0,0 1-1 0 0,0 0 0 0 0,-1 0 1 0 0,0 0-1 0 0,0 1 0 0 0,2 7 1 0 0,2 7-5 0 0,10 45 0 0 0,-1 27-157 0 0,-10-47-6384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3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9903 0 0,'0'0'763'0'0,"-1"2"-476"0"0,-2 4-210 0 0,1 1 0 0 0,0-1 0 0 0,0 1 1 0 0,0 0-1 0 0,1 0 0 0 0,0 0 0 0 0,1 0 0 0 0,-1 0 1 0 0,1 0-1 0 0,0 0 0 0 0,2 7 0 0 0,2 14 697 0 0,12 40 0 0 0,-5-26-130 0 0,6 34 306 0 0,62 291 2084 0 0,-65-262-2767 0 0,-7-39 26 0 0,-6-64 393 0 0,-1-5-625 0 0,1 0 1 0 0,0 0 0 0 0,0 0 0 0 0,0 0 0 0 0,0 1 0 0 0,0-1 0 0 0,3-4 0 0 0,3-7 121 0 0,-3 3-91 0 0,0 1-1 0 0,1 0 1 0 0,0 0-1 0 0,1 0 1 0 0,0 1 0 0 0,1 0-1 0 0,12-14 1 0 0,-16 19-78 0 0,1 1 1 0 0,-1 0-1 0 0,1 0 0 0 0,0 0 1 0 0,0 1-1 0 0,0-1 1 0 0,0 1-1 0 0,0 0 1 0 0,1 0-1 0 0,-1 0 1 0 0,0 1-1 0 0,1 0 1 0 0,0 0-1 0 0,-1 0 0 0 0,1 0 1 0 0,0 1-1 0 0,-1-1 1 0 0,1 1-1 0 0,0 0 1 0 0,8 2-1 0 0,-7-1-10 0 0,1 1-1 0 0,0-1 0 0 0,0 2 1 0 0,-1-1-1 0 0,1 1 1 0 0,-1 0-1 0 0,0 0 0 0 0,0 0 1 0 0,0 1-1 0 0,0 0 1 0 0,-1 0-1 0 0,1 1 0 0 0,-1 0 1 0 0,0 0-1 0 0,0 0 1 0 0,-1 0-1 0 0,0 1 0 0 0,0 0 1 0 0,5 8-1 0 0,-6-7-2 0 0,1 1 0 0 0,-1 0-1 0 0,-1 0 1 0 0,1 0 0 0 0,-2 1 0 0 0,1-1-1 0 0,-1 0 1 0 0,0 1 0 0 0,0-1 0 0 0,-1 1-1 0 0,-1-1 1 0 0,1 0 0 0 0,-1 1 0 0 0,-1-1-1 0 0,-4 15 1 0 0,0-5 5 0 0,-1 0 0 0 0,0-1 0 0 0,-2 0 0 0 0,0-1 0 0 0,-14 19 0 0 0,-62 71 22 0 0,70-90-84 0 0,0-1 0 0 0,0 0 0 0 0,-31 21 0 0 0,37-30-111 0 0,0 0 0 0 0,0-1 0 0 0,-1 0-1 0 0,0 0 1 0 0,0-1 0 0 0,0-1 0 0 0,0 1 0 0 0,-1-2-1 0 0,-14 3 1 0 0,23-5 92 0 0,-1 0 0 0 0,0 0 0 0 0,1 0-1 0 0,-1 0 1 0 0,1 0 0 0 0,-1 0 0 0 0,1-1 0 0 0,-1 0-1 0 0,1 1 1 0 0,-1-1 0 0 0,1 0 0 0 0,-1 0 0 0 0,1 0-1 0 0,0-1 1 0 0,0 1 0 0 0,-1 0 0 0 0,1-1 0 0 0,0 0-1 0 0,0 1 1 0 0,0-1 0 0 0,1 0 0 0 0,-4-3 0 0 0,1-2-756 0 0,0 1 1 0 0,0-1 0 0 0,1 0 0 0 0,0-1-1 0 0,0 1 1 0 0,-3-10 0 0 0,-2-14-4229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39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1 242 5783 0 0,'0'2'266'0'0,"3"24"137"0"0,3 26-9 0 0,3-19 3129 0 0,-8-33-3369 0 0,-1 1 0 0 0,1-1 0 0 0,-1 1 0 0 0,0 0 0 0 0,1-1 0 0 0,-1 1 0 0 0,1-1 0 0 0,-1 1 0 0 0,1-1 0 0 0,-1 1 0 0 0,1-1 0 0 0,0 0 0 0 0,-1 1 0 0 0,1-1 0 0 0,0 0 0 0 0,-1 1 0 0 0,1-1 0 0 0,0 0 0 0 0,-1 0 1 0 0,1 1-1 0 0,0-1 0 0 0,-1 0 0 0 0,1 0 0 0 0,0 0 0 0 0,1 0 0 0 0,17-2 1465 0 0,-19 2-1599 0 0,4-2 151 0 0,0 1 0 0 0,1-1 0 0 0,-1 1 0 0 0,0-1 0 0 0,-1 0 0 0 0,1-1 0 0 0,0 1 1 0 0,4-5-1 0 0,26-25 594 0 0,-27 26-658 0 0,16-19 204 0 0,-1 0 1 0 0,30-45-1 0 0,-46 61-305 0 0,-1 0 0 0 0,0 0 0 0 0,-1-1 0 0 0,1 0 0 0 0,3-17 0 0 0,-6 23-6 0 0,-2 1-1 0 0,1-1 0 0 0,0 0 1 0 0,-1 0-1 0 0,0 0 0 0 0,0 0 1 0 0,0 1-1 0 0,0-1 1 0 0,-1 0-1 0 0,1 0 0 0 0,-1 0 1 0 0,0 1-1 0 0,0-1 0 0 0,-1 0 1 0 0,1 1-1 0 0,-1-1 0 0 0,0 1 1 0 0,-3-6-1 0 0,3 6-41 0 0,0 0 0 0 0,-1 0 0 0 0,0-1 0 0 0,0 2 0 0 0,0-1 0 0 0,0 0 0 0 0,-7-4 0 0 0,9 7 28 0 0,0-1 0 0 0,0 1 0 0 0,0-1 0 0 0,-1 1 0 0 0,1 0 0 0 0,0-1 0 0 0,-1 1 0 0 0,1 0 0 0 0,0 0 0 0 0,-1 0-1 0 0,1 0 1 0 0,0 0 0 0 0,-1 0 0 0 0,1 0 0 0 0,0 1 0 0 0,0-1 0 0 0,-1 0 0 0 0,1 1 0 0 0,0-1 0 0 0,0 1 0 0 0,-1-1 0 0 0,1 1 0 0 0,0 0 0 0 0,0 0 0 0 0,0-1-1 0 0,0 1 1 0 0,0 0 0 0 0,-1 1 0 0 0,-2 2-38 0 0,1 0 0 0 0,0 0 0 0 0,1 0 0 0 0,-1 0 0 0 0,0 0 0 0 0,1 0 0 0 0,0 1-1 0 0,0-1 1 0 0,1 1 0 0 0,-1 0 0 0 0,1-1 0 0 0,0 1 0 0 0,0 0 0 0 0,0 0 0 0 0,1 0 0 0 0,0 9 0 0 0,1 7-50 0 0,1 1 0 0 0,6 30 0 0 0,-7-48 91 0 0,3 20-1 0 0,2-1 1 0 0,12 36 0 0 0,-15-52 29 0 0,0 0 1 0 0,0 0-1 0 0,1 0 0 0 0,0-1 0 0 0,0 1 1 0 0,0-1-1 0 0,1 0 0 0 0,0 0 0 0 0,0 0 1 0 0,1-1-1 0 0,-1 0 0 0 0,8 5 1 0 0,-9-8 44 0 0,-1 0 0 0 0,0 0 0 0 0,0-1 0 0 0,1 1 0 0 0,-1-1-1 0 0,1 0 1 0 0,-1 0 0 0 0,1 0 0 0 0,0-1 0 0 0,-1 1 0 0 0,1-1 0 0 0,0 0 0 0 0,-1 0 0 0 0,1 0 0 0 0,0 0 0 0 0,-1-1 0 0 0,1 0 0 0 0,-1 1 0 0 0,1-1 0 0 0,-1-1 0 0 0,7-2 0 0 0,3-3 84 0 0,-1 0 0 0 0,0-1 0 0 0,-1 0 1 0 0,16-15-1 0 0,1 0 6 0 0,107-91 89 0 0,-92 77-154 0 0,-22 19 30 0 0,0 0 0 0 0,36-21 0 0 0,-54 38-91 0 0,0-1 0 0 0,0 1-1 0 0,0-1 1 0 0,0 1 0 0 0,7-1-1 0 0,2 2 41 0 0,-10 1-66 0 0,1 0 0 0 0,-1 0 0 0 0,0 0 0 0 0,1 1-1 0 0,-1-1 1 0 0,0 1 0 0 0,0 0 0 0 0,0 0 0 0 0,0-1 0 0 0,0 1 0 0 0,0 0 0 0 0,0 1 0 0 0,-1-1 0 0 0,1 0 0 0 0,2 5-1 0 0,2 6-1 0 0,10 24 0 0 0,-9-21 2 0 0,-1-2 72 0 0,0-1 0 0 0,1 0 0 0 0,1-1 0 0 0,0 0 1 0 0,17 19-1 0 0,-20-25 25 0 0,1 0 0 0 0,0 0 1 0 0,0-1-1 0 0,0 0 0 0 0,1 0 1 0 0,0-1-1 0 0,0 0 1 0 0,0 0-1 0 0,0 0 0 0 0,0-1 1 0 0,1 0-1 0 0,8 2 0 0 0,-13-5-87 0 0,1 0-1 0 0,0 1 0 0 0,0-1 0 0 0,0 0 0 0 0,0-1 0 0 0,0 1 0 0 0,0-1 0 0 0,-1 0 0 0 0,8-2 0 0 0,-2 0-1094 0 0,1-1 1 0 0,13-8-1 0 0,-8 3-6011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4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353 370 5039 0 0,'-7'-45'559'0'0,"-16"-77"-851"0"0,19 105 869 0 0,-1 1 0 0 0,-1 0 0 0 0,-1 0 0 0 0,0 0 1 0 0,-10-16-1 0 0,11 23 68 0 0,-1 0 0 0 0,1 1 0 0 0,-2 0 0 0 0,1 0 0 0 0,-10-7 0 0 0,13 11-537 0 0,-1 0 0 0 0,0 1 0 0 0,1 0 0 0 0,-1 0 0 0 0,0 0 0 0 0,-1 1 0 0 0,1-1 0 0 0,0 1 0 0 0,-1 1 0 0 0,1-1 0 0 0,-7-1 0 0 0,9 3-88 0 0,0 0-1 0 0,0 0 0 0 0,-1 0 1 0 0,1 0-1 0 0,0 1 1 0 0,0-1-1 0 0,0 1 0 0 0,0 0 1 0 0,0 0-1 0 0,0 0 1 0 0,0 0-1 0 0,0 0 0 0 0,1 1 1 0 0,-4 1-1 0 0,2 0-6 0 0,0 0-1 0 0,0 1 0 0 0,0-1 1 0 0,1 1-1 0 0,0-1 0 0 0,0 1 1 0 0,0 0-1 0 0,-3 5 0 0 0,-2 7-14 0 0,1 1 0 0 0,0-1 0 0 0,-8 33 0 0 0,14-46 2 0 0,-10 40-21 0 0,1 1-1 0 0,-5 69 1 0 0,13-80 84 0 0,1-1-1 0 0,2 0 0 0 0,1 0 0 0 0,9 42 1 0 0,-10-65-9 0 0,1-1 1 0 0,1 1-1 0 0,0-1 1 0 0,0 1-1 0 0,0-1 1 0 0,1 0-1 0 0,0 0 1 0 0,7 9-1 0 0,-9-14-2 0 0,1 0-1 0 0,-1-1 1 0 0,1 1-1 0 0,0-1 1 0 0,-1 1 0 0 0,1-1-1 0 0,0 0 1 0 0,1 0-1 0 0,-1 0 1 0 0,0-1 0 0 0,0 1-1 0 0,1-1 1 0 0,-1 0-1 0 0,1 0 1 0 0,-1 0 0 0 0,1 0-1 0 0,0 0 1 0 0,-1-1 0 0 0,1 0-1 0 0,0 1 1 0 0,-1-1-1 0 0,5-1 1 0 0,6-1 63 0 0,0 0 0 0 0,0-2 0 0 0,-1 1 0 0 0,0-1 0 0 0,20-10 0 0 0,62-35 200 0 0,-66 33-239 0 0,2-1 1 0 0,-2 1-104 0 0,0 0 1 0 0,47-36-1 0 0,-67 43-38 0 0,1 0-1 0 0,-1 0 0 0 0,0-1 1 0 0,-1 0-1 0 0,0 0 0 0 0,-1-1 1 0 0,0 0-1 0 0,0 0 0 0 0,-2-1 1 0 0,10-24-1 0 0,-14 34-14 0 0,-11 9-128 0 0,6-2 173 0 0,0-1-1 0 0,1 1 1 0 0,-1 0 0 0 0,1 0 0 0 0,0 1-1 0 0,1-1 1 0 0,-1 1 0 0 0,1-1 0 0 0,0 1-1 0 0,0 0 1 0 0,1-1 0 0 0,0 1 0 0 0,0 0-1 0 0,0 0 1 0 0,1 0 0 0 0,0 8 0 0 0,1-1 22 0 0,0 0-1 0 0,0 0 1 0 0,2 0 0 0 0,0 0 0 0 0,0 0 0 0 0,7 16 0 0 0,-6-21 113 0 0,-1 0 1 0 0,1-1-1 0 0,1 1 0 0 0,0-1 0 0 0,0 0 0 0 0,0-1 0 0 0,0 1 0 0 0,1-1 1 0 0,0 0-1 0 0,1 0 0 0 0,7 5 0 0 0,-11-9 10 0 0,0 0-1 0 0,0 0 1 0 0,0 0 0 0 0,0-1 0 0 0,1 1 0 0 0,-1-1-1 0 0,0 0 1 0 0,1 0 0 0 0,-1 0 0 0 0,0-1-1 0 0,1 1 1 0 0,-1-1 0 0 0,1 1 0 0 0,-1-1-1 0 0,1 0 1 0 0,-1-1 0 0 0,1 1 0 0 0,-1-1-1 0 0,1 1 1 0 0,-1-1 0 0 0,1 0 0 0 0,-1 0 0 0 0,0-1-1 0 0,0 1 1 0 0,1 0 0 0 0,-1-1 0 0 0,0 0-1 0 0,0 0 1 0 0,5-4 0 0 0,-3 1-62 0 0,0 0 1 0 0,0 0-1 0 0,-1 0 1 0 0,1-1-1 0 0,-1 0 1 0 0,0 0-1 0 0,-1 0 1 0 0,1 0-1 0 0,-1 0 1 0 0,-1-1-1 0 0,1 0 1 0 0,-1 1-1 0 0,0-1 1 0 0,1-8-1 0 0,-2 9-27 0 0,-1 1 0 0 0,1-1 0 0 0,-1 0 0 0 0,0 0 0 0 0,-1 0 0 0 0,1 0 0 0 0,-1 1 0 0 0,0-1 0 0 0,-1 0 0 0 0,1 1-1 0 0,-1-1 1 0 0,0 1 0 0 0,-1-1 0 0 0,1 1 0 0 0,-1 0 0 0 0,0 0 0 0 0,-6-7 0 0 0,3 4-157 0 0,-1 1-1 0 0,0 0 1 0 0,0 1 0 0 0,0-1-1 0 0,-1 1 1 0 0,0 1 0 0 0,-1 0-1 0 0,1 0 1 0 0,-15-6 0 0 0,15 8-473 0 0,1 0 1 0 0,-1 1 0 0 0,1 1 0 0 0,-1-1 0 0 0,0 1 0 0 0,0 0 0 0 0,0 1-1 0 0,0 0 1 0 0,1 0 0 0 0,-1 1 0 0 0,0 0 0 0 0,-11 3 0 0 0,-15 6-4570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4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3079 0 0,'3'1'227'0'0,"-1"-1"216"0"0,1 1 0 0 0,0-1 0 0 0,0 1 0 0 0,-1 0 0 0 0,1 0 0 0 0,-1 0-1 0 0,1 0 1 0 0,-1 1 0 0 0,1-1 0 0 0,-1 1 0 0 0,0-1 0 0 0,1 1 0 0 0,-1 0 0 0 0,0 0 0 0 0,2 3 0 0 0,-1-2-25 0 0,-1 1 1 0 0,1 0 0 0 0,-1-1 0 0 0,0 1 0 0 0,0 0 0 0 0,-1 0 0 0 0,1 1 0 0 0,-1-1 0 0 0,1 5 0 0 0,-1 1-160 0 0,0-1 0 0 0,0 1 0 0 0,-1-1 0 0 0,0 1 0 0 0,-1 0 0 0 0,0-1 0 0 0,0 1 0 0 0,-5 14 0 0 0,-37 98 1393 0 0,42-120-1210 0 0,9-14-370 0 0,32-62-72 0 0,-32 55-9 0 0,2 0 0 0 0,0 0 1 0 0,2 1-1 0 0,0 1 0 0 0,22-25 0 0 0,-28 36-11 0 0,0 0 0 0 0,0 1 0 0 0,0 0 0 0 0,1 0 0 0 0,0 1 0 0 0,0-1 0 0 0,0 2 0 0 0,13-6-1 0 0,-15 8 6 0 0,0-1-1 0 0,-1 1 1 0 0,1 0-1 0 0,0 1 1 0 0,0-1-1 0 0,0 1 1 0 0,0 0-1 0 0,0 0 0 0 0,0 1 1 0 0,0-1-1 0 0,0 1 1 0 0,0 0-1 0 0,-1 1 1 0 0,1-1-1 0 0,7 4 1 0 0,-5-2 7 0 0,-1 1 1 0 0,1 0-1 0 0,-1 0 1 0 0,0 1-1 0 0,0 0 1 0 0,0 0-1 0 0,0 0 1 0 0,-1 1-1 0 0,0 0 1 0 0,5 8-1 0 0,4 8-218 0 0,20 40-1 0 0,5 9-2789 0 0,-28-55 626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40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161 717 5327 0 0,'-6'-17'339'0'0,"3"6"-292"0"0,-1 1 0 0 0,-6-12 0 0 0,8 20-14 0 0,1 0 0 0 0,0 0 0 0 0,0 0-1 0 0,-1 0 1 0 0,1 0 0 0 0,-1 1 0 0 0,0-1 0 0 0,1 0 0 0 0,-1 1 0 0 0,0-1-1 0 0,0 1 1 0 0,0 0 0 0 0,0-1 0 0 0,0 1 0 0 0,-4-1 0 0 0,4 2 56 0 0,0-1 0 0 0,0 1 0 0 0,-1 0 1 0 0,1 0-1 0 0,0 1 0 0 0,0-1 1 0 0,0 0-1 0 0,0 1 0 0 0,0-1 0 0 0,-1 1 1 0 0,1 0-1 0 0,0-1 0 0 0,0 1 0 0 0,1 0 1 0 0,-1 0-1 0 0,0 1 0 0 0,0-1 0 0 0,0 0 1 0 0,1 0-1 0 0,-1 1 0 0 0,-2 2 0 0 0,-1 1 85 0 0,0 0 0 0 0,1 1 0 0 0,-1-1 1 0 0,1 1-1 0 0,-4 8 0 0 0,3-4 48 0 0,0 0 0 0 0,1 1 0 0 0,1 0 0 0 0,0-1 0 0 0,0 1 0 0 0,1 0 0 0 0,-1 14 0 0 0,2-17 18 0 0,1 0 0 0 0,0 0 1 0 0,0 0-1 0 0,1 0 0 0 0,0 0 0 0 0,1 0 0 0 0,0 0 1 0 0,0 0-1 0 0,0-1 0 0 0,7 14 0 0 0,-8-18-147 0 0,0 0-1 0 0,1-1 1 0 0,0 1-1 0 0,-1-1 0 0 0,1 1 1 0 0,0-1-1 0 0,0 0 1 0 0,0 1-1 0 0,1-1 0 0 0,-1 0 1 0 0,0-1-1 0 0,1 1 1 0 0,-1 0-1 0 0,1-1 0 0 0,0 1 1 0 0,-1-1-1 0 0,1 0 1 0 0,0 0-1 0 0,0 0 1 0 0,0 0-1 0 0,0 0 0 0 0,0-1 1 0 0,0 1-1 0 0,0-1 1 0 0,0 0-1 0 0,0 0 0 0 0,0 0 1 0 0,0 0-1 0 0,0-1 1 0 0,0 1-1 0 0,0-1 0 0 0,6-1 1 0 0,-1-2 15 0 0,1 1 0 0 0,-1-1 0 0 0,0 0 0 0 0,0-1 0 0 0,-1 0 0 0 0,0 0 1 0 0,1-1-1 0 0,-2 0 0 0 0,1 0 0 0 0,6-8 0 0 0,6-7-110 0 0,-1-2 1 0 0,-2 0 0 0 0,0 0-1 0 0,-1-2 1 0 0,-2 0-1 0 0,0 0 1 0 0,-2-2-1 0 0,0 1 1 0 0,-2-1 0 0 0,-1-1-1 0 0,-2 1 1 0 0,7-58-1 0 0,-11 45-15 0 0,-2-1 0 0 0,-2 0 0 0 0,-9-52 0 0 0,6 66-52 0 0,-1 0 0 0 0,-1 0 0 0 0,-1 1 0 0 0,-2 0 0 0 0,-22-43 0 0 0,29 62 38 0 0,-1 1 0 0 0,0-1 0 0 0,-1 1 1 0 0,1 0-1 0 0,-1 1 0 0 0,-10-10 0 0 0,14 14 18 0 0,0 0 0 0 0,-1 1 0 0 0,1-1 1 0 0,0 0-1 0 0,-1 0 0 0 0,1 1 0 0 0,-1-1 0 0 0,1 1 0 0 0,-1-1 0 0 0,1 1 0 0 0,-1-1 0 0 0,1 1 0 0 0,-1 0 0 0 0,1 0 0 0 0,-4 0 0 0 0,4 0-7 0 0,-1 1 1 0 0,0-1-1 0 0,1 1 0 0 0,-1 0 0 0 0,0-1 1 0 0,1 1-1 0 0,-1 0 0 0 0,1 0 1 0 0,0 0-1 0 0,-1 0 0 0 0,1 0 0 0 0,0 0 1 0 0,-1 1-1 0 0,1-1 0 0 0,0 0 1 0 0,0 1-1 0 0,-1 1 0 0 0,-2 4-45 0 0,0 1 0 0 0,0-1-1 0 0,1 1 1 0 0,0 0 0 0 0,1 0-1 0 0,0 0 1 0 0,0 0 0 0 0,-1 15 0 0 0,-1 69-238 0 0,4-91 297 0 0,2 68-90 0 0,3-1 0 0 0,3 0 0 0 0,19 77 0 0 0,-21-120-235 0 0,0-1-1 0 0,2-1 1 0 0,1 0-1 0 0,1 0 1 0 0,21 38-1 0 0,-25-53 58 0 0,0 1 0 0 0,1-1 0 0 0,0 0 0 0 0,0-1-1 0 0,0 1 1 0 0,17 11 0 0 0,-18-15 89 0 0,1 0 1 0 0,0 0-1 0 0,0-1 0 0 0,0 0 1 0 0,0 0-1 0 0,0-1 0 0 0,1 0 0 0 0,-1 0 1 0 0,1 0-1 0 0,9 0 0 0 0,9-2-3923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0:49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5383 0 0,'0'0'2026'0'0,"-1"-7"3168"0"0,14 356-2010 0 0,-13-291-3162 0 0,-5 17-2744 0 0,5-74 1865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4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76 388 3079 0 0,'0'0'503'0'0,"1"3"738"0"0,9 28 2948 0 0,11 62-1 0 0,-12-46-2701 0 0,15 47 1399 0 0,-23-92-2820 0 0</inkml:trace>
  <inkml:trace contextRef="#ctx0" brushRef="#br0" timeOffset="1">1 66 12583 0 0,'0'0'552'0'0,"7"-11"120"0"0,-1-3-536 0 0,0 2-136 0 0,0 1 0 0 0,0 1 232 0 0,1 2 1312 0 0,5 14-9736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41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0 870 3999 0 0,'0'0'306'0'0,"0"2"-200"0"0,31 152 7450 0 0,-21-103-1956 0 0,-1-76-4758 0 0,5-14-480 0 0,-13 36-422 0 0,3-2-10 0 0,-1 3 15 0 0,5-1 44 0 0,-6 2 17 0 0,0 0 0 0 0,-1 1-1 0 0,1-1 1 0 0,0 0 0 0 0,0 0-1 0 0,0 0 1 0 0,-1 0 0 0 0,1-1 0 0 0,0 1-1 0 0,-1 0 1 0 0,1-1 0 0 0,-1 1-1 0 0,0-1 1 0 0,1 0 0 0 0,-1 1-1 0 0,0-1 1 0 0,0 0 0 0 0,0 0 0 0 0,0 0-1 0 0,0 1 1 0 0,-1-1 0 0 0,2-3-1 0 0,0-1 14 0 0,3-8-12 0 0,-1-1 1 0 0,-1 1-1 0 0,0-1 1 0 0,1-23-1 0 0,-2-64 20 0 0,-2 72-25 0 0,-14-482 134 0 0,-13 293-72 0 0,24 228-167 0 0,1 9 22 0 0,1 47-77 0 0,9 85 0 0 0,20 64 155 0 0,-11-101-6 0 0,4 22 7 0 0,-14-105 29 0 0,1 0 0 0 0,16 40 0 0 0,-20-61-84 0 0,0 0 1 0 0,1-1 0 0 0,0 0-1 0 0,1 0 1 0 0,0 0-1 0 0,0 0 1 0 0,11 9-1 0 0,13 7-5090 0 0,-12-13-429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42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11111 0 0,'0'0'1008'0'0,"1"-1"-828"0"0,12-8 746 0 0,0 1 1 0 0,0 1-1 0 0,1 0 0 0 0,17-7 0 0 0,64-16 2338 0 0,-51 17-2756 0 0,233-64-451 0 0,-276 76-85 0 0,24-4-1996 0 0,-1 0-4820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42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74 522 6591 0 0,'0'0'915'0'0,"2"2"301"0"0,7 11-7 0 0,-1 0-1 0 0,-1 0 1 0 0,0 1-1 0 0,-1 0 1 0 0,0 0 0 0 0,4 16-1 0 0,19 43 1028 0 0,-19-49-1803 0 0,-4-11-325 0 0,14 24-1 0 0</inkml:trace>
  <inkml:trace contextRef="#ctx0" brushRef="#br0" timeOffset="1">1 53 10511 0 0,'0'0'464'0'0,"5"-12"96"0"0,1 1-448 0 0,0-3-112 0 0,0 6 0 0 0,0 1 4200 0 0,3 16-6080 0 0,1 5 792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43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20 236 8983 0 0,'0'27'482'0'0,"5"30"-1"0"0,-4-46 68 0 0,1 0 0 0 0,1 0 0 0 0,0 0 0 0 0,0 0 0 0 0,7 14 1 0 0,-9-22-337 0 0,1-1 0 0 0,-1 0 0 0 0,0 0 0 0 0,1 0 0 0 0,-1 1 0 0 0,1-1 0 0 0,-1-1 0 0 0,1 1 0 0 0,0 0 0 0 0,0 0 0 0 0,0-1 0 0 0,0 1 0 0 0,0-1 0 0 0,0 1 0 0 0,1-1 0 0 0,-1 0 0 0 0,0 0 1 0 0,1 0-1 0 0,-1 0 0 0 0,1 0 0 0 0,4 0 0 0 0,-2-1-55 0 0,-1 0 1 0 0,1 0-1 0 0,0 0 1 0 0,-1-1-1 0 0,1 0 1 0 0,-1 0-1 0 0,1 0 1 0 0,-1-1-1 0 0,0 1 1 0 0,1-1-1 0 0,5-3 1 0 0,13-10 186 0 0,0 0-1 0 0,31-28 1 0 0,-48 38-318 0 0,3-2 4 0 0,0 0 0 0 0,-1-1 0 0 0,0-1 0 0 0,-1 1 0 0 0,10-14 0 0 0,-15 19-27 0 0,0-1 0 0 0,0 1-1 0 0,-1 0 1 0 0,1-1 0 0 0,-1 0-1 0 0,0 1 1 0 0,0-1 0 0 0,0 0 0 0 0,0 1-1 0 0,-1-1 1 0 0,1 0 0 0 0,-1 0-1 0 0,0 0 1 0 0,0 1 0 0 0,-1-1-1 0 0,1 0 1 0 0,-1 0 0 0 0,0 1-1 0 0,-2-8 1 0 0,-2 0-73 0 0,0 1 0 0 0,-1-1 0 0 0,0 1 0 0 0,0 0 1 0 0,-1 1-1 0 0,-1-1 0 0 0,0 1 0 0 0,-14-12 0 0 0,0 2-493 0 0,0 2 1 0 0,-36-22-1 0 0,51 35 264 0 0,0 0 0 0 0,0 1 0 0 0,0 0 1 0 0,-1 0-1 0 0,0 0 0 0 0,-13-2 0 0 0,16 4-163 0 0,1 1 0 0 0,0 0-1 0 0,-1-1 1 0 0,1 1 0 0 0,0 1-1 0 0,-1-1 1 0 0,1 1 0 0 0,0 0 0 0 0,0 0-1 0 0,-1 0 1 0 0,1 0 0 0 0,0 1 0 0 0,0-1-1 0 0,-4 4 1 0 0,-10 8-3814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43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10479 0 0,'27'-3'661'0'0,"1"0"-1"0"0,-1 2 1 0 0,0 1 0 0 0,1 1-1 0 0,-1 1 1 0 0,38 8-1 0 0,-59-8-397 0 0,1-1 1 0 0,-1 1-1 0 0,1 0 0 0 0,-1 1 0 0 0,1 0 1 0 0,-1 0-1 0 0,0 0 0 0 0,-1 1 0 0 0,1-1 0 0 0,0 1 1 0 0,-1 1-1 0 0,0-1 0 0 0,8 10 0 0 0,-10-10-192 0 0,0-1 0 0 0,0 1-1 0 0,-1 0 1 0 0,0 1-1 0 0,0-1 1 0 0,0 0 0 0 0,0 1-1 0 0,-1-1 1 0 0,0 1-1 0 0,0-1 1 0 0,0 1 0 0 0,0-1-1 0 0,-1 1 1 0 0,0 0 0 0 0,0 0-1 0 0,0-1 1 0 0,0 1-1 0 0,-1 0 1 0 0,0-1 0 0 0,-2 8-1 0 0,1-6 12 0 0,0 1 0 0 0,0-1-1 0 0,-6 9 1 0 0,7-14 59 0 0,-10-15-1466 0 0,10 11 1203 0 0,1-1-1 0 0,0 0 1 0 0,0 0 0 0 0,0 1-1 0 0,0-1 1 0 0,1 0-1 0 0,0 0 1 0 0,1-6 0 0 0,13-31-361 0 0,-12 35 395 0 0,7-18-69 0 0,0 0 0 0 0,27-41 1 0 0,-33 59 150 0 0,0 0 1 0 0,1 0-1 0 0,-1 1 1 0 0,1-1-1 0 0,0 1 0 0 0,1 0 1 0 0,-1 1-1 0 0,1-1 1 0 0,0 1-1 0 0,0 0 1 0 0,1 0-1 0 0,-1 1 1 0 0,1 0-1 0 0,-1 0 1 0 0,10-2-1 0 0,-14 4 59 0 0,1 1 0 0 0,0 0-1 0 0,0-1 1 0 0,-1 1 0 0 0,1 0 0 0 0,0 0-1 0 0,0 1 1 0 0,-1-1 0 0 0,1 1 0 0 0,0-1-1 0 0,-1 1 1 0 0,1 0 0 0 0,-1 0-1 0 0,6 2 1 0 0,-4 0 26 0 0,-1-1 0 0 0,1 1 1 0 0,0 0-1 0 0,-1 0 0 0 0,0 0 0 0 0,0 0 0 0 0,0 0 0 0 0,4 6 0 0 0,-1 1 41 0 0,0 1 0 0 0,-1-1 0 0 0,0 1-1 0 0,-1-1 1 0 0,0 1 0 0 0,3 15 0 0 0,1 33 404 0 0,-1-7-1091 0 0,2-20-4482 0 0,-4-20-1153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4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141 723 10191 0 0,'-5'1'112'0'0,"-1"0"-1"0"0,1 0 1 0 0,-1 0-1 0 0,1 0 1 0 0,0 1-1 0 0,-1 0 1 0 0,1 0-1 0 0,0 1 1 0 0,0-1-1 0 0,-5 4 1 0 0,1 0 288 0 0,0 1 1 0 0,1-1 0 0 0,-1 1-1 0 0,-9 12 1 0 0,15-15 5 0 0,0-1-1 0 0,1 2 1 0 0,-1-1 0 0 0,1 0 0 0 0,0 0 0 0 0,0 1 0 0 0,0-1 0 0 0,1 1 0 0 0,0 0 0 0 0,0-1 0 0 0,0 1 0 0 0,0 0 0 0 0,1 0-1 0 0,-1 5 1 0 0,1-1-258 0 0,1 0-1 0 0,0 0 0 0 0,0-1 0 0 0,1 1 0 0 0,0 0 1 0 0,0-1-1 0 0,5 10 0 0 0,-7-17-141 0 0,1 1 0 0 0,-1 0-1 0 0,1 0 1 0 0,0 0 0 0 0,0 0-1 0 0,0-1 1 0 0,0 1 0 0 0,0 0-1 0 0,0-1 1 0 0,0 1 0 0 0,0-1 0 0 0,1 1-1 0 0,-1-1 1 0 0,3 2 0 0 0,2 2 7 0 0,-3-2 2 0 0,1 1 0 0 0,-1-1 0 0 0,1 0 1 0 0,0 0-1 0 0,0-1 0 0 0,0 1 0 0 0,1-1 0 0 0,-1 0 1 0 0,1 0-1 0 0,-1 0 0 0 0,1 0 0 0 0,6 1 0 0 0,-5-3 26 0 0,0 1 0 0 0,0-1 0 0 0,-1 0 0 0 0,1-1 0 0 0,0 1 0 0 0,0-1 0 0 0,0 0 0 0 0,-1-1 0 0 0,1 1 0 0 0,6-4 0 0 0,1 0 13 0 0,0-1 0 0 0,0 0 0 0 0,0-2 0 0 0,-1 1 0 0 0,0-1 0 0 0,-1-1 0 0 0,0 0-1 0 0,0-1 1 0 0,-1 0 0 0 0,0-1 0 0 0,0 0 0 0 0,-2 0 0 0 0,1-1 0 0 0,11-21 0 0 0,-15 24-55 0 0,1-2 18 0 0,-1 0 0 0 0,0 0 0 0 0,-1 0 0 0 0,6-19 0 0 0,-6 16-17 0 0,-3 11-1 0 0,0 1 0 0 0,-1-2 0 0 0,1 1 0 0 0,0 0 0 0 0,-1 0 0 0 0,0 0 0 0 0,0 0 1 0 0,0 0-1 0 0,0 0 0 0 0,0 0 0 0 0,-1 0 0 0 0,0-4 0 0 0,1 5-63 0 0,-2 4-155 0 0,1 0 188 0 0,0 0 0 0 0,0-1-1 0 0,0 1 1 0 0,0 0 0 0 0,1 0 0 0 0,-1 0 0 0 0,0 0-1 0 0,0 3 1 0 0,0 2 2 0 0,0-1 0 0 0,0 1-1 0 0,1 0 1 0 0,-1 0 0 0 0,2-1 0 0 0,-1 1 0 0 0,1 0-1 0 0,0-1 1 0 0,0 1 0 0 0,1-1 0 0 0,-1 1-1 0 0,1-1 1 0 0,4 8 0 0 0,-4-10 42 0 0,1 1 1 0 0,0-1-1 0 0,-1 0 1 0 0,1 0-1 0 0,1 0 1 0 0,-1 0-1 0 0,1 0 1 0 0,-1-1-1 0 0,1 0 1 0 0,0 0-1 0 0,0 0 1 0 0,1 0-1 0 0,-1 0 0 0 0,0-1 1 0 0,1 0-1 0 0,0 0 1 0 0,-1 0-1 0 0,6 1 1 0 0,0-1 60 0 0,-1-1-1 0 0,0 0 1 0 0,0 0 0 0 0,1-1 0 0 0,-1-1 0 0 0,0 1-1 0 0,0-1 1 0 0,1-1 0 0 0,-1 0 0 0 0,0 0 0 0 0,0-1-1 0 0,-1 0 1 0 0,1 0 0 0 0,14-9 0 0 0,9-6 102 0 0,-2-1 1 0 0,41-34-1 0 0,-60 45-184 0 0,11-10 39 0 0,0 0 1 0 0,-1-2 0 0 0,-2 0-1 0 0,0-1 1 0 0,-1-1 0 0 0,-1-1-1 0 0,15-27 1 0 0,-22 32-57 0 0,-1 0 0 0 0,-1 0 0 0 0,-1-1 0 0 0,0 0 0 0 0,-2 0 0 0 0,0-1 0 0 0,-1 0 0 0 0,-1 1 0 0 0,-1-1 0 0 0,0-37 0 0 0,-4 35-115 0 0,0 0-1 0 0,-1 0 0 0 0,-1 0 0 0 0,-1 0 0 0 0,-1 1 0 0 0,-1 0 1 0 0,-1 0-1 0 0,-1 1 0 0 0,0 0 0 0 0,-19-28 0 0 0,24 43 89 0 0,0-1 0 0 0,0 1 0 0 0,-1 0 0 0 0,0 0 0 0 0,0 0 0 0 0,0 1 0 0 0,0 0 0 0 0,-1 0-1 0 0,-10-6 1 0 0,14 9 16 0 0,-1 0 1 0 0,1 0-1 0 0,0 0 0 0 0,-1 1 0 0 0,1-1 0 0 0,-1 1 0 0 0,0-1 0 0 0,1 1 0 0 0,-1 0 1 0 0,1 0-1 0 0,-1 0 0 0 0,1 0 0 0 0,-1 0 0 0 0,1 1 0 0 0,-1-1 0 0 0,1 1 0 0 0,-1 0 1 0 0,1 0-1 0 0,-1 0 0 0 0,1 0 0 0 0,0 0 0 0 0,-1 0 0 0 0,1 1 0 0 0,0-1 0 0 0,0 1 0 0 0,0-1 1 0 0,0 1-1 0 0,-2 2 0 0 0,-1 2-50 0 0,0 0 0 0 0,0 1 0 0 0,1 0 0 0 0,0 0 0 0 0,0 0 0 0 0,0 1 1 0 0,1-1-1 0 0,0 1 0 0 0,0 0 0 0 0,1 0 0 0 0,0-1 0 0 0,-1 10 0 0 0,0 8-45 0 0,1 0 0 0 0,2 42 1 0 0,2-37 123 0 0,1 1 1 0 0,1-1-1 0 0,1 0 1 0 0,2 0-1 0 0,13 36 1 0 0,-15-52 88 0 0,0 0 0 0 0,2-1 0 0 0,-1 0 1 0 0,2-1-1 0 0,0 1 0 0 0,0-1 0 0 0,1-1 0 0 0,0 1 1 0 0,1-2-1 0 0,1 1 0 0 0,0-2 0 0 0,0 1 0 0 0,13 7 1 0 0,-10-8-82 0 0,1-1 1 0 0,31 13 0 0 0,-35-18-1628 0 0,0 0 0 0 0,21 4-1 0 0,13-4-4725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44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8263 0 0,'1'-2'80'0'0,"1"-1"1"0"0,-1 1-1 0 0,0 0 0 0 0,1 0 0 0 0,0 0 0 0 0,-1 0 0 0 0,1 0 0 0 0,0 1 0 0 0,0-1 1 0 0,3-2-1 0 0,0 1 22 0 0,-1-1 1 0 0,0 0 0 0 0,0 0-1 0 0,0 0 1 0 0,-1-1 0 0 0,4-5 0 0 0,10-10 2474 0 0,-17 19-2468 0 0,0 1 0 0 0,1 0 1 0 0,-1-1-1 0 0,0 1 0 0 0,1 0 1 0 0,-1-1-1 0 0,1 1 1 0 0,-1 0-1 0 0,1 0 0 0 0,-1 0 1 0 0,1-1-1 0 0,-1 1 0 0 0,1 0 1 0 0,-1 0-1 0 0,1 0 0 0 0,-1 0 1 0 0,1 0-1 0 0,-1 0 0 0 0,1 0 1 0 0,-1 0-1 0 0,1 0 1 0 0,-1 0-1 0 0,1 0 0 0 0,-1 0 1 0 0,1 0-1 0 0,-1 0 0 0 0,1 0 1 0 0,-1 1-1 0 0,0-1 0 0 0,1 0 1 0 0,-1 0-1 0 0,1 1 0 0 0,-1-1 1 0 0,1 0-1 0 0,-1 1 1 0 0,0-1-1 0 0,1 0 0 0 0,-1 1 1 0 0,1 0-1 0 0,11 17 846 0 0,-2 5-841 0 0,0 1 0 0 0,-2 0 0 0 0,-1 1 0 0 0,4 25 1 0 0,1 1-69 0 0,55 226 380 0 0,17 67 128 0 0,-80-330-470 0 0,1 0 0 0 0,0 0 0 0 0,13 26 0 0 0,-17-38 140 0 0,-2-4-169 0 0,-19-34-167 0 0,1-2 1 0 0,-20-59 0 0 0,-18-85-301 0 0,48 152 399 0 0,3 10 68 0 0,1 1 0 0 0,1-1-1 0 0,1 0 1 0 0,1 0 0 0 0,0 0-1 0 0,2 0 1 0 0,2-27 0 0 0,-1 39-31 0 0,0 1-1 0 0,0-1 1 0 0,1 1 0 0 0,0-1 0 0 0,1 1 0 0 0,-1 0 0 0 0,2 0-1 0 0,-1 0 1 0 0,1 0 0 0 0,0 1 0 0 0,0-1 0 0 0,0 1-1 0 0,1 0 1 0 0,0 0 0 0 0,0 1 0 0 0,1-1 0 0 0,0 1-1 0 0,0 0 1 0 0,0 1 0 0 0,0-1 0 0 0,1 1 0 0 0,8-3 0 0 0,-5 3 40 0 0,0 0 1 0 0,0 1-1 0 0,0 0 1 0 0,0 1 0 0 0,0 1-1 0 0,1-1 1 0 0,-1 2-1 0 0,0-1 1 0 0,1 1 0 0 0,-1 1-1 0 0,1 0 1 0 0,-1 0 0 0 0,0 1-1 0 0,0 1 1 0 0,1-1-1 0 0,-2 2 1 0 0,16 6 0 0 0,-13-5-45 0 0,-1 1 0 0 0,0 0 0 0 0,0 1 0 0 0,-1 0 0 0 0,1 1 0 0 0,-2 0 0 0 0,1 1 0 0 0,-1 0 0 0 0,-1 0 0 0 0,1 1 0 0 0,-1 0 0 0 0,-1 1 0 0 0,0-1 0 0 0,5 13 1 0 0,-9-16-5 0 0,0 1 0 0 0,-1-1 0 0 0,0 0 0 0 0,-1 1 0 0 0,1-1 0 0 0,-1 1 0 0 0,-1-1 0 0 0,0 1 1 0 0,0-1-1 0 0,0 1 0 0 0,-1-1 0 0 0,0 1 0 0 0,0-1 0 0 0,-1 1 0 0 0,0-1 0 0 0,-4 9 0 0 0,-5 10 64 0 0,-1 0-1 0 0,-30 46 1 0 0,37-64-82 0 0,-10 16 18 0 0,-27 33 0 0 0,32-47-167 0 0,1 0 0 0 0,-1 0 0 0 0,0-1 0 0 0,-1 0 1 0 0,-13 8-1 0 0,11-8-193 0 0,11-7-32 0 0,-1 0-1 0 0,1 0 1 0 0,-1 0-1 0 0,0-1 1 0 0,0 1-1 0 0,0-1 1 0 0,1 1-1 0 0,-2-1 1 0 0,1 0-1 0 0,0 0 1 0 0,0 0-1 0 0,0-1 1 0 0,0 1-1 0 0,-1-1 0 0 0,-3 1 1 0 0,-3-5-5327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44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11599 0 0,'7'0'109'0'0,"-1"0"0"0"0,1 1 0 0 0,-1-1 0 0 0,1 2 0 0 0,-1-1 0 0 0,1 0 0 0 0,-1 1 0 0 0,0 1 0 0 0,0-1 0 0 0,0 1 0 0 0,0 0 0 0 0,0 0 0 0 0,-1 0 0 0 0,1 1 0 0 0,-1 0 0 0 0,8 8 0 0 0,-4-4 334 0 0,-1 1 1 0 0,0 0 0 0 0,0 0 0 0 0,-1 1 0 0 0,0 0-1 0 0,-1 0 1 0 0,0 1 0 0 0,6 15 0 0 0,-9-17-214 0 0,-1 0 0 0 0,0 0 0 0 0,0 1 0 0 0,-1-1 0 0 0,-1 1 0 0 0,1-1 0 0 0,-1 1 0 0 0,-1-1 0 0 0,0 1 0 0 0,0-1 0 0 0,-1 0 0 0 0,-6 19 0 0 0,5-17-132 0 0,-1 0 0 0 0,-1 0 0 0 0,0 0 0 0 0,0 0 0 0 0,-1-1 0 0 0,-1 0 0 0 0,0 0-1 0 0,0-1 1 0 0,-17 18 0 0 0,24-27-93 0 0,-1 0 1 0 0,1 1-1 0 0,-1-1 0 0 0,1 0 0 0 0,-1 1 1 0 0,1-1-1 0 0,0 0 0 0 0,-1 1 0 0 0,1-1 1 0 0,-1 0-1 0 0,0 0 0 0 0,1 0 0 0 0,-1 1 0 0 0,1-1 1 0 0,-1 0-1 0 0,1 0 0 0 0,-1 0 0 0 0,1 0 1 0 0,-1 0-1 0 0,0 0 0 0 0,1 0 0 0 0,-1 0 1 0 0,1 0-1 0 0,-1 0 0 0 0,1-1 0 0 0,-1 1 1 0 0,1 0-1 0 0,-1 0 0 0 0,1 0 0 0 0,-2-1 0 0 0,1 0 5 0 0,-1-1-1 0 0,1 1 0 0 0,0 0 1 0 0,-1-1-1 0 0,1 1 0 0 0,0-1 1 0 0,0 1-1 0 0,0-1 0 0 0,-1-2 1 0 0,-2-4 26 0 0,1 0 0 0 0,0 0 0 0 0,-2-11 0 0 0,2 3-25 0 0,1 0 0 0 0,1 0-1 0 0,1 0 1 0 0,0 0 0 0 0,0 0 0 0 0,2 0-1 0 0,5-24 1 0 0,-2 18-109 0 0,1 1 1 0 0,1 0-1 0 0,1 0 0 0 0,20-36 1 0 0,-21 46-157 0 0,-1 1 1 0 0,2-1 0 0 0,0 2-1 0 0,0-1 1 0 0,1 1 0 0 0,0 0 0 0 0,0 1-1 0 0,1 0 1 0 0,0 0 0 0 0,1 1 0 0 0,-1 1-1 0 0,2-1 1 0 0,-1 2 0 0 0,0 0 0 0 0,1 0-1 0 0,0 1 1 0 0,0 0 0 0 0,16-2 0 0 0,4 2-1453 0 0,2 0-286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44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283 100 6591 0 0,'-6'9'184'0'0,"0"-1"0"0"0,-1 0 0 0 0,-11 11 0 0 0,-11 15 542 0 0,12-11 728 0 0,-15 28 1 0 0,27-44-965 0 0,1 1 0 0 0,1 0 0 0 0,0 0 0 0 0,0 0 0 0 0,0 1 0 0 0,1-1-1 0 0,0 1 1 0 0,0 10 0 0 0,2-16-344 0 0,0-1-1 0 0,0 1 1 0 0,0 0 0 0 0,0-1-1 0 0,1 1 1 0 0,-1 0-1 0 0,1-1 1 0 0,0 1 0 0 0,0-1-1 0 0,0 1 1 0 0,0-1-1 0 0,0 1 1 0 0,1-1 0 0 0,-1 0-1 0 0,1 1 1 0 0,-1-1 0 0 0,1 0-1 0 0,0 0 1 0 0,0 0-1 0 0,0-1 1 0 0,0 1 0 0 0,0 0-1 0 0,0-1 1 0 0,1 1-1 0 0,-1-1 1 0 0,0 0 0 0 0,1 1-1 0 0,-1-1 1 0 0,1 0-1 0 0,3 0 1 0 0,0 1 26 0 0,0-1 0 0 0,0 1 0 0 0,0-1 0 0 0,1-1 0 0 0,-1 1 0 0 0,0-1 0 0 0,1-1 1 0 0,-1 1-1 0 0,0-1 0 0 0,0 0 0 0 0,12-3 0 0 0,2-4-49 0 0,0 0 1 0 0,-1-1-1 0 0,0-1 1 0 0,-1-1 0 0 0,0-1-1 0 0,-1 0 1 0 0,0-1-1 0 0,-1-1 1 0 0,-1-1-1 0 0,0 0 1 0 0,21-29-1 0 0,-32 39-120 0 0,0-1-1 0 0,-1 0 0 0 0,1-1 0 0 0,-1 1 1 0 0,-1 0-1 0 0,0-1 0 0 0,0 1 0 0 0,0-1 1 0 0,0 0-1 0 0,-1 0 0 0 0,0 0 0 0 0,-1 1 0 0 0,0-1 1 0 0,0-12-1 0 0,-1 14-15 0 0,0-1-1 0 0,0 1 1 0 0,-1 0 0 0 0,1 0 0 0 0,-1 0-1 0 0,0 0 1 0 0,-1 1 0 0 0,1-1-1 0 0,-1 0 1 0 0,0 1 0 0 0,0 0 0 0 0,0-1-1 0 0,-1 1 1 0 0,1 1 0 0 0,-1-1 0 0 0,0 0-1 0 0,0 1 1 0 0,-1 0 0 0 0,-6-5-1 0 0,1 4-110 0 0,1 0 0 0 0,0 0 0 0 0,-1 1 0 0 0,0 0 0 0 0,0 0 0 0 0,0 1 0 0 0,0 1 0 0 0,-14-1 0 0 0,-3 1-467 0 0,-51 5 1 0 0,36 0-901 0 0,1 2 0 0 0,0 2-1 0 0,-70 22 1 0 0,80-16-488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0:50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4 280 2527 0 0,'-2'-11'782'0'0,"1"-1"-1"0"0,1 1 0 0 0,0-1 0 0 0,1 1 0 0 0,0-1 0 0 0,0 1 0 0 0,1 0 0 0 0,1-1 0 0 0,7-19 0 0 0,-5 18 10 0 0,1 0-1 0 0,0 0 1 0 0,1 1 0 0 0,1 0-1 0 0,0 0 1 0 0,0 1 0 0 0,17-18-1 0 0,-22 26-690 0 0,1 0 0 0 0,-1 0 0 0 0,1 0 0 0 0,0 1 0 0 0,0-1 0 0 0,0 1-1 0 0,0 0 1 0 0,0 0 0 0 0,0 1 0 0 0,0-1 0 0 0,1 1 0 0 0,-1 0 0 0 0,1 0 0 0 0,-1 0 0 0 0,1 1-1 0 0,7-1 1 0 0,-6 1-41 0 0,1 1-1 0 0,-1 0 0 0 0,1 0 0 0 0,-1 1 0 0 0,0-1 0 0 0,0 1 0 0 0,1 1 1 0 0,-1-1-1 0 0,-1 1 0 0 0,1 0 0 0 0,6 5 0 0 0,-8-6-33 0 0,-1 0 0 0 0,0 1-1 0 0,0-1 1 0 0,0 1-1 0 0,0 0 1 0 0,0 0 0 0 0,-1 0-1 0 0,1 0 1 0 0,-1 0 0 0 0,0 1-1 0 0,0-1 1 0 0,0 1 0 0 0,0 0-1 0 0,-1 0 1 0 0,1-1 0 0 0,-1 1-1 0 0,0 0 1 0 0,0 0 0 0 0,0 4-1 0 0,-1-2 2 0 0,0 0 0 0 0,0 0-1 0 0,0 0 1 0 0,-1 0 0 0 0,0 0-1 0 0,-1 0 1 0 0,1 0 0 0 0,-1-1-1 0 0,0 1 1 0 0,0-1 0 0 0,-1 1-1 0 0,-3 5 1 0 0,-13 17-97 0 0,-1-1-1 0 0,-1 0 1 0 0,-1-2 0 0 0,-37 34 0 0 0,48-49-332 0 0,-1 0 0 0 0,0 0 0 0 0,-1-2-1 0 0,1 1 1 0 0,-28 12 0 0 0,38-21 235 0 0,2 0 2 0 0,-1-1 153 0 0,1 0-1 0 0,0 0 0 0 0,-1 0 0 0 0,1 1 0 0 0,0-1 0 0 0,-1 0 1 0 0,1 0-1 0 0,0 0 0 0 0,0 0 0 0 0,0 0 0 0 0,0 0 0 0 0,0 1 1 0 0,0-1-1 0 0,0-1 0 0 0,0 1 15 0 0,0 0 0 0 0,0 1 0 0 0,0-1 1 0 0,0 1-1 0 0,0-1 0 0 0,0 1 0 0 0,0-1 0 0 0,0 1 0 0 0,0-1 0 0 0,0 1 1 0 0,0-1-1 0 0,1 1 0 0 0,-1-1 0 0 0,0 1 0 0 0,0-1 0 0 0,0 1 0 0 0,1-1 1 0 0,-1 1-1 0 0,0-1 0 0 0,1 1 0 0 0,-1-1 0 0 0,0 1 0 0 0,1 0 0 0 0,-1-1 1 0 0,0 1-1 0 0,1-1 0 0 0,-1 1 0 0 0,1 0 0 0 0,0-1 0 0 0,0 1 8 0 0,2-3 37 0 0,-1 1 0 0 0,1 0 0 0 0,-1 0 0 0 0,1 0 1 0 0,0 0-1 0 0,0 0 0 0 0,0 0 0 0 0,4-1 1 0 0,-6 3 211 0 0,19-3 414 0 0,-13 4-578 0 0,-4 0-12 0 0,4 3-15 0 0,1 2-66 0 0,1 0 1 0 0,-1 0-1 0 0,-1 1 0 0 0,1 0 1 0 0,-1 0-1 0 0,0 1 1 0 0,-1 0-1 0 0,0 0 0 0 0,8 14 1 0 0,9 11 51 0 0,0-4 8 0 0,2-1 1 0 0,0-1 0 0 0,2-2 0 0 0,51 39 0 0 0,-62-52-36 0 0,3 2 36 0 0,0-1 1 0 0,21 11-1 0 0,32 12-1176 0 0,-71-36 636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45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5783 0 0,'-1'-6'166'0'0,"1"4"-117"0"0,0 0-1 0 0,0 1 0 0 0,0-1 1 0 0,1 1-1 0 0,-1-1 1 0 0,0 1-1 0 0,1-1 0 0 0,-1 1 1 0 0,1-1-1 0 0,2-6 5841 0 0,4 21-5110 0 0,0 8-285 0 0,-1 1 1 0 0,0-1-1 0 0,4 41 1 0 0,-5-27-144 0 0,67 326 2765 0 0,-55-287-2899 0 0,16 85 251 0 0,-31-142-2451 0 0,-2 25 1 0 0,0-27 1266 0 0,-9-31-929 0 0,6 10 1661 0 0,1-1 0 0 0,1 0 0 0 0,-1 1 0 0 0,1-1 0 0 0,0 0 0 0 0,1 0 0 0 0,-1 0 0 0 0,2 0 0 0 0,-1 0 0 0 0,1 0 0 0 0,0 1 0 0 0,0-1 0 0 0,0 0 0 0 0,1 0 1 0 0,5-11-1 0 0,-4 11 175 0 0,1-1 1 0 0,0 1 0 0 0,0 0 0 0 0,1 0 0 0 0,0 0 0 0 0,0 1-1 0 0,0 0 1 0 0,1 0 0 0 0,0 0 0 0 0,0 0 0 0 0,1 1-1 0 0,12-8 1 0 0,-4 6 137 0 0,0 0 1 0 0,1 0-1 0 0,0 1 0 0 0,0 2 0 0 0,1-1 0 0 0,0 2 0 0 0,-1 0 0 0 0,1 1 1 0 0,0 1-1 0 0,0 0 0 0 0,0 1 0 0 0,0 1 0 0 0,30 6 0 0 0,-36-5-122 0 0,-1 1 0 0 0,0 0-1 0 0,0 0 1 0 0,-1 1 0 0 0,1 1-1 0 0,-1 0 1 0 0,0 0 0 0 0,0 1-1 0 0,14 11 1 0 0,-19-14-154 0 0,-1 0 0 0 0,0 0 0 0 0,0 1 0 0 0,0-1 0 0 0,0 1 0 0 0,-1 0 0 0 0,1-1 0 0 0,-1 1 0 0 0,0 0 0 0 0,0 0 0 0 0,-1 1 0 0 0,1-1 0 0 0,-1 0 0 0 0,0 1 0 0 0,0-1 0 0 0,0 0 0 0 0,-1 1 0 0 0,1-1 0 0 0,-1 1 0 0 0,0-1 0 0 0,0 1 0 0 0,-1-1 0 0 0,1 1 0 0 0,-1-1 0 0 0,-2 6 0 0 0,-1 1-8 0 0,0-1 0 0 0,-1 0 0 0 0,0 0 0 0 0,-1-1 0 0 0,0 0 0 0 0,0 0 0 0 0,-1 0 0 0 0,0 0 0 0 0,-1-1 0 0 0,-13 12 0 0 0,3-6-342 0 0,0-1-1 0 0,0 0 0 0 0,-1-1 1 0 0,-28 12-1 0 0,41-21-99 0 0,0 0 0 0 0,0-1 0 0 0,-1 0 0 0 0,1 0 0 0 0,-1 0 0 0 0,1-1 0 0 0,-1 1 0 0 0,0-2 0 0 0,1 1 0 0 0,-1-1 0 0 0,0 0 0 0 0,-10-1 0 0 0,-2-4-1470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5:45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14479 0 0,'16'-7'202'0'0,"1"1"1"0"0,0 1-1 0 0,0 0 0 0 0,1 1 0 0 0,-1 1 0 0 0,1 1 1 0 0,0 0-1 0 0,-1 2 0 0 0,1 0 0 0 0,26 3 0 0 0,-22 1 338 0 0,1 0-1 0 0,-1 1 1 0 0,0 1-1 0 0,36 15 0 0 0,-49-17-382 0 0,-1 0 0 0 0,1 1 0 0 0,-1 0 0 0 0,0 1 0 0 0,0-1 0 0 0,-1 1 0 0 0,1 1 0 0 0,-1 0 0 0 0,-1 0 0 0 0,1 0 0 0 0,-1 0 0 0 0,-1 1 0 0 0,9 14 0 0 0,-9-11-52 0 0,0 1-1 0 0,-1-1 1 0 0,0 1 0 0 0,0 0-1 0 0,-2 0 1 0 0,1 0 0 0 0,-2 1-1 0 0,1-1 1 0 0,-2 1 0 0 0,1-1-1 0 0,-2 1 1 0 0,0-1 0 0 0,-4 20-1 0 0,2-19-255 0 0,-1 0-1 0 0,0 0 1 0 0,-1-1-1 0 0,0 0 1 0 0,-8 14-1 0 0,5-13-1052 0 0,0-1-1 0 0,-1 0 1 0 0,0-1 0 0 0,-19 19 0 0 0,-4-3-5730 0 0</inkml:trace>
  <inkml:trace contextRef="#ctx0" brushRef="#br0" timeOffset="1">408 1209 431 0 0,'6'2'0'0'0,"0"-1"0"0"0,0 0 0 0 0,11 0 0 0 0,10 2 0 0 0,-11 0 2315 0 0,27 6 13285 0 0,-25-3-5020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86 4831 0 0,'-6'-53'2040'0'0,"6"51"-1696"0"0,-1 0-1 0 0,1 1 0 0 0,0-1 1 0 0,0 1-1 0 0,0-1 0 0 0,0 0 1 0 0,0 1-1 0 0,0-1 0 0 0,1-2 1 0 0,0-5 4638 0 0,-2 4-1792 0 0,11 60-2961 0 0,-2 0 0 0 0,0 78 0 0 0,-6-93-90 0 0,34 901 3581 0 0,-1-500-2433 0 0,-33-415-1238 0 0,10 77 141 0 0,21 343 871 0 0,-41-212-736 0 0,6-183-282 0 0,2-33-15 0 0,-1 0 1 0 0,-4 28-1 0 0,-2 1 19 0 0,7-46-143 0 0,-7-15-10405 0 0,5 0 3795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1 625 431 0 0,'0'0'1324'0'0,"2"0"-600"0"0,37-7 2176 0 0,-23 3-1677 0 0,1 1 0 0 0,29-1-1 0 0,204-2 3649 0 0,124-30-2015 0 0,177-25-961 0 0,-329 39-1626 0 0,392-37 302 0 0,-300 32-352 0 0,-83 8-70 0 0,93 0 144 0 0,87-9 120 0 0,-32-5 179 0 0,-93 11-372 0 0,39 4-79 0 0,-13 1-86 0 0,27-8 65 0 0,115-13-96 0 0,-202 15 55 0 0,41-4-86 0 0,267-28 109 0 0,-520 51-79 0 0,121-10 7 0 0,152-10 15 0 0,-40 6 45 0 0,-116 7-52 0 0,-141 10-77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4319 0 0,'0'0'5275'0'0,"0"2"-4815"0"0,-4 7-83 0 0,2 0 0 0 0,-1 0 0 0 0,1 0 0 0 0,0 0 0 0 0,1 0 0 0 0,0 1 0 0 0,1-1-1 0 0,0 0 1 0 0,2 18 0 0 0,25 284 3215 0 0,19 81-683 0 0,-36-322-2572 0 0,52 543 2050 0 0,-55-283-1501 0 0,-9 3-93 0 0,-2-252-554 0 0,-7 107 383 0 0,4-72-287 0 0,10-86-1720 0 0,-5-14-494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0 892 2039 0 0,'0'0'2694'0'0,"2"1"-2010"0"0,17 4 466 0 0,0 0 1 0 0,1-1-1 0 0,-1-1 1 0 0,29 0-1 0 0,84-5 1392 0 0,-73 0-1343 0 0,167-13 1141 0 0,-57 3-1537 0 0,96-6 110 0 0,82-4-152 0 0,112-2-246 0 0,-83 3-70 0 0,528-27 265 0 0,-585 33-467 0 0,131-6-76 0 0,-66 9-35 0 0,45-13 122 0 0,-57 0 21 0 0,425-18 24 0 0,-597 30-282 0 0,327-30 50 0 0,-415 26-4 0 0,34-3 6 0 0,-30 10-70 0 0,207-25 14 0 0,-19 2 47 0 0,-298 34-37 0 0,-5-1-16 0 0,0-1 1 0 0,0 1-1 0 0,0 0 0 0 0,0 0 1 0 0,0 0-1 0 0,1-1 1 0 0,-1 1-1 0 0,0 0 0 0 0,0-1 1 0 0,0 1-1 0 0,0-1 1 0 0,0 0-1 0 0,0 1 1 0 0,0-1-1 0 0,0 0 0 0 0,0 1 1 0 0,0-2-1 0 0,12-6 65 0 0,-8 4 14 0 0,12-9-56 0 0,-14 12-30 0 0,-3 0 0 0 0,1 1 0 0 0,0-1 0 0 0,-1 1 0 0 0,1-1 0 0 0,0 1 0 0 0,-1-1 0 0 0,1 0 0 0 0,-1 1 0 0 0,1-1 0 0 0,-1 0 0 0 0,1 1 0 0 0,-1-1 0 0 0,0 0 0 0 0,1 1 0 0 0,-1-1 0 0 0,0 0 0 0 0,1-1 0 0 0,14-19 12 0 0,-14 19-7 0 0,1 0-1 0 0,-1 0 1 0 0,1 0 0 0 0,-1 0-1 0 0,0-1 1 0 0,0 1-1 0 0,0 0 1 0 0,0-1 0 0 0,0 1-1 0 0,-1-1 1 0 0,2-4-1 0 0,-1-1 1 0 0,-1 6-5 0 0,1 0 0 0 0,-1 0 0 0 0,0-1 0 0 0,0 1 0 0 0,0 0 0 0 0,0 0 0 0 0,0-1 0 0 0,-1 1 0 0 0,1 0 0 0 0,-1 0 0 0 0,1 0 0 0 0,-1 0 0 0 0,0-1 0 0 0,0 1 0 0 0,0 0 0 0 0,0 0 0 0 0,0 0 0 0 0,-3-3 0 0 0,0-1 0 0 0,-7-12-7 0 0,-17-40 1 0 0,25 50-8 0 0,0 0 0 0 0,1 0 1 0 0,0-1-1 0 0,0 0 0 0 0,1 1 1 0 0,0-1-1 0 0,1-15 0 0 0,1-74-3983 0 0,0 76 2133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57 3999 0 0,'0'0'183'0'0,"-1"-8"26"0"0,-4-24 2453 0 0,5 31-1980 0 0,-3-14 8094 0 0,77 468-6280 0 0,-55-304-2147 0 0,-5-30-18 0 0,26 232 819 0 0,-18-128-524 0 0,-5-95-261 0 0,11 130 342 0 0,-14-100-340 0 0,-2-29-110 0 0,1-32-101 0 0,0-11 35 0 0,6 46 43 0 0,-16-100-164 0 0,20 168 403 0 0,-21-174-399 0 0,-2 6-24 0 0,2 7-50 0 0,0 24 64 0 0,-2-62 141 0 0,1-9-7162 0 0,-1 1 4581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1583 0 0,'0'0'7912'0'0,"0"2"-7550"0"0,32 174 3360 0 0,-9-56-2055 0 0,6 26-268 0 0,-8-48-523 0 0,1 7 121 0 0,22 146 1060 0 0,-16 118-446 0 0,-16-175-1070 0 0,41 390 534 0 0,-1-219-758 0 0,-46-302-269 0 0,-4-33 17 0 0,1 0 0 0 0,2-1 0 0 0,1 1 0 0 0,11 33 0 0 0,-16-61-134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1151 0 0,'0'0'3528'0'0,"-2"10"-1636"0"0,-1-1-1312 0 0,1 1-1 0 0,1-1 0 0 0,0 0 0 0 0,0 0 0 0 0,1 1 0 0 0,0-1 0 0 0,1 10 1 0 0,13 70 2208 0 0,-9-62-2138 0 0,34 164 2057 0 0,7 41-1218 0 0,4 144 722 0 0,-31-228-1430 0 0,18 151 507 0 0,-17 19-51 0 0,-20-226-799 0 0,-18 133-1 0 0,15-204-389 0 0,-21 168 431 0 0,20-135-309 0 0,5 82 0 0 0,3-76 79 0 0,-2 0 0 0 0,-3 0 1 0 0,-12 87-1 0 0,1-83 55 0 0,12-63-265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11 361 975 0 0,'-10'-7'3941'0'0,"29"-4"-3668"0"0,2-1 177 0 0,57-35 1189 0 0,134-58 0 0 0,33-19 89 0 0,-211 106-1476 0 0,-21 11-156 0 0,0 0 1 0 0,16-11-1 0 0,-27 16-53 0 0,4 0-22 0 0,-5 1-5 0 0,-7 21-816 0 0,3-14 164 0 0,0 0 1 0 0,0 0-1 0 0,-1-1 0 0 0,-6 9 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0:50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80 431 0 0,'0'-12'2136'0'0,"0"0"0"0"0,-1 0-1 0 0,-4-16 1 0 0,5 27-2022 0 0,0 1-1 0 0,0-1 1 0 0,0 1-1 0 0,0-1 1 0 0,0 0 0 0 0,0 1-1 0 0,0-1 1 0 0,0 1-1 0 0,0-1 1 0 0,1 1 0 0 0,-1-1-1 0 0,0 1 1 0 0,0-1-1 0 0,1 1 1 0 0,-1-1-1 0 0,0 1 1 0 0,1-1 0 0 0,-1 1-1 0 0,0-1 1 0 0,1 1-1 0 0,-1-1 1 0 0,0 1 0 0 0,1 0-1 0 0,-1-1 1 0 0,1 1-1 0 0,-1 0 1 0 0,1-1 0 0 0,-1 1-1 0 0,1 0 1 0 0,-1 0-1 0 0,1 0 1 0 0,-1-1-1 0 0,1 1 1 0 0,0 0 0 0 0,-1 0-1 0 0,1 0 1 0 0,-1 0-1 0 0,1 0 1 0 0,-1 0 0 0 0,2 0-1 0 0,1 0 27 0 0,1-1 0 0 0,-1 1 0 0 0,1 1 0 0 0,-1-1 0 0 0,5 1 0 0 0,2 2 22 0 0,-1 1-1 0 0,0-1 0 0 0,0 2 1 0 0,0-1-1 0 0,0 2 1 0 0,-1-1-1 0 0,0 1 0 0 0,0 0 1 0 0,0 0-1 0 0,-1 1 0 0 0,8 10 1 0 0,9 11 240 0 0,33 51 0 0 0,-53-72-344 0 0,75 102 593 0 0,11 16-230 0 0,-74-99-300 0 0,-1 1-1 0 0,24 56 0 0 0,-34-68-98 0 0,-1 0-1 0 0,0 1 0 0 0,-1-1 1 0 0,0 1-1 0 0,-1-1 0 0 0,-1 1 1 0 0,-1 0-1 0 0,0 0 1 0 0,-1-1-1 0 0,-1 1 0 0 0,-6 27 1 0 0,3-23 2 0 0,-2 0 0 0 0,-1 0 0 0 0,0 0-1 0 0,-1-1 1 0 0,-1 0 0 0 0,-1-1 0 0 0,-1 0 0 0 0,-15 19 0 0 0,-80 90-682 0 0,58-76-3718 0 0,41-43 677 0 0,1-2-832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0 573 287 0 0,'2'2'1176'0'0,"6"5"-144"0"0,-6-7-736 0 0,8 1 73 0 0,-1-1 0 0 0,0-1 1 0 0,0 1-1 0 0,0-1 0 0 0,13-4 0 0 0,46-15 1044 0 0,-42 10-982 0 0,0-2-1 0 0,-1-1 0 0 0,-1-1 1 0 0,0-1-1 0 0,0-1 0 0 0,31-29 0 0 0,-45 37-325 0 0,135-112 1322 0 0,-114 98-1104 0 0,1 1 0 0 0,65-32 1 0 0,-5 15 43 0 0,146-37 0 0 0,-185 62-280 0 0,-53 13-84 0 0,0 1 0 0 0,0 0 0 0 0,1-1 1 0 0,-1 1-1 0 0,0 0 0 0 0,0-1 0 0 0,0 1 0 0 0,0 0 0 0 0,0-1 0 0 0,0 1 0 0 0,0 0 1 0 0,0 0-1 0 0,0-1 0 0 0,-1 1 0 0 0,1 0 0 0 0,0 0 0 0 0,-2 3 1 0 0,0 0 0 0 0,1-1 0 0 0,-1 1 0 0 0,-1-1-1 0 0,1 1 1 0 0,0-1 0 0 0,-1 0 0 0 0,0 0 0 0 0,-5 5 0 0 0,-33 22 29 0 0,15-12-41 0 0,-294 248-1284 0 0,215-161 963 0 0,19-16 113 0 0,73-77 212 0 0,-168 147-3 0 0,131-117 1095 0 0,65-56-721 0 0,0 2-170 0 0,1 0-1 0 0,28-15 1 0 0,7-5 50 0 0,24-21 319 0 0,119-63 0 0 0,-73 63-227 0 0,-46 21-214 0 0,282-144 225 0 0,-272 134-276 0 0,-77 37-74 0 0,-2 0 11 0 0,-21 30 53 0 0,-102 122-11 0 0,101-128-68 0 0,0-1 0 0 0,0 0 0 0 0,-2-1 0 0 0,-25 19-1 0 0,-86 51-212 0 0,5-3 36 0 0,86-55 64 0 0,1 3 0 0 0,1 0 0 0 0,-59 71 0 0 0,28-11-69 0 0,-9 11-25 0 0,58-80 185 0 0,-2-2 1 0 0,-31 28-1 0 0,1-11-48 0 0,-3-1-1 0 0,-84 43 1 0 0,94-57 126 0 0,24-13-25 0 0,18-9 63 0 0,1-3-61 0 0,1 1 0 0 0,0-1 0 0 0,0 1 0 0 0,-1-1 0 0 0,1 1 0 0 0,0 0 0 0 0,0-1 0 0 0,0 1 0 0 0,1 0 0 0 0,-1 0 0 0 0,2-2 1 0 0,0 0 12 0 0,16-15 43 0 0,0 1 0 0 0,2 1 0 0 0,35-22 0 0 0,-25 19-31 0 0,41-36 1 0 0,93-116 220 0 0,-41 36-40 0 0,-94 107-155 0 0,1 0 0 0 0,51-34-1 0 0,54-23 43 0 0,115-83 57 0 0,-211 137-150 0 0,56-44 32 0 0,137-81-1 0 0,91-24 15 0 0,-290 160-65 0 0,-12 6 5 0 0,1 1 0 0 0,31-13 0 0 0,-57 40 103 0 0,-1-8-106 0 0,1 0 1 0 0,0 0 0 0 0,-1-1 0 0 0,0 1 0 0 0,0-1 0 0 0,-7 6 0 0 0,-33 28-4 0 0,22-21 1 0 0,-47 49 1 0 0,-7 5 0 0 0,-44 28 0 0 0,-119 108 0 0 0,112-79 0 0 0,-180 171 0 0 0,158-165-292 0 0,-153 183 0 0 0,277-290 281 0 0,3-4 10 0 0,1 2 0 0 0,0 0 0 0 0,2 1 0 0 0,-20 38 0 0 0,37-61 1 0 0,-4 17 0 0 0,6-12 0 0 0,1-8 2 0 0,-1-1 0 0 0,1 1 0 0 0,0-1 1 0 0,0 1-1 0 0,-1-1 0 0 0,1 1 0 0 0,0-1 0 0 0,0 1 0 0 0,0-1 0 0 0,0 0 0 0 0,0 0 0 0 0,-1 0 0 0 0,1 1 0 0 0,0-1 0 0 0,0 0 0 0 0,0 0 0 0 0,0 0 1 0 0,0 0-1 0 0,0 0 0 0 0,0 0 0 0 0,0-1 0 0 0,-1 1 0 0 0,1 0 0 0 0,0 0 0 0 0,0-1 0 0 0,0 1 0 0 0,0 0 0 0 0,0-1 0 0 0,25-14 90 0 0,-13 3-53 0 0,-1 0 1 0 0,0 0-1 0 0,-1-1 0 0 0,12-18 0 0 0,-9 11 15 0 0,23-23 0 0 0,-9 16-39 0 0,127-122 77 0 0,16 26 102 0 0,-15 12-31 0 0,-12-21 12 0 0,-25 22-7 0 0,-84 80-75 0 0,62-39-1 0 0,77-31-108 0 0,47-29-40 0 0,298-185 110 0 0,-108 93-33 0 0,-367 195 43 0 0,-42 25-11 0 0,-10 9 65 0 0,-106 88 20 0 0,-14 16-230 0 0,-109 84-18 0 0,-138 95-210 0 0,160-127 219 0 0,-7 6 74 0 0,79-40-49 0 0,-103 82-110 0 0,197-177 128 0 0,-8 7-2 0 0,1 1-1 0 0,-62 64 0 0 0,72-56 38 0 0,-39 59 0 0 0,-30 60-47 0 0,63-90 58 0 0,-75 148 12 0 0,121-217 2 0 0,4-7-4 0 0,0 0 1 0 0,0 0 0 0 0,0 0 0 0 0,0 0 0 0 0,1 1-1 0 0,0-1 1 0 0,0 0 0 0 0,0 1 0 0 0,-1 6 0 0 0,1 0-53 0 0,0-7-12 0 0,0 2-14 0 0,1-6 78 0 0,0 0 1 0 0,0 0-1 0 0,0 0 1 0 0,0 0-1 0 0,1 0 0 0 0,-1 0 1 0 0,0 0-1 0 0,0 0 1 0 0,0 0-1 0 0,0 0 1 0 0,0 0-1 0 0,0 0 1 0 0,0 0-1 0 0,0 0 1 0 0,0 0-1 0 0,0 0 1 0 0,0 0-1 0 0,0 0 1 0 0,0 0-1 0 0,0 0 1 0 0,0 0-1 0 0,0 0 1 0 0,0 0-1 0 0,0 0 1 0 0,0 0-1 0 0,0 0 1 0 0,0 0-1 0 0,0 0 1 0 0,0 0-1 0 0,1 0 1 0 0,-1 0-1 0 0,0 0 1 0 0,0 0-1 0 0,0 0 1 0 0,0 0-1 0 0,0 0 0 0 0,0 0 1 0 0,0 0-1 0 0,0 0 1 0 0,0 1-1 0 0,0-1 1 0 0,0 0-1 0 0,0 0 1 0 0,0 0-1 0 0,0 0 1 0 0,0 0-1 0 0,0 0 1 0 0,0 0-1 0 0,0 0 1 0 0,0 0-1 0 0,4-2 1 0 0,0 0-1 0 0,0-1 0 0 0,0 0 1 0 0,-1 1-1 0 0,1-1 0 0 0,-1 0 0 0 0,0-1 1 0 0,5-6-1 0 0,1 0 1 0 0,71-79-1 0 0,47-46 93 0 0,-96 105 2 0 0,2 1 0 0 0,48-32 0 0 0,-10 14 37 0 0,163-119 196 0 0,-165 105-232 0 0,100-77 132 0 0,140-55-160 0 0,-121 68-114 0 0,-10-14 22 0 0,-112 88 26 0 0,2 4 0 0 0,96-51 0 0 0,132-77-1 0 0,-171 99 13 0 0,58-22 103 0 0,20-12 5 0 0,-150 73 1 0 0,67-60-1 0 0,-28 21-31 0 0,-81 66-49 0 0,1 2 0 0 0,1 0 0 0 0,0 0 0 0 0,21-8 0 0 0,50-26 24 0 0,-58 33-74 0 0,-25 8-45 0 0,-1 3-4 0 0,-1 6 47 0 0,-3 4 13 0 0,1-10 2 0 0,2-1 4 0 0,0 1 46 0 0,2-1 1 0 0,-1 0-54 0 0,1-1 0 0 0,-1 1 1 0 0,0-1-1 0 0,1 1 0 0 0,-1-1 1 0 0,0 1-1 0 0,1-1 0 0 0,-1 1 1 0 0,0-1-1 0 0,0 1 0 0 0,1 0 1 0 0,-1-1-1 0 0,0 1 0 0 0,0-1 0 0 0,0 1 1 0 0,0 0-1 0 0,0-1 0 0 0,0 1 1 0 0,0 0-1 0 0,0-1 0 0 0,0 1 1 0 0,0-1-1 0 0,0 1 0 0 0,-1 0 1 0 0,1-1-1 0 0,0 1 0 0 0,0-1 1 0 0,-1 1-1 0 0,1 0 0 0 0,-2 1 1 0 0,-3 10-1 0 0,-1-1 0 0 0,-1 0 0 0 0,0 0 0 0 0,0-1 0 0 0,-1 1 0 0 0,-13 11 0 0 0,-2 5 0 0 0,0 1 7 0 0,-87 100-105 0 0,87-105 85 0 0,-1-1-1 0 0,0-1 1 0 0,-42 25 0 0 0,-97 53-87 0 0,-26 16-76 0 0,8 14-156 0 0,-69 58-90 0 0,127-108 293 0 0,-101 68-110 0 0,-89 65 12 0 0,255-174 236 0 0,-20 16-12 0 0,3 3 0 0 0,-74 72 0 0 0,-53 49-12 0 0,140-130 15 0 0,-81 46 0 0 0,74-51 0 0 0,52-31 0 0 0,0 1 0 0 0,1 0 0 0 0,0 1 0 0 0,1 1 0 0 0,1 0 0 0 0,0 1 0 0 0,-15 24 0 0 0,-82 98-67 0 0,86-109 62 0 0,2 2 6 0 0,-7 7-12 0 0,22-29 3 0 0,-82 92-166 0 0,87-98 170 0 0,1 0-1 0 0,-1 0 1 0 0,1 1-1 0 0,0-1 1 0 0,-2 5-1 0 0,-3 6-19 0 0,-16 23 1 0 0,22-36-31 0 0,16 3-202 0 0,-10-3 258 0 0,1-1 0 0 0,-1 0-1 0 0,0 0 1 0 0,1 0 0 0 0,-1-1 0 0 0,0 1-1 0 0,0-1 1 0 0,1-1 0 0 0,-1 1-1 0 0,0-1 1 0 0,7-3 0 0 0,3-3 17 0 0,0 0 0 0 0,17-12 0 0 0,205-122 575 0 0,-99 64-322 0 0,-85 43-94 0 0,74-63 0 0 0,-10 6 74 0 0,232-123-76 0 0,-238 152-160 0 0,133-106 15 0 0,-165 109-14 0 0,101-57-1 0 0,-32 36 19 0 0,150-88 66 0 0,-40 30-101 0 0,-129 74 0 0 0,-90 41 11 0 0,-1-1-1 0 0,-1-2 0 0 0,41-39 1 0 0,35-26 22 0 0,-88 75-4 0 0,0 2 1 0 0,2 1-1 0 0,42-17 0 0 0,-46 24-7 0 0,0 0-1 0 0,39-6 0 0 0,-49 11-21 0 0,0 1 0 0 0,-12 1 0 0 0,-1 0 0 0 0,1 0 0 0 0,-1 0 0 0 0,0 0 0 0 0,1 0 0 0 0,-1 0 0 0 0,1 0 0 0 0,-1 0 0 0 0,1 0 0 0 0,-1 0 0 0 0,0 0 0 0 0,1 0 0 0 0,-1 0 0 0 0,1 0 0 0 0,-1 0 0 0 0,0 0 0 0 0,1 1 0 0 0,-1-1 0 0 0,0 0 0 0 0,1 0 0 0 0,-1 1 0 0 0,1-1 0 0 0,-1 1 0 0 0,0 0 0 0 0,0 0 0 0 0,0 0 0 0 0,-1 0 0 0 0,1 0 0 0 0,0 0 0 0 0,-1 0 0 0 0,1 0 0 0 0,0 0 0 0 0,-1 0 0 0 0,1 0 0 0 0,-1 0 0 0 0,0 0 0 0 0,1 0 0 0 0,-1 0 0 0 0,1-1 0 0 0,-1 1 0 0 0,0 0 0 0 0,-1 1 0 0 0,-21 16 0 0 0,21-16 0 0 0,-53 45-151 0 0,-90 101 0 0 0,106-105 109 0 0,0-1-96 0 0,-1-1-1 0 0,-85 64 0 0 0,-23-9-147 0 0,-1 1-38 0 0,108-67 221 0 0,-58 53 0 0 0,-3 22-35 0 0,58-57-19 0 0,-1-3 1 0 0,-55 42-1 0 0,11-22 60 0 0,-109 88-30 0 0,158-119 127 0 0,21-19 0 0 0,0 1 0 0 0,-31 36 0 0 0,42-41 0 0 0,1 1 0 0 0,1-1 0 0 0,4 1 0 0 0,3-1-13 0 0,-1-8-30 0 0,1-3 51 0 0,0 0-1 0 0,0 1 1 0 0,0-1 0 0 0,0 0-1 0 0,0 0 1 0 0,0 0 0 0 0,0 0-1 0 0,0 0 1 0 0,0 0-1 0 0,0 0 1 0 0,0 0 0 0 0,1 0-1 0 0,0 0 12 0 0,3 0-6 0 0,-1-1 0 0 0,1 0 0 0 0,-1 1 0 0 0,0-1 0 0 0,1-1 0 0 0,-1 1 0 0 0,0-1 0 0 0,0 1 1 0 0,4-4-1 0 0,36-23 80 0 0,-21 12-72 0 0,141-74 96 0 0,11-6 43 0 0,61-65 191 0 0,-6 20-117 0 0,-26 17-225 0 0,119-69-89 0 0,-242 153 82 0 0,2 4 0 0 0,97-30 0 0 0,-164 61-2 0 0,-9 5 0 0 0,-9 4 0 0 0,-5 4 0 0 0,-20 13-55 0 0,0-1 0 0 0,-54 29 0 0 0,16-10-84 0 0,13-4 8 0 0,2 2-1 0 0,1 2 0 0 0,2 2 0 0 0,-43 49 1 0 0,64-61 47 0 0,-6 6-98 0 0,-61 54 0 0 0,-89 34-493 0 0,66-49 254 0 0,30-13-143 0 0,-125 112 0 0 0,-47 52 270 0 0,214-191 292 0 0,19-15 98 0 0,-24 24 1 0 0,48-43-90 0 0,1 0-1 0 0,0 1 1 0 0,-1-1 0 0 0,1 0 0 0 0,0 1 0 0 0,-1-1-1 0 0,1 1 1 0 0,0-1 0 0 0,0 1 0 0 0,-1-1-1 0 0,1 0 1 0 0,0 1 0 0 0,0-1 0 0 0,0 1-1 0 0,0-1 1 0 0,0 1 0 0 0,-1-1 0 0 0,1 2-1 0 0,-2 2 323 0 0,14 2-105 0 0,-8-5-197 0 0,0 0 0 0 0,1 0 0 0 0,-1-1 0 0 0,0 1 0 0 0,0-1 0 0 0,1 0 0 0 0,7-1 0 0 0,32-7 132 0 0,-37 6-134 0 0,17-4 57 0 0,0-1-1 0 0,-1-1 1 0 0,0-1-1 0 0,36-21 1 0 0,81-60 202 0 0,-97 59-208 0 0,1 3 0 0 0,75-36 0 0 0,118-19 30 0 0,-54 22-645 0 0,34-13 334 0 0,-177 63 425 0 0,4-2-16 0 0,0 3-1 0 0,55-7 0 0 0,-48 13-177 0 0,86-7 96 0 0,-116 11-61 0 0,-18 1-60 0 0,-1 1 8 0 0,2-1 34 0 0,3 6-33 0 0,-6-6-10 0 0,-1-1 0 0 0,1 1 0 0 0,-1 0 0 0 0,0 0 0 0 0,1 0 0 0 0,-1 0 0 0 0,0 0 0 0 0,0-1 0 0 0,0 1 0 0 0,1 0 0 0 0,-1 0 0 0 0,-1 2 0 0 0,1 0-1 0 0,-1 1-1 0 0,0 0 0 0 0,0 0 0 0 0,-1-1 1 0 0,1 1-1 0 0,-1-1 0 0 0,1 1 1 0 0,-1-1-1 0 0,0 0 0 0 0,-1 0 1 0 0,1 0-1 0 0,-5 5 0 0 0,-6 5-45 0 0,-18 14-1 0 0,28-24 41 0 0,-67 48-373 0 0,47-37 153 0 0,2 1 0 0 0,-30 28 0 0 0,-73 96-1840 0 0,40-43-487 0 0,14-29-1181 0 0,55-52 1572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6 4319 0 0,'0'0'332'0'0,"-26"-4"14281"0"0,24 3-14677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23 975 0 0,'0'0'18888'0'0,"-3"-7"-15923"0"0,11-3-2909 0 0,-5 7-1157 0 0,7 0-5275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 2791 0 0,'0'0'12982'0'0,"-10"-2"-8863"0"0,5 1-6700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11 155 14479 0 0,'-4'-17'1579'0'0,"-2"6"1393"0"0,6 10-2291 0 0,0 0-407 0 0,1-2-337 0 0,0 2-226 0 0,0 0 0 0 0,0 0 0 0 0,0 1 0 0 0,0-1 0 0 0,1 0-1 0 0,-1 1 1 0 0,0-1 0 0 0,0 1 0 0 0,1-1 0 0 0,-1 1 0 0 0,0-1 0 0 0,1 1 0 0 0,-1 0 0 0 0,0 0 0 0 0,1-1 0 0 0,2 1 0 0 0,-1 0-2068 0 0,7-2-3111 0 0</inkml:trace>
  <inkml:trace contextRef="#ctx0" brushRef="#br0" timeOffset="1">599 10 14079 0 0,'0'0'5394'0'0,"8"-6"-9398"0"0,-1 2 1918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11599 0 0,'0'0'5838'0'0,"8"-4"-10036"0"0</inkml:trace>
  <inkml:trace contextRef="#ctx0" brushRef="#br0" timeOffset="1">438 28 287 0 0,'0'0'16844'0'0,"1"0"-16628"0"0,27-11-148 0 0,7-2-3618 0 0,-24 9-1612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9903 0 0,'0'0'7099'0'0,"12"-4"-7296"0"0,-11 3 37 0 0,2 0-146 0 0,8-3-9170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7455 0 0,'0'0'10800'0'0,"8"-5"-10761"0"0,6 0-1413 0 0,3 0-4288 0 0,-8 3 795 0 0</inkml:trace>
  <inkml:trace contextRef="#ctx0" brushRef="#br0" timeOffset="1">315 19 2791 0 0,'0'0'13220'0'0,"7"-3"-12696"0"0,-2 0-1090 0 0,1 1-1 0 0,-1 0 0 0 0,1 0 1 0 0,0 0-1 0 0,7 0 0 0 0,0 0-1265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8407 0 0,'0'0'9280'0'0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9815 0 0,'0'0'1507'0'0,"-7"-1"1965"0"0,2 3-3405 0 0,4-1-158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0:50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8863 0 0,'0'0'9427'0'0,"1"-1"-9020"0"0,87-5 1948 0 0,-48 5-2058 0 0,107-14 24 0 0,-5 0-453 0 0,-100 13-1184 0 0,-15 2-2667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9727 0 0,'0'0'2024'0'0,"13"-2"-5152"0"0,0 2-640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10423 0 0,'0'0'5584'0'0,"8"-2"-5736"0"0,1-1 16 0 0,1 1 0 0 0,0 1-1544 0 0,0-1-304 0 0</inkml:trace>
  <inkml:trace contextRef="#ctx0" brushRef="#br0" timeOffset="1">507 25 7943 0 0,'0'0'8376'0'0,"10"-5"-7896"0"0,-2-1-1064 0 0,0 1-216 0 0,1 0-48 0 0,-1 1-5072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 7455 0 0,'0'0'675'0'0,"11"-4"2345"0"0,9 1 1563 0 0,8 0-3869 0 0,-7 0-5375 0 0,-10 2-406 0 0</inkml:trace>
  <inkml:trace contextRef="#ctx0" brushRef="#br0" timeOffset="1">414 45 7055 0 0,'0'0'983'0'0,"5"-6"3613"0"0,0 1-3472 0 0,0 0 0 0 0,1 1 0 0 0,7-6 0 0 0,12-1-6457 0 0,-14 8 255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3079 0 0,'0'0'13211'0'0,"4"-8"-11288"0"0,-2 6-1939 0 0,-1 1 1 0 0,0 0-1 0 0,1 0 1 0 0,-1 0-1 0 0,1 0 1 0 0,-1 0 0 0 0,1 0-1 0 0,0 0 1 0 0,-1 0-1 0 0,1 0 1 0 0,0 1 0 0 0,0-1-1 0 0,-1 1 1 0 0,4-1-1 0 0,16-1-3080 0 0,-11 2 1250 0 0</inkml:trace>
  <inkml:trace contextRef="#ctx0" brushRef="#br0" timeOffset="1">464 23 7943 0 0,'0'0'3306'0'0,"15"-10"1006"0"0,13 3-4542 0 0,-15 3-1928 0 0,-4 2 632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1151 0 0,'0'0'12766'0'0,"10"-6"-11702"0"0,28-6-3375 0 0,-26 10 880 0 0</inkml:trace>
  <inkml:trace contextRef="#ctx0" brushRef="#br0" timeOffset="1">602 1 5783 0 0,'0'0'10152'0'0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7055 0 0,'0'0'12210'0'0,"1"0"-13646"0"0,8-1-458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7943 0 0,'5'-6'6728'0'0,"0"-1"-6424"0"0,2 2-176 0 0,1 2-736 0 0,2-1-152 0 0,2 4-24 0 0,1-1-4480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13935 0 0,'0'0'2240'0'0,"10"-3"-2024"0"0,-1 0 8 0 0,1-1 0 0 0,1 3 0 0 0,1-1-840 0 0,1 0-168 0 0,4 1-32 0 0,-2-1-5208 0 0</inkml:trace>
  <inkml:trace contextRef="#ctx0" brushRef="#br0" timeOffset="1">620 10 14079 0 0,'0'0'2568'0'0,"10"-5"-2504"0"0,-2 3-1544 0 0,1-1-312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9359 0 0,'0'0'4159'0'0,"1"-1"-4064"0"0,10-3-754 0 0,-1 1 0 0 0,1 0 0 0 0,12-1 0 0 0,-11 2-759 0 0</inkml:trace>
  <inkml:trace contextRef="#ctx0" brushRef="#br0" timeOffset="1">351 2 2039 0 0,'0'0'12323'0'0,"8"1"-11578"0"0,5 0-1546 0 0,0-1 1 0 0,20-2-1 0 0,-18 0-3889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8407 0 0,'0'0'3594'0'0,"15"-6"-1238"0"0,-7 2-2101 0 0,1 1-1 0 0,-1 0 1 0 0,1 0 0 0 0,17-2 0 0 0,15 1-6516 0 0,-26 4 2194 0 0</inkml:trace>
  <inkml:trace contextRef="#ctx0" brushRef="#br0" timeOffset="1">594 2 10511 0 0,'0'0'5328'0'0,"10"-2"-6920"0"0,0 2 664 0 0,0 0-4496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0:51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 7599 0 0,'0'0'690'0'0,"-1"1"-569"0"0,-5 4 1876 0 0,6-4-1911 0 0,0-1-1 0 0,0 1 0 0 0,0-1 1 0 0,0 1-1 0 0,0-1 0 0 0,0 1 1 0 0,0-1-1 0 0,0 1 0 0 0,0-1 1 0 0,0 1-1 0 0,0-1 0 0 0,0 1 1 0 0,0-1-1 0 0,0 1 0 0 0,0-1 0 0 0,1 1 1 0 0,-1-1-1 0 0,0 0 0 0 0,0 1 1 0 0,0-1-1 0 0,1 1 0 0 0,-1-1 1 0 0,0 1-1 0 0,1-1 0 0 0,-1 0 1 0 0,0 1-1 0 0,1-1 0 0 0,-1 0 1 0 0,1 1-1 0 0,0-1 0 0 0,12 11 1090 0 0,-6-8-879 0 0,0-1-1 0 0,0 0 0 0 0,0 0 0 0 0,0-1 1 0 0,0 1-1 0 0,1-2 0 0 0,-1 1 1 0 0,0-1-1 0 0,14-1 0 0 0,6-2 217 0 0,32-7 1 0 0,-41 6-549 0 0,121-27-2042 0 0,-120 26-110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12 599 0 0,'0'0'13650'0'0,"8"-2"-13508"0"0,8-1-470 0 0,-8 1-431 0 0,0 0 0 0 0,15-1 0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2039 0 0,'0'0'5439'0'0,"20"-4"4897"0"0,-5 2-10349 0 0,-13 1-501 0 0,4 4-1919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6591 0 0,'0'0'9696'0'0,"13"0"-11664"0"0,-3 0 824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1 137 775 0 0,'0'0'0'0'0,"20"-17"14696"0"0,-12 14-14256 0 0,2 1-296 0 0,2-1-1448 0 0,-1 1-288 0 0</inkml:trace>
  <inkml:trace contextRef="#ctx0" brushRef="#br0" timeOffset="1">883 0 15551 0 0,'0'0'1680'0'0,"-8"0"-1680"0"0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13303 0 0,'0'0'1440'0'0,"12"-4"-2704"0"0,3 3 832 0 0,-2-2-4832 0 0</inkml:trace>
  <inkml:trace contextRef="#ctx0" brushRef="#br0" timeOffset="1">587 12 10943 0 0,'0'0'4184'0'0,"10"-4"-3784"0"0,-2 1 0 0 0,2 2-1376 0 0,0-1-272 0 0,2 0-64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12151 0 0,'0'0'5018'0'0,"10"0"-11282"0"0,0 1 1550 0 0</inkml:trace>
  <inkml:trace contextRef="#ctx0" brushRef="#br0" timeOffset="1">634 15 8407 0 0,'0'0'4392'0'0,"-4"0"-2675"0"0,4 0-1681 0 0,0-1-1 0 0,0 1 1 0 0,0 0 0 0 0,0 0 0 0 0,0 0 0 0 0,0 0-1 0 0,0 0 1 0 0,0 0 0 0 0,0 0 0 0 0,0 0 0 0 0,0 0-1 0 0,0 0 1 0 0,0 0 0 0 0,0 0 0 0 0,0 0 0 0 0,0-1 680 0 0,0 1-680 0 0,0 0 0 0 0,0 0-1 0 0,0 0 1 0 0,0 0 0 0 0,0 0 0 0 0,0 0 0 0 0,0 0-1 0 0,0 0 1 0 0,0 0 0 0 0,-1 0 0 0 0,1 0 0 0 0,0 0-1 0 0,0 0 1 0 0,0 0 0 0 0,0 0 0 0 0,0 0 0 0 0,0 0 0 0 0,0 0-1 0 0,0 0 1 0 0,0 0 0 0 0,0 0 0 0 0,0 0 0 0 0,18-8-2336 0 0,-6 3 890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6591 0 0,'0'0'4931'0'0,"1"9"-1059"0"0,0-7-3985 0 0,1 1 1 0 0,0-1-1 0 0,-1-1 0 0 0,1 1 1 0 0,0 0-1 0 0,0 0 0 0 0,1-1 1 0 0,-1 1-1 0 0,0-1 0 0 0,0 1 1 0 0,1-1-1 0 0,-1 0 0 0 0,1 0 1 0 0,-1 0-1 0 0,1-1 0 0 0,-1 1 1 0 0,1 0-1 0 0,-1-1 0 0 0,4 1 1 0 0,7-3-1286 0 0</inkml:trace>
  <inkml:trace contextRef="#ctx0" brushRef="#br0" timeOffset="1">665 9 10423 0 0,'0'0'6288'0'0,"10"-2"-6032"0"0,4-1-4752 0 0,0 0-944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2271 0 0,'0'0'10088'0'0,"11"-2"-11512"0"0,-1 0 96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12671 0 0,'0'0'1368'0'0,"10"4"-1432"0"0,0-1 64 0 0,0-1 0 0 0,2-2-1352 0 0,1 0-280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0 150 14367 0 0,'0'0'1560'0'0,"10"-5"-1856"0"0,-1 0 176 0 0,1 0-1032 0 0,1 2-200 0 0,4-2-48 0 0</inkml:trace>
  <inkml:trace contextRef="#ctx0" brushRef="#br0" timeOffset="1">923 35 3999 0 0,'0'0'703'0'0,"7"-6"6062"0"0,-4 4-6188 0 0,0-1 0 0 0,0 1 0 0 0,0 0-1 0 0,0 0 1 0 0,0 0 0 0 0,0 1 0 0 0,5-3 0 0 0,27-5-5653 0 0,-25 7 341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0:55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21 3767 0 0,'0'0'168'0'0,"1"-1"-2"0"0,-1 0-116 0 0,0 1 0 0 0,0-1 0 0 0,0 0 1 0 0,1 0-1 0 0,-1 0 0 0 0,0 0 0 0 0,0 0 1 0 0,0 0-1 0 0,0 0 0 0 0,-1 0 0 0 0,1 1 1 0 0,-2-9 7152 0 0,75 356-3527 0 0,-57-249-2644 0 0,-16-92-766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5039 0 0,'0'0'2144'0'0,"8"-1"-216"0"0,0-3 2056 0 0,1 3-3536 0 0,1 1-320 0 0,-2-2-56 0 0,2 0-8 0 0,2-1-1232 0 0,-1 0-240 0 0</inkml:trace>
  <inkml:trace contextRef="#ctx0" brushRef="#br0" timeOffset="1">881 40 5783 0 0,'0'0'4448'0'0,"9"-3"-152"0"0,-1-2-3752 0 0,0 0-328 0 0,2 0-64 0 0,0 0-16 0 0,2-2-1352 0 0,1 2-280 0 0,2 0-48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13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7055 0 0,'0'0'11680'0'0,"1"-9"-11952"0"0,3 1-104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24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0 143 0 0,'0'0'15595'0'0,"0"3"-15007"0"0,3 38 315 0 0,1 0 1 0 0,13 56-1 0 0,0-5-324 0 0,51 285 1192 0 0,-55-311-1574 0 0,1 3 15 0 0,-4 2-1 0 0,3 94 1 0 0,-13-163-294 0 0,-4-13-2663 0 0,-1-4 288 0 0,-1-4-3886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24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6847 0 0,'1'-6'50'0'0,"0"0"0"0"0,1 1-1 0 0,0-1 1 0 0,0 0-1 0 0,0 0 1 0 0,1 1 0 0 0,-1-1-1 0 0,1 1 1 0 0,1 0-1 0 0,-1 0 1 0 0,1 0 0 0 0,0 0-1 0 0,0 1 1 0 0,6-6-1 0 0,8-5 578 0 0,1 1 0 0 0,0 1 0 0 0,0 1 0 0 0,2 0 0 0 0,-1 1 0 0 0,1 2 0 0 0,1 0 0 0 0,0 1 0 0 0,0 1 0 0 0,40-7 0 0 0,-40 11-37 0 0,-1 0 1 0 0,1 2-1 0 0,0 0 1 0 0,-1 1-1 0 0,1 1 1 0 0,-1 2-1 0 0,1 0 1 0 0,-1 1-1 0 0,0 1 1 0 0,0 0-1 0 0,33 15 1 0 0,-48-17-516 0 0,-1 0 1 0 0,1 0-1 0 0,-1 0 1 0 0,0 0-1 0 0,0 1 1 0 0,-1 0-1 0 0,1 0 1 0 0,-1 0-1 0 0,0 1 1 0 0,0 0-1 0 0,6 8 1 0 0,-8-10-48 0 0,-1 0 0 0 0,1 1 0 0 0,-1-1 0 0 0,1 1 1 0 0,-1-1-1 0 0,0 1 0 0 0,0 0 0 0 0,-1 0 0 0 0,1-1 0 0 0,-1 1 1 0 0,0 0-1 0 0,0 0 0 0 0,0-1 0 0 0,-1 1 0 0 0,1 0 0 0 0,-1 0 1 0 0,0-1-1 0 0,0 1 0 0 0,0-1 0 0 0,-2 5 0 0 0,-6 9-34 0 0,0-1 0 0 0,-2-1 0 0 0,1 0 1 0 0,-2 0-1 0 0,-21 21 0 0 0,2-2-159 0 0,-50 59-739 0 0,-72 85-5268 0 0,128-150 2034 0 0,1-4-920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2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24 2791 0 0,'-1'-1'207'0'0,"-1"-1"30"0"0,1 0 0 0 0,0 1 0 0 0,-1-1-1 0 0,1 0 1 0 0,-1 1 0 0 0,0-1 0 0 0,1 1 0 0 0,-1 0-1 0 0,0-1 1 0 0,0 1 0 0 0,0 0 0 0 0,0 0 0 0 0,0 0-1 0 0,0 1 1 0 0,0-1 0 0 0,0 0 0 0 0,-4 0 0 0 0,3 1 127 0 0,0 0 0 0 0,0 0 0 0 0,0 1 1 0 0,0-1-1 0 0,0 1 0 0 0,0 0 1 0 0,0-1-1 0 0,0 1 0 0 0,0 1 0 0 0,0-1 1 0 0,1 0-1 0 0,-1 1 0 0 0,-2 1 1 0 0,-6 4-62 0 0,1 0 0 0 0,1 1 0 0 0,0 0 0 0 0,0 0 0 0 0,0 1 0 0 0,1 0 0 0 0,0 0 0 0 0,1 1 0 0 0,-7 11 0 0 0,6-5-121 0 0,0 0-1 0 0,1 0 0 0 0,0 1 1 0 0,1 0-1 0 0,-5 29 0 0 0,3-1 119 0 0,2 1-1 0 0,2 0 1 0 0,3 66-1 0 0,6-35 122 0 0,17 95 0 0 0,-11-113 176 0 0,3 0 0 0 0,34 94-1 0 0,-37-127-417 0 0,0 0 0 0 0,2-1-1 0 0,0-1 1 0 0,2 0 0 0 0,1-1 0 0 0,0-1-1 0 0,2 0 1 0 0,21 19 0 0 0,-31-33-207 0 0,1-1 0 0 0,1 0 0 0 0,-1 0 0 0 0,1-1 0 0 0,0-1 0 0 0,1 0 0 0 0,-1 0 0 0 0,1-1 0 0 0,0 0 0 0 0,0-1 0 0 0,0 0 0 0 0,1-1 0 0 0,13 1 0 0 0,-10-2-1487 0 0,-1 0-1 0 0,1-1 1 0 0,17-3 0 0 0,12-4-5143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25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9359 0 0,'0'0'1286'0'0,"2"1"-972"0"0,5 7 415 0 0,0-1 0 0 0,0-1 0 0 0,1 1 1 0 0,0-1-1 0 0,10 5 0 0 0,-6-3 46 0 0,-1 0 0 0 0,12 10 0 0 0,43 49 775 0 0,24 21-701 0 0,-73-73-1726 0 0,2 0-1 0 0,-1-1 1 0 0,28 15 0 0 0,-23-17-977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2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1 9847 0 0,'0'0'890'0'0,"-1"2"-640"0"0,-36 65 2238 0 0,-54 71-1 0 0,-26 47-946 0 0,27-2 168 0 0,75-147-2491 0 0,1 0-1 0 0,3 1 1 0 0,-10 48-1 0 0,19-69-5140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26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3023 0 0,'0'0'1516'0'0,"-6"10"480"0"0,2 5-679 0 0,1 1-1 0 0,-3 27 0 0 0,-2 17 622 0 0,-17 31 291 0 0,-45 109-1 0 0,52-149-1685 0 0,-16 39 178 0 0,25-70-853 0 0,8-19-932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26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2791 0 0,'1'2'9100'0'0,"3"4"-8302"0"0,-1 1-1 0 0,1 0 0 0 0,-1 0 1 0 0,0 1-1 0 0,2 11 1 0 0,7 44 986 0 0,-5-26-1075 0 0,6 43 21 0 0,3 91 0 0 0,-13-29-2278 0 0,-2-117 594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26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12095 0 0,'0'0'1206'0'0,"0"2"-1782"0"0,-3 40 872 0 0,3 56 0 0 0,1-37 596 0 0,0 40 325 0 0,-3 139 1291 0 0,-10-81-5809 0 0,10-145 1571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4:49:13.5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0 573 287 0 0,'2'2'1176'0'0,"6"5"-144"0"0,-6-7-736 0 0,8 1 73 0 0,-1-1 0 0 0,0-1 1 0 0,0 1-1 0 0,0-1 0 0 0,13-4 0 0 0,46-15 1044 0 0,-42 10-982 0 0,0-2-1 0 0,-1-1 0 0 0,-1-1 1 0 0,0-1-1 0 0,0-1 0 0 0,31-29 0 0 0,-45 37-325 0 0,135-112 1322 0 0,-114 98-1104 0 0,1 1 0 0 0,65-32 1 0 0,-5 15 43 0 0,146-37 0 0 0,-185 62-280 0 0,-53 13-84 0 0,0 1 0 0 0,0 0 0 0 0,1-1 1 0 0,-1 1-1 0 0,0 0 0 0 0,0-1 0 0 0,0 1 0 0 0,0 0 0 0 0,0-1 0 0 0,0 1 0 0 0,0 0 1 0 0,0 0-1 0 0,0-1 0 0 0,-1 1 0 0 0,1 0 0 0 0,0 0 0 0 0,-2 3 1 0 0,0 0 0 0 0,1-1 0 0 0,-1 1 0 0 0,-1-1-1 0 0,1 1 1 0 0,0-1 0 0 0,-1 0 0 0 0,0 0 0 0 0,-5 5 0 0 0,-33 22 29 0 0,15-12-41 0 0,-294 248-1284 0 0,215-161 963 0 0,19-16 113 0 0,73-77 212 0 0,-168 147-3 0 0,131-117 1095 0 0,65-56-721 0 0,0 2-170 0 0,1 0-1 0 0,28-15 1 0 0,7-5 50 0 0,24-21 319 0 0,119-63 0 0 0,-73 63-227 0 0,-46 21-214 0 0,282-144 225 0 0,-272 134-276 0 0,-77 37-74 0 0,-2 0 11 0 0,-21 30 53 0 0,-102 122-11 0 0,101-128-68 0 0,0-1 0 0 0,0 0 0 0 0,-2-1 0 0 0,-25 19-1 0 0,-86 51-212 0 0,5-3 36 0 0,86-55 64 0 0,1 3 0 0 0,1 0 0 0 0,-59 71 0 0 0,28-11-69 0 0,-9 11-25 0 0,58-80 185 0 0,-2-2 1 0 0,-31 28-1 0 0,1-11-48 0 0,-3-1-1 0 0,-84 43 1 0 0,94-57 126 0 0,24-13-25 0 0,18-9 63 0 0,1-3-61 0 0,1 1 0 0 0,0-1 0 0 0,0 1 0 0 0,-1-1 0 0 0,1 1 0 0 0,0 0 0 0 0,0-1 0 0 0,0 1 0 0 0,1 0 0 0 0,-1 0 0 0 0,2-2 1 0 0,0 0 12 0 0,16-15 43 0 0,0 1 0 0 0,2 1 0 0 0,35-22 0 0 0,-25 19-31 0 0,41-36 1 0 0,93-116 220 0 0,-41 36-40 0 0,-94 107-155 0 0,1 0 0 0 0,51-34-1 0 0,54-23 43 0 0,115-83 57 0 0,-211 137-150 0 0,56-44 32 0 0,137-81-1 0 0,91-24 15 0 0,-290 160-65 0 0,-12 6 5 0 0,1 1 0 0 0,31-13 0 0 0,-57 40 103 0 0,-1-8-106 0 0,1 0 1 0 0,0 0 0 0 0,-1-1 0 0 0,0 1 0 0 0,0-1 0 0 0,-7 6 0 0 0,-33 28-4 0 0,22-21 1 0 0,-47 49 1 0 0,-7 5 0 0 0,-44 28 0 0 0,-119 108 0 0 0,112-79 0 0 0,-180 171 0 0 0,158-165-292 0 0,-153 183 0 0 0,277-290 281 0 0,3-4 10 0 0,1 2 0 0 0,0 0 0 0 0,2 1 0 0 0,-20 38 0 0 0,37-61 1 0 0,-4 17 0 0 0,6-12 0 0 0,1-8 2 0 0,-1-1 0 0 0,1 1 0 0 0,0-1 1 0 0,0 1-1 0 0,-1-1 0 0 0,1 1 0 0 0,0-1 0 0 0,0 1 0 0 0,0-1 0 0 0,0 0 0 0 0,0 0 0 0 0,-1 0 0 0 0,1 1 0 0 0,0-1 0 0 0,0 0 0 0 0,0 0 0 0 0,0 0 1 0 0,0 0-1 0 0,0 0 0 0 0,0 0 0 0 0,0-1 0 0 0,-1 1 0 0 0,1 0 0 0 0,0 0 0 0 0,0-1 0 0 0,0 1 0 0 0,0 0 0 0 0,0-1 0 0 0,25-14 90 0 0,-13 3-53 0 0,-1 0 1 0 0,0 0-1 0 0,-1-1 0 0 0,12-18 0 0 0,-9 11 15 0 0,23-23 0 0 0,-9 16-39 0 0,127-122 77 0 0,16 26 102 0 0,-15 12-31 0 0,-12-21 12 0 0,-25 22-7 0 0,-84 80-75 0 0,62-39-1 0 0,77-31-108 0 0,47-29-40 0 0,298-185 110 0 0,-108 93-33 0 0,-367 195 43 0 0,-42 25-11 0 0,-10 9 65 0 0,-106 88 20 0 0,-14 16-230 0 0,-109 84-18 0 0,-138 95-210 0 0,160-127 219 0 0,-7 6 74 0 0,79-40-49 0 0,-103 82-110 0 0,197-177 128 0 0,-8 7-2 0 0,1 1-1 0 0,-62 64 0 0 0,72-56 38 0 0,-39 59 0 0 0,-30 60-47 0 0,63-90 58 0 0,-75 148 12 0 0,121-217 2 0 0,4-7-4 0 0,0 0 1 0 0,0 0 0 0 0,0 0 0 0 0,0 0 0 0 0,1 1-1 0 0,0-1 1 0 0,0 0 0 0 0,0 1 0 0 0,-1 6 0 0 0,1 0-53 0 0,0-7-12 0 0,0 2-14 0 0,1-6 78 0 0,0 0 1 0 0,0 0-1 0 0,0 0 1 0 0,0 0-1 0 0,1 0 0 0 0,-1 0 1 0 0,0 0-1 0 0,0 0 1 0 0,0 0-1 0 0,0 0 1 0 0,0 0-1 0 0,0 0 1 0 0,0 0-1 0 0,0 0 1 0 0,0 0-1 0 0,0 0 1 0 0,0 0-1 0 0,0 0 1 0 0,0 0-1 0 0,0 0 1 0 0,0 0-1 0 0,0 0 1 0 0,0 0-1 0 0,0 0 1 0 0,0 0-1 0 0,0 0 1 0 0,0 0-1 0 0,0 0 1 0 0,0 0-1 0 0,1 0 1 0 0,-1 0-1 0 0,0 0 1 0 0,0 0-1 0 0,0 0 1 0 0,0 0-1 0 0,0 0 0 0 0,0 0 1 0 0,0 0-1 0 0,0 0 1 0 0,0 1-1 0 0,0-1 1 0 0,0 0-1 0 0,0 0 1 0 0,0 0-1 0 0,0 0 1 0 0,0 0-1 0 0,0 0 1 0 0,0 0-1 0 0,0 0 1 0 0,0 0-1 0 0,4-2 1 0 0,0 0-1 0 0,0-1 0 0 0,0 0 1 0 0,-1 1-1 0 0,1-1 0 0 0,-1 0 0 0 0,0-1 1 0 0,5-6-1 0 0,1 0 1 0 0,71-79-1 0 0,47-46 93 0 0,-96 105 2 0 0,2 1 0 0 0,48-32 0 0 0,-10 14 37 0 0,163-119 196 0 0,-165 105-232 0 0,100-77 132 0 0,140-55-160 0 0,-121 68-114 0 0,-10-14 22 0 0,-112 88 26 0 0,2 4 0 0 0,96-51 0 0 0,132-77-1 0 0,-171 99 13 0 0,58-22 103 0 0,20-12 5 0 0,-150 73 1 0 0,67-60-1 0 0,-28 21-31 0 0,-81 66-49 0 0,1 2 0 0 0,1 0 0 0 0,0 0 0 0 0,21-8 0 0 0,50-26 24 0 0,-58 33-74 0 0,-25 8-45 0 0,-1 3-4 0 0,-1 6 47 0 0,-3 4 13 0 0,1-10 2 0 0,2-1 4 0 0,0 1 46 0 0,2-1 1 0 0,-1 0-54 0 0,1-1 0 0 0,-1 1 1 0 0,0-1-1 0 0,1 1 0 0 0,-1-1 1 0 0,0 1-1 0 0,1-1 0 0 0,-1 1 1 0 0,0-1-1 0 0,0 1 0 0 0,1 0 1 0 0,-1-1-1 0 0,0 1 0 0 0,0-1 0 0 0,0 1 1 0 0,0 0-1 0 0,0-1 0 0 0,0 1 1 0 0,0 0-1 0 0,0-1 0 0 0,0 1 1 0 0,0-1-1 0 0,0 1 0 0 0,-1 0 1 0 0,1-1-1 0 0,0 1 0 0 0,0-1 1 0 0,-1 1-1 0 0,1 0 0 0 0,-2 1 1 0 0,-3 10-1 0 0,-1-1 0 0 0,-1 0 0 0 0,0 0 0 0 0,0-1 0 0 0,-1 1 0 0 0,-13 11 0 0 0,-2 5 0 0 0,0 1 7 0 0,-87 100-105 0 0,87-105 85 0 0,-1-1-1 0 0,0-1 1 0 0,-42 25 0 0 0,-97 53-87 0 0,-26 16-76 0 0,8 14-156 0 0,-69 58-90 0 0,127-108 293 0 0,-101 68-110 0 0,-89 65 12 0 0,255-174 236 0 0,-20 16-12 0 0,3 3 0 0 0,-74 72 0 0 0,-53 49-12 0 0,140-130 15 0 0,-81 46 0 0 0,74-51 0 0 0,52-31 0 0 0,0 1 0 0 0,1 0 0 0 0,0 1 0 0 0,1 1 0 0 0,1 0 0 0 0,0 1 0 0 0,-15 24 0 0 0,-82 98-67 0 0,86-109 62 0 0,2 2 6 0 0,-7 7-12 0 0,22-29 3 0 0,-82 92-166 0 0,87-98 170 0 0,1 0-1 0 0,-1 0 1 0 0,1 1-1 0 0,0-1 1 0 0,-2 5-1 0 0,-3 6-19 0 0,-16 23 1 0 0,22-36-31 0 0,16 3-202 0 0,-10-3 258 0 0,1-1 0 0 0,-1 0-1 0 0,0 0 1 0 0,1 0 0 0 0,-1-1 0 0 0,0 1-1 0 0,0-1 1 0 0,1-1 0 0 0,-1 1-1 0 0,0-1 1 0 0,7-3 0 0 0,3-3 17 0 0,0 0 0 0 0,17-12 0 0 0,205-122 575 0 0,-99 64-322 0 0,-85 43-94 0 0,74-63 0 0 0,-10 6 74 0 0,232-123-76 0 0,-238 152-160 0 0,133-106 15 0 0,-165 109-14 0 0,101-57-1 0 0,-32 36 19 0 0,150-88 66 0 0,-40 30-101 0 0,-129 74 0 0 0,-90 41 11 0 0,-1-1-1 0 0,-1-2 0 0 0,41-39 1 0 0,35-26 22 0 0,-88 75-4 0 0,0 2 1 0 0,2 1-1 0 0,42-17 0 0 0,-46 24-7 0 0,0 0-1 0 0,39-6 0 0 0,-49 11-21 0 0,0 1 0 0 0,-12 1 0 0 0,-1 0 0 0 0,1 0 0 0 0,-1 0 0 0 0,0 0 0 0 0,1 0 0 0 0,-1 0 0 0 0,1 0 0 0 0,-1 0 0 0 0,1 0 0 0 0,-1 0 0 0 0,0 0 0 0 0,1 0 0 0 0,-1 0 0 0 0,1 0 0 0 0,-1 0 0 0 0,0 0 0 0 0,1 1 0 0 0,-1-1 0 0 0,0 0 0 0 0,1 0 0 0 0,-1 1 0 0 0,1-1 0 0 0,-1 1 0 0 0,0 0 0 0 0,0 0 0 0 0,0 0 0 0 0,-1 0 0 0 0,1 0 0 0 0,0 0 0 0 0,-1 0 0 0 0,1 0 0 0 0,0 0 0 0 0,-1 0 0 0 0,1 0 0 0 0,-1 0 0 0 0,0 0 0 0 0,1 0 0 0 0,-1 0 0 0 0,1-1 0 0 0,-1 1 0 0 0,0 0 0 0 0,-1 1 0 0 0,-21 16 0 0 0,21-16 0 0 0,-53 45-151 0 0,-90 101 0 0 0,106-105 109 0 0,0-1-96 0 0,-1-1-1 0 0,-85 64 0 0 0,-23-9-147 0 0,-1 1-38 0 0,108-67 221 0 0,-58 53 0 0 0,-3 22-35 0 0,58-57-19 0 0,-1-3 1 0 0,-55 42-1 0 0,11-22 60 0 0,-109 88-30 0 0,158-119 127 0 0,21-19 0 0 0,0 1 0 0 0,-31 36 0 0 0,42-41 0 0 0,1 1 0 0 0,1-1 0 0 0,4 1 0 0 0,3-1-13 0 0,-1-8-30 0 0,1-3 51 0 0,0 0-1 0 0,0 1 1 0 0,0-1 0 0 0,0 0-1 0 0,0 0 1 0 0,0 0 0 0 0,0 0-1 0 0,0 0 1 0 0,0 0-1 0 0,0 0 1 0 0,0 0 0 0 0,1 0-1 0 0,0 0 12 0 0,3 0-6 0 0,-1-1 0 0 0,1 0 0 0 0,-1 1 0 0 0,0-1 0 0 0,1-1 0 0 0,-1 1 0 0 0,0-1 0 0 0,0 1 1 0 0,4-4-1 0 0,36-23 80 0 0,-21 12-72 0 0,141-74 96 0 0,11-6 43 0 0,61-65 191 0 0,-6 20-117 0 0,-26 17-225 0 0,119-69-89 0 0,-242 153 82 0 0,2 4 0 0 0,97-30 0 0 0,-164 61-2 0 0,-9 5 0 0 0,-9 4 0 0 0,-5 4 0 0 0,-20 13-55 0 0,0-1 0 0 0,-54 29 0 0 0,16-10-84 0 0,13-4 8 0 0,2 2-1 0 0,1 2 0 0 0,2 2 0 0 0,-43 49 1 0 0,64-61 47 0 0,-6 6-98 0 0,-61 54 0 0 0,-89 34-493 0 0,66-49 254 0 0,30-13-143 0 0,-125 112 0 0 0,-47 52 270 0 0,214-191 292 0 0,19-15 98 0 0,-24 24 1 0 0,48-43-90 0 0,1 0-1 0 0,0 1 1 0 0,-1-1 0 0 0,1 0 0 0 0,0 1 0 0 0,-1-1-1 0 0,1 1 1 0 0,0-1 0 0 0,0 1 0 0 0,-1-1-1 0 0,1 0 1 0 0,0 1 0 0 0,0-1 0 0 0,0 1-1 0 0,0-1 1 0 0,0 1 0 0 0,-1-1 0 0 0,1 2-1 0 0,-2 2 323 0 0,14 2-105 0 0,-8-5-197 0 0,0 0 0 0 0,1 0 0 0 0,-1-1 0 0 0,0 1 0 0 0,0-1 0 0 0,1 0 0 0 0,7-1 0 0 0,32-7 132 0 0,-37 6-134 0 0,17-4 57 0 0,0-1-1 0 0,-1-1 1 0 0,0-1-1 0 0,36-21 1 0 0,81-60 202 0 0,-97 59-208 0 0,1 3 0 0 0,75-36 0 0 0,118-19 30 0 0,-54 22-645 0 0,34-13 334 0 0,-177 63 425 0 0,4-2-16 0 0,0 3-1 0 0,55-7 0 0 0,-48 13-177 0 0,86-7 96 0 0,-116 11-61 0 0,-18 1-60 0 0,-1 1 8 0 0,2-1 34 0 0,3 6-33 0 0,-6-6-10 0 0,-1-1 0 0 0,1 1 0 0 0,-1 0 0 0 0,0 0 0 0 0,1 0 0 0 0,-1 0 0 0 0,0 0 0 0 0,0-1 0 0 0,0 1 0 0 0,1 0 0 0 0,-1 0 0 0 0,-1 2 0 0 0,1 0-1 0 0,-1 1-1 0 0,0 0 0 0 0,0 0 0 0 0,-1-1 1 0 0,1 1-1 0 0,-1-1 0 0 0,1 1 1 0 0,-1-1-1 0 0,0 0 0 0 0,-1 0 1 0 0,1 0-1 0 0,-5 5 0 0 0,-6 5-45 0 0,-18 14-1 0 0,28-24 41 0 0,-67 48-373 0 0,47-37 153 0 0,2 1 0 0 0,-30 28 0 0 0,-73 96-1840 0 0,40-43-487 0 0,14-29-1181 0 0,55-52 1572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0:56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 2039 0 0,'0'0'2511'0'0,"-5"9"1062"0"0,5-9-3464 0 0,-1 1 0 0 0,1 0 0 0 0,0-1 0 0 0,0 1 0 0 0,0 0 0 0 0,0 0 0 0 0,0-1-1 0 0,0 1 1 0 0,0 0 0 0 0,0-1 0 0 0,0 1 0 0 0,0 0 0 0 0,0 0 0 0 0,0-1 0 0 0,0 1-1 0 0,1 0 1 0 0,-1-1 0 0 0,0 1 0 0 0,0 0 0 0 0,1-1 0 0 0,-1 1 0 0 0,1 0 0 0 0,-1-1 0 0 0,1 1-1 0 0,-1-1 1 0 0,1 1 0 0 0,1 1 63 0 0,-1-1 1 0 0,1 0-1 0 0,0 0 0 0 0,0 0 0 0 0,0 0 0 0 0,0 0 1 0 0,0-1-1 0 0,0 1 0 0 0,2 0 0 0 0,6 1 312 0 0,0-1-1 0 0,0 0 1 0 0,11 0-1 0 0,14-3 519 0 0,56-10 0 0 0,-36 4-618 0 0,33-5-168 0 0,21-2-258 0 0,-37 9-3337 0 0,-58 5-174 0 0,-4 1-173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27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2039 0 0,'2'-10'569'0'0,"1"0"-1"0"0,0 0 0 0 0,0 0 1 0 0,2 0-1 0 0,-1 0 0 0 0,1 1 0 0 0,0 0 1 0 0,1 0-1 0 0,0 0 0 0 0,1 1 0 0 0,-1-1 1 0 0,2 2-1 0 0,-1-1 0 0 0,15-10 0 0 0,-14 11-43 0 0,1 1 0 0 0,0 0 0 0 0,1 0 0 0 0,-1 1 0 0 0,1 0 0 0 0,0 1 0 0 0,0 0-1 0 0,1 1 1 0 0,-1 0 0 0 0,1 0 0 0 0,-1 1 0 0 0,1 1 0 0 0,0 0 0 0 0,13 0 0 0 0,-21 1-471 0 0,0 0 1 0 0,-1 1-1 0 0,1-1 1 0 0,0 0 0 0 0,-1 1-1 0 0,1 0 1 0 0,0 0-1 0 0,-1-1 1 0 0,1 2 0 0 0,-1-1-1 0 0,1 0 1 0 0,-1 0 0 0 0,0 1-1 0 0,1-1 1 0 0,-1 1-1 0 0,0 0 1 0 0,0 0 0 0 0,0 0-1 0 0,0 0 1 0 0,-1 0-1 0 0,1 0 1 0 0,0 0 0 0 0,-1 0-1 0 0,0 1 1 0 0,1-1 0 0 0,0 4-1 0 0,-1-2-36 0 0,1 1 0 0 0,-2-1 0 0 0,1 1 0 0 0,0-1-1 0 0,-1 1 1 0 0,0 0 0 0 0,0-1 0 0 0,0 1 0 0 0,-1-1 0 0 0,1 1 0 0 0,-1-1 0 0 0,0 1-1 0 0,0-1 1 0 0,-4 8 0 0 0,-8 17-304 0 0,-19 29-1 0 0,8-15-272 0 0,-2 3-105 0 0,9-17-89 0 0,-21 51 0 0 0,34-71 702 0 0,1 1-1 0 0,0-1 0 0 0,1 1 1 0 0,0 0-1 0 0,0 0 0 0 0,1 0 0 0 0,0 0 1 0 0,1 0-1 0 0,0 0 0 0 0,2 10 1 0 0,-1-15 76 0 0,0 1 1 0 0,1-1-1 0 0,-1 0 1 0 0,1 0 0 0 0,0 0-1 0 0,1 0 1 0 0,-1 0 0 0 0,1 0-1 0 0,0 0 1 0 0,0-1-1 0 0,1 0 1 0 0,3 5 0 0 0,0-3 153 0 0,0 0 1 0 0,0 0-1 0 0,0-1 1 0 0,0 0-1 0 0,1 0 1 0 0,14 6-1 0 0,1-2 309 0 0,1-1 0 0 0,0-1 0 0 0,1-1 0 0 0,32 4 0 0 0,89-1 147 0 0,-83-9-4205 0 0,-46 0 1465 0 0,-1 0-3674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27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6191 0 0,'9'-45'6254'0'0,"6"52"-4165"0"0,-3 0-1620 0 0,-1 0 0 0 0,0 1 1 0 0,-1 0-1 0 0,11 10 0 0 0,36 42 360 0 0,-46-48-643 0 0,26 29 156 0 0,-2 1 1 0 0,-2 2-1 0 0,-2 2 0 0 0,31 58 0 0 0,-45-70-182 0 0,-2 1 1 0 0,-1 1-1 0 0,-2 0 0 0 0,-1 1 0 0 0,-2 1 0 0 0,9 71 0 0 0,-14-52-29 0 0,-3 1 0 0 0,-3 0-1 0 0,-1-1 1 0 0,-4 1 0 0 0,-18 76-1 0 0,19-109-129 0 0,-2 1-1 0 0,0-2 1 0 0,-2 1-1 0 0,-1-1 0 0 0,-1-1 1 0 0,-19 30-1 0 0,18-36-730 0 0,0 0 0 0 0,-1-1 0 0 0,0 0-1 0 0,-31 25 1 0 0,10-16-1054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27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7943 0 0,'0'0'1936'0'0,"2"0"-714"0"0,12 2 575 0 0,-1-1 0 0 0,1-1 1 0 0,17 0-1 0 0,43-9 823 0 0,13 0-2029 0 0,-67 8-1581 0 0,25 3 1 0 0,-18 2-4491 0 0,-11 0-579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28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10999 0 0,'0'0'994'0'0,"2"1"-816"0"0,5 3 132 0 0,0-1 0 0 0,0-1-1 0 0,0 1 1 0 0,1-1-1 0 0,-1 0 1 0 0,1-1 0 0 0,-1 1-1 0 0,1-2 1 0 0,0 1 0 0 0,-1-1-1 0 0,15-1 1 0 0,7-3 1521 0 0,52-13-1 0 0,-52 10-1424 0 0,138-40 226 0 0,-61 5-3621 0 0,-63 21 1167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28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43 6623 0 0,'-3'-8'594'0'0,"1"3"-540"0"0,0 0 0 0 0,0 0 0 0 0,-1 0 0 0 0,-7-10 4879 0 0,9 17-4166 0 0,-2 2-602 0 0,1 0-1 0 0,0 0 1 0 0,0 0 0 0 0,0 1 0 0 0,0-1 0 0 0,0 1 0 0 0,1-1 0 0 0,0 1 0 0 0,0-1 0 0 0,0 1 0 0 0,0 6 0 0 0,1 9-45 0 0,1 27 0 0 0,0-33 39 0 0,34 245 1504 0 0,-6-80-895 0 0,-22-119-595 0 0,1 14-10 0 0,19 82 1 0 0,-19-113-1164 0 0,-8-41-209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28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1 242 4663 0 0,'5'-18'127'0'0,"1"-1"0"0"0,11-21 0 0 0,-13 31 83 0 0,1 0-1 0 0,0 0 1 0 0,0 1 0 0 0,1 0-1 0 0,0 0 1 0 0,11-10-1 0 0,-6 9 424 0 0,1 0-1 0 0,-1 1 0 0 0,2 0 0 0 0,-1 1 0 0 0,1 1 1 0 0,-1 0-1 0 0,27-8 0 0 0,-14 6 129 0 0,1 2 1 0 0,0 1-1 0 0,35-2 0 0 0,-44 5-438 0 0,0 2-1 0 0,1 0 1 0 0,-1 1 0 0 0,0 0-1 0 0,1 2 1 0 0,-1 0 0 0 0,17 6 0 0 0,-27-7-242 0 0,0 0 0 0 0,0 1 1 0 0,-1 0-1 0 0,1 1 1 0 0,-1-1-1 0 0,0 1 0 0 0,0 0 1 0 0,0 1-1 0 0,-1 0 0 0 0,0-1 1 0 0,1 2-1 0 0,-2-1 1 0 0,1 1-1 0 0,-1-1 0 0 0,1 1 1 0 0,-2 0-1 0 0,1 1 0 0 0,-1-1 1 0 0,4 11-1 0 0,-3-4-16 0 0,-1 0 0 0 0,0-1-1 0 0,-1 1 1 0 0,-1 0 0 0 0,0 1 0 0 0,0-1-1 0 0,-2 0 1 0 0,0 0 0 0 0,0 0 0 0 0,-1 0-1 0 0,0 0 1 0 0,-2-1 0 0 0,-6 21-1 0 0,1-10-48 0 0,-1-1 0 0 0,-1 0-1 0 0,-1-1 1 0 0,0 0 0 0 0,-2-1 0 0 0,-24 27-1 0 0,12-19-281 0 0,-1-1-1 0 0,-44 33 1 0 0,3-9-1910 0 0,-2-3-3644 0 0,65-45 5170 0 0,-18 13-3865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29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86 2791 0 0,'1'-14'448'0'0,"0"1"0"0"0,6-22-1 0 0,-4 21 3581 0 0,-5 10-1716 0 0,2 4-2248 0 0,0 0 0 0 0,0 0-1 0 0,0 0 1 0 0,0-1 0 0 0,0 1-1 0 0,0 0 1 0 0,0 0 0 0 0,0 0-1 0 0,0-1 1 0 0,0 1 0 0 0,0 0-1 0 0,0 0 1 0 0,0 0 0 0 0,0-1-1 0 0,0 1 1 0 0,0 0 0 0 0,0 0-1 0 0,0 0 1 0 0,-1 0 0 0 0,1-1-1 0 0,0 1 1 0 0,0 0 0 0 0,0 0-1 0 0,0 0 1 0 0,0 0 0 0 0,-1 0-1 0 0,1 0 1 0 0,0-1 0 0 0,0 1-1 0 0,0 0 1 0 0,-1 0 0 0 0,1 0-1 0 0,0 0 1 0 0,0 0 0 0 0,0 0-1 0 0,-1 0 1 0 0,-5 2 113 0 0,1 1-1 0 0,0 0 1 0 0,-1 0-1 0 0,1 0 1 0 0,0 1 0 0 0,0 0-1 0 0,1 0 1 0 0,-1 0 0 0 0,-4 6-1 0 0,-1 1-39 0 0,1 1 0 0 0,-14 22 0 0 0,11-11-25 0 0,0 1 0 0 0,2-1-1 0 0,1 2 1 0 0,-7 26 0 0 0,-17 104 172 0 0,23-100-191 0 0,-7 42 161 0 0,-7 146-1 0 0,22-176-142 0 0,4 1 0 0 0,2 0 1 0 0,13 68-1 0 0,-12-112-63 0 0,0-1-1 0 0,1-1 0 0 0,1 1 1 0 0,2-1-1 0 0,0 0 0 0 0,19 33 0 0 0,-21-45-19 0 0,0 0 0 0 0,0 0 0 0 0,1 0 0 0 0,0-1 0 0 0,1 0 0 0 0,0-1 0 0 0,0 0 0 0 0,1 0 0 0 0,0-1 0 0 0,1 0 0 0 0,-1-1 0 0 0,1 0 0 0 0,0-1 0 0 0,16 5 0 0 0,-14-6-426 0 0,-1-1 0 0 0,1 0-1 0 0,0-1 1 0 0,0 0 0 0 0,1-2 0 0 0,-1 1 0 0 0,20-3 0 0 0,14-6-4944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29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2527 0 0,'0'3'187'0'0,"3"25"1070"0"0,-2 42 0 0 0,-1-11 620 0 0,4 102 1134 0 0,9 154 1350 0 0,-11-294-4217 0 0,2 20-985 0 0,-4 81-1 0 0,-2-102-3897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29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3999 0 0,'7'-8'49'0'0,"0"1"0"0"0,0-1 0 0 0,0 1 0 0 0,1 1 0 0 0,0-1 0 0 0,1 1 0 0 0,9-5 0 0 0,15-3 1331 0 0,0 1 0 0 0,1 2-1 0 0,0 2 1 0 0,0 0-1 0 0,1 3 1 0 0,42-3 0 0 0,-75 8-1284 0 0,12 0 956 0 0,26 1 0 0 0,-36 0-868 0 0,0 0-1 0 0,0 1 1 0 0,0-1 0 0 0,-1 1-1 0 0,1 0 1 0 0,0 1-1 0 0,0-1 1 0 0,-1 1 0 0 0,1-1-1 0 0,-1 1 1 0 0,6 4 0 0 0,-8-5-148 0 0,-1-1 0 0 0,1 1 0 0 0,0 0 1 0 0,-1 0-1 0 0,1 0 0 0 0,0-1 1 0 0,-1 1-1 0 0,1 0 0 0 0,-1 0 1 0 0,0 0-1 0 0,1 0 0 0 0,-1 0 1 0 0,0 0-1 0 0,0 0 0 0 0,1 0 1 0 0,-1 0-1 0 0,0 0 0 0 0,0 1 1 0 0,0-1-1 0 0,0 0 0 0 0,0 0 0 0 0,0 0 1 0 0,-1 0-1 0 0,1 0 0 0 0,0 0 1 0 0,-1 0-1 0 0,1 0 0 0 0,0 0 1 0 0,-2 1-1 0 0,-1 5-43 0 0,-1-1 0 0 0,1 1 0 0 0,-8 7 1 0 0,5-6 42 0 0,-31 42-553 0 0,-3-3 0 0 0,-46 45 0 0 0,13-17-616 0 0,67-68 1040 0 0,1-1 0 0 0,-1 1 0 0 0,1 0 0 0 0,0 1 0 0 0,1-1 0 0 0,0 1-1 0 0,0 0 1 0 0,-4 11 0 0 0,7-16 81 0 0,0 0 1 0 0,1 0-1 0 0,-1 0 0 0 0,1 0 0 0 0,0 1 0 0 0,0-1 0 0 0,0 0 1 0 0,0 0-1 0 0,0 0 0 0 0,1 1 0 0 0,-1-1 0 0 0,1 0 1 0 0,0 0-1 0 0,0 0 0 0 0,0 0 0 0 0,0 0 0 0 0,1 0 0 0 0,-1-1 1 0 0,1 1-1 0 0,0 0 0 0 0,0-1 0 0 0,0 1 0 0 0,0-1 1 0 0,0 1-1 0 0,4 2 0 0 0,7 5 122 0 0,0 0 1 0 0,0-1-1 0 0,1-1 1 0 0,0 0-1 0 0,25 9 1 0 0,80 24 963 0 0,-106-37-952 0 0,153 37 672 0 0,-93-28-5962 0 0,-35-7-504 0 0</inkml:trace>
  <inkml:trace contextRef="#ctx0" brushRef="#br0" timeOffset="1">1212 685 11519 0 0,'0'0'887'0'0,"0"2"-488"0"0,21 108 3383 0 0,6 22-818 0 0,-19-97-2766 0 0,9 26 482 0 0,-15-55-1108 0 0,1 0 0 0 0,-1 0 0 0 0,1-1 0 0 0,0 0 0 0 0,1 1 0 0 0,-1-1 0 0 0,9 9 0 0 0,-3-6-5810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30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14479 0 0,'0'0'1116'0'0,"2"-1"-730"0"0,4-3-289 0 0,-5 4-57 0 0,0 0-1 0 0,0 0 1 0 0,0 0 0 0 0,0 0 0 0 0,0 0-1 0 0,0 0 1 0 0,0 0 0 0 0,0 0 0 0 0,0 0-1 0 0,-1 0 1 0 0,1 1 0 0 0,0-1 0 0 0,0 0-1 0 0,0 1 1 0 0,0-1 0 0 0,0 1 0 0 0,-1-1-1 0 0,1 1 1 0 0,0-1 0 0 0,1 2 0 0 0,0-1 86 0 0,7 5 316 0 0,0 0 0 0 0,0 1 0 0 0,-1 0 0 0 0,0 1 0 0 0,0-1 0 0 0,9 13 0 0 0,36 58 1607 0 0,-31-44-1407 0 0,-1-3-165 0 0,34 37-1 0 0,-42-53-329 0 0,1-2 0 0 0,1 1-1 0 0,0-2 1 0 0,23 16 0 0 0,-32-24-211 0 0,1-1 0 0 0,0 1-1 0 0,0-1 1 0 0,1 0 0 0 0,7 2-1 0 0,-11-4 18 0 0,0 0 0 0 0,0-1 0 0 0,0 1-1 0 0,0-1 1 0 0,0 0 0 0 0,0 0-1 0 0,0 0 1 0 0,0-1 0 0 0,0 1-1 0 0,-1-1 1 0 0,8-2 0 0 0,-4 1-223 0 0,-1-1 1 0 0,0 0-1 0 0,1 0 1 0 0,-1 0-1 0 0,0 0 1 0 0,-1-1-1 0 0,1 0 1 0 0,-1-1-1 0 0,1 1 1 0 0,-1-1-1 0 0,-1 0 1 0 0,1 0-1 0 0,-1-1 1 0 0,0 1 0 0 0,0-1-1 0 0,3-6 1 0 0,2-7 38 0 0,-1 0 1 0 0,0 0 0 0 0,-2 0 0 0 0,0-1 0 0 0,3-22-1 0 0,10-105 1181 0 0,-16 115-504 0 0,-1-6 697 0 0,-2 37-79 0 0,1 3-793 0 0,4 26 44 0 0,0 0 1 0 0,-2 0-1 0 0,-1 44 1 0 0,-1-38-152 0 0,-2 77 787 0 0,-16 117 0 0 0,1-31-193 0 0,13-134-1097 0 0,7 72-1 0 0,-4-127 4 0 0,1 1 0 0 0,0-1 0 0 0,1 1 0 0 0,0-1 0 0 0,0 1 0 0 0,0-1-1 0 0,1 0 1 0 0,6 11 0 0 0,4 0-1740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0:56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5407 0 0,'0'0'3446'0'0,"0"9"-1914"0"0,2 21 184 0 0,-1-10-719 0 0,0 0-1 0 0,2 0 1 0 0,0 0 0 0 0,9 29 0 0 0,-10-44-881 0 0,0 0 0 0 0,0-1 1 0 0,0 1-1 0 0,0-1 0 0 0,0 0 0 0 0,1 0 1 0 0,0 0-1 0 0,0 0 0 0 0,0 0 0 0 0,0-1 1 0 0,1 1-1 0 0,0-1 0 0 0,-1 0 0 0 0,1 0 1 0 0,0 0-1 0 0,0-1 0 0 0,1 1 0 0 0,-1-1 1 0 0,0 0-1 0 0,1 0 0 0 0,0-1 0 0 0,-1 1 1 0 0,1-1-1 0 0,6 1 0 0 0,3-1-34 0 0,1 0 0 0 0,-1-1-1 0 0,1-1 1 0 0,-1 0 0 0 0,1-1 0 0 0,-1 0-1 0 0,22-7 1 0 0,-5-1 100 0 0,0-1 0 0 0,36-20 0 0 0,-61 28-132 0 0,1 0-1 0 0,-1-1 0 0 0,0 0 1 0 0,-1 0-1 0 0,1-1 0 0 0,7-7 1 0 0,-11 9-26 0 0,0 1 0 0 0,0-1 0 0 0,0 0 0 0 0,0 0 0 0 0,0 0 0 0 0,-1 0 0 0 0,1 0 0 0 0,-1 0 0 0 0,0 0 0 0 0,0 0 0 0 0,0-1 1 0 0,0 1-1 0 0,0-1 0 0 0,-1 1 0 0 0,0-4 0 0 0,0 6 333 0 0,0 2-266 0 0,-3 7-48 0 0,0-1 0 0 0,0 1 1 0 0,1 0-1 0 0,0 0 0 0 0,1 0 0 0 0,0 0 1 0 0,0 12-1 0 0,4 63 419 0 0,-1-53-253 0 0,21 373 1916 0 0,-22-305-1967 0 0,-2-57-520 0 0,1-40-630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3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85 8863 0 0,'4'-10'327'0'0,"0"0"-1"0"0,1 1 0 0 0,0-1 0 0 0,12-15 1 0 0,-16 23-209 0 0,0 1 0 0 0,1-1 0 0 0,-1 1 0 0 0,0-1 0 0 0,1 1 0 0 0,-1 0-1 0 0,1 0 1 0 0,-1-1 0 0 0,1 1 0 0 0,0 0 0 0 0,-1 0 0 0 0,1 1 0 0 0,0-1 0 0 0,0 0 0 0 0,0 1 0 0 0,0-1 0 0 0,-1 1 0 0 0,1-1 0 0 0,0 1 0 0 0,0 0 0 0 0,0 0 0 0 0,0 0 0 0 0,0 0 0 0 0,0 0 0 0 0,0 0 0 0 0,0 1 0 0 0,0-1 0 0 0,0 1 0 0 0,0-1 0 0 0,0 1 0 0 0,-1 0 0 0 0,1-1 0 0 0,3 3 0 0 0,1 1 213 0 0,0 0 1 0 0,-1 1-1 0 0,1-1 1 0 0,-1 1-1 0 0,0 0 1 0 0,6 9-1 0 0,24 37 864 0 0,-29-40-962 0 0,1 0-43 0 0,113 192 2657 0 0,-100-165-2362 0 0,-2 2-1 0 0,-1 1 0 0 0,15 59 0 0 0,-23-65-280 0 0,-2 1 0 0 0,-2 0-1 0 0,-1 1 1 0 0,-2-1 0 0 0,-1 1-1 0 0,-2 0 1 0 0,-2-1 0 0 0,-1 1-1 0 0,-2-1 1 0 0,-13 45-1 0 0,-79 168 305 0 0,84-217-492 0 0,-219 415-1873 0 0,184-370 720 0 0,-4-3-14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40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2527 0 0,'0'0'248'0'0,"-12"0"-248"0"0,0 0 0 0 0,-3 0 368 0 0,-1 0 48 0 0,-1 0 0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45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1413 4199 0 0,'0'0'191'0'0,"1"-2"-11"0"0,1-7 227 0 0,2 1 0 0 0,-1 0 0 0 0,1-1 0 0 0,0 2 1 0 0,1-1-1 0 0,-1 0 0 0 0,2 1 0 0 0,-1 0 0 0 0,1 0 0 0 0,0 1 0 0 0,0-1 0 0 0,1 1 0 0 0,0 1 0 0 0,0-1 0 0 0,0 1 0 0 0,1 0 1 0 0,0 1-1 0 0,0 0 0 0 0,0 0 0 0 0,0 1 0 0 0,12-4 0 0 0,3 3 4 0 0,-1 1 1 0 0,1 1-1 0 0,42 1 1 0 0,71 13-84 0 0,-61-5-247 0 0,448 24 531 0 0,-254-24-77 0 0,161 10 340 0 0,232 58-487 0 0,-177-32 4 0 0,1-35 188 0 0,-269-6-434 0 0,192 13-39 0 0,155-1-30 0 0,-245-30 149 0 0,-182-5-184 0 0,7 0-20 0 0,81-9-22 0 0,-122 16 0 0 0,-10 0 0 0 0,-16 2 0 0 0,-44 10 0 0 0,-29 1 0 0 0,-2 0 0 0 0,1 1 0 0 0,-1-1 0 0 0,0 1 0 0 0,0-1 0 0 0,0 0 0 0 0,0 0 0 0 0,0 0 0 0 0,-1 0 0 0 0,4-3 0 0 0,-1 2 27 0 0,-1-1-1 0 0,0 1 1 0 0,0-1-1 0 0,-1 0 1 0 0,1 0-1 0 0,-1 0 1 0 0,1 0-1 0 0,-1 0 1 0 0,0-1-1 0 0,0 1 1 0 0,0-1-1 0 0,-1 1 1 0 0,1-1-1 0 0,-1 0 1 0 0,0 1 0 0 0,0-1-1 0 0,0 0 1 0 0,0-8-1 0 0,0-5 51 0 0,0-1-1 0 0,-2 1 1 0 0,-2-18-1 0 0,1 18-48 0 0,-5-184 347 0 0,-3-21 20 0 0,-23-17-336 0 0,-7-89 10 0 0,40 312-94 0 0,1 0 0 0 0,0 0 0 0 0,2 0 1 0 0,0 0-1 0 0,0 1 0 0 0,2-1 0 0 0,6-15 0 0 0,-8 22 8 0 0,-2 6 17 0 0,1-3 0 0 0,1-12 0 0 0,-3 17-8 0 0,0 1 0 0 0,0 0 0 0 0,0 0 0 0 0,1 0 0 0 0,-1 0 0 0 0,0-1 0 0 0,0 1 0 0 0,0 0 0 0 0,0 0 0 0 0,0 0 0 0 0,0 0 0 0 0,0-1-1 0 0,0 1 1 0 0,0 0 0 0 0,0 0 0 0 0,0 0 0 0 0,0-1 0 0 0,0 1 0 0 0,0 0 0 0 0,0 0 0 0 0,0 0 0 0 0,0 0 0 0 0,0-1 0 0 0,0 1 0 0 0,0 0 0 0 0,0 0 0 0 0,0 0 0 0 0,0 0 0 0 0,0-1 0 0 0,-1 1-1 0 0,1 0 1 0 0,0 0 0 0 0,0 0 0 0 0,0 0 0 0 0,0-1 0 0 0,0 1 0 0 0,0 0 0 0 0,-1 0 0 0 0,1 0 0 0 0,0 0 0 0 0,0 0 0 0 0,0 0 0 0 0,-1 0 0 0 0,-6 6-83 0 0,-9 16 59 0 0,-80 158 192 0 0,26-44-144 0 0,54-108 15 0 0,-1-2 0 0 0,-37 45 0 0 0,41-57 51 0 0,9-8-196 0 0,-1 0-1 0 0,0-1 1 0 0,-7 6-1 0 0,11-10 51 0 0,3-3 78 0 0,0 0 1 0 0,0 0-1 0 0,0 0 0 0 0,0 0 1 0 0,0 0-1 0 0,-1-1 0 0 0,2-2 0 0 0,-2 3 3 0 0,19-28 76 0 0,30-50 298 0 0,5-33-701 0 0,-41 79 264 0 0,3 1-1 0 0,0 0 0 0 0,30-40 0 0 0,-45 70 41 0 0,0 0 0 0 0,0 0 0 0 0,1 0 0 0 0,-1 0 1 0 0,1 1-1 0 0,0-1 0 0 0,0 1 0 0 0,0 0 0 0 0,0 0 1 0 0,0 0-1 0 0,0 0 0 0 0,0 0 0 0 0,1 1 0 0 0,-1 0 1 0 0,1-1-1 0 0,-1 1 0 0 0,1 0 0 0 0,0 1 0 0 0,-1-1 1 0 0,1 1-1 0 0,0-1 0 0 0,0 1 0 0 0,-1 0 0 0 0,1 1 1 0 0,0-1-1 0 0,-1 1 0 0 0,1-1 0 0 0,5 3 1 0 0,14 5-32 0 0,-1 2 1 0 0,1 0-1 0 0,22 16 1 0 0,60 45 141 0 0,-61-40-504 0 0,58 31 0 0 0,-27-25-3778 0 0,-53-27 2043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4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1351 0 0,'0'-2'100'0'0,"0"0"181"0"0,0 0-1 0 0,0 0 0 0 0,0 0 0 0 0,0-1 0 0 0,0 1 0 0 0,0 0 0 0 0,1 0 1 0 0,-1 0-1 0 0,1 0 0 0 0,-1 0 0 0 0,4-6 3256 0 0,-2 9-3198 0 0,2 1-222 0 0,-1 0 0 0 0,1 1 0 0 0,-1-1 0 0 0,0 1-1 0 0,0 0 1 0 0,0 0 0 0 0,0 0 0 0 0,4 6 0 0 0,19 34 703 0 0,-19-31-488 0 0,0 0 1 0 0,9 12-1 0 0,2-5 8 0 0,1 1-1 0 0,0-2 1 0 0,2-1 0 0 0,0 0-1 0 0,0-2 1 0 0,2 0-1 0 0,0-2 1 0 0,0 0-1 0 0,1-2 1 0 0,1 0-1 0 0,0-2 1 0 0,34 8 0 0 0,-45-14-276 0 0,-1 0 1 0 0,1-2-1 0 0,-1 0 1 0 0,1 0 0 0 0,0-1-1 0 0,14-3 1 0 0,-19 2-32 0 0,0 0 0 0 0,0-1 1 0 0,-1-1-1 0 0,1 0 1 0 0,-1 0-1 0 0,1 0 0 0 0,-1-1 1 0 0,0 0-1 0 0,-1-1 1 0 0,10-6-1 0 0,12-8 66 0 0,-23 16-85 0 0,0-1 1 0 0,0 0-1 0 0,0 0 1 0 0,-1-1-1 0 0,1 1 0 0 0,5-7 1 0 0,-8 7-8 0 0,-1 1-3 0 0,0 0 0 0 0,1 0 0 0 0,-1 0 0 0 0,1 1 0 0 0,0 0 1 0 0,0-1-1 0 0,0 1 0 0 0,0 0 0 0 0,0 0 0 0 0,0 1 1 0 0,0-1-1 0 0,1 1 0 0 0,-1-1 0 0 0,6 0 0 0 0,-8 1-7 0 0,1 0 1 0 0,-1 1-1 0 0,1-1 0 0 0,-1 1 0 0 0,1-1 1 0 0,0 1-1 0 0,-1 0 0 0 0,1 0 0 0 0,-1 0 0 0 0,1 0 1 0 0,0 0-1 0 0,-1 0 0 0 0,1 0 0 0 0,-1 0 0 0 0,1 1 1 0 0,-1-1-1 0 0,1 0 0 0 0,0 1 0 0 0,-1 0 1 0 0,1-1-1 0 0,2 2 0 0 0,0 1-11 0 0,1-1-4 0 0,-2-1 14 0 0,-1 0 1 0 0,0 1-1 0 0,0-1 1 0 0,0 1-1 0 0,1-1 1 0 0,-2 1-1 0 0,1 0 1 0 0,0 0-1 0 0,3 4 1 0 0,0-1-8 0 0,0 1 1 0 0,0 0 0 0 0,-1 1-1 0 0,0-1 1 0 0,5 11 0 0 0,11 18-39 0 0,-15-27 61 0 0,-4-6 46 0 0,0 0 23 0 0,-1-2-65 0 0,0 0 0 0 0,0 0 0 0 0,0 1 0 0 0,1-1 1 0 0,-1 0-1 0 0,0 0 0 0 0,0 0 0 0 0,0 1 0 0 0,0-1 0 0 0,0 0 0 0 0,1 0 0 0 0,-1 0 0 0 0,0 1 0 0 0,0-1 0 0 0,0 0 0 0 0,1 0 0 0 0,-1 0 0 0 0,0 0 0 0 0,0 0 0 0 0,1 1 0 0 0,-1-1 1 0 0,0 0-1 0 0,0 0 0 0 0,1 0 0 0 0,-1 0 0 0 0,0 0 0 0 0,0 0 0 0 0,1 0 0 0 0,-1 0 0 0 0,0 0 0 0 0,0 0 0 0 0,1 0 0 0 0,-1 0 0 0 0,0 0 0 0 0,1 0 0 0 0,-1 0 0 0 0,0 0 0 0 0,1-1 0 0 0,9-9 329 0 0,-9 9-407 0 0,30-38 202 0 0,13-13-131 0 0,-37 46-9 0 0,-1 0 1 0 0,1 1 0 0 0,-1 0-1 0 0,1 0 1 0 0,1 0 0 0 0,9-4-1 0 0,-8 5-12 0 0,0 1 0 0 0,1 0 0 0 0,0 0-1 0 0,0 1 1 0 0,0 0 0 0 0,0 1 0 0 0,0 0-1 0 0,0 1 1 0 0,0 0 0 0 0,11 1 0 0 0,12 4 170 0 0,56 14-1 0 0,-56-10 108 0 0,49 5-1 0 0,-55-12-39 0 0,-1-2 0 0 0,1 0 0 0 0,45-9-1 0 0,78-22 625 0 0,-132 26-734 0 0,-10 4-66 0 0,0-1 0 0 0,0 0 0 0 0,0-1 0 0 0,0 0 0 0 0,-1 0-1 0 0,1-1 1 0 0,-1 0 0 0 0,0 0 0 0 0,0-1 0 0 0,10-8 0 0 0,-16 11-34 0 0,-1 1 0 0 0,1 0-1 0 0,-1 0 1 0 0,0 0 0 0 0,0 0 0 0 0,0 0 0 0 0,0 0 0 0 0,0-1 0 0 0,0 1 0 0 0,0 0 0 0 0,0 0-1 0 0,0 0 1 0 0,0 0 0 0 0,0 0 0 0 0,-1 0 0 0 0,0-2 0 0 0,1 1 11 0 0,-2-3-16 0 0,0 1 1 0 0,1 0-1 0 0,-1-1 0 0 0,-1 1 1 0 0,1 0-1 0 0,-1 0 0 0 0,1 0 1 0 0,-1 0-1 0 0,0 1 0 0 0,-1-1 1 0 0,1 1-1 0 0,-1 0 0 0 0,1 0 1 0 0,-1 0-1 0 0,-5-3 0 0 0,3 3 2 0 0,0-1 0 0 0,-1 1 0 0 0,0 0 1 0 0,0 0-1 0 0,0 0 0 0 0,0 1 0 0 0,0 1 0 0 0,0-1 0 0 0,-8 0 0 0 0,13 2-126 0 0,-1 0 0 0 0,1 0 0 0 0,-1 1 0 0 0,1-1 0 0 0,0 0 1 0 0,-1 1-1 0 0,1 0 0 0 0,0 0 0 0 0,0 0 0 0 0,-1 0 0 0 0,1 0 0 0 0,0 0 0 0 0,0 0 0 0 0,0 0 0 0 0,0 1 0 0 0,0-1 0 0 0,0 1 0 0 0,-2 3 0 0 0,-3 3-681 0 0,1-1 0 0 0,1 1 0 0 0,-7 11 0 0 0,2-2-1220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47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45 7599 0 0,'-3'-9'233'0'0,"-11"-27"3064"0"0,14 39-2411 0 0,4 87 781 0 0,32 168 0 0 0,3 44-363 0 0,-33-69-922 0 0,-4-186-1426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48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1 224 6847 0 0,'9'-23'320'0'0,"1"1"-1"0"0,2-1 1 0 0,0 2-1 0 0,20-27 1 0 0,-26 40 42 0 0,0 1 0 0 0,0 0 1 0 0,1 1-1 0 0,-1 0 0 0 0,1 0 0 0 0,1 0 1 0 0,-1 1-1 0 0,1 0 0 0 0,0 0 1 0 0,0 1-1 0 0,1 0 0 0 0,-1 0 1 0 0,1 1-1 0 0,16-4 0 0 0,-18 6-122 0 0,1 0-1 0 0,-1 0 0 0 0,0 0 0 0 0,0 1 1 0 0,1 0-1 0 0,-1 1 0 0 0,0 0 1 0 0,0 0-1 0 0,10 3 0 0 0,-13-3-149 0 0,0 1 1 0 0,0 0-1 0 0,0-1 0 0 0,-1 2 0 0 0,1-1 0 0 0,-1 0 0 0 0,0 1 1 0 0,1-1-1 0 0,-1 1 0 0 0,0 0 0 0 0,0 0 0 0 0,-1 0 0 0 0,1 0 1 0 0,-1 1-1 0 0,1-1 0 0 0,-1 1 0 0 0,3 7 0 0 0,-2-3-21 0 0,-1 0-1 0 0,0 1 0 0 0,0-1 1 0 0,-1 1-1 0 0,0-1 1 0 0,0 1-1 0 0,-1-1 0 0 0,0 1 1 0 0,-1 0-1 0 0,0-1 0 0 0,0 1 1 0 0,-3 10-1 0 0,-3 5 10 0 0,0-1 0 0 0,-1-1-1 0 0,-13 26 1 0 0,2-13-89 0 0,-1 0 0 0 0,-28 36 0 0 0,-19 15-5748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48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5039 0 0,'0'0'1827'0'0,"-2"1"-1116"0"0,-2 0-530 0 0,1 0 0 0 0,-1 0 0 0 0,1 1 0 0 0,-1 0 1 0 0,1 0-1 0 0,0 0 0 0 0,-1 0 0 0 0,1 0 0 0 0,0 1 1 0 0,0-1-1 0 0,1 1 0 0 0,-1 0 0 0 0,1 0 0 0 0,-1 0 1 0 0,1 0-1 0 0,0 0 0 0 0,0 1 0 0 0,-2 4 0 0 0,-4 9 173 0 0,2-1-1 0 0,-9 29 0 0 0,-2 19-20 0 0,2 0 0 0 0,3 0 0 0 0,-6 119-1 0 0,18-145-229 0 0,1 0 0 0 0,1-1 0 0 0,3 1-1 0 0,1-1 1 0 0,1 0 0 0 0,2-1 0 0 0,2 0 0 0 0,16 39-1 0 0,-20-61-409 0 0,0 0-1 0 0,1 0 0 0 0,1-1 0 0 0,0 0 0 0 0,17 19 1 0 0,-10-17-4247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48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5039 0 0,'0'0'388'0'0,"1"-1"-254"0"0,2-4 95 0 0,-3 4 886 0 0,12 5 1958 0 0,5 6-2164 0 0,0 1 0 0 0,-1 0 0 0 0,0 1 0 0 0,-1 0 0 0 0,20 22 0 0 0,23 19 252 0 0,-7-15-554 0 0,67 38 0 0 0,-116-75-794 0 0,1 1 45 0 0,0 0-1 0 0,1 0 1 0 0,-1-1 0 0 0,1 1-1 0 0,3 0 1 0 0,-5-2-284 0 0,-1 1 1 0 0,1-1-1 0 0,-1 0 1 0 0,1 0 0 0 0,0 0-1 0 0,-1 0 1 0 0,1 0-1 0 0,0 0 1 0 0,1-1-1 0 0,7-3-1654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49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94 2039 0 0,'-12'-93'5315'0'0,"5"105"-2638"0"0,1 3-2140 0 0,1 1 0 0 0,0 0 0 0 0,2 0-1 0 0,-3 22 1 0 0,3-25-326 0 0,-14 204 2957 0 0,13-138-2047 0 0,3 110-70 0 0,2-91-6128 0 0,-3-75 2378 0 0,-6 1-1504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49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42 2791 0 0,'-1'-4'49'0'0,"1"1"-1"0"0,-1-1 1 0 0,1 0-1 0 0,0 0 0 0 0,0 0 1 0 0,0 0-1 0 0,5-10 10660 0 0,-4 26-7916 0 0,2 28-3367 0 0,-4-7 932 0 0,-13 146 742 0 0,5-125-1036 0 0,-9 78-690 0 0,20-100-2299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00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39 1151 0 0,'-4'-3'71'0'0,"-10"-17"90"0"0,4 4 8211 0 0,13 26-6984 0 0,67 230 916 0 0,-58-197-1988 0 0,8 23 521 0 0,12 81 1 0 0,-24-96-273 0 0,1 78-1 0 0,-11-88-166 0 0,-8-56-1568 0 0,4-7-1799 0 0,-7-42-1 0 0,13 59 2631 0 0,-4-20-1163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49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10943 0 0,'0'0'498'0'0,"1"2"-9"0"0,2 29-347 0 0,1 33 1 0 0,0 10 92 0 0,8 127 2880 0 0,-12-165-3515 0 0,-2 0 0 0 0,-2-1 0 0 0,-12 56 0 0 0,13-77-4710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50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13 334 6191 0 0,'-2'-3'30'0'0,"1"1"0"0"0,-1-1-1 0 0,1 1 1 0 0,0-1 0 0 0,0 0 0 0 0,0 0-1 0 0,0 1 1 0 0,0-1 0 0 0,0 0-1 0 0,1 0 1 0 0,0 0 0 0 0,-1 0-1 0 0,1 0 1 0 0,0 0 0 0 0,0 0 0 0 0,1 0-1 0 0,-1 1 1 0 0,1-1 0 0 0,-1 0-1 0 0,1 0 1 0 0,1-3 0 0 0,9-27-27 0 0,-5 16 661 0 0,12-29 1 0 0,-5 20 1197 0 0,-4 6-251 0 0,1 0 0 0 0,20-29 0 0 0,-26 44-1362 0 0,-1 1 1 0 0,1-1-1 0 0,0 1 1 0 0,1 0-1 0 0,-1 0 1 0 0,1 0 0 0 0,0 0-1 0 0,-1 1 1 0 0,2 0-1 0 0,-1 0 1 0 0,0 0-1 0 0,1 1 1 0 0,-1-1 0 0 0,10-1-1 0 0,-12 3-169 0 0,0 1 0 0 0,0-1 0 0 0,0 1 0 0 0,0 0 0 0 0,0-1 0 0 0,0 2-1 0 0,0-1 1 0 0,0 0 0 0 0,0 0 0 0 0,0 1 0 0 0,0 0 0 0 0,0 0 0 0 0,0 0 0 0 0,-1 0 0 0 0,1 0-1 0 0,0 0 1 0 0,0 1 0 0 0,-1-1 0 0 0,1 1 0 0 0,-1 0 0 0 0,1 0 0 0 0,-1 0 0 0 0,0 0-1 0 0,3 4 1 0 0,-2-3-46 0 0,0 1-1 0 0,-1 0 0 0 0,0 0 0 0 0,0 0 0 0 0,0 0 0 0 0,-1 0 1 0 0,1 0-1 0 0,-1 0 0 0 0,0 1 0 0 0,0-1 0 0 0,0 1 1 0 0,-1-1-1 0 0,0 0 0 0 0,0 1 0 0 0,0-1 0 0 0,-1 6 1 0 0,-1 3-25 0 0,-1 0 1 0 0,0 0 0 0 0,-1-1 0 0 0,-1 0 0 0 0,-7 14 0 0 0,-33 56-1098 0 0,41-76 882 0 0,3-5-169 0 0,4 11-1433 0 0,0-5 1803 0 0,0 0-1 0 0,1-1 0 0 0,0 0 1 0 0,0 0-1 0 0,0 0 1 0 0,1 0-1 0 0,9 9 1 0 0,4 6 128 0 0,14 13 376 0 0,1-1 0 0 0,1-2 0 0 0,38 27-1 0 0,30 27 492 0 0,-82-68-1246 0 0,-18-16-1081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50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9359 0 0,'0'0'720'0'0,"3"1"-474"0"0,11 7 41 0 0,-1 1 1 0 0,0 0-1 0 0,0 0 1 0 0,-1 2-1 0 0,0-1 1 0 0,-1 1-1 0 0,0 1 1 0 0,0 0-1 0 0,-2 1 1 0 0,1 0-1 0 0,10 20 1 0 0,2 10 863 0 0,-2 0 0 0 0,23 71 1 0 0,-34-85-992 0 0,-1 0 0 0 0,-1 1 0 0 0,-1 0 0 0 0,-2 0 0 0 0,-1 0 0 0 0,-2 0 0 0 0,0 0 0 0 0,-2 0 0 0 0,-2 1 1 0 0,0-1-1 0 0,-2 0 0 0 0,-15 49 0 0 0,17-70-273 0 0,-68 204 495 0 0,45-143-2620 0 0,-3-2-3382 0 0,11-29 1386 0 0</inkml:trace>
  <inkml:trace contextRef="#ctx0" brushRef="#br0" timeOffset="1">787 611 8407 0 0,'0'0'8827'0'0,"2"0"-8119"0"0,3 2-429 0 0,1-1-1 0 0,0 0 1 0 0,-1 0 0 0 0,1 0 0 0 0,0-1-1 0 0,0 0 1 0 0,5 0 0 0 0,45-6 511 0 0,-52 5-779 0 0,26-3-224 0 0,33-4 624 0 0,-21 3-6351 0 0,-20 3-604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5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9903 0 0,'0'0'763'0'0,"1"2"-499"0"0,4 3 180 0 0,-1-1 0 0 0,1 0 1 0 0,1 0-1 0 0,-1 0 0 0 0,0 0 0 0 0,1-1 0 0 0,0 0 1 0 0,0 0-1 0 0,0-1 0 0 0,0 1 0 0 0,0-1 0 0 0,0-1 0 0 0,0 1 1 0 0,1-1-1 0 0,11 1 0 0 0,3-1 138 0 0,0 0 0 0 0,0-2 1 0 0,35-4-1 0 0,-2-5-2950 0 0,-27 4 865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51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21 7423 0 0,'-17'-10'675'0'0,"17"10"-671"0"0,-1 0 0 0 0,1 0 0 0 0,0-1 0 0 0,0 1-1 0 0,0 0 1 0 0,-1 0 0 0 0,1 0 0 0 0,0 0 0 0 0,0 0 0 0 0,0 0 0 0 0,0 0-1 0 0,-1-1 1 0 0,1 1 0 0 0,0 0 0 0 0,0 0 0 0 0,0 0 0 0 0,0 0 0 0 0,0-1 0 0 0,0 1-1 0 0,0 0 1 0 0,-1 0 0 0 0,1 0 0 0 0,0 0 0 0 0,0-1 0 0 0,0 1 0 0 0,0 0 0 0 0,0 0-1 0 0,0 0 1 0 0,0-1 0 0 0,0 1 0 0 0,10-5 144 0 0,-7 4 551 0 0,-5 1 239 0 0,-1 1-720 0 0,0 0 0 0 0,-1 1-1 0 0,1-1 1 0 0,0 0-1 0 0,0 1 1 0 0,0 0 0 0 0,0 0-1 0 0,0 0 1 0 0,0 0-1 0 0,1 0 1 0 0,-1 0 0 0 0,1 1-1 0 0,0-1 1 0 0,-1 1 0 0 0,1 0-1 0 0,0-1 1 0 0,0 1-1 0 0,1 0 1 0 0,-1 0 0 0 0,-2 7-1 0 0,-1 3 59 0 0,1 0-1 0 0,0 0 0 0 0,1 1 1 0 0,-2 13-1 0 0,3-8-58 0 0,1-1-1 0 0,0 1 1 0 0,2-1-1 0 0,0 1 1 0 0,1-1 0 0 0,8 35-1 0 0,42 105 921 0 0,-25-85-730 0 0,28 111-1096 0 0,-43-143-2227 0 0,-11-39 974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51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8 458 6703 0 0,'-3'-26'122'0'0,"0"1"-1"0"0,2 0 0 0 0,1-1 1 0 0,1 1-1 0 0,5-38 0 0 0,-2 41 582 0 0,0 1 0 0 0,1-1 1 0 0,2 1-1 0 0,0 0 0 0 0,14-29 0 0 0,-17 42-356 0 0,1 0 0 0 0,0 0 0 0 0,0 1 0 0 0,1 0 0 0 0,-1 0 1 0 0,1 0-1 0 0,1 1 0 0 0,-1 0 0 0 0,1 0 0 0 0,1 1 0 0 0,-1 0 0 0 0,1 0 1 0 0,-1 0-1 0 0,1 1 0 0 0,1 0 0 0 0,9-3 0 0 0,-14 6-244 0 0,0 0-1 0 0,0 0 0 0 0,1 0 1 0 0,-1 1-1 0 0,0-1 0 0 0,0 1 0 0 0,1 0 1 0 0,-1 0-1 0 0,0 0 0 0 0,0 1 1 0 0,0 0-1 0 0,1 0 0 0 0,-1 0 1 0 0,0 0-1 0 0,0 0 0 0 0,0 1 1 0 0,0 0-1 0 0,-1 0 0 0 0,1 0 1 0 0,0 0-1 0 0,-1 0 0 0 0,0 1 1 0 0,1 0-1 0 0,-1 0 0 0 0,0 0 1 0 0,0 0-1 0 0,0 0 0 0 0,3 6 1 0 0,-1-1-31 0 0,1 0 1 0 0,-2 1-1 0 0,1 0 1 0 0,-1 0-1 0 0,-1 0 1 0 0,0 1-1 0 0,0-1 1 0 0,0 1-1 0 0,-1 0 1 0 0,-1 0-1 0 0,1 12 1 0 0,-2-6-14 0 0,-1 0 0 0 0,-1 0 0 0 0,0-1 0 0 0,-2 1 0 0 0,1-1 0 0 0,-2 1 0 0 0,-8 20 0 0 0,3-13-151 0 0,-2 0 0 0 0,0 0 0 0 0,-29 39 0 0 0,31-50-315 0 0,0 0 0 0 0,-1-1 0 0 0,-1 0 0 0 0,0-1 1 0 0,0 0-1 0 0,-16 10 0 0 0,12-11-1334 0 0,0 0 1 0 0,-29 11-1 0 0,14-8-3435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5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26 4319 0 0,'0'-1'332'0'0,"0"-15"3578"0"0,-7 11-1705 0 0,5 4-2089 0 0,0 1 0 0 0,0-1 1 0 0,1 1-1 0 0,-1-1 0 0 0,0 1 0 0 0,0 0 0 0 0,0 0 1 0 0,1 0-1 0 0,-1 0 0 0 0,0 0 0 0 0,0 0 1 0 0,0 1-1 0 0,1-1 0 0 0,-1 1 0 0 0,0-1 0 0 0,0 1 1 0 0,1-1-1 0 0,-1 1 0 0 0,0 0 0 0 0,1 0 0 0 0,-1 0 1 0 0,1 0-1 0 0,-1 0 0 0 0,-1 2 0 0 0,-4 3 141 0 0,0 1 0 0 0,0 0-1 0 0,-7 9 1 0 0,10-11-96 0 0,-16 19 10 0 0,2 1 1 0 0,1 1-1 0 0,1 1 0 0 0,2 0 0 0 0,0 1 1 0 0,2 1-1 0 0,-11 38 0 0 0,4 1-123 0 0,4 1 0 0 0,-8 77 0 0 0,19-116-46 0 0,2 1 0 0 0,1 0 0 0 0,5 55 1 0 0,-2-71 5 0 0,0-1 0 0 0,2 1 0 0 0,-1-1 0 0 0,2 0 0 0 0,0 0 0 0 0,1 0 0 0 0,0-1 0 0 0,1 0 0 0 0,16 24 0 0 0,-13-23 30 0 0,1-1 1 0 0,1 0-1 0 0,0-1 0 0 0,1-1 1 0 0,1 0-1 0 0,-1 0 1 0 0,23 12-1 0 0,-24-16-1575 0 0,1-1 1 0 0,26 9-1 0 0,-7-7-3687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52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10655 0 0,'0'0'1247'0'0,"2"2"-642"0"0,11 11 1055 0 0,17 19-1 0 0,0 1-62 0 0,1-2-622 0 0,155 143 1266 0 0,-169-159-2405 0 0,2 0 327 0 0,26 18-1 0 0,-37-28-981 0 0,0-1 0 0 0,1 0 0 0 0,15 5-1 0 0,-10-4-1040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52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0 5407 0 0,'0'0'827'0'0,"-1"2"458"0"0,-43 78 4529 0 0,-8-3-3427 0 0,-62 71-2125 0 0,64-85 306 0 0,-6 8-416 0 0,-47 62 161 0 0,98-125-263 0 0,4-6-104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53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13 2039 0 0,'0'0'92'0'0,"-11"-12"6324"0"0,8 14-6189 0 0,1 0 1 0 0,0 1-1 0 0,0-1 0 0 0,0 1 0 0 0,0 0 0 0 0,0 0 0 0 0,1 0 0 0 0,0 0 0 0 0,-1 0 0 0 0,1 0 0 0 0,0 0 0 0 0,0 0 0 0 0,1 0 0 0 0,-1 1 0 0 0,0-1 0 0 0,1 5 1 0 0,-1 8 468 0 0,1 0 0 0 0,3 17 1 0 0,-1 14 511 0 0,-1-1 1 0 0,-7 56 0 0 0,-20 92 675 0 0,3-48-421 0 0,18-111-994 0 0,0 68-1 0 0,5-102-491 0 0,11-16-6834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00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3479 0 0,'0'-8'184'0'0,"0"1"0"0"0,0-1 0 0 0,0 0 0 0 0,1 1 0 0 0,1-1 0 0 0,-1 1 0 0 0,1-1 0 0 0,0 1-1 0 0,1 0 1 0 0,-1 0 0 0 0,2 0 0 0 0,-1 0 0 0 0,1 0 0 0 0,8-11 0 0 0,-6 9 200 0 0,1 1 1 0 0,0 0 0 0 0,0 1-1 0 0,1-1 1 0 0,0 1 0 0 0,0 1-1 0 0,0 0 1 0 0,1 0-1 0 0,0 1 1 0 0,14-7 0 0 0,-17 10-232 0 0,1-1 0 0 0,0 1 0 0 0,-1 0 0 0 0,1 1 0 0 0,0 0 0 0 0,1 0 0 0 0,-1 0 0 0 0,0 1 0 0 0,0 0 0 0 0,0 0 0 0 0,8 2 0 0 0,-10-1-76 0 0,0 0 1 0 0,0 1-1 0 0,0-1 1 0 0,0 1-1 0 0,0 0 0 0 0,0 1 1 0 0,0-1-1 0 0,-1 1 1 0 0,0 0-1 0 0,1 0 0 0 0,-1 0 1 0 0,0 1-1 0 0,0 0 1 0 0,-1-1-1 0 0,6 8 0 0 0,-3-3 9 0 0,0 1-1 0 0,-1-1 1 0 0,-1 1 0 0 0,1 0-1 0 0,-1 0 1 0 0,-1 1-1 0 0,0-1 1 0 0,0 1 0 0 0,-1 0-1 0 0,0 0 1 0 0,1 12-1 0 0,-3-7 20 0 0,0 0-1 0 0,-1 0 0 0 0,-1 0 1 0 0,0 0-1 0 0,-1 0 0 0 0,-8 26 1 0 0,0-8-180 0 0,-2-1 0 0 0,-1 0-1 0 0,-1-1 1 0 0,-2 0 0 0 0,-1-2 0 0 0,-32 41 0 0 0,46-64-600 0 0,-1-1-1 0 0,0-1 0 0 0,0 1 1 0 0,0-1-1 0 0,-1 0 1 0 0,-7 5-1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53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6591 0 0,'0'0'843'0'0,"1"2"-2"0"0,6 10-37 0 0,0 0 0 0 0,-1 0 0 0 0,-1 1 0 0 0,0 0-1 0 0,6 25 1 0 0,9 72 1086 0 0,-15-69-1221 0 0,11 83 1093 0 0,-2 130 0 0 0,-19 125 163 0 0,-19 43-480 0 0,15-314-1069 0 0,-15 122 379 0 0,1-49-382 0 0,-5 28-356 0 0,28-207-423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53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8 13247 0 0,'-15'-6'604'0'0,"12"4"-13"0"0,-6 5-354 0 0,5-1-176 0 0,1-1-1 0 0,0 1 1 0 0,1 1-1 0 0,-1-1 1 0 0,0 0-1 0 0,0 1 1 0 0,1-1-1 0 0,0 1 1 0 0,-1 0-1 0 0,1-1 1 0 0,0 1-1 0 0,-3 6 1 0 0,-1 4 460 0 0,-9 24 1 0 0,9-19-67 0 0,1 1 1 0 0,1-1 0 0 0,-4 37-1 0 0,5 60 208 0 0,1-44-399 0 0,0 5-208 0 0,1-4-353 0 0,-4 0 0 0 0,-18 95 0 0 0,19-152-1513 0 0,1-4-532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54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2 206 431 0 0,'-1'-6'415'0'0,"1"0"-1"0"0,0-1 0 0 0,0 1 0 0 0,1 0 0 0 0,0 0 1 0 0,0-1-1 0 0,0 1 0 0 0,1 0 0 0 0,0 0 0 0 0,0 0 0 0 0,0 0 1 0 0,4-6-1 0 0,-1 4 341 0 0,0 0-1 0 0,0 0 1 0 0,1 1 0 0 0,-1-1 0 0 0,2 1-1 0 0,-1 0 1 0 0,12-8 0 0 0,-9 8-263 0 0,1 1 0 0 0,0 0 0 0 0,0 1 0 0 0,0 0 0 0 0,1 1 0 0 0,0 0-1 0 0,0 0 1 0 0,0 1 0 0 0,0 1 0 0 0,0 0 0 0 0,1 0 0 0 0,12 1 0 0 0,-17 1-304 0 0,0 0 0 0 0,0 1 0 0 0,0-1 1 0 0,0 2-1 0 0,0-1 0 0 0,0 1 0 0 0,-1 0 0 0 0,1 0 0 0 0,8 5 0 0 0,-11-5-118 0 0,1 1-1 0 0,-2-1 1 0 0,1 1-1 0 0,0 0 1 0 0,0 0-1 0 0,-1 1 1 0 0,0-1-1 0 0,0 1 1 0 0,0 0-1 0 0,0-1 1 0 0,0 1-1 0 0,-1 1 1 0 0,0-1-1 0 0,4 8 1 0 0,-5-7-61 0 0,1 1 1 0 0,-1 0 0 0 0,1-1 0 0 0,-2 1-1 0 0,1 0 1 0 0,-1 0 0 0 0,0-1 0 0 0,0 1 0 0 0,0 0-1 0 0,-1 0 1 0 0,0-1 0 0 0,0 1 0 0 0,0 0 0 0 0,-1-1-1 0 0,0 1 1 0 0,0-1 0 0 0,0 0 0 0 0,-1 0-1 0 0,0 0 1 0 0,0 0 0 0 0,0 0 0 0 0,-5 5 0 0 0,-5 6-286 0 0,-1-1 1 0 0,-1-1-1 0 0,0 0 1 0 0,-32 22 0 0 0,32-26-497 0 0,-1-1 1 0 0,0 0 0 0 0,-21 7-1 0 0,35-15 440 0 0,5 0-273 0 0,10 5 737 0 0,0 0 1 0 0,0 1-1 0 0,0 0 1 0 0,22 18-1 0 0,43 45 666 0 0,-26-23-305 0 0,-17-14 323 0 0,43 52-1 0 0,-57-56-1288 0 0,-20-27-305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54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7943 0 0,'1'-2'611'0'0,"2"-2"-671"0"0,1-3 325 0 0,0 1 0 0 0,1 0 0 0 0,-1 0 0 0 0,2 0-1 0 0,7-7 1 0 0,-11 12-101 0 0,-1 0 0 0 0,1-1 0 0 0,0 1 1 0 0,0 0-1 0 0,0 0 0 0 0,-1 1 0 0 0,1-1 0 0 0,0 0 0 0 0,0 1 0 0 0,0-1 0 0 0,0 1 0 0 0,0-1 0 0 0,0 1 0 0 0,0 0 0 0 0,1 0 0 0 0,-1 0 0 0 0,0 0 0 0 0,0 1 0 0 0,0-1 0 0 0,0 0 0 0 0,0 1 0 0 0,0-1 0 0 0,0 1 0 0 0,0 0 1 0 0,0 0-1 0 0,2 1 0 0 0,6 4 307 0 0,-1 0 0 0 0,0 0 0 0 0,-1 1 0 0 0,1 0 0 0 0,-1 1 0 0 0,-1 0 1 0 0,11 13-1 0 0,40 67 1022 0 0,-54-82-1379 0 0,15 27 375 0 0,-1 1-1 0 0,22 56 1 0 0,-33-69-343 0 0,-1 0 0 0 0,0 0 0 0 0,-2 1-1 0 0,0 0 1 0 0,1 43 0 0 0,-7-21 26 0 0,-1-1 1 0 0,-3 1 0 0 0,-1-1-1 0 0,-21 68 1 0 0,2-31-312 0 0,-54 110 0 0 0,29-97-3743 0 0,36-69 1836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5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4663 0 0,'0'0'2938'0'0,"2"1"-2069"0"0,0 2-567 0 0,1 0-1 0 0,-1 1 1 0 0,0-1-1 0 0,1 1 1 0 0,-2-1-1 0 0,1 1 1 0 0,0 0-1 0 0,-1-1 1 0 0,0 1 0 0 0,0 0-1 0 0,0 0 1 0 0,1 6-1 0 0,0 9 597 0 0,-1 29-1 0 0,1 1-43 0 0,11 55 386 0 0,6 71-305 0 0,0 255-275 0 0,-19-386-597 0 0,-1-27-66 0 0,1 0 1 0 0,1 0-1 0 0,1 0 1 0 0,0 1-1 0 0,6 19 1 0 0,-8-35-1525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56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10 172 1807 0 0,'0'0'83'0'0,"0"-2"-6"0"0,-3-13-636 0 0,1 7 1549 0 0,0 0 1 0 0,1 0 0 0 0,-1-13-1 0 0,3 18-578 0 0,-1-1 0 0 0,0 1 0 0 0,1 0-1 0 0,0 0 1 0 0,-1-1 0 0 0,1 1 0 0 0,1 0-1 0 0,-1 0 1 0 0,0 0 0 0 0,1 0 0 0 0,-1 0 0 0 0,4-4-1 0 0,0 2-26 0 0,0-1-1 0 0,0 1 0 0 0,0 0 0 0 0,1 0 1 0 0,-1 1-1 0 0,1 0 0 0 0,0 0 1 0 0,0 0-1 0 0,1 1 0 0 0,-1-1 0 0 0,1 2 1 0 0,-1-1-1 0 0,1 1 0 0 0,0 0 0 0 0,9-2 1 0 0,-8 3-217 0 0,-1 0-1 0 0,1 1 1 0 0,0-1 0 0 0,-1 2 0 0 0,1-1 0 0 0,-1 1 0 0 0,1 0 0 0 0,-1 0 0 0 0,1 1-1 0 0,-1 0 1 0 0,0 1 0 0 0,1-1 0 0 0,-2 1 0 0 0,10 5 0 0 0,-7-2-76 0 0,0 1 1 0 0,0 0-1 0 0,-1 0 1 0 0,0 0-1 0 0,0 1 1 0 0,-1 0-1 0 0,0 1 0 0 0,0 0 1 0 0,-1 0-1 0 0,0 0 1 0 0,-1 1-1 0 0,0-1 1 0 0,5 16-1 0 0,-5-11-27 0 0,-1 1 0 0 0,0 0 0 0 0,-1 0 1 0 0,-1 0-1 0 0,0 0 0 0 0,-1 0 0 0 0,-1 0 0 0 0,0 1 0 0 0,-3 16 0 0 0,1-23-32 0 0,0 0-1 0 0,0 0 0 0 0,-1 0 1 0 0,0-1-1 0 0,-1 1 1 0 0,0-1-1 0 0,0 1 1 0 0,-1-1-1 0 0,-6 8 0 0 0,-6 5-294 0 0,-35 36 0 0 0,42-47-373 0 0,0-2-1 0 0,0 1 0 0 0,-1-2 1 0 0,-23 13-1 0 0,21-13-1621 0 0,0-1 0 0 0,-17 4 0 0 0,5-3-2610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56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5 12031 0 0,'0'0'1091'0'0,"-8"-3"-878"0"0,6 2-182 0 0,-1 1-1 0 0,1-1 0 0 0,0 1 0 0 0,-1 0 0 0 0,1 0 1 0 0,-1 0-1 0 0,1 0 0 0 0,-1 1 0 0 0,1-1 0 0 0,0 1 1 0 0,-4 0-1 0 0,-28 12 655 0 0,17-6-373 0 0,2-2 24 0 0,0 1 0 0 0,0 0 0 0 0,0 1 0 0 0,1 1 0 0 0,1 0 0 0 0,-1 1 0 0 0,1 0 0 0 0,1 1 0 0 0,-1 1 0 0 0,-14 17 0 0 0,11-8-112 0 0,2 1 0 0 0,0 1 0 0 0,2 0 0 0 0,0 1 0 0 0,1 0-1 0 0,2 1 1 0 0,0 0 0 0 0,2 1 0 0 0,-8 41 0 0 0,4 9 189 0 0,-3 147-1 0 0,14-188-292 0 0,8 66 0 0 0,-5-81-84 0 0,1-1 0 0 0,1 0 0 0 0,0 1 0 0 0,1-2 0 0 0,10 19 0 0 0,-13-30-149 0 0,0 0 0 0 0,1 0 0 0 0,0 0 0 0 0,0-1 0 0 0,0 0 0 0 0,0 0 0 0 0,1 0 0 0 0,0 0 0 0 0,0-1 0 0 0,0 0 0 0 0,1 0 0 0 0,-1 0-1 0 0,1-1 1 0 0,0 0 0 0 0,0 0 0 0 0,0 0 0 0 0,1-1 0 0 0,-1 0 0 0 0,1 0 0 0 0,-1 0 0 0 0,1-1 0 0 0,-1 0 0 0 0,10 0 0 0 0,14-1-2118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56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34 11519 0 0,'-17'-34'1275'0'0,"7"41"-684"0"0,5-1-411 0 0,-1 1 0 0 0,2-1 1 0 0,-1 1-1 0 0,1 0 0 0 0,0 0 0 0 0,0 1 1 0 0,1-1-1 0 0,0 1 0 0 0,0 0 1 0 0,1 0-1 0 0,0 0 0 0 0,-1 9 1 0 0,-1 13 537 0 0,1 58 1 0 0,3-78-598 0 0,8 211 2075 0 0,-4-185-2450 0 0,2 0 0 0 0,1-1-1 0 0,1 0 1 0 0,15 38-1 0 0,-19-63-1389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5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2 321 1583 0 0,'-1'-119'1100'0'0,"2"102"282"0"0,0 0 0 0 0,2 0 0 0 0,0 0 0 0 0,10-31 0 0 0,-10 43-1053 0 0,-1 0 1 0 0,1-1-1 0 0,0 1 1 0 0,0 0-1 0 0,1 0 1 0 0,-1 1-1 0 0,1-1 1 0 0,0 1-1 0 0,1 0 1 0 0,-1 0 0 0 0,1 0-1 0 0,0 0 1 0 0,0 1-1 0 0,0 0 1 0 0,0 0-1 0 0,0 0 1 0 0,1 1-1 0 0,-1-1 1 0 0,1 1-1 0 0,0 1 1 0 0,-1-1-1 0 0,1 1 1 0 0,0 0-1 0 0,0 0 1 0 0,0 1-1 0 0,0 0 1 0 0,0 0 0 0 0,0 0-1 0 0,0 1 1 0 0,0-1-1 0 0,0 2 1 0 0,8 1-1 0 0,-11-2-265 0 0,0 1 0 0 0,0-1 0 0 0,1 1 0 0 0,-1-1 1 0 0,0 1-1 0 0,-1 0 0 0 0,1 0 0 0 0,0 0 0 0 0,-1 1 0 0 0,1-1 0 0 0,-1 1 0 0 0,1-1 0 0 0,-1 1 0 0 0,0 0 0 0 0,0 0 0 0 0,-1 0 0 0 0,1 0 1 0 0,0 0-1 0 0,-1 0 0 0 0,1 4 0 0 0,0-2-55 0 0,-1-1 1 0 0,0 1-1 0 0,-1-1 0 0 0,1 1 1 0 0,-1-1-1 0 0,0 1 1 0 0,0 0-1 0 0,-1-1 0 0 0,1 1 1 0 0,-1-1-1 0 0,0 1 1 0 0,0-1-1 0 0,0 1 0 0 0,-4 6 1 0 0,-4 5-38 0 0,-1 1 0 0 0,0-2 0 0 0,-1 1 1 0 0,-1-2-1 0 0,-19 19 0 0 0,-9 12-716 0 0,38-42 531 0 0,2-2 62 0 0,-1 0 0 0 0,0 0-1 0 0,0 0 1 0 0,0 1 0 0 0,0-1 0 0 0,0 0-1 0 0,0 0 1 0 0,0 0 0 0 0,0-1 0 0 0,0 1-1 0 0,-3 1 1 0 0,8 10 82 0 0,-1-7 123 0 0,-1 1 0 0 0,1 0 1 0 0,0-1-1 0 0,0 0 0 0 0,1 0 1 0 0,-1 0-1 0 0,8 7 0 0 0,35 30 427 0 0,-30-28-327 0 0,43 37 958 0 0,108 71 0 0 0,-3-9 384 0 0,-134-88-1457 0 0,0 1-1 0 0,-2 1 0 0 0,26 33 0 0 0,-51-57-791 0 0,5 8 598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6:5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49 4175 0 0,'0'0'191'0'0,"0"-1"-11"0"0,-2-29-25 0 0,2 29 151 0 0,0 0 1 0 0,0 0 0 0 0,0 1-1 0 0,0-1 1 0 0,0 0-1 0 0,0 0 1 0 0,0 0 0 0 0,0 0-1 0 0,1 0 1 0 0,-1 0-1 0 0,0 1 1 0 0,0-1 0 0 0,1 0-1 0 0,-1 0 1 0 0,0 0-1 0 0,1 0 1 0 0,0-1 0 0 0,0 2-135 0 0,-1 0 1 0 0,0 0 0 0 0,1 0-1 0 0,-1 0 1 0 0,1 0 0 0 0,-1 0-1 0 0,0 0 1 0 0,1 0 0 0 0,-1 0-1 0 0,1 0 1 0 0,-1 0 0 0 0,0 0 0 0 0,1 0-1 0 0,-1 0 1 0 0,0 0 0 0 0,1 0-1 0 0,-1 0 1 0 0,1 1 0 0 0,-1-1-1 0 0,1 0 1 0 0,8 6-909 0 0,2 3 1136 0 0,-1 1 0 0 0,0 0 0 0 0,-1 1 0 0 0,0 0 0 0 0,0 0 0 0 0,6 13 0 0 0,-9-15-207 0 0,100 139 2050 0 0,78 127 585 0 0,-169-248-2486 0 0,-2 0-1 0 0,18 52 1 0 0,-27-63-241 0 0,0 0-1 0 0,0 0 1 0 0,-2 0-1 0 0,0 1 1 0 0,-1-1 0 0 0,-1 30-1 0 0,-3-21-25 0 0,-1 0 0 0 0,-1 0 0 0 0,-1-1 0 0 0,-1 0 0 0 0,-1 0 0 0 0,-1 0 0 0 0,-1-1-1 0 0,-1-1 1 0 0,-1 0 0 0 0,-20 28 0 0 0,-171 205 122 0 0,113-147-2752 0 0,20-31-2439 0 0,50-59 2546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01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2 3079 0 0,'0'0'2706'0'0,"-8"-2"-1078"0"0,5 3-1457 0 0,-1-1 1 0 0,1 1-1 0 0,0-1 1 0 0,0 1-1 0 0,-1 0 1 0 0,1 1-1 0 0,0-1 1 0 0,0 0-1 0 0,0 1 0 0 0,0-1 1 0 0,1 1-1 0 0,-1 0 1 0 0,0 0-1 0 0,1 0 1 0 0,-1 1-1 0 0,1-1 1 0 0,0 0-1 0 0,-3 5 1 0 0,-5 6 312 0 0,1 0-1 0 0,-11 23 1 0 0,13-22-280 0 0,-5 8 106 0 0,2 1 0 0 0,1 0-1 0 0,1 1 1 0 0,0 0 0 0 0,-5 35 0 0 0,7-14-34 0 0,1 0 1 0 0,1 49-1 0 0,4-65-187 0 0,2 1 0 0 0,0-1 0 0 0,2-1 0 0 0,13 51 0 0 0,-13-68-55 0 0,-1 0 1 0 0,1 0-1 0 0,1-1 0 0 0,0 0 0 0 0,0 1 1 0 0,1-2-1 0 0,0 1 0 0 0,1-1 0 0 0,0 0 1 0 0,1 0-1 0 0,-1-1 0 0 0,2 0 1 0 0,-1-1-1 0 0,1 1 0 0 0,11 6 0 0 0,-12-10-33 0 0,1 0-1 0 0,-1 0 1 0 0,1-1-1 0 0,0 1 1 0 0,0-2-1 0 0,1 0 1 0 0,-1 0 0 0 0,0 0-1 0 0,1-1 1 0 0,-1-1-1 0 0,11 0 1 0 0,6-2-1724 0 0,0-1 0 0 0,46-12 0 0 0,-44 9-19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03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6591 0 0,'0'0'5698'0'0,"2"0"-4676"0"0,102-12 5145 0 0,-4 1-5058 0 0,29-3-1615 0 0,-105 12-973 0 0,-14 1-736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03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8407 0 0,'0'0'758'0'0,"2"0"-620"0"0,61-3 1184 0 0,34-8 4907 0 0,7 0-2129 0 0,-2 3-3169 0 0,-22 2-2341 0 0,0 0-3964 0 0,-44 3-424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04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5783 0 0,'0'0'3496'0'0,"1"3"-2678"0"0,3 16 361 0 0,-1 1 0 0 0,1 34 0 0 0,-1-8-238 0 0,26 378 2443 0 0,-29-414-3376 0 0,12 139-973 0 0,-12-147-575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04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0 341 4319 0 0,'3'-28'567'0'0,"1"1"-1"0"0,1 0 1 0 0,1 0-1 0 0,11-31 0 0 0,-11 44 298 0 0,0 1 0 0 0,1 0 0 0 0,0 0 0 0 0,0 0 0 0 0,2 1 0 0 0,0 0 0 0 0,19-20 0 0 0,-23 27-566 0 0,0 0-1 0 0,1 0 1 0 0,-1 0 0 0 0,1 1-1 0 0,1 0 1 0 0,-1 1-1 0 0,0-1 1 0 0,1 1 0 0 0,0 0-1 0 0,-1 1 1 0 0,1 0 0 0 0,0 0-1 0 0,1 0 1 0 0,-1 1 0 0 0,0 0-1 0 0,0 0 1 0 0,14 1 0 0 0,-15 1-205 0 0,0 0 1 0 0,-1 0 0 0 0,0 0 0 0 0,1 1 0 0 0,-1 0-1 0 0,0 0 1 0 0,0 0 0 0 0,0 0 0 0 0,0 1 0 0 0,0 0-1 0 0,0 0 1 0 0,-1 0 0 0 0,0 1 0 0 0,1 0 0 0 0,-1 0-1 0 0,-1 0 1 0 0,1 0 0 0 0,5 8 0 0 0,-6-7-66 0 0,0 1 1 0 0,0-1-1 0 0,0 1 1 0 0,0 0-1 0 0,-1-1 1 0 0,0 1-1 0 0,-1 0 1 0 0,1 1-1 0 0,-1-1 1 0 0,0 0-1 0 0,-1 0 1 0 0,1 1-1 0 0,-1-1 1 0 0,0 0-1 0 0,-1 0 1 0 0,-1 9-1 0 0,-2 1 21 0 0,-1 0 0 0 0,-1 0-1 0 0,-12 25 1 0 0,-30 43 116 0 0,29-51-105 0 0,-2 0-332 0 0,-47 60 0 0 0,51-73-2746 0 0,-38 33 0 0 0,43-43 522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0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80 5783 0 0,'4'-15'231'0'0,"0"-1"-1"0"0,1 1 0 0 0,8-18 7617 0 0,-15 33-6770 0 0,-1-1-963 0 0,-1 1 1 0 0,1 0 0 0 0,0 1-1 0 0,-1-1 1 0 0,1 0-1 0 0,0 1 1 0 0,0 0-1 0 0,0 0 1 0 0,-1 0 0 0 0,1 0-1 0 0,0 0 1 0 0,0 1-1 0 0,0-1 1 0 0,1 1-1 0 0,-1 0 1 0 0,0 0-1 0 0,1 0 1 0 0,-1 0 0 0 0,1 0-1 0 0,-3 3 1 0 0,-5 6-67 0 0,1 0 1 0 0,0 1-1 0 0,-10 16 1 0 0,8-10 12 0 0,2 1 1 0 0,0 0 0 0 0,1 1-1 0 0,1 0 1 0 0,-7 34-1 0 0,-12 105 340 0 0,26-157-396 0 0,-19 232 493 0 0,19-188-410 0 0,2 1 0 0 0,2-1 0 0 0,10 48 0 0 0,-11-79-65 0 0,1-1-1 0 0,0 0 1 0 0,1 0-1 0 0,1 0 1 0 0,8 14-1 0 0,-9-20-427 0 0,0 1 0 0 0,1-1 0 0 0,9 10 0 0 0,-10-13-542 0 0,0 0-1 0 0,0 0 1 0 0,1-1 0 0 0,0 0-1 0 0,7 5 1 0 0,7 0-4436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05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 12671 0 0,'-2'-5'890'0'0,"2"5"-878"0"0,0 0 0 0 0,0 0 0 0 0,0 0 1 0 0,0 0-1 0 0,0 0 0 0 0,0 0 0 0 0,0 1 0 0 0,0-1 1 0 0,0 0-1 0 0,0 0 0 0 0,-1 0 0 0 0,1 0 0 0 0,0 0 1 0 0,0 0-1 0 0,0 0 0 0 0,0 0 0 0 0,0 0 0 0 0,0 0 1 0 0,0 0-1 0 0,0 0 0 0 0,0 0 0 0 0,0 0 0 0 0,0 0 1 0 0,0 0-1 0 0,0 0 0 0 0,0 0 0 0 0,0 0 0 0 0,-1 0 1 0 0,1 0-1 0 0,0 0 0 0 0,0 0 0 0 0,0 0 0 0 0,0 0 1 0 0,0 0-1 0 0,0-1 0 0 0,0 1 0 0 0,0 0 0 0 0,0 0 1 0 0,0 0-1 0 0,0 0 0 0 0,0 0 0 0 0,0 0 0 0 0,0 0 1 0 0,0 0-1 0 0,0 0 0 0 0,0 0 0 0 0,0 0 0 0 0,0 0 1 0 0,0 0-1 0 0,0 0 0 0 0,0 0 0 0 0,0 0 0 0 0,0 0 1 0 0,0-1-1 0 0,0 1 0 0 0,0 0 0 0 0,0 0 0 0 0,0 0 1 0 0,0 0-1 0 0,0 0 0 0 0,0 0 0 0 0,0 0 0 0 0,0 0 1 0 0,0 0-1 0 0,0 0 0 0 0,-9 66 1753 0 0,-1 109 0 0 0,20 70-62 0 0,5-105-1119 0 0,-2-46-1747 0 0,-5-47-2175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05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1 225 3079 0 0,'29'-59'-65'0'0,"-18"43"1386"0"0,-1 0 0 0 0,2 0 1 0 0,15-16-1 0 0,-19 24-522 0 0,0-1 0 0 0,1 1 0 0 0,0 1-1 0 0,1 0 1 0 0,-1 0 0 0 0,1 1 0 0 0,1 0 0 0 0,-1 0 0 0 0,1 2 0 0 0,0-1 0 0 0,22-5 0 0 0,-29 9-638 0 0,0 0 0 0 0,0 1 0 0 0,0-1 0 0 0,0 1 0 0 0,0 0 0 0 0,0 0 0 0 0,0 1-1 0 0,0-1 1 0 0,0 1 0 0 0,0 0 0 0 0,0 0 0 0 0,6 2 0 0 0,-8-2-111 0 0,0 0 0 0 0,0 1-1 0 0,0-1 1 0 0,0 0 0 0 0,0 1-1 0 0,0-1 1 0 0,-1 1 0 0 0,1 0-1 0 0,-1-1 1 0 0,1 1 0 0 0,-1 0-1 0 0,0 0 1 0 0,1 0 0 0 0,-1 0-1 0 0,0 0 1 0 0,0 0 0 0 0,0 1-1 0 0,-1-1 1 0 0,1 0 0 0 0,0 0-1 0 0,-1 1 1 0 0,1 3 0 0 0,-1-1-39 0 0,0 1 1 0 0,0-1-1 0 0,-1 1 1 0 0,1-1-1 0 0,-1 1 1 0 0,0-1-1 0 0,-1 0 1 0 0,1 1-1 0 0,-1-1 1 0 0,-3 5-1 0 0,-4 8-66 0 0,-17 24 0 0 0,5-8-131 0 0,-12 20-373 0 0,15-26-1182 0 0,-28 61 1 0 0,45-86 1694 0 0,1 0 0 0 0,-1 1 0 0 0,0-1 0 0 0,1 0 0 0 0,-1 0 1 0 0,1 1-1 0 0,0-1 0 0 0,0 0 0 0 0,1 0 0 0 0,-1 1 0 0 0,1-1 0 0 0,-1 0 0 0 0,1 0 0 0 0,0 0 0 0 0,0 0 0 0 0,0 0 0 0 0,3 5 0 0 0,2 3 243 0 0,1 1 1 0 0,17 19-1 0 0,-15-19-34 0 0,4 4 175 0 0,0-2 0 0 0,1 1 1 0 0,1-2-1 0 0,23 17 0 0 0,68 40 577 0 0,-35-26-3483 0 0,-70-43 938 0 0</inkml:trace>
  <inkml:trace contextRef="#ctx0" brushRef="#br0" timeOffset="1">634 717 8863 0 0,'0'0'687'0'0,"2"0"-448"0"0,1-1 137 0 0,0 1 1 0 0,0-1-1 0 0,1 1 1 0 0,-1 0-1 0 0,0 0 1 0 0,0 0-1 0 0,0 1 1 0 0,0-1-1 0 0,0 1 1 0 0,0-1-1 0 0,1 1 1 0 0,-1 0-1 0 0,-1 0 1 0 0,7 3-1 0 0,-5-1-19 0 0,0 0 0 0 0,-1 0 0 0 0,1 0 0 0 0,-1 0-1 0 0,1 0 1 0 0,-1 1 0 0 0,0 0 0 0 0,0-1 0 0 0,2 6 0 0 0,4 7 177 0 0,-1 1 0 0 0,-1 1 1 0 0,0-1-1 0 0,4 21 0 0 0,-7-24-479 0 0,22 61 424 0 0,-21-66-865 0 0,-1 1-1 0 0,1-1 1 0 0,1 0-1 0 0,0-1 1 0 0,10 13-1 0 0,-4-9-1833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06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3367 0 0,'2'-8'298'0'0,"0"-3"-626"0"0,2-15 17633 0 0,-2 28-17102 0 0,0 1-1 0 0,-1-1 1 0 0,1 1 0 0 0,-1 0-1 0 0,0-1 1 0 0,1 5-1 0 0,5 17 10 0 0,-1 1 0 0 0,-1-1 0 0 0,2 36-1 0 0,0 2-119 0 0,-3-34-47 0 0,1-1 0 0 0,2-1-1 0 0,17 48 1 0 0,-20-65-27 0 0,0 0 0 0 0,1 0 0 0 0,0-1 0 0 0,1 1 0 0 0,13 14 1 0 0,-15-19 4 0 0,1 1 1 0 0,0-1 0 0 0,0 0 0 0 0,1 0 0 0 0,-1 0-1 0 0,1-1 1 0 0,0 0 0 0 0,0 0 0 0 0,0 0 0 0 0,7 1-1 0 0,-5-2-13 0 0,1 0 0 0 0,0-1 0 0 0,-1 0 0 0 0,1-1 0 0 0,0 0 0 0 0,0 0-1 0 0,-1 0 1 0 0,1-2 0 0 0,0 1 0 0 0,-1-1 0 0 0,1 0 0 0 0,-1 0 0 0 0,0-1-1 0 0,1-1 1 0 0,-1 1 0 0 0,-1-1 0 0 0,15-10 0 0 0,-13 8 1 0 0,0 0-1 0 0,-1-1 1 0 0,0 0 0 0 0,0 0 0 0 0,-1-1-1 0 0,1 0 1 0 0,-2-1 0 0 0,1 1 0 0 0,-1-1-1 0 0,-1 0 1 0 0,0-1 0 0 0,0 1 0 0 0,-1-1-1 0 0,5-14 1 0 0,-3 0-11 0 0,2-5 0 0 0,7-50 0 0 0,-20 246-256 0 0,30 240 311 0 0,-20-374-3191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06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2 110 3679 0 0,'0'-4'-503'0'0,"0"3"848"0"0,-1-1-1 0 0,1 0 0 0 0,0 1 1 0 0,-1-1-1 0 0,1 0 1 0 0,0 1-1 0 0,0-1 1 0 0,1 0-1 0 0,-1 1 1 0 0,0-1-1 0 0,0 0 0 0 0,1 1 1 0 0,-1-1-1 0 0,1 1 1 0 0,-1-1-1 0 0,1 1 1 0 0,0-1-1 0 0,0 1 1 0 0,0-1-1 0 0,0 1 1 0 0,1-2-1 0 0,17-22 2682 0 0,-16 21-2659 0 0,-1 0-1 0 0,1 1 0 0 0,-1-1 0 0 0,1 1 1 0 0,0 0-1 0 0,0-1 0 0 0,1 2 1 0 0,-1-1-1 0 0,5-2 0 0 0,-6 3-186 0 0,0 1 0 0 0,0 0 0 0 0,0 0 0 0 0,1 0 0 0 0,-1 0 0 0 0,0 1 0 0 0,1-1 0 0 0,-1 1 0 0 0,1-1 0 0 0,-1 1 1 0 0,1 0-1 0 0,-1 0 0 0 0,1 0 0 0 0,-1 0 0 0 0,3 1 0 0 0,-1 0-23 0 0,0 0 0 0 0,0 0 0 0 0,0 1 0 0 0,-1-1 0 0 0,1 1 0 0 0,-1 0 0 0 0,1 0 0 0 0,4 4 0 0 0,4 4 109 0 0,-1 1 0 0 0,0 0 0 0 0,17 23 1 0 0,-21-25-46 0 0,188 218 1528 0 0,-141-172-1288 0 0,57 79 0 0 0,-90-103-294 0 0,0 1 0 0 0,-2 0 0 0 0,-1 1 0 0 0,21 59-1 0 0,-19-36 102 0 0,-3 0 0 0 0,-3 2 0 0 0,10 73 0 0 0,-21-102-203 0 0,-1 0 0 0 0,-2 0 1 0 0,0 1-1 0 0,-2-1 0 0 0,-1 0 0 0 0,-2 0 1 0 0,0 0-1 0 0,-16 43 0 0 0,6-31-30 0 0,-3-2 0 0 0,-1 0-1 0 0,-39 59 1 0 0,25-52-24 0 0,-3-1 0 0 0,-49 50 0 0 0,-292 233-3412 0 0,319-284-79 0 0,33-26 777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0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7943 0 0,'0'0'720'0'0,"1"-1"-590"0"0,10-4 6943 0 0,14 2-5382 0 0,0 0 0 0 0,1 2 1 0 0,50 5-1 0 0,-25 2-4079 0 0,-1 3-4346 0 0,-20-3 1864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01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4319 0 0,'0'0'198'0'0,"1"-1"-17"0"0,1-1 37 0 0,-1 1-1 0 0,0 0 1 0 0,0 0-1 0 0,1 0 0 0 0,-1 0 1 0 0,1 0-1 0 0,-1 0 1 0 0,1 0-1 0 0,-1 0 1 0 0,1 0-1 0 0,-1 1 1 0 0,1-1-1 0 0,0 1 1 0 0,-1-1-1 0 0,1 1 1 0 0,0 0-1 0 0,-1 0 1 0 0,1-1-1 0 0,0 1 1 0 0,0 0-1 0 0,-1 1 1 0 0,1-1-1 0 0,0 0 0 0 0,0 0 1 0 0,-1 1-1 0 0,1-1 1 0 0,0 1-1 0 0,1 0 1 0 0,2 2 92 0 0,1 0 1 0 0,-1 1-1 0 0,0-1 0 0 0,0 1 1 0 0,8 9-1 0 0,-8-8-2 0 0,27 25 850 0 0,-9-6 59 0 0,54 40 0 0 0,127 62 347 0 0,-194-121-1752 0 0,0 1 0 0 0,0-1 0 0 0,1-1-1 0 0,-1 0 1 0 0,15 3 0 0 0,-23-7-234 0 0,0 0 0 0 0,0 0 0 0 0,0 0 0 0 0,0 0 0 0 0,0-1 0 0 0,-1 1 0 0 0,1-1 0 0 0,0 1 0 0 0,0-1 0 0 0,0 0 0 0 0,-1 1 0 0 0,1-1 0 0 0,0 0 0 0 0,-1 0 0 0 0,1-1 0 0 0,-1 1 0 0 0,3-2 0 0 0,-3 2 485 0 0,13-11-2221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07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7455 0 0,'0'0'3127'0'0,"3"2"-1836"0"0,3 1-690 0 0,0-1 1 0 0,1 1 0 0 0,-1-1-1 0 0,1 0 1 0 0,0-1 0 0 0,0 1 0 0 0,-1-1-1 0 0,1-1 1 0 0,8 1 0 0 0,67-6 1614 0 0,-54 3-2769 0 0,-3 0-399 0 0,0-2-66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0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9359 0 0,'0'-1'720'0'0,"2"-1"-593"0"0,2-14 4245 0 0,3 26-2153 0 0,-3-2-1952 0 0,-1 0 0 0 0,0 0 0 0 0,-1 1 0 0 0,0-1 0 0 0,0 1 1 0 0,0 14-1 0 0,4 12 40 0 0,21 81 618 0 0,23 109 391 0 0,-37-160-1414 0 0,10 57 622 0 0,-20-98-2048 0 0,-1 1 0 0 0,-2 48 1 0 0,-2-64-1136 0 0</inkml:trace>
  <inkml:trace contextRef="#ctx0" brushRef="#br0" timeOffset="1">32 421 3999 0 0,'-2'-21'286'0'0,"1"0"0"0"0,1 0-1 0 0,1 0 1 0 0,4-26-1 0 0,-2 31 458 0 0,1 0-1 0 0,0 0 0 0 0,1 1 0 0 0,1 0 1 0 0,1 0-1 0 0,7-15 0 0 0,-3 10 944 0 0,1 1 0 0 0,25-31 0 0 0,-31 43-1320 0 0,1 1 0 0 0,-1 0 0 0 0,1 0 1 0 0,0 0-1 0 0,1 1 0 0 0,-1 0 0 0 0,1 1 1 0 0,0-1-1 0 0,16-5 0 0 0,-11 6-194 0 0,0 0 1 0 0,0 1-1 0 0,0 1 0 0 0,0 0 0 0 0,1 1 1 0 0,-1 0-1 0 0,0 1 0 0 0,1 0 0 0 0,-1 1 1 0 0,1 1-1 0 0,-1 0 0 0 0,0 1 1 0 0,0 0-1 0 0,0 1 0 0 0,-1 1 0 0 0,1 0 1 0 0,-1 0-1 0 0,0 1 0 0 0,0 1 0 0 0,-1 0 1 0 0,0 1-1 0 0,0 0 0 0 0,-1 0 0 0 0,0 1 1 0 0,12 14-1 0 0,-19-19-149 0 0,1 0 0 0 0,-1 0 0 0 0,0 0 1 0 0,-1 1-1 0 0,1-1 0 0 0,-1 1 0 0 0,0 0 1 0 0,0-1-1 0 0,0 1 0 0 0,-1 0 0 0 0,0 0 0 0 0,0 0 1 0 0,0 0-1 0 0,0 0 0 0 0,-1 1 0 0 0,0-1 0 0 0,0 0 1 0 0,-1 10-1 0 0,-1-7-11 0 0,0 1 0 0 0,-1-1 0 0 0,0 0 0 0 0,0 0 0 0 0,-1 0 0 0 0,0 0 0 0 0,0-1 0 0 0,-1 1 0 0 0,0-1 0 0 0,-9 10 0 0 0,-9 8 17 0 0,-1-2-1 0 0,-1 0 0 0 0,-30 20 1 0 0,-16 6-1522 0 0,-1-3-3930 0 0,52-35 763 0 0,4-2-962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08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51 2791 0 0,'0'-1'207'0'0,"4"-27"2778"0"0,-2 7 7762 0 0,-13 26-8534 0 0,10-5-1847 0 0,-2 2 1599 0 0,8 14-696 0 0,-3-12-1269 0 0,2 16 0 0 0,-2 4 0 0 0,-2 1 0 0 0,0-1 0 0 0,-7 47 0 0 0,2-22 0 0 0,-18 485 1027 0 0,25-465-959 0 0,16 100 0 0 0,-13-139 7 0 0,2 0 1 0 0,1 0 0 0 0,1 0 0 0 0,2-1 0 0 0,24 48-1 0 0,-26-62 8 0 0,0 0-1 0 0,1 0 1 0 0,1-1-1 0 0,1 0 1 0 0,23 21-1 0 0,-27-28-61 0 0,1 0 1 0 0,0 0-1 0 0,0-1 0 0 0,0-1 1 0 0,1 1-1 0 0,0-2 0 0 0,0 1 1 0 0,0-1-1 0 0,1-1 0 0 0,15 4 1 0 0,-14-5-451 0 0,-1-1 1 0 0,1 0 0 0 0,0 0-1 0 0,0-1 1 0 0,0-1 0 0 0,-1 0-1 0 0,19-4 1 0 0,-2-3-1420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08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12671 0 0,'0'0'1143'0'0,"0"3"-940"0"0,-1 72 481 0 0,0 60 1896 0 0,26 107 961 0 0,0 34-2688 0 0,-24-218-2895 0 0,-5-20-2240 0 0,2-28 1794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09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1 275 9439 0 0,'1'-14'325'0'0,"2"0"0"0"0,-1 0-1 0 0,2 0 1 0 0,0 0-1 0 0,1 1 1 0 0,0 0-1 0 0,1 0 1 0 0,14-23 0 0 0,-13 24 291 0 0,1 2 1 0 0,0-1-1 0 0,0 1 1 0 0,1 0-1 0 0,0 1 1 0 0,1 0-1 0 0,0 0 1 0 0,0 1-1 0 0,22-12 1 0 0,-26 16-412 0 0,0 1-1 0 0,1 1 1 0 0,0-1 0 0 0,-1 1 0 0 0,1 0 0 0 0,0 0-1 0 0,0 1 1 0 0,0 0 0 0 0,0 0 0 0 0,0 1 0 0 0,10 0-1 0 0,-12 1-128 0 0,-1 0 0 0 0,1 0-1 0 0,0 0 1 0 0,-1 0-1 0 0,1 1 1 0 0,0 0 0 0 0,-1 0-1 0 0,0 0 1 0 0,1 0 0 0 0,-1 1-1 0 0,0 0 1 0 0,0 0-1 0 0,-1 0 1 0 0,1 0 0 0 0,-1 1-1 0 0,1-1 1 0 0,3 6-1 0 0,-5-6-57 0 0,1 1-1 0 0,-1 0 0 0 0,1 0 0 0 0,-1-1 0 0 0,0 1 0 0 0,-1 1 0 0 0,1-1 0 0 0,-1 0 0 0 0,0 0 0 0 0,0 0 0 0 0,0 1 0 0 0,0-1 0 0 0,0 9 0 0 0,-2-8-11 0 0,0 1 1 0 0,1 0-1 0 0,-2-1 0 0 0,1 1 1 0 0,-1-1-1 0 0,1 1 1 0 0,-2-1-1 0 0,1 0 1 0 0,-5 8-1 0 0,-5 5-138 0 0,-1-1 0 0 0,-1 0-1 0 0,0-1 1 0 0,-26 22 0 0 0,26-25-93 0 0,-8 7-300 0 0,10-10 78 0 0,1 0 1 0 0,0 1-1 0 0,0 1 1 0 0,-11 16-1 0 0,21-25 426 0 0,0-1 0 0 0,-1 1 0 0 0,1 0 1 0 0,1 0-1 0 0,-1-1 0 0 0,0 1 0 0 0,1 0 0 0 0,-1 0 0 0 0,1 0 0 0 0,0 0 0 0 0,0 0 0 0 0,0 0 0 0 0,0 0 1 0 0,1-1-1 0 0,-1 1 0 0 0,1 0 0 0 0,0 0 0 0 0,0 0 0 0 0,0 0 0 0 0,0-1 0 0 0,0 1 0 0 0,0-1 0 0 0,1 1 1 0 0,-1-1-1 0 0,3 3 0 0 0,3 4 105 0 0,0 0 1 0 0,0-1-1 0 0,1 0 1 0 0,0 0 0 0 0,9 6-1 0 0,5 2 174 0 0,0-2 0 0 0,1 0 0 0 0,0-2-1 0 0,1 0 1 0 0,37 12 0 0 0,130 29 169 0 0,-189-52-497 0 0,3 0-500 0 0,0 0 0 0 0,0 0 0 0 0,0 0 0 0 0,10 0 0 0 0,1-3-1212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09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9527 0 0,'0'0'1135'0'0,"-1"2"-498"0"0,-3 12 187 0 0,-1 0 0 0 0,2 0-1 0 0,0 1 1 0 0,0 0 0 0 0,2-1 0 0 0,-1 27-1 0 0,13 93 1576 0 0,-4-66-1520 0 0,25 239 1621 0 0,2 34-985 0 0,-21 2-1078 0 0,-23-82-307 0 0,2-185-24 0 0,-23 106 1 0 0,23-149-281 0 0,5-14-883 0 0,-2 0-1 0 0,-13 35 0 0 0,13-47-1723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10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5 775 0 0,'-11'-4'17069'0'0,"11"4"-16869"0"0,-3 20 1660 0 0,-1 24-2238 0 0,6 3 702 0 0,1 0 0 0 0,10 49 0 0 0,30 90 753 0 0,-34-150-794 0 0,0 4 279 0 0,2 0 0 0 0,33 76 0 0 0,-42-113-359 0 0,0 0-1 0 0,0 0 1 0 0,0 0-1 0 0,1 0 1 0 0,-1 0-1 0 0,5 4 1 0 0,-5-6 242 0 0,9-8-7831 0 0,-2 0 4930 0 0,11-9 1 0 0,17-21-765 0 0,-6 7 2345 0 0,31-30 1610 0 0,25-35 4989 0 0,-75 81-4933 0 0,-1-1 0 0 0,0 0 0 0 0,15-31 0 0 0,-22 36-551 0 0,0 1-1 0 0,-1-1 1 0 0,1 0-1 0 0,-2 0 1 0 0,0 0-1 0 0,0-1 1 0 0,-1 1-1 0 0,1-12 1 0 0,-2 21-193 0 0,0 0 1 0 0,0 0 0 0 0,0-1-1 0 0,0 1 1 0 0,0 0-1 0 0,0 0 1 0 0,0 0-1 0 0,-1 0 1 0 0,1 0-1 0 0,0 0 1 0 0,-1 0-1 0 0,1 0 1 0 0,0 0 0 0 0,-2-1-1 0 0,2 2-17 0 0,0 0 0 0 0,0 0 0 0 0,-1 0 0 0 0,1 0 0 0 0,0 0 0 0 0,0 0-1 0 0,-1 0 1 0 0,1 0 0 0 0,0 0 0 0 0,0 0 0 0 0,-1 0 0 0 0,1 0 0 0 0,0 0 0 0 0,0 0 0 0 0,-1 0-1 0 0,1 0 1 0 0,0 1 0 0 0,0-1 0 0 0,-1 0 0 0 0,1 0 0 0 0,0 0 0 0 0,0 0 0 0 0,0 0 0 0 0,-1 1 0 0 0,1-1-1 0 0,0 0 1 0 0,0 0 0 0 0,0 0 0 0 0,0 1 0 0 0,-1-1 0 0 0,1 0 0 0 0,0 1 0 0 0,-3 3 61 0 0,1 0 1 0 0,-1 0-1 0 0,1 0 1 0 0,-2 7-1 0 0,-86 260 781 0 0,74-228-783 0 0,-2 0-1 0 0,-2-2 1 0 0,-26 41 0 0 0,24-49-75 0 0,-2-1 1 0 0,-35 37 0 0 0,17-30-211 0 0,36-31 185 0 0,6-8 11 0 0,-1 1 0 0 0,1-1 0 0 0,-1 1 0 0 0,1-1 0 0 0,0 1 0 0 0,-1-1 0 0 0,1 1 0 0 0,0 0 0 0 0,0-1 0 0 0,0 1 0 0 0,-1 0 0 0 0,1-1 0 0 0,0 1 0 0 0,0-1 0 0 0,0 1 0 0 0,0 0 0 0 0,0-1 0 0 0,0 1 0 0 0,0 0 0 0 0,0-1 0 0 0,0 1 0 0 0,1 1 0 0 0,-1 0 0 0 0,2 18 68 0 0,0 1 1 0 0,8 34-1 0 0,2 6 107 0 0,-7 12 33 0 0,-5-30-4869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11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99 775 0 0,'0'-2'54'0'0,"2"-24"713"0"0,-1 19 470 0 0,-1 0-1 0 0,1 0 1 0 0,0 0-1 0 0,0 0 1 0 0,4-10-1 0 0,3-2 6419 0 0,-6 20-6894 0 0,1 0-601 0 0,0 1-1 0 0,0 0 1 0 0,0 0-1 0 0,0 0 1 0 0,0 1-1 0 0,0-1 0 0 0,-1 1 1 0 0,1-1-1 0 0,-1 1 1 0 0,3 4-1 0 0,21 34 566 0 0,-17-26-496 0 0,32 58 561 0 0,-4 1 0 0 0,35 96 0 0 0,29 165 801 0 0,-91-292-1320 0 0,-2-1-1 0 0,5 77 0 0 0,-12-93-195 0 0,-2 0 0 0 0,-1-1 1 0 0,0 1-1 0 0,-2-1 0 0 0,-1 0 0 0 0,-9 26 1 0 0,-6 1 38 0 0,-3-1-1 0 0,-50 82 1 0 0,42-79-301 0 0,-9 9-1310 0 0,24-38-1349 0 0,1 0-3406 0 0,7-11-242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1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8087 0 0,'4'-11'866'0'0,"-1"3"3607"0"0,-1 23-3356 0 0,-2 146 687 0 0,-2-68-1258 0 0,-4 263 1289 0 0,1-3-2217 0 0,6-317-672 0 0,2-12-3924 0 0,-2-12-337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11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8319 0 0,'5'-24'308'0'0,"2"0"-1"0"0,0 1 1 0 0,19-41-1 0 0,-22 57 52 0 0,1-1 1 0 0,-1 1-1 0 0,1 1 0 0 0,0-1 1 0 0,0 1-1 0 0,1-1 0 0 0,0 1 1 0 0,0 1-1 0 0,1-1 1 0 0,-1 1-1 0 0,1 1 0 0 0,0-1 1 0 0,1 1-1 0 0,14-6 0 0 0,-8 5 147 0 0,0 1 0 0 0,0 1-1 0 0,0 0 1 0 0,0 1-1 0 0,1 0 1 0 0,-1 1 0 0 0,1 1-1 0 0,22 2 1 0 0,-25-1-282 0 0,1 1 1 0 0,-1 1-1 0 0,1 0 0 0 0,-1 0 1 0 0,0 1-1 0 0,0 1 0 0 0,0 0 1 0 0,-1 0-1 0 0,0 2 0 0 0,11 6 1 0 0,-16-8-140 0 0,-1-1 0 0 0,0 1 1 0 0,0 0-1 0 0,0 0 0 0 0,-1 1 1 0 0,1-1-1 0 0,-1 1 0 0 0,0 0 1 0 0,-1 0-1 0 0,0 0 0 0 0,0 1 0 0 0,0-1 1 0 0,-1 1-1 0 0,0 0 0 0 0,0 0 1 0 0,0 0-1 0 0,-1 0 0 0 0,1 7 1 0 0,-2-5-53 0 0,0-1 0 0 0,-1 1 1 0 0,1-1-1 0 0,-1 1 0 0 0,-1-1 1 0 0,0 1-1 0 0,0-1 1 0 0,-1 0-1 0 0,0 0 0 0 0,0 0 1 0 0,-1 0-1 0 0,1 0 0 0 0,-2-1 1 0 0,-7 11-1 0 0,2-6-11 0 0,-2 0 0 0 0,1-1 0 0 0,-1 0 0 0 0,-1 0 0 0 0,0-1 0 0 0,0-1 0 0 0,-16 8 0 0 0,-15 6-378 0 0,-48 17 0 0 0,32-18-2344 0 0,52-20 5 0 0,-1 0 0 0 0,-14 1 0 0 0,11-2-2856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0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0 9903 0 0,'0'0'898'0'0,"0"2"-712"0"0,-3 15 212 0 0,-1-1-1 0 0,-1 0 1 0 0,0 0-1 0 0,-1-1 1 0 0,0 1-1 0 0,-2-1 0 0 0,-15 24 1 0 0,-78 94 730 0 0,48-67-1442 0 0,39-49-172 0 0,13-16-396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12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62 5039 0 0,'0'-2'231'0'0,"-2"-14"26"0"0,2 15-48 0 0,0 0-1 0 0,0 0 1 0 0,0 0-1 0 0,0-1 1 0 0,0 1-1 0 0,0 0 1 0 0,1 0-1 0 0,-1 0 0 0 0,0 0 1 0 0,1-1-1 0 0,-1 1 1 0 0,1 0-1 0 0,-1 0 1 0 0,1 0-1 0 0,-1 0 1 0 0,1 0-1 0 0,0 0 1 0 0,-1 0-1 0 0,1 0 0 0 0,0 0 1 0 0,0 0-1 0 0,0 1 1 0 0,0-1-1 0 0,0 0 1 0 0,0 1-1 0 0,0-1 1 0 0,0 0-1 0 0,1 0 0 0 0,0 0 494 0 0,2-1-159 0 0,-1 0 1 0 0,1 0-1 0 0,0 1 0 0 0,0-1 1 0 0,0 1-1 0 0,1 0 0 0 0,-1 0 1 0 0,0 0-1 0 0,0 1 0 0 0,1-1 0 0 0,-1 1 1 0 0,7 1-1 0 0,-9-1-397 0 0,0 0 1 0 0,1 1-1 0 0,-1-1 1 0 0,0 1-1 0 0,0 0 0 0 0,0-1 1 0 0,1 1-1 0 0,-1 0 1 0 0,0 1-1 0 0,0-1 0 0 0,0 0 1 0 0,0 0-1 0 0,-1 1 1 0 0,1-1-1 0 0,0 1 0 0 0,0 0 1 0 0,-1 0-1 0 0,1-1 0 0 0,-1 1 1 0 0,0 0-1 0 0,0 0 1 0 0,1 0-1 0 0,-1 0 0 0 0,0 0 1 0 0,0 4-1 0 0,2 3 3 0 0,-1 0 0 0 0,0 0 0 0 0,-1 0 0 0 0,0 1 0 0 0,-1-1 0 0 0,0 12 0 0 0,-9 59 122 0 0,5-57-241 0 0,-15 95 87 0 0,-5 43 40 0 0,21-121-78 0 0,0-1 1 0 0,5 46-1 0 0,2-49 6 0 0,1 1 1 0 0,2-1-1 0 0,2 0 0 0 0,1-1 1 0 0,1 0-1 0 0,3-1 0 0 0,0 0 1 0 0,2-1-1 0 0,29 44 0 0 0,-36-63-56 0 0,1-1-1 0 0,0-1 0 0 0,1 0 1 0 0,0-1-1 0 0,22 19 1 0 0,-25-25-39 0 0,-1 1 1 0 0,1-1-1 0 0,0-1 1 0 0,1 1 0 0 0,-1-1-1 0 0,1-1 1 0 0,0 0-1 0 0,0 0 1 0 0,0-1 0 0 0,0 0-1 0 0,12 1 1 0 0,-13-2-683 0 0,1 0 0 0 0,0-1 1 0 0,-1-1-1 0 0,1 1 0 0 0,-1-2 1 0 0,1 1-1 0 0,12-4 1 0 0,6-6-6919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12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9359 0 0,'0'0'720'0'0,"0"2"-474"0"0,6 13 375 0 0,1 0 0 0 0,0 0 0 0 0,15 22 1 0 0,33 41 3216 0 0,-37-55-2684 0 0,11 16 764 0 0,54 54 0 0 0,-67-77-1670 0 0,1-1 1 0 0,1-1-1 0 0,0 0 0 0 0,1-1 0 0 0,32 16 0 0 0,-47-26-353 0 0,0-1 0 0 0,0-1 1 0 0,1 1-1 0 0,-1 0 0 0 0,0-1 0 0 0,1 0 0 0 0,-1 0 0 0 0,1 0 0 0 0,-1-1 1 0 0,1 0-1 0 0,0 0 0 0 0,-1 0 0 0 0,1 0 0 0 0,-1-1 0 0 0,1 1 0 0 0,-1-1 1 0 0,1 0-1 0 0,-1-1 0 0 0,0 1 0 0 0,1-1 0 0 0,-1 0 0 0 0,0 0 0 0 0,0 0 1 0 0,0 0-1 0 0,0-1 0 0 0,0 1 0 0 0,-1-1 0 0 0,1 0 0 0 0,-1-1 0 0 0,4-3 1 0 0,2-5-303 0 0,0 1 1 0 0,0-2 0 0 0,-1 1 0 0 0,-1-1 0 0 0,0 0 0 0 0,-1 0 0 0 0,8-28 0 0 0,-4 8 813 0 0,-2-1 0 0 0,4-42 0 0 0,-10 44 953 0 0,-2 31-348 0 0,-2 2-631 0 0,-2 4-231 0 0,-1 1 0 0 0,1 0 0 0 0,0 0 0 0 0,0 1 0 0 0,0-1 0 0 0,1 1 0 0 0,-4 10 0 0 0,-14 53 203 0 0,19-59-277 0 0,-66 335 1701 0 0,29-63-377 0 0,27-59-1123 0 0,9-113-1707 0 0,3-107 995 0 0,-1 22-1267 0 0,2-8-4829 0 0,0-9-209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13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 12439 0 0,'10'-1'130'0'0,"-1"0"0"0"0,1 1 0 0 0,-1 0 0 0 0,1 1 0 0 0,-1 0 0 0 0,1 0 0 0 0,-1 1 0 0 0,0 0 0 0 0,0 1 0 0 0,0 0 0 0 0,13 6 0 0 0,4 4 633 0 0,-1 1 0 0 0,34 25-1 0 0,-35-21-105 0 0,-1 1 0 0 0,0 1 0 0 0,-2 1 1 0 0,0 1-1 0 0,-2 0 0 0 0,0 2 0 0 0,-2 0 0 0 0,21 38 0 0 0,-17-22-205 0 0,-3 0-1 0 0,-1 1 1 0 0,-2 1 0 0 0,-2 0-1 0 0,7 46 1 0 0,-9-33-177 0 0,-3 1-1 0 0,-3 0 1 0 0,-1 1-1 0 0,-4-1 1 0 0,-2 1-1 0 0,-2-1 1 0 0,-3 0-1 0 0,-27 108 1 0 0,-45 70 161 0 0,57-185-365 0 0,-1 0 0 0 0,-49 72 0 0 0,-72 85 473 0 0,77-113-2136 0 0,2 1-5026 0 0,8-12-2124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14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0 529 7775 0 0,'27'-2'400'0'0,"0"0"0"0"0,-1 2-1 0 0,1 1 1 0 0,27 4-1 0 0,10 1 1373 0 0,471-9 4385 0 0,-364-2-4960 0 0,582-29 2047 0 0,-635 27-2852 0 0,1751-173 3160 0 0,-991 76-2852 0 0,1-1-8 0 0,121 8 4 0 0,-976 96-757 0 0,1 1-1 0 0,28 3 1 0 0,-50-3-155 0 0,-15 6-1688 0 0,-19 3-2650 0 0,14-5-3396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1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1351 0 0,'0'0'6916'0'0,"2"0"-5762"0"0,8 1-126 0 0,1 0 0 0 0,16-2 0 0 0,21 2 810 0 0,129 24 1362 0 0,24 2-1040 0 0,-40-7-875 0 0,116 10 198 0 0,1331-18 3117 0 0,-519-66-3529 0 0,-83 13-678 0 0,-15 39-137 0 0,-356 26 8 0 0,-560-20-232 0 0,1070 92 240 0 0,-1093-92-304 0 0,24 3-64 0 0,-74-6-59 0 0,-100 5-5959 0 0,58-4 4303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22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8407 0 0,'0'0'646'0'0,"1"-1"-421"0"0,0-10-11 0 0,0 8 76 0 0,-1 0 0 0 0,1-1 0 0 0,-1 1-1 0 0,1 0 1 0 0,0 0 0 0 0,3-6 4661 0 0,8 300-3251 0 0,44 287-47 0 0,-54-453-1850 0 0,-8-75-3159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2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6591 0 0,'5'-9'224'0'0,"1"1"-1"0"0,-1-1 0 0 0,2 2 0 0 0,-1-1 1 0 0,1 1-1 0 0,0-1 0 0 0,1 2 0 0 0,-1-1 1 0 0,1 1-1 0 0,1 1 0 0 0,-1-1 0 0 0,1 1 1 0 0,0 1-1 0 0,0 0 0 0 0,0 0 0 0 0,1 0 1 0 0,11-1-1 0 0,-6 1 321 0 0,0 1-1 0 0,1 1 1 0 0,-1 1 0 0 0,1 0-1 0 0,-1 1 1 0 0,1 1 0 0 0,-1 0-1 0 0,1 1 1 0 0,-1 1 0 0 0,0 0-1 0 0,0 1 1 0 0,0 1 0 0 0,0 0-1 0 0,20 11 1 0 0,-25-11-425 0 0,-1 0 0 0 0,1 1-1 0 0,-2 0 1 0 0,1 1 0 0 0,-1 0 0 0 0,0 0-1 0 0,0 1 1 0 0,-1-1 0 0 0,0 2 0 0 0,0-1-1 0 0,-1 1 1 0 0,0 0 0 0 0,0 1 0 0 0,-1-1 0 0 0,-1 1-1 0 0,1 0 1 0 0,-2 0 0 0 0,1 0 0 0 0,-1 1-1 0 0,-1-1 1 0 0,2 18 0 0 0,-4-13-79 0 0,0 0 1 0 0,-1 0 0 0 0,0 0-1 0 0,-2 0 1 0 0,1 0-1 0 0,-2 0 1 0 0,0 0 0 0 0,-1-1-1 0 0,0 0 1 0 0,-1 0-1 0 0,-1 0 1 0 0,-9 14 0 0 0,0-4-327 0 0,-1 0 0 0 0,0-1 0 0 0,-2 0 1 0 0,-1-2-1 0 0,-30 26 0 0 0,6-13-1639 0 0,37-30 970 0 0,1 0-1 0 0,-1 0 0 0 0,0-1 1 0 0,0 0-1 0 0,-10 3 1 0 0,0-4-3979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23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39 10335 0 0,'1'-2'472'0'0,"3"-7"1"0"0,-4 6-442 0 0,1 0 0 0 0,0 0 1 0 0,1 1-1 0 0,-1-1 0 0 0,1 0 0 0 0,-1 1 1 0 0,4-6-1 0 0,-4 7 865 0 0,-5 14 141 0 0,-14 37-385 0 0,-42 128 515 0 0,44-123-728 0 0,-11 74-1 0 0,16-54 129 0 0,3 0 0 0 0,4 1-1 0 0,3-1 1 0 0,3 1 0 0 0,14 86-1 0 0,-13-145-333 0 0,1 0 0 0 0,0 0-1 0 0,1-1 1 0 0,1 0 0 0 0,0 0 0 0 0,1 0-1 0 0,16 25 1 0 0,-19-35-293 0 0,0-1 1 0 0,0 0-1 0 0,1 0 0 0 0,0 0 0 0 0,0 0 1 0 0,0-1-1 0 0,0 0 0 0 0,1 0 0 0 0,10 5 1 0 0,-11-7-406 0 0,0 0 1 0 0,0 0 0 0 0,0 0 0 0 0,0-1 0 0 0,1 0 0 0 0,-1 0 0 0 0,0-1 0 0 0,1 1 0 0 0,-1-1-1 0 0,1 0 1 0 0,-1-1 0 0 0,0 1 0 0 0,9-3 0 0 0,4-2-5711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2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 10943 0 0,'0'0'498'0'0,"0"-1"-9"0"0,0-3-192 0 0,8 106 3593 0 0,0-22-3417 0 0,-18 406 1039 0 0,3-362-1224 0 0,6-71-3041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2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0 238 2271 0 0,'4'-43'230'0'0,"-5"35"-44"0"0,1 1-1 0 0,1 0 1 0 0,0-1 0 0 0,0 1-1 0 0,0 0 1 0 0,1-1 0 0 0,0 1-1 0 0,0 0 1 0 0,1 0 0 0 0,5-11-1 0 0,-3 10 758 0 0,1 1-1 0 0,0-1 0 0 0,0 1 0 0 0,0 0 1 0 0,1 0-1 0 0,0 1 0 0 0,0-1 0 0 0,1 2 1 0 0,0-1-1 0 0,0 1 0 0 0,15-7 0 0 0,-16 9-686 0 0,2-1 0 0 0,-1 2 0 0 0,0-1 0 0 0,0 1 0 0 0,1 1-1 0 0,-1-1 1 0 0,1 1 0 0 0,0 1 0 0 0,-1 0 0 0 0,1 0 0 0 0,-1 0 0 0 0,1 1-1 0 0,-1 1 1 0 0,1-1 0 0 0,-1 2 0 0 0,1-1 0 0 0,-1 1 0 0 0,0 0-1 0 0,0 0 1 0 0,10 8 0 0 0,-12-8-182 0 0,-1 0 0 0 0,-1 1 1 0 0,1 0-1 0 0,0 0 0 0 0,-1 0 0 0 0,0 0 0 0 0,0 1 0 0 0,0-1 0 0 0,-1 1 0 0 0,1 0 0 0 0,-1 1 0 0 0,0-1 1 0 0,-1 0-1 0 0,1 1 0 0 0,-1 0 0 0 0,0-1 0 0 0,1 9 0 0 0,-2-6-45 0 0,0 0 0 0 0,0-1 0 0 0,-1 1-1 0 0,0 0 1 0 0,-1 0 0 0 0,0-1 0 0 0,0 1 0 0 0,0 0-1 0 0,-1-1 1 0 0,0 1 0 0 0,-1-1 0 0 0,0 1 0 0 0,-3 6-1 0 0,-3 2-88 0 0,0 0-1 0 0,-1-1 0 0 0,-16 18 0 0 0,-40 38-749 0 0,26-29-219 0 0,22-23-784 0 0,26-10 1659 0 0,21 27 400 0 0,1-2 0 0 0,2-1 0 0 0,46 36 0 0 0,-50-49-294 0 0,1-1 0 0 0,1-2 0 0 0,0-1 0 0 0,2-1 0 0 0,0-2 0 0 0,0-1 0 0 0,1-1 0 0 0,0-2 0 0 0,36 5 0 0 0,-48-12-1882 0 0,-1 0-100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02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6359 0 0,'0'0'1314'0'0,"-6"10"-60"0"0,3-4-694 0 0,0 1-1 0 0,0-1 0 0 0,1 1 0 0 0,0 0 0 0 0,0 0 0 0 0,0 0 0 0 0,1 0 1 0 0,0 0-1 0 0,1 1 0 0 0,0 13 0 0 0,2 8 325 0 0,9 41-1 0 0,-6-40-266 0 0,44 214 1755 0 0,-40-204-2005 0 0,28 98 1139 0 0,-33-131-4777 0 0,9-22-7702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2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3367 0 0,'10'-77'1443'0'0,"-7"65"780"0"0,9-25 4293 0 0,-12 41-6230 0 0,1 0 0 0 0,-1-1 0 0 0,1 1 0 0 0,0 0 0 0 0,2 4 0 0 0,2 11 108 0 0,26 223 948 0 0,-15-99-744 0 0,-7-74-291 0 0,92 860 3234 0 0,-84-679-3109 0 0,-16-228-1962 0 0,-2 1-1 0 0,-4 31 0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24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14479 0 0,'0'0'1116'0'0,"1"-1"-730"0"0,3 0-356 0 0,-1 0 0 0 0,0 0 0 0 0,0 1 1 0 0,0-1-1 0 0,1 1 0 0 0,-1 0 0 0 0,0 0 1 0 0,0 0-1 0 0,1 1 0 0 0,-1-1 0 0 0,0 1 1 0 0,0-1-1 0 0,0 1 0 0 0,0 0 1 0 0,1 0-1 0 0,-1 1 0 0 0,-1-1 0 0 0,1 1 1 0 0,0-1-1 0 0,0 1 0 0 0,0 0 0 0 0,3 4 1 0 0,7 5 79 0 0,-2 0 0 0 0,1 1 0 0 0,11 17 0 0 0,-21-27-98 0 0,24 35 221 0 0,-21-28-57 0 0,1 0 0 0 0,0-1-1 0 0,0 0 1 0 0,1 0 0 0 0,9 9 0 0 0,-14-16-92 0 0,0 0 1 0 0,-1 0 0 0 0,1 0 0 0 0,0 0 0 0 0,0 0 0 0 0,0 0 0 0 0,0-1 0 0 0,0 1 0 0 0,0-1 0 0 0,0 1 0 0 0,-1-1 0 0 0,2 0 0 0 0,-1 0 0 0 0,0 1 0 0 0,0-1 0 0 0,0-1 0 0 0,0 1 0 0 0,0 0 0 0 0,0 0 0 0 0,0-1-1 0 0,0 1 1 0 0,-1-1 0 0 0,1 0 0 0 0,0 1 0 0 0,0-1 0 0 0,0 0 0 0 0,0 0 0 0 0,-1 0 0 0 0,1-1 0 0 0,-1 1 0 0 0,3-2 0 0 0,4-3 83 0 0,-1-2 1 0 0,1 1-1 0 0,-1-1 0 0 0,8-12 1 0 0,-13 18-156 0 0,69-111 468 0 0,-54 80-220 0 0,-16 31-175 0 0,5 15-17 0 0,3 14-69 0 0,-2 1 1 0 0,9 57-1 0 0,-7-35 15 0 0,41 284 489 0 0,-49-322-495 0 0,16 190 607 0 0,-15-147-356 0 0,-9 92-1 0 0,4-111-1559 0 0,2-34-64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25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4663 0 0,'1'-2'360'0'0,"5"-10"-94"0"0,0 1 0 0 0,1 0 0 0 0,8-10 0 0 0,-13 18 34 0 0,1 0 0 0 0,-1 0 0 0 0,1 0 0 0 0,0 0 0 0 0,0 0 0 0 0,0 1 0 0 0,1 0-1 0 0,-1 0 1 0 0,0 0 0 0 0,1 0 0 0 0,0 0 0 0 0,-1 0 0 0 0,1 1 0 0 0,6-2 0 0 0,-8 3-151 0 0,0 0 0 0 0,0 0 0 0 0,0 1 1 0 0,0-1-1 0 0,0 0 0 0 0,0 1 0 0 0,-1-1 0 0 0,1 1 0 0 0,0-1 0 0 0,0 1 1 0 0,0 0-1 0 0,-1 0 0 0 0,1 0 0 0 0,-1 0 0 0 0,1 0 0 0 0,0 0 0 0 0,-1 1 1 0 0,0-1-1 0 0,1 0 0 0 0,-1 1 0 0 0,2 1 0 0 0,4 6 344 0 0,0 1 0 0 0,7 14 0 0 0,-8-15-120 0 0,31 58 857 0 0,-3 1 0 0 0,48 135-1 0 0,23 156 156 0 0,-95-324-1240 0 0,12 49 144 0 0,-3 1 0 0 0,-5 1 0 0 0,-3 0 0 0 0,0 137 0 0 0,-15-140 8 0 0,-4-1 0 0 0,-3 1 0 0 0,-39 142 0 0 0,49-221-290 0 0,-92 312 557 0 0,-24-10-408 0 0,102-274-912 0 0,-1-2 1 0 0,-1 1 0 0 0,-32 40 0 0 0,46-67 362 0 0,0 0 0 0 0,-1-1 0 0 0,1 1 0 0 0,-6 3 1 0 0,-15 6-1986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2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29 6679 0 0,'0'0'300'0'0,"-1"-1"0"0"0,-11-27 4696 0 0,4 35-3256 0 0,5-3-1512 0 0,1 1 0 0 0,0-1 0 0 0,-1 1 0 0 0,1 0 0 0 0,1-1 0 0 0,-1 1 0 0 0,1 0 0 0 0,0 0 0 0 0,0 0 0 0 0,0 0 0 0 0,1 8 0 0 0,-1 9 422 0 0,4 29 1 0 0,-2-39-400 0 0,17 108 1747 0 0,-9-62-582 0 0,11 121 202 0 0,-5 190-1595 0 0,-15-345-18 0 0,0-12 55 0 0,0-10-101 0 0,-2-25-5141 0 0,0-29 2025 0 0,2 49 2876 0 0,0-24-5338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25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4 398 3679 0 0,'-1'-22'178'0'0,"-2"-32"765"0"0,7-87 0 0 0,-2 131-423 0 0,-1 0 0 0 0,1 0 0 0 0,1 0 0 0 0,0 1 0 0 0,0 0 0 0 0,1-1 0 0 0,0 1 0 0 0,1 0 0 0 0,-1 1 0 0 0,2-1 0 0 0,-1 1 0 0 0,9-9 0 0 0,-9 12-142 0 0,0 0 1 0 0,0 0-1 0 0,0 1 0 0 0,0 0 0 0 0,1 0 0 0 0,0 0 0 0 0,0 1 0 0 0,0 0 0 0 0,0 0 0 0 0,0 1 0 0 0,1-1 1 0 0,-1 1-1 0 0,1 1 0 0 0,0-1 0 0 0,-1 1 0 0 0,1 0 0 0 0,0 1 0 0 0,11 0 0 0 0,-7 0-121 0 0,0 1-1 0 0,0 1 1 0 0,-1 0-1 0 0,1 0 1 0 0,-1 1-1 0 0,1 0 1 0 0,-1 1 0 0 0,12 6-1 0 0,-17-8-212 0 0,-1 1 0 0 0,1 0-1 0 0,-1 0 1 0 0,0 0 0 0 0,0 1 0 0 0,0 0-1 0 0,0-1 1 0 0,-1 1 0 0 0,0 0-1 0 0,0 1 1 0 0,0-1 0 0 0,0 1 0 0 0,0-1-1 0 0,-1 1 1 0 0,0 0 0 0 0,0 0 0 0 0,0 0-1 0 0,2 10 1 0 0,-3-3-31 0 0,0 0 1 0 0,0 0-1 0 0,-1 0 0 0 0,-1 0 0 0 0,0 0 1 0 0,0 0-1 0 0,-1 0 0 0 0,-1 0 0 0 0,0 0 1 0 0,-1 0-1 0 0,-7 15 0 0 0,-6 9 34 0 0,-1 0 0 0 0,-28 37 0 0 0,25-43-793 0 0,-45 49 0 0 0,-33 22-1927 0 0,57-59 1832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26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 7943 0 0,'0'0'720'0'0,"2"-1"-590"0"0,6-5 3715 0 0,-8 7-3112 0 0,1 9-391 0 0,-1 0 0 0 0,0 0 0 0 0,-1-1-1 0 0,0 1 1 0 0,0 0 0 0 0,-4 12 0 0 0,0 3 20 0 0,-11 106 1143 0 0,0 146-1 0 0,15-211-850 0 0,2 0 0 0 0,4 0 0 0 0,20 106 0 0 0,-21-156-472 0 0,0 0 1 0 0,1-1-1 0 0,1 0 0 0 0,0 1 0 0 0,1-2 1 0 0,12 21-1 0 0,-15-30-223 0 0,-1 0 1 0 0,1 0-1 0 0,0-1 1 0 0,1 0-1 0 0,-1 1 0 0 0,1-1 1 0 0,0-1-1 0 0,9 7 1 0 0,-10-8-261 0 0,0 0 0 0 0,0-1 0 0 0,1 1 0 0 0,-1-1 0 0 0,0 0 0 0 0,1 0 0 0 0,-1 0 0 0 0,1-1 0 0 0,-1 1 0 0 0,1-1 0 0 0,0 0 0 0 0,-1 0 0 0 0,6-2 1 0 0,10-1-6534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26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7943 0 0,'0'0'1026'0'0,"0"3"39"0"0,-1 49 2947 0 0,2 61-2953 0 0,0-76-184 0 0,2 0 1 0 0,2-1 0 0 0,17 66-1 0 0,-19-93-629 0 0,0-1-1 0 0,1 1 1 0 0,0-1-1 0 0,0 1 1 0 0,10 12-1 0 0,-13-19-218 0 0,0-1-1 0 0,0 1 0 0 0,0 0 0 0 0,1-1 1 0 0,-1 0-1 0 0,1 1 0 0 0,-1-1 0 0 0,1 0 1 0 0,-1 0-1 0 0,1 0 0 0 0,0 0 0 0 0,0 0 1 0 0,-1 0-1 0 0,1 0 0 0 0,0-1 0 0 0,0 1 1 0 0,0-1-1 0 0,0 1 0 0 0,0-1 0 0 0,0 0 0 0 0,0 0 1 0 0,0 1-1 0 0,0-1 0 0 0,-1-1 0 0 0,1 1 1 0 0,0 0-1 0 0,0 0 0 0 0,0-1 0 0 0,0 1 1 0 0,0-1-1 0 0,0 0 0 0 0,0 1 0 0 0,2-3 1 0 0,4-2-20 0 0,0 0 0 0 0,0-1 0 0 0,0 0 0 0 0,-1 0 0 0 0,0-1 1 0 0,0 0-1 0 0,7-10 0 0 0,38-61-450 0 0,-38 55 190 0 0,0 0 32 0 0,-1-1 1 0 0,-1 0-1 0 0,-2 0 1 0 0,12-36-1 0 0,4-11 454 0 0,-15 44-128 0 0,-10 26 277 0 0,0 4-262 0 0,7 28 72 0 0,-2 0-1 0 0,-1 1 1 0 0,1 42-1 0 0,-3-39-66 0 0,13 474 3112 0 0,-14-396-2401 0 0,0-35-1062 0 0,-12 125 0 0 0,7-193-58 0 0,0 3-3506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27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92 12671 0 0,'13'-16'729'0'0,"-4"4"-535"0"0,1 1 0 0 0,-1 1 1 0 0,17-14-1 0 0,-23 22-162 0 0,-1 0 0 0 0,0 0 0 0 0,1 1 0 0 0,0-1-1 0 0,-1 1 1 0 0,1-1 0 0 0,0 1 0 0 0,0 0 0 0 0,0 0 0 0 0,0 0 0 0 0,0 0 0 0 0,0 1 0 0 0,0-1 0 0 0,0 1 0 0 0,0 0 0 0 0,0 0 0 0 0,0 0 0 0 0,1 0-1 0 0,-1 1 1 0 0,0-1 0 0 0,4 2 0 0 0,1 1 156 0 0,0 1 0 0 0,-1 0 0 0 0,0 0-1 0 0,0 1 1 0 0,0 0 0 0 0,0 0 0 0 0,-1 0 0 0 0,0 1-1 0 0,0 0 1 0 0,5 7 0 0 0,8 11 560 0 0,21 36 0 0 0,-33-49-558 0 0,25 40 367 0 0,-3 2 0 0 0,-2 1 0 0 0,-2 1-1 0 0,-3 1 1 0 0,-2 1 0 0 0,-3 1 0 0 0,-2 0 0 0 0,-3 2-1 0 0,9 107 1 0 0,-21-127-302 0 0,-2 0 0 0 0,-1 0 0 0 0,-2 0 0 0 0,-2-1 0 0 0,-1 0-1 0 0,-3-1 1 0 0,-19 51 0 0 0,-12 9 225 0 0,-80 138 0 0 0,70-148-523 0 0,-96 123 0 0 0,137-198-287 0 0,0-1-1 0 0,-1 0 1 0 0,-1 0-1 0 0,-20 14 1 0 0,18-16-1828 0 0,0 0 1 0 0,-18 7-1 0 0,-31 10-6006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1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6 223 0 0,'-2'-4'0'0'0,"0"4"0"0"0,-2-2 0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16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43 143 0 0,'-2'0'279'0'0,"0"0"-1"0"0,-1 0 0 0 0,1-1 0 0 0,0 1 0 0 0,0-1 0 0 0,-1 1 0 0 0,1-1 1 0 0,0 1-1 0 0,0-1 0 0 0,0 0 0 0 0,-4-2 0 0 0,-14-17 6344 0 0,8 7-1158 0 0,10 12-4598 0 0,2 1-846 0 0,0 0 0 0 0,0 0 0 0 0,0 0 0 0 0,-1 0 0 0 0,1 0 0 0 0,0 0 0 0 0,0 0 0 0 0,0 0 0 0 0,0 0 0 0 0,0-1 1 0 0,0 1-1 0 0,0 0 0 0 0,-1 0 0 0 0,1 0 0 0 0,0 0 0 0 0,0 0 0 0 0,0 0 0 0 0,0 0 0 0 0,0 0 0 0 0,0 0 1 0 0,0 0-1 0 0,-1 0 0 0 0,1 0 0 0 0,0 0 0 0 0,0 0 0 0 0,0 0 0 0 0,0 0 0 0 0,0 0 0 0 0,0 0 0 0 0,-1 0 1 0 0,1 0-1 0 0,0 1 0 0 0,0-1 0 0 0,0 0 0 0 0,0 0 0 0 0,0 0 0 0 0,0 0 0 0 0,0 0 0 0 0,0 0 0 0 0,-1 0 0 0 0,1 0 1 0 0,-2 4 75 0 0,0 0 0 0 0,0 0 1 0 0,0 0-1 0 0,0 1 1 0 0,0-1-1 0 0,1 0 0 0 0,0 1 1 0 0,0-1-1 0 0,0 1 1 0 0,0 8-1 0 0,0 6-41 0 0,3 25-1 0 0,0-21-37 0 0,4 57 67 0 0,4 0 0 0 0,4 0-1 0 0,25 84 1 0 0,7 26 177 0 0,21 198-1 0 0,-54-257-98 0 0,-11-103-115 0 0,-2 0 1 0 0,-5 45-1 0 0,3-62-280 0 0,2-9-974 0 0,-3-4-402 0 0,-10-6-78 0 0,4-9-9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04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26 117 3679 0 0,'-1'-2'284'0'0,"-20"-102"4824"0"0,18 93-3427 0 0,3 17 742 0 0,3 19-1327 0 0,141 593 880 0 0,-114-490-872 0 0,-7 1 0 0 0,8 140 0 0 0,-31-217-436 0 0,0-25-2178 0 0,-2-37-2480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16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3079 0 0,'1'-10'-161'0'0,"-1"0"-1"0"0,2 0 0 0 0,2-12 0 0 0,-2 13 967 0 0,1 0-1 0 0,0 0 1 0 0,0 0 0 0 0,5-8-1 0 0,-6 13-306 0 0,0 0 0 0 0,1 0 0 0 0,-1 1 1 0 0,1-1-1 0 0,-1 0 0 0 0,1 1 0 0 0,0 0 0 0 0,1 0 0 0 0,-1 0 0 0 0,0 0 0 0 0,1 0 0 0 0,0 0 0 0 0,-1 1 0 0 0,1 0 0 0 0,0 0 0 0 0,0 0 0 0 0,0 0 0 0 0,1 1 0 0 0,-1-1 0 0 0,0 1 1 0 0,9-1-1 0 0,-8 2-361 0 0,1 1 1 0 0,-1-1 0 0 0,0 1 0 0 0,0 0 0 0 0,0 1 0 0 0,0-1 0 0 0,0 1 0 0 0,0 0-1 0 0,-1 0 1 0 0,1 0 0 0 0,0 1 0 0 0,-1 0 0 0 0,5 3 0 0 0,2 3 30 0 0,0 0 1 0 0,-1 0 0 0 0,16 20 0 0 0,-15-15-121 0 0,-2 0 0 0 0,0 1 0 0 0,0 0 0 0 0,-1 1 0 0 0,-1 0 0 0 0,-1 0 0 0 0,-1 0 0 0 0,0 1 0 0 0,0 0 0 0 0,-2 0 0 0 0,0 0 0 0 0,-1 0 0 0 0,-1 28 1 0 0,-2-11 46 0 0,-1 0 0 0 0,-2 0 1 0 0,-1 0-1 0 0,-2-1 1 0 0,-22 64-1 0 0,16-60-460 0 0,-3 0 0 0 0,0-1 0 0 0,-3 0 0 0 0,-32 47 0 0 0,47-78 168 0 0,2-2-108 0 0,1-1 1 0 0,-1 1 0 0 0,0-1 0 0 0,1 0-1 0 0,-1 0 1 0 0,0 0 0 0 0,0 0 0 0 0,-1 0-1 0 0,1 0 1 0 0,0 0 0 0 0,-1-1-1 0 0,1 1 1 0 0,0-1 0 0 0,-6 2 0 0 0,-11 0-1990 0 0,15-3-10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17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162 139 3079 0 0,'-2'-33'272'0'0,"2"19"-272"0"0,0-3 0 0 0</inkml:trace>
  <inkml:trace contextRef="#ctx0" brushRef="#br0" timeOffset="1">90 5 2791 0 0,'-2'-4'3522'0'0,"-14"22"-992"0"0,9-6-1846 0 0,0 0-1 0 0,1 0 1 0 0,0 1-1 0 0,1 0 0 0 0,-4 14 1 0 0,-13 70 773 0 0,17-55-1224 0 0,1 0 1 0 0,3 84 0 0 0,22 85 1231 0 0,23 72-295 0 0,-30-220-680 0 0,3 1-1 0 0,33 83 1 0 0,-43-132-354 0 0,0-1 0 0 0,1 0 0 0 0,1 0 0 0 0,0 0 0 0 0,11 12 0 0 0,-14-19-91 0 0,1 0 0 0 0,-1 0 0 0 0,1-1-1 0 0,0 0 1 0 0,1 0 0 0 0,-1-1-1 0 0,1 0 1 0 0,0 0 0 0 0,1-1-1 0 0,9 4 1 0 0,-12-6-314 0 0,1-1-1 0 0,-1 0 1 0 0,0 0 0 0 0,1 0-1 0 0,-1-1 1 0 0,1 1 0 0 0,-1-2-1 0 0,1 1 1 0 0,9-2 0 0 0,3-4-1289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17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5783 0 0,'0'-2'444'0'0,"10"-27"5571"0"0,-6 29-5686 0 0,0 1 0 0 0,0-1 0 0 0,0 1 0 0 0,0 1 0 0 0,-1-1 0 0 0,1 0-1 0 0,0 1 1 0 0,0 0 0 0 0,-1 0 0 0 0,1 0 0 0 0,-1 0 0 0 0,0 1 0 0 0,0-1 0 0 0,0 1 0 0 0,4 3 0 0 0,6 8 148 0 0,21 28 1 0 0,-34-41-452 0 0,79 125 940 0 0,-15-18-659 0 0,-55-94-263 0 0,-6-8-79 0 0,1 0-1 0 0,0-1 0 0 0,0 0 0 0 0,0 0 0 0 0,8 7 1 0 0,-12-12-73 0 0,1 1 0 0 0,-1-1 0 0 0,0 0 0 0 0,1 0 0 0 0,-1 1 0 0 0,1-1 0 0 0,-1 0 1 0 0,1 0-1 0 0,-1 0 0 0 0,1 0 0 0 0,-1 0 0 0 0,1 0 0 0 0,-1 0 0 0 0,1 0 1 0 0,-1 0-1 0 0,1 0 0 0 0,-1 0 0 0 0,1 0 0 0 0,-1 0 0 0 0,0 0 0 0 0,1 0 0 0 0,-1 0 1 0 0,1 0-1 0 0,0-1 0 0 0,0 1-283 0 0,11-5-1487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17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415 129 5407 0 0,'-3'-4'58'0'0,"-1"-1"0"0"0,1 0-1 0 0,0 0 1 0 0,0 0-1 0 0,1-1 1 0 0,0 1 0 0 0,0-1-1 0 0,0 1 1 0 0,-1-7-1 0 0,2 5 531 0 0,-1-1 0 0 0,0 1 0 0 0,0-1 0 0 0,0 1 0 0 0,-1 0 0 0 0,0 0 0 0 0,-6-10 0 0 0,9 16-476 0 0,-1 1-1 0 0,1 0 1 0 0,-1 0-1 0 0,1-1 1 0 0,-1 1-1 0 0,1 0 0 0 0,-1 0 1 0 0,1 0-1 0 0,-1 0 1 0 0,1 0-1 0 0,-1-1 1 0 0,1 1-1 0 0,-1 0 0 0 0,1 0 1 0 0,-1 0-1 0 0,1 1 1 0 0,-1-1-1 0 0,0 0 1 0 0,1 0-1 0 0,-1 0 0 0 0,1 0 1 0 0,-1 0-1 0 0,0 1 1 0 0,-10 4 805 0 0,8-3-711 0 0,-1 1 0 0 0,1 0 0 0 0,0 0 0 0 0,0 0 0 0 0,0 0 0 0 0,0 1-1 0 0,0-1 1 0 0,1 1 0 0 0,-3 5 0 0 0,-17 39 365 0 0,14-30-258 0 0,-27 70 704 0 0,-31 124 1 0 0,54-171-772 0 0,-11 56 506 0 0,-16 162 0 0 0,20-115-508 0 0,-43 129-672 0 0,41-214 36 0 0,21-57 328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18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27 183 975 0 0,'-8'-66'1228'0'0,"7"48"575"0"0,-1 1-1 0 0,0-1 0 0 0,-6-17 1 0 0,3 13 804 0 0,4 15 1891 0 0,1 21-2719 0 0,43 311-371 0 0,-22-203-1094 0 0,17 96 378 0 0,28 234 52 0 0,-61-402-688 0 0,33 444 273 0 0,-17 0 422 0 0,-20-453-636 0 0,-1 0 1 0 0,-3 0-1 0 0,-1-1 0 0 0,-11 43 0 0 0,5-52-674 0 0,9-30 474 0 0,0 0 0 0 0,1 0 0 0 0,-1 0 0 0 0,0 1 0 0 0,0-1 0 0 0,0 0 0 0 0,0 0 0 0 0,0 0 0 0 0,0 0 0 0 0,0 0 0 0 0,0 0 0 0 0,0 0 0 0 0,0-1-1 0 0,0 1 1 0 0,-1 0 0 0 0,1-1 0 0 0,0 1 0 0 0,-1-1 0 0 0,-1 1 0 0 0,-8 0-2319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18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9903 0 0,'2'-6'139'0'0,"1"-1"0"0"0,0 0-1 0 0,0 1 1 0 0,0 0 0 0 0,1 0-1 0 0,6-8 1 0 0,-7 11-56 0 0,0-1-1 0 0,0 1 1 0 0,0 1-1 0 0,0-1 1 0 0,0 0-1 0 0,1 1 1 0 0,-1 0-1 0 0,1-1 1 0 0,0 1 0 0 0,-1 1-1 0 0,8-3 1 0 0,-10 3-16 0 0,0 1 1 0 0,0 0 0 0 0,0 0-1 0 0,0 0 1 0 0,0 0 0 0 0,0 1-1 0 0,0-1 1 0 0,0 0 0 0 0,0 0-1 0 0,0 1 1 0 0,0-1 0 0 0,0 0-1 0 0,0 1 1 0 0,0-1 0 0 0,0 1-1 0 0,0-1 1 0 0,-1 1 0 0 0,2 1 0 0 0,12 11 604 0 0,-9-6-482 0 0,-1 0 0 0 0,0 0 0 0 0,-1 0 0 0 0,1 1 0 0 0,-1-1-1 0 0,3 13 1 0 0,8 51 147 0 0,-6-25-101 0 0,-6-37-206 0 0,13 60 360 0 0,8 98 0 0 0,-22-157-378 0 0,2 142 417 0 0,-4-136-570 0 0,-1 0 0 0 0,0 0 0 0 0,-1 0 0 0 0,-1 0-1 0 0,0 0 1 0 0,-1-1 0 0 0,-9 18 0 0 0,11-27-850 0 0,0-1 0 0 0,0 0 1 0 0,-1 0-1 0 0,-7 9 0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19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6 407 7023 0 0,'-3'-36'422'0'0,"1"-1"-1"0"0,3-40 0 0 0,0 62 196 0 0,1 0-1 0 0,1 0 1 0 0,0 0 0 0 0,0 1-1 0 0,2-1 1 0 0,0 1 0 0 0,12-25 0 0 0,-12 31-342 0 0,1 0 1 0 0,0 1 0 0 0,0-1-1 0 0,0 1 1 0 0,1 1-1 0 0,-1-1 1 0 0,2 1 0 0 0,-1 1-1 0 0,1-1 1 0 0,0 1 0 0 0,0 0-1 0 0,0 1 1 0 0,14-5 0 0 0,-8 3 9 0 0,0 2 1 0 0,1 0 0 0 0,-1 1 0 0 0,1 0 0 0 0,-1 1-1 0 0,1 1 1 0 0,28 1 0 0 0,-37 0-208 0 0,0 1 1 0 0,0 0-1 0 0,0 1 0 0 0,0-1 1 0 0,0 1-1 0 0,-1 0 0 0 0,1 1 1 0 0,0-1-1 0 0,-1 1 0 0 0,0 0 1 0 0,0 1-1 0 0,0-1 0 0 0,0 1 1 0 0,0 0-1 0 0,-1 0 1 0 0,0 1-1 0 0,6 7 0 0 0,-5-7-55 0 0,-2 1 0 0 0,1 0 0 0 0,-1 0 0 0 0,0 0 0 0 0,0 0 0 0 0,0 1 0 0 0,-1-1 0 0 0,0 1 0 0 0,0-1 0 0 0,-1 1 0 0 0,0 0-1 0 0,0 0 1 0 0,0 0 0 0 0,-1-1 0 0 0,-1 11 0 0 0,-1-4-44 0 0,0 0-1 0 0,-1-1 0 0 0,0 1 1 0 0,-1-1-1 0 0,-1 1 0 0 0,0-1 1 0 0,-1-1-1 0 0,-11 19 0 0 0,2-8-515 0 0,-1-1 0 0 0,-2 0 0 0 0,-20 19-1 0 0,38-40 514 0 0,0 0-1 0 0,-1 0 1 0 0,1 1 0 0 0,0-1-1 0 0,0 0 1 0 0,0 0 0 0 0,0 0-1 0 0,0 1 1 0 0,-1-1-1 0 0,1 0 1 0 0,0 0 0 0 0,0 1-1 0 0,0-1 1 0 0,0 0 0 0 0,0 0-1 0 0,0 1 1 0 0,0-1-1 0 0,0 0 1 0 0,0 0 0 0 0,0 1-1 0 0,0-1 1 0 0,0 0 0 0 0,0 0-1 0 0,0 1 1 0 0,0-1-1 0 0,0 0 1 0 0,0 0 0 0 0,0 1-1 0 0,0-1 1 0 0,0 0-1 0 0,1 1 1 0 0,7 6-196 0 0,22 5 493 0 0,-16-7-284 0 0,168 85 1101 0 0,-161-77-931 0 0,-1 2-1 0 0,-1 0 0 0 0,0 2 1 0 0,32 35-1 0 0,-21-11-2326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19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1807 0 0,'1'-2'134'0'0,"2"-5"-565"0"0,2-3 1351 0 0,0 1 1 0 0,0-1 0 0 0,11-12-1 0 0,-14 19-394 0 0,1-1 1 0 0,0 1-1 0 0,1 1 0 0 0,-1-1 0 0 0,0 0 0 0 0,1 1 0 0 0,0 0 1 0 0,-1 0-1 0 0,1 0 0 0 0,0 0 0 0 0,0 1 0 0 0,8-3 1 0 0,-5 3-301 0 0,0 0 1 0 0,0 0 0 0 0,0 1-1 0 0,1 0 1 0 0,-1 0-1 0 0,0 1 1 0 0,0 0 0 0 0,0 0-1 0 0,1 1 1 0 0,-1 0-1 0 0,13 5 1 0 0,5 4 595 0 0,41 25-1 0 0,-61-33-737 0 0,22 14 237 0 0,-1 2 0 0 0,0 0 0 0 0,-2 2 0 0 0,0 0 0 0 0,-2 2 0 0 0,0 1 0 0 0,19 27 0 0 0,-14-12-47 0 0,-1 0-1 0 0,-3 1 1 0 0,-1 2 0 0 0,20 54-1 0 0,-29-60-154 0 0,-1 2 0 0 0,-1 0-1 0 0,-3 0 1 0 0,-1 1 0 0 0,-1 0-1 0 0,-3 1 1 0 0,-1-1 0 0 0,-4 49-1 0 0,-4-16-306 0 0,-3 0 0 0 0,-3-1 0 0 0,-3 0-1 0 0,-3-2 1 0 0,-28 69 0 0 0,35-114-896 0 0,-13 23 1 0 0,-3-3-4105 0 0,8-16-436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19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2271 0 0,'4'-7'79'0'0,"0"-1"-1"0"0,0 1 1 0 0,-1-1-1 0 0,4-12 1 0 0,-1 4 1267 0 0,-5 13-878 0 0,0 1-1 0 0,1 0 1 0 0,-1-1 0 0 0,1 1-1 0 0,0 0 1 0 0,0 0-1 0 0,0 0 1 0 0,7-7 7540 0 0,-9 11-7382 0 0,16 182 1147 0 0,-6-109-1452 0 0,54 415 1603 0 0,-33-279-1240 0 0,-14-104-411 0 0,8 79-90 0 0,-21-160-481 0 0,-4-24-48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20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31 216 10799 0 0,'0'-13'265'0'0,"1"1"0"0"0,0-1-1 0 0,1 1 1 0 0,0 0 0 0 0,1 0-1 0 0,0 0 1 0 0,1 0 0 0 0,0 0-1 0 0,1 1 1 0 0,1 0 0 0 0,0 0-1 0 0,0 0 1 0 0,15-19 0 0 0,-18 27-95 0 0,0 0 1 0 0,-1 1-1 0 0,1-1 1 0 0,0 1 0 0 0,0-1-1 0 0,0 1 1 0 0,1 0-1 0 0,-1 0 1 0 0,1 1 0 0 0,-1-1-1 0 0,1 1 1 0 0,-1-1-1 0 0,1 1 1 0 0,0 0 0 0 0,-1 1-1 0 0,1-1 1 0 0,0 0-1 0 0,0 1 1 0 0,0 0 0 0 0,0 0-1 0 0,-1 0 1 0 0,1 1-1 0 0,0-1 1 0 0,0 1-1 0 0,0 0 1 0 0,-1 0 0 0 0,1 0-1 0 0,0 1 1 0 0,-1-1-1 0 0,1 1 1 0 0,3 2 0 0 0,0 0-44 0 0,0 1 0 0 0,-1 0 0 0 0,1 0 0 0 0,-1 1 0 0 0,0 0 0 0 0,0 0 0 0 0,-1 0 1 0 0,0 1-1 0 0,0 0 0 0 0,0 0 0 0 0,-1 0 0 0 0,0 0 0 0 0,4 12 0 0 0,-4-8-83 0 0,-1 0-1 0 0,-1 0 1 0 0,1 0 0 0 0,-2 0-1 0 0,0 1 1 0 0,0-1 0 0 0,-1 0-1 0 0,0 1 1 0 0,-1-1 0 0 0,-4 22-1 0 0,1-19-6 0 0,0 0 1 0 0,0 0-1 0 0,-2-1 0 0 0,1 0 1 0 0,-2 0-1 0 0,0 0 0 0 0,0-1 1 0 0,-12 14-1 0 0,10-13-88 0 0,-16 18-1282 0 0,-36 38-1 0 0,54-62 1024 0 0,-1 1-1 0 0,-1-1 1 0 0,0 0 0 0 0,0-1 0 0 0,0 0-1 0 0,-1 0 1 0 0,1-1 0 0 0,-1-1-1 0 0,-18 7 1 0 0,26-11-117 0 0,0 1 1 0 0,0-1-1 0 0,0 1 1 0 0,-1-1-1 0 0,1 0 1 0 0,0 0-1 0 0,0 0 1 0 0,0 0-1 0 0,-4-1 1 0 0,-4-4-4400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01:04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5783 0 0,'0'0'444'0'0,"-8"4"-176"0"0,6-3-112 0 0,0 1-1 0 0,0 0 1 0 0,0 1-1 0 0,0-1 1 0 0,1 0-1 0 0,-1 1 1 0 0,1-1-1 0 0,-1 1 0 0 0,1-1 1 0 0,0 1-1 0 0,0-1 1 0 0,0 1-1 0 0,0 3 1 0 0,-7 36 497 0 0,7-21-329 0 0,1 0 0 0 0,1 1 0 0 0,0-2 0 0 0,6 25 1 0 0,23 80 2243 0 0,0-2-531 0 0,-15-51-1013 0 0,9 63 672 0 0,-22-119-1543 0 0,0 3-74 0 0,-1-6-4541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20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 15607 0 0,'0'0'1410'0'0,"-2"0"-1160"0"0,-6 5-247 0 0,0 0 0 0 0,0 1 0 0 0,0-1 1 0 0,1 2-1 0 0,0-1 0 0 0,-12 13 0 0 0,-34 51-83 0 0,45-57 70 0 0,-10 13 28 0 0,2 1 0 0 0,1 1 0 0 0,1 0 0 0 0,1 1 0 0 0,2 0 0 0 0,1 1 0 0 0,-11 55 0 0 0,10-28 451 0 0,3-1-1 0 0,0 105 0 0 0,9-122-197 0 0,2 0-1 0 0,1 0 1 0 0,3-1-1 0 0,1 0 1 0 0,13 40-1 0 0,-10-50 42 0 0,2-1-1 0 0,1 1 1 0 0,1-2-1 0 0,1 0 1 0 0,23 28-1 0 0,-33-47-407 0 0,0 0-1 0 0,0 0 1 0 0,1-1-1 0 0,0 1 0 0 0,12 7 1 0 0,-18-13-207 0 0,0-1 0 0 0,0 0 0 0 0,0 0 1 0 0,0 1-1 0 0,-1-1 0 0 0,1 0 1 0 0,0 0-1 0 0,0 0 0 0 0,0 0 1 0 0,0 0-1 0 0,0 0 0 0 0,0-1 1 0 0,0 1-1 0 0,0 0 0 0 0,0 0 1 0 0,0-1-1 0 0,-1 1 0 0 0,1-1 1 0 0,0 1-1 0 0,1-1 0 0 0,9-5-6874 0 0</inkml:trace>
  <inkml:trace contextRef="#ctx0" brushRef="#br0" timeOffset="1">626 464 13823 0 0,'0'0'1504'0'0,"1"2"-1309"0"0,2 32 384 0 0,-2 43-1 0 0,4 31 197 0 0,4 92 436 0 0,-4-58-597 0 0,-5-139-745 0 0,2 56-86 0 0,-4-21-5920 0 0,0-27 622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20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1 319 11887 0 0,'0'-16'130'0'0,"2"0"0"0"0,0 1-1 0 0,1-1 1 0 0,0 1-1 0 0,1 0 1 0 0,1 0 0 0 0,0 1-1 0 0,1-1 1 0 0,10-17-1 0 0,-6 16 478 0 0,0 0 0 0 0,1 0 0 0 0,1 1-1 0 0,25-26 1 0 0,-32 36-346 0 0,1 1 1 0 0,-1 0-1 0 0,1 0 1 0 0,0 0-1 0 0,0 0 0 0 0,0 1 1 0 0,1 0-1 0 0,-1 0 0 0 0,1 1 1 0 0,0-1-1 0 0,-1 2 1 0 0,1-1-1 0 0,0 1 0 0 0,0 0 1 0 0,0 0-1 0 0,10 1 1 0 0,-11 0-117 0 0,0 0 1 0 0,-1 1 0 0 0,1 0-1 0 0,0 0 1 0 0,0 1-1 0 0,-1-1 1 0 0,1 1 0 0 0,-1 0-1 0 0,1 1 1 0 0,8 5 0 0 0,-11-6-96 0 0,0 0 0 0 0,0 1 0 0 0,0 0 0 0 0,0 0 0 0 0,-1 0-1 0 0,1 0 1 0 0,-1 0 0 0 0,0 0 0 0 0,0 0 0 0 0,0 1 0 0 0,-1-1 0 0 0,1 1 0 0 0,-1 0 0 0 0,1-1 0 0 0,-1 1 0 0 0,-1 0 0 0 0,2 5 0 0 0,-1 1-24 0 0,0 1-1 0 0,-1 0 1 0 0,-1 0 0 0 0,1 0-1 0 0,-2 0 1 0 0,1 0 0 0 0,-1-1 0 0 0,-1 1-1 0 0,0-1 1 0 0,-7 15 0 0 0,-6 9-468 0 0,-33 55 1 0 0,22-45-386 0 0,7-16-10 0 0,19-27 688 0 0,1 18-278 0 0,2-15 449 0 0,-1 1-1 0 0,1 0 1 0 0,0-1 0 0 0,0 1 0 0 0,0-1-1 0 0,1 0 1 0 0,-1 0 0 0 0,1 0 0 0 0,0 0 0 0 0,0 0-1 0 0,0 0 1 0 0,7 4 0 0 0,5 5 76 0 0,32 19 0 0 0,-17-13 188 0 0,14 11-245 0 0,1-2 0 0 0,1-3 1 0 0,2-1-1 0 0,0-3 0 0 0,75 23 0 0 0,-89-37-4555 0 0,-29-6 1413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21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12095 0 0,'4'-8'192'0'0,"0"1"-1"0"0,0 0 0 0 0,0 0 0 0 0,1 1 1 0 0,0-1-1 0 0,1 1 0 0 0,11-11 0 0 0,-13 14-119 0 0,0 0-1 0 0,1 0 0 0 0,-1 1 0 0 0,1-1 1 0 0,-1 1-1 0 0,1 0 0 0 0,0 1 1 0 0,0-1-1 0 0,0 1 0 0 0,0 0 0 0 0,0 0 1 0 0,0 0-1 0 0,10 1 0 0 0,-7 0 88 0 0,0 1 1 0 0,0 0-1 0 0,0 1 0 0 0,1 0 0 0 0,-1 0 1 0 0,-1 1-1 0 0,1 0 0 0 0,0 0 0 0 0,-1 1 0 0 0,0 0 1 0 0,1 0-1 0 0,-2 1 0 0 0,1-1 0 0 0,11 12 1 0 0,-1 1 308 0 0,0 0 1 0 0,-1 2 0 0 0,23 36 0 0 0,-16-19-8 0 0,-1 2 0 0 0,-3 0 0 0 0,0 1 1 0 0,19 65-1 0 0,-23-52-121 0 0,-3 1 0 0 0,-2-1 0 0 0,4 67 0 0 0,-11-33-124 0 0,-4 0-1 0 0,-3-1 1 0 0,-4 0 0 0 0,-31 137-1 0 0,16-108-143 0 0,-23 88-3586 0 0,35-168 1700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21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4319 0 0,'1'-1'7148'0'0,"3"-1"-6477"0"0,0 0 0 0 0,0 0 0 0 0,0 1-1 0 0,0 0 1 0 0,0 0 0 0 0,7-2 0 0 0,9-1 515 0 0,20-7-160 0 0,0 1 0 0 0,53-4 1 0 0,83 0 1528 0 0,-98 12-7167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21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6191 0 0,'0'0'282'0'0,"-1"1"-8"0"0,0 0-226 0 0,1-1 0 0 0,0 0 0 0 0,-1 1 0 0 0,1-1 0 0 0,-1 1 0 0 0,1-1 0 0 0,0 0 0 0 0,-1 1 0 0 0,1-1 0 0 0,0 1 0 0 0,0-1 0 0 0,-1 1 0 0 0,1-1 0 0 0,0 1 0 0 0,0-1 0 0 0,0 1 0 0 0,-1-1 0 0 0,1 1 0 0 0,0 0 0 0 0,0-1 0 0 0,0 1 0 0 0,0-1 0 0 0,0 1 0 0 0,0-1 0 0 0,0 1-1 0 0,0-1 1 0 0,0 1 0 0 0,1-1 0 0 0,-1 1 0 0 0,0 0 0 0 0,0 0 0 0 0,8 10 2154 0 0,-8-11-2156 0 0,3 4 407 0 0,0 0 0 0 0,1-1 0 0 0,-1 0 0 0 0,0 1-1 0 0,1-1 1 0 0,0-1 0 0 0,0 1 0 0 0,0 0 0 0 0,0-1 0 0 0,0 0 0 0 0,0 0 0 0 0,1 0 0 0 0,-1 0 0 0 0,1-1-1 0 0,5 1 1 0 0,-1 0-556 0 0,0-1-1 0 0,0 0 0 0 0,0 0 0 0 0,0-1 0 0 0,0-1 1 0 0,0 1-1 0 0,9-3 0 0 0,-2-1-1659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3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1041 5783 0 0,'-17'-2'91'0'0,"-5"-2"99"0"0,1 2 0 0 0,-27 1-1 0 0,46 1 343 0 0,6 0-334 0 0,60-4 536 0 0,116-22 0 0 0,-79 9-121 0 0,42-4 205 0 0,306-49 1661 0 0,-104 15-879 0 0,-88 15-512 0 0,76-12 106 0 0,73-12 28 0 0,546-73 698 0 0,-916 132-1842 0 0,524-68 846 0 0,579-78 714 0 0,-885 116-1367 0 0,438-45 729 0 0,-305 36-410 0 0,32-4-51 0 0,208-33-70 0 0,-626 81-473 0 0,152-29-400 0 0,-228 43-3842 0 0,53-10 2813 0 0,-23 3-925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33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7055 0 0,'0'0'542'0'0,"2"-1"-353"0"0,3-3-1069 0 0,13-9 5448 0 0,-18 12-4444 0 0,1 1 0 0 0,0 0-1 0 0,-1 0 1 0 0,1 0 0 0 0,0 0 0 0 0,-1-1-1 0 0,1 1 1 0 0,0 0 0 0 0,0 0 0 0 0,-1 0-1 0 0,1 0 1 0 0,0 1 0 0 0,-1-1 0 0 0,1 0-1 0 0,0 0 1 0 0,-1 0 0 0 0,1 0-1 0 0,-1 1 1 0 0,1-1 0 0 0,0 0 0 0 0,-1 1-1 0 0,1-1 1 0 0,-1 0 0 0 0,1 1 0 0 0,-1-1-1 0 0,1 1 1 0 0,-1-1 0 0 0,1 1-1 0 0,-1-1 1 0 0,1 2 0 0 0,2 1-24 0 0,-1 1 1 0 0,0-1 0 0 0,-1 1-1 0 0,1-1 1 0 0,0 1-1 0 0,-1 0 1 0 0,0 0-1 0 0,0 0 1 0 0,1 6-1 0 0,1 39 21 0 0,-3-22 6 0 0,42 481 861 0 0,-37-460-940 0 0,-3 0 0 0 0,-2 1 0 0 0,-2-1 0 0 0,-14 87 0 0 0,14-126-92 0 0,-9 35-995 0 0,10-41 687 0 0,-1 0 1 0 0,1 0 0 0 0,0 0-1 0 0,-1 0 1 0 0,1 0-1 0 0,-1-1 1 0 0,0 1-1 0 0,0 0 1 0 0,0-1-1 0 0,-4 5 1 0 0,0-10-3128 0 0,-11-19 1635 0 0,3-5-4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33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1 507 6159 0 0,'17'-180'868'0'0,"-12"149"-23"0"0,2 0 1 0 0,1 1-1 0 0,21-50 1 0 0,-25 71-608 0 0,0 0 1 0 0,1 0 0 0 0,0 1 0 0 0,0 0 0 0 0,1 0-1 0 0,0 1 1 0 0,1-1 0 0 0,0 1 0 0 0,0 0-1 0 0,0 1 1 0 0,11-7 0 0 0,-7 6-23 0 0,1 0 0 0 0,0 2-1 0 0,0-1 1 0 0,1 1 0 0 0,-1 1 0 0 0,1 0 0 0 0,23-3 0 0 0,-9 2 343 0 0,0 2 0 0 0,54 1 1 0 0,-70 2-434 0 0,0 1 1 0 0,0 0 0 0 0,0 1-1 0 0,-1 0 1 0 0,1 1 0 0 0,-1 0 0 0 0,1 1-1 0 0,-1 0 1 0 0,0 1 0 0 0,13 8 0 0 0,-19-11-117 0 0,0 1 0 0 0,0 1 0 0 0,0-1 1 0 0,-1 1-1 0 0,1-1 0 0 0,-1 1 1 0 0,0 0-1 0 0,0 0 0 0 0,0 0 0 0 0,-1 1 1 0 0,1-1-1 0 0,-1 0 0 0 0,2 8 1 0 0,-2-5 4 0 0,-1 0 1 0 0,1 0-1 0 0,-1 0 1 0 0,-1 0-1 0 0,1 0 1 0 0,-1 0-1 0 0,0 1 1 0 0,-2 10-1 0 0,-1-3-46 0 0,-1 0 0 0 0,0 0 0 0 0,-1-1-1 0 0,-1 1 1 0 0,0-1 0 0 0,-1-1 0 0 0,-1 1-1 0 0,-9 14 1 0 0,8-16-1258 0 0,-1 0 0 0 0,0-1 0 0 0,-16 15 0 0 0,-6 0-4263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34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1 8863 0 0,'0'0'687'0'0,"-1"0"-448"0"0,-17 4-129 0 0,1 2 0 0 0,0-1 1 0 0,1 2-1 0 0,-1 0 0 0 0,1 1 1 0 0,1 1-1 0 0,-1 1 0 0 0,-16 13 1 0 0,15-9 14 0 0,0 0 0 0 0,1 2 0 0 0,0 0 0 0 0,1 0 0 0 0,1 2 0 0 0,-16 25 0 0 0,15-17 150 0 0,2 1 1 0 0,0 1 0 0 0,2 0 0 0 0,-9 35 0 0 0,9-20 388 0 0,3 0 0 0 0,-5 56 1 0 0,10-69 150 0 0,2 0 0 0 0,6 61 0 0 0,-3-77-598 0 0,1 0 0 0 0,0 0 0 0 0,1-1 1 0 0,0 1-1 0 0,1-1 0 0 0,0 0 0 0 0,1 0 0 0 0,13 19 1 0 0,-16-28-228 0 0,0 0 0 0 0,0 0 0 0 0,0 0 1 0 0,1-1-1 0 0,0 1 0 0 0,-1-1 1 0 0,1 0-1 0 0,1 0 0 0 0,-1 0 0 0 0,0-1 1 0 0,1 1-1 0 0,-1-1 0 0 0,1 0 1 0 0,0-1-1 0 0,0 1 0 0 0,5 1 1 0 0,1-2-507 0 0,-1 0 1 0 0,1 0-1 0 0,0-1 1 0 0,0 0-1 0 0,0-1 1 0 0,16-3-1 0 0,8-3-1284 0 0</inkml:trace>
  <inkml:trace contextRef="#ctx0" brushRef="#br0" timeOffset="1">856 239 12815 0 0,'0'0'1158'0'0,"0"2"-954"0"0,-31 238 721 0 0,27-187-511 0 0,2 64 0 0 0,3-68-33 0 0,-10 87 1 0 0,1-108-824 0 0,1-10-3858 0 0,1-8-836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9T05:57:34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0 244 7455 0 0,'1'-19'341'0'0,"1"1"0"0"0,6-27 0 0 0,-6 37 152 0 0,1 0 1 0 0,0 0-1 0 0,0 0 0 0 0,1 1 1 0 0,0-1-1 0 0,0 1 0 0 0,9-12 1 0 0,-7 12-235 0 0,-1 0 0 0 0,1 1 1 0 0,0 0-1 0 0,1 0 0 0 0,-1 1 1 0 0,1-1-1 0 0,1 1 0 0 0,-1 1 1 0 0,0 0-1 0 0,1 0 0 0 0,0 0 1 0 0,0 1-1 0 0,0 0 0 0 0,0 0 1 0 0,15-2-1 0 0,1 1 61 0 0,1 1 0 0 0,-1 1 1 0 0,30 1-1 0 0,-41 1-201 0 0,0 2 0 0 0,0-1-1 0 0,0 2 1 0 0,0-1 0 0 0,0 2 0 0 0,-1 0 0 0 0,20 9 0 0 0,-27-11-86 0 0,0 1 0 0 0,-1 0-1 0 0,1 0 1 0 0,-1 0 0 0 0,0 0 0 0 0,0 1 0 0 0,0-1-1 0 0,0 1 1 0 0,-1 0 0 0 0,1 1 0 0 0,-1-1 0 0 0,0 0 0 0 0,-1 1-1 0 0,1 0 1 0 0,-1-1 0 0 0,0 1 0 0 0,0 0 0 0 0,0 0 0 0 0,-1 1-1 0 0,2 7 1 0 0,-2-5-25 0 0,-1 0-1 0 0,1-1 0 0 0,-2 1 1 0 0,1 0-1 0 0,-1 0 1 0 0,0 0-1 0 0,-1-1 1 0 0,0 1-1 0 0,0-1 0 0 0,0 1 1 0 0,-1-1-1 0 0,0 0 1 0 0,-7 11-1 0 0,1-4-47 0 0,-2 1 1 0 0,1-2-1 0 0,-2 1 0 0 0,0-1 0 0 0,-19 15 1 0 0,-74 50-885 0 0,-29 9-623 0 0,132-86 1459 0 0,3 0-20 0 0,1-1 125 0 0,-1 1 1 0 0,1 0-1 0 0,-1-1 0 0 0,1 1 1 0 0,-1 0-1 0 0,0 0 0 0 0,0 0 1 0 0,2 1-1 0 0,4 3 92 0 0,10 3 55 0 0,1 0 1 0 0,0-1-1 0 0,29 7 0 0 0,-2 0 26 0 0,139 55 211 0 0,-163-61-821 0 0,0 0 0 0 0,35 6 0 0 0,-36-13-4904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6DBF-C77A-49A5-B34E-CF5766A17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1C2D4-FBE0-491D-BAF1-42AC06F3F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990CC-DE2A-4372-AE1D-0750D3E0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DEC8-CF15-4CC3-9DDD-23DC2126B03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8BCF2-B4C4-4489-810B-48B66A4B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A61BB-2871-4665-95CA-2BF9A62D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CC97-C060-4FCB-A092-DEDDE2F6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36FE6-BE90-49F5-8EA9-8A7A04D3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07719-9CA7-41B0-9A27-58E6D025B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6753A-B2A7-4983-B583-1A91B728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DEC8-CF15-4CC3-9DDD-23DC2126B03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002DC-2F8A-4FD8-BF03-2D2CDD39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E9DFA-478F-4F7F-BFFB-EF824755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CC97-C060-4FCB-A092-DEDDE2F6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1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280D39-161D-49A4-8545-95A9C5DB4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D6934-4837-4946-9DC7-793AA1EC5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1B3A-18F2-4886-9486-D0C192C3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DEC8-CF15-4CC3-9DDD-23DC2126B03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4B00E-FFEB-444C-B9A5-2A71A92E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2E83D-1235-48A0-A833-64CA5B3A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CC97-C060-4FCB-A092-DEDDE2F6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7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467F-55C4-4031-80C4-B5FFF2F5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4CA91-739B-4B73-88D6-C8910F88C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7D04B-03C8-4B80-B0C8-B6FEA6CF6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DEC8-CF15-4CC3-9DDD-23DC2126B03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50B88-26DA-451A-88CF-60F69713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487D7-687C-4B8E-860A-01B57D7B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CC97-C060-4FCB-A092-DEDDE2F6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9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912F-CA13-4281-8D26-62A5DF4C5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16467-B39F-47E6-B61A-FBFD9322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C9996-8150-4C5F-953F-2FEDBBE8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DEC8-CF15-4CC3-9DDD-23DC2126B03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34540-844B-45CB-9670-C57E6694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0D9A0-83F7-4908-8614-36CD1E16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CC97-C060-4FCB-A092-DEDDE2F6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2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38E3-DBCE-4228-843A-07DDF6B0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0E47-EA10-49EF-950E-6382BC248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26B32-36E2-42EB-BA18-B25CC45D5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21217-38D1-4607-90AA-E3E86961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DEC8-CF15-4CC3-9DDD-23DC2126B03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E1F19-E8B1-4199-A0F5-CC7A4761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6C70F-A9D9-4550-B687-908BD2D1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CC97-C060-4FCB-A092-DEDDE2F6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8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3A57-7B41-4E8B-BD9B-09320EC9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3B791-06B1-4970-B42E-EE0E2DFCE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2AD81-E927-4E72-85E4-1B7455EC5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D2D39-5152-463B-8E49-9F134B979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5910B-1DC7-48AE-828D-12E074F3E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76372-B30F-4DF2-A6FE-AC1FC1D7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DEC8-CF15-4CC3-9DDD-23DC2126B03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DB2687-3091-4EBB-A3DA-4981824E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82617-C58D-417A-85D4-57760A3E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CC97-C060-4FCB-A092-DEDDE2F6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8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CA07-8C42-4270-B37D-1A2AF7EC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DE17E-CE5D-4E0F-8C65-702C0B28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DEC8-CF15-4CC3-9DDD-23DC2126B03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FE4BC-DB9A-46D4-897C-D92258D8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C9590-F17B-4F2C-B2C8-5283BD63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CC97-C060-4FCB-A092-DEDDE2F6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9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AE3FE-5486-433A-ABDB-AAD1A3126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DEC8-CF15-4CC3-9DDD-23DC2126B03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CADC1-CE3C-452A-9BA8-AF6A0F52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FF41D-431B-4F62-8163-C3BB289F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CC97-C060-4FCB-A092-DEDDE2F6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C983-12B3-4175-85D8-07CB6D45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B4759-1702-47BE-A349-6A015705F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326A2-947A-438E-A358-598647EC7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26927-E79B-4D95-A37B-EF1E057F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DEC8-CF15-4CC3-9DDD-23DC2126B03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0A781-CD82-406C-AA8B-26608678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2D99C-56CE-48E7-975B-C8791767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CC97-C060-4FCB-A092-DEDDE2F6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9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8B6A-26A3-4490-B56E-0AEC99F74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2B6F4-3564-4762-89F4-05A71E9C1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715EE-302B-4A91-8C61-F3F672C31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3192B-86BF-452A-9D41-086A940E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DEC8-CF15-4CC3-9DDD-23DC2126B03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4A635-AFC0-437A-AFA9-D4A88EE5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34BB5-A3CF-47EF-9BBD-78A5C4AE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CC97-C060-4FCB-A092-DEDDE2F6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6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4E21E-C0CD-482B-A3EB-6B1FAA6E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32CB6-557B-4D2B-8CCD-24A71E37F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EE820-A224-4665-B6A9-1ED99571B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DEC8-CF15-4CC3-9DDD-23DC2126B03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207C5-37A7-4A26-AE37-C7DB5E841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605FB-ADE6-4589-A3A2-F91FC30D4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CCC97-C060-4FCB-A092-DEDDE2F6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1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99.png"/><Relationship Id="rId21" Type="http://schemas.openxmlformats.org/officeDocument/2006/relationships/image" Target="../media/image1062.png"/><Relationship Id="rId42" Type="http://schemas.openxmlformats.org/officeDocument/2006/relationships/customXml" Target="../ink/ink1306.xml"/><Relationship Id="rId63" Type="http://schemas.openxmlformats.org/officeDocument/2006/relationships/image" Target="../media/image986.png"/><Relationship Id="rId84" Type="http://schemas.openxmlformats.org/officeDocument/2006/relationships/customXml" Target="../ink/ink1327.xml"/><Relationship Id="rId138" Type="http://schemas.openxmlformats.org/officeDocument/2006/relationships/customXml" Target="../ink/ink1354.xml"/><Relationship Id="rId159" Type="http://schemas.openxmlformats.org/officeDocument/2006/relationships/image" Target="../media/image1118.png"/><Relationship Id="rId170" Type="http://schemas.openxmlformats.org/officeDocument/2006/relationships/customXml" Target="../ink/ink1370.xml"/><Relationship Id="rId191" Type="http://schemas.openxmlformats.org/officeDocument/2006/relationships/image" Target="../media/image1133.png"/><Relationship Id="rId205" Type="http://schemas.openxmlformats.org/officeDocument/2006/relationships/image" Target="../media/image1140.png"/><Relationship Id="rId226" Type="http://schemas.openxmlformats.org/officeDocument/2006/relationships/customXml" Target="../ink/ink1398.xml"/><Relationship Id="rId247" Type="http://schemas.openxmlformats.org/officeDocument/2006/relationships/image" Target="../media/image1161.png"/><Relationship Id="rId107" Type="http://schemas.openxmlformats.org/officeDocument/2006/relationships/image" Target="../media/image1094.png"/><Relationship Id="rId11" Type="http://schemas.openxmlformats.org/officeDocument/2006/relationships/image" Target="../media/image1057.png"/><Relationship Id="rId32" Type="http://schemas.openxmlformats.org/officeDocument/2006/relationships/customXml" Target="../ink/ink1301.xml"/><Relationship Id="rId53" Type="http://schemas.openxmlformats.org/officeDocument/2006/relationships/image" Target="../media/image981.png"/><Relationship Id="rId74" Type="http://schemas.openxmlformats.org/officeDocument/2006/relationships/customXml" Target="../ink/ink1322.xml"/><Relationship Id="rId128" Type="http://schemas.openxmlformats.org/officeDocument/2006/relationships/customXml" Target="../ink/ink1349.xml"/><Relationship Id="rId149" Type="http://schemas.openxmlformats.org/officeDocument/2006/relationships/image" Target="../media/image1114.png"/><Relationship Id="rId5" Type="http://schemas.openxmlformats.org/officeDocument/2006/relationships/image" Target="../media/image1054.png"/><Relationship Id="rId95" Type="http://schemas.openxmlformats.org/officeDocument/2006/relationships/image" Target="../media/image1090.png"/><Relationship Id="rId160" Type="http://schemas.openxmlformats.org/officeDocument/2006/relationships/customXml" Target="../ink/ink1365.xml"/><Relationship Id="rId181" Type="http://schemas.openxmlformats.org/officeDocument/2006/relationships/image" Target="../media/image1045.png"/><Relationship Id="rId216" Type="http://schemas.openxmlformats.org/officeDocument/2006/relationships/customXml" Target="../ink/ink1393.xml"/><Relationship Id="rId237" Type="http://schemas.openxmlformats.org/officeDocument/2006/relationships/image" Target="../media/image1156.png"/><Relationship Id="rId22" Type="http://schemas.openxmlformats.org/officeDocument/2006/relationships/customXml" Target="../ink/ink1296.xml"/><Relationship Id="rId43" Type="http://schemas.openxmlformats.org/officeDocument/2006/relationships/image" Target="../media/image976.png"/><Relationship Id="rId64" Type="http://schemas.openxmlformats.org/officeDocument/2006/relationships/customXml" Target="../ink/ink1317.xml"/><Relationship Id="rId118" Type="http://schemas.openxmlformats.org/officeDocument/2006/relationships/customXml" Target="../ink/ink1344.xml"/><Relationship Id="rId139" Type="http://schemas.openxmlformats.org/officeDocument/2006/relationships/image" Target="../media/image1110.png"/><Relationship Id="rId85" Type="http://schemas.openxmlformats.org/officeDocument/2006/relationships/image" Target="../media/image1087.png"/><Relationship Id="rId150" Type="http://schemas.openxmlformats.org/officeDocument/2006/relationships/customXml" Target="../ink/ink1360.xml"/><Relationship Id="rId171" Type="http://schemas.openxmlformats.org/officeDocument/2006/relationships/image" Target="../media/image1124.png"/><Relationship Id="rId192" Type="http://schemas.openxmlformats.org/officeDocument/2006/relationships/customXml" Target="../ink/ink1381.xml"/><Relationship Id="rId206" Type="http://schemas.openxmlformats.org/officeDocument/2006/relationships/customXml" Target="../ink/ink1388.xml"/><Relationship Id="rId227" Type="http://schemas.openxmlformats.org/officeDocument/2006/relationships/image" Target="../media/image1151.png"/><Relationship Id="rId12" Type="http://schemas.openxmlformats.org/officeDocument/2006/relationships/customXml" Target="../ink/ink1291.xml"/><Relationship Id="rId33" Type="http://schemas.openxmlformats.org/officeDocument/2006/relationships/image" Target="../media/image971.png"/><Relationship Id="rId108" Type="http://schemas.openxmlformats.org/officeDocument/2006/relationships/customXml" Target="../ink/ink1339.xml"/><Relationship Id="rId129" Type="http://schemas.openxmlformats.org/officeDocument/2006/relationships/image" Target="../media/image1105.png"/><Relationship Id="rId54" Type="http://schemas.openxmlformats.org/officeDocument/2006/relationships/customXml" Target="../ink/ink1312.xml"/><Relationship Id="rId75" Type="http://schemas.openxmlformats.org/officeDocument/2006/relationships/image" Target="../media/image1082.png"/><Relationship Id="rId96" Type="http://schemas.openxmlformats.org/officeDocument/2006/relationships/customXml" Target="../ink/ink1333.xml"/><Relationship Id="rId140" Type="http://schemas.openxmlformats.org/officeDocument/2006/relationships/customXml" Target="../ink/ink1355.xml"/><Relationship Id="rId161" Type="http://schemas.openxmlformats.org/officeDocument/2006/relationships/image" Target="../media/image1119.png"/><Relationship Id="rId182" Type="http://schemas.openxmlformats.org/officeDocument/2006/relationships/customXml" Target="../ink/ink1376.xml"/><Relationship Id="rId217" Type="http://schemas.openxmlformats.org/officeDocument/2006/relationships/image" Target="../media/image1146.png"/><Relationship Id="rId6" Type="http://schemas.openxmlformats.org/officeDocument/2006/relationships/customXml" Target="../ink/ink1288.xml"/><Relationship Id="rId238" Type="http://schemas.openxmlformats.org/officeDocument/2006/relationships/customXml" Target="../ink/ink1404.xml"/><Relationship Id="rId23" Type="http://schemas.openxmlformats.org/officeDocument/2006/relationships/image" Target="../media/image1063.png"/><Relationship Id="rId119" Type="http://schemas.openxmlformats.org/officeDocument/2006/relationships/image" Target="../media/image1100.png"/><Relationship Id="rId44" Type="http://schemas.openxmlformats.org/officeDocument/2006/relationships/customXml" Target="../ink/ink1307.xml"/><Relationship Id="rId65" Type="http://schemas.openxmlformats.org/officeDocument/2006/relationships/image" Target="../media/image987.png"/><Relationship Id="rId86" Type="http://schemas.openxmlformats.org/officeDocument/2006/relationships/customXml" Target="../ink/ink1328.xml"/><Relationship Id="rId130" Type="http://schemas.openxmlformats.org/officeDocument/2006/relationships/customXml" Target="../ink/ink1350.xml"/><Relationship Id="rId151" Type="http://schemas.openxmlformats.org/officeDocument/2006/relationships/image" Target="../media/image1030.png"/><Relationship Id="rId172" Type="http://schemas.openxmlformats.org/officeDocument/2006/relationships/customXml" Target="../ink/ink1371.xml"/><Relationship Id="rId193" Type="http://schemas.openxmlformats.org/officeDocument/2006/relationships/image" Target="../media/image1134.png"/><Relationship Id="rId207" Type="http://schemas.openxmlformats.org/officeDocument/2006/relationships/image" Target="../media/image1141.png"/><Relationship Id="rId228" Type="http://schemas.openxmlformats.org/officeDocument/2006/relationships/customXml" Target="../ink/ink1399.xml"/><Relationship Id="rId13" Type="http://schemas.openxmlformats.org/officeDocument/2006/relationships/image" Target="../media/image1058.png"/><Relationship Id="rId109" Type="http://schemas.openxmlformats.org/officeDocument/2006/relationships/image" Target="../media/image1095.png"/><Relationship Id="rId34" Type="http://schemas.openxmlformats.org/officeDocument/2006/relationships/customXml" Target="../ink/ink1302.xml"/><Relationship Id="rId55" Type="http://schemas.openxmlformats.org/officeDocument/2006/relationships/image" Target="../media/image1074.png"/><Relationship Id="rId76" Type="http://schemas.openxmlformats.org/officeDocument/2006/relationships/customXml" Target="../ink/ink1323.xml"/><Relationship Id="rId97" Type="http://schemas.openxmlformats.org/officeDocument/2006/relationships/image" Target="../media/image1003.png"/><Relationship Id="rId120" Type="http://schemas.openxmlformats.org/officeDocument/2006/relationships/customXml" Target="../ink/ink1345.xml"/><Relationship Id="rId141" Type="http://schemas.openxmlformats.org/officeDocument/2006/relationships/image" Target="../media/image1111.png"/><Relationship Id="rId7" Type="http://schemas.openxmlformats.org/officeDocument/2006/relationships/image" Target="../media/image1055.png"/><Relationship Id="rId162" Type="http://schemas.openxmlformats.org/officeDocument/2006/relationships/customXml" Target="../ink/ink1366.xml"/><Relationship Id="rId183" Type="http://schemas.openxmlformats.org/officeDocument/2006/relationships/image" Target="../media/image1129.png"/><Relationship Id="rId218" Type="http://schemas.openxmlformats.org/officeDocument/2006/relationships/customXml" Target="../ink/ink1394.xml"/><Relationship Id="rId239" Type="http://schemas.openxmlformats.org/officeDocument/2006/relationships/image" Target="../media/image1157.png"/><Relationship Id="rId24" Type="http://schemas.openxmlformats.org/officeDocument/2006/relationships/customXml" Target="../ink/ink1297.xml"/><Relationship Id="rId45" Type="http://schemas.openxmlformats.org/officeDocument/2006/relationships/image" Target="../media/image1070.png"/><Relationship Id="rId66" Type="http://schemas.openxmlformats.org/officeDocument/2006/relationships/customXml" Target="../ink/ink1318.xml"/><Relationship Id="rId87" Type="http://schemas.openxmlformats.org/officeDocument/2006/relationships/image" Target="../media/image998.png"/><Relationship Id="rId110" Type="http://schemas.openxmlformats.org/officeDocument/2006/relationships/customXml" Target="../ink/ink1340.xml"/><Relationship Id="rId131" Type="http://schemas.openxmlformats.org/officeDocument/2006/relationships/image" Target="../media/image1106.png"/><Relationship Id="rId152" Type="http://schemas.openxmlformats.org/officeDocument/2006/relationships/customXml" Target="../ink/ink1361.xml"/><Relationship Id="rId173" Type="http://schemas.openxmlformats.org/officeDocument/2006/relationships/image" Target="../media/image1125.png"/><Relationship Id="rId194" Type="http://schemas.openxmlformats.org/officeDocument/2006/relationships/customXml" Target="../ink/ink1382.xml"/><Relationship Id="rId208" Type="http://schemas.openxmlformats.org/officeDocument/2006/relationships/customXml" Target="../ink/ink1389.xml"/><Relationship Id="rId229" Type="http://schemas.openxmlformats.org/officeDocument/2006/relationships/image" Target="../media/image1152.png"/><Relationship Id="rId240" Type="http://schemas.openxmlformats.org/officeDocument/2006/relationships/customXml" Target="../ink/ink1405.xml"/><Relationship Id="rId14" Type="http://schemas.openxmlformats.org/officeDocument/2006/relationships/customXml" Target="../ink/ink1292.xml"/><Relationship Id="rId35" Type="http://schemas.openxmlformats.org/officeDocument/2006/relationships/image" Target="../media/image1067.png"/><Relationship Id="rId56" Type="http://schemas.openxmlformats.org/officeDocument/2006/relationships/customXml" Target="../ink/ink1313.xml"/><Relationship Id="rId77" Type="http://schemas.openxmlformats.org/officeDocument/2006/relationships/image" Target="../media/image1083.png"/><Relationship Id="rId100" Type="http://schemas.openxmlformats.org/officeDocument/2006/relationships/customXml" Target="../ink/ink1335.xml"/><Relationship Id="rId8" Type="http://schemas.openxmlformats.org/officeDocument/2006/relationships/customXml" Target="../ink/ink1289.xml"/><Relationship Id="rId98" Type="http://schemas.openxmlformats.org/officeDocument/2006/relationships/customXml" Target="../ink/ink1334.xml"/><Relationship Id="rId121" Type="http://schemas.openxmlformats.org/officeDocument/2006/relationships/image" Target="../media/image1101.png"/><Relationship Id="rId142" Type="http://schemas.openxmlformats.org/officeDocument/2006/relationships/customXml" Target="../ink/ink1356.xml"/><Relationship Id="rId163" Type="http://schemas.openxmlformats.org/officeDocument/2006/relationships/image" Target="../media/image1120.png"/><Relationship Id="rId184" Type="http://schemas.openxmlformats.org/officeDocument/2006/relationships/customXml" Target="../ink/ink1377.xml"/><Relationship Id="rId219" Type="http://schemas.openxmlformats.org/officeDocument/2006/relationships/image" Target="../media/image1147.png"/><Relationship Id="rId230" Type="http://schemas.openxmlformats.org/officeDocument/2006/relationships/customXml" Target="../ink/ink1400.xml"/><Relationship Id="rId25" Type="http://schemas.openxmlformats.org/officeDocument/2006/relationships/image" Target="../media/image1064.png"/><Relationship Id="rId46" Type="http://schemas.openxmlformats.org/officeDocument/2006/relationships/customXml" Target="../ink/ink1308.xml"/><Relationship Id="rId67" Type="http://schemas.openxmlformats.org/officeDocument/2006/relationships/image" Target="../media/image1078.png"/><Relationship Id="rId88" Type="http://schemas.openxmlformats.org/officeDocument/2006/relationships/customXml" Target="../ink/ink1329.xml"/><Relationship Id="rId111" Type="http://schemas.openxmlformats.org/officeDocument/2006/relationships/image" Target="../media/image1096.png"/><Relationship Id="rId132" Type="http://schemas.openxmlformats.org/officeDocument/2006/relationships/customXml" Target="../ink/ink1351.xml"/><Relationship Id="rId153" Type="http://schemas.openxmlformats.org/officeDocument/2006/relationships/image" Target="../media/image1115.png"/><Relationship Id="rId174" Type="http://schemas.openxmlformats.org/officeDocument/2006/relationships/customXml" Target="../ink/ink1372.xml"/><Relationship Id="rId195" Type="http://schemas.openxmlformats.org/officeDocument/2006/relationships/image" Target="../media/image1135.png"/><Relationship Id="rId209" Type="http://schemas.openxmlformats.org/officeDocument/2006/relationships/image" Target="../media/image1142.png"/><Relationship Id="rId220" Type="http://schemas.openxmlformats.org/officeDocument/2006/relationships/customXml" Target="../ink/ink1395.xml"/><Relationship Id="rId241" Type="http://schemas.openxmlformats.org/officeDocument/2006/relationships/image" Target="../media/image1158.png"/><Relationship Id="rId15" Type="http://schemas.openxmlformats.org/officeDocument/2006/relationships/image" Target="../media/image1059.png"/><Relationship Id="rId36" Type="http://schemas.openxmlformats.org/officeDocument/2006/relationships/customXml" Target="../ink/ink1303.xml"/><Relationship Id="rId57" Type="http://schemas.openxmlformats.org/officeDocument/2006/relationships/image" Target="../media/image1075.png"/><Relationship Id="rId10" Type="http://schemas.openxmlformats.org/officeDocument/2006/relationships/customXml" Target="../ink/ink1290.xml"/><Relationship Id="rId31" Type="http://schemas.openxmlformats.org/officeDocument/2006/relationships/image" Target="../media/image1066.png"/><Relationship Id="rId52" Type="http://schemas.openxmlformats.org/officeDocument/2006/relationships/customXml" Target="../ink/ink1311.xml"/><Relationship Id="rId73" Type="http://schemas.openxmlformats.org/officeDocument/2006/relationships/image" Target="../media/image1081.png"/><Relationship Id="rId78" Type="http://schemas.openxmlformats.org/officeDocument/2006/relationships/customXml" Target="../ink/ink1324.xml"/><Relationship Id="rId94" Type="http://schemas.openxmlformats.org/officeDocument/2006/relationships/customXml" Target="../ink/ink1332.xml"/><Relationship Id="rId99" Type="http://schemas.openxmlformats.org/officeDocument/2006/relationships/image" Target="../media/image1091.png"/><Relationship Id="rId101" Type="http://schemas.openxmlformats.org/officeDocument/2006/relationships/image" Target="../media/image1092.png"/><Relationship Id="rId122" Type="http://schemas.openxmlformats.org/officeDocument/2006/relationships/customXml" Target="../ink/ink1346.xml"/><Relationship Id="rId143" Type="http://schemas.openxmlformats.org/officeDocument/2006/relationships/image" Target="../media/image1112.png"/><Relationship Id="rId148" Type="http://schemas.openxmlformats.org/officeDocument/2006/relationships/customXml" Target="../ink/ink1359.xml"/><Relationship Id="rId164" Type="http://schemas.openxmlformats.org/officeDocument/2006/relationships/customXml" Target="../ink/ink1367.xml"/><Relationship Id="rId169" Type="http://schemas.openxmlformats.org/officeDocument/2006/relationships/image" Target="../media/image1123.png"/><Relationship Id="rId185" Type="http://schemas.openxmlformats.org/officeDocument/2006/relationships/image" Target="../media/image1130.png"/><Relationship Id="rId4" Type="http://schemas.openxmlformats.org/officeDocument/2006/relationships/customXml" Target="../ink/ink1287.xml"/><Relationship Id="rId9" Type="http://schemas.openxmlformats.org/officeDocument/2006/relationships/image" Target="../media/image1056.png"/><Relationship Id="rId180" Type="http://schemas.openxmlformats.org/officeDocument/2006/relationships/customXml" Target="../ink/ink1375.xml"/><Relationship Id="rId210" Type="http://schemas.openxmlformats.org/officeDocument/2006/relationships/customXml" Target="../ink/ink1390.xml"/><Relationship Id="rId215" Type="http://schemas.openxmlformats.org/officeDocument/2006/relationships/image" Target="../media/image1145.png"/><Relationship Id="rId236" Type="http://schemas.openxmlformats.org/officeDocument/2006/relationships/customXml" Target="../ink/ink1403.xml"/><Relationship Id="rId26" Type="http://schemas.openxmlformats.org/officeDocument/2006/relationships/customXml" Target="../ink/ink1298.xml"/><Relationship Id="rId231" Type="http://schemas.openxmlformats.org/officeDocument/2006/relationships/image" Target="../media/image1153.png"/><Relationship Id="rId47" Type="http://schemas.openxmlformats.org/officeDocument/2006/relationships/image" Target="../media/image1071.png"/><Relationship Id="rId68" Type="http://schemas.openxmlformats.org/officeDocument/2006/relationships/customXml" Target="../ink/ink1319.xml"/><Relationship Id="rId89" Type="http://schemas.openxmlformats.org/officeDocument/2006/relationships/image" Target="../media/image1088.png"/><Relationship Id="rId112" Type="http://schemas.openxmlformats.org/officeDocument/2006/relationships/customXml" Target="../ink/ink1341.xml"/><Relationship Id="rId133" Type="http://schemas.openxmlformats.org/officeDocument/2006/relationships/image" Target="../media/image1107.png"/><Relationship Id="rId154" Type="http://schemas.openxmlformats.org/officeDocument/2006/relationships/customXml" Target="../ink/ink1362.xml"/><Relationship Id="rId175" Type="http://schemas.openxmlformats.org/officeDocument/2006/relationships/image" Target="../media/image1126.png"/><Relationship Id="rId196" Type="http://schemas.openxmlformats.org/officeDocument/2006/relationships/customXml" Target="../ink/ink1383.xml"/><Relationship Id="rId200" Type="http://schemas.openxmlformats.org/officeDocument/2006/relationships/customXml" Target="../ink/ink1385.xml"/><Relationship Id="rId16" Type="http://schemas.openxmlformats.org/officeDocument/2006/relationships/customXml" Target="../ink/ink1293.xml"/><Relationship Id="rId221" Type="http://schemas.openxmlformats.org/officeDocument/2006/relationships/image" Target="../media/image1148.png"/><Relationship Id="rId242" Type="http://schemas.openxmlformats.org/officeDocument/2006/relationships/customXml" Target="../ink/ink1406.xml"/><Relationship Id="rId37" Type="http://schemas.openxmlformats.org/officeDocument/2006/relationships/image" Target="../media/image1068.png"/><Relationship Id="rId58" Type="http://schemas.openxmlformats.org/officeDocument/2006/relationships/customXml" Target="../ink/ink1314.xml"/><Relationship Id="rId79" Type="http://schemas.openxmlformats.org/officeDocument/2006/relationships/image" Target="../media/image1084.png"/><Relationship Id="rId102" Type="http://schemas.openxmlformats.org/officeDocument/2006/relationships/customXml" Target="../ink/ink1336.xml"/><Relationship Id="rId123" Type="http://schemas.openxmlformats.org/officeDocument/2006/relationships/image" Target="../media/image1102.png"/><Relationship Id="rId144" Type="http://schemas.openxmlformats.org/officeDocument/2006/relationships/customXml" Target="../ink/ink1357.xml"/><Relationship Id="rId90" Type="http://schemas.openxmlformats.org/officeDocument/2006/relationships/customXml" Target="../ink/ink1330.xml"/><Relationship Id="rId165" Type="http://schemas.openxmlformats.org/officeDocument/2006/relationships/image" Target="../media/image1121.png"/><Relationship Id="rId186" Type="http://schemas.openxmlformats.org/officeDocument/2006/relationships/customXml" Target="../ink/ink1378.xml"/><Relationship Id="rId211" Type="http://schemas.openxmlformats.org/officeDocument/2006/relationships/image" Target="../media/image1143.png"/><Relationship Id="rId232" Type="http://schemas.openxmlformats.org/officeDocument/2006/relationships/customXml" Target="../ink/ink1401.xml"/><Relationship Id="rId27" Type="http://schemas.openxmlformats.org/officeDocument/2006/relationships/image" Target="../media/image1065.png"/><Relationship Id="rId48" Type="http://schemas.openxmlformats.org/officeDocument/2006/relationships/customXml" Target="../ink/ink1309.xml"/><Relationship Id="rId69" Type="http://schemas.openxmlformats.org/officeDocument/2006/relationships/image" Target="../media/image1079.png"/><Relationship Id="rId113" Type="http://schemas.openxmlformats.org/officeDocument/2006/relationships/image" Target="../media/image1097.png"/><Relationship Id="rId134" Type="http://schemas.openxmlformats.org/officeDocument/2006/relationships/customXml" Target="../ink/ink1352.xml"/><Relationship Id="rId80" Type="http://schemas.openxmlformats.org/officeDocument/2006/relationships/customXml" Target="../ink/ink1325.xml"/><Relationship Id="rId155" Type="http://schemas.openxmlformats.org/officeDocument/2006/relationships/image" Target="../media/image1116.png"/><Relationship Id="rId176" Type="http://schemas.openxmlformats.org/officeDocument/2006/relationships/customXml" Target="../ink/ink1373.xml"/><Relationship Id="rId197" Type="http://schemas.openxmlformats.org/officeDocument/2006/relationships/image" Target="../media/image1136.png"/><Relationship Id="rId201" Type="http://schemas.openxmlformats.org/officeDocument/2006/relationships/image" Target="../media/image1138.png"/><Relationship Id="rId222" Type="http://schemas.openxmlformats.org/officeDocument/2006/relationships/customXml" Target="../ink/ink1396.xml"/><Relationship Id="rId243" Type="http://schemas.openxmlformats.org/officeDocument/2006/relationships/image" Target="../media/image1159.png"/><Relationship Id="rId17" Type="http://schemas.openxmlformats.org/officeDocument/2006/relationships/image" Target="../media/image1060.png"/><Relationship Id="rId38" Type="http://schemas.openxmlformats.org/officeDocument/2006/relationships/customXml" Target="../ink/ink1304.xml"/><Relationship Id="rId59" Type="http://schemas.openxmlformats.org/officeDocument/2006/relationships/image" Target="../media/image1076.png"/><Relationship Id="rId103" Type="http://schemas.openxmlformats.org/officeDocument/2006/relationships/image" Target="../media/image1006.png"/><Relationship Id="rId124" Type="http://schemas.openxmlformats.org/officeDocument/2006/relationships/customXml" Target="../ink/ink1347.xml"/><Relationship Id="rId70" Type="http://schemas.openxmlformats.org/officeDocument/2006/relationships/customXml" Target="../ink/ink1320.xml"/><Relationship Id="rId91" Type="http://schemas.openxmlformats.org/officeDocument/2006/relationships/image" Target="../media/image1000.png"/><Relationship Id="rId145" Type="http://schemas.openxmlformats.org/officeDocument/2006/relationships/image" Target="../media/image1113.png"/><Relationship Id="rId166" Type="http://schemas.openxmlformats.org/officeDocument/2006/relationships/customXml" Target="../ink/ink1368.xml"/><Relationship Id="rId187" Type="http://schemas.openxmlformats.org/officeDocument/2006/relationships/image" Target="../media/image113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91.xml"/><Relationship Id="rId233" Type="http://schemas.openxmlformats.org/officeDocument/2006/relationships/image" Target="../media/image1154.png"/><Relationship Id="rId28" Type="http://schemas.openxmlformats.org/officeDocument/2006/relationships/customXml" Target="../ink/ink1299.xml"/><Relationship Id="rId49" Type="http://schemas.openxmlformats.org/officeDocument/2006/relationships/image" Target="../media/image1072.png"/><Relationship Id="rId114" Type="http://schemas.openxmlformats.org/officeDocument/2006/relationships/customXml" Target="../ink/ink1342.xml"/><Relationship Id="rId60" Type="http://schemas.openxmlformats.org/officeDocument/2006/relationships/customXml" Target="../ink/ink1315.xml"/><Relationship Id="rId81" Type="http://schemas.openxmlformats.org/officeDocument/2006/relationships/image" Target="../media/image1085.png"/><Relationship Id="rId135" Type="http://schemas.openxmlformats.org/officeDocument/2006/relationships/image" Target="../media/image1108.png"/><Relationship Id="rId156" Type="http://schemas.openxmlformats.org/officeDocument/2006/relationships/customXml" Target="../ink/ink1363.xml"/><Relationship Id="rId177" Type="http://schemas.openxmlformats.org/officeDocument/2006/relationships/image" Target="../media/image1127.png"/><Relationship Id="rId198" Type="http://schemas.openxmlformats.org/officeDocument/2006/relationships/customXml" Target="../ink/ink1384.xml"/><Relationship Id="rId202" Type="http://schemas.openxmlformats.org/officeDocument/2006/relationships/customXml" Target="../ink/ink1386.xml"/><Relationship Id="rId223" Type="http://schemas.openxmlformats.org/officeDocument/2006/relationships/image" Target="../media/image1149.png"/><Relationship Id="rId244" Type="http://schemas.openxmlformats.org/officeDocument/2006/relationships/customXml" Target="../ink/ink1407.xml"/><Relationship Id="rId18" Type="http://schemas.openxmlformats.org/officeDocument/2006/relationships/customXml" Target="../ink/ink1294.xml"/><Relationship Id="rId39" Type="http://schemas.openxmlformats.org/officeDocument/2006/relationships/image" Target="../media/image974.png"/><Relationship Id="rId50" Type="http://schemas.openxmlformats.org/officeDocument/2006/relationships/customXml" Target="../ink/ink1310.xml"/><Relationship Id="rId104" Type="http://schemas.openxmlformats.org/officeDocument/2006/relationships/customXml" Target="../ink/ink1337.xml"/><Relationship Id="rId125" Type="http://schemas.openxmlformats.org/officeDocument/2006/relationships/image" Target="../media/image1103.png"/><Relationship Id="rId146" Type="http://schemas.openxmlformats.org/officeDocument/2006/relationships/customXml" Target="../ink/ink1358.xml"/><Relationship Id="rId167" Type="http://schemas.openxmlformats.org/officeDocument/2006/relationships/image" Target="../media/image1122.png"/><Relationship Id="rId188" Type="http://schemas.openxmlformats.org/officeDocument/2006/relationships/customXml" Target="../ink/ink1379.xml"/><Relationship Id="rId71" Type="http://schemas.openxmlformats.org/officeDocument/2006/relationships/image" Target="../media/image1080.png"/><Relationship Id="rId92" Type="http://schemas.openxmlformats.org/officeDocument/2006/relationships/customXml" Target="../ink/ink1331.xml"/><Relationship Id="rId213" Type="http://schemas.openxmlformats.org/officeDocument/2006/relationships/image" Target="../media/image1144.png"/><Relationship Id="rId234" Type="http://schemas.openxmlformats.org/officeDocument/2006/relationships/customXml" Target="../ink/ink1402.xml"/><Relationship Id="rId2" Type="http://schemas.openxmlformats.org/officeDocument/2006/relationships/customXml" Target="../ink/ink1286.xml"/><Relationship Id="rId29" Type="http://schemas.openxmlformats.org/officeDocument/2006/relationships/image" Target="../media/image969.png"/><Relationship Id="rId40" Type="http://schemas.openxmlformats.org/officeDocument/2006/relationships/customXml" Target="../ink/ink1305.xml"/><Relationship Id="rId115" Type="http://schemas.openxmlformats.org/officeDocument/2006/relationships/image" Target="../media/image1098.png"/><Relationship Id="rId136" Type="http://schemas.openxmlformats.org/officeDocument/2006/relationships/customXml" Target="../ink/ink1353.xml"/><Relationship Id="rId157" Type="http://schemas.openxmlformats.org/officeDocument/2006/relationships/image" Target="../media/image1117.png"/><Relationship Id="rId178" Type="http://schemas.openxmlformats.org/officeDocument/2006/relationships/customXml" Target="../ink/ink1374.xml"/><Relationship Id="rId61" Type="http://schemas.openxmlformats.org/officeDocument/2006/relationships/image" Target="../media/image1077.png"/><Relationship Id="rId82" Type="http://schemas.openxmlformats.org/officeDocument/2006/relationships/customXml" Target="../ink/ink1326.xml"/><Relationship Id="rId199" Type="http://schemas.openxmlformats.org/officeDocument/2006/relationships/image" Target="../media/image1137.png"/><Relationship Id="rId203" Type="http://schemas.openxmlformats.org/officeDocument/2006/relationships/image" Target="../media/image1139.png"/><Relationship Id="rId19" Type="http://schemas.openxmlformats.org/officeDocument/2006/relationships/image" Target="../media/image1061.png"/><Relationship Id="rId224" Type="http://schemas.openxmlformats.org/officeDocument/2006/relationships/customXml" Target="../ink/ink1397.xml"/><Relationship Id="rId245" Type="http://schemas.openxmlformats.org/officeDocument/2006/relationships/image" Target="../media/image1160.png"/><Relationship Id="rId30" Type="http://schemas.openxmlformats.org/officeDocument/2006/relationships/customXml" Target="../ink/ink1300.xml"/><Relationship Id="rId105" Type="http://schemas.openxmlformats.org/officeDocument/2006/relationships/image" Target="../media/image1093.png"/><Relationship Id="rId126" Type="http://schemas.openxmlformats.org/officeDocument/2006/relationships/customXml" Target="../ink/ink1348.xml"/><Relationship Id="rId147" Type="http://schemas.openxmlformats.org/officeDocument/2006/relationships/image" Target="../media/image1028.png"/><Relationship Id="rId168" Type="http://schemas.openxmlformats.org/officeDocument/2006/relationships/customXml" Target="../ink/ink1369.xml"/><Relationship Id="rId51" Type="http://schemas.openxmlformats.org/officeDocument/2006/relationships/image" Target="../media/image1073.png"/><Relationship Id="rId72" Type="http://schemas.openxmlformats.org/officeDocument/2006/relationships/customXml" Target="../ink/ink1321.xml"/><Relationship Id="rId93" Type="http://schemas.openxmlformats.org/officeDocument/2006/relationships/image" Target="../media/image1089.png"/><Relationship Id="rId189" Type="http://schemas.openxmlformats.org/officeDocument/2006/relationships/image" Target="../media/image1132.png"/><Relationship Id="rId3" Type="http://schemas.openxmlformats.org/officeDocument/2006/relationships/image" Target="../media/image1053.png"/><Relationship Id="rId214" Type="http://schemas.openxmlformats.org/officeDocument/2006/relationships/customXml" Target="../ink/ink1392.xml"/><Relationship Id="rId235" Type="http://schemas.openxmlformats.org/officeDocument/2006/relationships/image" Target="../media/image1155.png"/><Relationship Id="rId116" Type="http://schemas.openxmlformats.org/officeDocument/2006/relationships/customXml" Target="../ink/ink1343.xml"/><Relationship Id="rId137" Type="http://schemas.openxmlformats.org/officeDocument/2006/relationships/image" Target="../media/image1109.png"/><Relationship Id="rId158" Type="http://schemas.openxmlformats.org/officeDocument/2006/relationships/customXml" Target="../ink/ink1364.xml"/><Relationship Id="rId20" Type="http://schemas.openxmlformats.org/officeDocument/2006/relationships/customXml" Target="../ink/ink1295.xml"/><Relationship Id="rId41" Type="http://schemas.openxmlformats.org/officeDocument/2006/relationships/image" Target="../media/image1069.png"/><Relationship Id="rId62" Type="http://schemas.openxmlformats.org/officeDocument/2006/relationships/customXml" Target="../ink/ink1316.xml"/><Relationship Id="rId83" Type="http://schemas.openxmlformats.org/officeDocument/2006/relationships/image" Target="../media/image1086.png"/><Relationship Id="rId179" Type="http://schemas.openxmlformats.org/officeDocument/2006/relationships/image" Target="../media/image1128.png"/><Relationship Id="rId190" Type="http://schemas.openxmlformats.org/officeDocument/2006/relationships/customXml" Target="../ink/ink1380.xml"/><Relationship Id="rId204" Type="http://schemas.openxmlformats.org/officeDocument/2006/relationships/customXml" Target="../ink/ink1387.xml"/><Relationship Id="rId225" Type="http://schemas.openxmlformats.org/officeDocument/2006/relationships/image" Target="../media/image1150.png"/><Relationship Id="rId246" Type="http://schemas.openxmlformats.org/officeDocument/2006/relationships/customXml" Target="../ink/ink1408.xml"/><Relationship Id="rId106" Type="http://schemas.openxmlformats.org/officeDocument/2006/relationships/customXml" Target="../ink/ink1338.xml"/><Relationship Id="rId127" Type="http://schemas.openxmlformats.org/officeDocument/2006/relationships/image" Target="../media/image1104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19.png"/><Relationship Id="rId299" Type="http://schemas.openxmlformats.org/officeDocument/2006/relationships/image" Target="../media/image1310.png"/><Relationship Id="rId21" Type="http://schemas.openxmlformats.org/officeDocument/2006/relationships/image" Target="../media/image1171.png"/><Relationship Id="rId63" Type="http://schemas.openxmlformats.org/officeDocument/2006/relationships/image" Target="../media/image1192.png"/><Relationship Id="rId159" Type="http://schemas.openxmlformats.org/officeDocument/2006/relationships/image" Target="../media/image1240.png"/><Relationship Id="rId324" Type="http://schemas.openxmlformats.org/officeDocument/2006/relationships/customXml" Target="../ink/ink1570.xml"/><Relationship Id="rId366" Type="http://schemas.openxmlformats.org/officeDocument/2006/relationships/customXml" Target="../ink/ink1591.xml"/><Relationship Id="rId170" Type="http://schemas.openxmlformats.org/officeDocument/2006/relationships/customXml" Target="../ink/ink1493.xml"/><Relationship Id="rId226" Type="http://schemas.openxmlformats.org/officeDocument/2006/relationships/customXml" Target="../ink/ink1521.xml"/><Relationship Id="rId268" Type="http://schemas.openxmlformats.org/officeDocument/2006/relationships/customXml" Target="../ink/ink1542.xml"/><Relationship Id="rId32" Type="http://schemas.openxmlformats.org/officeDocument/2006/relationships/customXml" Target="../ink/ink1424.xml"/><Relationship Id="rId74" Type="http://schemas.openxmlformats.org/officeDocument/2006/relationships/customXml" Target="../ink/ink1445.xml"/><Relationship Id="rId128" Type="http://schemas.openxmlformats.org/officeDocument/2006/relationships/customXml" Target="../ink/ink1472.xml"/><Relationship Id="rId335" Type="http://schemas.openxmlformats.org/officeDocument/2006/relationships/image" Target="../media/image1328.png"/><Relationship Id="rId377" Type="http://schemas.openxmlformats.org/officeDocument/2006/relationships/image" Target="../media/image1349.png"/><Relationship Id="rId5" Type="http://schemas.openxmlformats.org/officeDocument/2006/relationships/image" Target="../media/image1163.png"/><Relationship Id="rId181" Type="http://schemas.openxmlformats.org/officeDocument/2006/relationships/image" Target="../media/image1251.png"/><Relationship Id="rId237" Type="http://schemas.openxmlformats.org/officeDocument/2006/relationships/image" Target="../media/image1279.png"/><Relationship Id="rId402" Type="http://schemas.openxmlformats.org/officeDocument/2006/relationships/customXml" Target="../ink/ink1609.xml"/><Relationship Id="rId279" Type="http://schemas.openxmlformats.org/officeDocument/2006/relationships/image" Target="../media/image1300.png"/><Relationship Id="rId43" Type="http://schemas.openxmlformats.org/officeDocument/2006/relationships/image" Target="../media/image1182.png"/><Relationship Id="rId139" Type="http://schemas.openxmlformats.org/officeDocument/2006/relationships/image" Target="../media/image1230.png"/><Relationship Id="rId290" Type="http://schemas.openxmlformats.org/officeDocument/2006/relationships/customXml" Target="../ink/ink1553.xml"/><Relationship Id="rId304" Type="http://schemas.openxmlformats.org/officeDocument/2006/relationships/customXml" Target="../ink/ink1560.xml"/><Relationship Id="rId346" Type="http://schemas.openxmlformats.org/officeDocument/2006/relationships/customXml" Target="../ink/ink1581.xml"/><Relationship Id="rId388" Type="http://schemas.openxmlformats.org/officeDocument/2006/relationships/customXml" Target="../ink/ink1602.xml"/><Relationship Id="rId85" Type="http://schemas.openxmlformats.org/officeDocument/2006/relationships/image" Target="../media/image1203.png"/><Relationship Id="rId150" Type="http://schemas.openxmlformats.org/officeDocument/2006/relationships/customXml" Target="../ink/ink1483.xml"/><Relationship Id="rId192" Type="http://schemas.openxmlformats.org/officeDocument/2006/relationships/customXml" Target="../ink/ink1504.xml"/><Relationship Id="rId206" Type="http://schemas.openxmlformats.org/officeDocument/2006/relationships/customXml" Target="../ink/ink1511.xml"/><Relationship Id="rId413" Type="http://schemas.openxmlformats.org/officeDocument/2006/relationships/image" Target="../media/image1367.png"/><Relationship Id="rId248" Type="http://schemas.openxmlformats.org/officeDocument/2006/relationships/customXml" Target="../ink/ink1532.xml"/><Relationship Id="rId12" Type="http://schemas.openxmlformats.org/officeDocument/2006/relationships/customXml" Target="../ink/ink1414.xml"/><Relationship Id="rId108" Type="http://schemas.openxmlformats.org/officeDocument/2006/relationships/customXml" Target="../ink/ink1462.xml"/><Relationship Id="rId315" Type="http://schemas.openxmlformats.org/officeDocument/2006/relationships/image" Target="../media/image1318.png"/><Relationship Id="rId357" Type="http://schemas.openxmlformats.org/officeDocument/2006/relationships/image" Target="../media/image1339.png"/><Relationship Id="rId54" Type="http://schemas.openxmlformats.org/officeDocument/2006/relationships/customXml" Target="../ink/ink1435.xml"/><Relationship Id="rId96" Type="http://schemas.openxmlformats.org/officeDocument/2006/relationships/customXml" Target="../ink/ink1456.xml"/><Relationship Id="rId161" Type="http://schemas.openxmlformats.org/officeDocument/2006/relationships/image" Target="../media/image1241.png"/><Relationship Id="rId217" Type="http://schemas.openxmlformats.org/officeDocument/2006/relationships/image" Target="../media/image1269.png"/><Relationship Id="rId399" Type="http://schemas.openxmlformats.org/officeDocument/2006/relationships/image" Target="../media/image1360.png"/><Relationship Id="rId259" Type="http://schemas.openxmlformats.org/officeDocument/2006/relationships/image" Target="../media/image1290.png"/><Relationship Id="rId23" Type="http://schemas.openxmlformats.org/officeDocument/2006/relationships/image" Target="../media/image1172.png"/><Relationship Id="rId119" Type="http://schemas.openxmlformats.org/officeDocument/2006/relationships/image" Target="../media/image1220.png"/><Relationship Id="rId270" Type="http://schemas.openxmlformats.org/officeDocument/2006/relationships/customXml" Target="../ink/ink1543.xml"/><Relationship Id="rId326" Type="http://schemas.openxmlformats.org/officeDocument/2006/relationships/customXml" Target="../ink/ink1571.xml"/><Relationship Id="rId65" Type="http://schemas.openxmlformats.org/officeDocument/2006/relationships/image" Target="../media/image1193.png"/><Relationship Id="rId130" Type="http://schemas.openxmlformats.org/officeDocument/2006/relationships/customXml" Target="../ink/ink1473.xml"/><Relationship Id="rId368" Type="http://schemas.openxmlformats.org/officeDocument/2006/relationships/customXml" Target="../ink/ink1592.xml"/><Relationship Id="rId172" Type="http://schemas.openxmlformats.org/officeDocument/2006/relationships/customXml" Target="../ink/ink1494.xml"/><Relationship Id="rId228" Type="http://schemas.openxmlformats.org/officeDocument/2006/relationships/customXml" Target="../ink/ink1522.xml"/><Relationship Id="rId281" Type="http://schemas.openxmlformats.org/officeDocument/2006/relationships/image" Target="../media/image1301.png"/><Relationship Id="rId337" Type="http://schemas.openxmlformats.org/officeDocument/2006/relationships/image" Target="../media/image1329.png"/><Relationship Id="rId34" Type="http://schemas.openxmlformats.org/officeDocument/2006/relationships/customXml" Target="../ink/ink1425.xml"/><Relationship Id="rId76" Type="http://schemas.openxmlformats.org/officeDocument/2006/relationships/customXml" Target="../ink/ink1446.xml"/><Relationship Id="rId141" Type="http://schemas.openxmlformats.org/officeDocument/2006/relationships/image" Target="../media/image1231.png"/><Relationship Id="rId379" Type="http://schemas.openxmlformats.org/officeDocument/2006/relationships/image" Target="../media/image1350.png"/><Relationship Id="rId7" Type="http://schemas.openxmlformats.org/officeDocument/2006/relationships/image" Target="../media/image1164.png"/><Relationship Id="rId183" Type="http://schemas.openxmlformats.org/officeDocument/2006/relationships/image" Target="../media/image1252.png"/><Relationship Id="rId239" Type="http://schemas.openxmlformats.org/officeDocument/2006/relationships/image" Target="../media/image1280.png"/><Relationship Id="rId390" Type="http://schemas.openxmlformats.org/officeDocument/2006/relationships/customXml" Target="../ink/ink1603.xml"/><Relationship Id="rId404" Type="http://schemas.openxmlformats.org/officeDocument/2006/relationships/customXml" Target="../ink/ink1610.xml"/><Relationship Id="rId250" Type="http://schemas.openxmlformats.org/officeDocument/2006/relationships/customXml" Target="../ink/ink1533.xml"/><Relationship Id="rId292" Type="http://schemas.openxmlformats.org/officeDocument/2006/relationships/customXml" Target="../ink/ink1554.xml"/><Relationship Id="rId306" Type="http://schemas.openxmlformats.org/officeDocument/2006/relationships/customXml" Target="../ink/ink1561.xml"/><Relationship Id="rId45" Type="http://schemas.openxmlformats.org/officeDocument/2006/relationships/image" Target="../media/image1183.png"/><Relationship Id="rId87" Type="http://schemas.openxmlformats.org/officeDocument/2006/relationships/image" Target="../media/image1204.png"/><Relationship Id="rId110" Type="http://schemas.openxmlformats.org/officeDocument/2006/relationships/customXml" Target="../ink/ink1463.xml"/><Relationship Id="rId348" Type="http://schemas.openxmlformats.org/officeDocument/2006/relationships/customXml" Target="../ink/ink1582.xml"/><Relationship Id="rId152" Type="http://schemas.openxmlformats.org/officeDocument/2006/relationships/customXml" Target="../ink/ink1484.xml"/><Relationship Id="rId194" Type="http://schemas.openxmlformats.org/officeDocument/2006/relationships/customXml" Target="../ink/ink1505.xml"/><Relationship Id="rId208" Type="http://schemas.openxmlformats.org/officeDocument/2006/relationships/customXml" Target="../ink/ink1512.xml"/><Relationship Id="rId261" Type="http://schemas.openxmlformats.org/officeDocument/2006/relationships/image" Target="../media/image1291.png"/><Relationship Id="rId14" Type="http://schemas.openxmlformats.org/officeDocument/2006/relationships/customXml" Target="../ink/ink1415.xml"/><Relationship Id="rId56" Type="http://schemas.openxmlformats.org/officeDocument/2006/relationships/customXml" Target="../ink/ink1436.xml"/><Relationship Id="rId317" Type="http://schemas.openxmlformats.org/officeDocument/2006/relationships/image" Target="../media/image1319.png"/><Relationship Id="rId359" Type="http://schemas.openxmlformats.org/officeDocument/2006/relationships/image" Target="../media/image1340.png"/><Relationship Id="rId98" Type="http://schemas.openxmlformats.org/officeDocument/2006/relationships/customXml" Target="../ink/ink1457.xml"/><Relationship Id="rId121" Type="http://schemas.openxmlformats.org/officeDocument/2006/relationships/image" Target="../media/image1221.png"/><Relationship Id="rId163" Type="http://schemas.openxmlformats.org/officeDocument/2006/relationships/image" Target="../media/image1242.png"/><Relationship Id="rId219" Type="http://schemas.openxmlformats.org/officeDocument/2006/relationships/image" Target="../media/image1270.png"/><Relationship Id="rId370" Type="http://schemas.openxmlformats.org/officeDocument/2006/relationships/customXml" Target="../ink/ink1593.xml"/><Relationship Id="rId230" Type="http://schemas.openxmlformats.org/officeDocument/2006/relationships/customXml" Target="../ink/ink1523.xml"/><Relationship Id="rId25" Type="http://schemas.openxmlformats.org/officeDocument/2006/relationships/image" Target="../media/image1173.png"/><Relationship Id="rId67" Type="http://schemas.openxmlformats.org/officeDocument/2006/relationships/image" Target="../media/image1194.png"/><Relationship Id="rId272" Type="http://schemas.openxmlformats.org/officeDocument/2006/relationships/customXml" Target="../ink/ink1544.xml"/><Relationship Id="rId328" Type="http://schemas.openxmlformats.org/officeDocument/2006/relationships/customXml" Target="../ink/ink1572.xml"/><Relationship Id="rId132" Type="http://schemas.openxmlformats.org/officeDocument/2006/relationships/customXml" Target="../ink/ink1474.xml"/><Relationship Id="rId174" Type="http://schemas.openxmlformats.org/officeDocument/2006/relationships/customXml" Target="../ink/ink1495.xml"/><Relationship Id="rId381" Type="http://schemas.openxmlformats.org/officeDocument/2006/relationships/image" Target="../media/image1351.png"/><Relationship Id="rId241" Type="http://schemas.openxmlformats.org/officeDocument/2006/relationships/image" Target="../media/image1281.png"/><Relationship Id="rId36" Type="http://schemas.openxmlformats.org/officeDocument/2006/relationships/customXml" Target="../ink/ink1426.xml"/><Relationship Id="rId283" Type="http://schemas.openxmlformats.org/officeDocument/2006/relationships/image" Target="../media/image1302.png"/><Relationship Id="rId339" Type="http://schemas.openxmlformats.org/officeDocument/2006/relationships/image" Target="../media/image1330.png"/><Relationship Id="rId78" Type="http://schemas.openxmlformats.org/officeDocument/2006/relationships/customXml" Target="../ink/ink1447.xml"/><Relationship Id="rId101" Type="http://schemas.openxmlformats.org/officeDocument/2006/relationships/image" Target="../media/image1211.png"/><Relationship Id="rId143" Type="http://schemas.openxmlformats.org/officeDocument/2006/relationships/image" Target="../media/image1232.png"/><Relationship Id="rId185" Type="http://schemas.openxmlformats.org/officeDocument/2006/relationships/image" Target="../media/image1253.png"/><Relationship Id="rId350" Type="http://schemas.openxmlformats.org/officeDocument/2006/relationships/customXml" Target="../ink/ink1583.xml"/><Relationship Id="rId406" Type="http://schemas.openxmlformats.org/officeDocument/2006/relationships/customXml" Target="../ink/ink1611.xml"/><Relationship Id="rId9" Type="http://schemas.openxmlformats.org/officeDocument/2006/relationships/image" Target="../media/image1165.png"/><Relationship Id="rId210" Type="http://schemas.openxmlformats.org/officeDocument/2006/relationships/customXml" Target="../ink/ink1513.xml"/><Relationship Id="rId392" Type="http://schemas.openxmlformats.org/officeDocument/2006/relationships/customXml" Target="../ink/ink1604.xml"/><Relationship Id="rId252" Type="http://schemas.openxmlformats.org/officeDocument/2006/relationships/customXml" Target="../ink/ink1534.xml"/><Relationship Id="rId294" Type="http://schemas.openxmlformats.org/officeDocument/2006/relationships/customXml" Target="../ink/ink1555.xml"/><Relationship Id="rId308" Type="http://schemas.openxmlformats.org/officeDocument/2006/relationships/customXml" Target="../ink/ink1562.xml"/><Relationship Id="rId47" Type="http://schemas.openxmlformats.org/officeDocument/2006/relationships/image" Target="../media/image1184.png"/><Relationship Id="rId89" Type="http://schemas.openxmlformats.org/officeDocument/2006/relationships/image" Target="../media/image1205.png"/><Relationship Id="rId112" Type="http://schemas.openxmlformats.org/officeDocument/2006/relationships/customXml" Target="../ink/ink1464.xml"/><Relationship Id="rId154" Type="http://schemas.openxmlformats.org/officeDocument/2006/relationships/customXml" Target="../ink/ink1485.xml"/><Relationship Id="rId361" Type="http://schemas.openxmlformats.org/officeDocument/2006/relationships/image" Target="../media/image1341.png"/><Relationship Id="rId196" Type="http://schemas.openxmlformats.org/officeDocument/2006/relationships/customXml" Target="../ink/ink1506.xml"/><Relationship Id="rId16" Type="http://schemas.openxmlformats.org/officeDocument/2006/relationships/customXml" Target="../ink/ink1416.xml"/><Relationship Id="rId221" Type="http://schemas.openxmlformats.org/officeDocument/2006/relationships/image" Target="../media/image1271.png"/><Relationship Id="rId263" Type="http://schemas.openxmlformats.org/officeDocument/2006/relationships/image" Target="../media/image1292.png"/><Relationship Id="rId319" Type="http://schemas.openxmlformats.org/officeDocument/2006/relationships/image" Target="../media/image1320.png"/><Relationship Id="rId58" Type="http://schemas.openxmlformats.org/officeDocument/2006/relationships/customXml" Target="../ink/ink1437.xml"/><Relationship Id="rId123" Type="http://schemas.openxmlformats.org/officeDocument/2006/relationships/image" Target="../media/image1222.png"/><Relationship Id="rId330" Type="http://schemas.openxmlformats.org/officeDocument/2006/relationships/customXml" Target="../ink/ink1573.xml"/><Relationship Id="rId165" Type="http://schemas.openxmlformats.org/officeDocument/2006/relationships/image" Target="../media/image1243.png"/><Relationship Id="rId372" Type="http://schemas.openxmlformats.org/officeDocument/2006/relationships/customXml" Target="../ink/ink1594.xml"/><Relationship Id="rId232" Type="http://schemas.openxmlformats.org/officeDocument/2006/relationships/customXml" Target="../ink/ink1524.xml"/><Relationship Id="rId274" Type="http://schemas.openxmlformats.org/officeDocument/2006/relationships/customXml" Target="../ink/ink1545.xml"/><Relationship Id="rId27" Type="http://schemas.openxmlformats.org/officeDocument/2006/relationships/image" Target="../media/image1174.png"/><Relationship Id="rId69" Type="http://schemas.openxmlformats.org/officeDocument/2006/relationships/image" Target="../media/image1195.png"/><Relationship Id="rId134" Type="http://schemas.openxmlformats.org/officeDocument/2006/relationships/customXml" Target="../ink/ink1475.xml"/><Relationship Id="rId80" Type="http://schemas.openxmlformats.org/officeDocument/2006/relationships/customXml" Target="../ink/ink1448.xml"/><Relationship Id="rId155" Type="http://schemas.openxmlformats.org/officeDocument/2006/relationships/image" Target="../media/image1238.png"/><Relationship Id="rId176" Type="http://schemas.openxmlformats.org/officeDocument/2006/relationships/customXml" Target="../ink/ink1496.xml"/><Relationship Id="rId197" Type="http://schemas.openxmlformats.org/officeDocument/2006/relationships/image" Target="../media/image1259.png"/><Relationship Id="rId341" Type="http://schemas.openxmlformats.org/officeDocument/2006/relationships/image" Target="../media/image1331.png"/><Relationship Id="rId362" Type="http://schemas.openxmlformats.org/officeDocument/2006/relationships/customXml" Target="../ink/ink1589.xml"/><Relationship Id="rId383" Type="http://schemas.openxmlformats.org/officeDocument/2006/relationships/image" Target="../media/image1352.png"/><Relationship Id="rId201" Type="http://schemas.openxmlformats.org/officeDocument/2006/relationships/image" Target="../media/image1261.png"/><Relationship Id="rId222" Type="http://schemas.openxmlformats.org/officeDocument/2006/relationships/customXml" Target="../ink/ink1519.xml"/><Relationship Id="rId243" Type="http://schemas.openxmlformats.org/officeDocument/2006/relationships/image" Target="../media/image1282.png"/><Relationship Id="rId264" Type="http://schemas.openxmlformats.org/officeDocument/2006/relationships/customXml" Target="../ink/ink1540.xml"/><Relationship Id="rId285" Type="http://schemas.openxmlformats.org/officeDocument/2006/relationships/image" Target="../media/image1303.png"/><Relationship Id="rId17" Type="http://schemas.openxmlformats.org/officeDocument/2006/relationships/image" Target="../media/image1169.png"/><Relationship Id="rId38" Type="http://schemas.openxmlformats.org/officeDocument/2006/relationships/customXml" Target="../ink/ink1427.xml"/><Relationship Id="rId59" Type="http://schemas.openxmlformats.org/officeDocument/2006/relationships/image" Target="../media/image1190.png"/><Relationship Id="rId103" Type="http://schemas.openxmlformats.org/officeDocument/2006/relationships/image" Target="../media/image1212.png"/><Relationship Id="rId124" Type="http://schemas.openxmlformats.org/officeDocument/2006/relationships/customXml" Target="../ink/ink1470.xml"/><Relationship Id="rId310" Type="http://schemas.openxmlformats.org/officeDocument/2006/relationships/customXml" Target="../ink/ink1563.xml"/><Relationship Id="rId70" Type="http://schemas.openxmlformats.org/officeDocument/2006/relationships/customXml" Target="../ink/ink1443.xml"/><Relationship Id="rId91" Type="http://schemas.openxmlformats.org/officeDocument/2006/relationships/image" Target="../media/image1206.png"/><Relationship Id="rId145" Type="http://schemas.openxmlformats.org/officeDocument/2006/relationships/image" Target="../media/image1233.png"/><Relationship Id="rId166" Type="http://schemas.openxmlformats.org/officeDocument/2006/relationships/customXml" Target="../ink/ink1491.xml"/><Relationship Id="rId187" Type="http://schemas.openxmlformats.org/officeDocument/2006/relationships/image" Target="../media/image1254.png"/><Relationship Id="rId331" Type="http://schemas.openxmlformats.org/officeDocument/2006/relationships/image" Target="../media/image1326.png"/><Relationship Id="rId352" Type="http://schemas.openxmlformats.org/officeDocument/2006/relationships/customXml" Target="../ink/ink1584.xml"/><Relationship Id="rId373" Type="http://schemas.openxmlformats.org/officeDocument/2006/relationships/image" Target="../media/image1347.png"/><Relationship Id="rId394" Type="http://schemas.openxmlformats.org/officeDocument/2006/relationships/customXml" Target="../ink/ink1605.xml"/><Relationship Id="rId408" Type="http://schemas.openxmlformats.org/officeDocument/2006/relationships/customXml" Target="../ink/ink1612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514.xml"/><Relationship Id="rId233" Type="http://schemas.openxmlformats.org/officeDocument/2006/relationships/image" Target="../media/image1277.png"/><Relationship Id="rId254" Type="http://schemas.openxmlformats.org/officeDocument/2006/relationships/customXml" Target="../ink/ink1535.xml"/><Relationship Id="rId28" Type="http://schemas.openxmlformats.org/officeDocument/2006/relationships/customXml" Target="../ink/ink1422.xml"/><Relationship Id="rId49" Type="http://schemas.openxmlformats.org/officeDocument/2006/relationships/image" Target="../media/image1185.png"/><Relationship Id="rId114" Type="http://schemas.openxmlformats.org/officeDocument/2006/relationships/customXml" Target="../ink/ink1465.xml"/><Relationship Id="rId275" Type="http://schemas.openxmlformats.org/officeDocument/2006/relationships/image" Target="../media/image1298.png"/><Relationship Id="rId296" Type="http://schemas.openxmlformats.org/officeDocument/2006/relationships/customXml" Target="../ink/ink1556.xml"/><Relationship Id="rId300" Type="http://schemas.openxmlformats.org/officeDocument/2006/relationships/customXml" Target="../ink/ink1558.xml"/><Relationship Id="rId60" Type="http://schemas.openxmlformats.org/officeDocument/2006/relationships/customXml" Target="../ink/ink1438.xml"/><Relationship Id="rId81" Type="http://schemas.openxmlformats.org/officeDocument/2006/relationships/image" Target="../media/image1201.png"/><Relationship Id="rId135" Type="http://schemas.openxmlformats.org/officeDocument/2006/relationships/image" Target="../media/image1228.png"/><Relationship Id="rId156" Type="http://schemas.openxmlformats.org/officeDocument/2006/relationships/customXml" Target="../ink/ink1486.xml"/><Relationship Id="rId177" Type="http://schemas.openxmlformats.org/officeDocument/2006/relationships/image" Target="../media/image1249.png"/><Relationship Id="rId198" Type="http://schemas.openxmlformats.org/officeDocument/2006/relationships/customXml" Target="../ink/ink1507.xml"/><Relationship Id="rId321" Type="http://schemas.openxmlformats.org/officeDocument/2006/relationships/image" Target="../media/image1321.png"/><Relationship Id="rId342" Type="http://schemas.openxmlformats.org/officeDocument/2006/relationships/customXml" Target="../ink/ink1579.xml"/><Relationship Id="rId363" Type="http://schemas.openxmlformats.org/officeDocument/2006/relationships/image" Target="../media/image1342.png"/><Relationship Id="rId384" Type="http://schemas.openxmlformats.org/officeDocument/2006/relationships/customXml" Target="../ink/ink1600.xml"/><Relationship Id="rId202" Type="http://schemas.openxmlformats.org/officeDocument/2006/relationships/customXml" Target="../ink/ink1509.xml"/><Relationship Id="rId223" Type="http://schemas.openxmlformats.org/officeDocument/2006/relationships/image" Target="../media/image1272.png"/><Relationship Id="rId244" Type="http://schemas.openxmlformats.org/officeDocument/2006/relationships/customXml" Target="../ink/ink1530.xml"/><Relationship Id="rId18" Type="http://schemas.openxmlformats.org/officeDocument/2006/relationships/customXml" Target="../ink/ink1417.xml"/><Relationship Id="rId39" Type="http://schemas.openxmlformats.org/officeDocument/2006/relationships/image" Target="../media/image1180.png"/><Relationship Id="rId265" Type="http://schemas.openxmlformats.org/officeDocument/2006/relationships/image" Target="../media/image1293.png"/><Relationship Id="rId286" Type="http://schemas.openxmlformats.org/officeDocument/2006/relationships/customXml" Target="../ink/ink1551.xml"/><Relationship Id="rId50" Type="http://schemas.openxmlformats.org/officeDocument/2006/relationships/customXml" Target="../ink/ink1433.xml"/><Relationship Id="rId104" Type="http://schemas.openxmlformats.org/officeDocument/2006/relationships/customXml" Target="../ink/ink1460.xml"/><Relationship Id="rId125" Type="http://schemas.openxmlformats.org/officeDocument/2006/relationships/image" Target="../media/image1223.png"/><Relationship Id="rId146" Type="http://schemas.openxmlformats.org/officeDocument/2006/relationships/customXml" Target="../ink/ink1481.xml"/><Relationship Id="rId167" Type="http://schemas.openxmlformats.org/officeDocument/2006/relationships/image" Target="../media/image1244.png"/><Relationship Id="rId188" Type="http://schemas.openxmlformats.org/officeDocument/2006/relationships/customXml" Target="../ink/ink1502.xml"/><Relationship Id="rId311" Type="http://schemas.openxmlformats.org/officeDocument/2006/relationships/image" Target="../media/image1316.png"/><Relationship Id="rId332" Type="http://schemas.openxmlformats.org/officeDocument/2006/relationships/customXml" Target="../ink/ink1574.xml"/><Relationship Id="rId353" Type="http://schemas.openxmlformats.org/officeDocument/2006/relationships/image" Target="../media/image1337.png"/><Relationship Id="rId374" Type="http://schemas.openxmlformats.org/officeDocument/2006/relationships/customXml" Target="../ink/ink1595.xml"/><Relationship Id="rId395" Type="http://schemas.openxmlformats.org/officeDocument/2006/relationships/image" Target="../media/image1358.png"/><Relationship Id="rId409" Type="http://schemas.openxmlformats.org/officeDocument/2006/relationships/image" Target="../media/image1365.png"/><Relationship Id="rId71" Type="http://schemas.openxmlformats.org/officeDocument/2006/relationships/image" Target="../media/image1196.png"/><Relationship Id="rId92" Type="http://schemas.openxmlformats.org/officeDocument/2006/relationships/customXml" Target="../ink/ink1454.xml"/><Relationship Id="rId213" Type="http://schemas.openxmlformats.org/officeDocument/2006/relationships/image" Target="../media/image1267.png"/><Relationship Id="rId234" Type="http://schemas.openxmlformats.org/officeDocument/2006/relationships/customXml" Target="../ink/ink1525.xml"/><Relationship Id="rId2" Type="http://schemas.openxmlformats.org/officeDocument/2006/relationships/customXml" Target="../ink/ink1409.xml"/><Relationship Id="rId29" Type="http://schemas.openxmlformats.org/officeDocument/2006/relationships/image" Target="../media/image1175.png"/><Relationship Id="rId255" Type="http://schemas.openxmlformats.org/officeDocument/2006/relationships/image" Target="../media/image1288.png"/><Relationship Id="rId276" Type="http://schemas.openxmlformats.org/officeDocument/2006/relationships/customXml" Target="../ink/ink1546.xml"/><Relationship Id="rId297" Type="http://schemas.openxmlformats.org/officeDocument/2006/relationships/image" Target="../media/image1309.png"/><Relationship Id="rId40" Type="http://schemas.openxmlformats.org/officeDocument/2006/relationships/customXml" Target="../ink/ink1428.xml"/><Relationship Id="rId115" Type="http://schemas.openxmlformats.org/officeDocument/2006/relationships/image" Target="../media/image1218.png"/><Relationship Id="rId136" Type="http://schemas.openxmlformats.org/officeDocument/2006/relationships/customXml" Target="../ink/ink1476.xml"/><Relationship Id="rId157" Type="http://schemas.openxmlformats.org/officeDocument/2006/relationships/image" Target="../media/image1239.png"/><Relationship Id="rId178" Type="http://schemas.openxmlformats.org/officeDocument/2006/relationships/customXml" Target="../ink/ink1497.xml"/><Relationship Id="rId301" Type="http://schemas.openxmlformats.org/officeDocument/2006/relationships/image" Target="../media/image1311.png"/><Relationship Id="rId322" Type="http://schemas.openxmlformats.org/officeDocument/2006/relationships/customXml" Target="../ink/ink1569.xml"/><Relationship Id="rId343" Type="http://schemas.openxmlformats.org/officeDocument/2006/relationships/image" Target="../media/image1332.png"/><Relationship Id="rId364" Type="http://schemas.openxmlformats.org/officeDocument/2006/relationships/customXml" Target="../ink/ink1590.xml"/><Relationship Id="rId61" Type="http://schemas.openxmlformats.org/officeDocument/2006/relationships/image" Target="../media/image1191.png"/><Relationship Id="rId82" Type="http://schemas.openxmlformats.org/officeDocument/2006/relationships/customXml" Target="../ink/ink1449.xml"/><Relationship Id="rId199" Type="http://schemas.openxmlformats.org/officeDocument/2006/relationships/image" Target="../media/image1260.png"/><Relationship Id="rId203" Type="http://schemas.openxmlformats.org/officeDocument/2006/relationships/image" Target="../media/image1262.png"/><Relationship Id="rId385" Type="http://schemas.openxmlformats.org/officeDocument/2006/relationships/image" Target="../media/image1353.png"/><Relationship Id="rId19" Type="http://schemas.openxmlformats.org/officeDocument/2006/relationships/image" Target="../media/image1170.png"/><Relationship Id="rId224" Type="http://schemas.openxmlformats.org/officeDocument/2006/relationships/customXml" Target="../ink/ink1520.xml"/><Relationship Id="rId245" Type="http://schemas.openxmlformats.org/officeDocument/2006/relationships/image" Target="../media/image1283.png"/><Relationship Id="rId266" Type="http://schemas.openxmlformats.org/officeDocument/2006/relationships/customXml" Target="../ink/ink1541.xml"/><Relationship Id="rId287" Type="http://schemas.openxmlformats.org/officeDocument/2006/relationships/image" Target="../media/image1304.png"/><Relationship Id="rId410" Type="http://schemas.openxmlformats.org/officeDocument/2006/relationships/customXml" Target="../ink/ink1613.xml"/><Relationship Id="rId30" Type="http://schemas.openxmlformats.org/officeDocument/2006/relationships/customXml" Target="../ink/ink1423.xml"/><Relationship Id="rId105" Type="http://schemas.openxmlformats.org/officeDocument/2006/relationships/image" Target="../media/image1213.png"/><Relationship Id="rId126" Type="http://schemas.openxmlformats.org/officeDocument/2006/relationships/customXml" Target="../ink/ink1471.xml"/><Relationship Id="rId147" Type="http://schemas.openxmlformats.org/officeDocument/2006/relationships/image" Target="../media/image1234.png"/><Relationship Id="rId168" Type="http://schemas.openxmlformats.org/officeDocument/2006/relationships/customXml" Target="../ink/ink1492.xml"/><Relationship Id="rId312" Type="http://schemas.openxmlformats.org/officeDocument/2006/relationships/customXml" Target="../ink/ink1564.xml"/><Relationship Id="rId333" Type="http://schemas.openxmlformats.org/officeDocument/2006/relationships/image" Target="../media/image1327.png"/><Relationship Id="rId354" Type="http://schemas.openxmlformats.org/officeDocument/2006/relationships/customXml" Target="../ink/ink1585.xml"/><Relationship Id="rId51" Type="http://schemas.openxmlformats.org/officeDocument/2006/relationships/image" Target="../media/image1186.png"/><Relationship Id="rId72" Type="http://schemas.openxmlformats.org/officeDocument/2006/relationships/customXml" Target="../ink/ink1444.xml"/><Relationship Id="rId93" Type="http://schemas.openxmlformats.org/officeDocument/2006/relationships/image" Target="../media/image1207.png"/><Relationship Id="rId189" Type="http://schemas.openxmlformats.org/officeDocument/2006/relationships/image" Target="../media/image1255.png"/><Relationship Id="rId375" Type="http://schemas.openxmlformats.org/officeDocument/2006/relationships/image" Target="../media/image1348.png"/><Relationship Id="rId396" Type="http://schemas.openxmlformats.org/officeDocument/2006/relationships/customXml" Target="../ink/ink1606.xml"/><Relationship Id="rId3" Type="http://schemas.openxmlformats.org/officeDocument/2006/relationships/image" Target="../media/image1162.png"/><Relationship Id="rId214" Type="http://schemas.openxmlformats.org/officeDocument/2006/relationships/customXml" Target="../ink/ink1515.xml"/><Relationship Id="rId235" Type="http://schemas.openxmlformats.org/officeDocument/2006/relationships/image" Target="../media/image1278.png"/><Relationship Id="rId256" Type="http://schemas.openxmlformats.org/officeDocument/2006/relationships/customXml" Target="../ink/ink1536.xml"/><Relationship Id="rId277" Type="http://schemas.openxmlformats.org/officeDocument/2006/relationships/image" Target="../media/image1299.png"/><Relationship Id="rId298" Type="http://schemas.openxmlformats.org/officeDocument/2006/relationships/customXml" Target="../ink/ink1557.xml"/><Relationship Id="rId400" Type="http://schemas.openxmlformats.org/officeDocument/2006/relationships/customXml" Target="../ink/ink1608.xml"/><Relationship Id="rId116" Type="http://schemas.openxmlformats.org/officeDocument/2006/relationships/customXml" Target="../ink/ink1466.xml"/><Relationship Id="rId137" Type="http://schemas.openxmlformats.org/officeDocument/2006/relationships/image" Target="../media/image1229.png"/><Relationship Id="rId158" Type="http://schemas.openxmlformats.org/officeDocument/2006/relationships/customXml" Target="../ink/ink1487.xml"/><Relationship Id="rId302" Type="http://schemas.openxmlformats.org/officeDocument/2006/relationships/customXml" Target="../ink/ink1559.xml"/><Relationship Id="rId323" Type="http://schemas.openxmlformats.org/officeDocument/2006/relationships/image" Target="../media/image1322.png"/><Relationship Id="rId344" Type="http://schemas.openxmlformats.org/officeDocument/2006/relationships/customXml" Target="../ink/ink1580.xml"/><Relationship Id="rId20" Type="http://schemas.openxmlformats.org/officeDocument/2006/relationships/customXml" Target="../ink/ink1418.xml"/><Relationship Id="rId41" Type="http://schemas.openxmlformats.org/officeDocument/2006/relationships/image" Target="../media/image1181.png"/><Relationship Id="rId62" Type="http://schemas.openxmlformats.org/officeDocument/2006/relationships/customXml" Target="../ink/ink1439.xml"/><Relationship Id="rId83" Type="http://schemas.openxmlformats.org/officeDocument/2006/relationships/image" Target="../media/image1202.png"/><Relationship Id="rId179" Type="http://schemas.openxmlformats.org/officeDocument/2006/relationships/image" Target="../media/image1250.png"/><Relationship Id="rId365" Type="http://schemas.openxmlformats.org/officeDocument/2006/relationships/image" Target="../media/image1343.png"/><Relationship Id="rId386" Type="http://schemas.openxmlformats.org/officeDocument/2006/relationships/customXml" Target="../ink/ink1601.xml"/><Relationship Id="rId190" Type="http://schemas.openxmlformats.org/officeDocument/2006/relationships/customXml" Target="../ink/ink1503.xml"/><Relationship Id="rId204" Type="http://schemas.openxmlformats.org/officeDocument/2006/relationships/customXml" Target="../ink/ink1510.xml"/><Relationship Id="rId225" Type="http://schemas.openxmlformats.org/officeDocument/2006/relationships/image" Target="../media/image1273.png"/><Relationship Id="rId246" Type="http://schemas.openxmlformats.org/officeDocument/2006/relationships/customXml" Target="../ink/ink1531.xml"/><Relationship Id="rId267" Type="http://schemas.openxmlformats.org/officeDocument/2006/relationships/image" Target="../media/image1294.png"/><Relationship Id="rId288" Type="http://schemas.openxmlformats.org/officeDocument/2006/relationships/customXml" Target="../ink/ink1552.xml"/><Relationship Id="rId411" Type="http://schemas.openxmlformats.org/officeDocument/2006/relationships/image" Target="../media/image1366.png"/><Relationship Id="rId106" Type="http://schemas.openxmlformats.org/officeDocument/2006/relationships/customXml" Target="../ink/ink1461.xml"/><Relationship Id="rId127" Type="http://schemas.openxmlformats.org/officeDocument/2006/relationships/image" Target="../media/image1224.png"/><Relationship Id="rId313" Type="http://schemas.openxmlformats.org/officeDocument/2006/relationships/image" Target="../media/image1317.png"/><Relationship Id="rId10" Type="http://schemas.openxmlformats.org/officeDocument/2006/relationships/customXml" Target="../ink/ink1413.xml"/><Relationship Id="rId31" Type="http://schemas.openxmlformats.org/officeDocument/2006/relationships/image" Target="../media/image1176.png"/><Relationship Id="rId52" Type="http://schemas.openxmlformats.org/officeDocument/2006/relationships/customXml" Target="../ink/ink1434.xml"/><Relationship Id="rId73" Type="http://schemas.openxmlformats.org/officeDocument/2006/relationships/image" Target="../media/image1197.png"/><Relationship Id="rId94" Type="http://schemas.openxmlformats.org/officeDocument/2006/relationships/customXml" Target="../ink/ink1455.xml"/><Relationship Id="rId148" Type="http://schemas.openxmlformats.org/officeDocument/2006/relationships/customXml" Target="../ink/ink1482.xml"/><Relationship Id="rId169" Type="http://schemas.openxmlformats.org/officeDocument/2006/relationships/image" Target="../media/image1245.png"/><Relationship Id="rId334" Type="http://schemas.openxmlformats.org/officeDocument/2006/relationships/customXml" Target="../ink/ink1575.xml"/><Relationship Id="rId355" Type="http://schemas.openxmlformats.org/officeDocument/2006/relationships/image" Target="../media/image1338.png"/><Relationship Id="rId376" Type="http://schemas.openxmlformats.org/officeDocument/2006/relationships/customXml" Target="../ink/ink1596.xml"/><Relationship Id="rId397" Type="http://schemas.openxmlformats.org/officeDocument/2006/relationships/image" Target="../media/image1359.png"/><Relationship Id="rId4" Type="http://schemas.openxmlformats.org/officeDocument/2006/relationships/customXml" Target="../ink/ink1410.xml"/><Relationship Id="rId180" Type="http://schemas.openxmlformats.org/officeDocument/2006/relationships/customXml" Target="../ink/ink1498.xml"/><Relationship Id="rId215" Type="http://schemas.openxmlformats.org/officeDocument/2006/relationships/image" Target="../media/image1268.png"/><Relationship Id="rId236" Type="http://schemas.openxmlformats.org/officeDocument/2006/relationships/customXml" Target="../ink/ink1526.xml"/><Relationship Id="rId257" Type="http://schemas.openxmlformats.org/officeDocument/2006/relationships/image" Target="../media/image1289.png"/><Relationship Id="rId278" Type="http://schemas.openxmlformats.org/officeDocument/2006/relationships/customXml" Target="../ink/ink1547.xml"/><Relationship Id="rId401" Type="http://schemas.openxmlformats.org/officeDocument/2006/relationships/image" Target="../media/image1361.png"/><Relationship Id="rId303" Type="http://schemas.openxmlformats.org/officeDocument/2006/relationships/image" Target="../media/image1312.png"/><Relationship Id="rId42" Type="http://schemas.openxmlformats.org/officeDocument/2006/relationships/customXml" Target="../ink/ink1429.xml"/><Relationship Id="rId84" Type="http://schemas.openxmlformats.org/officeDocument/2006/relationships/customXml" Target="../ink/ink1450.xml"/><Relationship Id="rId138" Type="http://schemas.openxmlformats.org/officeDocument/2006/relationships/customXml" Target="../ink/ink1477.xml"/><Relationship Id="rId345" Type="http://schemas.openxmlformats.org/officeDocument/2006/relationships/image" Target="../media/image1333.png"/><Relationship Id="rId387" Type="http://schemas.openxmlformats.org/officeDocument/2006/relationships/image" Target="../media/image1354.png"/><Relationship Id="rId191" Type="http://schemas.openxmlformats.org/officeDocument/2006/relationships/image" Target="../media/image1256.png"/><Relationship Id="rId205" Type="http://schemas.openxmlformats.org/officeDocument/2006/relationships/image" Target="../media/image1263.png"/><Relationship Id="rId247" Type="http://schemas.openxmlformats.org/officeDocument/2006/relationships/image" Target="../media/image1284.png"/><Relationship Id="rId412" Type="http://schemas.openxmlformats.org/officeDocument/2006/relationships/customXml" Target="../ink/ink1614.xml"/><Relationship Id="rId107" Type="http://schemas.openxmlformats.org/officeDocument/2006/relationships/image" Target="../media/image1214.png"/><Relationship Id="rId289" Type="http://schemas.openxmlformats.org/officeDocument/2006/relationships/image" Target="../media/image1305.png"/><Relationship Id="rId11" Type="http://schemas.openxmlformats.org/officeDocument/2006/relationships/image" Target="../media/image1166.png"/><Relationship Id="rId53" Type="http://schemas.openxmlformats.org/officeDocument/2006/relationships/image" Target="../media/image1187.png"/><Relationship Id="rId149" Type="http://schemas.openxmlformats.org/officeDocument/2006/relationships/image" Target="../media/image1235.png"/><Relationship Id="rId314" Type="http://schemas.openxmlformats.org/officeDocument/2006/relationships/customXml" Target="../ink/ink1565.xml"/><Relationship Id="rId356" Type="http://schemas.openxmlformats.org/officeDocument/2006/relationships/customXml" Target="../ink/ink1586.xml"/><Relationship Id="rId398" Type="http://schemas.openxmlformats.org/officeDocument/2006/relationships/customXml" Target="../ink/ink1607.xml"/><Relationship Id="rId95" Type="http://schemas.openxmlformats.org/officeDocument/2006/relationships/image" Target="../media/image1208.png"/><Relationship Id="rId160" Type="http://schemas.openxmlformats.org/officeDocument/2006/relationships/customXml" Target="../ink/ink1488.xml"/><Relationship Id="rId216" Type="http://schemas.openxmlformats.org/officeDocument/2006/relationships/customXml" Target="../ink/ink1516.xml"/><Relationship Id="rId258" Type="http://schemas.openxmlformats.org/officeDocument/2006/relationships/customXml" Target="../ink/ink1537.xml"/><Relationship Id="rId22" Type="http://schemas.openxmlformats.org/officeDocument/2006/relationships/customXml" Target="../ink/ink1419.xml"/><Relationship Id="rId64" Type="http://schemas.openxmlformats.org/officeDocument/2006/relationships/customXml" Target="../ink/ink1440.xml"/><Relationship Id="rId118" Type="http://schemas.openxmlformats.org/officeDocument/2006/relationships/customXml" Target="../ink/ink1467.xml"/><Relationship Id="rId325" Type="http://schemas.openxmlformats.org/officeDocument/2006/relationships/image" Target="../media/image1323.png"/><Relationship Id="rId367" Type="http://schemas.openxmlformats.org/officeDocument/2006/relationships/image" Target="../media/image1344.png"/><Relationship Id="rId171" Type="http://schemas.openxmlformats.org/officeDocument/2006/relationships/image" Target="../media/image1246.png"/><Relationship Id="rId227" Type="http://schemas.openxmlformats.org/officeDocument/2006/relationships/image" Target="../media/image1274.png"/><Relationship Id="rId269" Type="http://schemas.openxmlformats.org/officeDocument/2006/relationships/image" Target="../media/image1295.png"/><Relationship Id="rId33" Type="http://schemas.openxmlformats.org/officeDocument/2006/relationships/image" Target="../media/image1177.png"/><Relationship Id="rId129" Type="http://schemas.openxmlformats.org/officeDocument/2006/relationships/image" Target="../media/image1225.png"/><Relationship Id="rId280" Type="http://schemas.openxmlformats.org/officeDocument/2006/relationships/customXml" Target="../ink/ink1548.xml"/><Relationship Id="rId336" Type="http://schemas.openxmlformats.org/officeDocument/2006/relationships/customXml" Target="../ink/ink1576.xml"/><Relationship Id="rId75" Type="http://schemas.openxmlformats.org/officeDocument/2006/relationships/image" Target="../media/image1198.png"/><Relationship Id="rId140" Type="http://schemas.openxmlformats.org/officeDocument/2006/relationships/customXml" Target="../ink/ink1478.xml"/><Relationship Id="rId182" Type="http://schemas.openxmlformats.org/officeDocument/2006/relationships/customXml" Target="../ink/ink1499.xml"/><Relationship Id="rId378" Type="http://schemas.openxmlformats.org/officeDocument/2006/relationships/customXml" Target="../ink/ink1597.xml"/><Relationship Id="rId403" Type="http://schemas.openxmlformats.org/officeDocument/2006/relationships/image" Target="../media/image1362.png"/><Relationship Id="rId6" Type="http://schemas.openxmlformats.org/officeDocument/2006/relationships/customXml" Target="../ink/ink1411.xml"/><Relationship Id="rId238" Type="http://schemas.openxmlformats.org/officeDocument/2006/relationships/customXml" Target="../ink/ink1527.xml"/><Relationship Id="rId291" Type="http://schemas.openxmlformats.org/officeDocument/2006/relationships/image" Target="../media/image1306.png"/><Relationship Id="rId305" Type="http://schemas.openxmlformats.org/officeDocument/2006/relationships/image" Target="../media/image1313.png"/><Relationship Id="rId347" Type="http://schemas.openxmlformats.org/officeDocument/2006/relationships/image" Target="../media/image1334.png"/><Relationship Id="rId44" Type="http://schemas.openxmlformats.org/officeDocument/2006/relationships/customXml" Target="../ink/ink1430.xml"/><Relationship Id="rId86" Type="http://schemas.openxmlformats.org/officeDocument/2006/relationships/customXml" Target="../ink/ink1451.xml"/><Relationship Id="rId151" Type="http://schemas.openxmlformats.org/officeDocument/2006/relationships/image" Target="../media/image1236.png"/><Relationship Id="rId389" Type="http://schemas.openxmlformats.org/officeDocument/2006/relationships/image" Target="../media/image1355.png"/><Relationship Id="rId193" Type="http://schemas.openxmlformats.org/officeDocument/2006/relationships/image" Target="../media/image1257.png"/><Relationship Id="rId207" Type="http://schemas.openxmlformats.org/officeDocument/2006/relationships/image" Target="../media/image1264.png"/><Relationship Id="rId249" Type="http://schemas.openxmlformats.org/officeDocument/2006/relationships/image" Target="../media/image1285.png"/><Relationship Id="rId13" Type="http://schemas.openxmlformats.org/officeDocument/2006/relationships/image" Target="../media/image1167.png"/><Relationship Id="rId109" Type="http://schemas.openxmlformats.org/officeDocument/2006/relationships/image" Target="../media/image1215.png"/><Relationship Id="rId260" Type="http://schemas.openxmlformats.org/officeDocument/2006/relationships/customXml" Target="../ink/ink1538.xml"/><Relationship Id="rId316" Type="http://schemas.openxmlformats.org/officeDocument/2006/relationships/customXml" Target="../ink/ink1566.xml"/><Relationship Id="rId55" Type="http://schemas.openxmlformats.org/officeDocument/2006/relationships/image" Target="../media/image1188.png"/><Relationship Id="rId97" Type="http://schemas.openxmlformats.org/officeDocument/2006/relationships/image" Target="../media/image1209.png"/><Relationship Id="rId120" Type="http://schemas.openxmlformats.org/officeDocument/2006/relationships/customXml" Target="../ink/ink1468.xml"/><Relationship Id="rId358" Type="http://schemas.openxmlformats.org/officeDocument/2006/relationships/customXml" Target="../ink/ink1587.xml"/><Relationship Id="rId162" Type="http://schemas.openxmlformats.org/officeDocument/2006/relationships/customXml" Target="../ink/ink1489.xml"/><Relationship Id="rId218" Type="http://schemas.openxmlformats.org/officeDocument/2006/relationships/customXml" Target="../ink/ink1517.xml"/><Relationship Id="rId271" Type="http://schemas.openxmlformats.org/officeDocument/2006/relationships/image" Target="../media/image1296.png"/><Relationship Id="rId24" Type="http://schemas.openxmlformats.org/officeDocument/2006/relationships/customXml" Target="../ink/ink1420.xml"/><Relationship Id="rId66" Type="http://schemas.openxmlformats.org/officeDocument/2006/relationships/customXml" Target="../ink/ink1441.xml"/><Relationship Id="rId131" Type="http://schemas.openxmlformats.org/officeDocument/2006/relationships/image" Target="../media/image1226.png"/><Relationship Id="rId327" Type="http://schemas.openxmlformats.org/officeDocument/2006/relationships/image" Target="../media/image1324.png"/><Relationship Id="rId369" Type="http://schemas.openxmlformats.org/officeDocument/2006/relationships/image" Target="../media/image1345.png"/><Relationship Id="rId173" Type="http://schemas.openxmlformats.org/officeDocument/2006/relationships/image" Target="../media/image1247.png"/><Relationship Id="rId229" Type="http://schemas.openxmlformats.org/officeDocument/2006/relationships/image" Target="../media/image1275.png"/><Relationship Id="rId380" Type="http://schemas.openxmlformats.org/officeDocument/2006/relationships/customXml" Target="../ink/ink1598.xml"/><Relationship Id="rId240" Type="http://schemas.openxmlformats.org/officeDocument/2006/relationships/customXml" Target="../ink/ink1528.xml"/><Relationship Id="rId35" Type="http://schemas.openxmlformats.org/officeDocument/2006/relationships/image" Target="../media/image1178.png"/><Relationship Id="rId77" Type="http://schemas.openxmlformats.org/officeDocument/2006/relationships/image" Target="../media/image1199.png"/><Relationship Id="rId100" Type="http://schemas.openxmlformats.org/officeDocument/2006/relationships/customXml" Target="../ink/ink1458.xml"/><Relationship Id="rId282" Type="http://schemas.openxmlformats.org/officeDocument/2006/relationships/customXml" Target="../ink/ink1549.xml"/><Relationship Id="rId338" Type="http://schemas.openxmlformats.org/officeDocument/2006/relationships/customXml" Target="../ink/ink1577.xml"/><Relationship Id="rId8" Type="http://schemas.openxmlformats.org/officeDocument/2006/relationships/customXml" Target="../ink/ink1412.xml"/><Relationship Id="rId142" Type="http://schemas.openxmlformats.org/officeDocument/2006/relationships/customXml" Target="../ink/ink1479.xml"/><Relationship Id="rId184" Type="http://schemas.openxmlformats.org/officeDocument/2006/relationships/customXml" Target="../ink/ink1500.xml"/><Relationship Id="rId391" Type="http://schemas.openxmlformats.org/officeDocument/2006/relationships/image" Target="../media/image1356.png"/><Relationship Id="rId405" Type="http://schemas.openxmlformats.org/officeDocument/2006/relationships/image" Target="../media/image1363.png"/><Relationship Id="rId251" Type="http://schemas.openxmlformats.org/officeDocument/2006/relationships/image" Target="../media/image1286.png"/><Relationship Id="rId46" Type="http://schemas.openxmlformats.org/officeDocument/2006/relationships/customXml" Target="../ink/ink1431.xml"/><Relationship Id="rId293" Type="http://schemas.openxmlformats.org/officeDocument/2006/relationships/image" Target="../media/image1307.png"/><Relationship Id="rId307" Type="http://schemas.openxmlformats.org/officeDocument/2006/relationships/image" Target="../media/image1314.png"/><Relationship Id="rId349" Type="http://schemas.openxmlformats.org/officeDocument/2006/relationships/image" Target="../media/image1335.png"/><Relationship Id="rId88" Type="http://schemas.openxmlformats.org/officeDocument/2006/relationships/customXml" Target="../ink/ink1452.xml"/><Relationship Id="rId111" Type="http://schemas.openxmlformats.org/officeDocument/2006/relationships/image" Target="../media/image1216.png"/><Relationship Id="rId153" Type="http://schemas.openxmlformats.org/officeDocument/2006/relationships/image" Target="../media/image1237.png"/><Relationship Id="rId195" Type="http://schemas.openxmlformats.org/officeDocument/2006/relationships/image" Target="../media/image1258.png"/><Relationship Id="rId209" Type="http://schemas.openxmlformats.org/officeDocument/2006/relationships/image" Target="../media/image1265.png"/><Relationship Id="rId360" Type="http://schemas.openxmlformats.org/officeDocument/2006/relationships/customXml" Target="../ink/ink1588.xml"/><Relationship Id="rId220" Type="http://schemas.openxmlformats.org/officeDocument/2006/relationships/customXml" Target="../ink/ink1518.xml"/><Relationship Id="rId15" Type="http://schemas.openxmlformats.org/officeDocument/2006/relationships/image" Target="../media/image1168.png"/><Relationship Id="rId57" Type="http://schemas.openxmlformats.org/officeDocument/2006/relationships/image" Target="../media/image1189.png"/><Relationship Id="rId262" Type="http://schemas.openxmlformats.org/officeDocument/2006/relationships/customXml" Target="../ink/ink1539.xml"/><Relationship Id="rId318" Type="http://schemas.openxmlformats.org/officeDocument/2006/relationships/customXml" Target="../ink/ink1567.xml"/><Relationship Id="rId99" Type="http://schemas.openxmlformats.org/officeDocument/2006/relationships/image" Target="../media/image1210.png"/><Relationship Id="rId122" Type="http://schemas.openxmlformats.org/officeDocument/2006/relationships/customXml" Target="../ink/ink1469.xml"/><Relationship Id="rId164" Type="http://schemas.openxmlformats.org/officeDocument/2006/relationships/customXml" Target="../ink/ink1490.xml"/><Relationship Id="rId371" Type="http://schemas.openxmlformats.org/officeDocument/2006/relationships/image" Target="../media/image1346.png"/><Relationship Id="rId26" Type="http://schemas.openxmlformats.org/officeDocument/2006/relationships/customXml" Target="../ink/ink1421.xml"/><Relationship Id="rId231" Type="http://schemas.openxmlformats.org/officeDocument/2006/relationships/image" Target="../media/image1276.png"/><Relationship Id="rId273" Type="http://schemas.openxmlformats.org/officeDocument/2006/relationships/image" Target="../media/image1297.png"/><Relationship Id="rId329" Type="http://schemas.openxmlformats.org/officeDocument/2006/relationships/image" Target="../media/image1325.png"/><Relationship Id="rId68" Type="http://schemas.openxmlformats.org/officeDocument/2006/relationships/customXml" Target="../ink/ink1442.xml"/><Relationship Id="rId133" Type="http://schemas.openxmlformats.org/officeDocument/2006/relationships/image" Target="../media/image1227.png"/><Relationship Id="rId175" Type="http://schemas.openxmlformats.org/officeDocument/2006/relationships/image" Target="../media/image1248.png"/><Relationship Id="rId340" Type="http://schemas.openxmlformats.org/officeDocument/2006/relationships/customXml" Target="../ink/ink1578.xml"/><Relationship Id="rId200" Type="http://schemas.openxmlformats.org/officeDocument/2006/relationships/customXml" Target="../ink/ink1508.xml"/><Relationship Id="rId382" Type="http://schemas.openxmlformats.org/officeDocument/2006/relationships/customXml" Target="../ink/ink1599.xml"/><Relationship Id="rId242" Type="http://schemas.openxmlformats.org/officeDocument/2006/relationships/customXml" Target="../ink/ink1529.xml"/><Relationship Id="rId284" Type="http://schemas.openxmlformats.org/officeDocument/2006/relationships/customXml" Target="../ink/ink1550.xml"/><Relationship Id="rId37" Type="http://schemas.openxmlformats.org/officeDocument/2006/relationships/image" Target="../media/image1179.png"/><Relationship Id="rId79" Type="http://schemas.openxmlformats.org/officeDocument/2006/relationships/image" Target="../media/image1200.png"/><Relationship Id="rId102" Type="http://schemas.openxmlformats.org/officeDocument/2006/relationships/customXml" Target="../ink/ink1459.xml"/><Relationship Id="rId144" Type="http://schemas.openxmlformats.org/officeDocument/2006/relationships/customXml" Target="../ink/ink1480.xml"/><Relationship Id="rId90" Type="http://schemas.openxmlformats.org/officeDocument/2006/relationships/customXml" Target="../ink/ink1453.xml"/><Relationship Id="rId186" Type="http://schemas.openxmlformats.org/officeDocument/2006/relationships/customXml" Target="../ink/ink1501.xml"/><Relationship Id="rId351" Type="http://schemas.openxmlformats.org/officeDocument/2006/relationships/image" Target="../media/image1336.png"/><Relationship Id="rId393" Type="http://schemas.openxmlformats.org/officeDocument/2006/relationships/image" Target="../media/image1357.png"/><Relationship Id="rId407" Type="http://schemas.openxmlformats.org/officeDocument/2006/relationships/image" Target="../media/image1364.png"/><Relationship Id="rId211" Type="http://schemas.openxmlformats.org/officeDocument/2006/relationships/image" Target="../media/image1266.png"/><Relationship Id="rId253" Type="http://schemas.openxmlformats.org/officeDocument/2006/relationships/image" Target="../media/image1287.png"/><Relationship Id="rId295" Type="http://schemas.openxmlformats.org/officeDocument/2006/relationships/image" Target="../media/image1308.png"/><Relationship Id="rId309" Type="http://schemas.openxmlformats.org/officeDocument/2006/relationships/image" Target="../media/image1315.png"/><Relationship Id="rId48" Type="http://schemas.openxmlformats.org/officeDocument/2006/relationships/customXml" Target="../ink/ink1432.xml"/><Relationship Id="rId113" Type="http://schemas.openxmlformats.org/officeDocument/2006/relationships/image" Target="../media/image1217.png"/><Relationship Id="rId320" Type="http://schemas.openxmlformats.org/officeDocument/2006/relationships/customXml" Target="../ink/ink1568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18.png"/><Relationship Id="rId21" Type="http://schemas.openxmlformats.org/officeDocument/2006/relationships/image" Target="../media/image1376.png"/><Relationship Id="rId324" Type="http://schemas.openxmlformats.org/officeDocument/2006/relationships/customXml" Target="../ink/ink1776.xml"/><Relationship Id="rId170" Type="http://schemas.openxmlformats.org/officeDocument/2006/relationships/customXml" Target="../ink/ink1699.xml"/><Relationship Id="rId226" Type="http://schemas.openxmlformats.org/officeDocument/2006/relationships/customXml" Target="../ink/ink1727.xml"/><Relationship Id="rId433" Type="http://schemas.openxmlformats.org/officeDocument/2006/relationships/image" Target="../media/image1565.png"/><Relationship Id="rId268" Type="http://schemas.openxmlformats.org/officeDocument/2006/relationships/customXml" Target="../ink/ink1748.xml"/><Relationship Id="rId475" Type="http://schemas.openxmlformats.org/officeDocument/2006/relationships/image" Target="../media/image1586.png"/><Relationship Id="rId32" Type="http://schemas.openxmlformats.org/officeDocument/2006/relationships/customXml" Target="../ink/ink1630.xml"/><Relationship Id="rId74" Type="http://schemas.openxmlformats.org/officeDocument/2006/relationships/customXml" Target="../ink/ink1651.xml"/><Relationship Id="rId128" Type="http://schemas.openxmlformats.org/officeDocument/2006/relationships/customXml" Target="../ink/ink1678.xml"/><Relationship Id="rId335" Type="http://schemas.openxmlformats.org/officeDocument/2006/relationships/image" Target="../media/image1516.png"/><Relationship Id="rId377" Type="http://schemas.openxmlformats.org/officeDocument/2006/relationships/image" Target="../media/image1537.png"/><Relationship Id="rId500" Type="http://schemas.openxmlformats.org/officeDocument/2006/relationships/customXml" Target="../ink/ink1864.xml"/><Relationship Id="rId5" Type="http://schemas.openxmlformats.org/officeDocument/2006/relationships/image" Target="../media/image1369.png"/><Relationship Id="rId181" Type="http://schemas.openxmlformats.org/officeDocument/2006/relationships/image" Target="../media/image1442.png"/><Relationship Id="rId237" Type="http://schemas.openxmlformats.org/officeDocument/2006/relationships/image" Target="../media/image1467.png"/><Relationship Id="rId402" Type="http://schemas.openxmlformats.org/officeDocument/2006/relationships/customXml" Target="../ink/ink1815.xml"/><Relationship Id="rId279" Type="http://schemas.openxmlformats.org/officeDocument/2006/relationships/image" Target="../media/image1488.png"/><Relationship Id="rId444" Type="http://schemas.openxmlformats.org/officeDocument/2006/relationships/customXml" Target="../ink/ink1836.xml"/><Relationship Id="rId486" Type="http://schemas.openxmlformats.org/officeDocument/2006/relationships/customXml" Target="../ink/ink1857.xml"/><Relationship Id="rId43" Type="http://schemas.openxmlformats.org/officeDocument/2006/relationships/image" Target="../media/image1385.png"/><Relationship Id="rId139" Type="http://schemas.openxmlformats.org/officeDocument/2006/relationships/image" Target="../media/image1427.png"/><Relationship Id="rId290" Type="http://schemas.openxmlformats.org/officeDocument/2006/relationships/customXml" Target="../ink/ink1759.xml"/><Relationship Id="rId304" Type="http://schemas.openxmlformats.org/officeDocument/2006/relationships/customXml" Target="../ink/ink1766.xml"/><Relationship Id="rId346" Type="http://schemas.openxmlformats.org/officeDocument/2006/relationships/customXml" Target="../ink/ink1787.xml"/><Relationship Id="rId388" Type="http://schemas.openxmlformats.org/officeDocument/2006/relationships/customXml" Target="../ink/ink1808.xml"/><Relationship Id="rId511" Type="http://schemas.openxmlformats.org/officeDocument/2006/relationships/image" Target="../media/image1604.png"/><Relationship Id="rId85" Type="http://schemas.openxmlformats.org/officeDocument/2006/relationships/image" Target="../media/image1403.png"/><Relationship Id="rId150" Type="http://schemas.openxmlformats.org/officeDocument/2006/relationships/customXml" Target="../ink/ink1689.xml"/><Relationship Id="rId192" Type="http://schemas.openxmlformats.org/officeDocument/2006/relationships/customXml" Target="../ink/ink1710.xml"/><Relationship Id="rId206" Type="http://schemas.openxmlformats.org/officeDocument/2006/relationships/customXml" Target="../ink/ink1717.xml"/><Relationship Id="rId413" Type="http://schemas.openxmlformats.org/officeDocument/2006/relationships/image" Target="../media/image1555.png"/><Relationship Id="rId248" Type="http://schemas.openxmlformats.org/officeDocument/2006/relationships/customXml" Target="../ink/ink1738.xml"/><Relationship Id="rId455" Type="http://schemas.openxmlformats.org/officeDocument/2006/relationships/image" Target="../media/image1576.png"/><Relationship Id="rId497" Type="http://schemas.openxmlformats.org/officeDocument/2006/relationships/image" Target="../media/image1597.png"/><Relationship Id="rId12" Type="http://schemas.openxmlformats.org/officeDocument/2006/relationships/customXml" Target="../ink/ink1620.xml"/><Relationship Id="rId108" Type="http://schemas.openxmlformats.org/officeDocument/2006/relationships/customXml" Target="../ink/ink1668.xml"/><Relationship Id="rId315" Type="http://schemas.openxmlformats.org/officeDocument/2006/relationships/image" Target="../media/image1506.png"/><Relationship Id="rId357" Type="http://schemas.openxmlformats.org/officeDocument/2006/relationships/image" Target="../media/image1527.png"/><Relationship Id="rId54" Type="http://schemas.openxmlformats.org/officeDocument/2006/relationships/customXml" Target="../ink/ink1641.xml"/><Relationship Id="rId96" Type="http://schemas.openxmlformats.org/officeDocument/2006/relationships/customXml" Target="../ink/ink1662.xml"/><Relationship Id="rId161" Type="http://schemas.openxmlformats.org/officeDocument/2006/relationships/image" Target="../media/image1435.png"/><Relationship Id="rId217" Type="http://schemas.openxmlformats.org/officeDocument/2006/relationships/image" Target="../media/image1457.png"/><Relationship Id="rId399" Type="http://schemas.openxmlformats.org/officeDocument/2006/relationships/image" Target="../media/image1548.png"/><Relationship Id="rId259" Type="http://schemas.openxmlformats.org/officeDocument/2006/relationships/image" Target="../media/image1478.png"/><Relationship Id="rId424" Type="http://schemas.openxmlformats.org/officeDocument/2006/relationships/customXml" Target="../ink/ink1826.xml"/><Relationship Id="rId466" Type="http://schemas.openxmlformats.org/officeDocument/2006/relationships/customXml" Target="../ink/ink1847.xml"/><Relationship Id="rId23" Type="http://schemas.openxmlformats.org/officeDocument/2006/relationships/image" Target="../media/image1377.png"/><Relationship Id="rId119" Type="http://schemas.openxmlformats.org/officeDocument/2006/relationships/image" Target="../media/image1419.png"/><Relationship Id="rId270" Type="http://schemas.openxmlformats.org/officeDocument/2006/relationships/customXml" Target="../ink/ink1749.xml"/><Relationship Id="rId326" Type="http://schemas.openxmlformats.org/officeDocument/2006/relationships/customXml" Target="../ink/ink1777.xml"/><Relationship Id="rId65" Type="http://schemas.openxmlformats.org/officeDocument/2006/relationships/image" Target="../media/image1394.png"/><Relationship Id="rId130" Type="http://schemas.openxmlformats.org/officeDocument/2006/relationships/customXml" Target="../ink/ink1679.xml"/><Relationship Id="rId368" Type="http://schemas.openxmlformats.org/officeDocument/2006/relationships/customXml" Target="../ink/ink1798.xml"/><Relationship Id="rId172" Type="http://schemas.openxmlformats.org/officeDocument/2006/relationships/customXml" Target="../ink/ink1700.xml"/><Relationship Id="rId228" Type="http://schemas.openxmlformats.org/officeDocument/2006/relationships/customXml" Target="../ink/ink1728.xml"/><Relationship Id="rId435" Type="http://schemas.openxmlformats.org/officeDocument/2006/relationships/image" Target="../media/image1566.png"/><Relationship Id="rId477" Type="http://schemas.openxmlformats.org/officeDocument/2006/relationships/image" Target="../media/image1587.png"/><Relationship Id="rId281" Type="http://schemas.openxmlformats.org/officeDocument/2006/relationships/image" Target="../media/image1489.png"/><Relationship Id="rId337" Type="http://schemas.openxmlformats.org/officeDocument/2006/relationships/image" Target="../media/image1517.png"/><Relationship Id="rId502" Type="http://schemas.openxmlformats.org/officeDocument/2006/relationships/customXml" Target="../ink/ink1865.xml"/><Relationship Id="rId34" Type="http://schemas.openxmlformats.org/officeDocument/2006/relationships/customXml" Target="../ink/ink1631.xml"/><Relationship Id="rId76" Type="http://schemas.openxmlformats.org/officeDocument/2006/relationships/customXml" Target="../ink/ink1652.xml"/><Relationship Id="rId141" Type="http://schemas.openxmlformats.org/officeDocument/2006/relationships/image" Target="../media/image1231.png"/><Relationship Id="rId379" Type="http://schemas.openxmlformats.org/officeDocument/2006/relationships/image" Target="../media/image1538.png"/><Relationship Id="rId7" Type="http://schemas.openxmlformats.org/officeDocument/2006/relationships/image" Target="../media/image1370.png"/><Relationship Id="rId183" Type="http://schemas.openxmlformats.org/officeDocument/2006/relationships/image" Target="../media/image1443.png"/><Relationship Id="rId239" Type="http://schemas.openxmlformats.org/officeDocument/2006/relationships/image" Target="../media/image1468.png"/><Relationship Id="rId390" Type="http://schemas.openxmlformats.org/officeDocument/2006/relationships/customXml" Target="../ink/ink1809.xml"/><Relationship Id="rId404" Type="http://schemas.openxmlformats.org/officeDocument/2006/relationships/customXml" Target="../ink/ink1816.xml"/><Relationship Id="rId446" Type="http://schemas.openxmlformats.org/officeDocument/2006/relationships/customXml" Target="../ink/ink1837.xml"/><Relationship Id="rId250" Type="http://schemas.openxmlformats.org/officeDocument/2006/relationships/customXml" Target="../ink/ink1739.xml"/><Relationship Id="rId292" Type="http://schemas.openxmlformats.org/officeDocument/2006/relationships/customXml" Target="../ink/ink1760.xml"/><Relationship Id="rId306" Type="http://schemas.openxmlformats.org/officeDocument/2006/relationships/customXml" Target="../ink/ink1767.xml"/><Relationship Id="rId488" Type="http://schemas.openxmlformats.org/officeDocument/2006/relationships/customXml" Target="../ink/ink1858.xml"/><Relationship Id="rId45" Type="http://schemas.openxmlformats.org/officeDocument/2006/relationships/image" Target="../media/image1386.png"/><Relationship Id="rId87" Type="http://schemas.openxmlformats.org/officeDocument/2006/relationships/image" Target="../media/image1404.png"/><Relationship Id="rId110" Type="http://schemas.openxmlformats.org/officeDocument/2006/relationships/customXml" Target="../ink/ink1669.xml"/><Relationship Id="rId348" Type="http://schemas.openxmlformats.org/officeDocument/2006/relationships/customXml" Target="../ink/ink1788.xml"/><Relationship Id="rId513" Type="http://schemas.openxmlformats.org/officeDocument/2006/relationships/image" Target="../media/image1605.png"/><Relationship Id="rId152" Type="http://schemas.openxmlformats.org/officeDocument/2006/relationships/customXml" Target="../ink/ink1690.xml"/><Relationship Id="rId194" Type="http://schemas.openxmlformats.org/officeDocument/2006/relationships/customXml" Target="../ink/ink1711.xml"/><Relationship Id="rId208" Type="http://schemas.openxmlformats.org/officeDocument/2006/relationships/customXml" Target="../ink/ink1718.xml"/><Relationship Id="rId415" Type="http://schemas.openxmlformats.org/officeDocument/2006/relationships/image" Target="../media/image1556.png"/><Relationship Id="rId457" Type="http://schemas.openxmlformats.org/officeDocument/2006/relationships/image" Target="../media/image1577.png"/><Relationship Id="rId261" Type="http://schemas.openxmlformats.org/officeDocument/2006/relationships/image" Target="../media/image1479.png"/><Relationship Id="rId499" Type="http://schemas.openxmlformats.org/officeDocument/2006/relationships/image" Target="../media/image1598.png"/><Relationship Id="rId14" Type="http://schemas.openxmlformats.org/officeDocument/2006/relationships/customXml" Target="../ink/ink1621.xml"/><Relationship Id="rId56" Type="http://schemas.openxmlformats.org/officeDocument/2006/relationships/customXml" Target="../ink/ink1642.xml"/><Relationship Id="rId317" Type="http://schemas.openxmlformats.org/officeDocument/2006/relationships/image" Target="../media/image1507.png"/><Relationship Id="rId359" Type="http://schemas.openxmlformats.org/officeDocument/2006/relationships/image" Target="../media/image1528.png"/><Relationship Id="rId98" Type="http://schemas.openxmlformats.org/officeDocument/2006/relationships/customXml" Target="../ink/ink1663.xml"/><Relationship Id="rId121" Type="http://schemas.openxmlformats.org/officeDocument/2006/relationships/image" Target="../media/image1420.png"/><Relationship Id="rId163" Type="http://schemas.openxmlformats.org/officeDocument/2006/relationships/image" Target="../media/image1436.png"/><Relationship Id="rId219" Type="http://schemas.openxmlformats.org/officeDocument/2006/relationships/image" Target="../media/image1458.png"/><Relationship Id="rId370" Type="http://schemas.openxmlformats.org/officeDocument/2006/relationships/customXml" Target="../ink/ink1799.xml"/><Relationship Id="rId426" Type="http://schemas.openxmlformats.org/officeDocument/2006/relationships/customXml" Target="../ink/ink1827.xml"/><Relationship Id="rId230" Type="http://schemas.openxmlformats.org/officeDocument/2006/relationships/customXml" Target="../ink/ink1729.xml"/><Relationship Id="rId468" Type="http://schemas.openxmlformats.org/officeDocument/2006/relationships/customXml" Target="../ink/ink1848.xml"/><Relationship Id="rId25" Type="http://schemas.openxmlformats.org/officeDocument/2006/relationships/image" Target="../media/image1378.png"/><Relationship Id="rId67" Type="http://schemas.openxmlformats.org/officeDocument/2006/relationships/image" Target="../media/image1395.png"/><Relationship Id="rId272" Type="http://schemas.openxmlformats.org/officeDocument/2006/relationships/customXml" Target="../ink/ink1750.xml"/><Relationship Id="rId328" Type="http://schemas.openxmlformats.org/officeDocument/2006/relationships/customXml" Target="../ink/ink1778.xml"/><Relationship Id="rId132" Type="http://schemas.openxmlformats.org/officeDocument/2006/relationships/customXml" Target="../ink/ink1680.xml"/><Relationship Id="rId174" Type="http://schemas.openxmlformats.org/officeDocument/2006/relationships/customXml" Target="../ink/ink1701.xml"/><Relationship Id="rId381" Type="http://schemas.openxmlformats.org/officeDocument/2006/relationships/image" Target="../media/image1539.png"/><Relationship Id="rId241" Type="http://schemas.openxmlformats.org/officeDocument/2006/relationships/image" Target="../media/image1469.png"/><Relationship Id="rId437" Type="http://schemas.openxmlformats.org/officeDocument/2006/relationships/image" Target="../media/image1567.png"/><Relationship Id="rId479" Type="http://schemas.openxmlformats.org/officeDocument/2006/relationships/image" Target="../media/image1588.png"/><Relationship Id="rId36" Type="http://schemas.openxmlformats.org/officeDocument/2006/relationships/customXml" Target="../ink/ink1632.xml"/><Relationship Id="rId283" Type="http://schemas.openxmlformats.org/officeDocument/2006/relationships/image" Target="../media/image1490.png"/><Relationship Id="rId339" Type="http://schemas.openxmlformats.org/officeDocument/2006/relationships/image" Target="../media/image1518.png"/><Relationship Id="rId490" Type="http://schemas.openxmlformats.org/officeDocument/2006/relationships/customXml" Target="../ink/ink1859.xml"/><Relationship Id="rId504" Type="http://schemas.openxmlformats.org/officeDocument/2006/relationships/customXml" Target="../ink/ink1866.xml"/><Relationship Id="rId78" Type="http://schemas.openxmlformats.org/officeDocument/2006/relationships/customXml" Target="../ink/ink1653.xml"/><Relationship Id="rId101" Type="http://schemas.openxmlformats.org/officeDocument/2006/relationships/image" Target="../media/image1411.png"/><Relationship Id="rId143" Type="http://schemas.openxmlformats.org/officeDocument/2006/relationships/image" Target="../media/image1428.png"/><Relationship Id="rId185" Type="http://schemas.openxmlformats.org/officeDocument/2006/relationships/image" Target="../media/image1444.png"/><Relationship Id="rId350" Type="http://schemas.openxmlformats.org/officeDocument/2006/relationships/customXml" Target="../ink/ink1789.xml"/><Relationship Id="rId406" Type="http://schemas.openxmlformats.org/officeDocument/2006/relationships/customXml" Target="../ink/ink1817.xml"/><Relationship Id="rId9" Type="http://schemas.openxmlformats.org/officeDocument/2006/relationships/image" Target="../media/image1371.png"/><Relationship Id="rId210" Type="http://schemas.openxmlformats.org/officeDocument/2006/relationships/customXml" Target="../ink/ink1719.xml"/><Relationship Id="rId392" Type="http://schemas.openxmlformats.org/officeDocument/2006/relationships/customXml" Target="../ink/ink1810.xml"/><Relationship Id="rId448" Type="http://schemas.openxmlformats.org/officeDocument/2006/relationships/customXml" Target="../ink/ink1838.xml"/><Relationship Id="rId252" Type="http://schemas.openxmlformats.org/officeDocument/2006/relationships/customXml" Target="../ink/ink1740.xml"/><Relationship Id="rId294" Type="http://schemas.openxmlformats.org/officeDocument/2006/relationships/customXml" Target="../ink/ink1761.xml"/><Relationship Id="rId308" Type="http://schemas.openxmlformats.org/officeDocument/2006/relationships/customXml" Target="../ink/ink1768.xml"/><Relationship Id="rId515" Type="http://schemas.openxmlformats.org/officeDocument/2006/relationships/image" Target="../media/image1606.png"/><Relationship Id="rId47" Type="http://schemas.openxmlformats.org/officeDocument/2006/relationships/image" Target="../media/image1184.png"/><Relationship Id="rId89" Type="http://schemas.openxmlformats.org/officeDocument/2006/relationships/image" Target="../media/image1405.png"/><Relationship Id="rId112" Type="http://schemas.openxmlformats.org/officeDocument/2006/relationships/customXml" Target="../ink/ink1670.xml"/><Relationship Id="rId154" Type="http://schemas.openxmlformats.org/officeDocument/2006/relationships/customXml" Target="../ink/ink1691.xml"/><Relationship Id="rId361" Type="http://schemas.openxmlformats.org/officeDocument/2006/relationships/image" Target="../media/image1529.png"/><Relationship Id="rId196" Type="http://schemas.openxmlformats.org/officeDocument/2006/relationships/customXml" Target="../ink/ink1712.xml"/><Relationship Id="rId417" Type="http://schemas.openxmlformats.org/officeDocument/2006/relationships/image" Target="../media/image1557.png"/><Relationship Id="rId459" Type="http://schemas.openxmlformats.org/officeDocument/2006/relationships/image" Target="../media/image1578.png"/><Relationship Id="rId16" Type="http://schemas.openxmlformats.org/officeDocument/2006/relationships/customXml" Target="../ink/ink1622.xml"/><Relationship Id="rId221" Type="http://schemas.openxmlformats.org/officeDocument/2006/relationships/image" Target="../media/image1459.png"/><Relationship Id="rId263" Type="http://schemas.openxmlformats.org/officeDocument/2006/relationships/image" Target="../media/image1480.png"/><Relationship Id="rId319" Type="http://schemas.openxmlformats.org/officeDocument/2006/relationships/image" Target="../media/image1508.png"/><Relationship Id="rId470" Type="http://schemas.openxmlformats.org/officeDocument/2006/relationships/customXml" Target="../ink/ink1849.xml"/><Relationship Id="rId58" Type="http://schemas.openxmlformats.org/officeDocument/2006/relationships/customXml" Target="../ink/ink1643.xml"/><Relationship Id="rId123" Type="http://schemas.openxmlformats.org/officeDocument/2006/relationships/image" Target="../media/image1421.png"/><Relationship Id="rId330" Type="http://schemas.openxmlformats.org/officeDocument/2006/relationships/customXml" Target="../ink/ink1779.xml"/><Relationship Id="rId165" Type="http://schemas.openxmlformats.org/officeDocument/2006/relationships/image" Target="../media/image1243.png"/><Relationship Id="rId372" Type="http://schemas.openxmlformats.org/officeDocument/2006/relationships/customXml" Target="../ink/ink1800.xml"/><Relationship Id="rId428" Type="http://schemas.openxmlformats.org/officeDocument/2006/relationships/customXml" Target="../ink/ink1828.xml"/><Relationship Id="rId232" Type="http://schemas.openxmlformats.org/officeDocument/2006/relationships/customXml" Target="../ink/ink1730.xml"/><Relationship Id="rId274" Type="http://schemas.openxmlformats.org/officeDocument/2006/relationships/customXml" Target="../ink/ink1751.xml"/><Relationship Id="rId481" Type="http://schemas.openxmlformats.org/officeDocument/2006/relationships/image" Target="../media/image1589.png"/><Relationship Id="rId27" Type="http://schemas.openxmlformats.org/officeDocument/2006/relationships/image" Target="../media/image1379.png"/><Relationship Id="rId69" Type="http://schemas.openxmlformats.org/officeDocument/2006/relationships/image" Target="../media/image1195.png"/><Relationship Id="rId134" Type="http://schemas.openxmlformats.org/officeDocument/2006/relationships/customXml" Target="../ink/ink1681.xml"/><Relationship Id="rId80" Type="http://schemas.openxmlformats.org/officeDocument/2006/relationships/customXml" Target="../ink/ink1654.xml"/><Relationship Id="rId176" Type="http://schemas.openxmlformats.org/officeDocument/2006/relationships/customXml" Target="../ink/ink1702.xml"/><Relationship Id="rId341" Type="http://schemas.openxmlformats.org/officeDocument/2006/relationships/image" Target="../media/image1519.png"/><Relationship Id="rId383" Type="http://schemas.openxmlformats.org/officeDocument/2006/relationships/image" Target="../media/image1540.png"/><Relationship Id="rId439" Type="http://schemas.openxmlformats.org/officeDocument/2006/relationships/image" Target="../media/image1568.png"/><Relationship Id="rId201" Type="http://schemas.openxmlformats.org/officeDocument/2006/relationships/image" Target="../media/image1261.png"/><Relationship Id="rId243" Type="http://schemas.openxmlformats.org/officeDocument/2006/relationships/image" Target="../media/image1470.png"/><Relationship Id="rId285" Type="http://schemas.openxmlformats.org/officeDocument/2006/relationships/image" Target="../media/image1491.png"/><Relationship Id="rId450" Type="http://schemas.openxmlformats.org/officeDocument/2006/relationships/customXml" Target="../ink/ink1839.xml"/><Relationship Id="rId506" Type="http://schemas.openxmlformats.org/officeDocument/2006/relationships/customXml" Target="../ink/ink1867.xml"/><Relationship Id="rId38" Type="http://schemas.openxmlformats.org/officeDocument/2006/relationships/customXml" Target="../ink/ink1633.xml"/><Relationship Id="rId103" Type="http://schemas.openxmlformats.org/officeDocument/2006/relationships/image" Target="../media/image1212.png"/><Relationship Id="rId310" Type="http://schemas.openxmlformats.org/officeDocument/2006/relationships/customXml" Target="../ink/ink1769.xml"/><Relationship Id="rId492" Type="http://schemas.openxmlformats.org/officeDocument/2006/relationships/customXml" Target="../ink/ink1860.xml"/><Relationship Id="rId91" Type="http://schemas.openxmlformats.org/officeDocument/2006/relationships/image" Target="../media/image1406.png"/><Relationship Id="rId145" Type="http://schemas.openxmlformats.org/officeDocument/2006/relationships/image" Target="../media/image1233.png"/><Relationship Id="rId187" Type="http://schemas.openxmlformats.org/officeDocument/2006/relationships/image" Target="../media/image1445.png"/><Relationship Id="rId352" Type="http://schemas.openxmlformats.org/officeDocument/2006/relationships/customXml" Target="../ink/ink1790.xml"/><Relationship Id="rId394" Type="http://schemas.openxmlformats.org/officeDocument/2006/relationships/customXml" Target="../ink/ink1811.xml"/><Relationship Id="rId408" Type="http://schemas.openxmlformats.org/officeDocument/2006/relationships/customXml" Target="../ink/ink1818.xml"/><Relationship Id="rId212" Type="http://schemas.openxmlformats.org/officeDocument/2006/relationships/customXml" Target="../ink/ink1720.xml"/><Relationship Id="rId254" Type="http://schemas.openxmlformats.org/officeDocument/2006/relationships/customXml" Target="../ink/ink1741.xml"/><Relationship Id="rId49" Type="http://schemas.openxmlformats.org/officeDocument/2006/relationships/image" Target="../media/image1387.png"/><Relationship Id="rId114" Type="http://schemas.openxmlformats.org/officeDocument/2006/relationships/customXml" Target="../ink/ink1671.xml"/><Relationship Id="rId296" Type="http://schemas.openxmlformats.org/officeDocument/2006/relationships/customXml" Target="../ink/ink1762.xml"/><Relationship Id="rId461" Type="http://schemas.openxmlformats.org/officeDocument/2006/relationships/image" Target="../media/image1579.png"/><Relationship Id="rId517" Type="http://schemas.openxmlformats.org/officeDocument/2006/relationships/image" Target="../media/image1607.png"/><Relationship Id="rId60" Type="http://schemas.openxmlformats.org/officeDocument/2006/relationships/customXml" Target="../ink/ink1644.xml"/><Relationship Id="rId156" Type="http://schemas.openxmlformats.org/officeDocument/2006/relationships/customXml" Target="../ink/ink1692.xml"/><Relationship Id="rId198" Type="http://schemas.openxmlformats.org/officeDocument/2006/relationships/customXml" Target="../ink/ink1713.xml"/><Relationship Id="rId321" Type="http://schemas.openxmlformats.org/officeDocument/2006/relationships/image" Target="../media/image1509.png"/><Relationship Id="rId363" Type="http://schemas.openxmlformats.org/officeDocument/2006/relationships/image" Target="../media/image1530.png"/><Relationship Id="rId419" Type="http://schemas.openxmlformats.org/officeDocument/2006/relationships/image" Target="../media/image1558.png"/><Relationship Id="rId223" Type="http://schemas.openxmlformats.org/officeDocument/2006/relationships/image" Target="../media/image1460.png"/><Relationship Id="rId430" Type="http://schemas.openxmlformats.org/officeDocument/2006/relationships/customXml" Target="../ink/ink1829.xml"/><Relationship Id="rId18" Type="http://schemas.openxmlformats.org/officeDocument/2006/relationships/customXml" Target="../ink/ink1623.xml"/><Relationship Id="rId265" Type="http://schemas.openxmlformats.org/officeDocument/2006/relationships/image" Target="../media/image1481.png"/><Relationship Id="rId472" Type="http://schemas.openxmlformats.org/officeDocument/2006/relationships/customXml" Target="../ink/ink1850.xml"/><Relationship Id="rId125" Type="http://schemas.openxmlformats.org/officeDocument/2006/relationships/image" Target="../media/image1223.png"/><Relationship Id="rId167" Type="http://schemas.openxmlformats.org/officeDocument/2006/relationships/image" Target="../media/image1437.png"/><Relationship Id="rId332" Type="http://schemas.openxmlformats.org/officeDocument/2006/relationships/customXml" Target="../ink/ink1780.xml"/><Relationship Id="rId374" Type="http://schemas.openxmlformats.org/officeDocument/2006/relationships/customXml" Target="../ink/ink1801.xml"/><Relationship Id="rId71" Type="http://schemas.openxmlformats.org/officeDocument/2006/relationships/image" Target="../media/image1396.png"/><Relationship Id="rId234" Type="http://schemas.openxmlformats.org/officeDocument/2006/relationships/customXml" Target="../ink/ink1731.xml"/><Relationship Id="rId2" Type="http://schemas.openxmlformats.org/officeDocument/2006/relationships/customXml" Target="../ink/ink1615.xml"/><Relationship Id="rId29" Type="http://schemas.openxmlformats.org/officeDocument/2006/relationships/image" Target="../media/image1175.png"/><Relationship Id="rId276" Type="http://schemas.openxmlformats.org/officeDocument/2006/relationships/customXml" Target="../ink/ink1752.xml"/><Relationship Id="rId441" Type="http://schemas.openxmlformats.org/officeDocument/2006/relationships/image" Target="../media/image1569.png"/><Relationship Id="rId483" Type="http://schemas.openxmlformats.org/officeDocument/2006/relationships/image" Target="../media/image1590.png"/><Relationship Id="rId40" Type="http://schemas.openxmlformats.org/officeDocument/2006/relationships/customXml" Target="../ink/ink1634.xml"/><Relationship Id="rId136" Type="http://schemas.openxmlformats.org/officeDocument/2006/relationships/customXml" Target="../ink/ink1682.xml"/><Relationship Id="rId178" Type="http://schemas.openxmlformats.org/officeDocument/2006/relationships/customXml" Target="../ink/ink1703.xml"/><Relationship Id="rId301" Type="http://schemas.openxmlformats.org/officeDocument/2006/relationships/image" Target="../media/image1499.png"/><Relationship Id="rId343" Type="http://schemas.openxmlformats.org/officeDocument/2006/relationships/image" Target="../media/image1520.png"/><Relationship Id="rId82" Type="http://schemas.openxmlformats.org/officeDocument/2006/relationships/customXml" Target="../ink/ink1655.xml"/><Relationship Id="rId203" Type="http://schemas.openxmlformats.org/officeDocument/2006/relationships/image" Target="../media/image1452.png"/><Relationship Id="rId385" Type="http://schemas.openxmlformats.org/officeDocument/2006/relationships/image" Target="../media/image1541.png"/><Relationship Id="rId245" Type="http://schemas.openxmlformats.org/officeDocument/2006/relationships/image" Target="../media/image1471.png"/><Relationship Id="rId287" Type="http://schemas.openxmlformats.org/officeDocument/2006/relationships/image" Target="../media/image1492.png"/><Relationship Id="rId410" Type="http://schemas.openxmlformats.org/officeDocument/2006/relationships/customXml" Target="../ink/ink1819.xml"/><Relationship Id="rId452" Type="http://schemas.openxmlformats.org/officeDocument/2006/relationships/customXml" Target="../ink/ink1840.xml"/><Relationship Id="rId494" Type="http://schemas.openxmlformats.org/officeDocument/2006/relationships/customXml" Target="../ink/ink1861.xml"/><Relationship Id="rId508" Type="http://schemas.openxmlformats.org/officeDocument/2006/relationships/customXml" Target="../ink/ink1868.xml"/><Relationship Id="rId105" Type="http://schemas.openxmlformats.org/officeDocument/2006/relationships/image" Target="../media/image1412.png"/><Relationship Id="rId147" Type="http://schemas.openxmlformats.org/officeDocument/2006/relationships/image" Target="../media/image1234.png"/><Relationship Id="rId312" Type="http://schemas.openxmlformats.org/officeDocument/2006/relationships/customXml" Target="../ink/ink1770.xml"/><Relationship Id="rId354" Type="http://schemas.openxmlformats.org/officeDocument/2006/relationships/customXml" Target="../ink/ink1791.xml"/><Relationship Id="rId51" Type="http://schemas.openxmlformats.org/officeDocument/2006/relationships/image" Target="../media/image1388.png"/><Relationship Id="rId93" Type="http://schemas.openxmlformats.org/officeDocument/2006/relationships/image" Target="../media/image1407.png"/><Relationship Id="rId189" Type="http://schemas.openxmlformats.org/officeDocument/2006/relationships/image" Target="../media/image1446.png"/><Relationship Id="rId396" Type="http://schemas.openxmlformats.org/officeDocument/2006/relationships/customXml" Target="../ink/ink1812.xml"/><Relationship Id="rId214" Type="http://schemas.openxmlformats.org/officeDocument/2006/relationships/customXml" Target="../ink/ink1721.xml"/><Relationship Id="rId256" Type="http://schemas.openxmlformats.org/officeDocument/2006/relationships/customXml" Target="../ink/ink1742.xml"/><Relationship Id="rId298" Type="http://schemas.openxmlformats.org/officeDocument/2006/relationships/customXml" Target="../ink/ink1763.xml"/><Relationship Id="rId421" Type="http://schemas.openxmlformats.org/officeDocument/2006/relationships/image" Target="../media/image1559.png"/><Relationship Id="rId463" Type="http://schemas.openxmlformats.org/officeDocument/2006/relationships/image" Target="../media/image1580.png"/><Relationship Id="rId116" Type="http://schemas.openxmlformats.org/officeDocument/2006/relationships/customXml" Target="../ink/ink1672.xml"/><Relationship Id="rId158" Type="http://schemas.openxmlformats.org/officeDocument/2006/relationships/customXml" Target="../ink/ink1693.xml"/><Relationship Id="rId323" Type="http://schemas.openxmlformats.org/officeDocument/2006/relationships/image" Target="../media/image1510.png"/><Relationship Id="rId20" Type="http://schemas.openxmlformats.org/officeDocument/2006/relationships/customXml" Target="../ink/ink1624.xml"/><Relationship Id="rId62" Type="http://schemas.openxmlformats.org/officeDocument/2006/relationships/customXml" Target="../ink/ink1645.xml"/><Relationship Id="rId365" Type="http://schemas.openxmlformats.org/officeDocument/2006/relationships/image" Target="../media/image1531.png"/><Relationship Id="rId225" Type="http://schemas.openxmlformats.org/officeDocument/2006/relationships/image" Target="../media/image1461.png"/><Relationship Id="rId267" Type="http://schemas.openxmlformats.org/officeDocument/2006/relationships/image" Target="../media/image1482.png"/><Relationship Id="rId432" Type="http://schemas.openxmlformats.org/officeDocument/2006/relationships/customXml" Target="../ink/ink1830.xml"/><Relationship Id="rId474" Type="http://schemas.openxmlformats.org/officeDocument/2006/relationships/customXml" Target="../ink/ink1851.xml"/><Relationship Id="rId127" Type="http://schemas.openxmlformats.org/officeDocument/2006/relationships/image" Target="../media/image1422.png"/><Relationship Id="rId31" Type="http://schemas.openxmlformats.org/officeDocument/2006/relationships/image" Target="../media/image1380.png"/><Relationship Id="rId73" Type="http://schemas.openxmlformats.org/officeDocument/2006/relationships/image" Target="../media/image1397.png"/><Relationship Id="rId169" Type="http://schemas.openxmlformats.org/officeDocument/2006/relationships/image" Target="../media/image1245.png"/><Relationship Id="rId334" Type="http://schemas.openxmlformats.org/officeDocument/2006/relationships/customXml" Target="../ink/ink1781.xml"/><Relationship Id="rId376" Type="http://schemas.openxmlformats.org/officeDocument/2006/relationships/customXml" Target="../ink/ink1802.xml"/><Relationship Id="rId4" Type="http://schemas.openxmlformats.org/officeDocument/2006/relationships/customXml" Target="../ink/ink1616.xml"/><Relationship Id="rId180" Type="http://schemas.openxmlformats.org/officeDocument/2006/relationships/customXml" Target="../ink/ink1704.xml"/><Relationship Id="rId236" Type="http://schemas.openxmlformats.org/officeDocument/2006/relationships/customXml" Target="../ink/ink1732.xml"/><Relationship Id="rId278" Type="http://schemas.openxmlformats.org/officeDocument/2006/relationships/customXml" Target="../ink/ink1753.xml"/><Relationship Id="rId401" Type="http://schemas.openxmlformats.org/officeDocument/2006/relationships/image" Target="../media/image1549.png"/><Relationship Id="rId443" Type="http://schemas.openxmlformats.org/officeDocument/2006/relationships/image" Target="../media/image1570.png"/><Relationship Id="rId303" Type="http://schemas.openxmlformats.org/officeDocument/2006/relationships/image" Target="../media/image1500.png"/><Relationship Id="rId485" Type="http://schemas.openxmlformats.org/officeDocument/2006/relationships/image" Target="../media/image1591.png"/><Relationship Id="rId42" Type="http://schemas.openxmlformats.org/officeDocument/2006/relationships/customXml" Target="../ink/ink1635.xml"/><Relationship Id="rId84" Type="http://schemas.openxmlformats.org/officeDocument/2006/relationships/customXml" Target="../ink/ink1656.xml"/><Relationship Id="rId138" Type="http://schemas.openxmlformats.org/officeDocument/2006/relationships/customXml" Target="../ink/ink1683.xml"/><Relationship Id="rId345" Type="http://schemas.openxmlformats.org/officeDocument/2006/relationships/image" Target="../media/image1521.png"/><Relationship Id="rId387" Type="http://schemas.openxmlformats.org/officeDocument/2006/relationships/image" Target="../media/image1542.png"/><Relationship Id="rId510" Type="http://schemas.openxmlformats.org/officeDocument/2006/relationships/customXml" Target="../ink/ink1869.xml"/><Relationship Id="rId191" Type="http://schemas.openxmlformats.org/officeDocument/2006/relationships/image" Target="../media/image1447.png"/><Relationship Id="rId205" Type="http://schemas.openxmlformats.org/officeDocument/2006/relationships/image" Target="../media/image1453.png"/><Relationship Id="rId247" Type="http://schemas.openxmlformats.org/officeDocument/2006/relationships/image" Target="../media/image1472.png"/><Relationship Id="rId412" Type="http://schemas.openxmlformats.org/officeDocument/2006/relationships/customXml" Target="../ink/ink1820.xml"/><Relationship Id="rId107" Type="http://schemas.openxmlformats.org/officeDocument/2006/relationships/image" Target="../media/image1413.png"/><Relationship Id="rId289" Type="http://schemas.openxmlformats.org/officeDocument/2006/relationships/image" Target="../media/image1493.png"/><Relationship Id="rId454" Type="http://schemas.openxmlformats.org/officeDocument/2006/relationships/customXml" Target="../ink/ink1841.xml"/><Relationship Id="rId496" Type="http://schemas.openxmlformats.org/officeDocument/2006/relationships/customXml" Target="../ink/ink1862.xml"/><Relationship Id="rId11" Type="http://schemas.openxmlformats.org/officeDocument/2006/relationships/image" Target="../media/image1166.png"/><Relationship Id="rId53" Type="http://schemas.openxmlformats.org/officeDocument/2006/relationships/image" Target="../media/image1389.png"/><Relationship Id="rId149" Type="http://schemas.openxmlformats.org/officeDocument/2006/relationships/image" Target="../media/image1429.png"/><Relationship Id="rId314" Type="http://schemas.openxmlformats.org/officeDocument/2006/relationships/customXml" Target="../ink/ink1771.xml"/><Relationship Id="rId356" Type="http://schemas.openxmlformats.org/officeDocument/2006/relationships/customXml" Target="../ink/ink1792.xml"/><Relationship Id="rId398" Type="http://schemas.openxmlformats.org/officeDocument/2006/relationships/customXml" Target="../ink/ink1813.xml"/><Relationship Id="rId95" Type="http://schemas.openxmlformats.org/officeDocument/2006/relationships/image" Target="../media/image1408.png"/><Relationship Id="rId160" Type="http://schemas.openxmlformats.org/officeDocument/2006/relationships/customXml" Target="../ink/ink1694.xml"/><Relationship Id="rId216" Type="http://schemas.openxmlformats.org/officeDocument/2006/relationships/customXml" Target="../ink/ink1722.xml"/><Relationship Id="rId423" Type="http://schemas.openxmlformats.org/officeDocument/2006/relationships/image" Target="../media/image1560.png"/><Relationship Id="rId258" Type="http://schemas.openxmlformats.org/officeDocument/2006/relationships/customXml" Target="../ink/ink1743.xml"/><Relationship Id="rId465" Type="http://schemas.openxmlformats.org/officeDocument/2006/relationships/image" Target="../media/image1581.png"/><Relationship Id="rId22" Type="http://schemas.openxmlformats.org/officeDocument/2006/relationships/customXml" Target="../ink/ink1625.xml"/><Relationship Id="rId64" Type="http://schemas.openxmlformats.org/officeDocument/2006/relationships/customXml" Target="../ink/ink1646.xml"/><Relationship Id="rId118" Type="http://schemas.openxmlformats.org/officeDocument/2006/relationships/customXml" Target="../ink/ink1673.xml"/><Relationship Id="rId325" Type="http://schemas.openxmlformats.org/officeDocument/2006/relationships/image" Target="../media/image1511.png"/><Relationship Id="rId367" Type="http://schemas.openxmlformats.org/officeDocument/2006/relationships/image" Target="../media/image1532.png"/><Relationship Id="rId171" Type="http://schemas.openxmlformats.org/officeDocument/2006/relationships/image" Target="../media/image1438.png"/><Relationship Id="rId227" Type="http://schemas.openxmlformats.org/officeDocument/2006/relationships/image" Target="../media/image1462.png"/><Relationship Id="rId269" Type="http://schemas.openxmlformats.org/officeDocument/2006/relationships/image" Target="../media/image1483.png"/><Relationship Id="rId434" Type="http://schemas.openxmlformats.org/officeDocument/2006/relationships/customXml" Target="../ink/ink1831.xml"/><Relationship Id="rId476" Type="http://schemas.openxmlformats.org/officeDocument/2006/relationships/customXml" Target="../ink/ink1852.xml"/><Relationship Id="rId33" Type="http://schemas.openxmlformats.org/officeDocument/2006/relationships/image" Target="../media/image1381.png"/><Relationship Id="rId129" Type="http://schemas.openxmlformats.org/officeDocument/2006/relationships/image" Target="../media/image1423.png"/><Relationship Id="rId280" Type="http://schemas.openxmlformats.org/officeDocument/2006/relationships/customXml" Target="../ink/ink1754.xml"/><Relationship Id="rId336" Type="http://schemas.openxmlformats.org/officeDocument/2006/relationships/customXml" Target="../ink/ink1782.xml"/><Relationship Id="rId501" Type="http://schemas.openxmlformats.org/officeDocument/2006/relationships/image" Target="../media/image1599.png"/><Relationship Id="rId75" Type="http://schemas.openxmlformats.org/officeDocument/2006/relationships/image" Target="../media/image1398.png"/><Relationship Id="rId140" Type="http://schemas.openxmlformats.org/officeDocument/2006/relationships/customXml" Target="../ink/ink1684.xml"/><Relationship Id="rId182" Type="http://schemas.openxmlformats.org/officeDocument/2006/relationships/customXml" Target="../ink/ink1705.xml"/><Relationship Id="rId378" Type="http://schemas.openxmlformats.org/officeDocument/2006/relationships/customXml" Target="../ink/ink1803.xml"/><Relationship Id="rId403" Type="http://schemas.openxmlformats.org/officeDocument/2006/relationships/image" Target="../media/image1550.png"/><Relationship Id="rId6" Type="http://schemas.openxmlformats.org/officeDocument/2006/relationships/customXml" Target="../ink/ink1617.xml"/><Relationship Id="rId238" Type="http://schemas.openxmlformats.org/officeDocument/2006/relationships/customXml" Target="../ink/ink1733.xml"/><Relationship Id="rId445" Type="http://schemas.openxmlformats.org/officeDocument/2006/relationships/image" Target="../media/image1571.png"/><Relationship Id="rId487" Type="http://schemas.openxmlformats.org/officeDocument/2006/relationships/image" Target="../media/image1592.png"/><Relationship Id="rId291" Type="http://schemas.openxmlformats.org/officeDocument/2006/relationships/image" Target="../media/image1494.png"/><Relationship Id="rId305" Type="http://schemas.openxmlformats.org/officeDocument/2006/relationships/image" Target="../media/image1501.png"/><Relationship Id="rId347" Type="http://schemas.openxmlformats.org/officeDocument/2006/relationships/image" Target="../media/image1522.png"/><Relationship Id="rId512" Type="http://schemas.openxmlformats.org/officeDocument/2006/relationships/customXml" Target="../ink/ink1870.xml"/><Relationship Id="rId44" Type="http://schemas.openxmlformats.org/officeDocument/2006/relationships/customXml" Target="../ink/ink1636.xml"/><Relationship Id="rId86" Type="http://schemas.openxmlformats.org/officeDocument/2006/relationships/customXml" Target="../ink/ink1657.xml"/><Relationship Id="rId151" Type="http://schemas.openxmlformats.org/officeDocument/2006/relationships/image" Target="../media/image1430.png"/><Relationship Id="rId389" Type="http://schemas.openxmlformats.org/officeDocument/2006/relationships/image" Target="../media/image1543.png"/><Relationship Id="rId193" Type="http://schemas.openxmlformats.org/officeDocument/2006/relationships/image" Target="../media/image1448.png"/><Relationship Id="rId207" Type="http://schemas.openxmlformats.org/officeDocument/2006/relationships/image" Target="../media/image1454.png"/><Relationship Id="rId249" Type="http://schemas.openxmlformats.org/officeDocument/2006/relationships/image" Target="../media/image1473.png"/><Relationship Id="rId414" Type="http://schemas.openxmlformats.org/officeDocument/2006/relationships/customXml" Target="../ink/ink1821.xml"/><Relationship Id="rId456" Type="http://schemas.openxmlformats.org/officeDocument/2006/relationships/customXml" Target="../ink/ink1842.xml"/><Relationship Id="rId498" Type="http://schemas.openxmlformats.org/officeDocument/2006/relationships/customXml" Target="../ink/ink1863.xml"/><Relationship Id="rId13" Type="http://schemas.openxmlformats.org/officeDocument/2006/relationships/image" Target="../media/image1372.png"/><Relationship Id="rId109" Type="http://schemas.openxmlformats.org/officeDocument/2006/relationships/image" Target="../media/image1414.png"/><Relationship Id="rId260" Type="http://schemas.openxmlformats.org/officeDocument/2006/relationships/customXml" Target="../ink/ink1744.xml"/><Relationship Id="rId316" Type="http://schemas.openxmlformats.org/officeDocument/2006/relationships/customXml" Target="../ink/ink1772.xml"/><Relationship Id="rId55" Type="http://schemas.openxmlformats.org/officeDocument/2006/relationships/image" Target="../media/image1390.png"/><Relationship Id="rId97" Type="http://schemas.openxmlformats.org/officeDocument/2006/relationships/image" Target="../media/image1409.png"/><Relationship Id="rId120" Type="http://schemas.openxmlformats.org/officeDocument/2006/relationships/customXml" Target="../ink/ink1674.xml"/><Relationship Id="rId358" Type="http://schemas.openxmlformats.org/officeDocument/2006/relationships/customXml" Target="../ink/ink1793.xml"/><Relationship Id="rId162" Type="http://schemas.openxmlformats.org/officeDocument/2006/relationships/customXml" Target="../ink/ink1695.xml"/><Relationship Id="rId218" Type="http://schemas.openxmlformats.org/officeDocument/2006/relationships/customXml" Target="../ink/ink1723.xml"/><Relationship Id="rId425" Type="http://schemas.openxmlformats.org/officeDocument/2006/relationships/image" Target="../media/image1561.png"/><Relationship Id="rId467" Type="http://schemas.openxmlformats.org/officeDocument/2006/relationships/image" Target="../media/image1582.png"/><Relationship Id="rId271" Type="http://schemas.openxmlformats.org/officeDocument/2006/relationships/image" Target="../media/image1484.png"/><Relationship Id="rId24" Type="http://schemas.openxmlformats.org/officeDocument/2006/relationships/customXml" Target="../ink/ink1626.xml"/><Relationship Id="rId66" Type="http://schemas.openxmlformats.org/officeDocument/2006/relationships/customXml" Target="../ink/ink1647.xml"/><Relationship Id="rId131" Type="http://schemas.openxmlformats.org/officeDocument/2006/relationships/image" Target="../media/image1424.png"/><Relationship Id="rId327" Type="http://schemas.openxmlformats.org/officeDocument/2006/relationships/image" Target="../media/image1512.png"/><Relationship Id="rId369" Type="http://schemas.openxmlformats.org/officeDocument/2006/relationships/image" Target="../media/image1533.png"/><Relationship Id="rId173" Type="http://schemas.openxmlformats.org/officeDocument/2006/relationships/image" Target="../media/image1439.png"/><Relationship Id="rId229" Type="http://schemas.openxmlformats.org/officeDocument/2006/relationships/image" Target="../media/image1463.png"/><Relationship Id="rId380" Type="http://schemas.openxmlformats.org/officeDocument/2006/relationships/customXml" Target="../ink/ink1804.xml"/><Relationship Id="rId436" Type="http://schemas.openxmlformats.org/officeDocument/2006/relationships/customXml" Target="../ink/ink1832.xml"/><Relationship Id="rId240" Type="http://schemas.openxmlformats.org/officeDocument/2006/relationships/customXml" Target="../ink/ink1734.xml"/><Relationship Id="rId478" Type="http://schemas.openxmlformats.org/officeDocument/2006/relationships/customXml" Target="../ink/ink1853.xml"/><Relationship Id="rId35" Type="http://schemas.openxmlformats.org/officeDocument/2006/relationships/image" Target="../media/image1382.png"/><Relationship Id="rId77" Type="http://schemas.openxmlformats.org/officeDocument/2006/relationships/image" Target="../media/image1399.png"/><Relationship Id="rId100" Type="http://schemas.openxmlformats.org/officeDocument/2006/relationships/customXml" Target="../ink/ink1664.xml"/><Relationship Id="rId282" Type="http://schemas.openxmlformats.org/officeDocument/2006/relationships/customXml" Target="../ink/ink1755.xml"/><Relationship Id="rId338" Type="http://schemas.openxmlformats.org/officeDocument/2006/relationships/customXml" Target="../ink/ink1783.xml"/><Relationship Id="rId503" Type="http://schemas.openxmlformats.org/officeDocument/2006/relationships/image" Target="../media/image1600.png"/><Relationship Id="rId8" Type="http://schemas.openxmlformats.org/officeDocument/2006/relationships/customXml" Target="../ink/ink1618.xml"/><Relationship Id="rId142" Type="http://schemas.openxmlformats.org/officeDocument/2006/relationships/customXml" Target="../ink/ink1685.xml"/><Relationship Id="rId184" Type="http://schemas.openxmlformats.org/officeDocument/2006/relationships/customXml" Target="../ink/ink1706.xml"/><Relationship Id="rId391" Type="http://schemas.openxmlformats.org/officeDocument/2006/relationships/image" Target="../media/image1544.png"/><Relationship Id="rId405" Type="http://schemas.openxmlformats.org/officeDocument/2006/relationships/image" Target="../media/image1551.png"/><Relationship Id="rId447" Type="http://schemas.openxmlformats.org/officeDocument/2006/relationships/image" Target="../media/image1572.png"/><Relationship Id="rId251" Type="http://schemas.openxmlformats.org/officeDocument/2006/relationships/image" Target="../media/image1474.png"/><Relationship Id="rId489" Type="http://schemas.openxmlformats.org/officeDocument/2006/relationships/image" Target="../media/image1593.png"/><Relationship Id="rId46" Type="http://schemas.openxmlformats.org/officeDocument/2006/relationships/customXml" Target="../ink/ink1637.xml"/><Relationship Id="rId293" Type="http://schemas.openxmlformats.org/officeDocument/2006/relationships/image" Target="../media/image1495.png"/><Relationship Id="rId307" Type="http://schemas.openxmlformats.org/officeDocument/2006/relationships/image" Target="../media/image1502.png"/><Relationship Id="rId349" Type="http://schemas.openxmlformats.org/officeDocument/2006/relationships/image" Target="../media/image1523.png"/><Relationship Id="rId514" Type="http://schemas.openxmlformats.org/officeDocument/2006/relationships/customXml" Target="../ink/ink1871.xml"/><Relationship Id="rId88" Type="http://schemas.openxmlformats.org/officeDocument/2006/relationships/customXml" Target="../ink/ink1658.xml"/><Relationship Id="rId111" Type="http://schemas.openxmlformats.org/officeDocument/2006/relationships/image" Target="../media/image1415.png"/><Relationship Id="rId153" Type="http://schemas.openxmlformats.org/officeDocument/2006/relationships/image" Target="../media/image1431.png"/><Relationship Id="rId195" Type="http://schemas.openxmlformats.org/officeDocument/2006/relationships/image" Target="../media/image1449.png"/><Relationship Id="rId209" Type="http://schemas.openxmlformats.org/officeDocument/2006/relationships/image" Target="../media/image1265.png"/><Relationship Id="rId360" Type="http://schemas.openxmlformats.org/officeDocument/2006/relationships/customXml" Target="../ink/ink1794.xml"/><Relationship Id="rId416" Type="http://schemas.openxmlformats.org/officeDocument/2006/relationships/customXml" Target="../ink/ink1822.xml"/><Relationship Id="rId220" Type="http://schemas.openxmlformats.org/officeDocument/2006/relationships/customXml" Target="../ink/ink1724.xml"/><Relationship Id="rId458" Type="http://schemas.openxmlformats.org/officeDocument/2006/relationships/customXml" Target="../ink/ink1843.xml"/><Relationship Id="rId15" Type="http://schemas.openxmlformats.org/officeDocument/2006/relationships/image" Target="../media/image1373.png"/><Relationship Id="rId57" Type="http://schemas.openxmlformats.org/officeDocument/2006/relationships/image" Target="../media/image1189.png"/><Relationship Id="rId262" Type="http://schemas.openxmlformats.org/officeDocument/2006/relationships/customXml" Target="../ink/ink1745.xml"/><Relationship Id="rId318" Type="http://schemas.openxmlformats.org/officeDocument/2006/relationships/customXml" Target="../ink/ink1773.xml"/><Relationship Id="rId99" Type="http://schemas.openxmlformats.org/officeDocument/2006/relationships/image" Target="../media/image1410.png"/><Relationship Id="rId122" Type="http://schemas.openxmlformats.org/officeDocument/2006/relationships/customXml" Target="../ink/ink1675.xml"/><Relationship Id="rId164" Type="http://schemas.openxmlformats.org/officeDocument/2006/relationships/customXml" Target="../ink/ink1696.xml"/><Relationship Id="rId371" Type="http://schemas.openxmlformats.org/officeDocument/2006/relationships/image" Target="../media/image1534.png"/><Relationship Id="rId427" Type="http://schemas.openxmlformats.org/officeDocument/2006/relationships/image" Target="../media/image1562.png"/><Relationship Id="rId469" Type="http://schemas.openxmlformats.org/officeDocument/2006/relationships/image" Target="../media/image1583.png"/><Relationship Id="rId26" Type="http://schemas.openxmlformats.org/officeDocument/2006/relationships/customXml" Target="../ink/ink1627.xml"/><Relationship Id="rId231" Type="http://schemas.openxmlformats.org/officeDocument/2006/relationships/image" Target="../media/image1464.png"/><Relationship Id="rId273" Type="http://schemas.openxmlformats.org/officeDocument/2006/relationships/image" Target="../media/image1485.png"/><Relationship Id="rId329" Type="http://schemas.openxmlformats.org/officeDocument/2006/relationships/image" Target="../media/image1513.png"/><Relationship Id="rId480" Type="http://schemas.openxmlformats.org/officeDocument/2006/relationships/customXml" Target="../ink/ink1854.xml"/><Relationship Id="rId68" Type="http://schemas.openxmlformats.org/officeDocument/2006/relationships/customXml" Target="../ink/ink1648.xml"/><Relationship Id="rId133" Type="http://schemas.openxmlformats.org/officeDocument/2006/relationships/image" Target="../media/image1227.png"/><Relationship Id="rId175" Type="http://schemas.openxmlformats.org/officeDocument/2006/relationships/image" Target="../media/image1440.png"/><Relationship Id="rId340" Type="http://schemas.openxmlformats.org/officeDocument/2006/relationships/customXml" Target="../ink/ink1784.xml"/><Relationship Id="rId200" Type="http://schemas.openxmlformats.org/officeDocument/2006/relationships/customXml" Target="../ink/ink1714.xml"/><Relationship Id="rId382" Type="http://schemas.openxmlformats.org/officeDocument/2006/relationships/customXml" Target="../ink/ink1805.xml"/><Relationship Id="rId438" Type="http://schemas.openxmlformats.org/officeDocument/2006/relationships/customXml" Target="../ink/ink1833.xml"/><Relationship Id="rId242" Type="http://schemas.openxmlformats.org/officeDocument/2006/relationships/customXml" Target="../ink/ink1735.xml"/><Relationship Id="rId284" Type="http://schemas.openxmlformats.org/officeDocument/2006/relationships/customXml" Target="../ink/ink1756.xml"/><Relationship Id="rId491" Type="http://schemas.openxmlformats.org/officeDocument/2006/relationships/image" Target="../media/image1594.png"/><Relationship Id="rId505" Type="http://schemas.openxmlformats.org/officeDocument/2006/relationships/image" Target="../media/image1601.png"/><Relationship Id="rId37" Type="http://schemas.openxmlformats.org/officeDocument/2006/relationships/image" Target="../media/image1383.png"/><Relationship Id="rId79" Type="http://schemas.openxmlformats.org/officeDocument/2006/relationships/image" Target="../media/image1400.png"/><Relationship Id="rId102" Type="http://schemas.openxmlformats.org/officeDocument/2006/relationships/customXml" Target="../ink/ink1665.xml"/><Relationship Id="rId144" Type="http://schemas.openxmlformats.org/officeDocument/2006/relationships/customXml" Target="../ink/ink1686.xml"/><Relationship Id="rId90" Type="http://schemas.openxmlformats.org/officeDocument/2006/relationships/customXml" Target="../ink/ink1659.xml"/><Relationship Id="rId186" Type="http://schemas.openxmlformats.org/officeDocument/2006/relationships/customXml" Target="../ink/ink1707.xml"/><Relationship Id="rId351" Type="http://schemas.openxmlformats.org/officeDocument/2006/relationships/image" Target="../media/image1524.png"/><Relationship Id="rId393" Type="http://schemas.openxmlformats.org/officeDocument/2006/relationships/image" Target="../media/image1545.png"/><Relationship Id="rId407" Type="http://schemas.openxmlformats.org/officeDocument/2006/relationships/image" Target="../media/image1552.png"/><Relationship Id="rId449" Type="http://schemas.openxmlformats.org/officeDocument/2006/relationships/image" Target="../media/image1573.png"/><Relationship Id="rId211" Type="http://schemas.openxmlformats.org/officeDocument/2006/relationships/image" Target="../media/image1455.png"/><Relationship Id="rId253" Type="http://schemas.openxmlformats.org/officeDocument/2006/relationships/image" Target="../media/image1475.png"/><Relationship Id="rId295" Type="http://schemas.openxmlformats.org/officeDocument/2006/relationships/image" Target="../media/image1496.png"/><Relationship Id="rId309" Type="http://schemas.openxmlformats.org/officeDocument/2006/relationships/image" Target="../media/image1503.png"/><Relationship Id="rId460" Type="http://schemas.openxmlformats.org/officeDocument/2006/relationships/customXml" Target="../ink/ink1844.xml"/><Relationship Id="rId516" Type="http://schemas.openxmlformats.org/officeDocument/2006/relationships/customXml" Target="../ink/ink1872.xml"/><Relationship Id="rId48" Type="http://schemas.openxmlformats.org/officeDocument/2006/relationships/customXml" Target="../ink/ink1638.xml"/><Relationship Id="rId113" Type="http://schemas.openxmlformats.org/officeDocument/2006/relationships/image" Target="../media/image1416.png"/><Relationship Id="rId320" Type="http://schemas.openxmlformats.org/officeDocument/2006/relationships/customXml" Target="../ink/ink1774.xml"/><Relationship Id="rId155" Type="http://schemas.openxmlformats.org/officeDocument/2006/relationships/image" Target="../media/image1432.png"/><Relationship Id="rId197" Type="http://schemas.openxmlformats.org/officeDocument/2006/relationships/image" Target="../media/image1450.png"/><Relationship Id="rId362" Type="http://schemas.openxmlformats.org/officeDocument/2006/relationships/customXml" Target="../ink/ink1795.xml"/><Relationship Id="rId418" Type="http://schemas.openxmlformats.org/officeDocument/2006/relationships/customXml" Target="../ink/ink1823.xml"/><Relationship Id="rId222" Type="http://schemas.openxmlformats.org/officeDocument/2006/relationships/customXml" Target="../ink/ink1725.xml"/><Relationship Id="rId264" Type="http://schemas.openxmlformats.org/officeDocument/2006/relationships/customXml" Target="../ink/ink1746.xml"/><Relationship Id="rId471" Type="http://schemas.openxmlformats.org/officeDocument/2006/relationships/image" Target="../media/image1584.png"/><Relationship Id="rId17" Type="http://schemas.openxmlformats.org/officeDocument/2006/relationships/image" Target="../media/image1374.png"/><Relationship Id="rId59" Type="http://schemas.openxmlformats.org/officeDocument/2006/relationships/image" Target="../media/image1391.png"/><Relationship Id="rId124" Type="http://schemas.openxmlformats.org/officeDocument/2006/relationships/customXml" Target="../ink/ink1676.xml"/><Relationship Id="rId70" Type="http://schemas.openxmlformats.org/officeDocument/2006/relationships/customXml" Target="../ink/ink1649.xml"/><Relationship Id="rId166" Type="http://schemas.openxmlformats.org/officeDocument/2006/relationships/customXml" Target="../ink/ink1697.xml"/><Relationship Id="rId331" Type="http://schemas.openxmlformats.org/officeDocument/2006/relationships/image" Target="../media/image1514.png"/><Relationship Id="rId373" Type="http://schemas.openxmlformats.org/officeDocument/2006/relationships/image" Target="../media/image1535.png"/><Relationship Id="rId429" Type="http://schemas.openxmlformats.org/officeDocument/2006/relationships/image" Target="../media/image1563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465.png"/><Relationship Id="rId440" Type="http://schemas.openxmlformats.org/officeDocument/2006/relationships/customXml" Target="../ink/ink1834.xml"/><Relationship Id="rId28" Type="http://schemas.openxmlformats.org/officeDocument/2006/relationships/customXml" Target="../ink/ink1628.xml"/><Relationship Id="rId275" Type="http://schemas.openxmlformats.org/officeDocument/2006/relationships/image" Target="../media/image1486.png"/><Relationship Id="rId300" Type="http://schemas.openxmlformats.org/officeDocument/2006/relationships/customXml" Target="../ink/ink1764.xml"/><Relationship Id="rId482" Type="http://schemas.openxmlformats.org/officeDocument/2006/relationships/customXml" Target="../ink/ink1855.xml"/><Relationship Id="rId81" Type="http://schemas.openxmlformats.org/officeDocument/2006/relationships/image" Target="../media/image1401.png"/><Relationship Id="rId135" Type="http://schemas.openxmlformats.org/officeDocument/2006/relationships/image" Target="../media/image1425.png"/><Relationship Id="rId177" Type="http://schemas.openxmlformats.org/officeDocument/2006/relationships/image" Target="../media/image1249.png"/><Relationship Id="rId342" Type="http://schemas.openxmlformats.org/officeDocument/2006/relationships/customXml" Target="../ink/ink1785.xml"/><Relationship Id="rId384" Type="http://schemas.openxmlformats.org/officeDocument/2006/relationships/customXml" Target="../ink/ink1806.xml"/><Relationship Id="rId202" Type="http://schemas.openxmlformats.org/officeDocument/2006/relationships/customXml" Target="../ink/ink1715.xml"/><Relationship Id="rId244" Type="http://schemas.openxmlformats.org/officeDocument/2006/relationships/customXml" Target="../ink/ink1736.xml"/><Relationship Id="rId39" Type="http://schemas.openxmlformats.org/officeDocument/2006/relationships/image" Target="../media/image1180.png"/><Relationship Id="rId286" Type="http://schemas.openxmlformats.org/officeDocument/2006/relationships/customXml" Target="../ink/ink1757.xml"/><Relationship Id="rId451" Type="http://schemas.openxmlformats.org/officeDocument/2006/relationships/image" Target="../media/image1574.png"/><Relationship Id="rId493" Type="http://schemas.openxmlformats.org/officeDocument/2006/relationships/image" Target="../media/image1595.png"/><Relationship Id="rId507" Type="http://schemas.openxmlformats.org/officeDocument/2006/relationships/image" Target="../media/image1602.png"/><Relationship Id="rId50" Type="http://schemas.openxmlformats.org/officeDocument/2006/relationships/customXml" Target="../ink/ink1639.xml"/><Relationship Id="rId104" Type="http://schemas.openxmlformats.org/officeDocument/2006/relationships/customXml" Target="../ink/ink1666.xml"/><Relationship Id="rId146" Type="http://schemas.openxmlformats.org/officeDocument/2006/relationships/customXml" Target="../ink/ink1687.xml"/><Relationship Id="rId188" Type="http://schemas.openxmlformats.org/officeDocument/2006/relationships/customXml" Target="../ink/ink1708.xml"/><Relationship Id="rId311" Type="http://schemas.openxmlformats.org/officeDocument/2006/relationships/image" Target="../media/image1504.png"/><Relationship Id="rId353" Type="http://schemas.openxmlformats.org/officeDocument/2006/relationships/image" Target="../media/image1525.png"/><Relationship Id="rId395" Type="http://schemas.openxmlformats.org/officeDocument/2006/relationships/image" Target="../media/image1546.png"/><Relationship Id="rId409" Type="http://schemas.openxmlformats.org/officeDocument/2006/relationships/image" Target="../media/image1553.png"/><Relationship Id="rId92" Type="http://schemas.openxmlformats.org/officeDocument/2006/relationships/customXml" Target="../ink/ink1660.xml"/><Relationship Id="rId213" Type="http://schemas.openxmlformats.org/officeDocument/2006/relationships/image" Target="../media/image1456.png"/><Relationship Id="rId420" Type="http://schemas.openxmlformats.org/officeDocument/2006/relationships/customXml" Target="../ink/ink1824.xml"/><Relationship Id="rId255" Type="http://schemas.openxmlformats.org/officeDocument/2006/relationships/image" Target="../media/image1476.png"/><Relationship Id="rId297" Type="http://schemas.openxmlformats.org/officeDocument/2006/relationships/image" Target="../media/image1497.png"/><Relationship Id="rId462" Type="http://schemas.openxmlformats.org/officeDocument/2006/relationships/customXml" Target="../ink/ink1845.xml"/><Relationship Id="rId115" Type="http://schemas.openxmlformats.org/officeDocument/2006/relationships/image" Target="../media/image1417.png"/><Relationship Id="rId157" Type="http://schemas.openxmlformats.org/officeDocument/2006/relationships/image" Target="../media/image1433.png"/><Relationship Id="rId322" Type="http://schemas.openxmlformats.org/officeDocument/2006/relationships/customXml" Target="../ink/ink1775.xml"/><Relationship Id="rId364" Type="http://schemas.openxmlformats.org/officeDocument/2006/relationships/customXml" Target="../ink/ink1796.xml"/><Relationship Id="rId61" Type="http://schemas.openxmlformats.org/officeDocument/2006/relationships/image" Target="../media/image1392.png"/><Relationship Id="rId199" Type="http://schemas.openxmlformats.org/officeDocument/2006/relationships/image" Target="../media/image1451.png"/><Relationship Id="rId19" Type="http://schemas.openxmlformats.org/officeDocument/2006/relationships/image" Target="../media/image1375.png"/><Relationship Id="rId224" Type="http://schemas.openxmlformats.org/officeDocument/2006/relationships/customXml" Target="../ink/ink1726.xml"/><Relationship Id="rId266" Type="http://schemas.openxmlformats.org/officeDocument/2006/relationships/customXml" Target="../ink/ink1747.xml"/><Relationship Id="rId431" Type="http://schemas.openxmlformats.org/officeDocument/2006/relationships/image" Target="../media/image1564.png"/><Relationship Id="rId473" Type="http://schemas.openxmlformats.org/officeDocument/2006/relationships/image" Target="../media/image1585.png"/><Relationship Id="rId30" Type="http://schemas.openxmlformats.org/officeDocument/2006/relationships/customXml" Target="../ink/ink1629.xml"/><Relationship Id="rId126" Type="http://schemas.openxmlformats.org/officeDocument/2006/relationships/customXml" Target="../ink/ink1677.xml"/><Relationship Id="rId168" Type="http://schemas.openxmlformats.org/officeDocument/2006/relationships/customXml" Target="../ink/ink1698.xml"/><Relationship Id="rId333" Type="http://schemas.openxmlformats.org/officeDocument/2006/relationships/image" Target="../media/image1515.png"/><Relationship Id="rId72" Type="http://schemas.openxmlformats.org/officeDocument/2006/relationships/customXml" Target="../ink/ink1650.xml"/><Relationship Id="rId375" Type="http://schemas.openxmlformats.org/officeDocument/2006/relationships/image" Target="../media/image1536.png"/><Relationship Id="rId3" Type="http://schemas.openxmlformats.org/officeDocument/2006/relationships/image" Target="../media/image1368.png"/><Relationship Id="rId235" Type="http://schemas.openxmlformats.org/officeDocument/2006/relationships/image" Target="../media/image1466.png"/><Relationship Id="rId277" Type="http://schemas.openxmlformats.org/officeDocument/2006/relationships/image" Target="../media/image1487.png"/><Relationship Id="rId400" Type="http://schemas.openxmlformats.org/officeDocument/2006/relationships/customXml" Target="../ink/ink1814.xml"/><Relationship Id="rId442" Type="http://schemas.openxmlformats.org/officeDocument/2006/relationships/customXml" Target="../ink/ink1835.xml"/><Relationship Id="rId484" Type="http://schemas.openxmlformats.org/officeDocument/2006/relationships/customXml" Target="../ink/ink1856.xml"/><Relationship Id="rId137" Type="http://schemas.openxmlformats.org/officeDocument/2006/relationships/image" Target="../media/image1426.png"/><Relationship Id="rId302" Type="http://schemas.openxmlformats.org/officeDocument/2006/relationships/customXml" Target="../ink/ink1765.xml"/><Relationship Id="rId344" Type="http://schemas.openxmlformats.org/officeDocument/2006/relationships/customXml" Target="../ink/ink1786.xml"/><Relationship Id="rId41" Type="http://schemas.openxmlformats.org/officeDocument/2006/relationships/image" Target="../media/image1384.png"/><Relationship Id="rId83" Type="http://schemas.openxmlformats.org/officeDocument/2006/relationships/image" Target="../media/image1402.png"/><Relationship Id="rId179" Type="http://schemas.openxmlformats.org/officeDocument/2006/relationships/image" Target="../media/image1441.png"/><Relationship Id="rId386" Type="http://schemas.openxmlformats.org/officeDocument/2006/relationships/customXml" Target="../ink/ink1807.xml"/><Relationship Id="rId190" Type="http://schemas.openxmlformats.org/officeDocument/2006/relationships/customXml" Target="../ink/ink1709.xml"/><Relationship Id="rId204" Type="http://schemas.openxmlformats.org/officeDocument/2006/relationships/customXml" Target="../ink/ink1716.xml"/><Relationship Id="rId246" Type="http://schemas.openxmlformats.org/officeDocument/2006/relationships/customXml" Target="../ink/ink1737.xml"/><Relationship Id="rId288" Type="http://schemas.openxmlformats.org/officeDocument/2006/relationships/customXml" Target="../ink/ink1758.xml"/><Relationship Id="rId411" Type="http://schemas.openxmlformats.org/officeDocument/2006/relationships/image" Target="../media/image1554.png"/><Relationship Id="rId453" Type="http://schemas.openxmlformats.org/officeDocument/2006/relationships/image" Target="../media/image1575.png"/><Relationship Id="rId509" Type="http://schemas.openxmlformats.org/officeDocument/2006/relationships/image" Target="../media/image1603.png"/><Relationship Id="rId106" Type="http://schemas.openxmlformats.org/officeDocument/2006/relationships/customXml" Target="../ink/ink1667.xml"/><Relationship Id="rId313" Type="http://schemas.openxmlformats.org/officeDocument/2006/relationships/image" Target="../media/image1505.png"/><Relationship Id="rId495" Type="http://schemas.openxmlformats.org/officeDocument/2006/relationships/image" Target="../media/image1596.png"/><Relationship Id="rId10" Type="http://schemas.openxmlformats.org/officeDocument/2006/relationships/customXml" Target="../ink/ink1619.xml"/><Relationship Id="rId52" Type="http://schemas.openxmlformats.org/officeDocument/2006/relationships/customXml" Target="../ink/ink1640.xml"/><Relationship Id="rId94" Type="http://schemas.openxmlformats.org/officeDocument/2006/relationships/customXml" Target="../ink/ink1661.xml"/><Relationship Id="rId148" Type="http://schemas.openxmlformats.org/officeDocument/2006/relationships/customXml" Target="../ink/ink1688.xml"/><Relationship Id="rId355" Type="http://schemas.openxmlformats.org/officeDocument/2006/relationships/image" Target="../media/image1526.png"/><Relationship Id="rId397" Type="http://schemas.openxmlformats.org/officeDocument/2006/relationships/image" Target="../media/image1547.png"/><Relationship Id="rId215" Type="http://schemas.openxmlformats.org/officeDocument/2006/relationships/image" Target="../media/image1268.png"/><Relationship Id="rId257" Type="http://schemas.openxmlformats.org/officeDocument/2006/relationships/image" Target="../media/image1477.png"/><Relationship Id="rId422" Type="http://schemas.openxmlformats.org/officeDocument/2006/relationships/customXml" Target="../ink/ink1825.xml"/><Relationship Id="rId464" Type="http://schemas.openxmlformats.org/officeDocument/2006/relationships/customXml" Target="../ink/ink1846.xml"/><Relationship Id="rId299" Type="http://schemas.openxmlformats.org/officeDocument/2006/relationships/image" Target="../media/image1498.png"/><Relationship Id="rId63" Type="http://schemas.openxmlformats.org/officeDocument/2006/relationships/image" Target="../media/image1393.png"/><Relationship Id="rId159" Type="http://schemas.openxmlformats.org/officeDocument/2006/relationships/image" Target="../media/image1434.png"/><Relationship Id="rId366" Type="http://schemas.openxmlformats.org/officeDocument/2006/relationships/customXml" Target="../ink/ink1797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65.png"/><Relationship Id="rId21" Type="http://schemas.openxmlformats.org/officeDocument/2006/relationships/image" Target="../media/image1617.png"/><Relationship Id="rId324" Type="http://schemas.openxmlformats.org/officeDocument/2006/relationships/customXml" Target="../ink/ink2034.xml"/><Relationship Id="rId531" Type="http://schemas.openxmlformats.org/officeDocument/2006/relationships/image" Target="../media/image1872.png"/><Relationship Id="rId170" Type="http://schemas.openxmlformats.org/officeDocument/2006/relationships/customXml" Target="../ink/ink1957.xml"/><Relationship Id="rId268" Type="http://schemas.openxmlformats.org/officeDocument/2006/relationships/customXml" Target="../ink/ink2006.xml"/><Relationship Id="rId475" Type="http://schemas.openxmlformats.org/officeDocument/2006/relationships/image" Target="../media/image1844.png"/><Relationship Id="rId32" Type="http://schemas.openxmlformats.org/officeDocument/2006/relationships/customXml" Target="../ink/ink1888.xml"/><Relationship Id="rId128" Type="http://schemas.openxmlformats.org/officeDocument/2006/relationships/customXml" Target="../ink/ink1936.xml"/><Relationship Id="rId335" Type="http://schemas.openxmlformats.org/officeDocument/2006/relationships/image" Target="../media/image1774.png"/><Relationship Id="rId542" Type="http://schemas.openxmlformats.org/officeDocument/2006/relationships/customXml" Target="../ink/ink2143.xml"/><Relationship Id="rId181" Type="http://schemas.openxmlformats.org/officeDocument/2006/relationships/image" Target="../media/image1697.png"/><Relationship Id="rId402" Type="http://schemas.openxmlformats.org/officeDocument/2006/relationships/customXml" Target="../ink/ink2073.xml"/><Relationship Id="rId279" Type="http://schemas.openxmlformats.org/officeDocument/2006/relationships/image" Target="../media/image1746.png"/><Relationship Id="rId486" Type="http://schemas.openxmlformats.org/officeDocument/2006/relationships/customXml" Target="../ink/ink2115.xml"/><Relationship Id="rId43" Type="http://schemas.openxmlformats.org/officeDocument/2006/relationships/image" Target="../media/image1628.png"/><Relationship Id="rId139" Type="http://schemas.openxmlformats.org/officeDocument/2006/relationships/image" Target="../media/image1676.png"/><Relationship Id="rId346" Type="http://schemas.openxmlformats.org/officeDocument/2006/relationships/customXml" Target="../ink/ink2045.xml"/><Relationship Id="rId553" Type="http://schemas.openxmlformats.org/officeDocument/2006/relationships/image" Target="../media/image1883.png"/><Relationship Id="rId192" Type="http://schemas.openxmlformats.org/officeDocument/2006/relationships/customXml" Target="../ink/ink1968.xml"/><Relationship Id="rId206" Type="http://schemas.openxmlformats.org/officeDocument/2006/relationships/customXml" Target="../ink/ink1975.xml"/><Relationship Id="rId413" Type="http://schemas.openxmlformats.org/officeDocument/2006/relationships/image" Target="../media/image1813.png"/><Relationship Id="rId497" Type="http://schemas.openxmlformats.org/officeDocument/2006/relationships/image" Target="../media/image1855.png"/><Relationship Id="rId357" Type="http://schemas.openxmlformats.org/officeDocument/2006/relationships/image" Target="../media/image1785.png"/><Relationship Id="rId54" Type="http://schemas.openxmlformats.org/officeDocument/2006/relationships/customXml" Target="../ink/ink1899.xml"/><Relationship Id="rId217" Type="http://schemas.openxmlformats.org/officeDocument/2006/relationships/image" Target="../media/image1715.png"/><Relationship Id="rId564" Type="http://schemas.openxmlformats.org/officeDocument/2006/relationships/customXml" Target="../ink/ink2154.xml"/><Relationship Id="rId424" Type="http://schemas.openxmlformats.org/officeDocument/2006/relationships/customXml" Target="../ink/ink2084.xml"/><Relationship Id="rId270" Type="http://schemas.openxmlformats.org/officeDocument/2006/relationships/customXml" Target="../ink/ink2007.xml"/><Relationship Id="rId65" Type="http://schemas.openxmlformats.org/officeDocument/2006/relationships/image" Target="../media/image1639.png"/><Relationship Id="rId130" Type="http://schemas.openxmlformats.org/officeDocument/2006/relationships/customXml" Target="../ink/ink1937.xml"/><Relationship Id="rId368" Type="http://schemas.openxmlformats.org/officeDocument/2006/relationships/customXml" Target="../ink/ink2056.xml"/><Relationship Id="rId575" Type="http://schemas.openxmlformats.org/officeDocument/2006/relationships/image" Target="../media/image1894.png"/><Relationship Id="rId228" Type="http://schemas.openxmlformats.org/officeDocument/2006/relationships/customXml" Target="../ink/ink1986.xml"/><Relationship Id="rId435" Type="http://schemas.openxmlformats.org/officeDocument/2006/relationships/image" Target="../media/image1824.png"/><Relationship Id="rId281" Type="http://schemas.openxmlformats.org/officeDocument/2006/relationships/image" Target="../media/image1747.png"/><Relationship Id="rId502" Type="http://schemas.openxmlformats.org/officeDocument/2006/relationships/customXml" Target="../ink/ink2123.xml"/><Relationship Id="rId76" Type="http://schemas.openxmlformats.org/officeDocument/2006/relationships/customXml" Target="../ink/ink1910.xml"/><Relationship Id="rId141" Type="http://schemas.openxmlformats.org/officeDocument/2006/relationships/image" Target="../media/image1677.png"/><Relationship Id="rId379" Type="http://schemas.openxmlformats.org/officeDocument/2006/relationships/image" Target="../media/image1796.png"/><Relationship Id="rId586" Type="http://schemas.openxmlformats.org/officeDocument/2006/relationships/customXml" Target="../ink/ink2165.xml"/><Relationship Id="rId7" Type="http://schemas.openxmlformats.org/officeDocument/2006/relationships/image" Target="../media/image1610.png"/><Relationship Id="rId239" Type="http://schemas.openxmlformats.org/officeDocument/2006/relationships/image" Target="../media/image1726.png"/><Relationship Id="rId446" Type="http://schemas.openxmlformats.org/officeDocument/2006/relationships/customXml" Target="../ink/ink2095.xml"/><Relationship Id="rId292" Type="http://schemas.openxmlformats.org/officeDocument/2006/relationships/customXml" Target="../ink/ink2018.xml"/><Relationship Id="rId306" Type="http://schemas.openxmlformats.org/officeDocument/2006/relationships/customXml" Target="../ink/ink2025.xml"/><Relationship Id="rId87" Type="http://schemas.openxmlformats.org/officeDocument/2006/relationships/image" Target="../media/image1650.png"/><Relationship Id="rId513" Type="http://schemas.openxmlformats.org/officeDocument/2006/relationships/image" Target="../media/image1863.png"/><Relationship Id="rId597" Type="http://schemas.openxmlformats.org/officeDocument/2006/relationships/image" Target="../media/image1905.png"/><Relationship Id="rId152" Type="http://schemas.openxmlformats.org/officeDocument/2006/relationships/customXml" Target="../ink/ink1948.xml"/><Relationship Id="rId457" Type="http://schemas.openxmlformats.org/officeDocument/2006/relationships/image" Target="../media/image1835.png"/><Relationship Id="rId261" Type="http://schemas.openxmlformats.org/officeDocument/2006/relationships/image" Target="../media/image1737.png"/><Relationship Id="rId499" Type="http://schemas.openxmlformats.org/officeDocument/2006/relationships/image" Target="../media/image1856.png"/><Relationship Id="rId14" Type="http://schemas.openxmlformats.org/officeDocument/2006/relationships/customXml" Target="../ink/ink1879.xml"/><Relationship Id="rId56" Type="http://schemas.openxmlformats.org/officeDocument/2006/relationships/customXml" Target="../ink/ink1900.xml"/><Relationship Id="rId317" Type="http://schemas.openxmlformats.org/officeDocument/2006/relationships/image" Target="../media/image1765.png"/><Relationship Id="rId359" Type="http://schemas.openxmlformats.org/officeDocument/2006/relationships/image" Target="../media/image1786.png"/><Relationship Id="rId524" Type="http://schemas.openxmlformats.org/officeDocument/2006/relationships/customXml" Target="../ink/ink2134.xml"/><Relationship Id="rId566" Type="http://schemas.openxmlformats.org/officeDocument/2006/relationships/customXml" Target="../ink/ink2155.xml"/><Relationship Id="rId98" Type="http://schemas.openxmlformats.org/officeDocument/2006/relationships/customXml" Target="../ink/ink1921.xml"/><Relationship Id="rId121" Type="http://schemas.openxmlformats.org/officeDocument/2006/relationships/image" Target="../media/image1667.png"/><Relationship Id="rId163" Type="http://schemas.openxmlformats.org/officeDocument/2006/relationships/image" Target="../media/image1688.png"/><Relationship Id="rId219" Type="http://schemas.openxmlformats.org/officeDocument/2006/relationships/image" Target="../media/image1716.png"/><Relationship Id="rId370" Type="http://schemas.openxmlformats.org/officeDocument/2006/relationships/customXml" Target="../ink/ink2057.xml"/><Relationship Id="rId426" Type="http://schemas.openxmlformats.org/officeDocument/2006/relationships/customXml" Target="../ink/ink2085.xml"/><Relationship Id="rId230" Type="http://schemas.openxmlformats.org/officeDocument/2006/relationships/customXml" Target="../ink/ink1987.xml"/><Relationship Id="rId468" Type="http://schemas.openxmlformats.org/officeDocument/2006/relationships/customXml" Target="../ink/ink2106.xml"/><Relationship Id="rId25" Type="http://schemas.openxmlformats.org/officeDocument/2006/relationships/image" Target="../media/image1619.png"/><Relationship Id="rId67" Type="http://schemas.openxmlformats.org/officeDocument/2006/relationships/image" Target="../media/image1640.png"/><Relationship Id="rId272" Type="http://schemas.openxmlformats.org/officeDocument/2006/relationships/customXml" Target="../ink/ink2008.xml"/><Relationship Id="rId328" Type="http://schemas.openxmlformats.org/officeDocument/2006/relationships/customXml" Target="../ink/ink2036.xml"/><Relationship Id="rId535" Type="http://schemas.openxmlformats.org/officeDocument/2006/relationships/image" Target="../media/image1874.png"/><Relationship Id="rId577" Type="http://schemas.openxmlformats.org/officeDocument/2006/relationships/image" Target="../media/image1895.png"/><Relationship Id="rId132" Type="http://schemas.openxmlformats.org/officeDocument/2006/relationships/customXml" Target="../ink/ink1938.xml"/><Relationship Id="rId174" Type="http://schemas.openxmlformats.org/officeDocument/2006/relationships/customXml" Target="../ink/ink1959.xml"/><Relationship Id="rId381" Type="http://schemas.openxmlformats.org/officeDocument/2006/relationships/image" Target="../media/image1797.png"/><Relationship Id="rId241" Type="http://schemas.openxmlformats.org/officeDocument/2006/relationships/image" Target="../media/image1727.png"/><Relationship Id="rId437" Type="http://schemas.openxmlformats.org/officeDocument/2006/relationships/image" Target="../media/image1825.png"/><Relationship Id="rId479" Type="http://schemas.openxmlformats.org/officeDocument/2006/relationships/image" Target="../media/image1846.png"/><Relationship Id="rId36" Type="http://schemas.openxmlformats.org/officeDocument/2006/relationships/customXml" Target="../ink/ink1890.xml"/><Relationship Id="rId283" Type="http://schemas.openxmlformats.org/officeDocument/2006/relationships/image" Target="../media/image1748.png"/><Relationship Id="rId339" Type="http://schemas.openxmlformats.org/officeDocument/2006/relationships/image" Target="../media/image1776.png"/><Relationship Id="rId490" Type="http://schemas.openxmlformats.org/officeDocument/2006/relationships/customXml" Target="../ink/ink2117.xml"/><Relationship Id="rId504" Type="http://schemas.openxmlformats.org/officeDocument/2006/relationships/customXml" Target="../ink/ink2124.xml"/><Relationship Id="rId546" Type="http://schemas.openxmlformats.org/officeDocument/2006/relationships/customXml" Target="../ink/ink2145.xml"/><Relationship Id="rId78" Type="http://schemas.openxmlformats.org/officeDocument/2006/relationships/customXml" Target="../ink/ink1911.xml"/><Relationship Id="rId101" Type="http://schemas.openxmlformats.org/officeDocument/2006/relationships/image" Target="../media/image1657.png"/><Relationship Id="rId143" Type="http://schemas.openxmlformats.org/officeDocument/2006/relationships/image" Target="../media/image1678.png"/><Relationship Id="rId185" Type="http://schemas.openxmlformats.org/officeDocument/2006/relationships/image" Target="../media/image1699.png"/><Relationship Id="rId350" Type="http://schemas.openxmlformats.org/officeDocument/2006/relationships/customXml" Target="../ink/ink2047.xml"/><Relationship Id="rId406" Type="http://schemas.openxmlformats.org/officeDocument/2006/relationships/customXml" Target="../ink/ink2075.xml"/><Relationship Id="rId588" Type="http://schemas.openxmlformats.org/officeDocument/2006/relationships/customXml" Target="../ink/ink2166.xml"/><Relationship Id="rId9" Type="http://schemas.openxmlformats.org/officeDocument/2006/relationships/image" Target="../media/image1611.png"/><Relationship Id="rId210" Type="http://schemas.openxmlformats.org/officeDocument/2006/relationships/customXml" Target="../ink/ink1977.xml"/><Relationship Id="rId392" Type="http://schemas.openxmlformats.org/officeDocument/2006/relationships/customXml" Target="../ink/ink2068.xml"/><Relationship Id="rId448" Type="http://schemas.openxmlformats.org/officeDocument/2006/relationships/customXml" Target="../ink/ink2096.xml"/><Relationship Id="rId252" Type="http://schemas.openxmlformats.org/officeDocument/2006/relationships/customXml" Target="../ink/ink1998.xml"/><Relationship Id="rId294" Type="http://schemas.openxmlformats.org/officeDocument/2006/relationships/customXml" Target="../ink/ink2019.xml"/><Relationship Id="rId308" Type="http://schemas.openxmlformats.org/officeDocument/2006/relationships/customXml" Target="../ink/ink2026.xml"/><Relationship Id="rId515" Type="http://schemas.openxmlformats.org/officeDocument/2006/relationships/image" Target="../media/image1864.png"/><Relationship Id="rId47" Type="http://schemas.openxmlformats.org/officeDocument/2006/relationships/image" Target="../media/image1630.png"/><Relationship Id="rId89" Type="http://schemas.openxmlformats.org/officeDocument/2006/relationships/image" Target="../media/image1651.png"/><Relationship Id="rId112" Type="http://schemas.openxmlformats.org/officeDocument/2006/relationships/customXml" Target="../ink/ink1928.xml"/><Relationship Id="rId154" Type="http://schemas.openxmlformats.org/officeDocument/2006/relationships/customXml" Target="../ink/ink1949.xml"/><Relationship Id="rId361" Type="http://schemas.openxmlformats.org/officeDocument/2006/relationships/image" Target="../media/image1787.png"/><Relationship Id="rId557" Type="http://schemas.openxmlformats.org/officeDocument/2006/relationships/image" Target="../media/image1885.png"/><Relationship Id="rId599" Type="http://schemas.openxmlformats.org/officeDocument/2006/relationships/image" Target="../media/image1906.png"/><Relationship Id="rId196" Type="http://schemas.openxmlformats.org/officeDocument/2006/relationships/customXml" Target="../ink/ink1970.xml"/><Relationship Id="rId417" Type="http://schemas.openxmlformats.org/officeDocument/2006/relationships/image" Target="../media/image1815.png"/><Relationship Id="rId459" Type="http://schemas.openxmlformats.org/officeDocument/2006/relationships/image" Target="../media/image1836.png"/><Relationship Id="rId16" Type="http://schemas.openxmlformats.org/officeDocument/2006/relationships/customXml" Target="../ink/ink1880.xml"/><Relationship Id="rId221" Type="http://schemas.openxmlformats.org/officeDocument/2006/relationships/image" Target="../media/image1717.png"/><Relationship Id="rId263" Type="http://schemas.openxmlformats.org/officeDocument/2006/relationships/image" Target="../media/image1738.png"/><Relationship Id="rId319" Type="http://schemas.openxmlformats.org/officeDocument/2006/relationships/image" Target="../media/image1766.png"/><Relationship Id="rId470" Type="http://schemas.openxmlformats.org/officeDocument/2006/relationships/customXml" Target="../ink/ink2107.xml"/><Relationship Id="rId526" Type="http://schemas.openxmlformats.org/officeDocument/2006/relationships/customXml" Target="../ink/ink2135.xml"/><Relationship Id="rId58" Type="http://schemas.openxmlformats.org/officeDocument/2006/relationships/customXml" Target="../ink/ink1901.xml"/><Relationship Id="rId123" Type="http://schemas.openxmlformats.org/officeDocument/2006/relationships/image" Target="../media/image1668.png"/><Relationship Id="rId330" Type="http://schemas.openxmlformats.org/officeDocument/2006/relationships/customXml" Target="../ink/ink2037.xml"/><Relationship Id="rId568" Type="http://schemas.openxmlformats.org/officeDocument/2006/relationships/customXml" Target="../ink/ink2156.xml"/><Relationship Id="rId165" Type="http://schemas.openxmlformats.org/officeDocument/2006/relationships/image" Target="../media/image1689.png"/><Relationship Id="rId372" Type="http://schemas.openxmlformats.org/officeDocument/2006/relationships/customXml" Target="../ink/ink2058.xml"/><Relationship Id="rId428" Type="http://schemas.openxmlformats.org/officeDocument/2006/relationships/customXml" Target="../ink/ink2086.xml"/><Relationship Id="rId232" Type="http://schemas.openxmlformats.org/officeDocument/2006/relationships/customXml" Target="../ink/ink1988.xml"/><Relationship Id="rId274" Type="http://schemas.openxmlformats.org/officeDocument/2006/relationships/customXml" Target="../ink/ink2009.xml"/><Relationship Id="rId481" Type="http://schemas.openxmlformats.org/officeDocument/2006/relationships/image" Target="../media/image1847.png"/><Relationship Id="rId27" Type="http://schemas.openxmlformats.org/officeDocument/2006/relationships/image" Target="../media/image1620.png"/><Relationship Id="rId69" Type="http://schemas.openxmlformats.org/officeDocument/2006/relationships/image" Target="../media/image1641.png"/><Relationship Id="rId134" Type="http://schemas.openxmlformats.org/officeDocument/2006/relationships/customXml" Target="../ink/ink1939.xml"/><Relationship Id="rId537" Type="http://schemas.openxmlformats.org/officeDocument/2006/relationships/image" Target="../media/image1875.png"/><Relationship Id="rId579" Type="http://schemas.openxmlformats.org/officeDocument/2006/relationships/image" Target="../media/image1896.png"/><Relationship Id="rId80" Type="http://schemas.openxmlformats.org/officeDocument/2006/relationships/customXml" Target="../ink/ink1912.xml"/><Relationship Id="rId176" Type="http://schemas.openxmlformats.org/officeDocument/2006/relationships/customXml" Target="../ink/ink1960.xml"/><Relationship Id="rId341" Type="http://schemas.openxmlformats.org/officeDocument/2006/relationships/image" Target="../media/image1777.png"/><Relationship Id="rId383" Type="http://schemas.openxmlformats.org/officeDocument/2006/relationships/image" Target="../media/image1798.png"/><Relationship Id="rId439" Type="http://schemas.openxmlformats.org/officeDocument/2006/relationships/image" Target="../media/image1826.png"/><Relationship Id="rId590" Type="http://schemas.openxmlformats.org/officeDocument/2006/relationships/customXml" Target="../ink/ink2167.xml"/><Relationship Id="rId201" Type="http://schemas.openxmlformats.org/officeDocument/2006/relationships/image" Target="../media/image1707.png"/><Relationship Id="rId243" Type="http://schemas.openxmlformats.org/officeDocument/2006/relationships/image" Target="../media/image1728.png"/><Relationship Id="rId285" Type="http://schemas.openxmlformats.org/officeDocument/2006/relationships/image" Target="../media/image1749.png"/><Relationship Id="rId450" Type="http://schemas.openxmlformats.org/officeDocument/2006/relationships/customXml" Target="../ink/ink2097.xml"/><Relationship Id="rId506" Type="http://schemas.openxmlformats.org/officeDocument/2006/relationships/customXml" Target="../ink/ink2125.xml"/><Relationship Id="rId38" Type="http://schemas.openxmlformats.org/officeDocument/2006/relationships/customXml" Target="../ink/ink1891.xml"/><Relationship Id="rId103" Type="http://schemas.openxmlformats.org/officeDocument/2006/relationships/image" Target="../media/image1658.png"/><Relationship Id="rId310" Type="http://schemas.openxmlformats.org/officeDocument/2006/relationships/customXml" Target="../ink/ink2027.xml"/><Relationship Id="rId492" Type="http://schemas.openxmlformats.org/officeDocument/2006/relationships/customXml" Target="../ink/ink2118.xml"/><Relationship Id="rId548" Type="http://schemas.openxmlformats.org/officeDocument/2006/relationships/customXml" Target="../ink/ink2146.xml"/><Relationship Id="rId91" Type="http://schemas.openxmlformats.org/officeDocument/2006/relationships/image" Target="../media/image1652.png"/><Relationship Id="rId145" Type="http://schemas.openxmlformats.org/officeDocument/2006/relationships/image" Target="../media/image1679.png"/><Relationship Id="rId187" Type="http://schemas.openxmlformats.org/officeDocument/2006/relationships/image" Target="../media/image1700.png"/><Relationship Id="rId352" Type="http://schemas.openxmlformats.org/officeDocument/2006/relationships/customXml" Target="../ink/ink2048.xml"/><Relationship Id="rId394" Type="http://schemas.openxmlformats.org/officeDocument/2006/relationships/customXml" Target="../ink/ink2069.xml"/><Relationship Id="rId408" Type="http://schemas.openxmlformats.org/officeDocument/2006/relationships/customXml" Target="../ink/ink2076.xml"/><Relationship Id="rId212" Type="http://schemas.openxmlformats.org/officeDocument/2006/relationships/customXml" Target="../ink/ink1978.xml"/><Relationship Id="rId254" Type="http://schemas.openxmlformats.org/officeDocument/2006/relationships/customXml" Target="../ink/ink1999.xml"/><Relationship Id="rId49" Type="http://schemas.openxmlformats.org/officeDocument/2006/relationships/image" Target="../media/image1631.png"/><Relationship Id="rId114" Type="http://schemas.openxmlformats.org/officeDocument/2006/relationships/customXml" Target="../ink/ink1929.xml"/><Relationship Id="rId296" Type="http://schemas.openxmlformats.org/officeDocument/2006/relationships/customXml" Target="../ink/ink2020.xml"/><Relationship Id="rId461" Type="http://schemas.openxmlformats.org/officeDocument/2006/relationships/image" Target="../media/image1837.png"/><Relationship Id="rId517" Type="http://schemas.openxmlformats.org/officeDocument/2006/relationships/image" Target="../media/image1865.png"/><Relationship Id="rId559" Type="http://schemas.openxmlformats.org/officeDocument/2006/relationships/image" Target="../media/image1886.png"/><Relationship Id="rId60" Type="http://schemas.openxmlformats.org/officeDocument/2006/relationships/customXml" Target="../ink/ink1902.xml"/><Relationship Id="rId156" Type="http://schemas.openxmlformats.org/officeDocument/2006/relationships/customXml" Target="../ink/ink1950.xml"/><Relationship Id="rId198" Type="http://schemas.openxmlformats.org/officeDocument/2006/relationships/customXml" Target="../ink/ink1971.xml"/><Relationship Id="rId321" Type="http://schemas.openxmlformats.org/officeDocument/2006/relationships/image" Target="../media/image1767.png"/><Relationship Id="rId363" Type="http://schemas.openxmlformats.org/officeDocument/2006/relationships/image" Target="../media/image1788.png"/><Relationship Id="rId419" Type="http://schemas.openxmlformats.org/officeDocument/2006/relationships/image" Target="../media/image1816.png"/><Relationship Id="rId570" Type="http://schemas.openxmlformats.org/officeDocument/2006/relationships/customXml" Target="../ink/ink2157.xml"/><Relationship Id="rId223" Type="http://schemas.openxmlformats.org/officeDocument/2006/relationships/image" Target="../media/image1718.png"/><Relationship Id="rId430" Type="http://schemas.openxmlformats.org/officeDocument/2006/relationships/customXml" Target="../ink/ink2087.xml"/><Relationship Id="rId18" Type="http://schemas.openxmlformats.org/officeDocument/2006/relationships/customXml" Target="../ink/ink1881.xml"/><Relationship Id="rId265" Type="http://schemas.openxmlformats.org/officeDocument/2006/relationships/image" Target="../media/image1739.png"/><Relationship Id="rId472" Type="http://schemas.openxmlformats.org/officeDocument/2006/relationships/customXml" Target="../ink/ink2108.xml"/><Relationship Id="rId528" Type="http://schemas.openxmlformats.org/officeDocument/2006/relationships/customXml" Target="../ink/ink2136.xml"/><Relationship Id="rId125" Type="http://schemas.openxmlformats.org/officeDocument/2006/relationships/image" Target="../media/image1669.png"/><Relationship Id="rId167" Type="http://schemas.openxmlformats.org/officeDocument/2006/relationships/image" Target="../media/image1690.png"/><Relationship Id="rId332" Type="http://schemas.openxmlformats.org/officeDocument/2006/relationships/customXml" Target="../ink/ink2038.xml"/><Relationship Id="rId374" Type="http://schemas.openxmlformats.org/officeDocument/2006/relationships/customXml" Target="../ink/ink2059.xml"/><Relationship Id="rId581" Type="http://schemas.openxmlformats.org/officeDocument/2006/relationships/image" Target="../media/image1897.png"/><Relationship Id="rId71" Type="http://schemas.openxmlformats.org/officeDocument/2006/relationships/image" Target="../media/image1642.png"/><Relationship Id="rId234" Type="http://schemas.openxmlformats.org/officeDocument/2006/relationships/customXml" Target="../ink/ink1989.xml"/><Relationship Id="rId2" Type="http://schemas.openxmlformats.org/officeDocument/2006/relationships/customXml" Target="../ink/ink1873.xml"/><Relationship Id="rId29" Type="http://schemas.openxmlformats.org/officeDocument/2006/relationships/image" Target="../media/image1621.png"/><Relationship Id="rId276" Type="http://schemas.openxmlformats.org/officeDocument/2006/relationships/customXml" Target="../ink/ink2010.xml"/><Relationship Id="rId441" Type="http://schemas.openxmlformats.org/officeDocument/2006/relationships/image" Target="../media/image1827.png"/><Relationship Id="rId483" Type="http://schemas.openxmlformats.org/officeDocument/2006/relationships/image" Target="../media/image1848.png"/><Relationship Id="rId539" Type="http://schemas.openxmlformats.org/officeDocument/2006/relationships/image" Target="../media/image1876.png"/><Relationship Id="rId40" Type="http://schemas.openxmlformats.org/officeDocument/2006/relationships/customXml" Target="../ink/ink1892.xml"/><Relationship Id="rId136" Type="http://schemas.openxmlformats.org/officeDocument/2006/relationships/customXml" Target="../ink/ink1940.xml"/><Relationship Id="rId178" Type="http://schemas.openxmlformats.org/officeDocument/2006/relationships/customXml" Target="../ink/ink1961.xml"/><Relationship Id="rId301" Type="http://schemas.openxmlformats.org/officeDocument/2006/relationships/image" Target="../media/image1757.png"/><Relationship Id="rId343" Type="http://schemas.openxmlformats.org/officeDocument/2006/relationships/image" Target="../media/image1778.png"/><Relationship Id="rId550" Type="http://schemas.openxmlformats.org/officeDocument/2006/relationships/customXml" Target="../ink/ink2147.xml"/><Relationship Id="rId82" Type="http://schemas.openxmlformats.org/officeDocument/2006/relationships/customXml" Target="../ink/ink1913.xml"/><Relationship Id="rId203" Type="http://schemas.openxmlformats.org/officeDocument/2006/relationships/image" Target="../media/image1708.png"/><Relationship Id="rId385" Type="http://schemas.openxmlformats.org/officeDocument/2006/relationships/image" Target="../media/image1799.png"/><Relationship Id="rId592" Type="http://schemas.openxmlformats.org/officeDocument/2006/relationships/customXml" Target="../ink/ink2168.xml"/><Relationship Id="rId245" Type="http://schemas.openxmlformats.org/officeDocument/2006/relationships/image" Target="../media/image1729.png"/><Relationship Id="rId287" Type="http://schemas.openxmlformats.org/officeDocument/2006/relationships/image" Target="../media/image1750.png"/><Relationship Id="rId410" Type="http://schemas.openxmlformats.org/officeDocument/2006/relationships/customXml" Target="../ink/ink2077.xml"/><Relationship Id="rId452" Type="http://schemas.openxmlformats.org/officeDocument/2006/relationships/customXml" Target="../ink/ink2098.xml"/><Relationship Id="rId494" Type="http://schemas.openxmlformats.org/officeDocument/2006/relationships/customXml" Target="../ink/ink2119.xml"/><Relationship Id="rId508" Type="http://schemas.openxmlformats.org/officeDocument/2006/relationships/customXml" Target="../ink/ink2126.xml"/><Relationship Id="rId105" Type="http://schemas.openxmlformats.org/officeDocument/2006/relationships/image" Target="../media/image1659.png"/><Relationship Id="rId147" Type="http://schemas.openxmlformats.org/officeDocument/2006/relationships/image" Target="../media/image1680.png"/><Relationship Id="rId312" Type="http://schemas.openxmlformats.org/officeDocument/2006/relationships/customXml" Target="../ink/ink2028.xml"/><Relationship Id="rId354" Type="http://schemas.openxmlformats.org/officeDocument/2006/relationships/customXml" Target="../ink/ink2049.xml"/><Relationship Id="rId51" Type="http://schemas.openxmlformats.org/officeDocument/2006/relationships/image" Target="../media/image1632.png"/><Relationship Id="rId93" Type="http://schemas.openxmlformats.org/officeDocument/2006/relationships/image" Target="../media/image1653.png"/><Relationship Id="rId189" Type="http://schemas.openxmlformats.org/officeDocument/2006/relationships/image" Target="../media/image1701.png"/><Relationship Id="rId396" Type="http://schemas.openxmlformats.org/officeDocument/2006/relationships/customXml" Target="../ink/ink2070.xml"/><Relationship Id="rId561" Type="http://schemas.openxmlformats.org/officeDocument/2006/relationships/image" Target="../media/image1887.png"/><Relationship Id="rId214" Type="http://schemas.openxmlformats.org/officeDocument/2006/relationships/customXml" Target="../ink/ink1979.xml"/><Relationship Id="rId256" Type="http://schemas.openxmlformats.org/officeDocument/2006/relationships/customXml" Target="../ink/ink2000.xml"/><Relationship Id="rId298" Type="http://schemas.openxmlformats.org/officeDocument/2006/relationships/customXml" Target="../ink/ink2021.xml"/><Relationship Id="rId421" Type="http://schemas.openxmlformats.org/officeDocument/2006/relationships/image" Target="../media/image1817.png"/><Relationship Id="rId463" Type="http://schemas.openxmlformats.org/officeDocument/2006/relationships/image" Target="../media/image1838.png"/><Relationship Id="rId519" Type="http://schemas.openxmlformats.org/officeDocument/2006/relationships/image" Target="../media/image1866.png"/><Relationship Id="rId116" Type="http://schemas.openxmlformats.org/officeDocument/2006/relationships/customXml" Target="../ink/ink1930.xml"/><Relationship Id="rId158" Type="http://schemas.openxmlformats.org/officeDocument/2006/relationships/customXml" Target="../ink/ink1951.xml"/><Relationship Id="rId323" Type="http://schemas.openxmlformats.org/officeDocument/2006/relationships/image" Target="../media/image1768.png"/><Relationship Id="rId530" Type="http://schemas.openxmlformats.org/officeDocument/2006/relationships/customXml" Target="../ink/ink2137.xml"/><Relationship Id="rId20" Type="http://schemas.openxmlformats.org/officeDocument/2006/relationships/customXml" Target="../ink/ink1882.xml"/><Relationship Id="rId62" Type="http://schemas.openxmlformats.org/officeDocument/2006/relationships/customXml" Target="../ink/ink1903.xml"/><Relationship Id="rId365" Type="http://schemas.openxmlformats.org/officeDocument/2006/relationships/image" Target="../media/image1789.png"/><Relationship Id="rId572" Type="http://schemas.openxmlformats.org/officeDocument/2006/relationships/customXml" Target="../ink/ink2158.xml"/><Relationship Id="rId225" Type="http://schemas.openxmlformats.org/officeDocument/2006/relationships/image" Target="../media/image1719.png"/><Relationship Id="rId267" Type="http://schemas.openxmlformats.org/officeDocument/2006/relationships/image" Target="../media/image1740.png"/><Relationship Id="rId432" Type="http://schemas.openxmlformats.org/officeDocument/2006/relationships/customXml" Target="../ink/ink2088.xml"/><Relationship Id="rId474" Type="http://schemas.openxmlformats.org/officeDocument/2006/relationships/customXml" Target="../ink/ink2109.xml"/><Relationship Id="rId127" Type="http://schemas.openxmlformats.org/officeDocument/2006/relationships/image" Target="../media/image1670.png"/><Relationship Id="rId31" Type="http://schemas.openxmlformats.org/officeDocument/2006/relationships/image" Target="../media/image1622.png"/><Relationship Id="rId73" Type="http://schemas.openxmlformats.org/officeDocument/2006/relationships/image" Target="../media/image1643.png"/><Relationship Id="rId169" Type="http://schemas.openxmlformats.org/officeDocument/2006/relationships/image" Target="../media/image1691.png"/><Relationship Id="rId334" Type="http://schemas.openxmlformats.org/officeDocument/2006/relationships/customXml" Target="../ink/ink2039.xml"/><Relationship Id="rId376" Type="http://schemas.openxmlformats.org/officeDocument/2006/relationships/customXml" Target="../ink/ink2060.xml"/><Relationship Id="rId541" Type="http://schemas.openxmlformats.org/officeDocument/2006/relationships/image" Target="../media/image1877.png"/><Relationship Id="rId583" Type="http://schemas.openxmlformats.org/officeDocument/2006/relationships/image" Target="../media/image1898.png"/><Relationship Id="rId4" Type="http://schemas.openxmlformats.org/officeDocument/2006/relationships/customXml" Target="../ink/ink1874.xml"/><Relationship Id="rId180" Type="http://schemas.openxmlformats.org/officeDocument/2006/relationships/customXml" Target="../ink/ink1962.xml"/><Relationship Id="rId236" Type="http://schemas.openxmlformats.org/officeDocument/2006/relationships/customXml" Target="../ink/ink1990.xml"/><Relationship Id="rId278" Type="http://schemas.openxmlformats.org/officeDocument/2006/relationships/customXml" Target="../ink/ink2011.xml"/><Relationship Id="rId401" Type="http://schemas.openxmlformats.org/officeDocument/2006/relationships/image" Target="../media/image1807.png"/><Relationship Id="rId443" Type="http://schemas.openxmlformats.org/officeDocument/2006/relationships/image" Target="../media/image1828.png"/><Relationship Id="rId303" Type="http://schemas.openxmlformats.org/officeDocument/2006/relationships/image" Target="../media/image1758.png"/><Relationship Id="rId485" Type="http://schemas.openxmlformats.org/officeDocument/2006/relationships/image" Target="../media/image1849.png"/><Relationship Id="rId42" Type="http://schemas.openxmlformats.org/officeDocument/2006/relationships/customXml" Target="../ink/ink1893.xml"/><Relationship Id="rId84" Type="http://schemas.openxmlformats.org/officeDocument/2006/relationships/customXml" Target="../ink/ink1914.xml"/><Relationship Id="rId138" Type="http://schemas.openxmlformats.org/officeDocument/2006/relationships/customXml" Target="../ink/ink1941.xml"/><Relationship Id="rId345" Type="http://schemas.openxmlformats.org/officeDocument/2006/relationships/image" Target="../media/image1779.png"/><Relationship Id="rId387" Type="http://schemas.openxmlformats.org/officeDocument/2006/relationships/image" Target="../media/image1800.png"/><Relationship Id="rId510" Type="http://schemas.openxmlformats.org/officeDocument/2006/relationships/customXml" Target="../ink/ink2127.xml"/><Relationship Id="rId552" Type="http://schemas.openxmlformats.org/officeDocument/2006/relationships/customXml" Target="../ink/ink2148.xml"/><Relationship Id="rId594" Type="http://schemas.openxmlformats.org/officeDocument/2006/relationships/customXml" Target="../ink/ink2169.xml"/><Relationship Id="rId191" Type="http://schemas.openxmlformats.org/officeDocument/2006/relationships/image" Target="../media/image1702.png"/><Relationship Id="rId205" Type="http://schemas.openxmlformats.org/officeDocument/2006/relationships/image" Target="../media/image1709.png"/><Relationship Id="rId247" Type="http://schemas.openxmlformats.org/officeDocument/2006/relationships/image" Target="../media/image1730.png"/><Relationship Id="rId412" Type="http://schemas.openxmlformats.org/officeDocument/2006/relationships/customXml" Target="../ink/ink2078.xml"/><Relationship Id="rId107" Type="http://schemas.openxmlformats.org/officeDocument/2006/relationships/image" Target="../media/image1660.png"/><Relationship Id="rId289" Type="http://schemas.openxmlformats.org/officeDocument/2006/relationships/image" Target="../media/image1751.png"/><Relationship Id="rId454" Type="http://schemas.openxmlformats.org/officeDocument/2006/relationships/customXml" Target="../ink/ink2099.xml"/><Relationship Id="rId496" Type="http://schemas.openxmlformats.org/officeDocument/2006/relationships/customXml" Target="../ink/ink2120.xml"/><Relationship Id="rId11" Type="http://schemas.openxmlformats.org/officeDocument/2006/relationships/image" Target="../media/image1612.png"/><Relationship Id="rId53" Type="http://schemas.openxmlformats.org/officeDocument/2006/relationships/image" Target="../media/image1633.png"/><Relationship Id="rId149" Type="http://schemas.openxmlformats.org/officeDocument/2006/relationships/image" Target="../media/image1681.png"/><Relationship Id="rId314" Type="http://schemas.openxmlformats.org/officeDocument/2006/relationships/customXml" Target="../ink/ink2029.xml"/><Relationship Id="rId356" Type="http://schemas.openxmlformats.org/officeDocument/2006/relationships/customXml" Target="../ink/ink2050.xml"/><Relationship Id="rId398" Type="http://schemas.openxmlformats.org/officeDocument/2006/relationships/customXml" Target="../ink/ink2071.xml"/><Relationship Id="rId521" Type="http://schemas.openxmlformats.org/officeDocument/2006/relationships/image" Target="../media/image1867.png"/><Relationship Id="rId563" Type="http://schemas.openxmlformats.org/officeDocument/2006/relationships/image" Target="../media/image1888.png"/><Relationship Id="rId95" Type="http://schemas.openxmlformats.org/officeDocument/2006/relationships/image" Target="../media/image1654.png"/><Relationship Id="rId160" Type="http://schemas.openxmlformats.org/officeDocument/2006/relationships/customXml" Target="../ink/ink1952.xml"/><Relationship Id="rId216" Type="http://schemas.openxmlformats.org/officeDocument/2006/relationships/customXml" Target="../ink/ink1980.xml"/><Relationship Id="rId423" Type="http://schemas.openxmlformats.org/officeDocument/2006/relationships/image" Target="../media/image1818.png"/><Relationship Id="rId258" Type="http://schemas.openxmlformats.org/officeDocument/2006/relationships/customXml" Target="../ink/ink2001.xml"/><Relationship Id="rId465" Type="http://schemas.openxmlformats.org/officeDocument/2006/relationships/image" Target="../media/image1839.png"/><Relationship Id="rId22" Type="http://schemas.openxmlformats.org/officeDocument/2006/relationships/customXml" Target="../ink/ink1883.xml"/><Relationship Id="rId64" Type="http://schemas.openxmlformats.org/officeDocument/2006/relationships/customXml" Target="../ink/ink1904.xml"/><Relationship Id="rId118" Type="http://schemas.openxmlformats.org/officeDocument/2006/relationships/customXml" Target="../ink/ink1931.xml"/><Relationship Id="rId325" Type="http://schemas.openxmlformats.org/officeDocument/2006/relationships/image" Target="../media/image1769.png"/><Relationship Id="rId367" Type="http://schemas.openxmlformats.org/officeDocument/2006/relationships/image" Target="../media/image1790.png"/><Relationship Id="rId532" Type="http://schemas.openxmlformats.org/officeDocument/2006/relationships/customXml" Target="../ink/ink2138.xml"/><Relationship Id="rId574" Type="http://schemas.openxmlformats.org/officeDocument/2006/relationships/customXml" Target="../ink/ink2159.xml"/><Relationship Id="rId171" Type="http://schemas.openxmlformats.org/officeDocument/2006/relationships/image" Target="../media/image1692.png"/><Relationship Id="rId227" Type="http://schemas.openxmlformats.org/officeDocument/2006/relationships/image" Target="../media/image1720.png"/><Relationship Id="rId269" Type="http://schemas.openxmlformats.org/officeDocument/2006/relationships/image" Target="../media/image1741.png"/><Relationship Id="rId434" Type="http://schemas.openxmlformats.org/officeDocument/2006/relationships/customXml" Target="../ink/ink2089.xml"/><Relationship Id="rId476" Type="http://schemas.openxmlformats.org/officeDocument/2006/relationships/customXml" Target="../ink/ink2110.xml"/><Relationship Id="rId33" Type="http://schemas.openxmlformats.org/officeDocument/2006/relationships/image" Target="../media/image1623.png"/><Relationship Id="rId129" Type="http://schemas.openxmlformats.org/officeDocument/2006/relationships/image" Target="../media/image1671.png"/><Relationship Id="rId280" Type="http://schemas.openxmlformats.org/officeDocument/2006/relationships/customXml" Target="../ink/ink2012.xml"/><Relationship Id="rId336" Type="http://schemas.openxmlformats.org/officeDocument/2006/relationships/customXml" Target="../ink/ink2040.xml"/><Relationship Id="rId501" Type="http://schemas.openxmlformats.org/officeDocument/2006/relationships/image" Target="../media/image1857.png"/><Relationship Id="rId543" Type="http://schemas.openxmlformats.org/officeDocument/2006/relationships/image" Target="../media/image1878.png"/><Relationship Id="rId75" Type="http://schemas.openxmlformats.org/officeDocument/2006/relationships/image" Target="../media/image1644.png"/><Relationship Id="rId140" Type="http://schemas.openxmlformats.org/officeDocument/2006/relationships/customXml" Target="../ink/ink1942.xml"/><Relationship Id="rId182" Type="http://schemas.openxmlformats.org/officeDocument/2006/relationships/customXml" Target="../ink/ink1963.xml"/><Relationship Id="rId378" Type="http://schemas.openxmlformats.org/officeDocument/2006/relationships/customXml" Target="../ink/ink2061.xml"/><Relationship Id="rId403" Type="http://schemas.openxmlformats.org/officeDocument/2006/relationships/image" Target="../media/image1808.png"/><Relationship Id="rId585" Type="http://schemas.openxmlformats.org/officeDocument/2006/relationships/image" Target="../media/image1899.png"/><Relationship Id="rId6" Type="http://schemas.openxmlformats.org/officeDocument/2006/relationships/customXml" Target="../ink/ink1875.xml"/><Relationship Id="rId238" Type="http://schemas.openxmlformats.org/officeDocument/2006/relationships/customXml" Target="../ink/ink1991.xml"/><Relationship Id="rId445" Type="http://schemas.openxmlformats.org/officeDocument/2006/relationships/image" Target="../media/image1829.png"/><Relationship Id="rId487" Type="http://schemas.openxmlformats.org/officeDocument/2006/relationships/image" Target="../media/image1850.png"/><Relationship Id="rId291" Type="http://schemas.openxmlformats.org/officeDocument/2006/relationships/image" Target="../media/image1752.png"/><Relationship Id="rId305" Type="http://schemas.openxmlformats.org/officeDocument/2006/relationships/image" Target="../media/image1759.png"/><Relationship Id="rId347" Type="http://schemas.openxmlformats.org/officeDocument/2006/relationships/image" Target="../media/image1780.png"/><Relationship Id="rId512" Type="http://schemas.openxmlformats.org/officeDocument/2006/relationships/customXml" Target="../ink/ink2128.xml"/><Relationship Id="rId44" Type="http://schemas.openxmlformats.org/officeDocument/2006/relationships/customXml" Target="../ink/ink1894.xml"/><Relationship Id="rId86" Type="http://schemas.openxmlformats.org/officeDocument/2006/relationships/customXml" Target="../ink/ink1915.xml"/><Relationship Id="rId151" Type="http://schemas.openxmlformats.org/officeDocument/2006/relationships/image" Target="../media/image1682.png"/><Relationship Id="rId389" Type="http://schemas.openxmlformats.org/officeDocument/2006/relationships/image" Target="../media/image1801.png"/><Relationship Id="rId554" Type="http://schemas.openxmlformats.org/officeDocument/2006/relationships/customXml" Target="../ink/ink2149.xml"/><Relationship Id="rId596" Type="http://schemas.openxmlformats.org/officeDocument/2006/relationships/customXml" Target="../ink/ink2170.xml"/><Relationship Id="rId193" Type="http://schemas.openxmlformats.org/officeDocument/2006/relationships/image" Target="../media/image1703.png"/><Relationship Id="rId207" Type="http://schemas.openxmlformats.org/officeDocument/2006/relationships/image" Target="../media/image1710.png"/><Relationship Id="rId249" Type="http://schemas.openxmlformats.org/officeDocument/2006/relationships/image" Target="../media/image1731.png"/><Relationship Id="rId414" Type="http://schemas.openxmlformats.org/officeDocument/2006/relationships/customXml" Target="../ink/ink2079.xml"/><Relationship Id="rId456" Type="http://schemas.openxmlformats.org/officeDocument/2006/relationships/customXml" Target="../ink/ink2100.xml"/><Relationship Id="rId498" Type="http://schemas.openxmlformats.org/officeDocument/2006/relationships/customXml" Target="../ink/ink2121.xml"/><Relationship Id="rId13" Type="http://schemas.openxmlformats.org/officeDocument/2006/relationships/image" Target="../media/image1613.png"/><Relationship Id="rId109" Type="http://schemas.openxmlformats.org/officeDocument/2006/relationships/image" Target="../media/image1661.png"/><Relationship Id="rId260" Type="http://schemas.openxmlformats.org/officeDocument/2006/relationships/customXml" Target="../ink/ink2002.xml"/><Relationship Id="rId316" Type="http://schemas.openxmlformats.org/officeDocument/2006/relationships/customXml" Target="../ink/ink2030.xml"/><Relationship Id="rId523" Type="http://schemas.openxmlformats.org/officeDocument/2006/relationships/image" Target="../media/image1868.png"/><Relationship Id="rId55" Type="http://schemas.openxmlformats.org/officeDocument/2006/relationships/image" Target="../media/image1634.png"/><Relationship Id="rId97" Type="http://schemas.openxmlformats.org/officeDocument/2006/relationships/image" Target="../media/image1655.png"/><Relationship Id="rId120" Type="http://schemas.openxmlformats.org/officeDocument/2006/relationships/customXml" Target="../ink/ink1932.xml"/><Relationship Id="rId358" Type="http://schemas.openxmlformats.org/officeDocument/2006/relationships/customXml" Target="../ink/ink2051.xml"/><Relationship Id="rId565" Type="http://schemas.openxmlformats.org/officeDocument/2006/relationships/image" Target="../media/image1889.png"/><Relationship Id="rId162" Type="http://schemas.openxmlformats.org/officeDocument/2006/relationships/customXml" Target="../ink/ink1953.xml"/><Relationship Id="rId218" Type="http://schemas.openxmlformats.org/officeDocument/2006/relationships/customXml" Target="../ink/ink1981.xml"/><Relationship Id="rId425" Type="http://schemas.openxmlformats.org/officeDocument/2006/relationships/image" Target="../media/image1819.png"/><Relationship Id="rId467" Type="http://schemas.openxmlformats.org/officeDocument/2006/relationships/image" Target="../media/image1840.png"/><Relationship Id="rId271" Type="http://schemas.openxmlformats.org/officeDocument/2006/relationships/image" Target="../media/image1742.png"/><Relationship Id="rId24" Type="http://schemas.openxmlformats.org/officeDocument/2006/relationships/customXml" Target="../ink/ink1884.xml"/><Relationship Id="rId66" Type="http://schemas.openxmlformats.org/officeDocument/2006/relationships/customXml" Target="../ink/ink1905.xml"/><Relationship Id="rId131" Type="http://schemas.openxmlformats.org/officeDocument/2006/relationships/image" Target="../media/image1672.png"/><Relationship Id="rId327" Type="http://schemas.openxmlformats.org/officeDocument/2006/relationships/image" Target="../media/image1770.png"/><Relationship Id="rId369" Type="http://schemas.openxmlformats.org/officeDocument/2006/relationships/image" Target="../media/image1791.png"/><Relationship Id="rId534" Type="http://schemas.openxmlformats.org/officeDocument/2006/relationships/customXml" Target="../ink/ink2139.xml"/><Relationship Id="rId576" Type="http://schemas.openxmlformats.org/officeDocument/2006/relationships/customXml" Target="../ink/ink2160.xml"/><Relationship Id="rId173" Type="http://schemas.openxmlformats.org/officeDocument/2006/relationships/image" Target="../media/image1693.png"/><Relationship Id="rId229" Type="http://schemas.openxmlformats.org/officeDocument/2006/relationships/image" Target="../media/image1721.png"/><Relationship Id="rId380" Type="http://schemas.openxmlformats.org/officeDocument/2006/relationships/customXml" Target="../ink/ink2062.xml"/><Relationship Id="rId436" Type="http://schemas.openxmlformats.org/officeDocument/2006/relationships/customXml" Target="../ink/ink2090.xml"/><Relationship Id="rId240" Type="http://schemas.openxmlformats.org/officeDocument/2006/relationships/customXml" Target="../ink/ink1992.xml"/><Relationship Id="rId478" Type="http://schemas.openxmlformats.org/officeDocument/2006/relationships/customXml" Target="../ink/ink2111.xml"/><Relationship Id="rId35" Type="http://schemas.openxmlformats.org/officeDocument/2006/relationships/image" Target="../media/image1624.png"/><Relationship Id="rId77" Type="http://schemas.openxmlformats.org/officeDocument/2006/relationships/image" Target="../media/image1645.png"/><Relationship Id="rId100" Type="http://schemas.openxmlformats.org/officeDocument/2006/relationships/customXml" Target="../ink/ink1922.xml"/><Relationship Id="rId282" Type="http://schemas.openxmlformats.org/officeDocument/2006/relationships/customXml" Target="../ink/ink2013.xml"/><Relationship Id="rId338" Type="http://schemas.openxmlformats.org/officeDocument/2006/relationships/customXml" Target="../ink/ink2041.xml"/><Relationship Id="rId503" Type="http://schemas.openxmlformats.org/officeDocument/2006/relationships/image" Target="../media/image1858.png"/><Relationship Id="rId545" Type="http://schemas.openxmlformats.org/officeDocument/2006/relationships/image" Target="../media/image1879.png"/><Relationship Id="rId587" Type="http://schemas.openxmlformats.org/officeDocument/2006/relationships/image" Target="../media/image1900.png"/><Relationship Id="rId8" Type="http://schemas.openxmlformats.org/officeDocument/2006/relationships/customXml" Target="../ink/ink1876.xml"/><Relationship Id="rId142" Type="http://schemas.openxmlformats.org/officeDocument/2006/relationships/customXml" Target="../ink/ink1943.xml"/><Relationship Id="rId184" Type="http://schemas.openxmlformats.org/officeDocument/2006/relationships/customXml" Target="../ink/ink1964.xml"/><Relationship Id="rId391" Type="http://schemas.openxmlformats.org/officeDocument/2006/relationships/image" Target="../media/image1802.png"/><Relationship Id="rId405" Type="http://schemas.openxmlformats.org/officeDocument/2006/relationships/image" Target="../media/image1809.png"/><Relationship Id="rId447" Type="http://schemas.openxmlformats.org/officeDocument/2006/relationships/image" Target="../media/image1830.png"/><Relationship Id="rId251" Type="http://schemas.openxmlformats.org/officeDocument/2006/relationships/image" Target="../media/image1732.png"/><Relationship Id="rId489" Type="http://schemas.openxmlformats.org/officeDocument/2006/relationships/image" Target="../media/image1851.png"/><Relationship Id="rId46" Type="http://schemas.openxmlformats.org/officeDocument/2006/relationships/customXml" Target="../ink/ink1895.xml"/><Relationship Id="rId293" Type="http://schemas.openxmlformats.org/officeDocument/2006/relationships/image" Target="../media/image1753.png"/><Relationship Id="rId307" Type="http://schemas.openxmlformats.org/officeDocument/2006/relationships/image" Target="../media/image1760.png"/><Relationship Id="rId349" Type="http://schemas.openxmlformats.org/officeDocument/2006/relationships/image" Target="../media/image1781.png"/><Relationship Id="rId514" Type="http://schemas.openxmlformats.org/officeDocument/2006/relationships/customXml" Target="../ink/ink2129.xml"/><Relationship Id="rId556" Type="http://schemas.openxmlformats.org/officeDocument/2006/relationships/customXml" Target="../ink/ink2150.xml"/><Relationship Id="rId88" Type="http://schemas.openxmlformats.org/officeDocument/2006/relationships/customXml" Target="../ink/ink1916.xml"/><Relationship Id="rId111" Type="http://schemas.openxmlformats.org/officeDocument/2006/relationships/image" Target="../media/image1662.png"/><Relationship Id="rId153" Type="http://schemas.openxmlformats.org/officeDocument/2006/relationships/image" Target="../media/image1683.png"/><Relationship Id="rId195" Type="http://schemas.openxmlformats.org/officeDocument/2006/relationships/image" Target="../media/image1704.png"/><Relationship Id="rId209" Type="http://schemas.openxmlformats.org/officeDocument/2006/relationships/image" Target="../media/image1711.png"/><Relationship Id="rId360" Type="http://schemas.openxmlformats.org/officeDocument/2006/relationships/customXml" Target="../ink/ink2052.xml"/><Relationship Id="rId416" Type="http://schemas.openxmlformats.org/officeDocument/2006/relationships/customXml" Target="../ink/ink2080.xml"/><Relationship Id="rId598" Type="http://schemas.openxmlformats.org/officeDocument/2006/relationships/customXml" Target="../ink/ink2171.xml"/><Relationship Id="rId220" Type="http://schemas.openxmlformats.org/officeDocument/2006/relationships/customXml" Target="../ink/ink1982.xml"/><Relationship Id="rId458" Type="http://schemas.openxmlformats.org/officeDocument/2006/relationships/customXml" Target="../ink/ink2101.xml"/><Relationship Id="rId15" Type="http://schemas.openxmlformats.org/officeDocument/2006/relationships/image" Target="../media/image1614.png"/><Relationship Id="rId57" Type="http://schemas.openxmlformats.org/officeDocument/2006/relationships/image" Target="../media/image1635.png"/><Relationship Id="rId262" Type="http://schemas.openxmlformats.org/officeDocument/2006/relationships/customXml" Target="../ink/ink2003.xml"/><Relationship Id="rId318" Type="http://schemas.openxmlformats.org/officeDocument/2006/relationships/customXml" Target="../ink/ink2031.xml"/><Relationship Id="rId525" Type="http://schemas.openxmlformats.org/officeDocument/2006/relationships/image" Target="../media/image1869.png"/><Relationship Id="rId567" Type="http://schemas.openxmlformats.org/officeDocument/2006/relationships/image" Target="../media/image1890.png"/><Relationship Id="rId99" Type="http://schemas.openxmlformats.org/officeDocument/2006/relationships/image" Target="../media/image1656.png"/><Relationship Id="rId122" Type="http://schemas.openxmlformats.org/officeDocument/2006/relationships/customXml" Target="../ink/ink1933.xml"/><Relationship Id="rId164" Type="http://schemas.openxmlformats.org/officeDocument/2006/relationships/customXml" Target="../ink/ink1954.xml"/><Relationship Id="rId371" Type="http://schemas.openxmlformats.org/officeDocument/2006/relationships/image" Target="../media/image1792.png"/><Relationship Id="rId427" Type="http://schemas.openxmlformats.org/officeDocument/2006/relationships/image" Target="../media/image1820.png"/><Relationship Id="rId469" Type="http://schemas.openxmlformats.org/officeDocument/2006/relationships/image" Target="../media/image1841.png"/><Relationship Id="rId26" Type="http://schemas.openxmlformats.org/officeDocument/2006/relationships/customXml" Target="../ink/ink1885.xml"/><Relationship Id="rId231" Type="http://schemas.openxmlformats.org/officeDocument/2006/relationships/image" Target="../media/image1722.png"/><Relationship Id="rId273" Type="http://schemas.openxmlformats.org/officeDocument/2006/relationships/image" Target="../media/image1743.png"/><Relationship Id="rId329" Type="http://schemas.openxmlformats.org/officeDocument/2006/relationships/image" Target="../media/image1771.png"/><Relationship Id="rId480" Type="http://schemas.openxmlformats.org/officeDocument/2006/relationships/customXml" Target="../ink/ink2112.xml"/><Relationship Id="rId536" Type="http://schemas.openxmlformats.org/officeDocument/2006/relationships/customXml" Target="../ink/ink2140.xml"/><Relationship Id="rId68" Type="http://schemas.openxmlformats.org/officeDocument/2006/relationships/customXml" Target="../ink/ink1906.xml"/><Relationship Id="rId133" Type="http://schemas.openxmlformats.org/officeDocument/2006/relationships/image" Target="../media/image1673.png"/><Relationship Id="rId175" Type="http://schemas.openxmlformats.org/officeDocument/2006/relationships/image" Target="../media/image1694.png"/><Relationship Id="rId340" Type="http://schemas.openxmlformats.org/officeDocument/2006/relationships/customXml" Target="../ink/ink2042.xml"/><Relationship Id="rId578" Type="http://schemas.openxmlformats.org/officeDocument/2006/relationships/customXml" Target="../ink/ink2161.xml"/><Relationship Id="rId200" Type="http://schemas.openxmlformats.org/officeDocument/2006/relationships/customXml" Target="../ink/ink1972.xml"/><Relationship Id="rId382" Type="http://schemas.openxmlformats.org/officeDocument/2006/relationships/customXml" Target="../ink/ink2063.xml"/><Relationship Id="rId438" Type="http://schemas.openxmlformats.org/officeDocument/2006/relationships/customXml" Target="../ink/ink2091.xml"/><Relationship Id="rId242" Type="http://schemas.openxmlformats.org/officeDocument/2006/relationships/customXml" Target="../ink/ink1993.xml"/><Relationship Id="rId284" Type="http://schemas.openxmlformats.org/officeDocument/2006/relationships/customXml" Target="../ink/ink2014.xml"/><Relationship Id="rId491" Type="http://schemas.openxmlformats.org/officeDocument/2006/relationships/image" Target="../media/image1852.png"/><Relationship Id="rId505" Type="http://schemas.openxmlformats.org/officeDocument/2006/relationships/image" Target="../media/image1859.png"/><Relationship Id="rId37" Type="http://schemas.openxmlformats.org/officeDocument/2006/relationships/image" Target="../media/image1625.png"/><Relationship Id="rId79" Type="http://schemas.openxmlformats.org/officeDocument/2006/relationships/image" Target="../media/image1646.png"/><Relationship Id="rId102" Type="http://schemas.openxmlformats.org/officeDocument/2006/relationships/customXml" Target="../ink/ink1923.xml"/><Relationship Id="rId144" Type="http://schemas.openxmlformats.org/officeDocument/2006/relationships/customXml" Target="../ink/ink1944.xml"/><Relationship Id="rId547" Type="http://schemas.openxmlformats.org/officeDocument/2006/relationships/image" Target="../media/image1880.png"/><Relationship Id="rId589" Type="http://schemas.openxmlformats.org/officeDocument/2006/relationships/image" Target="../media/image1901.png"/><Relationship Id="rId90" Type="http://schemas.openxmlformats.org/officeDocument/2006/relationships/customXml" Target="../ink/ink1917.xml"/><Relationship Id="rId186" Type="http://schemas.openxmlformats.org/officeDocument/2006/relationships/customXml" Target="../ink/ink1965.xml"/><Relationship Id="rId351" Type="http://schemas.openxmlformats.org/officeDocument/2006/relationships/image" Target="../media/image1782.png"/><Relationship Id="rId393" Type="http://schemas.openxmlformats.org/officeDocument/2006/relationships/image" Target="../media/image1803.png"/><Relationship Id="rId407" Type="http://schemas.openxmlformats.org/officeDocument/2006/relationships/image" Target="../media/image1810.png"/><Relationship Id="rId449" Type="http://schemas.openxmlformats.org/officeDocument/2006/relationships/image" Target="../media/image1831.png"/><Relationship Id="rId211" Type="http://schemas.openxmlformats.org/officeDocument/2006/relationships/image" Target="../media/image1712.png"/><Relationship Id="rId253" Type="http://schemas.openxmlformats.org/officeDocument/2006/relationships/image" Target="../media/image1733.png"/><Relationship Id="rId295" Type="http://schemas.openxmlformats.org/officeDocument/2006/relationships/image" Target="../media/image1754.png"/><Relationship Id="rId309" Type="http://schemas.openxmlformats.org/officeDocument/2006/relationships/image" Target="../media/image1761.png"/><Relationship Id="rId460" Type="http://schemas.openxmlformats.org/officeDocument/2006/relationships/customXml" Target="../ink/ink2102.xml"/><Relationship Id="rId516" Type="http://schemas.openxmlformats.org/officeDocument/2006/relationships/customXml" Target="../ink/ink2130.xml"/><Relationship Id="rId48" Type="http://schemas.openxmlformats.org/officeDocument/2006/relationships/customXml" Target="../ink/ink1896.xml"/><Relationship Id="rId113" Type="http://schemas.openxmlformats.org/officeDocument/2006/relationships/image" Target="../media/image1663.png"/><Relationship Id="rId320" Type="http://schemas.openxmlformats.org/officeDocument/2006/relationships/customXml" Target="../ink/ink2032.xml"/><Relationship Id="rId558" Type="http://schemas.openxmlformats.org/officeDocument/2006/relationships/customXml" Target="../ink/ink2151.xml"/><Relationship Id="rId155" Type="http://schemas.openxmlformats.org/officeDocument/2006/relationships/image" Target="../media/image1684.png"/><Relationship Id="rId197" Type="http://schemas.openxmlformats.org/officeDocument/2006/relationships/image" Target="../media/image1705.png"/><Relationship Id="rId362" Type="http://schemas.openxmlformats.org/officeDocument/2006/relationships/customXml" Target="../ink/ink2053.xml"/><Relationship Id="rId418" Type="http://schemas.openxmlformats.org/officeDocument/2006/relationships/customXml" Target="../ink/ink2081.xml"/><Relationship Id="rId222" Type="http://schemas.openxmlformats.org/officeDocument/2006/relationships/customXml" Target="../ink/ink1983.xml"/><Relationship Id="rId264" Type="http://schemas.openxmlformats.org/officeDocument/2006/relationships/customXml" Target="../ink/ink2004.xml"/><Relationship Id="rId471" Type="http://schemas.openxmlformats.org/officeDocument/2006/relationships/image" Target="../media/image1842.png"/><Relationship Id="rId17" Type="http://schemas.openxmlformats.org/officeDocument/2006/relationships/image" Target="../media/image1615.png"/><Relationship Id="rId59" Type="http://schemas.openxmlformats.org/officeDocument/2006/relationships/image" Target="../media/image1636.png"/><Relationship Id="rId124" Type="http://schemas.openxmlformats.org/officeDocument/2006/relationships/customXml" Target="../ink/ink1934.xml"/><Relationship Id="rId527" Type="http://schemas.openxmlformats.org/officeDocument/2006/relationships/image" Target="../media/image1870.png"/><Relationship Id="rId569" Type="http://schemas.openxmlformats.org/officeDocument/2006/relationships/image" Target="../media/image1891.png"/><Relationship Id="rId70" Type="http://schemas.openxmlformats.org/officeDocument/2006/relationships/customXml" Target="../ink/ink1907.xml"/><Relationship Id="rId166" Type="http://schemas.openxmlformats.org/officeDocument/2006/relationships/customXml" Target="../ink/ink1955.xml"/><Relationship Id="rId331" Type="http://schemas.openxmlformats.org/officeDocument/2006/relationships/image" Target="../media/image1772.png"/><Relationship Id="rId373" Type="http://schemas.openxmlformats.org/officeDocument/2006/relationships/image" Target="../media/image1793.png"/><Relationship Id="rId429" Type="http://schemas.openxmlformats.org/officeDocument/2006/relationships/image" Target="../media/image1821.png"/><Relationship Id="rId580" Type="http://schemas.openxmlformats.org/officeDocument/2006/relationships/customXml" Target="../ink/ink2162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723.png"/><Relationship Id="rId440" Type="http://schemas.openxmlformats.org/officeDocument/2006/relationships/customXml" Target="../ink/ink2092.xml"/><Relationship Id="rId28" Type="http://schemas.openxmlformats.org/officeDocument/2006/relationships/customXml" Target="../ink/ink1886.xml"/><Relationship Id="rId275" Type="http://schemas.openxmlformats.org/officeDocument/2006/relationships/image" Target="../media/image1744.png"/><Relationship Id="rId300" Type="http://schemas.openxmlformats.org/officeDocument/2006/relationships/customXml" Target="../ink/ink2022.xml"/><Relationship Id="rId482" Type="http://schemas.openxmlformats.org/officeDocument/2006/relationships/customXml" Target="../ink/ink2113.xml"/><Relationship Id="rId538" Type="http://schemas.openxmlformats.org/officeDocument/2006/relationships/customXml" Target="../ink/ink2141.xml"/><Relationship Id="rId81" Type="http://schemas.openxmlformats.org/officeDocument/2006/relationships/image" Target="../media/image1647.png"/><Relationship Id="rId135" Type="http://schemas.openxmlformats.org/officeDocument/2006/relationships/image" Target="../media/image1674.png"/><Relationship Id="rId177" Type="http://schemas.openxmlformats.org/officeDocument/2006/relationships/image" Target="../media/image1695.png"/><Relationship Id="rId342" Type="http://schemas.openxmlformats.org/officeDocument/2006/relationships/customXml" Target="../ink/ink2043.xml"/><Relationship Id="rId384" Type="http://schemas.openxmlformats.org/officeDocument/2006/relationships/customXml" Target="../ink/ink2064.xml"/><Relationship Id="rId591" Type="http://schemas.openxmlformats.org/officeDocument/2006/relationships/image" Target="../media/image1902.png"/><Relationship Id="rId202" Type="http://schemas.openxmlformats.org/officeDocument/2006/relationships/customXml" Target="../ink/ink1973.xml"/><Relationship Id="rId244" Type="http://schemas.openxmlformats.org/officeDocument/2006/relationships/customXml" Target="../ink/ink1994.xml"/><Relationship Id="rId39" Type="http://schemas.openxmlformats.org/officeDocument/2006/relationships/image" Target="../media/image1626.png"/><Relationship Id="rId286" Type="http://schemas.openxmlformats.org/officeDocument/2006/relationships/customXml" Target="../ink/ink2015.xml"/><Relationship Id="rId451" Type="http://schemas.openxmlformats.org/officeDocument/2006/relationships/image" Target="../media/image1832.png"/><Relationship Id="rId493" Type="http://schemas.openxmlformats.org/officeDocument/2006/relationships/image" Target="../media/image1853.png"/><Relationship Id="rId507" Type="http://schemas.openxmlformats.org/officeDocument/2006/relationships/image" Target="../media/image1860.png"/><Relationship Id="rId549" Type="http://schemas.openxmlformats.org/officeDocument/2006/relationships/image" Target="../media/image1881.png"/><Relationship Id="rId50" Type="http://schemas.openxmlformats.org/officeDocument/2006/relationships/customXml" Target="../ink/ink1897.xml"/><Relationship Id="rId104" Type="http://schemas.openxmlformats.org/officeDocument/2006/relationships/customXml" Target="../ink/ink1924.xml"/><Relationship Id="rId146" Type="http://schemas.openxmlformats.org/officeDocument/2006/relationships/customXml" Target="../ink/ink1945.xml"/><Relationship Id="rId188" Type="http://schemas.openxmlformats.org/officeDocument/2006/relationships/customXml" Target="../ink/ink1966.xml"/><Relationship Id="rId311" Type="http://schemas.openxmlformats.org/officeDocument/2006/relationships/image" Target="../media/image1762.png"/><Relationship Id="rId353" Type="http://schemas.openxmlformats.org/officeDocument/2006/relationships/image" Target="../media/image1783.png"/><Relationship Id="rId395" Type="http://schemas.openxmlformats.org/officeDocument/2006/relationships/image" Target="../media/image1804.png"/><Relationship Id="rId409" Type="http://schemas.openxmlformats.org/officeDocument/2006/relationships/image" Target="../media/image1811.png"/><Relationship Id="rId560" Type="http://schemas.openxmlformats.org/officeDocument/2006/relationships/customXml" Target="../ink/ink2152.xml"/><Relationship Id="rId92" Type="http://schemas.openxmlformats.org/officeDocument/2006/relationships/customXml" Target="../ink/ink1918.xml"/><Relationship Id="rId213" Type="http://schemas.openxmlformats.org/officeDocument/2006/relationships/image" Target="../media/image1713.png"/><Relationship Id="rId420" Type="http://schemas.openxmlformats.org/officeDocument/2006/relationships/customXml" Target="../ink/ink2082.xml"/><Relationship Id="rId255" Type="http://schemas.openxmlformats.org/officeDocument/2006/relationships/image" Target="../media/image1734.png"/><Relationship Id="rId297" Type="http://schemas.openxmlformats.org/officeDocument/2006/relationships/image" Target="../media/image1755.png"/><Relationship Id="rId462" Type="http://schemas.openxmlformats.org/officeDocument/2006/relationships/customXml" Target="../ink/ink2103.xml"/><Relationship Id="rId518" Type="http://schemas.openxmlformats.org/officeDocument/2006/relationships/customXml" Target="../ink/ink2131.xml"/><Relationship Id="rId115" Type="http://schemas.openxmlformats.org/officeDocument/2006/relationships/image" Target="../media/image1664.png"/><Relationship Id="rId157" Type="http://schemas.openxmlformats.org/officeDocument/2006/relationships/image" Target="../media/image1685.png"/><Relationship Id="rId322" Type="http://schemas.openxmlformats.org/officeDocument/2006/relationships/customXml" Target="../ink/ink2033.xml"/><Relationship Id="rId364" Type="http://schemas.openxmlformats.org/officeDocument/2006/relationships/customXml" Target="../ink/ink2054.xml"/><Relationship Id="rId61" Type="http://schemas.openxmlformats.org/officeDocument/2006/relationships/image" Target="../media/image1637.png"/><Relationship Id="rId199" Type="http://schemas.openxmlformats.org/officeDocument/2006/relationships/image" Target="../media/image1706.png"/><Relationship Id="rId571" Type="http://schemas.openxmlformats.org/officeDocument/2006/relationships/image" Target="../media/image1892.png"/><Relationship Id="rId19" Type="http://schemas.openxmlformats.org/officeDocument/2006/relationships/image" Target="../media/image1616.png"/><Relationship Id="rId224" Type="http://schemas.openxmlformats.org/officeDocument/2006/relationships/customXml" Target="../ink/ink1984.xml"/><Relationship Id="rId266" Type="http://schemas.openxmlformats.org/officeDocument/2006/relationships/customXml" Target="../ink/ink2005.xml"/><Relationship Id="rId431" Type="http://schemas.openxmlformats.org/officeDocument/2006/relationships/image" Target="../media/image1822.png"/><Relationship Id="rId473" Type="http://schemas.openxmlformats.org/officeDocument/2006/relationships/image" Target="../media/image1843.png"/><Relationship Id="rId529" Type="http://schemas.openxmlformats.org/officeDocument/2006/relationships/image" Target="../media/image1871.png"/><Relationship Id="rId30" Type="http://schemas.openxmlformats.org/officeDocument/2006/relationships/customXml" Target="../ink/ink1887.xml"/><Relationship Id="rId126" Type="http://schemas.openxmlformats.org/officeDocument/2006/relationships/customXml" Target="../ink/ink1935.xml"/><Relationship Id="rId168" Type="http://schemas.openxmlformats.org/officeDocument/2006/relationships/customXml" Target="../ink/ink1956.xml"/><Relationship Id="rId333" Type="http://schemas.openxmlformats.org/officeDocument/2006/relationships/image" Target="../media/image1773.png"/><Relationship Id="rId540" Type="http://schemas.openxmlformats.org/officeDocument/2006/relationships/customXml" Target="../ink/ink2142.xml"/><Relationship Id="rId72" Type="http://schemas.openxmlformats.org/officeDocument/2006/relationships/customXml" Target="../ink/ink1908.xml"/><Relationship Id="rId375" Type="http://schemas.openxmlformats.org/officeDocument/2006/relationships/image" Target="../media/image1794.png"/><Relationship Id="rId582" Type="http://schemas.openxmlformats.org/officeDocument/2006/relationships/customXml" Target="../ink/ink2163.xml"/><Relationship Id="rId3" Type="http://schemas.openxmlformats.org/officeDocument/2006/relationships/image" Target="../media/image1608.png"/><Relationship Id="rId235" Type="http://schemas.openxmlformats.org/officeDocument/2006/relationships/image" Target="../media/image1724.png"/><Relationship Id="rId277" Type="http://schemas.openxmlformats.org/officeDocument/2006/relationships/image" Target="../media/image1745.png"/><Relationship Id="rId400" Type="http://schemas.openxmlformats.org/officeDocument/2006/relationships/customXml" Target="../ink/ink2072.xml"/><Relationship Id="rId442" Type="http://schemas.openxmlformats.org/officeDocument/2006/relationships/customXml" Target="../ink/ink2093.xml"/><Relationship Id="rId484" Type="http://schemas.openxmlformats.org/officeDocument/2006/relationships/customXml" Target="../ink/ink2114.xml"/><Relationship Id="rId137" Type="http://schemas.openxmlformats.org/officeDocument/2006/relationships/image" Target="../media/image1675.png"/><Relationship Id="rId302" Type="http://schemas.openxmlformats.org/officeDocument/2006/relationships/customXml" Target="../ink/ink2023.xml"/><Relationship Id="rId344" Type="http://schemas.openxmlformats.org/officeDocument/2006/relationships/customXml" Target="../ink/ink2044.xml"/><Relationship Id="rId41" Type="http://schemas.openxmlformats.org/officeDocument/2006/relationships/image" Target="../media/image1627.png"/><Relationship Id="rId83" Type="http://schemas.openxmlformats.org/officeDocument/2006/relationships/image" Target="../media/image1648.png"/><Relationship Id="rId179" Type="http://schemas.openxmlformats.org/officeDocument/2006/relationships/image" Target="../media/image1696.png"/><Relationship Id="rId386" Type="http://schemas.openxmlformats.org/officeDocument/2006/relationships/customXml" Target="../ink/ink2065.xml"/><Relationship Id="rId551" Type="http://schemas.openxmlformats.org/officeDocument/2006/relationships/image" Target="../media/image1882.png"/><Relationship Id="rId593" Type="http://schemas.openxmlformats.org/officeDocument/2006/relationships/image" Target="../media/image1903.png"/><Relationship Id="rId190" Type="http://schemas.openxmlformats.org/officeDocument/2006/relationships/customXml" Target="../ink/ink1967.xml"/><Relationship Id="rId204" Type="http://schemas.openxmlformats.org/officeDocument/2006/relationships/customXml" Target="../ink/ink1974.xml"/><Relationship Id="rId246" Type="http://schemas.openxmlformats.org/officeDocument/2006/relationships/customXml" Target="../ink/ink1995.xml"/><Relationship Id="rId288" Type="http://schemas.openxmlformats.org/officeDocument/2006/relationships/customXml" Target="../ink/ink2016.xml"/><Relationship Id="rId411" Type="http://schemas.openxmlformats.org/officeDocument/2006/relationships/image" Target="../media/image1812.png"/><Relationship Id="rId453" Type="http://schemas.openxmlformats.org/officeDocument/2006/relationships/image" Target="../media/image1833.png"/><Relationship Id="rId509" Type="http://schemas.openxmlformats.org/officeDocument/2006/relationships/image" Target="../media/image1861.png"/><Relationship Id="rId106" Type="http://schemas.openxmlformats.org/officeDocument/2006/relationships/customXml" Target="../ink/ink1925.xml"/><Relationship Id="rId313" Type="http://schemas.openxmlformats.org/officeDocument/2006/relationships/image" Target="../media/image1763.png"/><Relationship Id="rId495" Type="http://schemas.openxmlformats.org/officeDocument/2006/relationships/image" Target="../media/image1854.png"/><Relationship Id="rId10" Type="http://schemas.openxmlformats.org/officeDocument/2006/relationships/customXml" Target="../ink/ink1877.xml"/><Relationship Id="rId52" Type="http://schemas.openxmlformats.org/officeDocument/2006/relationships/customXml" Target="../ink/ink1898.xml"/><Relationship Id="rId94" Type="http://schemas.openxmlformats.org/officeDocument/2006/relationships/customXml" Target="../ink/ink1919.xml"/><Relationship Id="rId148" Type="http://schemas.openxmlformats.org/officeDocument/2006/relationships/customXml" Target="../ink/ink1946.xml"/><Relationship Id="rId355" Type="http://schemas.openxmlformats.org/officeDocument/2006/relationships/image" Target="../media/image1784.png"/><Relationship Id="rId397" Type="http://schemas.openxmlformats.org/officeDocument/2006/relationships/image" Target="../media/image1805.png"/><Relationship Id="rId520" Type="http://schemas.openxmlformats.org/officeDocument/2006/relationships/customXml" Target="../ink/ink2132.xml"/><Relationship Id="rId562" Type="http://schemas.openxmlformats.org/officeDocument/2006/relationships/customXml" Target="../ink/ink2153.xml"/><Relationship Id="rId215" Type="http://schemas.openxmlformats.org/officeDocument/2006/relationships/image" Target="../media/image1714.png"/><Relationship Id="rId257" Type="http://schemas.openxmlformats.org/officeDocument/2006/relationships/image" Target="../media/image1735.png"/><Relationship Id="rId422" Type="http://schemas.openxmlformats.org/officeDocument/2006/relationships/customXml" Target="../ink/ink2083.xml"/><Relationship Id="rId464" Type="http://schemas.openxmlformats.org/officeDocument/2006/relationships/customXml" Target="../ink/ink2104.xml"/><Relationship Id="rId299" Type="http://schemas.openxmlformats.org/officeDocument/2006/relationships/image" Target="../media/image1756.png"/><Relationship Id="rId63" Type="http://schemas.openxmlformats.org/officeDocument/2006/relationships/image" Target="../media/image1638.png"/><Relationship Id="rId159" Type="http://schemas.openxmlformats.org/officeDocument/2006/relationships/image" Target="../media/image1686.png"/><Relationship Id="rId366" Type="http://schemas.openxmlformats.org/officeDocument/2006/relationships/customXml" Target="../ink/ink2055.xml"/><Relationship Id="rId573" Type="http://schemas.openxmlformats.org/officeDocument/2006/relationships/image" Target="../media/image1893.png"/><Relationship Id="rId226" Type="http://schemas.openxmlformats.org/officeDocument/2006/relationships/customXml" Target="../ink/ink1985.xml"/><Relationship Id="rId433" Type="http://schemas.openxmlformats.org/officeDocument/2006/relationships/image" Target="../media/image1823.png"/><Relationship Id="rId74" Type="http://schemas.openxmlformats.org/officeDocument/2006/relationships/customXml" Target="../ink/ink1909.xml"/><Relationship Id="rId377" Type="http://schemas.openxmlformats.org/officeDocument/2006/relationships/image" Target="../media/image1795.png"/><Relationship Id="rId500" Type="http://schemas.openxmlformats.org/officeDocument/2006/relationships/customXml" Target="../ink/ink2122.xml"/><Relationship Id="rId584" Type="http://schemas.openxmlformats.org/officeDocument/2006/relationships/customXml" Target="../ink/ink2164.xml"/><Relationship Id="rId5" Type="http://schemas.openxmlformats.org/officeDocument/2006/relationships/image" Target="../media/image1609.png"/><Relationship Id="rId237" Type="http://schemas.openxmlformats.org/officeDocument/2006/relationships/image" Target="../media/image1725.png"/><Relationship Id="rId444" Type="http://schemas.openxmlformats.org/officeDocument/2006/relationships/customXml" Target="../ink/ink2094.xml"/><Relationship Id="rId290" Type="http://schemas.openxmlformats.org/officeDocument/2006/relationships/customXml" Target="../ink/ink2017.xml"/><Relationship Id="rId304" Type="http://schemas.openxmlformats.org/officeDocument/2006/relationships/customXml" Target="../ink/ink2024.xml"/><Relationship Id="rId388" Type="http://schemas.openxmlformats.org/officeDocument/2006/relationships/customXml" Target="../ink/ink2066.xml"/><Relationship Id="rId511" Type="http://schemas.openxmlformats.org/officeDocument/2006/relationships/image" Target="../media/image1862.png"/><Relationship Id="rId85" Type="http://schemas.openxmlformats.org/officeDocument/2006/relationships/image" Target="../media/image1649.png"/><Relationship Id="rId150" Type="http://schemas.openxmlformats.org/officeDocument/2006/relationships/customXml" Target="../ink/ink1947.xml"/><Relationship Id="rId595" Type="http://schemas.openxmlformats.org/officeDocument/2006/relationships/image" Target="../media/image1904.png"/><Relationship Id="rId248" Type="http://schemas.openxmlformats.org/officeDocument/2006/relationships/customXml" Target="../ink/ink1996.xml"/><Relationship Id="rId455" Type="http://schemas.openxmlformats.org/officeDocument/2006/relationships/image" Target="../media/image1834.png"/><Relationship Id="rId12" Type="http://schemas.openxmlformats.org/officeDocument/2006/relationships/customXml" Target="../ink/ink1878.xml"/><Relationship Id="rId108" Type="http://schemas.openxmlformats.org/officeDocument/2006/relationships/customXml" Target="../ink/ink1926.xml"/><Relationship Id="rId315" Type="http://schemas.openxmlformats.org/officeDocument/2006/relationships/image" Target="../media/image1764.png"/><Relationship Id="rId522" Type="http://schemas.openxmlformats.org/officeDocument/2006/relationships/customXml" Target="../ink/ink2133.xml"/><Relationship Id="rId96" Type="http://schemas.openxmlformats.org/officeDocument/2006/relationships/customXml" Target="../ink/ink1920.xml"/><Relationship Id="rId161" Type="http://schemas.openxmlformats.org/officeDocument/2006/relationships/image" Target="../media/image1687.png"/><Relationship Id="rId399" Type="http://schemas.openxmlformats.org/officeDocument/2006/relationships/image" Target="../media/image1806.png"/><Relationship Id="rId259" Type="http://schemas.openxmlformats.org/officeDocument/2006/relationships/image" Target="../media/image1736.png"/><Relationship Id="rId466" Type="http://schemas.openxmlformats.org/officeDocument/2006/relationships/customXml" Target="../ink/ink2105.xml"/><Relationship Id="rId23" Type="http://schemas.openxmlformats.org/officeDocument/2006/relationships/image" Target="../media/image1618.png"/><Relationship Id="rId119" Type="http://schemas.openxmlformats.org/officeDocument/2006/relationships/image" Target="../media/image1666.png"/><Relationship Id="rId326" Type="http://schemas.openxmlformats.org/officeDocument/2006/relationships/customXml" Target="../ink/ink2035.xml"/><Relationship Id="rId533" Type="http://schemas.openxmlformats.org/officeDocument/2006/relationships/image" Target="../media/image1873.png"/><Relationship Id="rId172" Type="http://schemas.openxmlformats.org/officeDocument/2006/relationships/customXml" Target="../ink/ink1958.xml"/><Relationship Id="rId477" Type="http://schemas.openxmlformats.org/officeDocument/2006/relationships/image" Target="../media/image1845.png"/><Relationship Id="rId337" Type="http://schemas.openxmlformats.org/officeDocument/2006/relationships/image" Target="../media/image1775.png"/><Relationship Id="rId34" Type="http://schemas.openxmlformats.org/officeDocument/2006/relationships/customXml" Target="../ink/ink1889.xml"/><Relationship Id="rId544" Type="http://schemas.openxmlformats.org/officeDocument/2006/relationships/customXml" Target="../ink/ink2144.xml"/><Relationship Id="rId183" Type="http://schemas.openxmlformats.org/officeDocument/2006/relationships/image" Target="../media/image1698.png"/><Relationship Id="rId390" Type="http://schemas.openxmlformats.org/officeDocument/2006/relationships/customXml" Target="../ink/ink2067.xml"/><Relationship Id="rId404" Type="http://schemas.openxmlformats.org/officeDocument/2006/relationships/customXml" Target="../ink/ink2074.xml"/><Relationship Id="rId250" Type="http://schemas.openxmlformats.org/officeDocument/2006/relationships/customXml" Target="../ink/ink1997.xml"/><Relationship Id="rId488" Type="http://schemas.openxmlformats.org/officeDocument/2006/relationships/customXml" Target="../ink/ink2116.xml"/><Relationship Id="rId45" Type="http://schemas.openxmlformats.org/officeDocument/2006/relationships/image" Target="../media/image1629.png"/><Relationship Id="rId110" Type="http://schemas.openxmlformats.org/officeDocument/2006/relationships/customXml" Target="../ink/ink1927.xml"/><Relationship Id="rId348" Type="http://schemas.openxmlformats.org/officeDocument/2006/relationships/customXml" Target="../ink/ink2046.xml"/><Relationship Id="rId555" Type="http://schemas.openxmlformats.org/officeDocument/2006/relationships/image" Target="../media/image1884.png"/><Relationship Id="rId194" Type="http://schemas.openxmlformats.org/officeDocument/2006/relationships/customXml" Target="../ink/ink1969.xml"/><Relationship Id="rId208" Type="http://schemas.openxmlformats.org/officeDocument/2006/relationships/customXml" Target="../ink/ink1976.xml"/><Relationship Id="rId415" Type="http://schemas.openxmlformats.org/officeDocument/2006/relationships/image" Target="../media/image18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64.png"/><Relationship Id="rId21" Type="http://schemas.openxmlformats.org/officeDocument/2006/relationships/image" Target="../media/image1916.png"/><Relationship Id="rId42" Type="http://schemas.openxmlformats.org/officeDocument/2006/relationships/customXml" Target="../ink/ink2192.xml"/><Relationship Id="rId63" Type="http://schemas.openxmlformats.org/officeDocument/2006/relationships/image" Target="../media/image1937.png"/><Relationship Id="rId84" Type="http://schemas.openxmlformats.org/officeDocument/2006/relationships/customXml" Target="../ink/ink2213.xml"/><Relationship Id="rId138" Type="http://schemas.openxmlformats.org/officeDocument/2006/relationships/customXml" Target="../ink/ink2240.xml"/><Relationship Id="rId159" Type="http://schemas.openxmlformats.org/officeDocument/2006/relationships/image" Target="../media/image1984.png"/><Relationship Id="rId170" Type="http://schemas.openxmlformats.org/officeDocument/2006/relationships/customXml" Target="../ink/ink2256.xml"/><Relationship Id="rId191" Type="http://schemas.openxmlformats.org/officeDocument/2006/relationships/image" Target="../media/image2000.png"/><Relationship Id="rId205" Type="http://schemas.openxmlformats.org/officeDocument/2006/relationships/image" Target="../media/image2007.png"/><Relationship Id="rId107" Type="http://schemas.openxmlformats.org/officeDocument/2006/relationships/image" Target="../media/image1959.png"/><Relationship Id="rId11" Type="http://schemas.openxmlformats.org/officeDocument/2006/relationships/image" Target="../media/image1911.png"/><Relationship Id="rId32" Type="http://schemas.openxmlformats.org/officeDocument/2006/relationships/customXml" Target="../ink/ink2187.xml"/><Relationship Id="rId53" Type="http://schemas.openxmlformats.org/officeDocument/2006/relationships/image" Target="../media/image1932.png"/><Relationship Id="rId74" Type="http://schemas.openxmlformats.org/officeDocument/2006/relationships/customXml" Target="../ink/ink2208.xml"/><Relationship Id="rId128" Type="http://schemas.openxmlformats.org/officeDocument/2006/relationships/customXml" Target="../ink/ink2235.xml"/><Relationship Id="rId149" Type="http://schemas.openxmlformats.org/officeDocument/2006/relationships/image" Target="../media/image1979.png"/><Relationship Id="rId5" Type="http://schemas.openxmlformats.org/officeDocument/2006/relationships/image" Target="../media/image1908.png"/><Relationship Id="rId95" Type="http://schemas.openxmlformats.org/officeDocument/2006/relationships/image" Target="../media/image1953.png"/><Relationship Id="rId160" Type="http://schemas.openxmlformats.org/officeDocument/2006/relationships/customXml" Target="../ink/ink2251.xml"/><Relationship Id="rId181" Type="http://schemas.openxmlformats.org/officeDocument/2006/relationships/image" Target="../media/image1995.png"/><Relationship Id="rId216" Type="http://schemas.openxmlformats.org/officeDocument/2006/relationships/customXml" Target="../ink/ink2279.xml"/><Relationship Id="rId22" Type="http://schemas.openxmlformats.org/officeDocument/2006/relationships/customXml" Target="../ink/ink2182.xml"/><Relationship Id="rId43" Type="http://schemas.openxmlformats.org/officeDocument/2006/relationships/image" Target="../media/image1927.png"/><Relationship Id="rId64" Type="http://schemas.openxmlformats.org/officeDocument/2006/relationships/customXml" Target="../ink/ink2203.xml"/><Relationship Id="rId118" Type="http://schemas.openxmlformats.org/officeDocument/2006/relationships/customXml" Target="../ink/ink2230.xml"/><Relationship Id="rId139" Type="http://schemas.openxmlformats.org/officeDocument/2006/relationships/image" Target="../media/image1975.png"/><Relationship Id="rId85" Type="http://schemas.openxmlformats.org/officeDocument/2006/relationships/image" Target="../media/image1948.png"/><Relationship Id="rId150" Type="http://schemas.openxmlformats.org/officeDocument/2006/relationships/customXml" Target="../ink/ink2246.xml"/><Relationship Id="rId171" Type="http://schemas.openxmlformats.org/officeDocument/2006/relationships/image" Target="../media/image1990.png"/><Relationship Id="rId192" Type="http://schemas.openxmlformats.org/officeDocument/2006/relationships/customXml" Target="../ink/ink2267.xml"/><Relationship Id="rId206" Type="http://schemas.openxmlformats.org/officeDocument/2006/relationships/customXml" Target="../ink/ink2274.xml"/><Relationship Id="rId12" Type="http://schemas.openxmlformats.org/officeDocument/2006/relationships/customXml" Target="../ink/ink2177.xml"/><Relationship Id="rId33" Type="http://schemas.openxmlformats.org/officeDocument/2006/relationships/image" Target="../media/image1922.png"/><Relationship Id="rId108" Type="http://schemas.openxmlformats.org/officeDocument/2006/relationships/customXml" Target="../ink/ink2225.xml"/><Relationship Id="rId129" Type="http://schemas.openxmlformats.org/officeDocument/2006/relationships/image" Target="../media/image1970.png"/><Relationship Id="rId54" Type="http://schemas.openxmlformats.org/officeDocument/2006/relationships/customXml" Target="../ink/ink2198.xml"/><Relationship Id="rId75" Type="http://schemas.openxmlformats.org/officeDocument/2006/relationships/image" Target="../media/image1943.png"/><Relationship Id="rId96" Type="http://schemas.openxmlformats.org/officeDocument/2006/relationships/customXml" Target="../ink/ink2219.xml"/><Relationship Id="rId140" Type="http://schemas.openxmlformats.org/officeDocument/2006/relationships/customXml" Target="../ink/ink2241.xml"/><Relationship Id="rId161" Type="http://schemas.openxmlformats.org/officeDocument/2006/relationships/image" Target="../media/image1985.png"/><Relationship Id="rId182" Type="http://schemas.openxmlformats.org/officeDocument/2006/relationships/customXml" Target="../ink/ink2262.xml"/><Relationship Id="rId217" Type="http://schemas.openxmlformats.org/officeDocument/2006/relationships/image" Target="../media/image2013.png"/><Relationship Id="rId6" Type="http://schemas.openxmlformats.org/officeDocument/2006/relationships/customXml" Target="../ink/ink2174.xml"/><Relationship Id="rId23" Type="http://schemas.openxmlformats.org/officeDocument/2006/relationships/image" Target="../media/image1917.png"/><Relationship Id="rId119" Type="http://schemas.openxmlformats.org/officeDocument/2006/relationships/image" Target="../media/image1965.png"/><Relationship Id="rId44" Type="http://schemas.openxmlformats.org/officeDocument/2006/relationships/customXml" Target="../ink/ink2193.xml"/><Relationship Id="rId65" Type="http://schemas.openxmlformats.org/officeDocument/2006/relationships/image" Target="../media/image1938.png"/><Relationship Id="rId86" Type="http://schemas.openxmlformats.org/officeDocument/2006/relationships/customXml" Target="../ink/ink2214.xml"/><Relationship Id="rId130" Type="http://schemas.openxmlformats.org/officeDocument/2006/relationships/customXml" Target="../ink/ink2236.xml"/><Relationship Id="rId151" Type="http://schemas.openxmlformats.org/officeDocument/2006/relationships/image" Target="../media/image1980.png"/><Relationship Id="rId172" Type="http://schemas.openxmlformats.org/officeDocument/2006/relationships/customXml" Target="../ink/ink2257.xml"/><Relationship Id="rId193" Type="http://schemas.openxmlformats.org/officeDocument/2006/relationships/image" Target="../media/image2001.png"/><Relationship Id="rId207" Type="http://schemas.openxmlformats.org/officeDocument/2006/relationships/image" Target="../media/image2008.png"/><Relationship Id="rId13" Type="http://schemas.openxmlformats.org/officeDocument/2006/relationships/image" Target="../media/image1912.png"/><Relationship Id="rId109" Type="http://schemas.openxmlformats.org/officeDocument/2006/relationships/image" Target="../media/image1960.png"/><Relationship Id="rId34" Type="http://schemas.openxmlformats.org/officeDocument/2006/relationships/customXml" Target="../ink/ink2188.xml"/><Relationship Id="rId55" Type="http://schemas.openxmlformats.org/officeDocument/2006/relationships/image" Target="../media/image1933.png"/><Relationship Id="rId76" Type="http://schemas.openxmlformats.org/officeDocument/2006/relationships/customXml" Target="../ink/ink2209.xml"/><Relationship Id="rId97" Type="http://schemas.openxmlformats.org/officeDocument/2006/relationships/image" Target="../media/image1954.png"/><Relationship Id="rId120" Type="http://schemas.openxmlformats.org/officeDocument/2006/relationships/customXml" Target="../ink/ink2231.xml"/><Relationship Id="rId141" Type="http://schemas.openxmlformats.org/officeDocument/2006/relationships/image" Target="../media/image339.png"/><Relationship Id="rId7" Type="http://schemas.openxmlformats.org/officeDocument/2006/relationships/image" Target="../media/image1909.png"/><Relationship Id="rId162" Type="http://schemas.openxmlformats.org/officeDocument/2006/relationships/customXml" Target="../ink/ink2252.xml"/><Relationship Id="rId183" Type="http://schemas.openxmlformats.org/officeDocument/2006/relationships/image" Target="../media/image1996.png"/><Relationship Id="rId218" Type="http://schemas.openxmlformats.org/officeDocument/2006/relationships/customXml" Target="../ink/ink2280.xml"/><Relationship Id="rId24" Type="http://schemas.openxmlformats.org/officeDocument/2006/relationships/customXml" Target="../ink/ink2183.xml"/><Relationship Id="rId45" Type="http://schemas.openxmlformats.org/officeDocument/2006/relationships/image" Target="../media/image1928.png"/><Relationship Id="rId66" Type="http://schemas.openxmlformats.org/officeDocument/2006/relationships/customXml" Target="../ink/ink2204.xml"/><Relationship Id="rId87" Type="http://schemas.openxmlformats.org/officeDocument/2006/relationships/image" Target="../media/image1949.png"/><Relationship Id="rId110" Type="http://schemas.openxmlformats.org/officeDocument/2006/relationships/customXml" Target="../ink/ink2226.xml"/><Relationship Id="rId131" Type="http://schemas.openxmlformats.org/officeDocument/2006/relationships/image" Target="../media/image1971.png"/><Relationship Id="rId152" Type="http://schemas.openxmlformats.org/officeDocument/2006/relationships/customXml" Target="../ink/ink2247.xml"/><Relationship Id="rId173" Type="http://schemas.openxmlformats.org/officeDocument/2006/relationships/image" Target="../media/image1991.png"/><Relationship Id="rId194" Type="http://schemas.openxmlformats.org/officeDocument/2006/relationships/customXml" Target="../ink/ink2268.xml"/><Relationship Id="rId208" Type="http://schemas.openxmlformats.org/officeDocument/2006/relationships/customXml" Target="../ink/ink2275.xml"/><Relationship Id="rId14" Type="http://schemas.openxmlformats.org/officeDocument/2006/relationships/customXml" Target="../ink/ink2178.xml"/><Relationship Id="rId35" Type="http://schemas.openxmlformats.org/officeDocument/2006/relationships/image" Target="../media/image1923.png"/><Relationship Id="rId56" Type="http://schemas.openxmlformats.org/officeDocument/2006/relationships/customXml" Target="../ink/ink2199.xml"/><Relationship Id="rId77" Type="http://schemas.openxmlformats.org/officeDocument/2006/relationships/image" Target="../media/image1944.png"/><Relationship Id="rId100" Type="http://schemas.openxmlformats.org/officeDocument/2006/relationships/customXml" Target="../ink/ink2221.xml"/><Relationship Id="rId8" Type="http://schemas.openxmlformats.org/officeDocument/2006/relationships/customXml" Target="../ink/ink2175.xml"/><Relationship Id="rId51" Type="http://schemas.openxmlformats.org/officeDocument/2006/relationships/image" Target="../media/image1931.png"/><Relationship Id="rId72" Type="http://schemas.openxmlformats.org/officeDocument/2006/relationships/customXml" Target="../ink/ink2207.xml"/><Relationship Id="rId93" Type="http://schemas.openxmlformats.org/officeDocument/2006/relationships/image" Target="../media/image1952.png"/><Relationship Id="rId98" Type="http://schemas.openxmlformats.org/officeDocument/2006/relationships/customXml" Target="../ink/ink2220.xml"/><Relationship Id="rId121" Type="http://schemas.openxmlformats.org/officeDocument/2006/relationships/image" Target="../media/image1966.png"/><Relationship Id="rId142" Type="http://schemas.openxmlformats.org/officeDocument/2006/relationships/customXml" Target="../ink/ink2242.xml"/><Relationship Id="rId163" Type="http://schemas.openxmlformats.org/officeDocument/2006/relationships/image" Target="../media/image1986.png"/><Relationship Id="rId184" Type="http://schemas.openxmlformats.org/officeDocument/2006/relationships/customXml" Target="../ink/ink2263.xml"/><Relationship Id="rId189" Type="http://schemas.openxmlformats.org/officeDocument/2006/relationships/image" Target="../media/image1999.png"/><Relationship Id="rId219" Type="http://schemas.openxmlformats.org/officeDocument/2006/relationships/image" Target="../media/image2014.png"/><Relationship Id="rId3" Type="http://schemas.openxmlformats.org/officeDocument/2006/relationships/image" Target="../media/image1907.png"/><Relationship Id="rId214" Type="http://schemas.openxmlformats.org/officeDocument/2006/relationships/customXml" Target="../ink/ink2278.xml"/><Relationship Id="rId25" Type="http://schemas.openxmlformats.org/officeDocument/2006/relationships/image" Target="../media/image1918.png"/><Relationship Id="rId46" Type="http://schemas.openxmlformats.org/officeDocument/2006/relationships/customXml" Target="../ink/ink2194.xml"/><Relationship Id="rId67" Type="http://schemas.openxmlformats.org/officeDocument/2006/relationships/image" Target="../media/image1939.png"/><Relationship Id="rId116" Type="http://schemas.openxmlformats.org/officeDocument/2006/relationships/customXml" Target="../ink/ink2229.xml"/><Relationship Id="rId137" Type="http://schemas.openxmlformats.org/officeDocument/2006/relationships/image" Target="../media/image1974.png"/><Relationship Id="rId158" Type="http://schemas.openxmlformats.org/officeDocument/2006/relationships/customXml" Target="../ink/ink2250.xml"/><Relationship Id="rId20" Type="http://schemas.openxmlformats.org/officeDocument/2006/relationships/customXml" Target="../ink/ink2181.xml"/><Relationship Id="rId41" Type="http://schemas.openxmlformats.org/officeDocument/2006/relationships/image" Target="../media/image1926.png"/><Relationship Id="rId62" Type="http://schemas.openxmlformats.org/officeDocument/2006/relationships/customXml" Target="../ink/ink2202.xml"/><Relationship Id="rId83" Type="http://schemas.openxmlformats.org/officeDocument/2006/relationships/image" Target="../media/image1947.png"/><Relationship Id="rId88" Type="http://schemas.openxmlformats.org/officeDocument/2006/relationships/customXml" Target="../ink/ink2215.xml"/><Relationship Id="rId111" Type="http://schemas.openxmlformats.org/officeDocument/2006/relationships/image" Target="../media/image1961.png"/><Relationship Id="rId132" Type="http://schemas.openxmlformats.org/officeDocument/2006/relationships/customXml" Target="../ink/ink2237.xml"/><Relationship Id="rId153" Type="http://schemas.openxmlformats.org/officeDocument/2006/relationships/image" Target="../media/image1981.png"/><Relationship Id="rId174" Type="http://schemas.openxmlformats.org/officeDocument/2006/relationships/customXml" Target="../ink/ink2258.xml"/><Relationship Id="rId179" Type="http://schemas.openxmlformats.org/officeDocument/2006/relationships/image" Target="../media/image1994.png"/><Relationship Id="rId195" Type="http://schemas.openxmlformats.org/officeDocument/2006/relationships/image" Target="../media/image2002.png"/><Relationship Id="rId209" Type="http://schemas.openxmlformats.org/officeDocument/2006/relationships/image" Target="../media/image2009.png"/><Relationship Id="rId190" Type="http://schemas.openxmlformats.org/officeDocument/2006/relationships/customXml" Target="../ink/ink2266.xml"/><Relationship Id="rId204" Type="http://schemas.openxmlformats.org/officeDocument/2006/relationships/customXml" Target="../ink/ink2273.xml"/><Relationship Id="rId220" Type="http://schemas.openxmlformats.org/officeDocument/2006/relationships/customXml" Target="../ink/ink2281.xml"/><Relationship Id="rId15" Type="http://schemas.openxmlformats.org/officeDocument/2006/relationships/image" Target="../media/image1913.png"/><Relationship Id="rId36" Type="http://schemas.openxmlformats.org/officeDocument/2006/relationships/customXml" Target="../ink/ink2189.xml"/><Relationship Id="rId57" Type="http://schemas.openxmlformats.org/officeDocument/2006/relationships/image" Target="../media/image1934.png"/><Relationship Id="rId106" Type="http://schemas.openxmlformats.org/officeDocument/2006/relationships/customXml" Target="../ink/ink2224.xml"/><Relationship Id="rId127" Type="http://schemas.openxmlformats.org/officeDocument/2006/relationships/image" Target="../media/image1969.png"/><Relationship Id="rId10" Type="http://schemas.openxmlformats.org/officeDocument/2006/relationships/customXml" Target="../ink/ink2176.xml"/><Relationship Id="rId31" Type="http://schemas.openxmlformats.org/officeDocument/2006/relationships/image" Target="../media/image1921.png"/><Relationship Id="rId52" Type="http://schemas.openxmlformats.org/officeDocument/2006/relationships/customXml" Target="../ink/ink2197.xml"/><Relationship Id="rId73" Type="http://schemas.openxmlformats.org/officeDocument/2006/relationships/image" Target="../media/image1942.png"/><Relationship Id="rId78" Type="http://schemas.openxmlformats.org/officeDocument/2006/relationships/customXml" Target="../ink/ink2210.xml"/><Relationship Id="rId94" Type="http://schemas.openxmlformats.org/officeDocument/2006/relationships/customXml" Target="../ink/ink2218.xml"/><Relationship Id="rId99" Type="http://schemas.openxmlformats.org/officeDocument/2006/relationships/image" Target="../media/image1955.png"/><Relationship Id="rId101" Type="http://schemas.openxmlformats.org/officeDocument/2006/relationships/image" Target="../media/image1956.png"/><Relationship Id="rId122" Type="http://schemas.openxmlformats.org/officeDocument/2006/relationships/customXml" Target="../ink/ink2232.xml"/><Relationship Id="rId143" Type="http://schemas.openxmlformats.org/officeDocument/2006/relationships/image" Target="../media/image1976.png"/><Relationship Id="rId148" Type="http://schemas.openxmlformats.org/officeDocument/2006/relationships/customXml" Target="../ink/ink2245.xml"/><Relationship Id="rId164" Type="http://schemas.openxmlformats.org/officeDocument/2006/relationships/customXml" Target="../ink/ink2253.xml"/><Relationship Id="rId169" Type="http://schemas.openxmlformats.org/officeDocument/2006/relationships/image" Target="../media/image1989.png"/><Relationship Id="rId185" Type="http://schemas.openxmlformats.org/officeDocument/2006/relationships/image" Target="../media/image1997.png"/><Relationship Id="rId4" Type="http://schemas.openxmlformats.org/officeDocument/2006/relationships/customXml" Target="../ink/ink2173.xml"/><Relationship Id="rId9" Type="http://schemas.openxmlformats.org/officeDocument/2006/relationships/image" Target="../media/image1910.png"/><Relationship Id="rId180" Type="http://schemas.openxmlformats.org/officeDocument/2006/relationships/customXml" Target="../ink/ink2261.xml"/><Relationship Id="rId210" Type="http://schemas.openxmlformats.org/officeDocument/2006/relationships/customXml" Target="../ink/ink2276.xml"/><Relationship Id="rId215" Type="http://schemas.openxmlformats.org/officeDocument/2006/relationships/image" Target="../media/image2012.png"/><Relationship Id="rId26" Type="http://schemas.openxmlformats.org/officeDocument/2006/relationships/customXml" Target="../ink/ink2184.xml"/><Relationship Id="rId47" Type="http://schemas.openxmlformats.org/officeDocument/2006/relationships/image" Target="../media/image1929.png"/><Relationship Id="rId68" Type="http://schemas.openxmlformats.org/officeDocument/2006/relationships/customXml" Target="../ink/ink2205.xml"/><Relationship Id="rId89" Type="http://schemas.openxmlformats.org/officeDocument/2006/relationships/image" Target="../media/image1950.png"/><Relationship Id="rId112" Type="http://schemas.openxmlformats.org/officeDocument/2006/relationships/customXml" Target="../ink/ink2227.xml"/><Relationship Id="rId133" Type="http://schemas.openxmlformats.org/officeDocument/2006/relationships/image" Target="../media/image1972.png"/><Relationship Id="rId154" Type="http://schemas.openxmlformats.org/officeDocument/2006/relationships/customXml" Target="../ink/ink2248.xml"/><Relationship Id="rId175" Type="http://schemas.openxmlformats.org/officeDocument/2006/relationships/image" Target="../media/image1992.png"/><Relationship Id="rId196" Type="http://schemas.openxmlformats.org/officeDocument/2006/relationships/customXml" Target="../ink/ink2269.xml"/><Relationship Id="rId200" Type="http://schemas.openxmlformats.org/officeDocument/2006/relationships/customXml" Target="../ink/ink2271.xml"/><Relationship Id="rId16" Type="http://schemas.openxmlformats.org/officeDocument/2006/relationships/customXml" Target="../ink/ink2179.xml"/><Relationship Id="rId221" Type="http://schemas.openxmlformats.org/officeDocument/2006/relationships/image" Target="../media/image2015.png"/><Relationship Id="rId37" Type="http://schemas.openxmlformats.org/officeDocument/2006/relationships/image" Target="../media/image1924.png"/><Relationship Id="rId58" Type="http://schemas.openxmlformats.org/officeDocument/2006/relationships/customXml" Target="../ink/ink2200.xml"/><Relationship Id="rId79" Type="http://schemas.openxmlformats.org/officeDocument/2006/relationships/image" Target="../media/image1945.png"/><Relationship Id="rId102" Type="http://schemas.openxmlformats.org/officeDocument/2006/relationships/customXml" Target="../ink/ink2222.xml"/><Relationship Id="rId123" Type="http://schemas.openxmlformats.org/officeDocument/2006/relationships/image" Target="../media/image1967.png"/><Relationship Id="rId144" Type="http://schemas.openxmlformats.org/officeDocument/2006/relationships/customXml" Target="../ink/ink2243.xml"/><Relationship Id="rId90" Type="http://schemas.openxmlformats.org/officeDocument/2006/relationships/customXml" Target="../ink/ink2216.xml"/><Relationship Id="rId165" Type="http://schemas.openxmlformats.org/officeDocument/2006/relationships/image" Target="../media/image1987.png"/><Relationship Id="rId186" Type="http://schemas.openxmlformats.org/officeDocument/2006/relationships/customXml" Target="../ink/ink2264.xml"/><Relationship Id="rId211" Type="http://schemas.openxmlformats.org/officeDocument/2006/relationships/image" Target="../media/image2010.png"/><Relationship Id="rId27" Type="http://schemas.openxmlformats.org/officeDocument/2006/relationships/image" Target="../media/image1919.png"/><Relationship Id="rId48" Type="http://schemas.openxmlformats.org/officeDocument/2006/relationships/customXml" Target="../ink/ink2195.xml"/><Relationship Id="rId69" Type="http://schemas.openxmlformats.org/officeDocument/2006/relationships/image" Target="../media/image1940.png"/><Relationship Id="rId113" Type="http://schemas.openxmlformats.org/officeDocument/2006/relationships/image" Target="../media/image1962.png"/><Relationship Id="rId134" Type="http://schemas.openxmlformats.org/officeDocument/2006/relationships/customXml" Target="../ink/ink2238.xml"/><Relationship Id="rId80" Type="http://schemas.openxmlformats.org/officeDocument/2006/relationships/customXml" Target="../ink/ink2211.xml"/><Relationship Id="rId155" Type="http://schemas.openxmlformats.org/officeDocument/2006/relationships/image" Target="../media/image1982.png"/><Relationship Id="rId176" Type="http://schemas.openxmlformats.org/officeDocument/2006/relationships/customXml" Target="../ink/ink2259.xml"/><Relationship Id="rId197" Type="http://schemas.openxmlformats.org/officeDocument/2006/relationships/image" Target="../media/image2003.png"/><Relationship Id="rId201" Type="http://schemas.openxmlformats.org/officeDocument/2006/relationships/image" Target="../media/image2005.png"/><Relationship Id="rId17" Type="http://schemas.openxmlformats.org/officeDocument/2006/relationships/image" Target="../media/image1914.png"/><Relationship Id="rId38" Type="http://schemas.openxmlformats.org/officeDocument/2006/relationships/customXml" Target="../ink/ink2190.xml"/><Relationship Id="rId59" Type="http://schemas.openxmlformats.org/officeDocument/2006/relationships/image" Target="../media/image1935.png"/><Relationship Id="rId103" Type="http://schemas.openxmlformats.org/officeDocument/2006/relationships/image" Target="../media/image1957.png"/><Relationship Id="rId124" Type="http://schemas.openxmlformats.org/officeDocument/2006/relationships/customXml" Target="../ink/ink2233.xml"/><Relationship Id="rId70" Type="http://schemas.openxmlformats.org/officeDocument/2006/relationships/customXml" Target="../ink/ink2206.xml"/><Relationship Id="rId91" Type="http://schemas.openxmlformats.org/officeDocument/2006/relationships/image" Target="../media/image1951.png"/><Relationship Id="rId145" Type="http://schemas.openxmlformats.org/officeDocument/2006/relationships/image" Target="../media/image1977.png"/><Relationship Id="rId166" Type="http://schemas.openxmlformats.org/officeDocument/2006/relationships/customXml" Target="../ink/ink2254.xml"/><Relationship Id="rId187" Type="http://schemas.openxmlformats.org/officeDocument/2006/relationships/image" Target="../media/image199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277.xml"/><Relationship Id="rId28" Type="http://schemas.openxmlformats.org/officeDocument/2006/relationships/customXml" Target="../ink/ink2185.xml"/><Relationship Id="rId49" Type="http://schemas.openxmlformats.org/officeDocument/2006/relationships/image" Target="../media/image1930.png"/><Relationship Id="rId114" Type="http://schemas.openxmlformats.org/officeDocument/2006/relationships/customXml" Target="../ink/ink2228.xml"/><Relationship Id="rId60" Type="http://schemas.openxmlformats.org/officeDocument/2006/relationships/customXml" Target="../ink/ink2201.xml"/><Relationship Id="rId81" Type="http://schemas.openxmlformats.org/officeDocument/2006/relationships/image" Target="../media/image1946.png"/><Relationship Id="rId135" Type="http://schemas.openxmlformats.org/officeDocument/2006/relationships/image" Target="../media/image1973.png"/><Relationship Id="rId156" Type="http://schemas.openxmlformats.org/officeDocument/2006/relationships/customXml" Target="../ink/ink2249.xml"/><Relationship Id="rId177" Type="http://schemas.openxmlformats.org/officeDocument/2006/relationships/image" Target="../media/image1993.png"/><Relationship Id="rId198" Type="http://schemas.openxmlformats.org/officeDocument/2006/relationships/customXml" Target="../ink/ink2270.xml"/><Relationship Id="rId202" Type="http://schemas.openxmlformats.org/officeDocument/2006/relationships/customXml" Target="../ink/ink2272.xml"/><Relationship Id="rId18" Type="http://schemas.openxmlformats.org/officeDocument/2006/relationships/customXml" Target="../ink/ink2180.xml"/><Relationship Id="rId39" Type="http://schemas.openxmlformats.org/officeDocument/2006/relationships/image" Target="../media/image1925.png"/><Relationship Id="rId50" Type="http://schemas.openxmlformats.org/officeDocument/2006/relationships/customXml" Target="../ink/ink2196.xml"/><Relationship Id="rId104" Type="http://schemas.openxmlformats.org/officeDocument/2006/relationships/customXml" Target="../ink/ink2223.xml"/><Relationship Id="rId125" Type="http://schemas.openxmlformats.org/officeDocument/2006/relationships/image" Target="../media/image1968.png"/><Relationship Id="rId146" Type="http://schemas.openxmlformats.org/officeDocument/2006/relationships/customXml" Target="../ink/ink2244.xml"/><Relationship Id="rId167" Type="http://schemas.openxmlformats.org/officeDocument/2006/relationships/image" Target="../media/image1988.png"/><Relationship Id="rId188" Type="http://schemas.openxmlformats.org/officeDocument/2006/relationships/customXml" Target="../ink/ink2265.xml"/><Relationship Id="rId71" Type="http://schemas.openxmlformats.org/officeDocument/2006/relationships/image" Target="../media/image1941.png"/><Relationship Id="rId92" Type="http://schemas.openxmlformats.org/officeDocument/2006/relationships/customXml" Target="../ink/ink2217.xml"/><Relationship Id="rId213" Type="http://schemas.openxmlformats.org/officeDocument/2006/relationships/image" Target="../media/image2011.png"/><Relationship Id="rId2" Type="http://schemas.openxmlformats.org/officeDocument/2006/relationships/customXml" Target="../ink/ink2172.xml"/><Relationship Id="rId29" Type="http://schemas.openxmlformats.org/officeDocument/2006/relationships/image" Target="../media/image1920.png"/><Relationship Id="rId40" Type="http://schemas.openxmlformats.org/officeDocument/2006/relationships/customXml" Target="../ink/ink2191.xml"/><Relationship Id="rId115" Type="http://schemas.openxmlformats.org/officeDocument/2006/relationships/image" Target="../media/image1963.png"/><Relationship Id="rId136" Type="http://schemas.openxmlformats.org/officeDocument/2006/relationships/customXml" Target="../ink/ink2239.xml"/><Relationship Id="rId157" Type="http://schemas.openxmlformats.org/officeDocument/2006/relationships/image" Target="../media/image1983.png"/><Relationship Id="rId178" Type="http://schemas.openxmlformats.org/officeDocument/2006/relationships/customXml" Target="../ink/ink2260.xml"/><Relationship Id="rId61" Type="http://schemas.openxmlformats.org/officeDocument/2006/relationships/image" Target="../media/image1936.png"/><Relationship Id="rId82" Type="http://schemas.openxmlformats.org/officeDocument/2006/relationships/customXml" Target="../ink/ink2212.xml"/><Relationship Id="rId199" Type="http://schemas.openxmlformats.org/officeDocument/2006/relationships/image" Target="../media/image2004.png"/><Relationship Id="rId203" Type="http://schemas.openxmlformats.org/officeDocument/2006/relationships/image" Target="../media/image2006.png"/><Relationship Id="rId19" Type="http://schemas.openxmlformats.org/officeDocument/2006/relationships/image" Target="../media/image1915.png"/><Relationship Id="rId30" Type="http://schemas.openxmlformats.org/officeDocument/2006/relationships/customXml" Target="../ink/ink2186.xml"/><Relationship Id="rId105" Type="http://schemas.openxmlformats.org/officeDocument/2006/relationships/image" Target="../media/image1958.png"/><Relationship Id="rId126" Type="http://schemas.openxmlformats.org/officeDocument/2006/relationships/customXml" Target="../ink/ink2234.xml"/><Relationship Id="rId147" Type="http://schemas.openxmlformats.org/officeDocument/2006/relationships/image" Target="../media/image1978.png"/><Relationship Id="rId168" Type="http://schemas.openxmlformats.org/officeDocument/2006/relationships/customXml" Target="../ink/ink2255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59.png"/><Relationship Id="rId21" Type="http://schemas.openxmlformats.org/officeDocument/2006/relationships/image" Target="../media/image2022.png"/><Relationship Id="rId63" Type="http://schemas.openxmlformats.org/officeDocument/2006/relationships/image" Target="../media/image2040.png"/><Relationship Id="rId159" Type="http://schemas.openxmlformats.org/officeDocument/2006/relationships/image" Target="../media/image2080.png"/><Relationship Id="rId170" Type="http://schemas.openxmlformats.org/officeDocument/2006/relationships/customXml" Target="../ink/ink2366.xml"/><Relationship Id="rId226" Type="http://schemas.openxmlformats.org/officeDocument/2006/relationships/customXml" Target="../ink/ink2394.xml"/><Relationship Id="rId268" Type="http://schemas.openxmlformats.org/officeDocument/2006/relationships/customXml" Target="../ink/ink2415.xml"/><Relationship Id="rId32" Type="http://schemas.openxmlformats.org/officeDocument/2006/relationships/customXml" Target="../ink/ink2297.xml"/><Relationship Id="rId74" Type="http://schemas.openxmlformats.org/officeDocument/2006/relationships/customXml" Target="../ink/ink2318.xml"/><Relationship Id="rId128" Type="http://schemas.openxmlformats.org/officeDocument/2006/relationships/customXml" Target="../ink/ink2345.xml"/><Relationship Id="rId5" Type="http://schemas.openxmlformats.org/officeDocument/2006/relationships/image" Target="../media/image2017.png"/><Relationship Id="rId181" Type="http://schemas.openxmlformats.org/officeDocument/2006/relationships/image" Target="../media/image2091.png"/><Relationship Id="rId237" Type="http://schemas.openxmlformats.org/officeDocument/2006/relationships/image" Target="../media/image2118.png"/><Relationship Id="rId279" Type="http://schemas.openxmlformats.org/officeDocument/2006/relationships/image" Target="../media/image2139.png"/><Relationship Id="rId43" Type="http://schemas.openxmlformats.org/officeDocument/2006/relationships/image" Target="../media/image2033.png"/><Relationship Id="rId139" Type="http://schemas.openxmlformats.org/officeDocument/2006/relationships/image" Target="../media/image2070.png"/><Relationship Id="rId290" Type="http://schemas.openxmlformats.org/officeDocument/2006/relationships/customXml" Target="../ink/ink2426.xml"/><Relationship Id="rId85" Type="http://schemas.openxmlformats.org/officeDocument/2006/relationships/image" Target="../media/image2047.png"/><Relationship Id="rId150" Type="http://schemas.openxmlformats.org/officeDocument/2006/relationships/customXml" Target="../ink/ink2356.xml"/><Relationship Id="rId192" Type="http://schemas.openxmlformats.org/officeDocument/2006/relationships/customXml" Target="../ink/ink2377.xml"/><Relationship Id="rId206" Type="http://schemas.openxmlformats.org/officeDocument/2006/relationships/customXml" Target="../ink/ink2384.xml"/><Relationship Id="rId248" Type="http://schemas.openxmlformats.org/officeDocument/2006/relationships/customXml" Target="../ink/ink2405.xml"/><Relationship Id="rId12" Type="http://schemas.openxmlformats.org/officeDocument/2006/relationships/customXml" Target="../ink/ink2287.xml"/><Relationship Id="rId33" Type="http://schemas.openxmlformats.org/officeDocument/2006/relationships/image" Target="../media/image2028.png"/><Relationship Id="rId108" Type="http://schemas.openxmlformats.org/officeDocument/2006/relationships/customXml" Target="../ink/ink2335.xml"/><Relationship Id="rId129" Type="http://schemas.openxmlformats.org/officeDocument/2006/relationships/image" Target="../media/image2065.png"/><Relationship Id="rId280" Type="http://schemas.openxmlformats.org/officeDocument/2006/relationships/customXml" Target="../ink/ink2421.xml"/><Relationship Id="rId54" Type="http://schemas.openxmlformats.org/officeDocument/2006/relationships/customXml" Target="../ink/ink2308.xml"/><Relationship Id="rId75" Type="http://schemas.openxmlformats.org/officeDocument/2006/relationships/image" Target="../media/image2045.png"/><Relationship Id="rId96" Type="http://schemas.openxmlformats.org/officeDocument/2006/relationships/customXml" Target="../ink/ink2329.xml"/><Relationship Id="rId140" Type="http://schemas.openxmlformats.org/officeDocument/2006/relationships/customXml" Target="../ink/ink2351.xml"/><Relationship Id="rId161" Type="http://schemas.openxmlformats.org/officeDocument/2006/relationships/image" Target="../media/image2081.png"/><Relationship Id="rId182" Type="http://schemas.openxmlformats.org/officeDocument/2006/relationships/customXml" Target="../ink/ink2372.xml"/><Relationship Id="rId217" Type="http://schemas.openxmlformats.org/officeDocument/2006/relationships/image" Target="../media/image2108.png"/><Relationship Id="rId6" Type="http://schemas.openxmlformats.org/officeDocument/2006/relationships/customXml" Target="../ink/ink2284.xml"/><Relationship Id="rId238" Type="http://schemas.openxmlformats.org/officeDocument/2006/relationships/customXml" Target="../ink/ink2400.xml"/><Relationship Id="rId259" Type="http://schemas.openxmlformats.org/officeDocument/2006/relationships/image" Target="../media/image2129.png"/><Relationship Id="rId23" Type="http://schemas.openxmlformats.org/officeDocument/2006/relationships/image" Target="../media/image2023.png"/><Relationship Id="rId119" Type="http://schemas.openxmlformats.org/officeDocument/2006/relationships/image" Target="../media/image2060.png"/><Relationship Id="rId270" Type="http://schemas.openxmlformats.org/officeDocument/2006/relationships/customXml" Target="../ink/ink2416.xml"/><Relationship Id="rId291" Type="http://schemas.openxmlformats.org/officeDocument/2006/relationships/image" Target="../media/image2145.png"/><Relationship Id="rId44" Type="http://schemas.openxmlformats.org/officeDocument/2006/relationships/customXml" Target="../ink/ink2303.xml"/><Relationship Id="rId65" Type="http://schemas.openxmlformats.org/officeDocument/2006/relationships/image" Target="../media/image2041.png"/><Relationship Id="rId86" Type="http://schemas.openxmlformats.org/officeDocument/2006/relationships/customXml" Target="../ink/ink2324.xml"/><Relationship Id="rId130" Type="http://schemas.openxmlformats.org/officeDocument/2006/relationships/customXml" Target="../ink/ink2346.xml"/><Relationship Id="rId151" Type="http://schemas.openxmlformats.org/officeDocument/2006/relationships/image" Target="../media/image2076.png"/><Relationship Id="rId172" Type="http://schemas.openxmlformats.org/officeDocument/2006/relationships/customXml" Target="../ink/ink2367.xml"/><Relationship Id="rId193" Type="http://schemas.openxmlformats.org/officeDocument/2006/relationships/image" Target="../media/image2097.png"/><Relationship Id="rId207" Type="http://schemas.openxmlformats.org/officeDocument/2006/relationships/image" Target="../media/image2004.png"/><Relationship Id="rId228" Type="http://schemas.openxmlformats.org/officeDocument/2006/relationships/customXml" Target="../ink/ink2395.xml"/><Relationship Id="rId249" Type="http://schemas.openxmlformats.org/officeDocument/2006/relationships/image" Target="../media/image2124.png"/><Relationship Id="rId13" Type="http://schemas.openxmlformats.org/officeDocument/2006/relationships/image" Target="../media/image1912.png"/><Relationship Id="rId109" Type="http://schemas.openxmlformats.org/officeDocument/2006/relationships/image" Target="../media/image2055.png"/><Relationship Id="rId260" Type="http://schemas.openxmlformats.org/officeDocument/2006/relationships/customXml" Target="../ink/ink2411.xml"/><Relationship Id="rId281" Type="http://schemas.openxmlformats.org/officeDocument/2006/relationships/image" Target="../media/image2140.png"/><Relationship Id="rId34" Type="http://schemas.openxmlformats.org/officeDocument/2006/relationships/customXml" Target="../ink/ink2298.xml"/><Relationship Id="rId55" Type="http://schemas.openxmlformats.org/officeDocument/2006/relationships/image" Target="../media/image2037.png"/><Relationship Id="rId76" Type="http://schemas.openxmlformats.org/officeDocument/2006/relationships/customXml" Target="../ink/ink2319.xml"/><Relationship Id="rId97" Type="http://schemas.openxmlformats.org/officeDocument/2006/relationships/image" Target="../media/image2051.png"/><Relationship Id="rId120" Type="http://schemas.openxmlformats.org/officeDocument/2006/relationships/customXml" Target="../ink/ink2341.xml"/><Relationship Id="rId141" Type="http://schemas.openxmlformats.org/officeDocument/2006/relationships/image" Target="../media/image2071.png"/><Relationship Id="rId7" Type="http://schemas.openxmlformats.org/officeDocument/2006/relationships/image" Target="../media/image2018.png"/><Relationship Id="rId162" Type="http://schemas.openxmlformats.org/officeDocument/2006/relationships/customXml" Target="../ink/ink2362.xml"/><Relationship Id="rId183" Type="http://schemas.openxmlformats.org/officeDocument/2006/relationships/image" Target="../media/image2092.png"/><Relationship Id="rId218" Type="http://schemas.openxmlformats.org/officeDocument/2006/relationships/customXml" Target="../ink/ink2390.xml"/><Relationship Id="rId239" Type="http://schemas.openxmlformats.org/officeDocument/2006/relationships/image" Target="../media/image2119.png"/><Relationship Id="rId250" Type="http://schemas.openxmlformats.org/officeDocument/2006/relationships/customXml" Target="../ink/ink2406.xml"/><Relationship Id="rId271" Type="http://schemas.openxmlformats.org/officeDocument/2006/relationships/image" Target="../media/image2135.png"/><Relationship Id="rId292" Type="http://schemas.openxmlformats.org/officeDocument/2006/relationships/customXml" Target="../ink/ink2427.xml"/><Relationship Id="rId24" Type="http://schemas.openxmlformats.org/officeDocument/2006/relationships/customXml" Target="../ink/ink2293.xml"/><Relationship Id="rId45" Type="http://schemas.openxmlformats.org/officeDocument/2006/relationships/image" Target="../media/image2034.png"/><Relationship Id="rId66" Type="http://schemas.openxmlformats.org/officeDocument/2006/relationships/customXml" Target="../ink/ink2314.xml"/><Relationship Id="rId87" Type="http://schemas.openxmlformats.org/officeDocument/2006/relationships/image" Target="../media/image2048.png"/><Relationship Id="rId110" Type="http://schemas.openxmlformats.org/officeDocument/2006/relationships/customXml" Target="../ink/ink2336.xml"/><Relationship Id="rId131" Type="http://schemas.openxmlformats.org/officeDocument/2006/relationships/image" Target="../media/image2066.png"/><Relationship Id="rId152" Type="http://schemas.openxmlformats.org/officeDocument/2006/relationships/customXml" Target="../ink/ink2357.xml"/><Relationship Id="rId173" Type="http://schemas.openxmlformats.org/officeDocument/2006/relationships/image" Target="../media/image2087.png"/><Relationship Id="rId194" Type="http://schemas.openxmlformats.org/officeDocument/2006/relationships/customXml" Target="../ink/ink2378.xml"/><Relationship Id="rId208" Type="http://schemas.openxmlformats.org/officeDocument/2006/relationships/customXml" Target="../ink/ink2385.xml"/><Relationship Id="rId229" Type="http://schemas.openxmlformats.org/officeDocument/2006/relationships/image" Target="../media/image2114.png"/><Relationship Id="rId240" Type="http://schemas.openxmlformats.org/officeDocument/2006/relationships/customXml" Target="../ink/ink2401.xml"/><Relationship Id="rId261" Type="http://schemas.openxmlformats.org/officeDocument/2006/relationships/image" Target="../media/image2130.png"/><Relationship Id="rId14" Type="http://schemas.openxmlformats.org/officeDocument/2006/relationships/customXml" Target="../ink/ink2288.xml"/><Relationship Id="rId35" Type="http://schemas.openxmlformats.org/officeDocument/2006/relationships/image" Target="../media/image2029.png"/><Relationship Id="rId56" Type="http://schemas.openxmlformats.org/officeDocument/2006/relationships/customXml" Target="../ink/ink2309.xml"/><Relationship Id="rId77" Type="http://schemas.openxmlformats.org/officeDocument/2006/relationships/image" Target="../media/image1944.png"/><Relationship Id="rId100" Type="http://schemas.openxmlformats.org/officeDocument/2006/relationships/customXml" Target="../ink/ink2331.xml"/><Relationship Id="rId282" Type="http://schemas.openxmlformats.org/officeDocument/2006/relationships/customXml" Target="../ink/ink2422.xml"/><Relationship Id="rId8" Type="http://schemas.openxmlformats.org/officeDocument/2006/relationships/customXml" Target="../ink/ink2285.xml"/><Relationship Id="rId98" Type="http://schemas.openxmlformats.org/officeDocument/2006/relationships/customXml" Target="../ink/ink2330.xml"/><Relationship Id="rId121" Type="http://schemas.openxmlformats.org/officeDocument/2006/relationships/image" Target="../media/image2061.png"/><Relationship Id="rId142" Type="http://schemas.openxmlformats.org/officeDocument/2006/relationships/customXml" Target="../ink/ink2352.xml"/><Relationship Id="rId163" Type="http://schemas.openxmlformats.org/officeDocument/2006/relationships/image" Target="../media/image2082.png"/><Relationship Id="rId184" Type="http://schemas.openxmlformats.org/officeDocument/2006/relationships/customXml" Target="../ink/ink2373.xml"/><Relationship Id="rId219" Type="http://schemas.openxmlformats.org/officeDocument/2006/relationships/image" Target="../media/image2109.png"/><Relationship Id="rId230" Type="http://schemas.openxmlformats.org/officeDocument/2006/relationships/customXml" Target="../ink/ink2396.xml"/><Relationship Id="rId251" Type="http://schemas.openxmlformats.org/officeDocument/2006/relationships/image" Target="../media/image2125.png"/><Relationship Id="rId25" Type="http://schemas.openxmlformats.org/officeDocument/2006/relationships/image" Target="../media/image2024.png"/><Relationship Id="rId46" Type="http://schemas.openxmlformats.org/officeDocument/2006/relationships/customXml" Target="../ink/ink2304.xml"/><Relationship Id="rId67" Type="http://schemas.openxmlformats.org/officeDocument/2006/relationships/image" Target="../media/image2042.png"/><Relationship Id="rId272" Type="http://schemas.openxmlformats.org/officeDocument/2006/relationships/customXml" Target="../ink/ink2417.xml"/><Relationship Id="rId293" Type="http://schemas.openxmlformats.org/officeDocument/2006/relationships/image" Target="../media/image2146.png"/><Relationship Id="rId88" Type="http://schemas.openxmlformats.org/officeDocument/2006/relationships/customXml" Target="../ink/ink2325.xml"/><Relationship Id="rId111" Type="http://schemas.openxmlformats.org/officeDocument/2006/relationships/image" Target="../media/image2056.png"/><Relationship Id="rId132" Type="http://schemas.openxmlformats.org/officeDocument/2006/relationships/customXml" Target="../ink/ink2347.xml"/><Relationship Id="rId153" Type="http://schemas.openxmlformats.org/officeDocument/2006/relationships/image" Target="../media/image2077.png"/><Relationship Id="rId174" Type="http://schemas.openxmlformats.org/officeDocument/2006/relationships/customXml" Target="../ink/ink2368.xml"/><Relationship Id="rId195" Type="http://schemas.openxmlformats.org/officeDocument/2006/relationships/image" Target="../media/image2098.png"/><Relationship Id="rId209" Type="http://schemas.openxmlformats.org/officeDocument/2006/relationships/image" Target="../media/image2104.png"/><Relationship Id="rId220" Type="http://schemas.openxmlformats.org/officeDocument/2006/relationships/customXml" Target="../ink/ink2391.xml"/><Relationship Id="rId241" Type="http://schemas.openxmlformats.org/officeDocument/2006/relationships/image" Target="../media/image2120.png"/><Relationship Id="rId15" Type="http://schemas.openxmlformats.org/officeDocument/2006/relationships/image" Target="../media/image1913.png"/><Relationship Id="rId36" Type="http://schemas.openxmlformats.org/officeDocument/2006/relationships/customXml" Target="../ink/ink2299.xml"/><Relationship Id="rId57" Type="http://schemas.openxmlformats.org/officeDocument/2006/relationships/image" Target="../media/image1934.png"/><Relationship Id="rId262" Type="http://schemas.openxmlformats.org/officeDocument/2006/relationships/customXml" Target="../ink/ink2412.xml"/><Relationship Id="rId283" Type="http://schemas.openxmlformats.org/officeDocument/2006/relationships/image" Target="../media/image2141.png"/><Relationship Id="rId78" Type="http://schemas.openxmlformats.org/officeDocument/2006/relationships/customXml" Target="../ink/ink2320.xml"/><Relationship Id="rId99" Type="http://schemas.openxmlformats.org/officeDocument/2006/relationships/image" Target="../media/image2052.png"/><Relationship Id="rId101" Type="http://schemas.openxmlformats.org/officeDocument/2006/relationships/image" Target="../media/image1956.png"/><Relationship Id="rId122" Type="http://schemas.openxmlformats.org/officeDocument/2006/relationships/customXml" Target="../ink/ink2342.xml"/><Relationship Id="rId143" Type="http://schemas.openxmlformats.org/officeDocument/2006/relationships/image" Target="../media/image2072.png"/><Relationship Id="rId164" Type="http://schemas.openxmlformats.org/officeDocument/2006/relationships/customXml" Target="../ink/ink2363.xml"/><Relationship Id="rId185" Type="http://schemas.openxmlformats.org/officeDocument/2006/relationships/image" Target="../media/image2093.png"/><Relationship Id="rId9" Type="http://schemas.openxmlformats.org/officeDocument/2006/relationships/image" Target="../media/image1910.png"/><Relationship Id="rId210" Type="http://schemas.openxmlformats.org/officeDocument/2006/relationships/customXml" Target="../ink/ink2386.xml"/><Relationship Id="rId26" Type="http://schemas.openxmlformats.org/officeDocument/2006/relationships/customXml" Target="../ink/ink2294.xml"/><Relationship Id="rId231" Type="http://schemas.openxmlformats.org/officeDocument/2006/relationships/image" Target="../media/image2115.png"/><Relationship Id="rId252" Type="http://schemas.openxmlformats.org/officeDocument/2006/relationships/customXml" Target="../ink/ink2407.xml"/><Relationship Id="rId273" Type="http://schemas.openxmlformats.org/officeDocument/2006/relationships/image" Target="../media/image2136.png"/><Relationship Id="rId47" Type="http://schemas.openxmlformats.org/officeDocument/2006/relationships/image" Target="../media/image2035.png"/><Relationship Id="rId68" Type="http://schemas.openxmlformats.org/officeDocument/2006/relationships/customXml" Target="../ink/ink2315.xml"/><Relationship Id="rId89" Type="http://schemas.openxmlformats.org/officeDocument/2006/relationships/image" Target="../media/image1950.png"/><Relationship Id="rId112" Type="http://schemas.openxmlformats.org/officeDocument/2006/relationships/customXml" Target="../ink/ink2337.xml"/><Relationship Id="rId133" Type="http://schemas.openxmlformats.org/officeDocument/2006/relationships/image" Target="../media/image2067.png"/><Relationship Id="rId154" Type="http://schemas.openxmlformats.org/officeDocument/2006/relationships/customXml" Target="../ink/ink2358.xml"/><Relationship Id="rId175" Type="http://schemas.openxmlformats.org/officeDocument/2006/relationships/image" Target="../media/image2088.png"/><Relationship Id="rId196" Type="http://schemas.openxmlformats.org/officeDocument/2006/relationships/customXml" Target="../ink/ink2379.xml"/><Relationship Id="rId200" Type="http://schemas.openxmlformats.org/officeDocument/2006/relationships/customXml" Target="../ink/ink2381.xml"/><Relationship Id="rId16" Type="http://schemas.openxmlformats.org/officeDocument/2006/relationships/customXml" Target="../ink/ink2289.xml"/><Relationship Id="rId221" Type="http://schemas.openxmlformats.org/officeDocument/2006/relationships/image" Target="../media/image2110.png"/><Relationship Id="rId242" Type="http://schemas.openxmlformats.org/officeDocument/2006/relationships/customXml" Target="../ink/ink2402.xml"/><Relationship Id="rId263" Type="http://schemas.openxmlformats.org/officeDocument/2006/relationships/image" Target="../media/image2131.png"/><Relationship Id="rId284" Type="http://schemas.openxmlformats.org/officeDocument/2006/relationships/customXml" Target="../ink/ink2423.xml"/><Relationship Id="rId37" Type="http://schemas.openxmlformats.org/officeDocument/2006/relationships/image" Target="../media/image2030.png"/><Relationship Id="rId58" Type="http://schemas.openxmlformats.org/officeDocument/2006/relationships/customXml" Target="../ink/ink2310.xml"/><Relationship Id="rId79" Type="http://schemas.openxmlformats.org/officeDocument/2006/relationships/image" Target="../media/image2046.png"/><Relationship Id="rId102" Type="http://schemas.openxmlformats.org/officeDocument/2006/relationships/customXml" Target="../ink/ink2332.xml"/><Relationship Id="rId123" Type="http://schemas.openxmlformats.org/officeDocument/2006/relationships/image" Target="../media/image2062.png"/><Relationship Id="rId144" Type="http://schemas.openxmlformats.org/officeDocument/2006/relationships/customXml" Target="../ink/ink2353.xml"/><Relationship Id="rId90" Type="http://schemas.openxmlformats.org/officeDocument/2006/relationships/customXml" Target="../ink/ink2326.xml"/><Relationship Id="rId165" Type="http://schemas.openxmlformats.org/officeDocument/2006/relationships/image" Target="../media/image2083.png"/><Relationship Id="rId186" Type="http://schemas.openxmlformats.org/officeDocument/2006/relationships/customXml" Target="../ink/ink2374.xml"/><Relationship Id="rId211" Type="http://schemas.openxmlformats.org/officeDocument/2006/relationships/image" Target="../media/image2105.png"/><Relationship Id="rId232" Type="http://schemas.openxmlformats.org/officeDocument/2006/relationships/customXml" Target="../ink/ink2397.xml"/><Relationship Id="rId253" Type="http://schemas.openxmlformats.org/officeDocument/2006/relationships/image" Target="../media/image2126.png"/><Relationship Id="rId274" Type="http://schemas.openxmlformats.org/officeDocument/2006/relationships/customXml" Target="../ink/ink2418.xml"/><Relationship Id="rId27" Type="http://schemas.openxmlformats.org/officeDocument/2006/relationships/image" Target="../media/image2025.png"/><Relationship Id="rId48" Type="http://schemas.openxmlformats.org/officeDocument/2006/relationships/customXml" Target="../ink/ink2305.xml"/><Relationship Id="rId69" Type="http://schemas.openxmlformats.org/officeDocument/2006/relationships/image" Target="../media/image2043.png"/><Relationship Id="rId113" Type="http://schemas.openxmlformats.org/officeDocument/2006/relationships/image" Target="../media/image2057.png"/><Relationship Id="rId134" Type="http://schemas.openxmlformats.org/officeDocument/2006/relationships/customXml" Target="../ink/ink2348.xml"/><Relationship Id="rId80" Type="http://schemas.openxmlformats.org/officeDocument/2006/relationships/customXml" Target="../ink/ink2321.xml"/><Relationship Id="rId155" Type="http://schemas.openxmlformats.org/officeDocument/2006/relationships/image" Target="../media/image2078.png"/><Relationship Id="rId176" Type="http://schemas.openxmlformats.org/officeDocument/2006/relationships/customXml" Target="../ink/ink2369.xml"/><Relationship Id="rId197" Type="http://schemas.openxmlformats.org/officeDocument/2006/relationships/image" Target="../media/image2099.png"/><Relationship Id="rId201" Type="http://schemas.openxmlformats.org/officeDocument/2006/relationships/image" Target="../media/image2101.png"/><Relationship Id="rId222" Type="http://schemas.openxmlformats.org/officeDocument/2006/relationships/customXml" Target="../ink/ink2392.xml"/><Relationship Id="rId243" Type="http://schemas.openxmlformats.org/officeDocument/2006/relationships/image" Target="../media/image2121.png"/><Relationship Id="rId264" Type="http://schemas.openxmlformats.org/officeDocument/2006/relationships/customXml" Target="../ink/ink2413.xml"/><Relationship Id="rId285" Type="http://schemas.openxmlformats.org/officeDocument/2006/relationships/image" Target="../media/image2142.png"/><Relationship Id="rId17" Type="http://schemas.openxmlformats.org/officeDocument/2006/relationships/image" Target="../media/image2020.png"/><Relationship Id="rId38" Type="http://schemas.openxmlformats.org/officeDocument/2006/relationships/customXml" Target="../ink/ink2300.xml"/><Relationship Id="rId59" Type="http://schemas.openxmlformats.org/officeDocument/2006/relationships/image" Target="../media/image2038.png"/><Relationship Id="rId103" Type="http://schemas.openxmlformats.org/officeDocument/2006/relationships/image" Target="../media/image2053.png"/><Relationship Id="rId124" Type="http://schemas.openxmlformats.org/officeDocument/2006/relationships/customXml" Target="../ink/ink2343.xml"/><Relationship Id="rId70" Type="http://schemas.openxmlformats.org/officeDocument/2006/relationships/customXml" Target="../ink/ink2316.xml"/><Relationship Id="rId91" Type="http://schemas.openxmlformats.org/officeDocument/2006/relationships/image" Target="../media/image2049.png"/><Relationship Id="rId145" Type="http://schemas.openxmlformats.org/officeDocument/2006/relationships/image" Target="../media/image2073.png"/><Relationship Id="rId166" Type="http://schemas.openxmlformats.org/officeDocument/2006/relationships/customXml" Target="../ink/ink2364.xml"/><Relationship Id="rId187" Type="http://schemas.openxmlformats.org/officeDocument/2006/relationships/image" Target="../media/image209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387.xml"/><Relationship Id="rId233" Type="http://schemas.openxmlformats.org/officeDocument/2006/relationships/image" Target="../media/image2116.png"/><Relationship Id="rId254" Type="http://schemas.openxmlformats.org/officeDocument/2006/relationships/customXml" Target="../ink/ink2408.xml"/><Relationship Id="rId28" Type="http://schemas.openxmlformats.org/officeDocument/2006/relationships/customXml" Target="../ink/ink2295.xml"/><Relationship Id="rId49" Type="http://schemas.openxmlformats.org/officeDocument/2006/relationships/image" Target="../media/image1930.png"/><Relationship Id="rId114" Type="http://schemas.openxmlformats.org/officeDocument/2006/relationships/customXml" Target="../ink/ink2338.xml"/><Relationship Id="rId275" Type="http://schemas.openxmlformats.org/officeDocument/2006/relationships/image" Target="../media/image2137.png"/><Relationship Id="rId60" Type="http://schemas.openxmlformats.org/officeDocument/2006/relationships/customXml" Target="../ink/ink2311.xml"/><Relationship Id="rId81" Type="http://schemas.openxmlformats.org/officeDocument/2006/relationships/image" Target="../media/image1946.png"/><Relationship Id="rId135" Type="http://schemas.openxmlformats.org/officeDocument/2006/relationships/image" Target="../media/image2068.png"/><Relationship Id="rId156" Type="http://schemas.openxmlformats.org/officeDocument/2006/relationships/customXml" Target="../ink/ink2359.xml"/><Relationship Id="rId177" Type="http://schemas.openxmlformats.org/officeDocument/2006/relationships/image" Target="../media/image2089.png"/><Relationship Id="rId198" Type="http://schemas.openxmlformats.org/officeDocument/2006/relationships/customXml" Target="../ink/ink2380.xml"/><Relationship Id="rId202" Type="http://schemas.openxmlformats.org/officeDocument/2006/relationships/customXml" Target="../ink/ink2382.xml"/><Relationship Id="rId223" Type="http://schemas.openxmlformats.org/officeDocument/2006/relationships/image" Target="../media/image2111.png"/><Relationship Id="rId244" Type="http://schemas.openxmlformats.org/officeDocument/2006/relationships/customXml" Target="../ink/ink2403.xml"/><Relationship Id="rId18" Type="http://schemas.openxmlformats.org/officeDocument/2006/relationships/customXml" Target="../ink/ink2290.xml"/><Relationship Id="rId39" Type="http://schemas.openxmlformats.org/officeDocument/2006/relationships/image" Target="../media/image2031.png"/><Relationship Id="rId265" Type="http://schemas.openxmlformats.org/officeDocument/2006/relationships/image" Target="../media/image2132.png"/><Relationship Id="rId286" Type="http://schemas.openxmlformats.org/officeDocument/2006/relationships/customXml" Target="../ink/ink2424.xml"/><Relationship Id="rId50" Type="http://schemas.openxmlformats.org/officeDocument/2006/relationships/customXml" Target="../ink/ink2306.xml"/><Relationship Id="rId104" Type="http://schemas.openxmlformats.org/officeDocument/2006/relationships/customXml" Target="../ink/ink2333.xml"/><Relationship Id="rId125" Type="http://schemas.openxmlformats.org/officeDocument/2006/relationships/image" Target="../media/image2063.png"/><Relationship Id="rId146" Type="http://schemas.openxmlformats.org/officeDocument/2006/relationships/customXml" Target="../ink/ink2354.xml"/><Relationship Id="rId167" Type="http://schemas.openxmlformats.org/officeDocument/2006/relationships/image" Target="../media/image2084.png"/><Relationship Id="rId188" Type="http://schemas.openxmlformats.org/officeDocument/2006/relationships/customXml" Target="../ink/ink2375.xml"/><Relationship Id="rId71" Type="http://schemas.openxmlformats.org/officeDocument/2006/relationships/image" Target="../media/image1941.png"/><Relationship Id="rId92" Type="http://schemas.openxmlformats.org/officeDocument/2006/relationships/customXml" Target="../ink/ink2327.xml"/><Relationship Id="rId213" Type="http://schemas.openxmlformats.org/officeDocument/2006/relationships/image" Target="../media/image2106.png"/><Relationship Id="rId234" Type="http://schemas.openxmlformats.org/officeDocument/2006/relationships/customXml" Target="../ink/ink2398.xml"/><Relationship Id="rId2" Type="http://schemas.openxmlformats.org/officeDocument/2006/relationships/customXml" Target="../ink/ink2282.xml"/><Relationship Id="rId29" Type="http://schemas.openxmlformats.org/officeDocument/2006/relationships/image" Target="../media/image2026.png"/><Relationship Id="rId255" Type="http://schemas.openxmlformats.org/officeDocument/2006/relationships/image" Target="../media/image2127.png"/><Relationship Id="rId276" Type="http://schemas.openxmlformats.org/officeDocument/2006/relationships/customXml" Target="../ink/ink2419.xml"/><Relationship Id="rId40" Type="http://schemas.openxmlformats.org/officeDocument/2006/relationships/customXml" Target="../ink/ink2301.xml"/><Relationship Id="rId115" Type="http://schemas.openxmlformats.org/officeDocument/2006/relationships/image" Target="../media/image2058.png"/><Relationship Id="rId136" Type="http://schemas.openxmlformats.org/officeDocument/2006/relationships/customXml" Target="../ink/ink2349.xml"/><Relationship Id="rId157" Type="http://schemas.openxmlformats.org/officeDocument/2006/relationships/image" Target="../media/image2079.png"/><Relationship Id="rId178" Type="http://schemas.openxmlformats.org/officeDocument/2006/relationships/customXml" Target="../ink/ink2370.xml"/><Relationship Id="rId61" Type="http://schemas.openxmlformats.org/officeDocument/2006/relationships/image" Target="../media/image2039.png"/><Relationship Id="rId82" Type="http://schemas.openxmlformats.org/officeDocument/2006/relationships/customXml" Target="../ink/ink2322.xml"/><Relationship Id="rId199" Type="http://schemas.openxmlformats.org/officeDocument/2006/relationships/image" Target="../media/image2100.png"/><Relationship Id="rId203" Type="http://schemas.openxmlformats.org/officeDocument/2006/relationships/image" Target="../media/image2102.png"/><Relationship Id="rId19" Type="http://schemas.openxmlformats.org/officeDocument/2006/relationships/image" Target="../media/image2021.png"/><Relationship Id="rId224" Type="http://schemas.openxmlformats.org/officeDocument/2006/relationships/customXml" Target="../ink/ink2393.xml"/><Relationship Id="rId245" Type="http://schemas.openxmlformats.org/officeDocument/2006/relationships/image" Target="../media/image2122.png"/><Relationship Id="rId266" Type="http://schemas.openxmlformats.org/officeDocument/2006/relationships/customXml" Target="../ink/ink2414.xml"/><Relationship Id="rId287" Type="http://schemas.openxmlformats.org/officeDocument/2006/relationships/image" Target="../media/image2143.png"/><Relationship Id="rId30" Type="http://schemas.openxmlformats.org/officeDocument/2006/relationships/customXml" Target="../ink/ink2296.xml"/><Relationship Id="rId105" Type="http://schemas.openxmlformats.org/officeDocument/2006/relationships/image" Target="../media/image2054.png"/><Relationship Id="rId126" Type="http://schemas.openxmlformats.org/officeDocument/2006/relationships/customXml" Target="../ink/ink2344.xml"/><Relationship Id="rId147" Type="http://schemas.openxmlformats.org/officeDocument/2006/relationships/image" Target="../media/image2074.png"/><Relationship Id="rId168" Type="http://schemas.openxmlformats.org/officeDocument/2006/relationships/customXml" Target="../ink/ink2365.xml"/><Relationship Id="rId51" Type="http://schemas.openxmlformats.org/officeDocument/2006/relationships/image" Target="../media/image2036.png"/><Relationship Id="rId72" Type="http://schemas.openxmlformats.org/officeDocument/2006/relationships/customXml" Target="../ink/ink2317.xml"/><Relationship Id="rId93" Type="http://schemas.openxmlformats.org/officeDocument/2006/relationships/image" Target="../media/image2050.png"/><Relationship Id="rId189" Type="http://schemas.openxmlformats.org/officeDocument/2006/relationships/image" Target="../media/image2095.png"/><Relationship Id="rId3" Type="http://schemas.openxmlformats.org/officeDocument/2006/relationships/image" Target="../media/image2016.png"/><Relationship Id="rId214" Type="http://schemas.openxmlformats.org/officeDocument/2006/relationships/customXml" Target="../ink/ink2388.xml"/><Relationship Id="rId235" Type="http://schemas.openxmlformats.org/officeDocument/2006/relationships/image" Target="../media/image2117.png"/><Relationship Id="rId256" Type="http://schemas.openxmlformats.org/officeDocument/2006/relationships/customXml" Target="../ink/ink2409.xml"/><Relationship Id="rId277" Type="http://schemas.openxmlformats.org/officeDocument/2006/relationships/image" Target="../media/image2138.png"/><Relationship Id="rId116" Type="http://schemas.openxmlformats.org/officeDocument/2006/relationships/customXml" Target="../ink/ink2339.xml"/><Relationship Id="rId137" Type="http://schemas.openxmlformats.org/officeDocument/2006/relationships/image" Target="../media/image2069.png"/><Relationship Id="rId158" Type="http://schemas.openxmlformats.org/officeDocument/2006/relationships/customXml" Target="../ink/ink2360.xml"/><Relationship Id="rId20" Type="http://schemas.openxmlformats.org/officeDocument/2006/relationships/customXml" Target="../ink/ink2291.xml"/><Relationship Id="rId41" Type="http://schemas.openxmlformats.org/officeDocument/2006/relationships/image" Target="../media/image2032.png"/><Relationship Id="rId62" Type="http://schemas.openxmlformats.org/officeDocument/2006/relationships/customXml" Target="../ink/ink2312.xml"/><Relationship Id="rId83" Type="http://schemas.openxmlformats.org/officeDocument/2006/relationships/image" Target="../media/image1947.png"/><Relationship Id="rId179" Type="http://schemas.openxmlformats.org/officeDocument/2006/relationships/image" Target="../media/image2090.png"/><Relationship Id="rId190" Type="http://schemas.openxmlformats.org/officeDocument/2006/relationships/customXml" Target="../ink/ink2376.xml"/><Relationship Id="rId204" Type="http://schemas.openxmlformats.org/officeDocument/2006/relationships/customXml" Target="../ink/ink2383.xml"/><Relationship Id="rId225" Type="http://schemas.openxmlformats.org/officeDocument/2006/relationships/image" Target="../media/image2112.png"/><Relationship Id="rId246" Type="http://schemas.openxmlformats.org/officeDocument/2006/relationships/customXml" Target="../ink/ink2404.xml"/><Relationship Id="rId267" Type="http://schemas.openxmlformats.org/officeDocument/2006/relationships/image" Target="../media/image2133.png"/><Relationship Id="rId288" Type="http://schemas.openxmlformats.org/officeDocument/2006/relationships/customXml" Target="../ink/ink2425.xml"/><Relationship Id="rId106" Type="http://schemas.openxmlformats.org/officeDocument/2006/relationships/customXml" Target="../ink/ink2334.xml"/><Relationship Id="rId127" Type="http://schemas.openxmlformats.org/officeDocument/2006/relationships/image" Target="../media/image2064.png"/><Relationship Id="rId10" Type="http://schemas.openxmlformats.org/officeDocument/2006/relationships/customXml" Target="../ink/ink2286.xml"/><Relationship Id="rId31" Type="http://schemas.openxmlformats.org/officeDocument/2006/relationships/image" Target="../media/image2027.png"/><Relationship Id="rId52" Type="http://schemas.openxmlformats.org/officeDocument/2006/relationships/customXml" Target="../ink/ink2307.xml"/><Relationship Id="rId73" Type="http://schemas.openxmlformats.org/officeDocument/2006/relationships/image" Target="../media/image2044.png"/><Relationship Id="rId94" Type="http://schemas.openxmlformats.org/officeDocument/2006/relationships/customXml" Target="../ink/ink2328.xml"/><Relationship Id="rId148" Type="http://schemas.openxmlformats.org/officeDocument/2006/relationships/customXml" Target="../ink/ink2355.xml"/><Relationship Id="rId169" Type="http://schemas.openxmlformats.org/officeDocument/2006/relationships/image" Target="../media/image2085.png"/><Relationship Id="rId4" Type="http://schemas.openxmlformats.org/officeDocument/2006/relationships/customXml" Target="../ink/ink2283.xml"/><Relationship Id="rId180" Type="http://schemas.openxmlformats.org/officeDocument/2006/relationships/customXml" Target="../ink/ink2371.xml"/><Relationship Id="rId215" Type="http://schemas.openxmlformats.org/officeDocument/2006/relationships/image" Target="../media/image2107.png"/><Relationship Id="rId236" Type="http://schemas.openxmlformats.org/officeDocument/2006/relationships/customXml" Target="../ink/ink2399.xml"/><Relationship Id="rId257" Type="http://schemas.openxmlformats.org/officeDocument/2006/relationships/image" Target="../media/image2128.png"/><Relationship Id="rId278" Type="http://schemas.openxmlformats.org/officeDocument/2006/relationships/customXml" Target="../ink/ink2420.xml"/><Relationship Id="rId42" Type="http://schemas.openxmlformats.org/officeDocument/2006/relationships/customXml" Target="../ink/ink2302.xml"/><Relationship Id="rId84" Type="http://schemas.openxmlformats.org/officeDocument/2006/relationships/customXml" Target="../ink/ink2323.xml"/><Relationship Id="rId138" Type="http://schemas.openxmlformats.org/officeDocument/2006/relationships/customXml" Target="../ink/ink2350.xml"/><Relationship Id="rId191" Type="http://schemas.openxmlformats.org/officeDocument/2006/relationships/image" Target="../media/image2096.png"/><Relationship Id="rId205" Type="http://schemas.openxmlformats.org/officeDocument/2006/relationships/image" Target="../media/image2103.png"/><Relationship Id="rId247" Type="http://schemas.openxmlformats.org/officeDocument/2006/relationships/image" Target="../media/image2123.png"/><Relationship Id="rId107" Type="http://schemas.openxmlformats.org/officeDocument/2006/relationships/image" Target="../media/image1959.png"/><Relationship Id="rId289" Type="http://schemas.openxmlformats.org/officeDocument/2006/relationships/image" Target="../media/image2144.png"/><Relationship Id="rId11" Type="http://schemas.openxmlformats.org/officeDocument/2006/relationships/image" Target="../media/image2019.png"/><Relationship Id="rId53" Type="http://schemas.openxmlformats.org/officeDocument/2006/relationships/image" Target="../media/image1932.png"/><Relationship Id="rId149" Type="http://schemas.openxmlformats.org/officeDocument/2006/relationships/image" Target="../media/image2075.png"/><Relationship Id="rId95" Type="http://schemas.openxmlformats.org/officeDocument/2006/relationships/image" Target="../media/image1953.png"/><Relationship Id="rId160" Type="http://schemas.openxmlformats.org/officeDocument/2006/relationships/customXml" Target="../ink/ink2361.xml"/><Relationship Id="rId216" Type="http://schemas.openxmlformats.org/officeDocument/2006/relationships/customXml" Target="../ink/ink2389.xml"/><Relationship Id="rId258" Type="http://schemas.openxmlformats.org/officeDocument/2006/relationships/customXml" Target="../ink/ink2410.xml"/><Relationship Id="rId22" Type="http://schemas.openxmlformats.org/officeDocument/2006/relationships/customXml" Target="../ink/ink2292.xml"/><Relationship Id="rId64" Type="http://schemas.openxmlformats.org/officeDocument/2006/relationships/customXml" Target="../ink/ink2313.xml"/><Relationship Id="rId118" Type="http://schemas.openxmlformats.org/officeDocument/2006/relationships/customXml" Target="../ink/ink2340.xml"/><Relationship Id="rId171" Type="http://schemas.openxmlformats.org/officeDocument/2006/relationships/image" Target="../media/image2086.png"/><Relationship Id="rId227" Type="http://schemas.openxmlformats.org/officeDocument/2006/relationships/image" Target="../media/image2113.png"/><Relationship Id="rId269" Type="http://schemas.openxmlformats.org/officeDocument/2006/relationships/image" Target="../media/image2134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49.png"/><Relationship Id="rId299" Type="http://schemas.openxmlformats.org/officeDocument/2006/relationships/image" Target="../media/image2240.png"/><Relationship Id="rId21" Type="http://schemas.openxmlformats.org/officeDocument/2006/relationships/image" Target="../media/image2022.png"/><Relationship Id="rId63" Type="http://schemas.openxmlformats.org/officeDocument/2006/relationships/image" Target="../media/image2040.png"/><Relationship Id="rId159" Type="http://schemas.openxmlformats.org/officeDocument/2006/relationships/image" Target="../media/image2170.png"/><Relationship Id="rId324" Type="http://schemas.openxmlformats.org/officeDocument/2006/relationships/customXml" Target="../ink/ink2589.xml"/><Relationship Id="rId366" Type="http://schemas.openxmlformats.org/officeDocument/2006/relationships/image" Target="../media/image2272.png"/><Relationship Id="rId170" Type="http://schemas.openxmlformats.org/officeDocument/2006/relationships/customXml" Target="../ink/ink2512.xml"/><Relationship Id="rId226" Type="http://schemas.openxmlformats.org/officeDocument/2006/relationships/customXml" Target="../ink/ink2540.xml"/><Relationship Id="rId433" Type="http://schemas.openxmlformats.org/officeDocument/2006/relationships/customXml" Target="../ink/ink2644.xml"/><Relationship Id="rId268" Type="http://schemas.openxmlformats.org/officeDocument/2006/relationships/customXml" Target="../ink/ink2561.xml"/><Relationship Id="rId32" Type="http://schemas.openxmlformats.org/officeDocument/2006/relationships/customXml" Target="../ink/ink2443.xml"/><Relationship Id="rId74" Type="http://schemas.openxmlformats.org/officeDocument/2006/relationships/customXml" Target="../ink/ink2464.xml"/><Relationship Id="rId128" Type="http://schemas.openxmlformats.org/officeDocument/2006/relationships/customXml" Target="../ink/ink2491.xml"/><Relationship Id="rId335" Type="http://schemas.openxmlformats.org/officeDocument/2006/relationships/image" Target="../media/image2257.png"/><Relationship Id="rId377" Type="http://schemas.openxmlformats.org/officeDocument/2006/relationships/customXml" Target="../ink/ink2616.xml"/><Relationship Id="rId5" Type="http://schemas.openxmlformats.org/officeDocument/2006/relationships/image" Target="../media/image2017.png"/><Relationship Id="rId181" Type="http://schemas.openxmlformats.org/officeDocument/2006/relationships/image" Target="../media/image2181.png"/><Relationship Id="rId237" Type="http://schemas.openxmlformats.org/officeDocument/2006/relationships/image" Target="../media/image2209.png"/><Relationship Id="rId402" Type="http://schemas.openxmlformats.org/officeDocument/2006/relationships/image" Target="../media/image2290.png"/><Relationship Id="rId279" Type="http://schemas.openxmlformats.org/officeDocument/2006/relationships/image" Target="../media/image2230.png"/><Relationship Id="rId43" Type="http://schemas.openxmlformats.org/officeDocument/2006/relationships/image" Target="../media/image2033.png"/><Relationship Id="rId139" Type="http://schemas.openxmlformats.org/officeDocument/2006/relationships/image" Target="../media/image2160.png"/><Relationship Id="rId290" Type="http://schemas.openxmlformats.org/officeDocument/2006/relationships/customXml" Target="../ink/ink2572.xml"/><Relationship Id="rId304" Type="http://schemas.openxmlformats.org/officeDocument/2006/relationships/customXml" Target="../ink/ink2579.xml"/><Relationship Id="rId346" Type="http://schemas.openxmlformats.org/officeDocument/2006/relationships/image" Target="../media/image2262.png"/><Relationship Id="rId388" Type="http://schemas.openxmlformats.org/officeDocument/2006/relationships/image" Target="../media/image2283.png"/><Relationship Id="rId85" Type="http://schemas.openxmlformats.org/officeDocument/2006/relationships/image" Target="../media/image2047.png"/><Relationship Id="rId150" Type="http://schemas.openxmlformats.org/officeDocument/2006/relationships/customXml" Target="../ink/ink2502.xml"/><Relationship Id="rId192" Type="http://schemas.openxmlformats.org/officeDocument/2006/relationships/customXml" Target="../ink/ink2523.xml"/><Relationship Id="rId206" Type="http://schemas.openxmlformats.org/officeDocument/2006/relationships/customXml" Target="../ink/ink2530.xml"/><Relationship Id="rId413" Type="http://schemas.openxmlformats.org/officeDocument/2006/relationships/customXml" Target="../ink/ink2634.xml"/><Relationship Id="rId248" Type="http://schemas.openxmlformats.org/officeDocument/2006/relationships/customXml" Target="../ink/ink2551.xml"/><Relationship Id="rId12" Type="http://schemas.openxmlformats.org/officeDocument/2006/relationships/customXml" Target="../ink/ink2433.xml"/><Relationship Id="rId108" Type="http://schemas.openxmlformats.org/officeDocument/2006/relationships/customXml" Target="../ink/ink2481.xml"/><Relationship Id="rId315" Type="http://schemas.openxmlformats.org/officeDocument/2006/relationships/image" Target="../media/image2247.png"/><Relationship Id="rId357" Type="http://schemas.openxmlformats.org/officeDocument/2006/relationships/customXml" Target="../ink/ink2606.xml"/><Relationship Id="rId54" Type="http://schemas.openxmlformats.org/officeDocument/2006/relationships/customXml" Target="../ink/ink2454.xml"/><Relationship Id="rId96" Type="http://schemas.openxmlformats.org/officeDocument/2006/relationships/customXml" Target="../ink/ink2475.xml"/><Relationship Id="rId161" Type="http://schemas.openxmlformats.org/officeDocument/2006/relationships/image" Target="../media/image2171.png"/><Relationship Id="rId217" Type="http://schemas.openxmlformats.org/officeDocument/2006/relationships/image" Target="../media/image2199.png"/><Relationship Id="rId399" Type="http://schemas.openxmlformats.org/officeDocument/2006/relationships/customXml" Target="../ink/ink2627.xml"/><Relationship Id="rId259" Type="http://schemas.openxmlformats.org/officeDocument/2006/relationships/image" Target="../media/image2220.png"/><Relationship Id="rId424" Type="http://schemas.openxmlformats.org/officeDocument/2006/relationships/image" Target="../media/image2300.png"/><Relationship Id="rId23" Type="http://schemas.openxmlformats.org/officeDocument/2006/relationships/image" Target="../media/image2023.png"/><Relationship Id="rId119" Type="http://schemas.openxmlformats.org/officeDocument/2006/relationships/image" Target="../media/image2150.png"/><Relationship Id="rId270" Type="http://schemas.openxmlformats.org/officeDocument/2006/relationships/customXml" Target="../ink/ink2562.xml"/><Relationship Id="rId326" Type="http://schemas.openxmlformats.org/officeDocument/2006/relationships/customXml" Target="../ink/ink2590.xml"/><Relationship Id="rId65" Type="http://schemas.openxmlformats.org/officeDocument/2006/relationships/image" Target="../media/image2041.png"/><Relationship Id="rId130" Type="http://schemas.openxmlformats.org/officeDocument/2006/relationships/customXml" Target="../ink/ink2492.xml"/><Relationship Id="rId368" Type="http://schemas.openxmlformats.org/officeDocument/2006/relationships/image" Target="../media/image2273.png"/><Relationship Id="rId172" Type="http://schemas.openxmlformats.org/officeDocument/2006/relationships/customXml" Target="../ink/ink2513.xml"/><Relationship Id="rId228" Type="http://schemas.openxmlformats.org/officeDocument/2006/relationships/customXml" Target="../ink/ink2541.xml"/><Relationship Id="rId281" Type="http://schemas.openxmlformats.org/officeDocument/2006/relationships/image" Target="../media/image2231.png"/><Relationship Id="rId337" Type="http://schemas.openxmlformats.org/officeDocument/2006/relationships/image" Target="../media/image2258.png"/><Relationship Id="rId34" Type="http://schemas.openxmlformats.org/officeDocument/2006/relationships/customXml" Target="../ink/ink2444.xml"/><Relationship Id="rId76" Type="http://schemas.openxmlformats.org/officeDocument/2006/relationships/customXml" Target="../ink/ink2465.xml"/><Relationship Id="rId141" Type="http://schemas.openxmlformats.org/officeDocument/2006/relationships/image" Target="../media/image2161.png"/><Relationship Id="rId379" Type="http://schemas.openxmlformats.org/officeDocument/2006/relationships/customXml" Target="../ink/ink2617.xml"/><Relationship Id="rId7" Type="http://schemas.openxmlformats.org/officeDocument/2006/relationships/image" Target="../media/image2018.png"/><Relationship Id="rId183" Type="http://schemas.openxmlformats.org/officeDocument/2006/relationships/image" Target="../media/image2182.png"/><Relationship Id="rId239" Type="http://schemas.openxmlformats.org/officeDocument/2006/relationships/image" Target="../media/image2210.png"/><Relationship Id="rId390" Type="http://schemas.openxmlformats.org/officeDocument/2006/relationships/image" Target="../media/image2284.png"/><Relationship Id="rId404" Type="http://schemas.openxmlformats.org/officeDocument/2006/relationships/image" Target="../media/image2291.png"/><Relationship Id="rId250" Type="http://schemas.openxmlformats.org/officeDocument/2006/relationships/customXml" Target="../ink/ink2552.xml"/><Relationship Id="rId292" Type="http://schemas.openxmlformats.org/officeDocument/2006/relationships/customXml" Target="../ink/ink2573.xml"/><Relationship Id="rId306" Type="http://schemas.openxmlformats.org/officeDocument/2006/relationships/customXml" Target="../ink/ink2580.xml"/><Relationship Id="rId45" Type="http://schemas.openxmlformats.org/officeDocument/2006/relationships/image" Target="../media/image2034.png"/><Relationship Id="rId87" Type="http://schemas.openxmlformats.org/officeDocument/2006/relationships/image" Target="../media/image2048.png"/><Relationship Id="rId110" Type="http://schemas.openxmlformats.org/officeDocument/2006/relationships/customXml" Target="../ink/ink2482.xml"/><Relationship Id="rId348" Type="http://schemas.openxmlformats.org/officeDocument/2006/relationships/image" Target="../media/image2263.png"/><Relationship Id="rId152" Type="http://schemas.openxmlformats.org/officeDocument/2006/relationships/customXml" Target="../ink/ink2503.xml"/><Relationship Id="rId194" Type="http://schemas.openxmlformats.org/officeDocument/2006/relationships/customXml" Target="../ink/ink2524.xml"/><Relationship Id="rId208" Type="http://schemas.openxmlformats.org/officeDocument/2006/relationships/customXml" Target="../ink/ink2531.xml"/><Relationship Id="rId415" Type="http://schemas.openxmlformats.org/officeDocument/2006/relationships/customXml" Target="../ink/ink2635.xml"/><Relationship Id="rId261" Type="http://schemas.openxmlformats.org/officeDocument/2006/relationships/image" Target="../media/image2221.png"/><Relationship Id="rId14" Type="http://schemas.openxmlformats.org/officeDocument/2006/relationships/customXml" Target="../ink/ink2434.xml"/><Relationship Id="rId56" Type="http://schemas.openxmlformats.org/officeDocument/2006/relationships/customXml" Target="../ink/ink2455.xml"/><Relationship Id="rId317" Type="http://schemas.openxmlformats.org/officeDocument/2006/relationships/image" Target="../media/image2248.png"/><Relationship Id="rId359" Type="http://schemas.openxmlformats.org/officeDocument/2006/relationships/customXml" Target="../ink/ink2607.xml"/><Relationship Id="rId98" Type="http://schemas.openxmlformats.org/officeDocument/2006/relationships/customXml" Target="../ink/ink2476.xml"/><Relationship Id="rId121" Type="http://schemas.openxmlformats.org/officeDocument/2006/relationships/image" Target="../media/image2151.png"/><Relationship Id="rId163" Type="http://schemas.openxmlformats.org/officeDocument/2006/relationships/image" Target="../media/image2172.png"/><Relationship Id="rId219" Type="http://schemas.openxmlformats.org/officeDocument/2006/relationships/image" Target="../media/image2200.png"/><Relationship Id="rId370" Type="http://schemas.openxmlformats.org/officeDocument/2006/relationships/image" Target="../media/image2274.png"/><Relationship Id="rId426" Type="http://schemas.openxmlformats.org/officeDocument/2006/relationships/image" Target="../media/image2301.png"/><Relationship Id="rId230" Type="http://schemas.openxmlformats.org/officeDocument/2006/relationships/customXml" Target="../ink/ink2542.xml"/><Relationship Id="rId25" Type="http://schemas.openxmlformats.org/officeDocument/2006/relationships/image" Target="../media/image2024.png"/><Relationship Id="rId67" Type="http://schemas.openxmlformats.org/officeDocument/2006/relationships/image" Target="../media/image2042.png"/><Relationship Id="rId272" Type="http://schemas.openxmlformats.org/officeDocument/2006/relationships/customXml" Target="../ink/ink2563.xml"/><Relationship Id="rId328" Type="http://schemas.openxmlformats.org/officeDocument/2006/relationships/customXml" Target="../ink/ink2591.xml"/><Relationship Id="rId132" Type="http://schemas.openxmlformats.org/officeDocument/2006/relationships/customXml" Target="../ink/ink2493.xml"/><Relationship Id="rId174" Type="http://schemas.openxmlformats.org/officeDocument/2006/relationships/customXml" Target="../ink/ink2514.xml"/><Relationship Id="rId381" Type="http://schemas.openxmlformats.org/officeDocument/2006/relationships/customXml" Target="../ink/ink2618.xml"/><Relationship Id="rId241" Type="http://schemas.openxmlformats.org/officeDocument/2006/relationships/image" Target="../media/image2211.png"/><Relationship Id="rId36" Type="http://schemas.openxmlformats.org/officeDocument/2006/relationships/customXml" Target="../ink/ink2445.xml"/><Relationship Id="rId283" Type="http://schemas.openxmlformats.org/officeDocument/2006/relationships/image" Target="../media/image2232.png"/><Relationship Id="rId339" Type="http://schemas.openxmlformats.org/officeDocument/2006/relationships/image" Target="../media/image2259.png"/><Relationship Id="rId78" Type="http://schemas.openxmlformats.org/officeDocument/2006/relationships/customXml" Target="../ink/ink2466.xml"/><Relationship Id="rId101" Type="http://schemas.openxmlformats.org/officeDocument/2006/relationships/image" Target="../media/image1956.png"/><Relationship Id="rId143" Type="http://schemas.openxmlformats.org/officeDocument/2006/relationships/image" Target="../media/image2162.png"/><Relationship Id="rId185" Type="http://schemas.openxmlformats.org/officeDocument/2006/relationships/image" Target="../media/image2183.png"/><Relationship Id="rId350" Type="http://schemas.openxmlformats.org/officeDocument/2006/relationships/image" Target="../media/image2264.png"/><Relationship Id="rId406" Type="http://schemas.openxmlformats.org/officeDocument/2006/relationships/image" Target="../media/image2292.png"/><Relationship Id="rId9" Type="http://schemas.openxmlformats.org/officeDocument/2006/relationships/image" Target="../media/image1910.png"/><Relationship Id="rId210" Type="http://schemas.openxmlformats.org/officeDocument/2006/relationships/customXml" Target="../ink/ink2532.xml"/><Relationship Id="rId392" Type="http://schemas.openxmlformats.org/officeDocument/2006/relationships/image" Target="../media/image2285.png"/><Relationship Id="rId252" Type="http://schemas.openxmlformats.org/officeDocument/2006/relationships/customXml" Target="../ink/ink2553.xml"/><Relationship Id="rId294" Type="http://schemas.openxmlformats.org/officeDocument/2006/relationships/customXml" Target="../ink/ink2574.xml"/><Relationship Id="rId308" Type="http://schemas.openxmlformats.org/officeDocument/2006/relationships/customXml" Target="../ink/ink2581.xml"/><Relationship Id="rId47" Type="http://schemas.openxmlformats.org/officeDocument/2006/relationships/image" Target="../media/image2035.png"/><Relationship Id="rId89" Type="http://schemas.openxmlformats.org/officeDocument/2006/relationships/image" Target="../media/image1950.png"/><Relationship Id="rId112" Type="http://schemas.openxmlformats.org/officeDocument/2006/relationships/customXml" Target="../ink/ink2483.xml"/><Relationship Id="rId154" Type="http://schemas.openxmlformats.org/officeDocument/2006/relationships/customXml" Target="../ink/ink2504.xml"/><Relationship Id="rId361" Type="http://schemas.openxmlformats.org/officeDocument/2006/relationships/customXml" Target="../ink/ink2608.xml"/><Relationship Id="rId196" Type="http://schemas.openxmlformats.org/officeDocument/2006/relationships/customXml" Target="../ink/ink2525.xml"/><Relationship Id="rId417" Type="http://schemas.openxmlformats.org/officeDocument/2006/relationships/customXml" Target="../ink/ink2636.xml"/><Relationship Id="rId16" Type="http://schemas.openxmlformats.org/officeDocument/2006/relationships/customXml" Target="../ink/ink2435.xml"/><Relationship Id="rId221" Type="http://schemas.openxmlformats.org/officeDocument/2006/relationships/image" Target="../media/image2201.png"/><Relationship Id="rId263" Type="http://schemas.openxmlformats.org/officeDocument/2006/relationships/image" Target="../media/image2222.png"/><Relationship Id="rId319" Type="http://schemas.openxmlformats.org/officeDocument/2006/relationships/image" Target="../media/image2249.png"/><Relationship Id="rId58" Type="http://schemas.openxmlformats.org/officeDocument/2006/relationships/customXml" Target="../ink/ink2456.xml"/><Relationship Id="rId123" Type="http://schemas.openxmlformats.org/officeDocument/2006/relationships/image" Target="../media/image2152.png"/><Relationship Id="rId330" Type="http://schemas.openxmlformats.org/officeDocument/2006/relationships/customXml" Target="../ink/ink2592.xml"/><Relationship Id="rId165" Type="http://schemas.openxmlformats.org/officeDocument/2006/relationships/image" Target="../media/image2173.png"/><Relationship Id="rId372" Type="http://schemas.openxmlformats.org/officeDocument/2006/relationships/image" Target="../media/image2275.png"/><Relationship Id="rId428" Type="http://schemas.openxmlformats.org/officeDocument/2006/relationships/image" Target="../media/image2302.png"/><Relationship Id="rId232" Type="http://schemas.openxmlformats.org/officeDocument/2006/relationships/customXml" Target="../ink/ink2543.xml"/><Relationship Id="rId274" Type="http://schemas.openxmlformats.org/officeDocument/2006/relationships/customXml" Target="../ink/ink2564.xml"/><Relationship Id="rId27" Type="http://schemas.openxmlformats.org/officeDocument/2006/relationships/image" Target="../media/image2025.png"/><Relationship Id="rId69" Type="http://schemas.openxmlformats.org/officeDocument/2006/relationships/image" Target="../media/image2043.png"/><Relationship Id="rId134" Type="http://schemas.openxmlformats.org/officeDocument/2006/relationships/customXml" Target="../ink/ink2494.xml"/><Relationship Id="rId80" Type="http://schemas.openxmlformats.org/officeDocument/2006/relationships/customXml" Target="../ink/ink2467.xml"/><Relationship Id="rId176" Type="http://schemas.openxmlformats.org/officeDocument/2006/relationships/customXml" Target="../ink/ink2515.xml"/><Relationship Id="rId341" Type="http://schemas.openxmlformats.org/officeDocument/2006/relationships/customXml" Target="../ink/ink2598.xml"/><Relationship Id="rId383" Type="http://schemas.openxmlformats.org/officeDocument/2006/relationships/customXml" Target="../ink/ink2619.xml"/><Relationship Id="rId201" Type="http://schemas.openxmlformats.org/officeDocument/2006/relationships/image" Target="../media/image2191.png"/><Relationship Id="rId243" Type="http://schemas.openxmlformats.org/officeDocument/2006/relationships/image" Target="../media/image2212.png"/><Relationship Id="rId285" Type="http://schemas.openxmlformats.org/officeDocument/2006/relationships/image" Target="../media/image2233.png"/><Relationship Id="rId38" Type="http://schemas.openxmlformats.org/officeDocument/2006/relationships/customXml" Target="../ink/ink2446.xml"/><Relationship Id="rId103" Type="http://schemas.openxmlformats.org/officeDocument/2006/relationships/image" Target="../media/image2053.png"/><Relationship Id="rId310" Type="http://schemas.openxmlformats.org/officeDocument/2006/relationships/customXml" Target="../ink/ink2582.xml"/><Relationship Id="rId91" Type="http://schemas.openxmlformats.org/officeDocument/2006/relationships/image" Target="../media/image2049.png"/><Relationship Id="rId145" Type="http://schemas.openxmlformats.org/officeDocument/2006/relationships/image" Target="../media/image2163.png"/><Relationship Id="rId187" Type="http://schemas.openxmlformats.org/officeDocument/2006/relationships/image" Target="../media/image2184.png"/><Relationship Id="rId352" Type="http://schemas.openxmlformats.org/officeDocument/2006/relationships/image" Target="../media/image2265.png"/><Relationship Id="rId394" Type="http://schemas.openxmlformats.org/officeDocument/2006/relationships/image" Target="../media/image2286.png"/><Relationship Id="rId408" Type="http://schemas.openxmlformats.org/officeDocument/2006/relationships/image" Target="../media/image2293.png"/><Relationship Id="rId212" Type="http://schemas.openxmlformats.org/officeDocument/2006/relationships/customXml" Target="../ink/ink2533.xml"/><Relationship Id="rId254" Type="http://schemas.openxmlformats.org/officeDocument/2006/relationships/customXml" Target="../ink/ink2554.xml"/><Relationship Id="rId28" Type="http://schemas.openxmlformats.org/officeDocument/2006/relationships/customXml" Target="../ink/ink2441.xml"/><Relationship Id="rId49" Type="http://schemas.openxmlformats.org/officeDocument/2006/relationships/image" Target="../media/image1930.png"/><Relationship Id="rId114" Type="http://schemas.openxmlformats.org/officeDocument/2006/relationships/customXml" Target="../ink/ink2484.xml"/><Relationship Id="rId275" Type="http://schemas.openxmlformats.org/officeDocument/2006/relationships/image" Target="../media/image2228.png"/><Relationship Id="rId296" Type="http://schemas.openxmlformats.org/officeDocument/2006/relationships/customXml" Target="../ink/ink2575.xml"/><Relationship Id="rId300" Type="http://schemas.openxmlformats.org/officeDocument/2006/relationships/customXml" Target="../ink/ink2577.xml"/><Relationship Id="rId60" Type="http://schemas.openxmlformats.org/officeDocument/2006/relationships/customXml" Target="../ink/ink2457.xml"/><Relationship Id="rId81" Type="http://schemas.openxmlformats.org/officeDocument/2006/relationships/image" Target="../media/image1946.png"/><Relationship Id="rId135" Type="http://schemas.openxmlformats.org/officeDocument/2006/relationships/image" Target="../media/image2158.png"/><Relationship Id="rId156" Type="http://schemas.openxmlformats.org/officeDocument/2006/relationships/customXml" Target="../ink/ink2505.xml"/><Relationship Id="rId177" Type="http://schemas.openxmlformats.org/officeDocument/2006/relationships/image" Target="../media/image2179.png"/><Relationship Id="rId198" Type="http://schemas.openxmlformats.org/officeDocument/2006/relationships/customXml" Target="../ink/ink2526.xml"/><Relationship Id="rId321" Type="http://schemas.openxmlformats.org/officeDocument/2006/relationships/image" Target="../media/image2250.png"/><Relationship Id="rId342" Type="http://schemas.openxmlformats.org/officeDocument/2006/relationships/image" Target="../media/image2260.png"/><Relationship Id="rId363" Type="http://schemas.openxmlformats.org/officeDocument/2006/relationships/customXml" Target="../ink/ink2609.xml"/><Relationship Id="rId384" Type="http://schemas.openxmlformats.org/officeDocument/2006/relationships/image" Target="../media/image2281.png"/><Relationship Id="rId419" Type="http://schemas.openxmlformats.org/officeDocument/2006/relationships/customXml" Target="../ink/ink2637.xml"/><Relationship Id="rId202" Type="http://schemas.openxmlformats.org/officeDocument/2006/relationships/customXml" Target="../ink/ink2528.xml"/><Relationship Id="rId223" Type="http://schemas.openxmlformats.org/officeDocument/2006/relationships/image" Target="../media/image2202.png"/><Relationship Id="rId244" Type="http://schemas.openxmlformats.org/officeDocument/2006/relationships/customXml" Target="../ink/ink2549.xml"/><Relationship Id="rId430" Type="http://schemas.openxmlformats.org/officeDocument/2006/relationships/image" Target="../media/image2303.png"/><Relationship Id="rId18" Type="http://schemas.openxmlformats.org/officeDocument/2006/relationships/customXml" Target="../ink/ink2436.xml"/><Relationship Id="rId39" Type="http://schemas.openxmlformats.org/officeDocument/2006/relationships/image" Target="../media/image2031.png"/><Relationship Id="rId265" Type="http://schemas.openxmlformats.org/officeDocument/2006/relationships/image" Target="../media/image2223.png"/><Relationship Id="rId286" Type="http://schemas.openxmlformats.org/officeDocument/2006/relationships/customXml" Target="../ink/ink2570.xml"/><Relationship Id="rId50" Type="http://schemas.openxmlformats.org/officeDocument/2006/relationships/customXml" Target="../ink/ink2452.xml"/><Relationship Id="rId104" Type="http://schemas.openxmlformats.org/officeDocument/2006/relationships/customXml" Target="../ink/ink2479.xml"/><Relationship Id="rId125" Type="http://schemas.openxmlformats.org/officeDocument/2006/relationships/image" Target="../media/image2153.png"/><Relationship Id="rId146" Type="http://schemas.openxmlformats.org/officeDocument/2006/relationships/customXml" Target="../ink/ink2500.xml"/><Relationship Id="rId167" Type="http://schemas.openxmlformats.org/officeDocument/2006/relationships/image" Target="../media/image2174.png"/><Relationship Id="rId188" Type="http://schemas.openxmlformats.org/officeDocument/2006/relationships/customXml" Target="../ink/ink2521.xml"/><Relationship Id="rId311" Type="http://schemas.openxmlformats.org/officeDocument/2006/relationships/image" Target="../media/image339.png"/><Relationship Id="rId332" Type="http://schemas.openxmlformats.org/officeDocument/2006/relationships/customXml" Target="../ink/ink2593.xml"/><Relationship Id="rId353" Type="http://schemas.openxmlformats.org/officeDocument/2006/relationships/customXml" Target="../ink/ink2604.xml"/><Relationship Id="rId374" Type="http://schemas.openxmlformats.org/officeDocument/2006/relationships/image" Target="../media/image2276.png"/><Relationship Id="rId395" Type="http://schemas.openxmlformats.org/officeDocument/2006/relationships/customXml" Target="../ink/ink2625.xml"/><Relationship Id="rId409" Type="http://schemas.openxmlformats.org/officeDocument/2006/relationships/customXml" Target="../ink/ink2632.xml"/><Relationship Id="rId71" Type="http://schemas.openxmlformats.org/officeDocument/2006/relationships/image" Target="../media/image1941.png"/><Relationship Id="rId92" Type="http://schemas.openxmlformats.org/officeDocument/2006/relationships/customXml" Target="../ink/ink2473.xml"/><Relationship Id="rId213" Type="http://schemas.openxmlformats.org/officeDocument/2006/relationships/image" Target="../media/image2197.png"/><Relationship Id="rId234" Type="http://schemas.openxmlformats.org/officeDocument/2006/relationships/customXml" Target="../ink/ink2544.xml"/><Relationship Id="rId420" Type="http://schemas.openxmlformats.org/officeDocument/2006/relationships/image" Target="../media/image2298.png"/><Relationship Id="rId2" Type="http://schemas.openxmlformats.org/officeDocument/2006/relationships/customXml" Target="../ink/ink2428.xml"/><Relationship Id="rId29" Type="http://schemas.openxmlformats.org/officeDocument/2006/relationships/image" Target="../media/image2026.png"/><Relationship Id="rId255" Type="http://schemas.openxmlformats.org/officeDocument/2006/relationships/image" Target="../media/image2218.png"/><Relationship Id="rId276" Type="http://schemas.openxmlformats.org/officeDocument/2006/relationships/customXml" Target="../ink/ink2565.xml"/><Relationship Id="rId297" Type="http://schemas.openxmlformats.org/officeDocument/2006/relationships/image" Target="../media/image2239.png"/><Relationship Id="rId40" Type="http://schemas.openxmlformats.org/officeDocument/2006/relationships/customXml" Target="../ink/ink2447.xml"/><Relationship Id="rId115" Type="http://schemas.openxmlformats.org/officeDocument/2006/relationships/image" Target="../media/image2148.png"/><Relationship Id="rId136" Type="http://schemas.openxmlformats.org/officeDocument/2006/relationships/customXml" Target="../ink/ink2495.xml"/><Relationship Id="rId157" Type="http://schemas.openxmlformats.org/officeDocument/2006/relationships/image" Target="../media/image2169.png"/><Relationship Id="rId178" Type="http://schemas.openxmlformats.org/officeDocument/2006/relationships/customXml" Target="../ink/ink2516.xml"/><Relationship Id="rId301" Type="http://schemas.openxmlformats.org/officeDocument/2006/relationships/image" Target="../media/image2241.png"/><Relationship Id="rId322" Type="http://schemas.openxmlformats.org/officeDocument/2006/relationships/customXml" Target="../ink/ink2588.xml"/><Relationship Id="rId343" Type="http://schemas.openxmlformats.org/officeDocument/2006/relationships/customXml" Target="../ink/ink2599.xml"/><Relationship Id="rId364" Type="http://schemas.openxmlformats.org/officeDocument/2006/relationships/image" Target="../media/image2271.png"/><Relationship Id="rId61" Type="http://schemas.openxmlformats.org/officeDocument/2006/relationships/image" Target="../media/image2039.png"/><Relationship Id="rId82" Type="http://schemas.openxmlformats.org/officeDocument/2006/relationships/customXml" Target="../ink/ink2468.xml"/><Relationship Id="rId199" Type="http://schemas.openxmlformats.org/officeDocument/2006/relationships/image" Target="../media/image2190.png"/><Relationship Id="rId203" Type="http://schemas.openxmlformats.org/officeDocument/2006/relationships/image" Target="../media/image2192.png"/><Relationship Id="rId385" Type="http://schemas.openxmlformats.org/officeDocument/2006/relationships/customXml" Target="../ink/ink2620.xml"/><Relationship Id="rId19" Type="http://schemas.openxmlformats.org/officeDocument/2006/relationships/image" Target="../media/image2021.png"/><Relationship Id="rId224" Type="http://schemas.openxmlformats.org/officeDocument/2006/relationships/customXml" Target="../ink/ink2539.xml"/><Relationship Id="rId245" Type="http://schemas.openxmlformats.org/officeDocument/2006/relationships/image" Target="../media/image2213.png"/><Relationship Id="rId266" Type="http://schemas.openxmlformats.org/officeDocument/2006/relationships/customXml" Target="../ink/ink2560.xml"/><Relationship Id="rId287" Type="http://schemas.openxmlformats.org/officeDocument/2006/relationships/image" Target="../media/image2234.png"/><Relationship Id="rId410" Type="http://schemas.openxmlformats.org/officeDocument/2006/relationships/image" Target="../media/image582.png"/><Relationship Id="rId431" Type="http://schemas.openxmlformats.org/officeDocument/2006/relationships/customXml" Target="../ink/ink2643.xml"/><Relationship Id="rId30" Type="http://schemas.openxmlformats.org/officeDocument/2006/relationships/customXml" Target="../ink/ink2442.xml"/><Relationship Id="rId105" Type="http://schemas.openxmlformats.org/officeDocument/2006/relationships/image" Target="../media/image2054.png"/><Relationship Id="rId126" Type="http://schemas.openxmlformats.org/officeDocument/2006/relationships/customXml" Target="../ink/ink2490.xml"/><Relationship Id="rId147" Type="http://schemas.openxmlformats.org/officeDocument/2006/relationships/image" Target="../media/image2164.png"/><Relationship Id="rId168" Type="http://schemas.openxmlformats.org/officeDocument/2006/relationships/customXml" Target="../ink/ink2511.xml"/><Relationship Id="rId312" Type="http://schemas.openxmlformats.org/officeDocument/2006/relationships/customXml" Target="../ink/ink2583.xml"/><Relationship Id="rId333" Type="http://schemas.openxmlformats.org/officeDocument/2006/relationships/image" Target="../media/image2256.png"/><Relationship Id="rId354" Type="http://schemas.openxmlformats.org/officeDocument/2006/relationships/image" Target="../media/image2266.png"/><Relationship Id="rId51" Type="http://schemas.openxmlformats.org/officeDocument/2006/relationships/image" Target="../media/image2036.png"/><Relationship Id="rId72" Type="http://schemas.openxmlformats.org/officeDocument/2006/relationships/customXml" Target="../ink/ink2463.xml"/><Relationship Id="rId93" Type="http://schemas.openxmlformats.org/officeDocument/2006/relationships/image" Target="../media/image2050.png"/><Relationship Id="rId189" Type="http://schemas.openxmlformats.org/officeDocument/2006/relationships/image" Target="../media/image2185.png"/><Relationship Id="rId375" Type="http://schemas.openxmlformats.org/officeDocument/2006/relationships/customXml" Target="../ink/ink2615.xml"/><Relationship Id="rId396" Type="http://schemas.openxmlformats.org/officeDocument/2006/relationships/image" Target="../media/image2287.png"/><Relationship Id="rId3" Type="http://schemas.openxmlformats.org/officeDocument/2006/relationships/image" Target="../media/image2016.png"/><Relationship Id="rId214" Type="http://schemas.openxmlformats.org/officeDocument/2006/relationships/customXml" Target="../ink/ink2534.xml"/><Relationship Id="rId235" Type="http://schemas.openxmlformats.org/officeDocument/2006/relationships/image" Target="../media/image2208.png"/><Relationship Id="rId256" Type="http://schemas.openxmlformats.org/officeDocument/2006/relationships/customXml" Target="../ink/ink2555.xml"/><Relationship Id="rId277" Type="http://schemas.openxmlformats.org/officeDocument/2006/relationships/image" Target="../media/image2229.png"/><Relationship Id="rId298" Type="http://schemas.openxmlformats.org/officeDocument/2006/relationships/customXml" Target="../ink/ink2576.xml"/><Relationship Id="rId400" Type="http://schemas.openxmlformats.org/officeDocument/2006/relationships/image" Target="../media/image2289.png"/><Relationship Id="rId421" Type="http://schemas.openxmlformats.org/officeDocument/2006/relationships/customXml" Target="../ink/ink2638.xml"/><Relationship Id="rId116" Type="http://schemas.openxmlformats.org/officeDocument/2006/relationships/customXml" Target="../ink/ink2485.xml"/><Relationship Id="rId137" Type="http://schemas.openxmlformats.org/officeDocument/2006/relationships/image" Target="../media/image2159.png"/><Relationship Id="rId158" Type="http://schemas.openxmlformats.org/officeDocument/2006/relationships/customXml" Target="../ink/ink2506.xml"/><Relationship Id="rId302" Type="http://schemas.openxmlformats.org/officeDocument/2006/relationships/customXml" Target="../ink/ink2578.xml"/><Relationship Id="rId323" Type="http://schemas.openxmlformats.org/officeDocument/2006/relationships/image" Target="../media/image2251.png"/><Relationship Id="rId344" Type="http://schemas.openxmlformats.org/officeDocument/2006/relationships/image" Target="../media/image2261.png"/><Relationship Id="rId20" Type="http://schemas.openxmlformats.org/officeDocument/2006/relationships/customXml" Target="../ink/ink2437.xml"/><Relationship Id="rId41" Type="http://schemas.openxmlformats.org/officeDocument/2006/relationships/image" Target="../media/image2032.png"/><Relationship Id="rId62" Type="http://schemas.openxmlformats.org/officeDocument/2006/relationships/customXml" Target="../ink/ink2458.xml"/><Relationship Id="rId83" Type="http://schemas.openxmlformats.org/officeDocument/2006/relationships/image" Target="../media/image1947.png"/><Relationship Id="rId179" Type="http://schemas.openxmlformats.org/officeDocument/2006/relationships/image" Target="../media/image2180.png"/><Relationship Id="rId365" Type="http://schemas.openxmlformats.org/officeDocument/2006/relationships/customXml" Target="../ink/ink2610.xml"/><Relationship Id="rId386" Type="http://schemas.openxmlformats.org/officeDocument/2006/relationships/image" Target="../media/image2282.png"/><Relationship Id="rId190" Type="http://schemas.openxmlformats.org/officeDocument/2006/relationships/customXml" Target="../ink/ink2522.xml"/><Relationship Id="rId204" Type="http://schemas.openxmlformats.org/officeDocument/2006/relationships/customXml" Target="../ink/ink2529.xml"/><Relationship Id="rId225" Type="http://schemas.openxmlformats.org/officeDocument/2006/relationships/image" Target="../media/image2203.png"/><Relationship Id="rId246" Type="http://schemas.openxmlformats.org/officeDocument/2006/relationships/customXml" Target="../ink/ink2550.xml"/><Relationship Id="rId267" Type="http://schemas.openxmlformats.org/officeDocument/2006/relationships/image" Target="../media/image2224.png"/><Relationship Id="rId288" Type="http://schemas.openxmlformats.org/officeDocument/2006/relationships/customXml" Target="../ink/ink2571.xml"/><Relationship Id="rId411" Type="http://schemas.openxmlformats.org/officeDocument/2006/relationships/customXml" Target="../ink/ink2633.xml"/><Relationship Id="rId432" Type="http://schemas.openxmlformats.org/officeDocument/2006/relationships/image" Target="../media/image2304.png"/><Relationship Id="rId106" Type="http://schemas.openxmlformats.org/officeDocument/2006/relationships/customXml" Target="../ink/ink2480.xml"/><Relationship Id="rId127" Type="http://schemas.openxmlformats.org/officeDocument/2006/relationships/image" Target="../media/image2154.png"/><Relationship Id="rId313" Type="http://schemas.openxmlformats.org/officeDocument/2006/relationships/image" Target="../media/image2246.png"/><Relationship Id="rId10" Type="http://schemas.openxmlformats.org/officeDocument/2006/relationships/customXml" Target="../ink/ink2432.xml"/><Relationship Id="rId31" Type="http://schemas.openxmlformats.org/officeDocument/2006/relationships/image" Target="../media/image2027.png"/><Relationship Id="rId52" Type="http://schemas.openxmlformats.org/officeDocument/2006/relationships/customXml" Target="../ink/ink2453.xml"/><Relationship Id="rId73" Type="http://schemas.openxmlformats.org/officeDocument/2006/relationships/image" Target="../media/image2044.png"/><Relationship Id="rId94" Type="http://schemas.openxmlformats.org/officeDocument/2006/relationships/customXml" Target="../ink/ink2474.xml"/><Relationship Id="rId148" Type="http://schemas.openxmlformats.org/officeDocument/2006/relationships/customXml" Target="../ink/ink2501.xml"/><Relationship Id="rId169" Type="http://schemas.openxmlformats.org/officeDocument/2006/relationships/image" Target="../media/image2175.png"/><Relationship Id="rId334" Type="http://schemas.openxmlformats.org/officeDocument/2006/relationships/customXml" Target="../ink/ink2594.xml"/><Relationship Id="rId355" Type="http://schemas.openxmlformats.org/officeDocument/2006/relationships/customXml" Target="../ink/ink2605.xml"/><Relationship Id="rId376" Type="http://schemas.openxmlformats.org/officeDocument/2006/relationships/image" Target="../media/image2277.png"/><Relationship Id="rId397" Type="http://schemas.openxmlformats.org/officeDocument/2006/relationships/customXml" Target="../ink/ink2626.xml"/><Relationship Id="rId4" Type="http://schemas.openxmlformats.org/officeDocument/2006/relationships/customXml" Target="../ink/ink2429.xml"/><Relationship Id="rId180" Type="http://schemas.openxmlformats.org/officeDocument/2006/relationships/customXml" Target="../ink/ink2517.xml"/><Relationship Id="rId215" Type="http://schemas.openxmlformats.org/officeDocument/2006/relationships/image" Target="../media/image2198.png"/><Relationship Id="rId236" Type="http://schemas.openxmlformats.org/officeDocument/2006/relationships/customXml" Target="../ink/ink2545.xml"/><Relationship Id="rId257" Type="http://schemas.openxmlformats.org/officeDocument/2006/relationships/image" Target="../media/image2219.png"/><Relationship Id="rId278" Type="http://schemas.openxmlformats.org/officeDocument/2006/relationships/customXml" Target="../ink/ink2566.xml"/><Relationship Id="rId401" Type="http://schemas.openxmlformats.org/officeDocument/2006/relationships/customXml" Target="../ink/ink2628.xml"/><Relationship Id="rId422" Type="http://schemas.openxmlformats.org/officeDocument/2006/relationships/image" Target="../media/image2299.png"/><Relationship Id="rId303" Type="http://schemas.openxmlformats.org/officeDocument/2006/relationships/image" Target="../media/image2242.png"/><Relationship Id="rId42" Type="http://schemas.openxmlformats.org/officeDocument/2006/relationships/customXml" Target="../ink/ink2448.xml"/><Relationship Id="rId84" Type="http://schemas.openxmlformats.org/officeDocument/2006/relationships/customXml" Target="../ink/ink2469.xml"/><Relationship Id="rId138" Type="http://schemas.openxmlformats.org/officeDocument/2006/relationships/customXml" Target="../ink/ink2496.xml"/><Relationship Id="rId345" Type="http://schemas.openxmlformats.org/officeDocument/2006/relationships/customXml" Target="../ink/ink2600.xml"/><Relationship Id="rId387" Type="http://schemas.openxmlformats.org/officeDocument/2006/relationships/customXml" Target="../ink/ink2621.xml"/><Relationship Id="rId191" Type="http://schemas.openxmlformats.org/officeDocument/2006/relationships/image" Target="../media/image2186.png"/><Relationship Id="rId205" Type="http://schemas.openxmlformats.org/officeDocument/2006/relationships/image" Target="../media/image2193.png"/><Relationship Id="rId247" Type="http://schemas.openxmlformats.org/officeDocument/2006/relationships/image" Target="../media/image2214.png"/><Relationship Id="rId412" Type="http://schemas.openxmlformats.org/officeDocument/2006/relationships/image" Target="../media/image2294.png"/><Relationship Id="rId107" Type="http://schemas.openxmlformats.org/officeDocument/2006/relationships/image" Target="../media/image1959.png"/><Relationship Id="rId289" Type="http://schemas.openxmlformats.org/officeDocument/2006/relationships/image" Target="../media/image2235.png"/><Relationship Id="rId11" Type="http://schemas.openxmlformats.org/officeDocument/2006/relationships/image" Target="../media/image2019.png"/><Relationship Id="rId53" Type="http://schemas.openxmlformats.org/officeDocument/2006/relationships/image" Target="../media/image1932.png"/><Relationship Id="rId149" Type="http://schemas.openxmlformats.org/officeDocument/2006/relationships/image" Target="../media/image2165.png"/><Relationship Id="rId314" Type="http://schemas.openxmlformats.org/officeDocument/2006/relationships/customXml" Target="../ink/ink2584.xml"/><Relationship Id="rId356" Type="http://schemas.openxmlformats.org/officeDocument/2006/relationships/image" Target="../media/image2267.png"/><Relationship Id="rId398" Type="http://schemas.openxmlformats.org/officeDocument/2006/relationships/image" Target="../media/image2288.png"/><Relationship Id="rId95" Type="http://schemas.openxmlformats.org/officeDocument/2006/relationships/image" Target="../media/image1953.png"/><Relationship Id="rId160" Type="http://schemas.openxmlformats.org/officeDocument/2006/relationships/customXml" Target="../ink/ink2507.xml"/><Relationship Id="rId216" Type="http://schemas.openxmlformats.org/officeDocument/2006/relationships/customXml" Target="../ink/ink2535.xml"/><Relationship Id="rId423" Type="http://schemas.openxmlformats.org/officeDocument/2006/relationships/customXml" Target="../ink/ink2639.xml"/><Relationship Id="rId258" Type="http://schemas.openxmlformats.org/officeDocument/2006/relationships/customXml" Target="../ink/ink2556.xml"/><Relationship Id="rId22" Type="http://schemas.openxmlformats.org/officeDocument/2006/relationships/customXml" Target="../ink/ink2438.xml"/><Relationship Id="rId64" Type="http://schemas.openxmlformats.org/officeDocument/2006/relationships/customXml" Target="../ink/ink2459.xml"/><Relationship Id="rId118" Type="http://schemas.openxmlformats.org/officeDocument/2006/relationships/customXml" Target="../ink/ink2486.xml"/><Relationship Id="rId325" Type="http://schemas.openxmlformats.org/officeDocument/2006/relationships/image" Target="../media/image2252.png"/><Relationship Id="rId367" Type="http://schemas.openxmlformats.org/officeDocument/2006/relationships/customXml" Target="../ink/ink2611.xml"/><Relationship Id="rId171" Type="http://schemas.openxmlformats.org/officeDocument/2006/relationships/image" Target="../media/image2176.png"/><Relationship Id="rId227" Type="http://schemas.openxmlformats.org/officeDocument/2006/relationships/image" Target="../media/image2204.png"/><Relationship Id="rId269" Type="http://schemas.openxmlformats.org/officeDocument/2006/relationships/image" Target="../media/image2225.png"/><Relationship Id="rId434" Type="http://schemas.openxmlformats.org/officeDocument/2006/relationships/image" Target="../media/image2305.png"/><Relationship Id="rId33" Type="http://schemas.openxmlformats.org/officeDocument/2006/relationships/image" Target="../media/image2028.png"/><Relationship Id="rId129" Type="http://schemas.openxmlformats.org/officeDocument/2006/relationships/image" Target="../media/image2155.png"/><Relationship Id="rId280" Type="http://schemas.openxmlformats.org/officeDocument/2006/relationships/customXml" Target="../ink/ink2567.xml"/><Relationship Id="rId336" Type="http://schemas.openxmlformats.org/officeDocument/2006/relationships/customXml" Target="../ink/ink2595.xml"/><Relationship Id="rId75" Type="http://schemas.openxmlformats.org/officeDocument/2006/relationships/image" Target="../media/image2045.png"/><Relationship Id="rId140" Type="http://schemas.openxmlformats.org/officeDocument/2006/relationships/customXml" Target="../ink/ink2497.xml"/><Relationship Id="rId182" Type="http://schemas.openxmlformats.org/officeDocument/2006/relationships/customXml" Target="../ink/ink2518.xml"/><Relationship Id="rId378" Type="http://schemas.openxmlformats.org/officeDocument/2006/relationships/image" Target="../media/image2278.png"/><Relationship Id="rId403" Type="http://schemas.openxmlformats.org/officeDocument/2006/relationships/customXml" Target="../ink/ink2629.xml"/><Relationship Id="rId6" Type="http://schemas.openxmlformats.org/officeDocument/2006/relationships/customXml" Target="../ink/ink2430.xml"/><Relationship Id="rId238" Type="http://schemas.openxmlformats.org/officeDocument/2006/relationships/customXml" Target="../ink/ink2546.xml"/><Relationship Id="rId291" Type="http://schemas.openxmlformats.org/officeDocument/2006/relationships/image" Target="../media/image2236.png"/><Relationship Id="rId305" Type="http://schemas.openxmlformats.org/officeDocument/2006/relationships/image" Target="../media/image2243.png"/><Relationship Id="rId347" Type="http://schemas.openxmlformats.org/officeDocument/2006/relationships/customXml" Target="../ink/ink2601.xml"/><Relationship Id="rId44" Type="http://schemas.openxmlformats.org/officeDocument/2006/relationships/customXml" Target="../ink/ink2449.xml"/><Relationship Id="rId86" Type="http://schemas.openxmlformats.org/officeDocument/2006/relationships/customXml" Target="../ink/ink2470.xml"/><Relationship Id="rId151" Type="http://schemas.openxmlformats.org/officeDocument/2006/relationships/image" Target="../media/image2166.png"/><Relationship Id="rId389" Type="http://schemas.openxmlformats.org/officeDocument/2006/relationships/customXml" Target="../ink/ink2622.xml"/><Relationship Id="rId193" Type="http://schemas.openxmlformats.org/officeDocument/2006/relationships/image" Target="../media/image2187.png"/><Relationship Id="rId207" Type="http://schemas.openxmlformats.org/officeDocument/2006/relationships/image" Target="../media/image2194.png"/><Relationship Id="rId249" Type="http://schemas.openxmlformats.org/officeDocument/2006/relationships/image" Target="../media/image2215.png"/><Relationship Id="rId414" Type="http://schemas.openxmlformats.org/officeDocument/2006/relationships/image" Target="../media/image2295.png"/><Relationship Id="rId13" Type="http://schemas.openxmlformats.org/officeDocument/2006/relationships/image" Target="../media/image1912.png"/><Relationship Id="rId109" Type="http://schemas.openxmlformats.org/officeDocument/2006/relationships/image" Target="../media/image2055.png"/><Relationship Id="rId260" Type="http://schemas.openxmlformats.org/officeDocument/2006/relationships/customXml" Target="../ink/ink2557.xml"/><Relationship Id="rId316" Type="http://schemas.openxmlformats.org/officeDocument/2006/relationships/customXml" Target="../ink/ink2585.xml"/><Relationship Id="rId55" Type="http://schemas.openxmlformats.org/officeDocument/2006/relationships/image" Target="../media/image2037.png"/><Relationship Id="rId97" Type="http://schemas.openxmlformats.org/officeDocument/2006/relationships/image" Target="../media/image2051.png"/><Relationship Id="rId120" Type="http://schemas.openxmlformats.org/officeDocument/2006/relationships/customXml" Target="../ink/ink2487.xml"/><Relationship Id="rId358" Type="http://schemas.openxmlformats.org/officeDocument/2006/relationships/image" Target="../media/image2268.png"/><Relationship Id="rId162" Type="http://schemas.openxmlformats.org/officeDocument/2006/relationships/customXml" Target="../ink/ink2508.xml"/><Relationship Id="rId218" Type="http://schemas.openxmlformats.org/officeDocument/2006/relationships/customXml" Target="../ink/ink2536.xml"/><Relationship Id="rId425" Type="http://schemas.openxmlformats.org/officeDocument/2006/relationships/customXml" Target="../ink/ink2640.xml"/><Relationship Id="rId271" Type="http://schemas.openxmlformats.org/officeDocument/2006/relationships/image" Target="../media/image2226.png"/><Relationship Id="rId24" Type="http://schemas.openxmlformats.org/officeDocument/2006/relationships/customXml" Target="../ink/ink2439.xml"/><Relationship Id="rId66" Type="http://schemas.openxmlformats.org/officeDocument/2006/relationships/customXml" Target="../ink/ink2460.xml"/><Relationship Id="rId131" Type="http://schemas.openxmlformats.org/officeDocument/2006/relationships/image" Target="../media/image2156.png"/><Relationship Id="rId327" Type="http://schemas.openxmlformats.org/officeDocument/2006/relationships/image" Target="../media/image2253.png"/><Relationship Id="rId369" Type="http://schemas.openxmlformats.org/officeDocument/2006/relationships/customXml" Target="../ink/ink2612.xml"/><Relationship Id="rId173" Type="http://schemas.openxmlformats.org/officeDocument/2006/relationships/image" Target="../media/image2177.png"/><Relationship Id="rId229" Type="http://schemas.openxmlformats.org/officeDocument/2006/relationships/image" Target="../media/image2205.png"/><Relationship Id="rId380" Type="http://schemas.openxmlformats.org/officeDocument/2006/relationships/image" Target="../media/image2279.png"/><Relationship Id="rId240" Type="http://schemas.openxmlformats.org/officeDocument/2006/relationships/customXml" Target="../ink/ink2547.xml"/><Relationship Id="rId35" Type="http://schemas.openxmlformats.org/officeDocument/2006/relationships/image" Target="../media/image2029.png"/><Relationship Id="rId77" Type="http://schemas.openxmlformats.org/officeDocument/2006/relationships/image" Target="../media/image1944.png"/><Relationship Id="rId100" Type="http://schemas.openxmlformats.org/officeDocument/2006/relationships/customXml" Target="../ink/ink2477.xml"/><Relationship Id="rId282" Type="http://schemas.openxmlformats.org/officeDocument/2006/relationships/customXml" Target="../ink/ink2568.xml"/><Relationship Id="rId338" Type="http://schemas.openxmlformats.org/officeDocument/2006/relationships/customXml" Target="../ink/ink2596.xml"/><Relationship Id="rId8" Type="http://schemas.openxmlformats.org/officeDocument/2006/relationships/customXml" Target="../ink/ink2431.xml"/><Relationship Id="rId142" Type="http://schemas.openxmlformats.org/officeDocument/2006/relationships/customXml" Target="../ink/ink2498.xml"/><Relationship Id="rId184" Type="http://schemas.openxmlformats.org/officeDocument/2006/relationships/customXml" Target="../ink/ink2519.xml"/><Relationship Id="rId391" Type="http://schemas.openxmlformats.org/officeDocument/2006/relationships/customXml" Target="../ink/ink2623.xml"/><Relationship Id="rId405" Type="http://schemas.openxmlformats.org/officeDocument/2006/relationships/customXml" Target="../ink/ink2630.xml"/><Relationship Id="rId251" Type="http://schemas.openxmlformats.org/officeDocument/2006/relationships/image" Target="../media/image2216.png"/><Relationship Id="rId46" Type="http://schemas.openxmlformats.org/officeDocument/2006/relationships/customXml" Target="../ink/ink2450.xml"/><Relationship Id="rId293" Type="http://schemas.openxmlformats.org/officeDocument/2006/relationships/image" Target="../media/image2237.png"/><Relationship Id="rId307" Type="http://schemas.openxmlformats.org/officeDocument/2006/relationships/image" Target="../media/image2244.png"/><Relationship Id="rId349" Type="http://schemas.openxmlformats.org/officeDocument/2006/relationships/customXml" Target="../ink/ink2602.xml"/><Relationship Id="rId88" Type="http://schemas.openxmlformats.org/officeDocument/2006/relationships/customXml" Target="../ink/ink2471.xml"/><Relationship Id="rId111" Type="http://schemas.openxmlformats.org/officeDocument/2006/relationships/image" Target="../media/image2056.png"/><Relationship Id="rId153" Type="http://schemas.openxmlformats.org/officeDocument/2006/relationships/image" Target="../media/image2167.png"/><Relationship Id="rId195" Type="http://schemas.openxmlformats.org/officeDocument/2006/relationships/image" Target="../media/image2188.png"/><Relationship Id="rId209" Type="http://schemas.openxmlformats.org/officeDocument/2006/relationships/image" Target="../media/image2195.png"/><Relationship Id="rId360" Type="http://schemas.openxmlformats.org/officeDocument/2006/relationships/image" Target="../media/image2269.png"/><Relationship Id="rId416" Type="http://schemas.openxmlformats.org/officeDocument/2006/relationships/image" Target="../media/image2296.png"/><Relationship Id="rId220" Type="http://schemas.openxmlformats.org/officeDocument/2006/relationships/customXml" Target="../ink/ink2537.xml"/><Relationship Id="rId15" Type="http://schemas.openxmlformats.org/officeDocument/2006/relationships/image" Target="../media/image1913.png"/><Relationship Id="rId57" Type="http://schemas.openxmlformats.org/officeDocument/2006/relationships/image" Target="../media/image1934.png"/><Relationship Id="rId262" Type="http://schemas.openxmlformats.org/officeDocument/2006/relationships/customXml" Target="../ink/ink2558.xml"/><Relationship Id="rId318" Type="http://schemas.openxmlformats.org/officeDocument/2006/relationships/customXml" Target="../ink/ink2586.xml"/><Relationship Id="rId99" Type="http://schemas.openxmlformats.org/officeDocument/2006/relationships/image" Target="../media/image2052.png"/><Relationship Id="rId122" Type="http://schemas.openxmlformats.org/officeDocument/2006/relationships/customXml" Target="../ink/ink2488.xml"/><Relationship Id="rId164" Type="http://schemas.openxmlformats.org/officeDocument/2006/relationships/customXml" Target="../ink/ink2509.xml"/><Relationship Id="rId371" Type="http://schemas.openxmlformats.org/officeDocument/2006/relationships/customXml" Target="../ink/ink2613.xml"/><Relationship Id="rId427" Type="http://schemas.openxmlformats.org/officeDocument/2006/relationships/customXml" Target="../ink/ink2641.xml"/><Relationship Id="rId26" Type="http://schemas.openxmlformats.org/officeDocument/2006/relationships/customXml" Target="../ink/ink2440.xml"/><Relationship Id="rId231" Type="http://schemas.openxmlformats.org/officeDocument/2006/relationships/image" Target="../media/image2206.png"/><Relationship Id="rId273" Type="http://schemas.openxmlformats.org/officeDocument/2006/relationships/image" Target="../media/image2227.png"/><Relationship Id="rId329" Type="http://schemas.openxmlformats.org/officeDocument/2006/relationships/image" Target="../media/image2254.png"/><Relationship Id="rId68" Type="http://schemas.openxmlformats.org/officeDocument/2006/relationships/customXml" Target="../ink/ink2461.xml"/><Relationship Id="rId133" Type="http://schemas.openxmlformats.org/officeDocument/2006/relationships/image" Target="../media/image2157.png"/><Relationship Id="rId175" Type="http://schemas.openxmlformats.org/officeDocument/2006/relationships/image" Target="../media/image2178.png"/><Relationship Id="rId340" Type="http://schemas.openxmlformats.org/officeDocument/2006/relationships/customXml" Target="../ink/ink2597.xml"/><Relationship Id="rId200" Type="http://schemas.openxmlformats.org/officeDocument/2006/relationships/customXml" Target="../ink/ink2527.xml"/><Relationship Id="rId382" Type="http://schemas.openxmlformats.org/officeDocument/2006/relationships/image" Target="../media/image2280.png"/><Relationship Id="rId242" Type="http://schemas.openxmlformats.org/officeDocument/2006/relationships/customXml" Target="../ink/ink2548.xml"/><Relationship Id="rId284" Type="http://schemas.openxmlformats.org/officeDocument/2006/relationships/customXml" Target="../ink/ink2569.xml"/><Relationship Id="rId37" Type="http://schemas.openxmlformats.org/officeDocument/2006/relationships/image" Target="../media/image2030.png"/><Relationship Id="rId79" Type="http://schemas.openxmlformats.org/officeDocument/2006/relationships/image" Target="../media/image2046.png"/><Relationship Id="rId102" Type="http://schemas.openxmlformats.org/officeDocument/2006/relationships/customXml" Target="../ink/ink2478.xml"/><Relationship Id="rId144" Type="http://schemas.openxmlformats.org/officeDocument/2006/relationships/customXml" Target="../ink/ink2499.xml"/><Relationship Id="rId90" Type="http://schemas.openxmlformats.org/officeDocument/2006/relationships/customXml" Target="../ink/ink2472.xml"/><Relationship Id="rId186" Type="http://schemas.openxmlformats.org/officeDocument/2006/relationships/customXml" Target="../ink/ink2520.xml"/><Relationship Id="rId351" Type="http://schemas.openxmlformats.org/officeDocument/2006/relationships/customXml" Target="../ink/ink2603.xml"/><Relationship Id="rId393" Type="http://schemas.openxmlformats.org/officeDocument/2006/relationships/customXml" Target="../ink/ink2624.xml"/><Relationship Id="rId407" Type="http://schemas.openxmlformats.org/officeDocument/2006/relationships/customXml" Target="../ink/ink2631.xml"/><Relationship Id="rId211" Type="http://schemas.openxmlformats.org/officeDocument/2006/relationships/image" Target="../media/image2196.png"/><Relationship Id="rId253" Type="http://schemas.openxmlformats.org/officeDocument/2006/relationships/image" Target="../media/image2217.png"/><Relationship Id="rId295" Type="http://schemas.openxmlformats.org/officeDocument/2006/relationships/image" Target="../media/image2238.png"/><Relationship Id="rId309" Type="http://schemas.openxmlformats.org/officeDocument/2006/relationships/image" Target="../media/image2245.png"/><Relationship Id="rId48" Type="http://schemas.openxmlformats.org/officeDocument/2006/relationships/customXml" Target="../ink/ink2451.xml"/><Relationship Id="rId113" Type="http://schemas.openxmlformats.org/officeDocument/2006/relationships/image" Target="../media/image2147.png"/><Relationship Id="rId320" Type="http://schemas.openxmlformats.org/officeDocument/2006/relationships/customXml" Target="../ink/ink2587.xml"/><Relationship Id="rId155" Type="http://schemas.openxmlformats.org/officeDocument/2006/relationships/image" Target="../media/image2168.png"/><Relationship Id="rId197" Type="http://schemas.openxmlformats.org/officeDocument/2006/relationships/image" Target="../media/image2189.png"/><Relationship Id="rId362" Type="http://schemas.openxmlformats.org/officeDocument/2006/relationships/image" Target="../media/image2270.png"/><Relationship Id="rId418" Type="http://schemas.openxmlformats.org/officeDocument/2006/relationships/image" Target="../media/image2297.png"/><Relationship Id="rId222" Type="http://schemas.openxmlformats.org/officeDocument/2006/relationships/customXml" Target="../ink/ink2538.xml"/><Relationship Id="rId264" Type="http://schemas.openxmlformats.org/officeDocument/2006/relationships/customXml" Target="../ink/ink2559.xml"/><Relationship Id="rId17" Type="http://schemas.openxmlformats.org/officeDocument/2006/relationships/image" Target="../media/image2020.png"/><Relationship Id="rId59" Type="http://schemas.openxmlformats.org/officeDocument/2006/relationships/image" Target="../media/image2038.png"/><Relationship Id="rId124" Type="http://schemas.openxmlformats.org/officeDocument/2006/relationships/customXml" Target="../ink/ink2489.xml"/><Relationship Id="rId70" Type="http://schemas.openxmlformats.org/officeDocument/2006/relationships/customXml" Target="../ink/ink2462.xml"/><Relationship Id="rId166" Type="http://schemas.openxmlformats.org/officeDocument/2006/relationships/customXml" Target="../ink/ink2510.xml"/><Relationship Id="rId331" Type="http://schemas.openxmlformats.org/officeDocument/2006/relationships/image" Target="../media/image2255.png"/><Relationship Id="rId373" Type="http://schemas.openxmlformats.org/officeDocument/2006/relationships/customXml" Target="../ink/ink2614.xml"/><Relationship Id="rId429" Type="http://schemas.openxmlformats.org/officeDocument/2006/relationships/customXml" Target="../ink/ink2642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2207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8.png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14.xml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3.png"/><Relationship Id="rId299" Type="http://schemas.openxmlformats.org/officeDocument/2006/relationships/image" Target="../media/image260.png"/><Relationship Id="rId21" Type="http://schemas.openxmlformats.org/officeDocument/2006/relationships/image" Target="../media/image142.png"/><Relationship Id="rId63" Type="http://schemas.openxmlformats.org/officeDocument/2006/relationships/image" Target="../media/image31.png"/><Relationship Id="rId159" Type="http://schemas.openxmlformats.org/officeDocument/2006/relationships/image" Target="../media/image202.png"/><Relationship Id="rId324" Type="http://schemas.openxmlformats.org/officeDocument/2006/relationships/customXml" Target="../ink/ink295.xml"/><Relationship Id="rId170" Type="http://schemas.openxmlformats.org/officeDocument/2006/relationships/customXml" Target="../ink/ink218.xml"/><Relationship Id="rId226" Type="http://schemas.openxmlformats.org/officeDocument/2006/relationships/customXml" Target="../ink/ink246.xml"/><Relationship Id="rId268" Type="http://schemas.openxmlformats.org/officeDocument/2006/relationships/customXml" Target="../ink/ink267.xml"/><Relationship Id="rId32" Type="http://schemas.openxmlformats.org/officeDocument/2006/relationships/customXml" Target="../ink/ink149.xml"/><Relationship Id="rId74" Type="http://schemas.openxmlformats.org/officeDocument/2006/relationships/customXml" Target="../ink/ink170.xml"/><Relationship Id="rId128" Type="http://schemas.openxmlformats.org/officeDocument/2006/relationships/customXml" Target="../ink/ink197.xml"/><Relationship Id="rId335" Type="http://schemas.openxmlformats.org/officeDocument/2006/relationships/image" Target="../media/image278.png"/><Relationship Id="rId5" Type="http://schemas.openxmlformats.org/officeDocument/2006/relationships/image" Target="../media/image134.png"/><Relationship Id="rId181" Type="http://schemas.openxmlformats.org/officeDocument/2006/relationships/image" Target="../media/image209.png"/><Relationship Id="rId237" Type="http://schemas.openxmlformats.org/officeDocument/2006/relationships/image" Target="../media/image234.png"/><Relationship Id="rId279" Type="http://schemas.openxmlformats.org/officeDocument/2006/relationships/image" Target="../media/image250.png"/><Relationship Id="rId43" Type="http://schemas.openxmlformats.org/officeDocument/2006/relationships/image" Target="../media/image152.png"/><Relationship Id="rId139" Type="http://schemas.openxmlformats.org/officeDocument/2006/relationships/image" Target="../media/image192.png"/><Relationship Id="rId290" Type="http://schemas.openxmlformats.org/officeDocument/2006/relationships/customXml" Target="../ink/ink278.xml"/><Relationship Id="rId304" Type="http://schemas.openxmlformats.org/officeDocument/2006/relationships/customXml" Target="../ink/ink285.xml"/><Relationship Id="rId346" Type="http://schemas.openxmlformats.org/officeDocument/2006/relationships/customXml" Target="../ink/ink306.xml"/><Relationship Id="rId85" Type="http://schemas.openxmlformats.org/officeDocument/2006/relationships/image" Target="../media/image42.png"/><Relationship Id="rId150" Type="http://schemas.openxmlformats.org/officeDocument/2006/relationships/customXml" Target="../ink/ink208.xml"/><Relationship Id="rId192" Type="http://schemas.openxmlformats.org/officeDocument/2006/relationships/customXml" Target="../ink/ink229.xml"/><Relationship Id="rId206" Type="http://schemas.openxmlformats.org/officeDocument/2006/relationships/customXml" Target="../ink/ink236.xml"/><Relationship Id="rId248" Type="http://schemas.openxmlformats.org/officeDocument/2006/relationships/customXml" Target="../ink/ink257.xml"/><Relationship Id="rId12" Type="http://schemas.openxmlformats.org/officeDocument/2006/relationships/customXml" Target="../ink/ink139.xml"/><Relationship Id="rId108" Type="http://schemas.openxmlformats.org/officeDocument/2006/relationships/customXml" Target="../ink/ink187.xml"/><Relationship Id="rId315" Type="http://schemas.openxmlformats.org/officeDocument/2006/relationships/image" Target="../media/image268.png"/><Relationship Id="rId357" Type="http://schemas.openxmlformats.org/officeDocument/2006/relationships/image" Target="../media/image289.png"/><Relationship Id="rId54" Type="http://schemas.openxmlformats.org/officeDocument/2006/relationships/customXml" Target="../ink/ink160.xml"/><Relationship Id="rId96" Type="http://schemas.openxmlformats.org/officeDocument/2006/relationships/customXml" Target="../ink/ink181.xml"/><Relationship Id="rId161" Type="http://schemas.openxmlformats.org/officeDocument/2006/relationships/image" Target="../media/image203.png"/><Relationship Id="rId217" Type="http://schemas.openxmlformats.org/officeDocument/2006/relationships/image" Target="../media/image226.png"/><Relationship Id="rId259" Type="http://schemas.openxmlformats.org/officeDocument/2006/relationships/image" Target="../media/image129.png"/><Relationship Id="rId23" Type="http://schemas.openxmlformats.org/officeDocument/2006/relationships/image" Target="../media/image143.png"/><Relationship Id="rId119" Type="http://schemas.openxmlformats.org/officeDocument/2006/relationships/image" Target="../media/image184.png"/><Relationship Id="rId270" Type="http://schemas.openxmlformats.org/officeDocument/2006/relationships/customXml" Target="../ink/ink268.xml"/><Relationship Id="rId326" Type="http://schemas.openxmlformats.org/officeDocument/2006/relationships/customXml" Target="../ink/ink296.xml"/><Relationship Id="rId65" Type="http://schemas.openxmlformats.org/officeDocument/2006/relationships/image" Target="../media/image162.png"/><Relationship Id="rId130" Type="http://schemas.openxmlformats.org/officeDocument/2006/relationships/customXml" Target="../ink/ink198.xml"/><Relationship Id="rId172" Type="http://schemas.openxmlformats.org/officeDocument/2006/relationships/customXml" Target="../ink/ink219.xml"/><Relationship Id="rId228" Type="http://schemas.openxmlformats.org/officeDocument/2006/relationships/customXml" Target="../ink/ink247.xml"/><Relationship Id="rId281" Type="http://schemas.openxmlformats.org/officeDocument/2006/relationships/image" Target="../media/image251.png"/><Relationship Id="rId337" Type="http://schemas.openxmlformats.org/officeDocument/2006/relationships/image" Target="../media/image279.png"/><Relationship Id="rId34" Type="http://schemas.openxmlformats.org/officeDocument/2006/relationships/customXml" Target="../ink/ink150.xml"/><Relationship Id="rId76" Type="http://schemas.openxmlformats.org/officeDocument/2006/relationships/customXml" Target="../ink/ink171.xml"/><Relationship Id="rId141" Type="http://schemas.openxmlformats.org/officeDocument/2006/relationships/image" Target="../media/image193.png"/><Relationship Id="rId7" Type="http://schemas.openxmlformats.org/officeDocument/2006/relationships/image" Target="../media/image135.png"/><Relationship Id="rId183" Type="http://schemas.openxmlformats.org/officeDocument/2006/relationships/image" Target="../media/image210.png"/><Relationship Id="rId239" Type="http://schemas.openxmlformats.org/officeDocument/2006/relationships/image" Target="../media/image119.png"/><Relationship Id="rId250" Type="http://schemas.openxmlformats.org/officeDocument/2006/relationships/customXml" Target="../ink/ink258.xml"/><Relationship Id="rId292" Type="http://schemas.openxmlformats.org/officeDocument/2006/relationships/customXml" Target="../ink/ink279.xml"/><Relationship Id="rId306" Type="http://schemas.openxmlformats.org/officeDocument/2006/relationships/customXml" Target="../ink/ink286.xml"/><Relationship Id="rId45" Type="http://schemas.openxmlformats.org/officeDocument/2006/relationships/image" Target="../media/image153.png"/><Relationship Id="rId87" Type="http://schemas.openxmlformats.org/officeDocument/2006/relationships/image" Target="../media/image43.png"/><Relationship Id="rId110" Type="http://schemas.openxmlformats.org/officeDocument/2006/relationships/customXml" Target="../ink/ink188.xml"/><Relationship Id="rId348" Type="http://schemas.openxmlformats.org/officeDocument/2006/relationships/customXml" Target="../ink/ink307.xml"/><Relationship Id="rId152" Type="http://schemas.openxmlformats.org/officeDocument/2006/relationships/customXml" Target="../ink/ink209.xml"/><Relationship Id="rId194" Type="http://schemas.openxmlformats.org/officeDocument/2006/relationships/customXml" Target="../ink/ink230.xml"/><Relationship Id="rId208" Type="http://schemas.openxmlformats.org/officeDocument/2006/relationships/customXml" Target="../ink/ink237.xml"/><Relationship Id="rId261" Type="http://schemas.openxmlformats.org/officeDocument/2006/relationships/image" Target="../media/image130.png"/><Relationship Id="rId14" Type="http://schemas.openxmlformats.org/officeDocument/2006/relationships/customXml" Target="../ink/ink140.xml"/><Relationship Id="rId56" Type="http://schemas.openxmlformats.org/officeDocument/2006/relationships/customXml" Target="../ink/ink161.xml"/><Relationship Id="rId317" Type="http://schemas.openxmlformats.org/officeDocument/2006/relationships/image" Target="../media/image269.png"/><Relationship Id="rId359" Type="http://schemas.openxmlformats.org/officeDocument/2006/relationships/image" Target="../media/image290.png"/><Relationship Id="rId98" Type="http://schemas.openxmlformats.org/officeDocument/2006/relationships/customXml" Target="../ink/ink182.xml"/><Relationship Id="rId121" Type="http://schemas.openxmlformats.org/officeDocument/2006/relationships/image" Target="../media/image185.png"/><Relationship Id="rId163" Type="http://schemas.openxmlformats.org/officeDocument/2006/relationships/image" Target="../media/image81.png"/><Relationship Id="rId219" Type="http://schemas.openxmlformats.org/officeDocument/2006/relationships/image" Target="../media/image227.png"/><Relationship Id="rId230" Type="http://schemas.openxmlformats.org/officeDocument/2006/relationships/customXml" Target="../ink/ink248.xml"/><Relationship Id="rId25" Type="http://schemas.openxmlformats.org/officeDocument/2006/relationships/image" Target="../media/image144.png"/><Relationship Id="rId67" Type="http://schemas.openxmlformats.org/officeDocument/2006/relationships/image" Target="../media/image163.png"/><Relationship Id="rId272" Type="http://schemas.openxmlformats.org/officeDocument/2006/relationships/customXml" Target="../ink/ink269.xml"/><Relationship Id="rId328" Type="http://schemas.openxmlformats.org/officeDocument/2006/relationships/customXml" Target="../ink/ink297.xml"/><Relationship Id="rId88" Type="http://schemas.openxmlformats.org/officeDocument/2006/relationships/customXml" Target="../ink/ink177.xml"/><Relationship Id="rId111" Type="http://schemas.openxmlformats.org/officeDocument/2006/relationships/image" Target="../media/image181.png"/><Relationship Id="rId132" Type="http://schemas.openxmlformats.org/officeDocument/2006/relationships/customXml" Target="../ink/ink199.xml"/><Relationship Id="rId153" Type="http://schemas.openxmlformats.org/officeDocument/2006/relationships/image" Target="../media/image199.png"/><Relationship Id="rId174" Type="http://schemas.openxmlformats.org/officeDocument/2006/relationships/customXml" Target="../ink/ink220.xml"/><Relationship Id="rId195" Type="http://schemas.openxmlformats.org/officeDocument/2006/relationships/image" Target="../media/image216.png"/><Relationship Id="rId209" Type="http://schemas.openxmlformats.org/officeDocument/2006/relationships/image" Target="../media/image104.png"/><Relationship Id="rId360" Type="http://schemas.openxmlformats.org/officeDocument/2006/relationships/customXml" Target="../ink/ink313.xml"/><Relationship Id="rId220" Type="http://schemas.openxmlformats.org/officeDocument/2006/relationships/customXml" Target="../ink/ink243.xml"/><Relationship Id="rId241" Type="http://schemas.openxmlformats.org/officeDocument/2006/relationships/image" Target="../media/image235.png"/><Relationship Id="rId15" Type="http://schemas.openxmlformats.org/officeDocument/2006/relationships/image" Target="../media/image139.png"/><Relationship Id="rId36" Type="http://schemas.openxmlformats.org/officeDocument/2006/relationships/customXml" Target="../ink/ink151.xml"/><Relationship Id="rId57" Type="http://schemas.openxmlformats.org/officeDocument/2006/relationships/image" Target="../media/image159.png"/><Relationship Id="rId262" Type="http://schemas.openxmlformats.org/officeDocument/2006/relationships/customXml" Target="../ink/ink264.xml"/><Relationship Id="rId283" Type="http://schemas.openxmlformats.org/officeDocument/2006/relationships/image" Target="../media/image252.png"/><Relationship Id="rId318" Type="http://schemas.openxmlformats.org/officeDocument/2006/relationships/customXml" Target="../ink/ink292.xml"/><Relationship Id="rId339" Type="http://schemas.openxmlformats.org/officeDocument/2006/relationships/image" Target="../media/image280.png"/><Relationship Id="rId78" Type="http://schemas.openxmlformats.org/officeDocument/2006/relationships/customXml" Target="../ink/ink172.xml"/><Relationship Id="rId99" Type="http://schemas.openxmlformats.org/officeDocument/2006/relationships/image" Target="../media/image49.png"/><Relationship Id="rId101" Type="http://schemas.openxmlformats.org/officeDocument/2006/relationships/image" Target="../media/image176.png"/><Relationship Id="rId122" Type="http://schemas.openxmlformats.org/officeDocument/2006/relationships/customXml" Target="../ink/ink194.xml"/><Relationship Id="rId143" Type="http://schemas.openxmlformats.org/officeDocument/2006/relationships/image" Target="../media/image194.png"/><Relationship Id="rId164" Type="http://schemas.openxmlformats.org/officeDocument/2006/relationships/customXml" Target="../ink/ink215.xml"/><Relationship Id="rId185" Type="http://schemas.openxmlformats.org/officeDocument/2006/relationships/image" Target="../media/image211.png"/><Relationship Id="rId350" Type="http://schemas.openxmlformats.org/officeDocument/2006/relationships/customXml" Target="../ink/ink308.xml"/><Relationship Id="rId9" Type="http://schemas.openxmlformats.org/officeDocument/2006/relationships/image" Target="../media/image136.png"/><Relationship Id="rId210" Type="http://schemas.openxmlformats.org/officeDocument/2006/relationships/customXml" Target="../ink/ink238.xml"/><Relationship Id="rId26" Type="http://schemas.openxmlformats.org/officeDocument/2006/relationships/customXml" Target="../ink/ink146.xml"/><Relationship Id="rId231" Type="http://schemas.openxmlformats.org/officeDocument/2006/relationships/image" Target="../media/image232.png"/><Relationship Id="rId252" Type="http://schemas.openxmlformats.org/officeDocument/2006/relationships/customXml" Target="../ink/ink259.xml"/><Relationship Id="rId273" Type="http://schemas.openxmlformats.org/officeDocument/2006/relationships/image" Target="../media/image247.png"/><Relationship Id="rId294" Type="http://schemas.openxmlformats.org/officeDocument/2006/relationships/customXml" Target="../ink/ink280.xml"/><Relationship Id="rId308" Type="http://schemas.openxmlformats.org/officeDocument/2006/relationships/customXml" Target="../ink/ink287.xml"/><Relationship Id="rId329" Type="http://schemas.openxmlformats.org/officeDocument/2006/relationships/image" Target="../media/image275.png"/><Relationship Id="rId47" Type="http://schemas.openxmlformats.org/officeDocument/2006/relationships/image" Target="../media/image154.png"/><Relationship Id="rId68" Type="http://schemas.openxmlformats.org/officeDocument/2006/relationships/customXml" Target="../ink/ink167.xml"/><Relationship Id="rId89" Type="http://schemas.openxmlformats.org/officeDocument/2006/relationships/image" Target="../media/image44.png"/><Relationship Id="rId112" Type="http://schemas.openxmlformats.org/officeDocument/2006/relationships/customXml" Target="../ink/ink189.xml"/><Relationship Id="rId133" Type="http://schemas.openxmlformats.org/officeDocument/2006/relationships/image" Target="../media/image189.png"/><Relationship Id="rId154" Type="http://schemas.openxmlformats.org/officeDocument/2006/relationships/customXml" Target="../ink/ink210.xml"/><Relationship Id="rId175" Type="http://schemas.openxmlformats.org/officeDocument/2006/relationships/image" Target="../media/image208.png"/><Relationship Id="rId340" Type="http://schemas.openxmlformats.org/officeDocument/2006/relationships/customXml" Target="../ink/ink303.xml"/><Relationship Id="rId361" Type="http://schemas.openxmlformats.org/officeDocument/2006/relationships/image" Target="../media/image291.png"/><Relationship Id="rId196" Type="http://schemas.openxmlformats.org/officeDocument/2006/relationships/customXml" Target="../ink/ink231.xml"/><Relationship Id="rId200" Type="http://schemas.openxmlformats.org/officeDocument/2006/relationships/customXml" Target="../ink/ink233.xml"/><Relationship Id="rId16" Type="http://schemas.openxmlformats.org/officeDocument/2006/relationships/customXml" Target="../ink/ink141.xml"/><Relationship Id="rId221" Type="http://schemas.openxmlformats.org/officeDocument/2006/relationships/image" Target="../media/image110.png"/><Relationship Id="rId242" Type="http://schemas.openxmlformats.org/officeDocument/2006/relationships/customXml" Target="../ink/ink254.xml"/><Relationship Id="rId263" Type="http://schemas.openxmlformats.org/officeDocument/2006/relationships/image" Target="../media/image242.png"/><Relationship Id="rId284" Type="http://schemas.openxmlformats.org/officeDocument/2006/relationships/customXml" Target="../ink/ink275.xml"/><Relationship Id="rId319" Type="http://schemas.openxmlformats.org/officeDocument/2006/relationships/image" Target="../media/image270.png"/><Relationship Id="rId37" Type="http://schemas.openxmlformats.org/officeDocument/2006/relationships/image" Target="../media/image149.png"/><Relationship Id="rId58" Type="http://schemas.openxmlformats.org/officeDocument/2006/relationships/customXml" Target="../ink/ink162.xml"/><Relationship Id="rId79" Type="http://schemas.openxmlformats.org/officeDocument/2006/relationships/image" Target="../media/image169.png"/><Relationship Id="rId102" Type="http://schemas.openxmlformats.org/officeDocument/2006/relationships/customXml" Target="../ink/ink184.xml"/><Relationship Id="rId123" Type="http://schemas.openxmlformats.org/officeDocument/2006/relationships/image" Target="../media/image186.png"/><Relationship Id="rId144" Type="http://schemas.openxmlformats.org/officeDocument/2006/relationships/customXml" Target="../ink/ink205.xml"/><Relationship Id="rId330" Type="http://schemas.openxmlformats.org/officeDocument/2006/relationships/customXml" Target="../ink/ink298.xml"/><Relationship Id="rId90" Type="http://schemas.openxmlformats.org/officeDocument/2006/relationships/customXml" Target="../ink/ink178.xml"/><Relationship Id="rId165" Type="http://schemas.openxmlformats.org/officeDocument/2006/relationships/image" Target="../media/image204.png"/><Relationship Id="rId186" Type="http://schemas.openxmlformats.org/officeDocument/2006/relationships/customXml" Target="../ink/ink226.xml"/><Relationship Id="rId351" Type="http://schemas.openxmlformats.org/officeDocument/2006/relationships/image" Target="../media/image286.png"/><Relationship Id="rId211" Type="http://schemas.openxmlformats.org/officeDocument/2006/relationships/image" Target="../media/image223.png"/><Relationship Id="rId232" Type="http://schemas.openxmlformats.org/officeDocument/2006/relationships/customXml" Target="../ink/ink249.xml"/><Relationship Id="rId253" Type="http://schemas.openxmlformats.org/officeDocument/2006/relationships/image" Target="../media/image239.png"/><Relationship Id="rId274" Type="http://schemas.openxmlformats.org/officeDocument/2006/relationships/customXml" Target="../ink/ink270.xml"/><Relationship Id="rId295" Type="http://schemas.openxmlformats.org/officeDocument/2006/relationships/image" Target="../media/image258.png"/><Relationship Id="rId309" Type="http://schemas.openxmlformats.org/officeDocument/2006/relationships/image" Target="../media/image265.png"/><Relationship Id="rId27" Type="http://schemas.openxmlformats.org/officeDocument/2006/relationships/image" Target="../media/image145.png"/><Relationship Id="rId48" Type="http://schemas.openxmlformats.org/officeDocument/2006/relationships/customXml" Target="../ink/ink157.xml"/><Relationship Id="rId69" Type="http://schemas.openxmlformats.org/officeDocument/2006/relationships/image" Target="../media/image164.png"/><Relationship Id="rId113" Type="http://schemas.openxmlformats.org/officeDocument/2006/relationships/image" Target="../media/image56.png"/><Relationship Id="rId134" Type="http://schemas.openxmlformats.org/officeDocument/2006/relationships/customXml" Target="../ink/ink200.xml"/><Relationship Id="rId320" Type="http://schemas.openxmlformats.org/officeDocument/2006/relationships/customXml" Target="../ink/ink293.xml"/><Relationship Id="rId80" Type="http://schemas.openxmlformats.org/officeDocument/2006/relationships/customXml" Target="../ink/ink173.xml"/><Relationship Id="rId155" Type="http://schemas.openxmlformats.org/officeDocument/2006/relationships/image" Target="../media/image200.png"/><Relationship Id="rId176" Type="http://schemas.openxmlformats.org/officeDocument/2006/relationships/customXml" Target="../ink/ink221.xml"/><Relationship Id="rId197" Type="http://schemas.openxmlformats.org/officeDocument/2006/relationships/image" Target="../media/image217.png"/><Relationship Id="rId341" Type="http://schemas.openxmlformats.org/officeDocument/2006/relationships/image" Target="../media/image281.png"/><Relationship Id="rId201" Type="http://schemas.openxmlformats.org/officeDocument/2006/relationships/image" Target="../media/image219.png"/><Relationship Id="rId222" Type="http://schemas.openxmlformats.org/officeDocument/2006/relationships/customXml" Target="../ink/ink244.xml"/><Relationship Id="rId243" Type="http://schemas.openxmlformats.org/officeDocument/2006/relationships/image" Target="../media/image121.png"/><Relationship Id="rId264" Type="http://schemas.openxmlformats.org/officeDocument/2006/relationships/customXml" Target="../ink/ink265.xml"/><Relationship Id="rId285" Type="http://schemas.openxmlformats.org/officeDocument/2006/relationships/image" Target="../media/image253.png"/><Relationship Id="rId17" Type="http://schemas.openxmlformats.org/officeDocument/2006/relationships/image" Target="../media/image140.png"/><Relationship Id="rId38" Type="http://schemas.openxmlformats.org/officeDocument/2006/relationships/customXml" Target="../ink/ink152.xml"/><Relationship Id="rId59" Type="http://schemas.openxmlformats.org/officeDocument/2006/relationships/image" Target="../media/image160.png"/><Relationship Id="rId103" Type="http://schemas.openxmlformats.org/officeDocument/2006/relationships/image" Target="../media/image177.png"/><Relationship Id="rId124" Type="http://schemas.openxmlformats.org/officeDocument/2006/relationships/customXml" Target="../ink/ink195.xml"/><Relationship Id="rId310" Type="http://schemas.openxmlformats.org/officeDocument/2006/relationships/customXml" Target="../ink/ink288.xml"/><Relationship Id="rId70" Type="http://schemas.openxmlformats.org/officeDocument/2006/relationships/customXml" Target="../ink/ink168.xml"/><Relationship Id="rId91" Type="http://schemas.openxmlformats.org/officeDocument/2006/relationships/image" Target="../media/image172.png"/><Relationship Id="rId145" Type="http://schemas.openxmlformats.org/officeDocument/2006/relationships/image" Target="../media/image195.png"/><Relationship Id="rId166" Type="http://schemas.openxmlformats.org/officeDocument/2006/relationships/customXml" Target="../ink/ink216.xml"/><Relationship Id="rId187" Type="http://schemas.openxmlformats.org/officeDocument/2006/relationships/image" Target="../media/image212.png"/><Relationship Id="rId331" Type="http://schemas.openxmlformats.org/officeDocument/2006/relationships/image" Target="../media/image276.png"/><Relationship Id="rId352" Type="http://schemas.openxmlformats.org/officeDocument/2006/relationships/customXml" Target="../ink/ink309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39.xml"/><Relationship Id="rId233" Type="http://schemas.openxmlformats.org/officeDocument/2006/relationships/image" Target="../media/image116.png"/><Relationship Id="rId254" Type="http://schemas.openxmlformats.org/officeDocument/2006/relationships/customXml" Target="../ink/ink260.xml"/><Relationship Id="rId28" Type="http://schemas.openxmlformats.org/officeDocument/2006/relationships/customXml" Target="../ink/ink147.xml"/><Relationship Id="rId49" Type="http://schemas.openxmlformats.org/officeDocument/2006/relationships/image" Target="../media/image155.png"/><Relationship Id="rId114" Type="http://schemas.openxmlformats.org/officeDocument/2006/relationships/customXml" Target="../ink/ink190.xml"/><Relationship Id="rId275" Type="http://schemas.openxmlformats.org/officeDocument/2006/relationships/image" Target="../media/image248.png"/><Relationship Id="rId296" Type="http://schemas.openxmlformats.org/officeDocument/2006/relationships/customXml" Target="../ink/ink281.xml"/><Relationship Id="rId300" Type="http://schemas.openxmlformats.org/officeDocument/2006/relationships/customXml" Target="../ink/ink283.xml"/><Relationship Id="rId60" Type="http://schemas.openxmlformats.org/officeDocument/2006/relationships/customXml" Target="../ink/ink163.xml"/><Relationship Id="rId81" Type="http://schemas.openxmlformats.org/officeDocument/2006/relationships/image" Target="../media/image170.png"/><Relationship Id="rId135" Type="http://schemas.openxmlformats.org/officeDocument/2006/relationships/image" Target="../media/image190.png"/><Relationship Id="rId156" Type="http://schemas.openxmlformats.org/officeDocument/2006/relationships/customXml" Target="../ink/ink211.xml"/><Relationship Id="rId177" Type="http://schemas.openxmlformats.org/officeDocument/2006/relationships/image" Target="../media/image88.png"/><Relationship Id="rId198" Type="http://schemas.openxmlformats.org/officeDocument/2006/relationships/customXml" Target="../ink/ink232.xml"/><Relationship Id="rId321" Type="http://schemas.openxmlformats.org/officeDocument/2006/relationships/image" Target="../media/image271.png"/><Relationship Id="rId342" Type="http://schemas.openxmlformats.org/officeDocument/2006/relationships/customXml" Target="../ink/ink304.xml"/><Relationship Id="rId202" Type="http://schemas.openxmlformats.org/officeDocument/2006/relationships/customXml" Target="../ink/ink234.xml"/><Relationship Id="rId223" Type="http://schemas.openxmlformats.org/officeDocument/2006/relationships/image" Target="../media/image228.png"/><Relationship Id="rId244" Type="http://schemas.openxmlformats.org/officeDocument/2006/relationships/customXml" Target="../ink/ink255.xml"/><Relationship Id="rId18" Type="http://schemas.openxmlformats.org/officeDocument/2006/relationships/customXml" Target="../ink/ink142.xml"/><Relationship Id="rId39" Type="http://schemas.openxmlformats.org/officeDocument/2006/relationships/image" Target="../media/image150.png"/><Relationship Id="rId265" Type="http://schemas.openxmlformats.org/officeDocument/2006/relationships/image" Target="../media/image243.png"/><Relationship Id="rId286" Type="http://schemas.openxmlformats.org/officeDocument/2006/relationships/customXml" Target="../ink/ink276.xml"/><Relationship Id="rId50" Type="http://schemas.openxmlformats.org/officeDocument/2006/relationships/customXml" Target="../ink/ink158.xml"/><Relationship Id="rId104" Type="http://schemas.openxmlformats.org/officeDocument/2006/relationships/customXml" Target="../ink/ink185.xml"/><Relationship Id="rId125" Type="http://schemas.openxmlformats.org/officeDocument/2006/relationships/image" Target="../media/image187.png"/><Relationship Id="rId146" Type="http://schemas.openxmlformats.org/officeDocument/2006/relationships/customXml" Target="../ink/ink206.xml"/><Relationship Id="rId167" Type="http://schemas.openxmlformats.org/officeDocument/2006/relationships/image" Target="../media/image205.png"/><Relationship Id="rId188" Type="http://schemas.openxmlformats.org/officeDocument/2006/relationships/customXml" Target="../ink/ink227.xml"/><Relationship Id="rId311" Type="http://schemas.openxmlformats.org/officeDocument/2006/relationships/image" Target="../media/image266.png"/><Relationship Id="rId332" Type="http://schemas.openxmlformats.org/officeDocument/2006/relationships/customXml" Target="../ink/ink299.xml"/><Relationship Id="rId353" Type="http://schemas.openxmlformats.org/officeDocument/2006/relationships/image" Target="../media/image287.png"/><Relationship Id="rId71" Type="http://schemas.openxmlformats.org/officeDocument/2006/relationships/image" Target="../media/image165.png"/><Relationship Id="rId92" Type="http://schemas.openxmlformats.org/officeDocument/2006/relationships/customXml" Target="../ink/ink179.xml"/><Relationship Id="rId213" Type="http://schemas.openxmlformats.org/officeDocument/2006/relationships/image" Target="../media/image224.png"/><Relationship Id="rId234" Type="http://schemas.openxmlformats.org/officeDocument/2006/relationships/customXml" Target="../ink/ink250.xml"/><Relationship Id="rId2" Type="http://schemas.openxmlformats.org/officeDocument/2006/relationships/customXml" Target="../ink/ink134.xml"/><Relationship Id="rId29" Type="http://schemas.openxmlformats.org/officeDocument/2006/relationships/image" Target="../media/image146.png"/><Relationship Id="rId255" Type="http://schemas.openxmlformats.org/officeDocument/2006/relationships/image" Target="../media/image240.png"/><Relationship Id="rId276" Type="http://schemas.openxmlformats.org/officeDocument/2006/relationships/customXml" Target="../ink/ink271.xml"/><Relationship Id="rId297" Type="http://schemas.openxmlformats.org/officeDocument/2006/relationships/image" Target="../media/image259.png"/><Relationship Id="rId40" Type="http://schemas.openxmlformats.org/officeDocument/2006/relationships/customXml" Target="../ink/ink153.xml"/><Relationship Id="rId115" Type="http://schemas.openxmlformats.org/officeDocument/2006/relationships/image" Target="../media/image182.png"/><Relationship Id="rId136" Type="http://schemas.openxmlformats.org/officeDocument/2006/relationships/customXml" Target="../ink/ink201.xml"/><Relationship Id="rId157" Type="http://schemas.openxmlformats.org/officeDocument/2006/relationships/image" Target="../media/image201.png"/><Relationship Id="rId178" Type="http://schemas.openxmlformats.org/officeDocument/2006/relationships/customXml" Target="../ink/ink222.xml"/><Relationship Id="rId301" Type="http://schemas.openxmlformats.org/officeDocument/2006/relationships/image" Target="../media/image261.png"/><Relationship Id="rId322" Type="http://schemas.openxmlformats.org/officeDocument/2006/relationships/customXml" Target="../ink/ink294.xml"/><Relationship Id="rId343" Type="http://schemas.openxmlformats.org/officeDocument/2006/relationships/image" Target="../media/image282.png"/><Relationship Id="rId61" Type="http://schemas.openxmlformats.org/officeDocument/2006/relationships/image" Target="../media/image161.png"/><Relationship Id="rId82" Type="http://schemas.openxmlformats.org/officeDocument/2006/relationships/customXml" Target="../ink/ink174.xml"/><Relationship Id="rId199" Type="http://schemas.openxmlformats.org/officeDocument/2006/relationships/image" Target="../media/image218.png"/><Relationship Id="rId203" Type="http://schemas.openxmlformats.org/officeDocument/2006/relationships/image" Target="../media/image220.png"/><Relationship Id="rId19" Type="http://schemas.openxmlformats.org/officeDocument/2006/relationships/image" Target="../media/image141.png"/><Relationship Id="rId224" Type="http://schemas.openxmlformats.org/officeDocument/2006/relationships/customXml" Target="../ink/ink245.xml"/><Relationship Id="rId245" Type="http://schemas.openxmlformats.org/officeDocument/2006/relationships/image" Target="../media/image122.png"/><Relationship Id="rId266" Type="http://schemas.openxmlformats.org/officeDocument/2006/relationships/customXml" Target="../ink/ink266.xml"/><Relationship Id="rId287" Type="http://schemas.openxmlformats.org/officeDocument/2006/relationships/image" Target="../media/image254.png"/><Relationship Id="rId30" Type="http://schemas.openxmlformats.org/officeDocument/2006/relationships/customXml" Target="../ink/ink148.xml"/><Relationship Id="rId105" Type="http://schemas.openxmlformats.org/officeDocument/2006/relationships/image" Target="../media/image178.png"/><Relationship Id="rId126" Type="http://schemas.openxmlformats.org/officeDocument/2006/relationships/customXml" Target="../ink/ink196.xml"/><Relationship Id="rId147" Type="http://schemas.openxmlformats.org/officeDocument/2006/relationships/image" Target="../media/image196.png"/><Relationship Id="rId168" Type="http://schemas.openxmlformats.org/officeDocument/2006/relationships/customXml" Target="../ink/ink217.xml"/><Relationship Id="rId312" Type="http://schemas.openxmlformats.org/officeDocument/2006/relationships/customXml" Target="../ink/ink289.xml"/><Relationship Id="rId333" Type="http://schemas.openxmlformats.org/officeDocument/2006/relationships/image" Target="../media/image277.png"/><Relationship Id="rId354" Type="http://schemas.openxmlformats.org/officeDocument/2006/relationships/customXml" Target="../ink/ink310.xml"/><Relationship Id="rId51" Type="http://schemas.openxmlformats.org/officeDocument/2006/relationships/image" Target="../media/image156.png"/><Relationship Id="rId72" Type="http://schemas.openxmlformats.org/officeDocument/2006/relationships/customXml" Target="../ink/ink169.xml"/><Relationship Id="rId93" Type="http://schemas.openxmlformats.org/officeDocument/2006/relationships/image" Target="../media/image173.png"/><Relationship Id="rId189" Type="http://schemas.openxmlformats.org/officeDocument/2006/relationships/image" Target="../media/image213.png"/><Relationship Id="rId3" Type="http://schemas.openxmlformats.org/officeDocument/2006/relationships/image" Target="../media/image1.png"/><Relationship Id="rId214" Type="http://schemas.openxmlformats.org/officeDocument/2006/relationships/customXml" Target="../ink/ink240.xml"/><Relationship Id="rId235" Type="http://schemas.openxmlformats.org/officeDocument/2006/relationships/image" Target="../media/image233.png"/><Relationship Id="rId256" Type="http://schemas.openxmlformats.org/officeDocument/2006/relationships/customXml" Target="../ink/ink261.xml"/><Relationship Id="rId277" Type="http://schemas.openxmlformats.org/officeDocument/2006/relationships/image" Target="../media/image249.png"/><Relationship Id="rId298" Type="http://schemas.openxmlformats.org/officeDocument/2006/relationships/customXml" Target="../ink/ink282.xml"/><Relationship Id="rId116" Type="http://schemas.openxmlformats.org/officeDocument/2006/relationships/customXml" Target="../ink/ink191.xml"/><Relationship Id="rId137" Type="http://schemas.openxmlformats.org/officeDocument/2006/relationships/image" Target="../media/image191.png"/><Relationship Id="rId158" Type="http://schemas.openxmlformats.org/officeDocument/2006/relationships/customXml" Target="../ink/ink212.xml"/><Relationship Id="rId302" Type="http://schemas.openxmlformats.org/officeDocument/2006/relationships/customXml" Target="../ink/ink284.xml"/><Relationship Id="rId323" Type="http://schemas.openxmlformats.org/officeDocument/2006/relationships/image" Target="../media/image272.png"/><Relationship Id="rId344" Type="http://schemas.openxmlformats.org/officeDocument/2006/relationships/customXml" Target="../ink/ink305.xml"/><Relationship Id="rId20" Type="http://schemas.openxmlformats.org/officeDocument/2006/relationships/customXml" Target="../ink/ink143.xml"/><Relationship Id="rId41" Type="http://schemas.openxmlformats.org/officeDocument/2006/relationships/image" Target="../media/image151.png"/><Relationship Id="rId62" Type="http://schemas.openxmlformats.org/officeDocument/2006/relationships/customXml" Target="../ink/ink164.xml"/><Relationship Id="rId83" Type="http://schemas.openxmlformats.org/officeDocument/2006/relationships/image" Target="../media/image171.png"/><Relationship Id="rId179" Type="http://schemas.openxmlformats.org/officeDocument/2006/relationships/image" Target="../media/image89.png"/><Relationship Id="rId190" Type="http://schemas.openxmlformats.org/officeDocument/2006/relationships/customXml" Target="../ink/ink228.xml"/><Relationship Id="rId204" Type="http://schemas.openxmlformats.org/officeDocument/2006/relationships/customXml" Target="../ink/ink235.xml"/><Relationship Id="rId225" Type="http://schemas.openxmlformats.org/officeDocument/2006/relationships/image" Target="../media/image229.png"/><Relationship Id="rId246" Type="http://schemas.openxmlformats.org/officeDocument/2006/relationships/customXml" Target="../ink/ink256.xml"/><Relationship Id="rId267" Type="http://schemas.openxmlformats.org/officeDocument/2006/relationships/image" Target="../media/image244.png"/><Relationship Id="rId288" Type="http://schemas.openxmlformats.org/officeDocument/2006/relationships/customXml" Target="../ink/ink277.xml"/><Relationship Id="rId106" Type="http://schemas.openxmlformats.org/officeDocument/2006/relationships/customXml" Target="../ink/ink186.xml"/><Relationship Id="rId127" Type="http://schemas.openxmlformats.org/officeDocument/2006/relationships/image" Target="../media/image188.png"/><Relationship Id="rId313" Type="http://schemas.openxmlformats.org/officeDocument/2006/relationships/image" Target="../media/image267.png"/><Relationship Id="rId10" Type="http://schemas.openxmlformats.org/officeDocument/2006/relationships/customXml" Target="../ink/ink138.xml"/><Relationship Id="rId31" Type="http://schemas.openxmlformats.org/officeDocument/2006/relationships/image" Target="../media/image147.png"/><Relationship Id="rId52" Type="http://schemas.openxmlformats.org/officeDocument/2006/relationships/customXml" Target="../ink/ink159.xml"/><Relationship Id="rId73" Type="http://schemas.openxmlformats.org/officeDocument/2006/relationships/image" Target="../media/image166.png"/><Relationship Id="rId94" Type="http://schemas.openxmlformats.org/officeDocument/2006/relationships/customXml" Target="../ink/ink180.xml"/><Relationship Id="rId148" Type="http://schemas.openxmlformats.org/officeDocument/2006/relationships/customXml" Target="../ink/ink207.xml"/><Relationship Id="rId169" Type="http://schemas.openxmlformats.org/officeDocument/2006/relationships/image" Target="../media/image84.png"/><Relationship Id="rId334" Type="http://schemas.openxmlformats.org/officeDocument/2006/relationships/customXml" Target="../ink/ink300.xml"/><Relationship Id="rId355" Type="http://schemas.openxmlformats.org/officeDocument/2006/relationships/image" Target="../media/image288.png"/><Relationship Id="rId4" Type="http://schemas.openxmlformats.org/officeDocument/2006/relationships/customXml" Target="../ink/ink135.xml"/><Relationship Id="rId180" Type="http://schemas.openxmlformats.org/officeDocument/2006/relationships/customXml" Target="../ink/ink223.xml"/><Relationship Id="rId215" Type="http://schemas.openxmlformats.org/officeDocument/2006/relationships/image" Target="../media/image225.png"/><Relationship Id="rId236" Type="http://schemas.openxmlformats.org/officeDocument/2006/relationships/customXml" Target="../ink/ink251.xml"/><Relationship Id="rId257" Type="http://schemas.openxmlformats.org/officeDocument/2006/relationships/image" Target="../media/image241.png"/><Relationship Id="rId278" Type="http://schemas.openxmlformats.org/officeDocument/2006/relationships/customXml" Target="../ink/ink272.xml"/><Relationship Id="rId303" Type="http://schemas.openxmlformats.org/officeDocument/2006/relationships/image" Target="../media/image262.png"/><Relationship Id="rId42" Type="http://schemas.openxmlformats.org/officeDocument/2006/relationships/customXml" Target="../ink/ink154.xml"/><Relationship Id="rId84" Type="http://schemas.openxmlformats.org/officeDocument/2006/relationships/customXml" Target="../ink/ink175.xml"/><Relationship Id="rId138" Type="http://schemas.openxmlformats.org/officeDocument/2006/relationships/customXml" Target="../ink/ink202.xml"/><Relationship Id="rId345" Type="http://schemas.openxmlformats.org/officeDocument/2006/relationships/image" Target="../media/image283.png"/><Relationship Id="rId191" Type="http://schemas.openxmlformats.org/officeDocument/2006/relationships/image" Target="../media/image214.png"/><Relationship Id="rId205" Type="http://schemas.openxmlformats.org/officeDocument/2006/relationships/image" Target="../media/image221.png"/><Relationship Id="rId247" Type="http://schemas.openxmlformats.org/officeDocument/2006/relationships/image" Target="../media/image236.png"/><Relationship Id="rId107" Type="http://schemas.openxmlformats.org/officeDocument/2006/relationships/image" Target="../media/image179.png"/><Relationship Id="rId289" Type="http://schemas.openxmlformats.org/officeDocument/2006/relationships/image" Target="../media/image255.png"/><Relationship Id="rId11" Type="http://schemas.openxmlformats.org/officeDocument/2006/relationships/image" Target="../media/image137.png"/><Relationship Id="rId53" Type="http://schemas.openxmlformats.org/officeDocument/2006/relationships/image" Target="../media/image157.png"/><Relationship Id="rId149" Type="http://schemas.openxmlformats.org/officeDocument/2006/relationships/image" Target="../media/image197.png"/><Relationship Id="rId314" Type="http://schemas.openxmlformats.org/officeDocument/2006/relationships/customXml" Target="../ink/ink290.xml"/><Relationship Id="rId356" Type="http://schemas.openxmlformats.org/officeDocument/2006/relationships/customXml" Target="../ink/ink311.xml"/><Relationship Id="rId95" Type="http://schemas.openxmlformats.org/officeDocument/2006/relationships/image" Target="../media/image174.png"/><Relationship Id="rId160" Type="http://schemas.openxmlformats.org/officeDocument/2006/relationships/customXml" Target="../ink/ink213.xml"/><Relationship Id="rId216" Type="http://schemas.openxmlformats.org/officeDocument/2006/relationships/customXml" Target="../ink/ink241.xml"/><Relationship Id="rId258" Type="http://schemas.openxmlformats.org/officeDocument/2006/relationships/customXml" Target="../ink/ink262.xml"/><Relationship Id="rId22" Type="http://schemas.openxmlformats.org/officeDocument/2006/relationships/customXml" Target="../ink/ink144.xml"/><Relationship Id="rId64" Type="http://schemas.openxmlformats.org/officeDocument/2006/relationships/customXml" Target="../ink/ink165.xml"/><Relationship Id="rId118" Type="http://schemas.openxmlformats.org/officeDocument/2006/relationships/customXml" Target="../ink/ink192.xml"/><Relationship Id="rId325" Type="http://schemas.openxmlformats.org/officeDocument/2006/relationships/image" Target="../media/image273.png"/><Relationship Id="rId171" Type="http://schemas.openxmlformats.org/officeDocument/2006/relationships/image" Target="../media/image206.png"/><Relationship Id="rId227" Type="http://schemas.openxmlformats.org/officeDocument/2006/relationships/image" Target="../media/image230.png"/><Relationship Id="rId269" Type="http://schemas.openxmlformats.org/officeDocument/2006/relationships/image" Target="../media/image245.png"/><Relationship Id="rId33" Type="http://schemas.openxmlformats.org/officeDocument/2006/relationships/image" Target="../media/image148.png"/><Relationship Id="rId129" Type="http://schemas.openxmlformats.org/officeDocument/2006/relationships/image" Target="../media/image64.png"/><Relationship Id="rId280" Type="http://schemas.openxmlformats.org/officeDocument/2006/relationships/customXml" Target="../ink/ink273.xml"/><Relationship Id="rId336" Type="http://schemas.openxmlformats.org/officeDocument/2006/relationships/customXml" Target="../ink/ink301.xml"/><Relationship Id="rId75" Type="http://schemas.openxmlformats.org/officeDocument/2006/relationships/image" Target="../media/image167.png"/><Relationship Id="rId140" Type="http://schemas.openxmlformats.org/officeDocument/2006/relationships/customXml" Target="../ink/ink203.xml"/><Relationship Id="rId182" Type="http://schemas.openxmlformats.org/officeDocument/2006/relationships/customXml" Target="../ink/ink224.xml"/><Relationship Id="rId6" Type="http://schemas.openxmlformats.org/officeDocument/2006/relationships/customXml" Target="../ink/ink136.xml"/><Relationship Id="rId238" Type="http://schemas.openxmlformats.org/officeDocument/2006/relationships/customXml" Target="../ink/ink252.xml"/><Relationship Id="rId291" Type="http://schemas.openxmlformats.org/officeDocument/2006/relationships/image" Target="../media/image256.png"/><Relationship Id="rId305" Type="http://schemas.openxmlformats.org/officeDocument/2006/relationships/image" Target="../media/image263.png"/><Relationship Id="rId347" Type="http://schemas.openxmlformats.org/officeDocument/2006/relationships/image" Target="../media/image284.png"/><Relationship Id="rId44" Type="http://schemas.openxmlformats.org/officeDocument/2006/relationships/customXml" Target="../ink/ink155.xml"/><Relationship Id="rId86" Type="http://schemas.openxmlformats.org/officeDocument/2006/relationships/customXml" Target="../ink/ink176.xml"/><Relationship Id="rId151" Type="http://schemas.openxmlformats.org/officeDocument/2006/relationships/image" Target="../media/image198.png"/><Relationship Id="rId193" Type="http://schemas.openxmlformats.org/officeDocument/2006/relationships/image" Target="../media/image215.png"/><Relationship Id="rId207" Type="http://schemas.openxmlformats.org/officeDocument/2006/relationships/image" Target="../media/image222.png"/><Relationship Id="rId249" Type="http://schemas.openxmlformats.org/officeDocument/2006/relationships/image" Target="../media/image237.png"/><Relationship Id="rId13" Type="http://schemas.openxmlformats.org/officeDocument/2006/relationships/image" Target="../media/image138.png"/><Relationship Id="rId109" Type="http://schemas.openxmlformats.org/officeDocument/2006/relationships/image" Target="../media/image180.png"/><Relationship Id="rId260" Type="http://schemas.openxmlformats.org/officeDocument/2006/relationships/customXml" Target="../ink/ink263.xml"/><Relationship Id="rId316" Type="http://schemas.openxmlformats.org/officeDocument/2006/relationships/customXml" Target="../ink/ink291.xml"/><Relationship Id="rId55" Type="http://schemas.openxmlformats.org/officeDocument/2006/relationships/image" Target="../media/image158.png"/><Relationship Id="rId97" Type="http://schemas.openxmlformats.org/officeDocument/2006/relationships/image" Target="../media/image175.png"/><Relationship Id="rId120" Type="http://schemas.openxmlformats.org/officeDocument/2006/relationships/customXml" Target="../ink/ink193.xml"/><Relationship Id="rId358" Type="http://schemas.openxmlformats.org/officeDocument/2006/relationships/customXml" Target="../ink/ink312.xml"/><Relationship Id="rId162" Type="http://schemas.openxmlformats.org/officeDocument/2006/relationships/customXml" Target="../ink/ink214.xml"/><Relationship Id="rId218" Type="http://schemas.openxmlformats.org/officeDocument/2006/relationships/customXml" Target="../ink/ink242.xml"/><Relationship Id="rId271" Type="http://schemas.openxmlformats.org/officeDocument/2006/relationships/image" Target="../media/image246.png"/><Relationship Id="rId24" Type="http://schemas.openxmlformats.org/officeDocument/2006/relationships/customXml" Target="../ink/ink145.xml"/><Relationship Id="rId66" Type="http://schemas.openxmlformats.org/officeDocument/2006/relationships/customXml" Target="../ink/ink166.xml"/><Relationship Id="rId131" Type="http://schemas.openxmlformats.org/officeDocument/2006/relationships/image" Target="../media/image65.png"/><Relationship Id="rId327" Type="http://schemas.openxmlformats.org/officeDocument/2006/relationships/image" Target="../media/image274.png"/><Relationship Id="rId173" Type="http://schemas.openxmlformats.org/officeDocument/2006/relationships/image" Target="../media/image207.png"/><Relationship Id="rId229" Type="http://schemas.openxmlformats.org/officeDocument/2006/relationships/image" Target="../media/image231.png"/><Relationship Id="rId240" Type="http://schemas.openxmlformats.org/officeDocument/2006/relationships/customXml" Target="../ink/ink253.xml"/><Relationship Id="rId35" Type="http://schemas.openxmlformats.org/officeDocument/2006/relationships/image" Target="../media/image17.png"/><Relationship Id="rId77" Type="http://schemas.openxmlformats.org/officeDocument/2006/relationships/image" Target="../media/image168.png"/><Relationship Id="rId100" Type="http://schemas.openxmlformats.org/officeDocument/2006/relationships/customXml" Target="../ink/ink183.xml"/><Relationship Id="rId282" Type="http://schemas.openxmlformats.org/officeDocument/2006/relationships/customXml" Target="../ink/ink274.xml"/><Relationship Id="rId338" Type="http://schemas.openxmlformats.org/officeDocument/2006/relationships/customXml" Target="../ink/ink302.xml"/><Relationship Id="rId8" Type="http://schemas.openxmlformats.org/officeDocument/2006/relationships/customXml" Target="../ink/ink137.xml"/><Relationship Id="rId142" Type="http://schemas.openxmlformats.org/officeDocument/2006/relationships/customXml" Target="../ink/ink204.xml"/><Relationship Id="rId184" Type="http://schemas.openxmlformats.org/officeDocument/2006/relationships/customXml" Target="../ink/ink225.xml"/><Relationship Id="rId251" Type="http://schemas.openxmlformats.org/officeDocument/2006/relationships/image" Target="../media/image238.png"/><Relationship Id="rId46" Type="http://schemas.openxmlformats.org/officeDocument/2006/relationships/customXml" Target="../ink/ink156.xml"/><Relationship Id="rId293" Type="http://schemas.openxmlformats.org/officeDocument/2006/relationships/image" Target="../media/image257.png"/><Relationship Id="rId307" Type="http://schemas.openxmlformats.org/officeDocument/2006/relationships/image" Target="../media/image264.png"/><Relationship Id="rId349" Type="http://schemas.openxmlformats.org/officeDocument/2006/relationships/image" Target="../media/image285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9.png"/><Relationship Id="rId299" Type="http://schemas.openxmlformats.org/officeDocument/2006/relationships/image" Target="../media/image400.png"/><Relationship Id="rId21" Type="http://schemas.openxmlformats.org/officeDocument/2006/relationships/image" Target="../media/image142.png"/><Relationship Id="rId63" Type="http://schemas.openxmlformats.org/officeDocument/2006/relationships/image" Target="../media/image31.png"/><Relationship Id="rId159" Type="http://schemas.openxmlformats.org/officeDocument/2006/relationships/image" Target="../media/image330.png"/><Relationship Id="rId324" Type="http://schemas.openxmlformats.org/officeDocument/2006/relationships/image" Target="../media/image412.png"/><Relationship Id="rId170" Type="http://schemas.openxmlformats.org/officeDocument/2006/relationships/customXml" Target="../ink/ink398.xml"/><Relationship Id="rId226" Type="http://schemas.openxmlformats.org/officeDocument/2006/relationships/customXml" Target="../ink/ink426.xml"/><Relationship Id="rId268" Type="http://schemas.openxmlformats.org/officeDocument/2006/relationships/customXml" Target="../ink/ink447.xml"/><Relationship Id="rId32" Type="http://schemas.openxmlformats.org/officeDocument/2006/relationships/customXml" Target="../ink/ink329.xml"/><Relationship Id="rId74" Type="http://schemas.openxmlformats.org/officeDocument/2006/relationships/customXml" Target="../ink/ink350.xml"/><Relationship Id="rId128" Type="http://schemas.openxmlformats.org/officeDocument/2006/relationships/customXml" Target="../ink/ink377.xml"/><Relationship Id="rId5" Type="http://schemas.openxmlformats.org/officeDocument/2006/relationships/image" Target="../media/image134.png"/><Relationship Id="rId181" Type="http://schemas.openxmlformats.org/officeDocument/2006/relationships/image" Target="../media/image341.png"/><Relationship Id="rId237" Type="http://schemas.openxmlformats.org/officeDocument/2006/relationships/image" Target="../media/image369.png"/><Relationship Id="rId279" Type="http://schemas.openxmlformats.org/officeDocument/2006/relationships/image" Target="../media/image390.png"/><Relationship Id="rId43" Type="http://schemas.openxmlformats.org/officeDocument/2006/relationships/image" Target="../media/image152.png"/><Relationship Id="rId139" Type="http://schemas.openxmlformats.org/officeDocument/2006/relationships/image" Target="../media/image320.png"/><Relationship Id="rId290" Type="http://schemas.openxmlformats.org/officeDocument/2006/relationships/customXml" Target="../ink/ink458.xml"/><Relationship Id="rId304" Type="http://schemas.openxmlformats.org/officeDocument/2006/relationships/customXml" Target="../ink/ink465.xml"/><Relationship Id="rId85" Type="http://schemas.openxmlformats.org/officeDocument/2006/relationships/image" Target="../media/image293.png"/><Relationship Id="rId150" Type="http://schemas.openxmlformats.org/officeDocument/2006/relationships/customXml" Target="../ink/ink388.xml"/><Relationship Id="rId192" Type="http://schemas.openxmlformats.org/officeDocument/2006/relationships/customXml" Target="../ink/ink409.xml"/><Relationship Id="rId206" Type="http://schemas.openxmlformats.org/officeDocument/2006/relationships/customXml" Target="../ink/ink416.xml"/><Relationship Id="rId248" Type="http://schemas.openxmlformats.org/officeDocument/2006/relationships/customXml" Target="../ink/ink437.xml"/><Relationship Id="rId12" Type="http://schemas.openxmlformats.org/officeDocument/2006/relationships/customXml" Target="../ink/ink319.xml"/><Relationship Id="rId108" Type="http://schemas.openxmlformats.org/officeDocument/2006/relationships/customXml" Target="../ink/ink367.xml"/><Relationship Id="rId315" Type="http://schemas.openxmlformats.org/officeDocument/2006/relationships/image" Target="../media/image408.png"/><Relationship Id="rId54" Type="http://schemas.openxmlformats.org/officeDocument/2006/relationships/customXml" Target="../ink/ink340.xml"/><Relationship Id="rId96" Type="http://schemas.openxmlformats.org/officeDocument/2006/relationships/customXml" Target="../ink/ink361.xml"/><Relationship Id="rId161" Type="http://schemas.openxmlformats.org/officeDocument/2006/relationships/image" Target="../media/image331.png"/><Relationship Id="rId217" Type="http://schemas.openxmlformats.org/officeDocument/2006/relationships/image" Target="../media/image359.png"/><Relationship Id="rId259" Type="http://schemas.openxmlformats.org/officeDocument/2006/relationships/image" Target="../media/image380.png"/><Relationship Id="rId23" Type="http://schemas.openxmlformats.org/officeDocument/2006/relationships/image" Target="../media/image143.png"/><Relationship Id="rId119" Type="http://schemas.openxmlformats.org/officeDocument/2006/relationships/image" Target="../media/image310.png"/><Relationship Id="rId270" Type="http://schemas.openxmlformats.org/officeDocument/2006/relationships/customXml" Target="../ink/ink448.xml"/><Relationship Id="rId326" Type="http://schemas.openxmlformats.org/officeDocument/2006/relationships/image" Target="../media/image413.png"/><Relationship Id="rId65" Type="http://schemas.openxmlformats.org/officeDocument/2006/relationships/image" Target="../media/image162.png"/><Relationship Id="rId130" Type="http://schemas.openxmlformats.org/officeDocument/2006/relationships/customXml" Target="../ink/ink378.xml"/><Relationship Id="rId172" Type="http://schemas.openxmlformats.org/officeDocument/2006/relationships/customXml" Target="../ink/ink399.xml"/><Relationship Id="rId228" Type="http://schemas.openxmlformats.org/officeDocument/2006/relationships/customXml" Target="../ink/ink427.xml"/><Relationship Id="rId281" Type="http://schemas.openxmlformats.org/officeDocument/2006/relationships/image" Target="../media/image391.png"/><Relationship Id="rId34" Type="http://schemas.openxmlformats.org/officeDocument/2006/relationships/customXml" Target="../ink/ink330.xml"/><Relationship Id="rId76" Type="http://schemas.openxmlformats.org/officeDocument/2006/relationships/customXml" Target="../ink/ink351.xml"/><Relationship Id="rId141" Type="http://schemas.openxmlformats.org/officeDocument/2006/relationships/image" Target="../media/image321.png"/><Relationship Id="rId7" Type="http://schemas.openxmlformats.org/officeDocument/2006/relationships/image" Target="../media/image135.png"/><Relationship Id="rId183" Type="http://schemas.openxmlformats.org/officeDocument/2006/relationships/image" Target="../media/image342.png"/><Relationship Id="rId239" Type="http://schemas.openxmlformats.org/officeDocument/2006/relationships/image" Target="../media/image370.png"/><Relationship Id="rId250" Type="http://schemas.openxmlformats.org/officeDocument/2006/relationships/customXml" Target="../ink/ink438.xml"/><Relationship Id="rId271" Type="http://schemas.openxmlformats.org/officeDocument/2006/relationships/image" Target="../media/image386.png"/><Relationship Id="rId292" Type="http://schemas.openxmlformats.org/officeDocument/2006/relationships/customXml" Target="../ink/ink459.xml"/><Relationship Id="rId306" Type="http://schemas.openxmlformats.org/officeDocument/2006/relationships/customXml" Target="../ink/ink466.xml"/><Relationship Id="rId24" Type="http://schemas.openxmlformats.org/officeDocument/2006/relationships/customXml" Target="../ink/ink325.xml"/><Relationship Id="rId45" Type="http://schemas.openxmlformats.org/officeDocument/2006/relationships/image" Target="../media/image153.png"/><Relationship Id="rId66" Type="http://schemas.openxmlformats.org/officeDocument/2006/relationships/customXml" Target="../ink/ink346.xml"/><Relationship Id="rId87" Type="http://schemas.openxmlformats.org/officeDocument/2006/relationships/image" Target="../media/image294.png"/><Relationship Id="rId110" Type="http://schemas.openxmlformats.org/officeDocument/2006/relationships/customXml" Target="../ink/ink368.xml"/><Relationship Id="rId131" Type="http://schemas.openxmlformats.org/officeDocument/2006/relationships/image" Target="../media/image316.png"/><Relationship Id="rId327" Type="http://schemas.openxmlformats.org/officeDocument/2006/relationships/customXml" Target="../ink/ink477.xml"/><Relationship Id="rId152" Type="http://schemas.openxmlformats.org/officeDocument/2006/relationships/customXml" Target="../ink/ink389.xml"/><Relationship Id="rId173" Type="http://schemas.openxmlformats.org/officeDocument/2006/relationships/image" Target="../media/image337.png"/><Relationship Id="rId194" Type="http://schemas.openxmlformats.org/officeDocument/2006/relationships/customXml" Target="../ink/ink410.xml"/><Relationship Id="rId208" Type="http://schemas.openxmlformats.org/officeDocument/2006/relationships/customXml" Target="../ink/ink417.xml"/><Relationship Id="rId229" Type="http://schemas.openxmlformats.org/officeDocument/2006/relationships/image" Target="../media/image365.png"/><Relationship Id="rId240" Type="http://schemas.openxmlformats.org/officeDocument/2006/relationships/customXml" Target="../ink/ink433.xml"/><Relationship Id="rId261" Type="http://schemas.openxmlformats.org/officeDocument/2006/relationships/image" Target="../media/image381.png"/><Relationship Id="rId14" Type="http://schemas.openxmlformats.org/officeDocument/2006/relationships/customXml" Target="../ink/ink320.xml"/><Relationship Id="rId35" Type="http://schemas.openxmlformats.org/officeDocument/2006/relationships/image" Target="../media/image17.png"/><Relationship Id="rId56" Type="http://schemas.openxmlformats.org/officeDocument/2006/relationships/customXml" Target="../ink/ink341.xml"/><Relationship Id="rId77" Type="http://schemas.openxmlformats.org/officeDocument/2006/relationships/image" Target="../media/image168.png"/><Relationship Id="rId100" Type="http://schemas.openxmlformats.org/officeDocument/2006/relationships/customXml" Target="../ink/ink363.xml"/><Relationship Id="rId282" Type="http://schemas.openxmlformats.org/officeDocument/2006/relationships/customXml" Target="../ink/ink454.xml"/><Relationship Id="rId317" Type="http://schemas.openxmlformats.org/officeDocument/2006/relationships/customXml" Target="../ink/ink472.xml"/><Relationship Id="rId8" Type="http://schemas.openxmlformats.org/officeDocument/2006/relationships/customXml" Target="../ink/ink317.xml"/><Relationship Id="rId98" Type="http://schemas.openxmlformats.org/officeDocument/2006/relationships/customXml" Target="../ink/ink362.xml"/><Relationship Id="rId121" Type="http://schemas.openxmlformats.org/officeDocument/2006/relationships/image" Target="../media/image311.png"/><Relationship Id="rId142" Type="http://schemas.openxmlformats.org/officeDocument/2006/relationships/customXml" Target="../ink/ink384.xml"/><Relationship Id="rId163" Type="http://schemas.openxmlformats.org/officeDocument/2006/relationships/image" Target="../media/image332.png"/><Relationship Id="rId184" Type="http://schemas.openxmlformats.org/officeDocument/2006/relationships/customXml" Target="../ink/ink405.xml"/><Relationship Id="rId219" Type="http://schemas.openxmlformats.org/officeDocument/2006/relationships/image" Target="../media/image360.png"/><Relationship Id="rId230" Type="http://schemas.openxmlformats.org/officeDocument/2006/relationships/customXml" Target="../ink/ink428.xml"/><Relationship Id="rId251" Type="http://schemas.openxmlformats.org/officeDocument/2006/relationships/image" Target="../media/image376.png"/><Relationship Id="rId25" Type="http://schemas.openxmlformats.org/officeDocument/2006/relationships/image" Target="../media/image144.png"/><Relationship Id="rId46" Type="http://schemas.openxmlformats.org/officeDocument/2006/relationships/customXml" Target="../ink/ink336.xml"/><Relationship Id="rId67" Type="http://schemas.openxmlformats.org/officeDocument/2006/relationships/image" Target="../media/image163.png"/><Relationship Id="rId272" Type="http://schemas.openxmlformats.org/officeDocument/2006/relationships/customXml" Target="../ink/ink449.xml"/><Relationship Id="rId293" Type="http://schemas.openxmlformats.org/officeDocument/2006/relationships/image" Target="../media/image397.png"/><Relationship Id="rId307" Type="http://schemas.openxmlformats.org/officeDocument/2006/relationships/image" Target="../media/image404.png"/><Relationship Id="rId328" Type="http://schemas.openxmlformats.org/officeDocument/2006/relationships/image" Target="../media/image414.png"/><Relationship Id="rId88" Type="http://schemas.openxmlformats.org/officeDocument/2006/relationships/customXml" Target="../ink/ink357.xml"/><Relationship Id="rId111" Type="http://schemas.openxmlformats.org/officeDocument/2006/relationships/image" Target="../media/image306.png"/><Relationship Id="rId132" Type="http://schemas.openxmlformats.org/officeDocument/2006/relationships/customXml" Target="../ink/ink379.xml"/><Relationship Id="rId153" Type="http://schemas.openxmlformats.org/officeDocument/2006/relationships/image" Target="../media/image327.png"/><Relationship Id="rId174" Type="http://schemas.openxmlformats.org/officeDocument/2006/relationships/customXml" Target="../ink/ink400.xml"/><Relationship Id="rId195" Type="http://schemas.openxmlformats.org/officeDocument/2006/relationships/image" Target="../media/image348.png"/><Relationship Id="rId209" Type="http://schemas.openxmlformats.org/officeDocument/2006/relationships/image" Target="../media/image355.png"/><Relationship Id="rId220" Type="http://schemas.openxmlformats.org/officeDocument/2006/relationships/customXml" Target="../ink/ink423.xml"/><Relationship Id="rId241" Type="http://schemas.openxmlformats.org/officeDocument/2006/relationships/image" Target="../media/image371.png"/><Relationship Id="rId15" Type="http://schemas.openxmlformats.org/officeDocument/2006/relationships/image" Target="../media/image139.png"/><Relationship Id="rId36" Type="http://schemas.openxmlformats.org/officeDocument/2006/relationships/customXml" Target="../ink/ink331.xml"/><Relationship Id="rId57" Type="http://schemas.openxmlformats.org/officeDocument/2006/relationships/image" Target="../media/image159.png"/><Relationship Id="rId262" Type="http://schemas.openxmlformats.org/officeDocument/2006/relationships/customXml" Target="../ink/ink444.xml"/><Relationship Id="rId283" Type="http://schemas.openxmlformats.org/officeDocument/2006/relationships/image" Target="../media/image392.png"/><Relationship Id="rId318" Type="http://schemas.openxmlformats.org/officeDocument/2006/relationships/image" Target="../media/image409.png"/><Relationship Id="rId78" Type="http://schemas.openxmlformats.org/officeDocument/2006/relationships/customXml" Target="../ink/ink352.xml"/><Relationship Id="rId99" Type="http://schemas.openxmlformats.org/officeDocument/2006/relationships/image" Target="../media/image300.png"/><Relationship Id="rId101" Type="http://schemas.openxmlformats.org/officeDocument/2006/relationships/image" Target="../media/image301.png"/><Relationship Id="rId122" Type="http://schemas.openxmlformats.org/officeDocument/2006/relationships/customXml" Target="../ink/ink374.xml"/><Relationship Id="rId143" Type="http://schemas.openxmlformats.org/officeDocument/2006/relationships/image" Target="../media/image322.png"/><Relationship Id="rId164" Type="http://schemas.openxmlformats.org/officeDocument/2006/relationships/customXml" Target="../ink/ink395.xml"/><Relationship Id="rId185" Type="http://schemas.openxmlformats.org/officeDocument/2006/relationships/image" Target="../media/image343.png"/><Relationship Id="rId9" Type="http://schemas.openxmlformats.org/officeDocument/2006/relationships/image" Target="../media/image136.png"/><Relationship Id="rId210" Type="http://schemas.openxmlformats.org/officeDocument/2006/relationships/customXml" Target="../ink/ink418.xml"/><Relationship Id="rId26" Type="http://schemas.openxmlformats.org/officeDocument/2006/relationships/customXml" Target="../ink/ink326.xml"/><Relationship Id="rId231" Type="http://schemas.openxmlformats.org/officeDocument/2006/relationships/image" Target="../media/image366.png"/><Relationship Id="rId252" Type="http://schemas.openxmlformats.org/officeDocument/2006/relationships/customXml" Target="../ink/ink439.xml"/><Relationship Id="rId273" Type="http://schemas.openxmlformats.org/officeDocument/2006/relationships/image" Target="../media/image387.png"/><Relationship Id="rId294" Type="http://schemas.openxmlformats.org/officeDocument/2006/relationships/customXml" Target="../ink/ink460.xml"/><Relationship Id="rId308" Type="http://schemas.openxmlformats.org/officeDocument/2006/relationships/customXml" Target="../ink/ink467.xml"/><Relationship Id="rId329" Type="http://schemas.openxmlformats.org/officeDocument/2006/relationships/customXml" Target="../ink/ink478.xml"/><Relationship Id="rId47" Type="http://schemas.openxmlformats.org/officeDocument/2006/relationships/image" Target="../media/image154.png"/><Relationship Id="rId68" Type="http://schemas.openxmlformats.org/officeDocument/2006/relationships/customXml" Target="../ink/ink347.xml"/><Relationship Id="rId89" Type="http://schemas.openxmlformats.org/officeDocument/2006/relationships/image" Target="../media/image295.png"/><Relationship Id="rId112" Type="http://schemas.openxmlformats.org/officeDocument/2006/relationships/customXml" Target="../ink/ink369.xml"/><Relationship Id="rId133" Type="http://schemas.openxmlformats.org/officeDocument/2006/relationships/image" Target="../media/image317.png"/><Relationship Id="rId154" Type="http://schemas.openxmlformats.org/officeDocument/2006/relationships/customXml" Target="../ink/ink390.xml"/><Relationship Id="rId175" Type="http://schemas.openxmlformats.org/officeDocument/2006/relationships/image" Target="../media/image338.png"/><Relationship Id="rId196" Type="http://schemas.openxmlformats.org/officeDocument/2006/relationships/customXml" Target="../ink/ink411.xml"/><Relationship Id="rId200" Type="http://schemas.openxmlformats.org/officeDocument/2006/relationships/customXml" Target="../ink/ink413.xml"/><Relationship Id="rId16" Type="http://schemas.openxmlformats.org/officeDocument/2006/relationships/customXml" Target="../ink/ink321.xml"/><Relationship Id="rId221" Type="http://schemas.openxmlformats.org/officeDocument/2006/relationships/image" Target="../media/image361.png"/><Relationship Id="rId242" Type="http://schemas.openxmlformats.org/officeDocument/2006/relationships/customXml" Target="../ink/ink434.xml"/><Relationship Id="rId263" Type="http://schemas.openxmlformats.org/officeDocument/2006/relationships/image" Target="../media/image382.png"/><Relationship Id="rId284" Type="http://schemas.openxmlformats.org/officeDocument/2006/relationships/customXml" Target="../ink/ink455.xml"/><Relationship Id="rId319" Type="http://schemas.openxmlformats.org/officeDocument/2006/relationships/customXml" Target="../ink/ink473.xml"/><Relationship Id="rId37" Type="http://schemas.openxmlformats.org/officeDocument/2006/relationships/image" Target="../media/image149.png"/><Relationship Id="rId58" Type="http://schemas.openxmlformats.org/officeDocument/2006/relationships/customXml" Target="../ink/ink342.xml"/><Relationship Id="rId79" Type="http://schemas.openxmlformats.org/officeDocument/2006/relationships/image" Target="../media/image169.png"/><Relationship Id="rId102" Type="http://schemas.openxmlformats.org/officeDocument/2006/relationships/customXml" Target="../ink/ink364.xml"/><Relationship Id="rId123" Type="http://schemas.openxmlformats.org/officeDocument/2006/relationships/image" Target="../media/image312.png"/><Relationship Id="rId144" Type="http://schemas.openxmlformats.org/officeDocument/2006/relationships/customXml" Target="../ink/ink385.xml"/><Relationship Id="rId330" Type="http://schemas.openxmlformats.org/officeDocument/2006/relationships/image" Target="../media/image415.png"/><Relationship Id="rId90" Type="http://schemas.openxmlformats.org/officeDocument/2006/relationships/customXml" Target="../ink/ink358.xml"/><Relationship Id="rId165" Type="http://schemas.openxmlformats.org/officeDocument/2006/relationships/image" Target="../media/image333.png"/><Relationship Id="rId186" Type="http://schemas.openxmlformats.org/officeDocument/2006/relationships/customXml" Target="../ink/ink406.xml"/><Relationship Id="rId211" Type="http://schemas.openxmlformats.org/officeDocument/2006/relationships/image" Target="../media/image356.png"/><Relationship Id="rId232" Type="http://schemas.openxmlformats.org/officeDocument/2006/relationships/customXml" Target="../ink/ink429.xml"/><Relationship Id="rId253" Type="http://schemas.openxmlformats.org/officeDocument/2006/relationships/image" Target="../media/image377.png"/><Relationship Id="rId274" Type="http://schemas.openxmlformats.org/officeDocument/2006/relationships/customXml" Target="../ink/ink450.xml"/><Relationship Id="rId295" Type="http://schemas.openxmlformats.org/officeDocument/2006/relationships/image" Target="../media/image398.png"/><Relationship Id="rId309" Type="http://schemas.openxmlformats.org/officeDocument/2006/relationships/image" Target="../media/image405.png"/><Relationship Id="rId27" Type="http://schemas.openxmlformats.org/officeDocument/2006/relationships/image" Target="../media/image145.png"/><Relationship Id="rId48" Type="http://schemas.openxmlformats.org/officeDocument/2006/relationships/customXml" Target="../ink/ink337.xml"/><Relationship Id="rId69" Type="http://schemas.openxmlformats.org/officeDocument/2006/relationships/image" Target="../media/image164.png"/><Relationship Id="rId113" Type="http://schemas.openxmlformats.org/officeDocument/2006/relationships/image" Target="../media/image307.png"/><Relationship Id="rId134" Type="http://schemas.openxmlformats.org/officeDocument/2006/relationships/customXml" Target="../ink/ink380.xml"/><Relationship Id="rId320" Type="http://schemas.openxmlformats.org/officeDocument/2006/relationships/image" Target="../media/image410.png"/><Relationship Id="rId80" Type="http://schemas.openxmlformats.org/officeDocument/2006/relationships/customXml" Target="../ink/ink353.xml"/><Relationship Id="rId155" Type="http://schemas.openxmlformats.org/officeDocument/2006/relationships/image" Target="../media/image328.png"/><Relationship Id="rId176" Type="http://schemas.openxmlformats.org/officeDocument/2006/relationships/customXml" Target="../ink/ink401.xml"/><Relationship Id="rId197" Type="http://schemas.openxmlformats.org/officeDocument/2006/relationships/image" Target="../media/image349.png"/><Relationship Id="rId201" Type="http://schemas.openxmlformats.org/officeDocument/2006/relationships/image" Target="../media/image351.png"/><Relationship Id="rId222" Type="http://schemas.openxmlformats.org/officeDocument/2006/relationships/customXml" Target="../ink/ink424.xml"/><Relationship Id="rId243" Type="http://schemas.openxmlformats.org/officeDocument/2006/relationships/image" Target="../media/image372.png"/><Relationship Id="rId264" Type="http://schemas.openxmlformats.org/officeDocument/2006/relationships/customXml" Target="../ink/ink445.xml"/><Relationship Id="rId285" Type="http://schemas.openxmlformats.org/officeDocument/2006/relationships/image" Target="../media/image393.png"/><Relationship Id="rId17" Type="http://schemas.openxmlformats.org/officeDocument/2006/relationships/image" Target="../media/image140.png"/><Relationship Id="rId38" Type="http://schemas.openxmlformats.org/officeDocument/2006/relationships/customXml" Target="../ink/ink332.xml"/><Relationship Id="rId59" Type="http://schemas.openxmlformats.org/officeDocument/2006/relationships/image" Target="../media/image160.png"/><Relationship Id="rId103" Type="http://schemas.openxmlformats.org/officeDocument/2006/relationships/image" Target="../media/image302.png"/><Relationship Id="rId124" Type="http://schemas.openxmlformats.org/officeDocument/2006/relationships/customXml" Target="../ink/ink375.xml"/><Relationship Id="rId310" Type="http://schemas.openxmlformats.org/officeDocument/2006/relationships/customXml" Target="../ink/ink468.xml"/><Relationship Id="rId70" Type="http://schemas.openxmlformats.org/officeDocument/2006/relationships/customXml" Target="../ink/ink348.xml"/><Relationship Id="rId91" Type="http://schemas.openxmlformats.org/officeDocument/2006/relationships/image" Target="../media/image296.png"/><Relationship Id="rId145" Type="http://schemas.openxmlformats.org/officeDocument/2006/relationships/image" Target="../media/image323.png"/><Relationship Id="rId166" Type="http://schemas.openxmlformats.org/officeDocument/2006/relationships/customXml" Target="../ink/ink396.xml"/><Relationship Id="rId187" Type="http://schemas.openxmlformats.org/officeDocument/2006/relationships/image" Target="../media/image344.png"/><Relationship Id="rId331" Type="http://schemas.openxmlformats.org/officeDocument/2006/relationships/customXml" Target="../ink/ink479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19.xml"/><Relationship Id="rId233" Type="http://schemas.openxmlformats.org/officeDocument/2006/relationships/image" Target="../media/image367.png"/><Relationship Id="rId254" Type="http://schemas.openxmlformats.org/officeDocument/2006/relationships/customXml" Target="../ink/ink440.xml"/><Relationship Id="rId28" Type="http://schemas.openxmlformats.org/officeDocument/2006/relationships/customXml" Target="../ink/ink327.xml"/><Relationship Id="rId49" Type="http://schemas.openxmlformats.org/officeDocument/2006/relationships/image" Target="../media/image155.png"/><Relationship Id="rId114" Type="http://schemas.openxmlformats.org/officeDocument/2006/relationships/customXml" Target="../ink/ink370.xml"/><Relationship Id="rId275" Type="http://schemas.openxmlformats.org/officeDocument/2006/relationships/image" Target="../media/image388.png"/><Relationship Id="rId296" Type="http://schemas.openxmlformats.org/officeDocument/2006/relationships/customXml" Target="../ink/ink461.xml"/><Relationship Id="rId300" Type="http://schemas.openxmlformats.org/officeDocument/2006/relationships/customXml" Target="../ink/ink463.xml"/><Relationship Id="rId60" Type="http://schemas.openxmlformats.org/officeDocument/2006/relationships/customXml" Target="../ink/ink343.xml"/><Relationship Id="rId81" Type="http://schemas.openxmlformats.org/officeDocument/2006/relationships/image" Target="../media/image170.png"/><Relationship Id="rId135" Type="http://schemas.openxmlformats.org/officeDocument/2006/relationships/image" Target="../media/image318.png"/><Relationship Id="rId156" Type="http://schemas.openxmlformats.org/officeDocument/2006/relationships/customXml" Target="../ink/ink391.xml"/><Relationship Id="rId177" Type="http://schemas.openxmlformats.org/officeDocument/2006/relationships/image" Target="../media/image339.png"/><Relationship Id="rId198" Type="http://schemas.openxmlformats.org/officeDocument/2006/relationships/customXml" Target="../ink/ink412.xml"/><Relationship Id="rId321" Type="http://schemas.openxmlformats.org/officeDocument/2006/relationships/customXml" Target="../ink/ink474.xml"/><Relationship Id="rId202" Type="http://schemas.openxmlformats.org/officeDocument/2006/relationships/customXml" Target="../ink/ink414.xml"/><Relationship Id="rId223" Type="http://schemas.openxmlformats.org/officeDocument/2006/relationships/image" Target="../media/image362.png"/><Relationship Id="rId244" Type="http://schemas.openxmlformats.org/officeDocument/2006/relationships/customXml" Target="../ink/ink435.xml"/><Relationship Id="rId18" Type="http://schemas.openxmlformats.org/officeDocument/2006/relationships/customXml" Target="../ink/ink322.xml"/><Relationship Id="rId39" Type="http://schemas.openxmlformats.org/officeDocument/2006/relationships/image" Target="../media/image150.png"/><Relationship Id="rId265" Type="http://schemas.openxmlformats.org/officeDocument/2006/relationships/image" Target="../media/image383.png"/><Relationship Id="rId286" Type="http://schemas.openxmlformats.org/officeDocument/2006/relationships/customXml" Target="../ink/ink456.xml"/><Relationship Id="rId50" Type="http://schemas.openxmlformats.org/officeDocument/2006/relationships/customXml" Target="../ink/ink338.xml"/><Relationship Id="rId104" Type="http://schemas.openxmlformats.org/officeDocument/2006/relationships/customXml" Target="../ink/ink365.xml"/><Relationship Id="rId125" Type="http://schemas.openxmlformats.org/officeDocument/2006/relationships/image" Target="../media/image313.png"/><Relationship Id="rId146" Type="http://schemas.openxmlformats.org/officeDocument/2006/relationships/customXml" Target="../ink/ink386.xml"/><Relationship Id="rId167" Type="http://schemas.openxmlformats.org/officeDocument/2006/relationships/image" Target="../media/image334.png"/><Relationship Id="rId188" Type="http://schemas.openxmlformats.org/officeDocument/2006/relationships/customXml" Target="../ink/ink407.xml"/><Relationship Id="rId311" Type="http://schemas.openxmlformats.org/officeDocument/2006/relationships/image" Target="../media/image406.png"/><Relationship Id="rId332" Type="http://schemas.openxmlformats.org/officeDocument/2006/relationships/image" Target="../media/image416.png"/><Relationship Id="rId71" Type="http://schemas.openxmlformats.org/officeDocument/2006/relationships/image" Target="../media/image165.png"/><Relationship Id="rId92" Type="http://schemas.openxmlformats.org/officeDocument/2006/relationships/customXml" Target="../ink/ink359.xml"/><Relationship Id="rId213" Type="http://schemas.openxmlformats.org/officeDocument/2006/relationships/image" Target="../media/image357.png"/><Relationship Id="rId234" Type="http://schemas.openxmlformats.org/officeDocument/2006/relationships/customXml" Target="../ink/ink430.xml"/><Relationship Id="rId2" Type="http://schemas.openxmlformats.org/officeDocument/2006/relationships/customXml" Target="../ink/ink314.xml"/><Relationship Id="rId29" Type="http://schemas.openxmlformats.org/officeDocument/2006/relationships/image" Target="../media/image146.png"/><Relationship Id="rId255" Type="http://schemas.openxmlformats.org/officeDocument/2006/relationships/image" Target="../media/image378.png"/><Relationship Id="rId276" Type="http://schemas.openxmlformats.org/officeDocument/2006/relationships/customXml" Target="../ink/ink451.xml"/><Relationship Id="rId297" Type="http://schemas.openxmlformats.org/officeDocument/2006/relationships/image" Target="../media/image399.png"/><Relationship Id="rId40" Type="http://schemas.openxmlformats.org/officeDocument/2006/relationships/customXml" Target="../ink/ink333.xml"/><Relationship Id="rId115" Type="http://schemas.openxmlformats.org/officeDocument/2006/relationships/image" Target="../media/image308.png"/><Relationship Id="rId136" Type="http://schemas.openxmlformats.org/officeDocument/2006/relationships/customXml" Target="../ink/ink381.xml"/><Relationship Id="rId157" Type="http://schemas.openxmlformats.org/officeDocument/2006/relationships/image" Target="../media/image329.png"/><Relationship Id="rId178" Type="http://schemas.openxmlformats.org/officeDocument/2006/relationships/customXml" Target="../ink/ink402.xml"/><Relationship Id="rId301" Type="http://schemas.openxmlformats.org/officeDocument/2006/relationships/image" Target="../media/image401.png"/><Relationship Id="rId322" Type="http://schemas.openxmlformats.org/officeDocument/2006/relationships/image" Target="../media/image411.png"/><Relationship Id="rId61" Type="http://schemas.openxmlformats.org/officeDocument/2006/relationships/image" Target="../media/image161.png"/><Relationship Id="rId82" Type="http://schemas.openxmlformats.org/officeDocument/2006/relationships/customXml" Target="../ink/ink354.xml"/><Relationship Id="rId199" Type="http://schemas.openxmlformats.org/officeDocument/2006/relationships/image" Target="../media/image350.png"/><Relationship Id="rId203" Type="http://schemas.openxmlformats.org/officeDocument/2006/relationships/image" Target="../media/image352.png"/><Relationship Id="rId19" Type="http://schemas.openxmlformats.org/officeDocument/2006/relationships/image" Target="../media/image141.png"/><Relationship Id="rId224" Type="http://schemas.openxmlformats.org/officeDocument/2006/relationships/customXml" Target="../ink/ink425.xml"/><Relationship Id="rId245" Type="http://schemas.openxmlformats.org/officeDocument/2006/relationships/image" Target="../media/image373.png"/><Relationship Id="rId266" Type="http://schemas.openxmlformats.org/officeDocument/2006/relationships/customXml" Target="../ink/ink446.xml"/><Relationship Id="rId287" Type="http://schemas.openxmlformats.org/officeDocument/2006/relationships/image" Target="../media/image394.png"/><Relationship Id="rId30" Type="http://schemas.openxmlformats.org/officeDocument/2006/relationships/customXml" Target="../ink/ink328.xml"/><Relationship Id="rId105" Type="http://schemas.openxmlformats.org/officeDocument/2006/relationships/image" Target="../media/image303.png"/><Relationship Id="rId126" Type="http://schemas.openxmlformats.org/officeDocument/2006/relationships/customXml" Target="../ink/ink376.xml"/><Relationship Id="rId147" Type="http://schemas.openxmlformats.org/officeDocument/2006/relationships/image" Target="../media/image324.png"/><Relationship Id="rId168" Type="http://schemas.openxmlformats.org/officeDocument/2006/relationships/customXml" Target="../ink/ink397.xml"/><Relationship Id="rId312" Type="http://schemas.openxmlformats.org/officeDocument/2006/relationships/customXml" Target="../ink/ink469.xml"/><Relationship Id="rId51" Type="http://schemas.openxmlformats.org/officeDocument/2006/relationships/image" Target="../media/image156.png"/><Relationship Id="rId72" Type="http://schemas.openxmlformats.org/officeDocument/2006/relationships/customXml" Target="../ink/ink349.xml"/><Relationship Id="rId93" Type="http://schemas.openxmlformats.org/officeDocument/2006/relationships/image" Target="../media/image297.png"/><Relationship Id="rId189" Type="http://schemas.openxmlformats.org/officeDocument/2006/relationships/image" Target="../media/image345.png"/><Relationship Id="rId3" Type="http://schemas.openxmlformats.org/officeDocument/2006/relationships/image" Target="../media/image1.png"/><Relationship Id="rId214" Type="http://schemas.openxmlformats.org/officeDocument/2006/relationships/customXml" Target="../ink/ink420.xml"/><Relationship Id="rId235" Type="http://schemas.openxmlformats.org/officeDocument/2006/relationships/image" Target="../media/image368.png"/><Relationship Id="rId256" Type="http://schemas.openxmlformats.org/officeDocument/2006/relationships/customXml" Target="../ink/ink441.xml"/><Relationship Id="rId277" Type="http://schemas.openxmlformats.org/officeDocument/2006/relationships/image" Target="../media/image389.png"/><Relationship Id="rId298" Type="http://schemas.openxmlformats.org/officeDocument/2006/relationships/customXml" Target="../ink/ink462.xml"/><Relationship Id="rId116" Type="http://schemas.openxmlformats.org/officeDocument/2006/relationships/customXml" Target="../ink/ink371.xml"/><Relationship Id="rId137" Type="http://schemas.openxmlformats.org/officeDocument/2006/relationships/image" Target="../media/image319.png"/><Relationship Id="rId158" Type="http://schemas.openxmlformats.org/officeDocument/2006/relationships/customXml" Target="../ink/ink392.xml"/><Relationship Id="rId302" Type="http://schemas.openxmlformats.org/officeDocument/2006/relationships/customXml" Target="../ink/ink464.xml"/><Relationship Id="rId323" Type="http://schemas.openxmlformats.org/officeDocument/2006/relationships/customXml" Target="../ink/ink475.xml"/><Relationship Id="rId20" Type="http://schemas.openxmlformats.org/officeDocument/2006/relationships/customXml" Target="../ink/ink323.xml"/><Relationship Id="rId41" Type="http://schemas.openxmlformats.org/officeDocument/2006/relationships/image" Target="../media/image151.png"/><Relationship Id="rId62" Type="http://schemas.openxmlformats.org/officeDocument/2006/relationships/customXml" Target="../ink/ink344.xml"/><Relationship Id="rId83" Type="http://schemas.openxmlformats.org/officeDocument/2006/relationships/image" Target="../media/image292.png"/><Relationship Id="rId179" Type="http://schemas.openxmlformats.org/officeDocument/2006/relationships/image" Target="../media/image340.png"/><Relationship Id="rId190" Type="http://schemas.openxmlformats.org/officeDocument/2006/relationships/customXml" Target="../ink/ink408.xml"/><Relationship Id="rId204" Type="http://schemas.openxmlformats.org/officeDocument/2006/relationships/customXml" Target="../ink/ink415.xml"/><Relationship Id="rId225" Type="http://schemas.openxmlformats.org/officeDocument/2006/relationships/image" Target="../media/image363.png"/><Relationship Id="rId246" Type="http://schemas.openxmlformats.org/officeDocument/2006/relationships/customXml" Target="../ink/ink436.xml"/><Relationship Id="rId267" Type="http://schemas.openxmlformats.org/officeDocument/2006/relationships/image" Target="../media/image384.png"/><Relationship Id="rId288" Type="http://schemas.openxmlformats.org/officeDocument/2006/relationships/customXml" Target="../ink/ink457.xml"/><Relationship Id="rId106" Type="http://schemas.openxmlformats.org/officeDocument/2006/relationships/customXml" Target="../ink/ink366.xml"/><Relationship Id="rId127" Type="http://schemas.openxmlformats.org/officeDocument/2006/relationships/image" Target="../media/image314.png"/><Relationship Id="rId313" Type="http://schemas.openxmlformats.org/officeDocument/2006/relationships/image" Target="../media/image407.png"/><Relationship Id="rId10" Type="http://schemas.openxmlformats.org/officeDocument/2006/relationships/customXml" Target="../ink/ink318.xml"/><Relationship Id="rId31" Type="http://schemas.openxmlformats.org/officeDocument/2006/relationships/image" Target="../media/image147.png"/><Relationship Id="rId52" Type="http://schemas.openxmlformats.org/officeDocument/2006/relationships/customXml" Target="../ink/ink339.xml"/><Relationship Id="rId73" Type="http://schemas.openxmlformats.org/officeDocument/2006/relationships/image" Target="../media/image166.png"/><Relationship Id="rId94" Type="http://schemas.openxmlformats.org/officeDocument/2006/relationships/customXml" Target="../ink/ink360.xml"/><Relationship Id="rId148" Type="http://schemas.openxmlformats.org/officeDocument/2006/relationships/customXml" Target="../ink/ink387.xml"/><Relationship Id="rId169" Type="http://schemas.openxmlformats.org/officeDocument/2006/relationships/image" Target="../media/image335.png"/><Relationship Id="rId4" Type="http://schemas.openxmlformats.org/officeDocument/2006/relationships/customXml" Target="../ink/ink315.xml"/><Relationship Id="rId180" Type="http://schemas.openxmlformats.org/officeDocument/2006/relationships/customXml" Target="../ink/ink403.xml"/><Relationship Id="rId215" Type="http://schemas.openxmlformats.org/officeDocument/2006/relationships/image" Target="../media/image358.png"/><Relationship Id="rId236" Type="http://schemas.openxmlformats.org/officeDocument/2006/relationships/customXml" Target="../ink/ink431.xml"/><Relationship Id="rId257" Type="http://schemas.openxmlformats.org/officeDocument/2006/relationships/image" Target="../media/image379.png"/><Relationship Id="rId278" Type="http://schemas.openxmlformats.org/officeDocument/2006/relationships/customXml" Target="../ink/ink452.xml"/><Relationship Id="rId303" Type="http://schemas.openxmlformats.org/officeDocument/2006/relationships/image" Target="../media/image402.png"/><Relationship Id="rId42" Type="http://schemas.openxmlformats.org/officeDocument/2006/relationships/customXml" Target="../ink/ink334.xml"/><Relationship Id="rId84" Type="http://schemas.openxmlformats.org/officeDocument/2006/relationships/customXml" Target="../ink/ink355.xml"/><Relationship Id="rId138" Type="http://schemas.openxmlformats.org/officeDocument/2006/relationships/customXml" Target="../ink/ink382.xml"/><Relationship Id="rId191" Type="http://schemas.openxmlformats.org/officeDocument/2006/relationships/image" Target="../media/image346.png"/><Relationship Id="rId205" Type="http://schemas.openxmlformats.org/officeDocument/2006/relationships/image" Target="../media/image353.png"/><Relationship Id="rId247" Type="http://schemas.openxmlformats.org/officeDocument/2006/relationships/image" Target="../media/image374.png"/><Relationship Id="rId107" Type="http://schemas.openxmlformats.org/officeDocument/2006/relationships/image" Target="../media/image304.png"/><Relationship Id="rId289" Type="http://schemas.openxmlformats.org/officeDocument/2006/relationships/image" Target="../media/image395.png"/><Relationship Id="rId11" Type="http://schemas.openxmlformats.org/officeDocument/2006/relationships/image" Target="../media/image137.png"/><Relationship Id="rId53" Type="http://schemas.openxmlformats.org/officeDocument/2006/relationships/image" Target="../media/image157.png"/><Relationship Id="rId149" Type="http://schemas.openxmlformats.org/officeDocument/2006/relationships/image" Target="../media/image325.png"/><Relationship Id="rId314" Type="http://schemas.openxmlformats.org/officeDocument/2006/relationships/customXml" Target="../ink/ink470.xml"/><Relationship Id="rId95" Type="http://schemas.openxmlformats.org/officeDocument/2006/relationships/image" Target="../media/image298.png"/><Relationship Id="rId160" Type="http://schemas.openxmlformats.org/officeDocument/2006/relationships/customXml" Target="../ink/ink393.xml"/><Relationship Id="rId216" Type="http://schemas.openxmlformats.org/officeDocument/2006/relationships/customXml" Target="../ink/ink421.xml"/><Relationship Id="rId258" Type="http://schemas.openxmlformats.org/officeDocument/2006/relationships/customXml" Target="../ink/ink442.xml"/><Relationship Id="rId22" Type="http://schemas.openxmlformats.org/officeDocument/2006/relationships/customXml" Target="../ink/ink324.xml"/><Relationship Id="rId64" Type="http://schemas.openxmlformats.org/officeDocument/2006/relationships/customXml" Target="../ink/ink345.xml"/><Relationship Id="rId118" Type="http://schemas.openxmlformats.org/officeDocument/2006/relationships/customXml" Target="../ink/ink372.xml"/><Relationship Id="rId325" Type="http://schemas.openxmlformats.org/officeDocument/2006/relationships/customXml" Target="../ink/ink476.xml"/><Relationship Id="rId171" Type="http://schemas.openxmlformats.org/officeDocument/2006/relationships/image" Target="../media/image336.png"/><Relationship Id="rId227" Type="http://schemas.openxmlformats.org/officeDocument/2006/relationships/image" Target="../media/image364.png"/><Relationship Id="rId269" Type="http://schemas.openxmlformats.org/officeDocument/2006/relationships/image" Target="../media/image385.png"/><Relationship Id="rId33" Type="http://schemas.openxmlformats.org/officeDocument/2006/relationships/image" Target="../media/image148.png"/><Relationship Id="rId129" Type="http://schemas.openxmlformats.org/officeDocument/2006/relationships/image" Target="../media/image315.png"/><Relationship Id="rId280" Type="http://schemas.openxmlformats.org/officeDocument/2006/relationships/customXml" Target="../ink/ink453.xml"/><Relationship Id="rId75" Type="http://schemas.openxmlformats.org/officeDocument/2006/relationships/image" Target="../media/image167.png"/><Relationship Id="rId140" Type="http://schemas.openxmlformats.org/officeDocument/2006/relationships/customXml" Target="../ink/ink383.xml"/><Relationship Id="rId182" Type="http://schemas.openxmlformats.org/officeDocument/2006/relationships/customXml" Target="../ink/ink404.xml"/><Relationship Id="rId6" Type="http://schemas.openxmlformats.org/officeDocument/2006/relationships/customXml" Target="../ink/ink316.xml"/><Relationship Id="rId238" Type="http://schemas.openxmlformats.org/officeDocument/2006/relationships/customXml" Target="../ink/ink432.xml"/><Relationship Id="rId291" Type="http://schemas.openxmlformats.org/officeDocument/2006/relationships/image" Target="../media/image396.png"/><Relationship Id="rId305" Type="http://schemas.openxmlformats.org/officeDocument/2006/relationships/image" Target="../media/image403.png"/><Relationship Id="rId44" Type="http://schemas.openxmlformats.org/officeDocument/2006/relationships/customXml" Target="../ink/ink335.xml"/><Relationship Id="rId86" Type="http://schemas.openxmlformats.org/officeDocument/2006/relationships/customXml" Target="../ink/ink356.xml"/><Relationship Id="rId151" Type="http://schemas.openxmlformats.org/officeDocument/2006/relationships/image" Target="../media/image326.png"/><Relationship Id="rId193" Type="http://schemas.openxmlformats.org/officeDocument/2006/relationships/image" Target="../media/image347.png"/><Relationship Id="rId207" Type="http://schemas.openxmlformats.org/officeDocument/2006/relationships/image" Target="../media/image354.png"/><Relationship Id="rId249" Type="http://schemas.openxmlformats.org/officeDocument/2006/relationships/image" Target="../media/image375.png"/><Relationship Id="rId13" Type="http://schemas.openxmlformats.org/officeDocument/2006/relationships/image" Target="../media/image138.png"/><Relationship Id="rId109" Type="http://schemas.openxmlformats.org/officeDocument/2006/relationships/image" Target="../media/image305.png"/><Relationship Id="rId260" Type="http://schemas.openxmlformats.org/officeDocument/2006/relationships/customXml" Target="../ink/ink443.xml"/><Relationship Id="rId316" Type="http://schemas.openxmlformats.org/officeDocument/2006/relationships/customXml" Target="../ink/ink471.xml"/><Relationship Id="rId55" Type="http://schemas.openxmlformats.org/officeDocument/2006/relationships/image" Target="../media/image158.png"/><Relationship Id="rId97" Type="http://schemas.openxmlformats.org/officeDocument/2006/relationships/image" Target="../media/image299.png"/><Relationship Id="rId120" Type="http://schemas.openxmlformats.org/officeDocument/2006/relationships/customXml" Target="../ink/ink373.xml"/><Relationship Id="rId162" Type="http://schemas.openxmlformats.org/officeDocument/2006/relationships/customXml" Target="../ink/ink394.xml"/><Relationship Id="rId218" Type="http://schemas.openxmlformats.org/officeDocument/2006/relationships/customXml" Target="../ink/ink42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38.xml"/><Relationship Id="rId21" Type="http://schemas.openxmlformats.org/officeDocument/2006/relationships/image" Target="../media/image142.png"/><Relationship Id="rId63" Type="http://schemas.openxmlformats.org/officeDocument/2006/relationships/image" Target="../media/image31.png"/><Relationship Id="rId159" Type="http://schemas.openxmlformats.org/officeDocument/2006/relationships/customXml" Target="../ink/ink559.xml"/><Relationship Id="rId170" Type="http://schemas.openxmlformats.org/officeDocument/2006/relationships/image" Target="../media/image459.png"/><Relationship Id="rId226" Type="http://schemas.openxmlformats.org/officeDocument/2006/relationships/image" Target="../media/image487.png"/><Relationship Id="rId268" Type="http://schemas.openxmlformats.org/officeDocument/2006/relationships/image" Target="../media/image508.png"/><Relationship Id="rId11" Type="http://schemas.openxmlformats.org/officeDocument/2006/relationships/image" Target="../media/image137.png"/><Relationship Id="rId32" Type="http://schemas.openxmlformats.org/officeDocument/2006/relationships/customXml" Target="../ink/ink495.xml"/><Relationship Id="rId53" Type="http://schemas.openxmlformats.org/officeDocument/2006/relationships/image" Target="../media/image157.png"/><Relationship Id="rId74" Type="http://schemas.openxmlformats.org/officeDocument/2006/relationships/customXml" Target="../ink/ink516.xml"/><Relationship Id="rId128" Type="http://schemas.openxmlformats.org/officeDocument/2006/relationships/image" Target="../media/image438.png"/><Relationship Id="rId149" Type="http://schemas.openxmlformats.org/officeDocument/2006/relationships/customXml" Target="../ink/ink554.xml"/><Relationship Id="rId5" Type="http://schemas.openxmlformats.org/officeDocument/2006/relationships/image" Target="../media/image134.png"/><Relationship Id="rId95" Type="http://schemas.openxmlformats.org/officeDocument/2006/relationships/customXml" Target="../ink/ink527.xml"/><Relationship Id="rId160" Type="http://schemas.openxmlformats.org/officeDocument/2006/relationships/image" Target="../media/image454.png"/><Relationship Id="rId181" Type="http://schemas.openxmlformats.org/officeDocument/2006/relationships/customXml" Target="../ink/ink570.xml"/><Relationship Id="rId216" Type="http://schemas.openxmlformats.org/officeDocument/2006/relationships/image" Target="../media/image482.png"/><Relationship Id="rId237" Type="http://schemas.openxmlformats.org/officeDocument/2006/relationships/customXml" Target="../ink/ink598.xml"/><Relationship Id="rId258" Type="http://schemas.openxmlformats.org/officeDocument/2006/relationships/image" Target="../media/image503.png"/><Relationship Id="rId22" Type="http://schemas.openxmlformats.org/officeDocument/2006/relationships/customXml" Target="../ink/ink490.xml"/><Relationship Id="rId43" Type="http://schemas.openxmlformats.org/officeDocument/2006/relationships/image" Target="../media/image152.png"/><Relationship Id="rId64" Type="http://schemas.openxmlformats.org/officeDocument/2006/relationships/customXml" Target="../ink/ink511.xml"/><Relationship Id="rId118" Type="http://schemas.openxmlformats.org/officeDocument/2006/relationships/image" Target="../media/image433.png"/><Relationship Id="rId139" Type="http://schemas.openxmlformats.org/officeDocument/2006/relationships/customXml" Target="../ink/ink549.xml"/><Relationship Id="rId85" Type="http://schemas.openxmlformats.org/officeDocument/2006/relationships/customXml" Target="../ink/ink522.xml"/><Relationship Id="rId150" Type="http://schemas.openxmlformats.org/officeDocument/2006/relationships/image" Target="../media/image449.png"/><Relationship Id="rId171" Type="http://schemas.openxmlformats.org/officeDocument/2006/relationships/customXml" Target="../ink/ink565.xml"/><Relationship Id="rId192" Type="http://schemas.openxmlformats.org/officeDocument/2006/relationships/image" Target="../media/image470.png"/><Relationship Id="rId206" Type="http://schemas.openxmlformats.org/officeDocument/2006/relationships/image" Target="../media/image477.png"/><Relationship Id="rId227" Type="http://schemas.openxmlformats.org/officeDocument/2006/relationships/customXml" Target="../ink/ink593.xml"/><Relationship Id="rId248" Type="http://schemas.openxmlformats.org/officeDocument/2006/relationships/image" Target="../media/image498.png"/><Relationship Id="rId269" Type="http://schemas.openxmlformats.org/officeDocument/2006/relationships/customXml" Target="../ink/ink614.xml"/><Relationship Id="rId12" Type="http://schemas.openxmlformats.org/officeDocument/2006/relationships/customXml" Target="../ink/ink485.xml"/><Relationship Id="rId33" Type="http://schemas.openxmlformats.org/officeDocument/2006/relationships/image" Target="../media/image148.png"/><Relationship Id="rId108" Type="http://schemas.openxmlformats.org/officeDocument/2006/relationships/image" Target="../media/image428.png"/><Relationship Id="rId129" Type="http://schemas.openxmlformats.org/officeDocument/2006/relationships/customXml" Target="../ink/ink544.xml"/><Relationship Id="rId54" Type="http://schemas.openxmlformats.org/officeDocument/2006/relationships/customXml" Target="../ink/ink506.xml"/><Relationship Id="rId75" Type="http://schemas.openxmlformats.org/officeDocument/2006/relationships/image" Target="../media/image167.png"/><Relationship Id="rId96" Type="http://schemas.openxmlformats.org/officeDocument/2006/relationships/image" Target="../media/image422.png"/><Relationship Id="rId140" Type="http://schemas.openxmlformats.org/officeDocument/2006/relationships/image" Target="../media/image444.png"/><Relationship Id="rId161" Type="http://schemas.openxmlformats.org/officeDocument/2006/relationships/customXml" Target="../ink/ink560.xml"/><Relationship Id="rId182" Type="http://schemas.openxmlformats.org/officeDocument/2006/relationships/image" Target="../media/image465.png"/><Relationship Id="rId217" Type="http://schemas.openxmlformats.org/officeDocument/2006/relationships/customXml" Target="../ink/ink588.xml"/><Relationship Id="rId6" Type="http://schemas.openxmlformats.org/officeDocument/2006/relationships/customXml" Target="../ink/ink482.xml"/><Relationship Id="rId238" Type="http://schemas.openxmlformats.org/officeDocument/2006/relationships/image" Target="../media/image493.png"/><Relationship Id="rId259" Type="http://schemas.openxmlformats.org/officeDocument/2006/relationships/customXml" Target="../ink/ink609.xml"/><Relationship Id="rId23" Type="http://schemas.openxmlformats.org/officeDocument/2006/relationships/image" Target="../media/image143.png"/><Relationship Id="rId119" Type="http://schemas.openxmlformats.org/officeDocument/2006/relationships/customXml" Target="../ink/ink539.xml"/><Relationship Id="rId270" Type="http://schemas.openxmlformats.org/officeDocument/2006/relationships/image" Target="../media/image509.png"/><Relationship Id="rId44" Type="http://schemas.openxmlformats.org/officeDocument/2006/relationships/customXml" Target="../ink/ink501.xml"/><Relationship Id="rId65" Type="http://schemas.openxmlformats.org/officeDocument/2006/relationships/image" Target="../media/image162.png"/><Relationship Id="rId86" Type="http://schemas.openxmlformats.org/officeDocument/2006/relationships/image" Target="../media/image417.png"/><Relationship Id="rId130" Type="http://schemas.openxmlformats.org/officeDocument/2006/relationships/image" Target="../media/image439.png"/><Relationship Id="rId151" Type="http://schemas.openxmlformats.org/officeDocument/2006/relationships/customXml" Target="../ink/ink555.xml"/><Relationship Id="rId172" Type="http://schemas.openxmlformats.org/officeDocument/2006/relationships/image" Target="../media/image460.png"/><Relationship Id="rId193" Type="http://schemas.openxmlformats.org/officeDocument/2006/relationships/customXml" Target="../ink/ink576.xml"/><Relationship Id="rId207" Type="http://schemas.openxmlformats.org/officeDocument/2006/relationships/customXml" Target="../ink/ink583.xml"/><Relationship Id="rId228" Type="http://schemas.openxmlformats.org/officeDocument/2006/relationships/image" Target="../media/image488.png"/><Relationship Id="rId249" Type="http://schemas.openxmlformats.org/officeDocument/2006/relationships/customXml" Target="../ink/ink604.xml"/><Relationship Id="rId13" Type="http://schemas.openxmlformats.org/officeDocument/2006/relationships/image" Target="../media/image138.png"/><Relationship Id="rId109" Type="http://schemas.openxmlformats.org/officeDocument/2006/relationships/customXml" Target="../ink/ink534.xml"/><Relationship Id="rId260" Type="http://schemas.openxmlformats.org/officeDocument/2006/relationships/image" Target="../media/image504.png"/><Relationship Id="rId34" Type="http://schemas.openxmlformats.org/officeDocument/2006/relationships/customXml" Target="../ink/ink496.xml"/><Relationship Id="rId55" Type="http://schemas.openxmlformats.org/officeDocument/2006/relationships/image" Target="../media/image158.png"/><Relationship Id="rId76" Type="http://schemas.openxmlformats.org/officeDocument/2006/relationships/customXml" Target="../ink/ink517.xml"/><Relationship Id="rId97" Type="http://schemas.openxmlformats.org/officeDocument/2006/relationships/customXml" Target="../ink/ink528.xml"/><Relationship Id="rId120" Type="http://schemas.openxmlformats.org/officeDocument/2006/relationships/image" Target="../media/image434.png"/><Relationship Id="rId141" Type="http://schemas.openxmlformats.org/officeDocument/2006/relationships/customXml" Target="../ink/ink550.xml"/><Relationship Id="rId7" Type="http://schemas.openxmlformats.org/officeDocument/2006/relationships/image" Target="../media/image135.png"/><Relationship Id="rId162" Type="http://schemas.openxmlformats.org/officeDocument/2006/relationships/image" Target="../media/image455.png"/><Relationship Id="rId183" Type="http://schemas.openxmlformats.org/officeDocument/2006/relationships/customXml" Target="../ink/ink571.xml"/><Relationship Id="rId218" Type="http://schemas.openxmlformats.org/officeDocument/2006/relationships/image" Target="../media/image483.png"/><Relationship Id="rId239" Type="http://schemas.openxmlformats.org/officeDocument/2006/relationships/customXml" Target="../ink/ink599.xml"/><Relationship Id="rId250" Type="http://schemas.openxmlformats.org/officeDocument/2006/relationships/image" Target="../media/image499.png"/><Relationship Id="rId24" Type="http://schemas.openxmlformats.org/officeDocument/2006/relationships/customXml" Target="../ink/ink491.xml"/><Relationship Id="rId45" Type="http://schemas.openxmlformats.org/officeDocument/2006/relationships/image" Target="../media/image153.png"/><Relationship Id="rId66" Type="http://schemas.openxmlformats.org/officeDocument/2006/relationships/customXml" Target="../ink/ink512.xml"/><Relationship Id="rId87" Type="http://schemas.openxmlformats.org/officeDocument/2006/relationships/customXml" Target="../ink/ink523.xml"/><Relationship Id="rId110" Type="http://schemas.openxmlformats.org/officeDocument/2006/relationships/image" Target="../media/image429.png"/><Relationship Id="rId131" Type="http://schemas.openxmlformats.org/officeDocument/2006/relationships/customXml" Target="../ink/ink545.xml"/><Relationship Id="rId152" Type="http://schemas.openxmlformats.org/officeDocument/2006/relationships/image" Target="../media/image450.png"/><Relationship Id="rId173" Type="http://schemas.openxmlformats.org/officeDocument/2006/relationships/customXml" Target="../ink/ink566.xml"/><Relationship Id="rId194" Type="http://schemas.openxmlformats.org/officeDocument/2006/relationships/image" Target="../media/image471.png"/><Relationship Id="rId208" Type="http://schemas.openxmlformats.org/officeDocument/2006/relationships/image" Target="../media/image478.png"/><Relationship Id="rId229" Type="http://schemas.openxmlformats.org/officeDocument/2006/relationships/customXml" Target="../ink/ink594.xml"/><Relationship Id="rId240" Type="http://schemas.openxmlformats.org/officeDocument/2006/relationships/image" Target="../media/image494.png"/><Relationship Id="rId261" Type="http://schemas.openxmlformats.org/officeDocument/2006/relationships/customXml" Target="../ink/ink610.xml"/><Relationship Id="rId14" Type="http://schemas.openxmlformats.org/officeDocument/2006/relationships/customXml" Target="../ink/ink486.xml"/><Relationship Id="rId35" Type="http://schemas.openxmlformats.org/officeDocument/2006/relationships/image" Target="../media/image17.png"/><Relationship Id="rId56" Type="http://schemas.openxmlformats.org/officeDocument/2006/relationships/customXml" Target="../ink/ink507.xml"/><Relationship Id="rId77" Type="http://schemas.openxmlformats.org/officeDocument/2006/relationships/image" Target="../media/image168.png"/><Relationship Id="rId100" Type="http://schemas.openxmlformats.org/officeDocument/2006/relationships/image" Target="../media/image424.png"/><Relationship Id="rId8" Type="http://schemas.openxmlformats.org/officeDocument/2006/relationships/customXml" Target="../ink/ink483.xml"/><Relationship Id="rId98" Type="http://schemas.openxmlformats.org/officeDocument/2006/relationships/image" Target="../media/image423.png"/><Relationship Id="rId121" Type="http://schemas.openxmlformats.org/officeDocument/2006/relationships/customXml" Target="../ink/ink540.xml"/><Relationship Id="rId142" Type="http://schemas.openxmlformats.org/officeDocument/2006/relationships/image" Target="../media/image445.png"/><Relationship Id="rId163" Type="http://schemas.openxmlformats.org/officeDocument/2006/relationships/customXml" Target="../ink/ink561.xml"/><Relationship Id="rId184" Type="http://schemas.openxmlformats.org/officeDocument/2006/relationships/image" Target="../media/image466.png"/><Relationship Id="rId219" Type="http://schemas.openxmlformats.org/officeDocument/2006/relationships/customXml" Target="../ink/ink589.xml"/><Relationship Id="rId230" Type="http://schemas.openxmlformats.org/officeDocument/2006/relationships/image" Target="../media/image489.png"/><Relationship Id="rId251" Type="http://schemas.openxmlformats.org/officeDocument/2006/relationships/customXml" Target="../ink/ink605.xml"/><Relationship Id="rId25" Type="http://schemas.openxmlformats.org/officeDocument/2006/relationships/image" Target="../media/image144.png"/><Relationship Id="rId46" Type="http://schemas.openxmlformats.org/officeDocument/2006/relationships/customXml" Target="../ink/ink502.xml"/><Relationship Id="rId67" Type="http://schemas.openxmlformats.org/officeDocument/2006/relationships/image" Target="../media/image163.png"/><Relationship Id="rId88" Type="http://schemas.openxmlformats.org/officeDocument/2006/relationships/image" Target="../media/image418.png"/><Relationship Id="rId111" Type="http://schemas.openxmlformats.org/officeDocument/2006/relationships/customXml" Target="../ink/ink535.xml"/><Relationship Id="rId132" Type="http://schemas.openxmlformats.org/officeDocument/2006/relationships/image" Target="../media/image440.png"/><Relationship Id="rId153" Type="http://schemas.openxmlformats.org/officeDocument/2006/relationships/customXml" Target="../ink/ink556.xml"/><Relationship Id="rId174" Type="http://schemas.openxmlformats.org/officeDocument/2006/relationships/image" Target="../media/image461.png"/><Relationship Id="rId195" Type="http://schemas.openxmlformats.org/officeDocument/2006/relationships/customXml" Target="../ink/ink577.xml"/><Relationship Id="rId209" Type="http://schemas.openxmlformats.org/officeDocument/2006/relationships/customXml" Target="../ink/ink584.xml"/><Relationship Id="rId220" Type="http://schemas.openxmlformats.org/officeDocument/2006/relationships/image" Target="../media/image484.png"/><Relationship Id="rId241" Type="http://schemas.openxmlformats.org/officeDocument/2006/relationships/customXml" Target="../ink/ink600.xml"/><Relationship Id="rId15" Type="http://schemas.openxmlformats.org/officeDocument/2006/relationships/image" Target="../media/image139.png"/><Relationship Id="rId36" Type="http://schemas.openxmlformats.org/officeDocument/2006/relationships/customXml" Target="../ink/ink497.xml"/><Relationship Id="rId57" Type="http://schemas.openxmlformats.org/officeDocument/2006/relationships/image" Target="../media/image159.png"/><Relationship Id="rId262" Type="http://schemas.openxmlformats.org/officeDocument/2006/relationships/image" Target="../media/image505.png"/><Relationship Id="rId78" Type="http://schemas.openxmlformats.org/officeDocument/2006/relationships/customXml" Target="../ink/ink518.xml"/><Relationship Id="rId99" Type="http://schemas.openxmlformats.org/officeDocument/2006/relationships/customXml" Target="../ink/ink529.xml"/><Relationship Id="rId101" Type="http://schemas.openxmlformats.org/officeDocument/2006/relationships/customXml" Target="../ink/ink530.xml"/><Relationship Id="rId122" Type="http://schemas.openxmlformats.org/officeDocument/2006/relationships/image" Target="../media/image435.png"/><Relationship Id="rId143" Type="http://schemas.openxmlformats.org/officeDocument/2006/relationships/customXml" Target="../ink/ink551.xml"/><Relationship Id="rId164" Type="http://schemas.openxmlformats.org/officeDocument/2006/relationships/image" Target="../media/image456.png"/><Relationship Id="rId185" Type="http://schemas.openxmlformats.org/officeDocument/2006/relationships/customXml" Target="../ink/ink572.xml"/><Relationship Id="rId9" Type="http://schemas.openxmlformats.org/officeDocument/2006/relationships/image" Target="../media/image136.png"/><Relationship Id="rId210" Type="http://schemas.openxmlformats.org/officeDocument/2006/relationships/image" Target="../media/image479.png"/><Relationship Id="rId26" Type="http://schemas.openxmlformats.org/officeDocument/2006/relationships/customXml" Target="../ink/ink492.xml"/><Relationship Id="rId231" Type="http://schemas.openxmlformats.org/officeDocument/2006/relationships/customXml" Target="../ink/ink595.xml"/><Relationship Id="rId252" Type="http://schemas.openxmlformats.org/officeDocument/2006/relationships/image" Target="../media/image500.png"/><Relationship Id="rId47" Type="http://schemas.openxmlformats.org/officeDocument/2006/relationships/image" Target="../media/image154.png"/><Relationship Id="rId68" Type="http://schemas.openxmlformats.org/officeDocument/2006/relationships/customXml" Target="../ink/ink513.xml"/><Relationship Id="rId89" Type="http://schemas.openxmlformats.org/officeDocument/2006/relationships/customXml" Target="../ink/ink524.xml"/><Relationship Id="rId112" Type="http://schemas.openxmlformats.org/officeDocument/2006/relationships/image" Target="../media/image430.png"/><Relationship Id="rId133" Type="http://schemas.openxmlformats.org/officeDocument/2006/relationships/customXml" Target="../ink/ink546.xml"/><Relationship Id="rId154" Type="http://schemas.openxmlformats.org/officeDocument/2006/relationships/image" Target="../media/image451.png"/><Relationship Id="rId175" Type="http://schemas.openxmlformats.org/officeDocument/2006/relationships/customXml" Target="../ink/ink567.xml"/><Relationship Id="rId196" Type="http://schemas.openxmlformats.org/officeDocument/2006/relationships/image" Target="../media/image472.png"/><Relationship Id="rId200" Type="http://schemas.openxmlformats.org/officeDocument/2006/relationships/image" Target="../media/image474.png"/><Relationship Id="rId16" Type="http://schemas.openxmlformats.org/officeDocument/2006/relationships/customXml" Target="../ink/ink487.xml"/><Relationship Id="rId221" Type="http://schemas.openxmlformats.org/officeDocument/2006/relationships/customXml" Target="../ink/ink590.xml"/><Relationship Id="rId242" Type="http://schemas.openxmlformats.org/officeDocument/2006/relationships/image" Target="../media/image495.png"/><Relationship Id="rId263" Type="http://schemas.openxmlformats.org/officeDocument/2006/relationships/customXml" Target="../ink/ink611.xml"/><Relationship Id="rId37" Type="http://schemas.openxmlformats.org/officeDocument/2006/relationships/image" Target="../media/image149.png"/><Relationship Id="rId58" Type="http://schemas.openxmlformats.org/officeDocument/2006/relationships/customXml" Target="../ink/ink508.xml"/><Relationship Id="rId79" Type="http://schemas.openxmlformats.org/officeDocument/2006/relationships/image" Target="../media/image169.png"/><Relationship Id="rId102" Type="http://schemas.openxmlformats.org/officeDocument/2006/relationships/image" Target="../media/image425.png"/><Relationship Id="rId123" Type="http://schemas.openxmlformats.org/officeDocument/2006/relationships/customXml" Target="../ink/ink541.xml"/><Relationship Id="rId144" Type="http://schemas.openxmlformats.org/officeDocument/2006/relationships/image" Target="../media/image446.png"/><Relationship Id="rId90" Type="http://schemas.openxmlformats.org/officeDocument/2006/relationships/image" Target="../media/image419.png"/><Relationship Id="rId165" Type="http://schemas.openxmlformats.org/officeDocument/2006/relationships/customXml" Target="../ink/ink562.xml"/><Relationship Id="rId186" Type="http://schemas.openxmlformats.org/officeDocument/2006/relationships/image" Target="../media/image467.png"/><Relationship Id="rId211" Type="http://schemas.openxmlformats.org/officeDocument/2006/relationships/customXml" Target="../ink/ink585.xml"/><Relationship Id="rId232" Type="http://schemas.openxmlformats.org/officeDocument/2006/relationships/image" Target="../media/image490.png"/><Relationship Id="rId253" Type="http://schemas.openxmlformats.org/officeDocument/2006/relationships/customXml" Target="../ink/ink606.xml"/><Relationship Id="rId27" Type="http://schemas.openxmlformats.org/officeDocument/2006/relationships/image" Target="../media/image145.png"/><Relationship Id="rId48" Type="http://schemas.openxmlformats.org/officeDocument/2006/relationships/customXml" Target="../ink/ink503.xml"/><Relationship Id="rId69" Type="http://schemas.openxmlformats.org/officeDocument/2006/relationships/image" Target="../media/image164.png"/><Relationship Id="rId113" Type="http://schemas.openxmlformats.org/officeDocument/2006/relationships/customXml" Target="../ink/ink536.xml"/><Relationship Id="rId134" Type="http://schemas.openxmlformats.org/officeDocument/2006/relationships/image" Target="../media/image441.png"/><Relationship Id="rId80" Type="http://schemas.openxmlformats.org/officeDocument/2006/relationships/customXml" Target="../ink/ink519.xml"/><Relationship Id="rId155" Type="http://schemas.openxmlformats.org/officeDocument/2006/relationships/customXml" Target="../ink/ink557.xml"/><Relationship Id="rId176" Type="http://schemas.openxmlformats.org/officeDocument/2006/relationships/image" Target="../media/image462.png"/><Relationship Id="rId197" Type="http://schemas.openxmlformats.org/officeDocument/2006/relationships/customXml" Target="../ink/ink578.xml"/><Relationship Id="rId201" Type="http://schemas.openxmlformats.org/officeDocument/2006/relationships/customXml" Target="../ink/ink580.xml"/><Relationship Id="rId222" Type="http://schemas.openxmlformats.org/officeDocument/2006/relationships/image" Target="../media/image485.png"/><Relationship Id="rId243" Type="http://schemas.openxmlformats.org/officeDocument/2006/relationships/customXml" Target="../ink/ink601.xml"/><Relationship Id="rId264" Type="http://schemas.openxmlformats.org/officeDocument/2006/relationships/image" Target="../media/image506.png"/><Relationship Id="rId17" Type="http://schemas.openxmlformats.org/officeDocument/2006/relationships/image" Target="../media/image140.png"/><Relationship Id="rId38" Type="http://schemas.openxmlformats.org/officeDocument/2006/relationships/customXml" Target="../ink/ink498.xml"/><Relationship Id="rId59" Type="http://schemas.openxmlformats.org/officeDocument/2006/relationships/image" Target="../media/image160.png"/><Relationship Id="rId103" Type="http://schemas.openxmlformats.org/officeDocument/2006/relationships/customXml" Target="../ink/ink531.xml"/><Relationship Id="rId124" Type="http://schemas.openxmlformats.org/officeDocument/2006/relationships/image" Target="../media/image436.png"/><Relationship Id="rId70" Type="http://schemas.openxmlformats.org/officeDocument/2006/relationships/customXml" Target="../ink/ink514.xml"/><Relationship Id="rId91" Type="http://schemas.openxmlformats.org/officeDocument/2006/relationships/customXml" Target="../ink/ink525.xml"/><Relationship Id="rId145" Type="http://schemas.openxmlformats.org/officeDocument/2006/relationships/customXml" Target="../ink/ink552.xml"/><Relationship Id="rId166" Type="http://schemas.openxmlformats.org/officeDocument/2006/relationships/image" Target="../media/image457.png"/><Relationship Id="rId187" Type="http://schemas.openxmlformats.org/officeDocument/2006/relationships/customXml" Target="../ink/ink573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480.png"/><Relationship Id="rId233" Type="http://schemas.openxmlformats.org/officeDocument/2006/relationships/customXml" Target="../ink/ink596.xml"/><Relationship Id="rId254" Type="http://schemas.openxmlformats.org/officeDocument/2006/relationships/image" Target="../media/image501.png"/><Relationship Id="rId28" Type="http://schemas.openxmlformats.org/officeDocument/2006/relationships/customXml" Target="../ink/ink493.xml"/><Relationship Id="rId49" Type="http://schemas.openxmlformats.org/officeDocument/2006/relationships/image" Target="../media/image155.png"/><Relationship Id="rId114" Type="http://schemas.openxmlformats.org/officeDocument/2006/relationships/image" Target="../media/image431.png"/><Relationship Id="rId60" Type="http://schemas.openxmlformats.org/officeDocument/2006/relationships/customXml" Target="../ink/ink509.xml"/><Relationship Id="rId81" Type="http://schemas.openxmlformats.org/officeDocument/2006/relationships/image" Target="../media/image170.png"/><Relationship Id="rId135" Type="http://schemas.openxmlformats.org/officeDocument/2006/relationships/customXml" Target="../ink/ink547.xml"/><Relationship Id="rId156" Type="http://schemas.openxmlformats.org/officeDocument/2006/relationships/image" Target="../media/image452.png"/><Relationship Id="rId177" Type="http://schemas.openxmlformats.org/officeDocument/2006/relationships/customXml" Target="../ink/ink568.xml"/><Relationship Id="rId198" Type="http://schemas.openxmlformats.org/officeDocument/2006/relationships/image" Target="../media/image473.png"/><Relationship Id="rId202" Type="http://schemas.openxmlformats.org/officeDocument/2006/relationships/image" Target="../media/image475.png"/><Relationship Id="rId223" Type="http://schemas.openxmlformats.org/officeDocument/2006/relationships/customXml" Target="../ink/ink591.xml"/><Relationship Id="rId244" Type="http://schemas.openxmlformats.org/officeDocument/2006/relationships/image" Target="../media/image496.png"/><Relationship Id="rId18" Type="http://schemas.openxmlformats.org/officeDocument/2006/relationships/customXml" Target="../ink/ink488.xml"/><Relationship Id="rId39" Type="http://schemas.openxmlformats.org/officeDocument/2006/relationships/image" Target="../media/image150.png"/><Relationship Id="rId265" Type="http://schemas.openxmlformats.org/officeDocument/2006/relationships/customXml" Target="../ink/ink612.xml"/><Relationship Id="rId50" Type="http://schemas.openxmlformats.org/officeDocument/2006/relationships/customXml" Target="../ink/ink504.xml"/><Relationship Id="rId104" Type="http://schemas.openxmlformats.org/officeDocument/2006/relationships/image" Target="../media/image426.png"/><Relationship Id="rId125" Type="http://schemas.openxmlformats.org/officeDocument/2006/relationships/customXml" Target="../ink/ink542.xml"/><Relationship Id="rId146" Type="http://schemas.openxmlformats.org/officeDocument/2006/relationships/image" Target="../media/image447.png"/><Relationship Id="rId167" Type="http://schemas.openxmlformats.org/officeDocument/2006/relationships/customXml" Target="../ink/ink563.xml"/><Relationship Id="rId188" Type="http://schemas.openxmlformats.org/officeDocument/2006/relationships/image" Target="../media/image468.png"/><Relationship Id="rId71" Type="http://schemas.openxmlformats.org/officeDocument/2006/relationships/image" Target="../media/image165.png"/><Relationship Id="rId92" Type="http://schemas.openxmlformats.org/officeDocument/2006/relationships/image" Target="../media/image420.png"/><Relationship Id="rId213" Type="http://schemas.openxmlformats.org/officeDocument/2006/relationships/customXml" Target="../ink/ink586.xml"/><Relationship Id="rId234" Type="http://schemas.openxmlformats.org/officeDocument/2006/relationships/image" Target="../media/image491.png"/><Relationship Id="rId2" Type="http://schemas.openxmlformats.org/officeDocument/2006/relationships/customXml" Target="../ink/ink480.xml"/><Relationship Id="rId29" Type="http://schemas.openxmlformats.org/officeDocument/2006/relationships/image" Target="../media/image146.png"/><Relationship Id="rId255" Type="http://schemas.openxmlformats.org/officeDocument/2006/relationships/customXml" Target="../ink/ink607.xml"/><Relationship Id="rId40" Type="http://schemas.openxmlformats.org/officeDocument/2006/relationships/customXml" Target="../ink/ink499.xml"/><Relationship Id="rId115" Type="http://schemas.openxmlformats.org/officeDocument/2006/relationships/customXml" Target="../ink/ink537.xml"/><Relationship Id="rId136" Type="http://schemas.openxmlformats.org/officeDocument/2006/relationships/image" Target="../media/image442.png"/><Relationship Id="rId157" Type="http://schemas.openxmlformats.org/officeDocument/2006/relationships/customXml" Target="../ink/ink558.xml"/><Relationship Id="rId178" Type="http://schemas.openxmlformats.org/officeDocument/2006/relationships/image" Target="../media/image463.png"/><Relationship Id="rId61" Type="http://schemas.openxmlformats.org/officeDocument/2006/relationships/image" Target="../media/image161.png"/><Relationship Id="rId82" Type="http://schemas.openxmlformats.org/officeDocument/2006/relationships/customXml" Target="../ink/ink520.xml"/><Relationship Id="rId199" Type="http://schemas.openxmlformats.org/officeDocument/2006/relationships/customXml" Target="../ink/ink579.xml"/><Relationship Id="rId203" Type="http://schemas.openxmlformats.org/officeDocument/2006/relationships/customXml" Target="../ink/ink581.xml"/><Relationship Id="rId19" Type="http://schemas.openxmlformats.org/officeDocument/2006/relationships/image" Target="../media/image141.png"/><Relationship Id="rId224" Type="http://schemas.openxmlformats.org/officeDocument/2006/relationships/image" Target="../media/image486.png"/><Relationship Id="rId245" Type="http://schemas.openxmlformats.org/officeDocument/2006/relationships/customXml" Target="../ink/ink602.xml"/><Relationship Id="rId266" Type="http://schemas.openxmlformats.org/officeDocument/2006/relationships/image" Target="../media/image507.png"/><Relationship Id="rId30" Type="http://schemas.openxmlformats.org/officeDocument/2006/relationships/customXml" Target="../ink/ink494.xml"/><Relationship Id="rId105" Type="http://schemas.openxmlformats.org/officeDocument/2006/relationships/customXml" Target="../ink/ink532.xml"/><Relationship Id="rId126" Type="http://schemas.openxmlformats.org/officeDocument/2006/relationships/image" Target="../media/image437.png"/><Relationship Id="rId147" Type="http://schemas.openxmlformats.org/officeDocument/2006/relationships/customXml" Target="../ink/ink553.xml"/><Relationship Id="rId168" Type="http://schemas.openxmlformats.org/officeDocument/2006/relationships/image" Target="../media/image458.png"/><Relationship Id="rId51" Type="http://schemas.openxmlformats.org/officeDocument/2006/relationships/image" Target="../media/image156.png"/><Relationship Id="rId72" Type="http://schemas.openxmlformats.org/officeDocument/2006/relationships/customXml" Target="../ink/ink515.xml"/><Relationship Id="rId93" Type="http://schemas.openxmlformats.org/officeDocument/2006/relationships/customXml" Target="../ink/ink526.xml"/><Relationship Id="rId189" Type="http://schemas.openxmlformats.org/officeDocument/2006/relationships/customXml" Target="../ink/ink574.xml"/><Relationship Id="rId3" Type="http://schemas.openxmlformats.org/officeDocument/2006/relationships/image" Target="../media/image1.png"/><Relationship Id="rId214" Type="http://schemas.openxmlformats.org/officeDocument/2006/relationships/image" Target="../media/image481.png"/><Relationship Id="rId235" Type="http://schemas.openxmlformats.org/officeDocument/2006/relationships/customXml" Target="../ink/ink597.xml"/><Relationship Id="rId256" Type="http://schemas.openxmlformats.org/officeDocument/2006/relationships/image" Target="../media/image502.png"/><Relationship Id="rId116" Type="http://schemas.openxmlformats.org/officeDocument/2006/relationships/image" Target="../media/image432.png"/><Relationship Id="rId137" Type="http://schemas.openxmlformats.org/officeDocument/2006/relationships/customXml" Target="../ink/ink548.xml"/><Relationship Id="rId158" Type="http://schemas.openxmlformats.org/officeDocument/2006/relationships/image" Target="../media/image453.png"/><Relationship Id="rId20" Type="http://schemas.openxmlformats.org/officeDocument/2006/relationships/customXml" Target="../ink/ink489.xml"/><Relationship Id="rId41" Type="http://schemas.openxmlformats.org/officeDocument/2006/relationships/image" Target="../media/image151.png"/><Relationship Id="rId62" Type="http://schemas.openxmlformats.org/officeDocument/2006/relationships/customXml" Target="../ink/ink510.xml"/><Relationship Id="rId83" Type="http://schemas.openxmlformats.org/officeDocument/2006/relationships/image" Target="../media/image339.png"/><Relationship Id="rId179" Type="http://schemas.openxmlformats.org/officeDocument/2006/relationships/customXml" Target="../ink/ink569.xml"/><Relationship Id="rId190" Type="http://schemas.openxmlformats.org/officeDocument/2006/relationships/image" Target="../media/image469.png"/><Relationship Id="rId204" Type="http://schemas.openxmlformats.org/officeDocument/2006/relationships/image" Target="../media/image476.png"/><Relationship Id="rId225" Type="http://schemas.openxmlformats.org/officeDocument/2006/relationships/customXml" Target="../ink/ink592.xml"/><Relationship Id="rId246" Type="http://schemas.openxmlformats.org/officeDocument/2006/relationships/image" Target="../media/image497.png"/><Relationship Id="rId267" Type="http://schemas.openxmlformats.org/officeDocument/2006/relationships/customXml" Target="../ink/ink613.xml"/><Relationship Id="rId106" Type="http://schemas.openxmlformats.org/officeDocument/2006/relationships/image" Target="../media/image427.png"/><Relationship Id="rId127" Type="http://schemas.openxmlformats.org/officeDocument/2006/relationships/customXml" Target="../ink/ink543.xml"/><Relationship Id="rId10" Type="http://schemas.openxmlformats.org/officeDocument/2006/relationships/customXml" Target="../ink/ink484.xml"/><Relationship Id="rId31" Type="http://schemas.openxmlformats.org/officeDocument/2006/relationships/image" Target="../media/image147.png"/><Relationship Id="rId52" Type="http://schemas.openxmlformats.org/officeDocument/2006/relationships/customXml" Target="../ink/ink505.xml"/><Relationship Id="rId73" Type="http://schemas.openxmlformats.org/officeDocument/2006/relationships/image" Target="../media/image166.png"/><Relationship Id="rId94" Type="http://schemas.openxmlformats.org/officeDocument/2006/relationships/image" Target="../media/image421.png"/><Relationship Id="rId148" Type="http://schemas.openxmlformats.org/officeDocument/2006/relationships/image" Target="../media/image448.png"/><Relationship Id="rId169" Type="http://schemas.openxmlformats.org/officeDocument/2006/relationships/customXml" Target="../ink/ink564.xml"/><Relationship Id="rId4" Type="http://schemas.openxmlformats.org/officeDocument/2006/relationships/customXml" Target="../ink/ink481.xml"/><Relationship Id="rId180" Type="http://schemas.openxmlformats.org/officeDocument/2006/relationships/image" Target="../media/image464.png"/><Relationship Id="rId215" Type="http://schemas.openxmlformats.org/officeDocument/2006/relationships/customXml" Target="../ink/ink587.xml"/><Relationship Id="rId236" Type="http://schemas.openxmlformats.org/officeDocument/2006/relationships/image" Target="../media/image492.png"/><Relationship Id="rId257" Type="http://schemas.openxmlformats.org/officeDocument/2006/relationships/customXml" Target="../ink/ink608.xml"/><Relationship Id="rId42" Type="http://schemas.openxmlformats.org/officeDocument/2006/relationships/customXml" Target="../ink/ink500.xml"/><Relationship Id="rId84" Type="http://schemas.openxmlformats.org/officeDocument/2006/relationships/customXml" Target="../ink/ink521.xml"/><Relationship Id="rId138" Type="http://schemas.openxmlformats.org/officeDocument/2006/relationships/image" Target="../media/image443.png"/><Relationship Id="rId191" Type="http://schemas.openxmlformats.org/officeDocument/2006/relationships/customXml" Target="../ink/ink575.xml"/><Relationship Id="rId205" Type="http://schemas.openxmlformats.org/officeDocument/2006/relationships/customXml" Target="../ink/ink582.xml"/><Relationship Id="rId247" Type="http://schemas.openxmlformats.org/officeDocument/2006/relationships/customXml" Target="../ink/ink603.xml"/><Relationship Id="rId107" Type="http://schemas.openxmlformats.org/officeDocument/2006/relationships/customXml" Target="../ink/ink533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73.xml"/><Relationship Id="rId299" Type="http://schemas.openxmlformats.org/officeDocument/2006/relationships/customXml" Target="../ink/ink764.xml"/><Relationship Id="rId21" Type="http://schemas.openxmlformats.org/officeDocument/2006/relationships/image" Target="../media/image142.png"/><Relationship Id="rId63" Type="http://schemas.openxmlformats.org/officeDocument/2006/relationships/image" Target="../media/image31.png"/><Relationship Id="rId159" Type="http://schemas.openxmlformats.org/officeDocument/2006/relationships/customXml" Target="../ink/ink694.xml"/><Relationship Id="rId324" Type="http://schemas.openxmlformats.org/officeDocument/2006/relationships/image" Target="../media/image627.png"/><Relationship Id="rId366" Type="http://schemas.openxmlformats.org/officeDocument/2006/relationships/image" Target="../media/image648.png"/><Relationship Id="rId170" Type="http://schemas.openxmlformats.org/officeDocument/2006/relationships/image" Target="../media/image550.png"/><Relationship Id="rId226" Type="http://schemas.openxmlformats.org/officeDocument/2006/relationships/image" Target="../media/image578.png"/><Relationship Id="rId268" Type="http://schemas.openxmlformats.org/officeDocument/2006/relationships/image" Target="../media/image599.png"/><Relationship Id="rId32" Type="http://schemas.openxmlformats.org/officeDocument/2006/relationships/customXml" Target="../ink/ink630.xml"/><Relationship Id="rId74" Type="http://schemas.openxmlformats.org/officeDocument/2006/relationships/customXml" Target="../ink/ink651.xml"/><Relationship Id="rId128" Type="http://schemas.openxmlformats.org/officeDocument/2006/relationships/image" Target="../media/image529.png"/><Relationship Id="rId335" Type="http://schemas.openxmlformats.org/officeDocument/2006/relationships/customXml" Target="../ink/ink782.xml"/><Relationship Id="rId377" Type="http://schemas.openxmlformats.org/officeDocument/2006/relationships/customXml" Target="../ink/ink803.xml"/><Relationship Id="rId5" Type="http://schemas.openxmlformats.org/officeDocument/2006/relationships/image" Target="../media/image134.png"/><Relationship Id="rId181" Type="http://schemas.openxmlformats.org/officeDocument/2006/relationships/customXml" Target="../ink/ink705.xml"/><Relationship Id="rId237" Type="http://schemas.openxmlformats.org/officeDocument/2006/relationships/customXml" Target="../ink/ink733.xml"/><Relationship Id="rId402" Type="http://schemas.openxmlformats.org/officeDocument/2006/relationships/image" Target="../media/image666.png"/><Relationship Id="rId279" Type="http://schemas.openxmlformats.org/officeDocument/2006/relationships/customXml" Target="../ink/ink754.xml"/><Relationship Id="rId43" Type="http://schemas.openxmlformats.org/officeDocument/2006/relationships/image" Target="../media/image152.png"/><Relationship Id="rId139" Type="http://schemas.openxmlformats.org/officeDocument/2006/relationships/customXml" Target="../ink/ink684.xml"/><Relationship Id="rId290" Type="http://schemas.openxmlformats.org/officeDocument/2006/relationships/image" Target="../media/image610.png"/><Relationship Id="rId304" Type="http://schemas.openxmlformats.org/officeDocument/2006/relationships/image" Target="../media/image617.png"/><Relationship Id="rId346" Type="http://schemas.openxmlformats.org/officeDocument/2006/relationships/image" Target="../media/image638.png"/><Relationship Id="rId388" Type="http://schemas.openxmlformats.org/officeDocument/2006/relationships/image" Target="../media/image659.png"/><Relationship Id="rId85" Type="http://schemas.openxmlformats.org/officeDocument/2006/relationships/customXml" Target="../ink/ink657.xml"/><Relationship Id="rId150" Type="http://schemas.openxmlformats.org/officeDocument/2006/relationships/image" Target="../media/image540.png"/><Relationship Id="rId192" Type="http://schemas.openxmlformats.org/officeDocument/2006/relationships/image" Target="../media/image561.png"/><Relationship Id="rId206" Type="http://schemas.openxmlformats.org/officeDocument/2006/relationships/image" Target="../media/image568.png"/><Relationship Id="rId413" Type="http://schemas.openxmlformats.org/officeDocument/2006/relationships/customXml" Target="../ink/ink821.xml"/><Relationship Id="rId248" Type="http://schemas.openxmlformats.org/officeDocument/2006/relationships/image" Target="../media/image589.png"/><Relationship Id="rId12" Type="http://schemas.openxmlformats.org/officeDocument/2006/relationships/customXml" Target="../ink/ink620.xml"/><Relationship Id="rId108" Type="http://schemas.openxmlformats.org/officeDocument/2006/relationships/image" Target="../media/image519.png"/><Relationship Id="rId315" Type="http://schemas.openxmlformats.org/officeDocument/2006/relationships/customXml" Target="../ink/ink772.xml"/><Relationship Id="rId357" Type="http://schemas.openxmlformats.org/officeDocument/2006/relationships/customXml" Target="../ink/ink793.xml"/><Relationship Id="rId54" Type="http://schemas.openxmlformats.org/officeDocument/2006/relationships/customXml" Target="../ink/ink641.xml"/><Relationship Id="rId96" Type="http://schemas.openxmlformats.org/officeDocument/2006/relationships/image" Target="../media/image515.png"/><Relationship Id="rId161" Type="http://schemas.openxmlformats.org/officeDocument/2006/relationships/customXml" Target="../ink/ink695.xml"/><Relationship Id="rId217" Type="http://schemas.openxmlformats.org/officeDocument/2006/relationships/customXml" Target="../ink/ink723.xml"/><Relationship Id="rId399" Type="http://schemas.openxmlformats.org/officeDocument/2006/relationships/customXml" Target="../ink/ink814.xml"/><Relationship Id="rId259" Type="http://schemas.openxmlformats.org/officeDocument/2006/relationships/customXml" Target="../ink/ink744.xml"/><Relationship Id="rId424" Type="http://schemas.openxmlformats.org/officeDocument/2006/relationships/customXml" Target="../ink/ink827.xml"/><Relationship Id="rId23" Type="http://schemas.openxmlformats.org/officeDocument/2006/relationships/image" Target="../media/image143.png"/><Relationship Id="rId119" Type="http://schemas.openxmlformats.org/officeDocument/2006/relationships/customXml" Target="../ink/ink674.xml"/><Relationship Id="rId270" Type="http://schemas.openxmlformats.org/officeDocument/2006/relationships/image" Target="../media/image600.png"/><Relationship Id="rId326" Type="http://schemas.openxmlformats.org/officeDocument/2006/relationships/image" Target="../media/image628.png"/><Relationship Id="rId65" Type="http://schemas.openxmlformats.org/officeDocument/2006/relationships/image" Target="../media/image162.png"/><Relationship Id="rId130" Type="http://schemas.openxmlformats.org/officeDocument/2006/relationships/image" Target="../media/image530.png"/><Relationship Id="rId368" Type="http://schemas.openxmlformats.org/officeDocument/2006/relationships/image" Target="../media/image649.png"/><Relationship Id="rId172" Type="http://schemas.openxmlformats.org/officeDocument/2006/relationships/image" Target="../media/image551.png"/><Relationship Id="rId228" Type="http://schemas.openxmlformats.org/officeDocument/2006/relationships/image" Target="../media/image579.png"/><Relationship Id="rId281" Type="http://schemas.openxmlformats.org/officeDocument/2006/relationships/customXml" Target="../ink/ink755.xml"/><Relationship Id="rId337" Type="http://schemas.openxmlformats.org/officeDocument/2006/relationships/customXml" Target="../ink/ink783.xml"/><Relationship Id="rId34" Type="http://schemas.openxmlformats.org/officeDocument/2006/relationships/customXml" Target="../ink/ink631.xml"/><Relationship Id="rId76" Type="http://schemas.openxmlformats.org/officeDocument/2006/relationships/customXml" Target="../ink/ink652.xml"/><Relationship Id="rId141" Type="http://schemas.openxmlformats.org/officeDocument/2006/relationships/customXml" Target="../ink/ink685.xml"/><Relationship Id="rId379" Type="http://schemas.openxmlformats.org/officeDocument/2006/relationships/customXml" Target="../ink/ink804.xml"/><Relationship Id="rId7" Type="http://schemas.openxmlformats.org/officeDocument/2006/relationships/image" Target="../media/image135.png"/><Relationship Id="rId183" Type="http://schemas.openxmlformats.org/officeDocument/2006/relationships/customXml" Target="../ink/ink706.xml"/><Relationship Id="rId239" Type="http://schemas.openxmlformats.org/officeDocument/2006/relationships/customXml" Target="../ink/ink734.xml"/><Relationship Id="rId390" Type="http://schemas.openxmlformats.org/officeDocument/2006/relationships/image" Target="../media/image660.png"/><Relationship Id="rId404" Type="http://schemas.openxmlformats.org/officeDocument/2006/relationships/image" Target="../media/image667.png"/><Relationship Id="rId250" Type="http://schemas.openxmlformats.org/officeDocument/2006/relationships/image" Target="../media/image590.png"/><Relationship Id="rId292" Type="http://schemas.openxmlformats.org/officeDocument/2006/relationships/image" Target="../media/image611.png"/><Relationship Id="rId306" Type="http://schemas.openxmlformats.org/officeDocument/2006/relationships/image" Target="../media/image618.png"/><Relationship Id="rId45" Type="http://schemas.openxmlformats.org/officeDocument/2006/relationships/image" Target="../media/image153.png"/><Relationship Id="rId87" Type="http://schemas.openxmlformats.org/officeDocument/2006/relationships/customXml" Target="../ink/ink658.xml"/><Relationship Id="rId110" Type="http://schemas.openxmlformats.org/officeDocument/2006/relationships/image" Target="../media/image520.png"/><Relationship Id="rId348" Type="http://schemas.openxmlformats.org/officeDocument/2006/relationships/image" Target="../media/image639.png"/><Relationship Id="rId152" Type="http://schemas.openxmlformats.org/officeDocument/2006/relationships/image" Target="../media/image541.png"/><Relationship Id="rId194" Type="http://schemas.openxmlformats.org/officeDocument/2006/relationships/image" Target="../media/image562.png"/><Relationship Id="rId208" Type="http://schemas.openxmlformats.org/officeDocument/2006/relationships/image" Target="../media/image569.png"/><Relationship Id="rId415" Type="http://schemas.openxmlformats.org/officeDocument/2006/relationships/customXml" Target="../ink/ink822.xml"/><Relationship Id="rId261" Type="http://schemas.openxmlformats.org/officeDocument/2006/relationships/customXml" Target="../ink/ink745.xml"/><Relationship Id="rId14" Type="http://schemas.openxmlformats.org/officeDocument/2006/relationships/customXml" Target="../ink/ink621.xml"/><Relationship Id="rId56" Type="http://schemas.openxmlformats.org/officeDocument/2006/relationships/customXml" Target="../ink/ink642.xml"/><Relationship Id="rId317" Type="http://schemas.openxmlformats.org/officeDocument/2006/relationships/customXml" Target="../ink/ink773.xml"/><Relationship Id="rId359" Type="http://schemas.openxmlformats.org/officeDocument/2006/relationships/customXml" Target="../ink/ink794.xml"/><Relationship Id="rId98" Type="http://schemas.openxmlformats.org/officeDocument/2006/relationships/image" Target="../media/image516.png"/><Relationship Id="rId121" Type="http://schemas.openxmlformats.org/officeDocument/2006/relationships/customXml" Target="../ink/ink675.xml"/><Relationship Id="rId163" Type="http://schemas.openxmlformats.org/officeDocument/2006/relationships/customXml" Target="../ink/ink696.xml"/><Relationship Id="rId219" Type="http://schemas.openxmlformats.org/officeDocument/2006/relationships/customXml" Target="../ink/ink724.xml"/><Relationship Id="rId370" Type="http://schemas.openxmlformats.org/officeDocument/2006/relationships/image" Target="../media/image650.png"/><Relationship Id="rId426" Type="http://schemas.openxmlformats.org/officeDocument/2006/relationships/customXml" Target="../ink/ink828.xml"/><Relationship Id="rId230" Type="http://schemas.openxmlformats.org/officeDocument/2006/relationships/image" Target="../media/image580.png"/><Relationship Id="rId25" Type="http://schemas.openxmlformats.org/officeDocument/2006/relationships/image" Target="../media/image144.png"/><Relationship Id="rId67" Type="http://schemas.openxmlformats.org/officeDocument/2006/relationships/image" Target="../media/image163.png"/><Relationship Id="rId272" Type="http://schemas.openxmlformats.org/officeDocument/2006/relationships/image" Target="../media/image601.png"/><Relationship Id="rId328" Type="http://schemas.openxmlformats.org/officeDocument/2006/relationships/image" Target="../media/image629.png"/><Relationship Id="rId132" Type="http://schemas.openxmlformats.org/officeDocument/2006/relationships/image" Target="../media/image531.png"/><Relationship Id="rId174" Type="http://schemas.openxmlformats.org/officeDocument/2006/relationships/image" Target="../media/image552.png"/><Relationship Id="rId381" Type="http://schemas.openxmlformats.org/officeDocument/2006/relationships/customXml" Target="../ink/ink805.xml"/><Relationship Id="rId241" Type="http://schemas.openxmlformats.org/officeDocument/2006/relationships/customXml" Target="../ink/ink735.xml"/><Relationship Id="rId36" Type="http://schemas.openxmlformats.org/officeDocument/2006/relationships/customXml" Target="../ink/ink632.xml"/><Relationship Id="rId283" Type="http://schemas.openxmlformats.org/officeDocument/2006/relationships/customXml" Target="../ink/ink756.xml"/><Relationship Id="rId339" Type="http://schemas.openxmlformats.org/officeDocument/2006/relationships/customXml" Target="../ink/ink784.xml"/><Relationship Id="rId78" Type="http://schemas.openxmlformats.org/officeDocument/2006/relationships/customXml" Target="../ink/ink653.xml"/><Relationship Id="rId101" Type="http://schemas.openxmlformats.org/officeDocument/2006/relationships/customXml" Target="../ink/ink665.xml"/><Relationship Id="rId143" Type="http://schemas.openxmlformats.org/officeDocument/2006/relationships/customXml" Target="../ink/ink686.xml"/><Relationship Id="rId185" Type="http://schemas.openxmlformats.org/officeDocument/2006/relationships/customXml" Target="../ink/ink707.xml"/><Relationship Id="rId350" Type="http://schemas.openxmlformats.org/officeDocument/2006/relationships/image" Target="../media/image640.png"/><Relationship Id="rId406" Type="http://schemas.openxmlformats.org/officeDocument/2006/relationships/image" Target="../media/image668.png"/><Relationship Id="rId9" Type="http://schemas.openxmlformats.org/officeDocument/2006/relationships/image" Target="../media/image136.png"/><Relationship Id="rId210" Type="http://schemas.openxmlformats.org/officeDocument/2006/relationships/image" Target="../media/image570.png"/><Relationship Id="rId392" Type="http://schemas.openxmlformats.org/officeDocument/2006/relationships/image" Target="../media/image661.png"/><Relationship Id="rId252" Type="http://schemas.openxmlformats.org/officeDocument/2006/relationships/image" Target="../media/image591.png"/><Relationship Id="rId294" Type="http://schemas.openxmlformats.org/officeDocument/2006/relationships/image" Target="../media/image612.png"/><Relationship Id="rId308" Type="http://schemas.openxmlformats.org/officeDocument/2006/relationships/image" Target="../media/image619.png"/><Relationship Id="rId47" Type="http://schemas.openxmlformats.org/officeDocument/2006/relationships/image" Target="../media/image154.png"/><Relationship Id="rId89" Type="http://schemas.openxmlformats.org/officeDocument/2006/relationships/customXml" Target="../ink/ink659.xml"/><Relationship Id="rId112" Type="http://schemas.openxmlformats.org/officeDocument/2006/relationships/image" Target="../media/image521.png"/><Relationship Id="rId154" Type="http://schemas.openxmlformats.org/officeDocument/2006/relationships/image" Target="../media/image542.png"/><Relationship Id="rId361" Type="http://schemas.openxmlformats.org/officeDocument/2006/relationships/customXml" Target="../ink/ink795.xml"/><Relationship Id="rId196" Type="http://schemas.openxmlformats.org/officeDocument/2006/relationships/image" Target="../media/image563.png"/><Relationship Id="rId417" Type="http://schemas.openxmlformats.org/officeDocument/2006/relationships/customXml" Target="../ink/ink823.xml"/><Relationship Id="rId16" Type="http://schemas.openxmlformats.org/officeDocument/2006/relationships/customXml" Target="../ink/ink622.xml"/><Relationship Id="rId221" Type="http://schemas.openxmlformats.org/officeDocument/2006/relationships/customXml" Target="../ink/ink725.xml"/><Relationship Id="rId263" Type="http://schemas.openxmlformats.org/officeDocument/2006/relationships/customXml" Target="../ink/ink746.xml"/><Relationship Id="rId319" Type="http://schemas.openxmlformats.org/officeDocument/2006/relationships/customXml" Target="../ink/ink774.xml"/><Relationship Id="rId58" Type="http://schemas.openxmlformats.org/officeDocument/2006/relationships/customXml" Target="../ink/ink643.xml"/><Relationship Id="rId123" Type="http://schemas.openxmlformats.org/officeDocument/2006/relationships/customXml" Target="../ink/ink676.xml"/><Relationship Id="rId330" Type="http://schemas.openxmlformats.org/officeDocument/2006/relationships/image" Target="../media/image630.png"/><Relationship Id="rId165" Type="http://schemas.openxmlformats.org/officeDocument/2006/relationships/customXml" Target="../ink/ink697.xml"/><Relationship Id="rId372" Type="http://schemas.openxmlformats.org/officeDocument/2006/relationships/image" Target="../media/image651.png"/><Relationship Id="rId232" Type="http://schemas.openxmlformats.org/officeDocument/2006/relationships/image" Target="../media/image581.png"/><Relationship Id="rId274" Type="http://schemas.openxmlformats.org/officeDocument/2006/relationships/image" Target="../media/image602.png"/><Relationship Id="rId27" Type="http://schemas.openxmlformats.org/officeDocument/2006/relationships/image" Target="../media/image145.png"/><Relationship Id="rId69" Type="http://schemas.openxmlformats.org/officeDocument/2006/relationships/image" Target="../media/image164.png"/><Relationship Id="rId134" Type="http://schemas.openxmlformats.org/officeDocument/2006/relationships/image" Target="../media/image532.png"/><Relationship Id="rId80" Type="http://schemas.openxmlformats.org/officeDocument/2006/relationships/customXml" Target="../ink/ink654.xml"/><Relationship Id="rId176" Type="http://schemas.openxmlformats.org/officeDocument/2006/relationships/image" Target="../media/image553.png"/><Relationship Id="rId341" Type="http://schemas.openxmlformats.org/officeDocument/2006/relationships/customXml" Target="../ink/ink785.xml"/><Relationship Id="rId383" Type="http://schemas.openxmlformats.org/officeDocument/2006/relationships/customXml" Target="../ink/ink806.xml"/><Relationship Id="rId201" Type="http://schemas.openxmlformats.org/officeDocument/2006/relationships/customXml" Target="../ink/ink715.xml"/><Relationship Id="rId243" Type="http://schemas.openxmlformats.org/officeDocument/2006/relationships/customXml" Target="../ink/ink736.xml"/><Relationship Id="rId285" Type="http://schemas.openxmlformats.org/officeDocument/2006/relationships/customXml" Target="../ink/ink757.xml"/><Relationship Id="rId38" Type="http://schemas.openxmlformats.org/officeDocument/2006/relationships/customXml" Target="../ink/ink633.xml"/><Relationship Id="rId103" Type="http://schemas.openxmlformats.org/officeDocument/2006/relationships/customXml" Target="../ink/ink666.xml"/><Relationship Id="rId310" Type="http://schemas.openxmlformats.org/officeDocument/2006/relationships/image" Target="../media/image620.png"/><Relationship Id="rId70" Type="http://schemas.openxmlformats.org/officeDocument/2006/relationships/customXml" Target="../ink/ink649.xml"/><Relationship Id="rId91" Type="http://schemas.openxmlformats.org/officeDocument/2006/relationships/customXml" Target="../ink/ink660.xml"/><Relationship Id="rId145" Type="http://schemas.openxmlformats.org/officeDocument/2006/relationships/customXml" Target="../ink/ink687.xml"/><Relationship Id="rId166" Type="http://schemas.openxmlformats.org/officeDocument/2006/relationships/image" Target="../media/image548.png"/><Relationship Id="rId187" Type="http://schemas.openxmlformats.org/officeDocument/2006/relationships/customXml" Target="../ink/ink708.xml"/><Relationship Id="rId331" Type="http://schemas.openxmlformats.org/officeDocument/2006/relationships/customXml" Target="../ink/ink780.xml"/><Relationship Id="rId352" Type="http://schemas.openxmlformats.org/officeDocument/2006/relationships/image" Target="../media/image641.png"/><Relationship Id="rId373" Type="http://schemas.openxmlformats.org/officeDocument/2006/relationships/customXml" Target="../ink/ink801.xml"/><Relationship Id="rId394" Type="http://schemas.openxmlformats.org/officeDocument/2006/relationships/image" Target="../media/image662.png"/><Relationship Id="rId408" Type="http://schemas.openxmlformats.org/officeDocument/2006/relationships/image" Target="../media/image669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571.png"/><Relationship Id="rId233" Type="http://schemas.openxmlformats.org/officeDocument/2006/relationships/customXml" Target="../ink/ink731.xml"/><Relationship Id="rId254" Type="http://schemas.openxmlformats.org/officeDocument/2006/relationships/image" Target="../media/image592.png"/><Relationship Id="rId28" Type="http://schemas.openxmlformats.org/officeDocument/2006/relationships/customXml" Target="../ink/ink628.xml"/><Relationship Id="rId49" Type="http://schemas.openxmlformats.org/officeDocument/2006/relationships/image" Target="../media/image155.png"/><Relationship Id="rId114" Type="http://schemas.openxmlformats.org/officeDocument/2006/relationships/image" Target="../media/image522.png"/><Relationship Id="rId275" Type="http://schemas.openxmlformats.org/officeDocument/2006/relationships/customXml" Target="../ink/ink752.xml"/><Relationship Id="rId296" Type="http://schemas.openxmlformats.org/officeDocument/2006/relationships/image" Target="../media/image613.png"/><Relationship Id="rId300" Type="http://schemas.openxmlformats.org/officeDocument/2006/relationships/image" Target="../media/image615.png"/><Relationship Id="rId60" Type="http://schemas.openxmlformats.org/officeDocument/2006/relationships/customXml" Target="../ink/ink644.xml"/><Relationship Id="rId81" Type="http://schemas.openxmlformats.org/officeDocument/2006/relationships/image" Target="../media/image170.png"/><Relationship Id="rId135" Type="http://schemas.openxmlformats.org/officeDocument/2006/relationships/customXml" Target="../ink/ink682.xml"/><Relationship Id="rId156" Type="http://schemas.openxmlformats.org/officeDocument/2006/relationships/image" Target="../media/image543.png"/><Relationship Id="rId177" Type="http://schemas.openxmlformats.org/officeDocument/2006/relationships/customXml" Target="../ink/ink703.xml"/><Relationship Id="rId198" Type="http://schemas.openxmlformats.org/officeDocument/2006/relationships/image" Target="../media/image564.png"/><Relationship Id="rId321" Type="http://schemas.openxmlformats.org/officeDocument/2006/relationships/customXml" Target="../ink/ink775.xml"/><Relationship Id="rId342" Type="http://schemas.openxmlformats.org/officeDocument/2006/relationships/image" Target="../media/image636.png"/><Relationship Id="rId363" Type="http://schemas.openxmlformats.org/officeDocument/2006/relationships/customXml" Target="../ink/ink796.xml"/><Relationship Id="rId384" Type="http://schemas.openxmlformats.org/officeDocument/2006/relationships/image" Target="../media/image657.png"/><Relationship Id="rId419" Type="http://schemas.openxmlformats.org/officeDocument/2006/relationships/customXml" Target="../ink/ink824.xml"/><Relationship Id="rId202" Type="http://schemas.openxmlformats.org/officeDocument/2006/relationships/image" Target="../media/image566.png"/><Relationship Id="rId223" Type="http://schemas.openxmlformats.org/officeDocument/2006/relationships/customXml" Target="../ink/ink726.xml"/><Relationship Id="rId244" Type="http://schemas.openxmlformats.org/officeDocument/2006/relationships/image" Target="../media/image587.png"/><Relationship Id="rId18" Type="http://schemas.openxmlformats.org/officeDocument/2006/relationships/customXml" Target="../ink/ink623.xml"/><Relationship Id="rId39" Type="http://schemas.openxmlformats.org/officeDocument/2006/relationships/image" Target="../media/image150.png"/><Relationship Id="rId265" Type="http://schemas.openxmlformats.org/officeDocument/2006/relationships/customXml" Target="../ink/ink747.xml"/><Relationship Id="rId286" Type="http://schemas.openxmlformats.org/officeDocument/2006/relationships/image" Target="../media/image608.png"/><Relationship Id="rId50" Type="http://schemas.openxmlformats.org/officeDocument/2006/relationships/customXml" Target="../ink/ink639.xml"/><Relationship Id="rId104" Type="http://schemas.openxmlformats.org/officeDocument/2006/relationships/image" Target="../media/image518.png"/><Relationship Id="rId125" Type="http://schemas.openxmlformats.org/officeDocument/2006/relationships/customXml" Target="../ink/ink677.xml"/><Relationship Id="rId146" Type="http://schemas.openxmlformats.org/officeDocument/2006/relationships/image" Target="../media/image538.png"/><Relationship Id="rId167" Type="http://schemas.openxmlformats.org/officeDocument/2006/relationships/customXml" Target="../ink/ink698.xml"/><Relationship Id="rId188" Type="http://schemas.openxmlformats.org/officeDocument/2006/relationships/image" Target="../media/image559.png"/><Relationship Id="rId311" Type="http://schemas.openxmlformats.org/officeDocument/2006/relationships/customXml" Target="../ink/ink770.xml"/><Relationship Id="rId332" Type="http://schemas.openxmlformats.org/officeDocument/2006/relationships/image" Target="../media/image631.png"/><Relationship Id="rId353" Type="http://schemas.openxmlformats.org/officeDocument/2006/relationships/customXml" Target="../ink/ink791.xml"/><Relationship Id="rId374" Type="http://schemas.openxmlformats.org/officeDocument/2006/relationships/image" Target="../media/image652.png"/><Relationship Id="rId395" Type="http://schemas.openxmlformats.org/officeDocument/2006/relationships/customXml" Target="../ink/ink812.xml"/><Relationship Id="rId409" Type="http://schemas.openxmlformats.org/officeDocument/2006/relationships/customXml" Target="../ink/ink819.xml"/><Relationship Id="rId71" Type="http://schemas.openxmlformats.org/officeDocument/2006/relationships/image" Target="../media/image165.png"/><Relationship Id="rId92" Type="http://schemas.openxmlformats.org/officeDocument/2006/relationships/image" Target="../media/image513.png"/><Relationship Id="rId213" Type="http://schemas.openxmlformats.org/officeDocument/2006/relationships/customXml" Target="../ink/ink721.xml"/><Relationship Id="rId234" Type="http://schemas.openxmlformats.org/officeDocument/2006/relationships/image" Target="../media/image582.png"/><Relationship Id="rId420" Type="http://schemas.openxmlformats.org/officeDocument/2006/relationships/image" Target="../media/image675.png"/><Relationship Id="rId2" Type="http://schemas.openxmlformats.org/officeDocument/2006/relationships/customXml" Target="../ink/ink615.xml"/><Relationship Id="rId29" Type="http://schemas.openxmlformats.org/officeDocument/2006/relationships/image" Target="../media/image146.png"/><Relationship Id="rId255" Type="http://schemas.openxmlformats.org/officeDocument/2006/relationships/customXml" Target="../ink/ink742.xml"/><Relationship Id="rId276" Type="http://schemas.openxmlformats.org/officeDocument/2006/relationships/image" Target="../media/image603.png"/><Relationship Id="rId297" Type="http://schemas.openxmlformats.org/officeDocument/2006/relationships/customXml" Target="../ink/ink763.xml"/><Relationship Id="rId40" Type="http://schemas.openxmlformats.org/officeDocument/2006/relationships/customXml" Target="../ink/ink634.xml"/><Relationship Id="rId115" Type="http://schemas.openxmlformats.org/officeDocument/2006/relationships/customXml" Target="../ink/ink672.xml"/><Relationship Id="rId136" Type="http://schemas.openxmlformats.org/officeDocument/2006/relationships/image" Target="../media/image533.png"/><Relationship Id="rId157" Type="http://schemas.openxmlformats.org/officeDocument/2006/relationships/customXml" Target="../ink/ink693.xml"/><Relationship Id="rId178" Type="http://schemas.openxmlformats.org/officeDocument/2006/relationships/image" Target="../media/image554.png"/><Relationship Id="rId301" Type="http://schemas.openxmlformats.org/officeDocument/2006/relationships/customXml" Target="../ink/ink765.xml"/><Relationship Id="rId322" Type="http://schemas.openxmlformats.org/officeDocument/2006/relationships/image" Target="../media/image626.png"/><Relationship Id="rId343" Type="http://schemas.openxmlformats.org/officeDocument/2006/relationships/customXml" Target="../ink/ink786.xml"/><Relationship Id="rId364" Type="http://schemas.openxmlformats.org/officeDocument/2006/relationships/image" Target="../media/image647.png"/><Relationship Id="rId61" Type="http://schemas.openxmlformats.org/officeDocument/2006/relationships/image" Target="../media/image161.png"/><Relationship Id="rId82" Type="http://schemas.openxmlformats.org/officeDocument/2006/relationships/customXml" Target="../ink/ink655.xml"/><Relationship Id="rId199" Type="http://schemas.openxmlformats.org/officeDocument/2006/relationships/customXml" Target="../ink/ink714.xml"/><Relationship Id="rId203" Type="http://schemas.openxmlformats.org/officeDocument/2006/relationships/customXml" Target="../ink/ink716.xml"/><Relationship Id="rId385" Type="http://schemas.openxmlformats.org/officeDocument/2006/relationships/customXml" Target="../ink/ink807.xml"/><Relationship Id="rId19" Type="http://schemas.openxmlformats.org/officeDocument/2006/relationships/image" Target="../media/image141.png"/><Relationship Id="rId224" Type="http://schemas.openxmlformats.org/officeDocument/2006/relationships/image" Target="../media/image577.png"/><Relationship Id="rId245" Type="http://schemas.openxmlformats.org/officeDocument/2006/relationships/customXml" Target="../ink/ink737.xml"/><Relationship Id="rId266" Type="http://schemas.openxmlformats.org/officeDocument/2006/relationships/image" Target="../media/image598.png"/><Relationship Id="rId287" Type="http://schemas.openxmlformats.org/officeDocument/2006/relationships/customXml" Target="../ink/ink758.xml"/><Relationship Id="rId410" Type="http://schemas.openxmlformats.org/officeDocument/2006/relationships/image" Target="../media/image670.png"/><Relationship Id="rId30" Type="http://schemas.openxmlformats.org/officeDocument/2006/relationships/customXml" Target="../ink/ink629.xml"/><Relationship Id="rId105" Type="http://schemas.openxmlformats.org/officeDocument/2006/relationships/customXml" Target="../ink/ink667.xml"/><Relationship Id="rId126" Type="http://schemas.openxmlformats.org/officeDocument/2006/relationships/image" Target="../media/image528.png"/><Relationship Id="rId147" Type="http://schemas.openxmlformats.org/officeDocument/2006/relationships/customXml" Target="../ink/ink688.xml"/><Relationship Id="rId168" Type="http://schemas.openxmlformats.org/officeDocument/2006/relationships/image" Target="../media/image549.png"/><Relationship Id="rId312" Type="http://schemas.openxmlformats.org/officeDocument/2006/relationships/image" Target="../media/image621.png"/><Relationship Id="rId333" Type="http://schemas.openxmlformats.org/officeDocument/2006/relationships/customXml" Target="../ink/ink781.xml"/><Relationship Id="rId354" Type="http://schemas.openxmlformats.org/officeDocument/2006/relationships/image" Target="../media/image642.png"/><Relationship Id="rId51" Type="http://schemas.openxmlformats.org/officeDocument/2006/relationships/image" Target="../media/image156.png"/><Relationship Id="rId72" Type="http://schemas.openxmlformats.org/officeDocument/2006/relationships/customXml" Target="../ink/ink650.xml"/><Relationship Id="rId93" Type="http://schemas.openxmlformats.org/officeDocument/2006/relationships/customXml" Target="../ink/ink661.xml"/><Relationship Id="rId189" Type="http://schemas.openxmlformats.org/officeDocument/2006/relationships/customXml" Target="../ink/ink709.xml"/><Relationship Id="rId375" Type="http://schemas.openxmlformats.org/officeDocument/2006/relationships/customXml" Target="../ink/ink802.xml"/><Relationship Id="rId396" Type="http://schemas.openxmlformats.org/officeDocument/2006/relationships/image" Target="../media/image663.png"/><Relationship Id="rId3" Type="http://schemas.openxmlformats.org/officeDocument/2006/relationships/image" Target="../media/image1.png"/><Relationship Id="rId214" Type="http://schemas.openxmlformats.org/officeDocument/2006/relationships/image" Target="../media/image572.png"/><Relationship Id="rId235" Type="http://schemas.openxmlformats.org/officeDocument/2006/relationships/customXml" Target="../ink/ink732.xml"/><Relationship Id="rId256" Type="http://schemas.openxmlformats.org/officeDocument/2006/relationships/image" Target="../media/image593.png"/><Relationship Id="rId277" Type="http://schemas.openxmlformats.org/officeDocument/2006/relationships/customXml" Target="../ink/ink753.xml"/><Relationship Id="rId298" Type="http://schemas.openxmlformats.org/officeDocument/2006/relationships/image" Target="../media/image614.png"/><Relationship Id="rId400" Type="http://schemas.openxmlformats.org/officeDocument/2006/relationships/image" Target="../media/image665.png"/><Relationship Id="rId421" Type="http://schemas.openxmlformats.org/officeDocument/2006/relationships/customXml" Target="../ink/ink825.xml"/><Relationship Id="rId116" Type="http://schemas.openxmlformats.org/officeDocument/2006/relationships/image" Target="../media/image523.png"/><Relationship Id="rId137" Type="http://schemas.openxmlformats.org/officeDocument/2006/relationships/customXml" Target="../ink/ink683.xml"/><Relationship Id="rId158" Type="http://schemas.openxmlformats.org/officeDocument/2006/relationships/image" Target="../media/image544.png"/><Relationship Id="rId302" Type="http://schemas.openxmlformats.org/officeDocument/2006/relationships/image" Target="../media/image616.png"/><Relationship Id="rId323" Type="http://schemas.openxmlformats.org/officeDocument/2006/relationships/customXml" Target="../ink/ink776.xml"/><Relationship Id="rId344" Type="http://schemas.openxmlformats.org/officeDocument/2006/relationships/image" Target="../media/image637.png"/><Relationship Id="rId20" Type="http://schemas.openxmlformats.org/officeDocument/2006/relationships/customXml" Target="../ink/ink624.xml"/><Relationship Id="rId41" Type="http://schemas.openxmlformats.org/officeDocument/2006/relationships/image" Target="../media/image151.png"/><Relationship Id="rId62" Type="http://schemas.openxmlformats.org/officeDocument/2006/relationships/customXml" Target="../ink/ink645.xml"/><Relationship Id="rId83" Type="http://schemas.openxmlformats.org/officeDocument/2006/relationships/image" Target="../media/image339.png"/><Relationship Id="rId179" Type="http://schemas.openxmlformats.org/officeDocument/2006/relationships/customXml" Target="../ink/ink704.xml"/><Relationship Id="rId365" Type="http://schemas.openxmlformats.org/officeDocument/2006/relationships/customXml" Target="../ink/ink797.xml"/><Relationship Id="rId386" Type="http://schemas.openxmlformats.org/officeDocument/2006/relationships/image" Target="../media/image658.png"/><Relationship Id="rId190" Type="http://schemas.openxmlformats.org/officeDocument/2006/relationships/image" Target="../media/image560.png"/><Relationship Id="rId204" Type="http://schemas.openxmlformats.org/officeDocument/2006/relationships/image" Target="../media/image567.png"/><Relationship Id="rId225" Type="http://schemas.openxmlformats.org/officeDocument/2006/relationships/customXml" Target="../ink/ink727.xml"/><Relationship Id="rId246" Type="http://schemas.openxmlformats.org/officeDocument/2006/relationships/image" Target="../media/image588.png"/><Relationship Id="rId267" Type="http://schemas.openxmlformats.org/officeDocument/2006/relationships/customXml" Target="../ink/ink748.xml"/><Relationship Id="rId288" Type="http://schemas.openxmlformats.org/officeDocument/2006/relationships/image" Target="../media/image609.png"/><Relationship Id="rId411" Type="http://schemas.openxmlformats.org/officeDocument/2006/relationships/customXml" Target="../ink/ink820.xml"/><Relationship Id="rId106" Type="http://schemas.openxmlformats.org/officeDocument/2006/relationships/image" Target="../media/image427.png"/><Relationship Id="rId127" Type="http://schemas.openxmlformats.org/officeDocument/2006/relationships/customXml" Target="../ink/ink678.xml"/><Relationship Id="rId313" Type="http://schemas.openxmlformats.org/officeDocument/2006/relationships/customXml" Target="../ink/ink771.xml"/><Relationship Id="rId10" Type="http://schemas.openxmlformats.org/officeDocument/2006/relationships/customXml" Target="../ink/ink619.xml"/><Relationship Id="rId31" Type="http://schemas.openxmlformats.org/officeDocument/2006/relationships/image" Target="../media/image147.png"/><Relationship Id="rId52" Type="http://schemas.openxmlformats.org/officeDocument/2006/relationships/customXml" Target="../ink/ink640.xml"/><Relationship Id="rId73" Type="http://schemas.openxmlformats.org/officeDocument/2006/relationships/image" Target="../media/image166.png"/><Relationship Id="rId94" Type="http://schemas.openxmlformats.org/officeDocument/2006/relationships/image" Target="../media/image514.png"/><Relationship Id="rId148" Type="http://schemas.openxmlformats.org/officeDocument/2006/relationships/image" Target="../media/image539.png"/><Relationship Id="rId169" Type="http://schemas.openxmlformats.org/officeDocument/2006/relationships/customXml" Target="../ink/ink699.xml"/><Relationship Id="rId334" Type="http://schemas.openxmlformats.org/officeDocument/2006/relationships/image" Target="../media/image632.png"/><Relationship Id="rId355" Type="http://schemas.openxmlformats.org/officeDocument/2006/relationships/customXml" Target="../ink/ink792.xml"/><Relationship Id="rId376" Type="http://schemas.openxmlformats.org/officeDocument/2006/relationships/image" Target="../media/image653.png"/><Relationship Id="rId397" Type="http://schemas.openxmlformats.org/officeDocument/2006/relationships/customXml" Target="../ink/ink813.xml"/><Relationship Id="rId4" Type="http://schemas.openxmlformats.org/officeDocument/2006/relationships/customXml" Target="../ink/ink616.xml"/><Relationship Id="rId180" Type="http://schemas.openxmlformats.org/officeDocument/2006/relationships/image" Target="../media/image555.png"/><Relationship Id="rId215" Type="http://schemas.openxmlformats.org/officeDocument/2006/relationships/customXml" Target="../ink/ink722.xml"/><Relationship Id="rId236" Type="http://schemas.openxmlformats.org/officeDocument/2006/relationships/image" Target="../media/image583.png"/><Relationship Id="rId257" Type="http://schemas.openxmlformats.org/officeDocument/2006/relationships/customXml" Target="../ink/ink743.xml"/><Relationship Id="rId278" Type="http://schemas.openxmlformats.org/officeDocument/2006/relationships/image" Target="../media/image604.png"/><Relationship Id="rId401" Type="http://schemas.openxmlformats.org/officeDocument/2006/relationships/customXml" Target="../ink/ink815.xml"/><Relationship Id="rId422" Type="http://schemas.openxmlformats.org/officeDocument/2006/relationships/customXml" Target="../ink/ink826.xml"/><Relationship Id="rId303" Type="http://schemas.openxmlformats.org/officeDocument/2006/relationships/customXml" Target="../ink/ink766.xml"/><Relationship Id="rId42" Type="http://schemas.openxmlformats.org/officeDocument/2006/relationships/customXml" Target="../ink/ink635.xml"/><Relationship Id="rId84" Type="http://schemas.openxmlformats.org/officeDocument/2006/relationships/customXml" Target="../ink/ink656.xml"/><Relationship Id="rId138" Type="http://schemas.openxmlformats.org/officeDocument/2006/relationships/image" Target="../media/image534.png"/><Relationship Id="rId345" Type="http://schemas.openxmlformats.org/officeDocument/2006/relationships/customXml" Target="../ink/ink787.xml"/><Relationship Id="rId387" Type="http://schemas.openxmlformats.org/officeDocument/2006/relationships/customXml" Target="../ink/ink808.xml"/><Relationship Id="rId191" Type="http://schemas.openxmlformats.org/officeDocument/2006/relationships/customXml" Target="../ink/ink710.xml"/><Relationship Id="rId205" Type="http://schemas.openxmlformats.org/officeDocument/2006/relationships/customXml" Target="../ink/ink717.xml"/><Relationship Id="rId247" Type="http://schemas.openxmlformats.org/officeDocument/2006/relationships/customXml" Target="../ink/ink738.xml"/><Relationship Id="rId412" Type="http://schemas.openxmlformats.org/officeDocument/2006/relationships/image" Target="../media/image671.png"/><Relationship Id="rId107" Type="http://schemas.openxmlformats.org/officeDocument/2006/relationships/customXml" Target="../ink/ink668.xml"/><Relationship Id="rId289" Type="http://schemas.openxmlformats.org/officeDocument/2006/relationships/customXml" Target="../ink/ink759.xml"/><Relationship Id="rId11" Type="http://schemas.openxmlformats.org/officeDocument/2006/relationships/image" Target="../media/image137.png"/><Relationship Id="rId53" Type="http://schemas.openxmlformats.org/officeDocument/2006/relationships/image" Target="../media/image157.png"/><Relationship Id="rId149" Type="http://schemas.openxmlformats.org/officeDocument/2006/relationships/customXml" Target="../ink/ink689.xml"/><Relationship Id="rId314" Type="http://schemas.openxmlformats.org/officeDocument/2006/relationships/image" Target="../media/image622.png"/><Relationship Id="rId356" Type="http://schemas.openxmlformats.org/officeDocument/2006/relationships/image" Target="../media/image643.png"/><Relationship Id="rId398" Type="http://schemas.openxmlformats.org/officeDocument/2006/relationships/image" Target="../media/image664.png"/><Relationship Id="rId95" Type="http://schemas.openxmlformats.org/officeDocument/2006/relationships/customXml" Target="../ink/ink662.xml"/><Relationship Id="rId160" Type="http://schemas.openxmlformats.org/officeDocument/2006/relationships/image" Target="../media/image545.png"/><Relationship Id="rId216" Type="http://schemas.openxmlformats.org/officeDocument/2006/relationships/image" Target="../media/image573.png"/><Relationship Id="rId423" Type="http://schemas.openxmlformats.org/officeDocument/2006/relationships/image" Target="../media/image676.png"/><Relationship Id="rId258" Type="http://schemas.openxmlformats.org/officeDocument/2006/relationships/image" Target="../media/image594.png"/><Relationship Id="rId22" Type="http://schemas.openxmlformats.org/officeDocument/2006/relationships/customXml" Target="../ink/ink625.xml"/><Relationship Id="rId64" Type="http://schemas.openxmlformats.org/officeDocument/2006/relationships/customXml" Target="../ink/ink646.xml"/><Relationship Id="rId118" Type="http://schemas.openxmlformats.org/officeDocument/2006/relationships/image" Target="../media/image524.png"/><Relationship Id="rId325" Type="http://schemas.openxmlformats.org/officeDocument/2006/relationships/customXml" Target="../ink/ink777.xml"/><Relationship Id="rId367" Type="http://schemas.openxmlformats.org/officeDocument/2006/relationships/customXml" Target="../ink/ink798.xml"/><Relationship Id="rId171" Type="http://schemas.openxmlformats.org/officeDocument/2006/relationships/customXml" Target="../ink/ink700.xml"/><Relationship Id="rId227" Type="http://schemas.openxmlformats.org/officeDocument/2006/relationships/customXml" Target="../ink/ink728.xml"/><Relationship Id="rId269" Type="http://schemas.openxmlformats.org/officeDocument/2006/relationships/customXml" Target="../ink/ink749.xml"/><Relationship Id="rId33" Type="http://schemas.openxmlformats.org/officeDocument/2006/relationships/image" Target="../media/image148.png"/><Relationship Id="rId129" Type="http://schemas.openxmlformats.org/officeDocument/2006/relationships/customXml" Target="../ink/ink679.xml"/><Relationship Id="rId280" Type="http://schemas.openxmlformats.org/officeDocument/2006/relationships/image" Target="../media/image605.png"/><Relationship Id="rId336" Type="http://schemas.openxmlformats.org/officeDocument/2006/relationships/image" Target="../media/image633.png"/><Relationship Id="rId75" Type="http://schemas.openxmlformats.org/officeDocument/2006/relationships/image" Target="../media/image167.png"/><Relationship Id="rId140" Type="http://schemas.openxmlformats.org/officeDocument/2006/relationships/image" Target="../media/image535.png"/><Relationship Id="rId182" Type="http://schemas.openxmlformats.org/officeDocument/2006/relationships/image" Target="../media/image556.png"/><Relationship Id="rId378" Type="http://schemas.openxmlformats.org/officeDocument/2006/relationships/image" Target="../media/image654.png"/><Relationship Id="rId403" Type="http://schemas.openxmlformats.org/officeDocument/2006/relationships/customXml" Target="../ink/ink816.xml"/><Relationship Id="rId6" Type="http://schemas.openxmlformats.org/officeDocument/2006/relationships/customXml" Target="../ink/ink617.xml"/><Relationship Id="rId238" Type="http://schemas.openxmlformats.org/officeDocument/2006/relationships/image" Target="../media/image584.png"/><Relationship Id="rId291" Type="http://schemas.openxmlformats.org/officeDocument/2006/relationships/customXml" Target="../ink/ink760.xml"/><Relationship Id="rId305" Type="http://schemas.openxmlformats.org/officeDocument/2006/relationships/customXml" Target="../ink/ink767.xml"/><Relationship Id="rId347" Type="http://schemas.openxmlformats.org/officeDocument/2006/relationships/customXml" Target="../ink/ink788.xml"/><Relationship Id="rId44" Type="http://schemas.openxmlformats.org/officeDocument/2006/relationships/customXml" Target="../ink/ink636.xml"/><Relationship Id="rId86" Type="http://schemas.openxmlformats.org/officeDocument/2006/relationships/image" Target="../media/image510.png"/><Relationship Id="rId151" Type="http://schemas.openxmlformats.org/officeDocument/2006/relationships/customXml" Target="../ink/ink690.xml"/><Relationship Id="rId389" Type="http://schemas.openxmlformats.org/officeDocument/2006/relationships/customXml" Target="../ink/ink809.xml"/><Relationship Id="rId193" Type="http://schemas.openxmlformats.org/officeDocument/2006/relationships/customXml" Target="../ink/ink711.xml"/><Relationship Id="rId207" Type="http://schemas.openxmlformats.org/officeDocument/2006/relationships/customXml" Target="../ink/ink718.xml"/><Relationship Id="rId249" Type="http://schemas.openxmlformats.org/officeDocument/2006/relationships/customXml" Target="../ink/ink739.xml"/><Relationship Id="rId414" Type="http://schemas.openxmlformats.org/officeDocument/2006/relationships/image" Target="../media/image672.png"/><Relationship Id="rId13" Type="http://schemas.openxmlformats.org/officeDocument/2006/relationships/image" Target="../media/image138.png"/><Relationship Id="rId109" Type="http://schemas.openxmlformats.org/officeDocument/2006/relationships/customXml" Target="../ink/ink669.xml"/><Relationship Id="rId260" Type="http://schemas.openxmlformats.org/officeDocument/2006/relationships/image" Target="../media/image595.png"/><Relationship Id="rId316" Type="http://schemas.openxmlformats.org/officeDocument/2006/relationships/image" Target="../media/image623.png"/><Relationship Id="rId55" Type="http://schemas.openxmlformats.org/officeDocument/2006/relationships/image" Target="../media/image158.png"/><Relationship Id="rId97" Type="http://schemas.openxmlformats.org/officeDocument/2006/relationships/customXml" Target="../ink/ink663.xml"/><Relationship Id="rId120" Type="http://schemas.openxmlformats.org/officeDocument/2006/relationships/image" Target="../media/image525.png"/><Relationship Id="rId358" Type="http://schemas.openxmlformats.org/officeDocument/2006/relationships/image" Target="../media/image644.png"/><Relationship Id="rId162" Type="http://schemas.openxmlformats.org/officeDocument/2006/relationships/image" Target="../media/image546.png"/><Relationship Id="rId218" Type="http://schemas.openxmlformats.org/officeDocument/2006/relationships/image" Target="../media/image574.png"/><Relationship Id="rId425" Type="http://schemas.openxmlformats.org/officeDocument/2006/relationships/image" Target="../media/image677.png"/><Relationship Id="rId271" Type="http://schemas.openxmlformats.org/officeDocument/2006/relationships/customXml" Target="../ink/ink750.xml"/><Relationship Id="rId24" Type="http://schemas.openxmlformats.org/officeDocument/2006/relationships/customXml" Target="../ink/ink626.xml"/><Relationship Id="rId66" Type="http://schemas.openxmlformats.org/officeDocument/2006/relationships/customXml" Target="../ink/ink647.xml"/><Relationship Id="rId131" Type="http://schemas.openxmlformats.org/officeDocument/2006/relationships/customXml" Target="../ink/ink680.xml"/><Relationship Id="rId327" Type="http://schemas.openxmlformats.org/officeDocument/2006/relationships/customXml" Target="../ink/ink778.xml"/><Relationship Id="rId369" Type="http://schemas.openxmlformats.org/officeDocument/2006/relationships/customXml" Target="../ink/ink799.xml"/><Relationship Id="rId173" Type="http://schemas.openxmlformats.org/officeDocument/2006/relationships/customXml" Target="../ink/ink701.xml"/><Relationship Id="rId229" Type="http://schemas.openxmlformats.org/officeDocument/2006/relationships/customXml" Target="../ink/ink729.xml"/><Relationship Id="rId380" Type="http://schemas.openxmlformats.org/officeDocument/2006/relationships/image" Target="../media/image655.png"/><Relationship Id="rId240" Type="http://schemas.openxmlformats.org/officeDocument/2006/relationships/image" Target="../media/image585.png"/><Relationship Id="rId35" Type="http://schemas.openxmlformats.org/officeDocument/2006/relationships/image" Target="../media/image17.png"/><Relationship Id="rId77" Type="http://schemas.openxmlformats.org/officeDocument/2006/relationships/image" Target="../media/image168.png"/><Relationship Id="rId100" Type="http://schemas.openxmlformats.org/officeDocument/2006/relationships/image" Target="../media/image424.png"/><Relationship Id="rId282" Type="http://schemas.openxmlformats.org/officeDocument/2006/relationships/image" Target="../media/image606.png"/><Relationship Id="rId338" Type="http://schemas.openxmlformats.org/officeDocument/2006/relationships/image" Target="../media/image634.png"/><Relationship Id="rId8" Type="http://schemas.openxmlformats.org/officeDocument/2006/relationships/customXml" Target="../ink/ink618.xml"/><Relationship Id="rId142" Type="http://schemas.openxmlformats.org/officeDocument/2006/relationships/image" Target="../media/image536.png"/><Relationship Id="rId184" Type="http://schemas.openxmlformats.org/officeDocument/2006/relationships/image" Target="../media/image557.png"/><Relationship Id="rId391" Type="http://schemas.openxmlformats.org/officeDocument/2006/relationships/customXml" Target="../ink/ink810.xml"/><Relationship Id="rId405" Type="http://schemas.openxmlformats.org/officeDocument/2006/relationships/customXml" Target="../ink/ink817.xml"/><Relationship Id="rId251" Type="http://schemas.openxmlformats.org/officeDocument/2006/relationships/customXml" Target="../ink/ink740.xml"/><Relationship Id="rId46" Type="http://schemas.openxmlformats.org/officeDocument/2006/relationships/customXml" Target="../ink/ink637.xml"/><Relationship Id="rId293" Type="http://schemas.openxmlformats.org/officeDocument/2006/relationships/customXml" Target="../ink/ink761.xml"/><Relationship Id="rId307" Type="http://schemas.openxmlformats.org/officeDocument/2006/relationships/customXml" Target="../ink/ink768.xml"/><Relationship Id="rId349" Type="http://schemas.openxmlformats.org/officeDocument/2006/relationships/customXml" Target="../ink/ink789.xml"/><Relationship Id="rId88" Type="http://schemas.openxmlformats.org/officeDocument/2006/relationships/image" Target="../media/image511.png"/><Relationship Id="rId111" Type="http://schemas.openxmlformats.org/officeDocument/2006/relationships/customXml" Target="../ink/ink670.xml"/><Relationship Id="rId153" Type="http://schemas.openxmlformats.org/officeDocument/2006/relationships/customXml" Target="../ink/ink691.xml"/><Relationship Id="rId195" Type="http://schemas.openxmlformats.org/officeDocument/2006/relationships/customXml" Target="../ink/ink712.xml"/><Relationship Id="rId209" Type="http://schemas.openxmlformats.org/officeDocument/2006/relationships/customXml" Target="../ink/ink719.xml"/><Relationship Id="rId360" Type="http://schemas.openxmlformats.org/officeDocument/2006/relationships/image" Target="../media/image645.png"/><Relationship Id="rId416" Type="http://schemas.openxmlformats.org/officeDocument/2006/relationships/image" Target="../media/image673.png"/><Relationship Id="rId220" Type="http://schemas.openxmlformats.org/officeDocument/2006/relationships/image" Target="../media/image575.png"/><Relationship Id="rId15" Type="http://schemas.openxmlformats.org/officeDocument/2006/relationships/image" Target="../media/image139.png"/><Relationship Id="rId57" Type="http://schemas.openxmlformats.org/officeDocument/2006/relationships/image" Target="../media/image159.png"/><Relationship Id="rId262" Type="http://schemas.openxmlformats.org/officeDocument/2006/relationships/image" Target="../media/image596.png"/><Relationship Id="rId318" Type="http://schemas.openxmlformats.org/officeDocument/2006/relationships/image" Target="../media/image624.png"/><Relationship Id="rId99" Type="http://schemas.openxmlformats.org/officeDocument/2006/relationships/customXml" Target="../ink/ink664.xml"/><Relationship Id="rId122" Type="http://schemas.openxmlformats.org/officeDocument/2006/relationships/image" Target="../media/image526.png"/><Relationship Id="rId164" Type="http://schemas.openxmlformats.org/officeDocument/2006/relationships/image" Target="../media/image547.png"/><Relationship Id="rId371" Type="http://schemas.openxmlformats.org/officeDocument/2006/relationships/customXml" Target="../ink/ink800.xml"/><Relationship Id="rId427" Type="http://schemas.openxmlformats.org/officeDocument/2006/relationships/image" Target="../media/image678.png"/><Relationship Id="rId26" Type="http://schemas.openxmlformats.org/officeDocument/2006/relationships/customXml" Target="../ink/ink627.xml"/><Relationship Id="rId231" Type="http://schemas.openxmlformats.org/officeDocument/2006/relationships/customXml" Target="../ink/ink730.xml"/><Relationship Id="rId273" Type="http://schemas.openxmlformats.org/officeDocument/2006/relationships/customXml" Target="../ink/ink751.xml"/><Relationship Id="rId329" Type="http://schemas.openxmlformats.org/officeDocument/2006/relationships/customXml" Target="../ink/ink779.xml"/><Relationship Id="rId68" Type="http://schemas.openxmlformats.org/officeDocument/2006/relationships/customXml" Target="../ink/ink648.xml"/><Relationship Id="rId133" Type="http://schemas.openxmlformats.org/officeDocument/2006/relationships/customXml" Target="../ink/ink681.xml"/><Relationship Id="rId175" Type="http://schemas.openxmlformats.org/officeDocument/2006/relationships/customXml" Target="../ink/ink702.xml"/><Relationship Id="rId340" Type="http://schemas.openxmlformats.org/officeDocument/2006/relationships/image" Target="../media/image635.png"/><Relationship Id="rId200" Type="http://schemas.openxmlformats.org/officeDocument/2006/relationships/image" Target="../media/image565.png"/><Relationship Id="rId382" Type="http://schemas.openxmlformats.org/officeDocument/2006/relationships/image" Target="../media/image656.png"/><Relationship Id="rId242" Type="http://schemas.openxmlformats.org/officeDocument/2006/relationships/image" Target="../media/image586.png"/><Relationship Id="rId284" Type="http://schemas.openxmlformats.org/officeDocument/2006/relationships/image" Target="../media/image607.png"/><Relationship Id="rId37" Type="http://schemas.openxmlformats.org/officeDocument/2006/relationships/image" Target="../media/image149.png"/><Relationship Id="rId79" Type="http://schemas.openxmlformats.org/officeDocument/2006/relationships/image" Target="../media/image169.png"/><Relationship Id="rId102" Type="http://schemas.openxmlformats.org/officeDocument/2006/relationships/image" Target="../media/image517.png"/><Relationship Id="rId144" Type="http://schemas.openxmlformats.org/officeDocument/2006/relationships/image" Target="../media/image537.png"/><Relationship Id="rId90" Type="http://schemas.openxmlformats.org/officeDocument/2006/relationships/image" Target="../media/image512.png"/><Relationship Id="rId186" Type="http://schemas.openxmlformats.org/officeDocument/2006/relationships/image" Target="../media/image558.png"/><Relationship Id="rId351" Type="http://schemas.openxmlformats.org/officeDocument/2006/relationships/customXml" Target="../ink/ink790.xml"/><Relationship Id="rId393" Type="http://schemas.openxmlformats.org/officeDocument/2006/relationships/customXml" Target="../ink/ink811.xml"/><Relationship Id="rId407" Type="http://schemas.openxmlformats.org/officeDocument/2006/relationships/customXml" Target="../ink/ink818.xml"/><Relationship Id="rId211" Type="http://schemas.openxmlformats.org/officeDocument/2006/relationships/customXml" Target="../ink/ink720.xml"/><Relationship Id="rId253" Type="http://schemas.openxmlformats.org/officeDocument/2006/relationships/customXml" Target="../ink/ink741.xml"/><Relationship Id="rId295" Type="http://schemas.openxmlformats.org/officeDocument/2006/relationships/customXml" Target="../ink/ink762.xml"/><Relationship Id="rId309" Type="http://schemas.openxmlformats.org/officeDocument/2006/relationships/customXml" Target="../ink/ink769.xml"/><Relationship Id="rId48" Type="http://schemas.openxmlformats.org/officeDocument/2006/relationships/customXml" Target="../ink/ink638.xml"/><Relationship Id="rId113" Type="http://schemas.openxmlformats.org/officeDocument/2006/relationships/customXml" Target="../ink/ink671.xml"/><Relationship Id="rId320" Type="http://schemas.openxmlformats.org/officeDocument/2006/relationships/image" Target="../media/image625.png"/><Relationship Id="rId155" Type="http://schemas.openxmlformats.org/officeDocument/2006/relationships/customXml" Target="../ink/ink692.xml"/><Relationship Id="rId197" Type="http://schemas.openxmlformats.org/officeDocument/2006/relationships/customXml" Target="../ink/ink713.xml"/><Relationship Id="rId362" Type="http://schemas.openxmlformats.org/officeDocument/2006/relationships/image" Target="../media/image646.png"/><Relationship Id="rId418" Type="http://schemas.openxmlformats.org/officeDocument/2006/relationships/image" Target="../media/image674.png"/><Relationship Id="rId222" Type="http://schemas.openxmlformats.org/officeDocument/2006/relationships/image" Target="../media/image576.png"/><Relationship Id="rId264" Type="http://schemas.openxmlformats.org/officeDocument/2006/relationships/image" Target="../media/image597.png"/><Relationship Id="rId17" Type="http://schemas.openxmlformats.org/officeDocument/2006/relationships/image" Target="../media/image140.png"/><Relationship Id="rId59" Type="http://schemas.openxmlformats.org/officeDocument/2006/relationships/image" Target="../media/image160.png"/><Relationship Id="rId124" Type="http://schemas.openxmlformats.org/officeDocument/2006/relationships/image" Target="../media/image527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5.png"/><Relationship Id="rId299" Type="http://schemas.openxmlformats.org/officeDocument/2006/relationships/image" Target="../media/image787.png"/><Relationship Id="rId21" Type="http://schemas.openxmlformats.org/officeDocument/2006/relationships/image" Target="../media/image688.png"/><Relationship Id="rId63" Type="http://schemas.openxmlformats.org/officeDocument/2006/relationships/image" Target="../media/image140.png"/><Relationship Id="rId159" Type="http://schemas.openxmlformats.org/officeDocument/2006/relationships/image" Target="../media/image717.png"/><Relationship Id="rId324" Type="http://schemas.openxmlformats.org/officeDocument/2006/relationships/customXml" Target="../ink/ink990.xml"/><Relationship Id="rId366" Type="http://schemas.openxmlformats.org/officeDocument/2006/relationships/customXml" Target="../ink/ink1011.xml"/><Relationship Id="rId170" Type="http://schemas.openxmlformats.org/officeDocument/2006/relationships/customXml" Target="../ink/ink913.xml"/><Relationship Id="rId226" Type="http://schemas.openxmlformats.org/officeDocument/2006/relationships/customXml" Target="../ink/ink941.xml"/><Relationship Id="rId268" Type="http://schemas.openxmlformats.org/officeDocument/2006/relationships/customXml" Target="../ink/ink962.xml"/><Relationship Id="rId32" Type="http://schemas.openxmlformats.org/officeDocument/2006/relationships/customXml" Target="../ink/ink844.xml"/><Relationship Id="rId74" Type="http://schemas.openxmlformats.org/officeDocument/2006/relationships/customXml" Target="../ink/ink865.xml"/><Relationship Id="rId128" Type="http://schemas.openxmlformats.org/officeDocument/2006/relationships/customXml" Target="../ink/ink892.xml"/><Relationship Id="rId335" Type="http://schemas.openxmlformats.org/officeDocument/2006/relationships/image" Target="../media/image804.png"/><Relationship Id="rId377" Type="http://schemas.openxmlformats.org/officeDocument/2006/relationships/image" Target="../media/image825.png"/><Relationship Id="rId5" Type="http://schemas.openxmlformats.org/officeDocument/2006/relationships/image" Target="../media/image680.png"/><Relationship Id="rId181" Type="http://schemas.openxmlformats.org/officeDocument/2006/relationships/image" Target="../media/image728.png"/><Relationship Id="rId237" Type="http://schemas.openxmlformats.org/officeDocument/2006/relationships/image" Target="../media/image756.png"/><Relationship Id="rId402" Type="http://schemas.openxmlformats.org/officeDocument/2006/relationships/customXml" Target="../ink/ink1029.xml"/><Relationship Id="rId279" Type="http://schemas.openxmlformats.org/officeDocument/2006/relationships/image" Target="../media/image777.png"/><Relationship Id="rId43" Type="http://schemas.openxmlformats.org/officeDocument/2006/relationships/image" Target="../media/image699.png"/><Relationship Id="rId139" Type="http://schemas.openxmlformats.org/officeDocument/2006/relationships/image" Target="../media/image707.png"/><Relationship Id="rId290" Type="http://schemas.openxmlformats.org/officeDocument/2006/relationships/customXml" Target="../ink/ink973.xml"/><Relationship Id="rId304" Type="http://schemas.openxmlformats.org/officeDocument/2006/relationships/customXml" Target="../ink/ink980.xml"/><Relationship Id="rId346" Type="http://schemas.openxmlformats.org/officeDocument/2006/relationships/customXml" Target="../ink/ink1001.xml"/><Relationship Id="rId388" Type="http://schemas.openxmlformats.org/officeDocument/2006/relationships/customXml" Target="../ink/ink1022.xml"/><Relationship Id="rId85" Type="http://schemas.openxmlformats.org/officeDocument/2006/relationships/image" Target="../media/image150.png"/><Relationship Id="rId150" Type="http://schemas.openxmlformats.org/officeDocument/2006/relationships/customXml" Target="../ink/ink903.xml"/><Relationship Id="rId192" Type="http://schemas.openxmlformats.org/officeDocument/2006/relationships/customXml" Target="../ink/ink924.xml"/><Relationship Id="rId206" Type="http://schemas.openxmlformats.org/officeDocument/2006/relationships/customXml" Target="../ink/ink931.xml"/><Relationship Id="rId413" Type="http://schemas.openxmlformats.org/officeDocument/2006/relationships/image" Target="../media/image843.png"/><Relationship Id="rId248" Type="http://schemas.openxmlformats.org/officeDocument/2006/relationships/customXml" Target="../ink/ink952.xml"/><Relationship Id="rId12" Type="http://schemas.openxmlformats.org/officeDocument/2006/relationships/customXml" Target="../ink/ink834.xml"/><Relationship Id="rId108" Type="http://schemas.openxmlformats.org/officeDocument/2006/relationships/customXml" Target="../ink/ink882.xml"/><Relationship Id="rId315" Type="http://schemas.openxmlformats.org/officeDocument/2006/relationships/image" Target="../media/image794.png"/><Relationship Id="rId357" Type="http://schemas.openxmlformats.org/officeDocument/2006/relationships/image" Target="../media/image815.png"/><Relationship Id="rId54" Type="http://schemas.openxmlformats.org/officeDocument/2006/relationships/customXml" Target="../ink/ink855.xml"/><Relationship Id="rId96" Type="http://schemas.openxmlformats.org/officeDocument/2006/relationships/customXml" Target="../ink/ink876.xml"/><Relationship Id="rId161" Type="http://schemas.openxmlformats.org/officeDocument/2006/relationships/image" Target="../media/image718.png"/><Relationship Id="rId217" Type="http://schemas.openxmlformats.org/officeDocument/2006/relationships/image" Target="../media/image746.png"/><Relationship Id="rId399" Type="http://schemas.openxmlformats.org/officeDocument/2006/relationships/image" Target="../media/image836.png"/><Relationship Id="rId259" Type="http://schemas.openxmlformats.org/officeDocument/2006/relationships/image" Target="../media/image767.png"/><Relationship Id="rId23" Type="http://schemas.openxmlformats.org/officeDocument/2006/relationships/image" Target="../media/image689.png"/><Relationship Id="rId119" Type="http://schemas.openxmlformats.org/officeDocument/2006/relationships/image" Target="../media/image166.png"/><Relationship Id="rId270" Type="http://schemas.openxmlformats.org/officeDocument/2006/relationships/customXml" Target="../ink/ink963.xml"/><Relationship Id="rId326" Type="http://schemas.openxmlformats.org/officeDocument/2006/relationships/customXml" Target="../ink/ink991.xml"/><Relationship Id="rId65" Type="http://schemas.openxmlformats.org/officeDocument/2006/relationships/image" Target="../media/image141.png"/><Relationship Id="rId130" Type="http://schemas.openxmlformats.org/officeDocument/2006/relationships/customXml" Target="../ink/ink893.xml"/><Relationship Id="rId368" Type="http://schemas.openxmlformats.org/officeDocument/2006/relationships/customXml" Target="../ink/ink1012.xml"/><Relationship Id="rId172" Type="http://schemas.openxmlformats.org/officeDocument/2006/relationships/customXml" Target="../ink/ink914.xml"/><Relationship Id="rId228" Type="http://schemas.openxmlformats.org/officeDocument/2006/relationships/customXml" Target="../ink/ink942.xml"/><Relationship Id="rId281" Type="http://schemas.openxmlformats.org/officeDocument/2006/relationships/image" Target="../media/image778.png"/><Relationship Id="rId337" Type="http://schemas.openxmlformats.org/officeDocument/2006/relationships/image" Target="../media/image805.png"/><Relationship Id="rId34" Type="http://schemas.openxmlformats.org/officeDocument/2006/relationships/customXml" Target="../ink/ink845.xml"/><Relationship Id="rId76" Type="http://schemas.openxmlformats.org/officeDocument/2006/relationships/customXml" Target="../ink/ink866.xml"/><Relationship Id="rId141" Type="http://schemas.openxmlformats.org/officeDocument/2006/relationships/image" Target="../media/image708.png"/><Relationship Id="rId379" Type="http://schemas.openxmlformats.org/officeDocument/2006/relationships/image" Target="../media/image826.png"/><Relationship Id="rId7" Type="http://schemas.openxmlformats.org/officeDocument/2006/relationships/image" Target="../media/image681.png"/><Relationship Id="rId183" Type="http://schemas.openxmlformats.org/officeDocument/2006/relationships/image" Target="../media/image729.png"/><Relationship Id="rId239" Type="http://schemas.openxmlformats.org/officeDocument/2006/relationships/image" Target="../media/image757.png"/><Relationship Id="rId390" Type="http://schemas.openxmlformats.org/officeDocument/2006/relationships/customXml" Target="../ink/ink1023.xml"/><Relationship Id="rId404" Type="http://schemas.openxmlformats.org/officeDocument/2006/relationships/customXml" Target="../ink/ink1030.xml"/><Relationship Id="rId250" Type="http://schemas.openxmlformats.org/officeDocument/2006/relationships/customXml" Target="../ink/ink953.xml"/><Relationship Id="rId292" Type="http://schemas.openxmlformats.org/officeDocument/2006/relationships/customXml" Target="../ink/ink974.xml"/><Relationship Id="rId306" Type="http://schemas.openxmlformats.org/officeDocument/2006/relationships/customXml" Target="../ink/ink981.xml"/><Relationship Id="rId45" Type="http://schemas.openxmlformats.org/officeDocument/2006/relationships/image" Target="../media/image700.png"/><Relationship Id="rId87" Type="http://schemas.openxmlformats.org/officeDocument/2006/relationships/image" Target="../media/image151.png"/><Relationship Id="rId110" Type="http://schemas.openxmlformats.org/officeDocument/2006/relationships/customXml" Target="../ink/ink883.xml"/><Relationship Id="rId348" Type="http://schemas.openxmlformats.org/officeDocument/2006/relationships/customXml" Target="../ink/ink1002.xml"/><Relationship Id="rId152" Type="http://schemas.openxmlformats.org/officeDocument/2006/relationships/customXml" Target="../ink/ink904.xml"/><Relationship Id="rId194" Type="http://schemas.openxmlformats.org/officeDocument/2006/relationships/customXml" Target="../ink/ink925.xml"/><Relationship Id="rId208" Type="http://schemas.openxmlformats.org/officeDocument/2006/relationships/customXml" Target="../ink/ink932.xml"/><Relationship Id="rId261" Type="http://schemas.openxmlformats.org/officeDocument/2006/relationships/image" Target="../media/image768.png"/><Relationship Id="rId14" Type="http://schemas.openxmlformats.org/officeDocument/2006/relationships/customXml" Target="../ink/ink835.xml"/><Relationship Id="rId56" Type="http://schemas.openxmlformats.org/officeDocument/2006/relationships/customXml" Target="../ink/ink856.xml"/><Relationship Id="rId317" Type="http://schemas.openxmlformats.org/officeDocument/2006/relationships/image" Target="../media/image795.png"/><Relationship Id="rId359" Type="http://schemas.openxmlformats.org/officeDocument/2006/relationships/image" Target="../media/image816.png"/><Relationship Id="rId98" Type="http://schemas.openxmlformats.org/officeDocument/2006/relationships/customXml" Target="../ink/ink877.xml"/><Relationship Id="rId121" Type="http://schemas.openxmlformats.org/officeDocument/2006/relationships/image" Target="../media/image167.png"/><Relationship Id="rId163" Type="http://schemas.openxmlformats.org/officeDocument/2006/relationships/image" Target="../media/image719.png"/><Relationship Id="rId219" Type="http://schemas.openxmlformats.org/officeDocument/2006/relationships/image" Target="../media/image747.png"/><Relationship Id="rId370" Type="http://schemas.openxmlformats.org/officeDocument/2006/relationships/customXml" Target="../ink/ink1013.xml"/><Relationship Id="rId230" Type="http://schemas.openxmlformats.org/officeDocument/2006/relationships/customXml" Target="../ink/ink943.xml"/><Relationship Id="rId25" Type="http://schemas.openxmlformats.org/officeDocument/2006/relationships/image" Target="../media/image690.png"/><Relationship Id="rId67" Type="http://schemas.openxmlformats.org/officeDocument/2006/relationships/image" Target="../media/image142.png"/><Relationship Id="rId272" Type="http://schemas.openxmlformats.org/officeDocument/2006/relationships/customXml" Target="../ink/ink964.xml"/><Relationship Id="rId328" Type="http://schemas.openxmlformats.org/officeDocument/2006/relationships/customXml" Target="../ink/ink992.xml"/><Relationship Id="rId132" Type="http://schemas.openxmlformats.org/officeDocument/2006/relationships/customXml" Target="../ink/ink894.xml"/><Relationship Id="rId174" Type="http://schemas.openxmlformats.org/officeDocument/2006/relationships/customXml" Target="../ink/ink915.xml"/><Relationship Id="rId381" Type="http://schemas.openxmlformats.org/officeDocument/2006/relationships/image" Target="../media/image827.png"/><Relationship Id="rId241" Type="http://schemas.openxmlformats.org/officeDocument/2006/relationships/image" Target="../media/image758.png"/><Relationship Id="rId36" Type="http://schemas.openxmlformats.org/officeDocument/2006/relationships/customXml" Target="../ink/ink846.xml"/><Relationship Id="rId283" Type="http://schemas.openxmlformats.org/officeDocument/2006/relationships/image" Target="../media/image779.png"/><Relationship Id="rId339" Type="http://schemas.openxmlformats.org/officeDocument/2006/relationships/image" Target="../media/image806.png"/><Relationship Id="rId78" Type="http://schemas.openxmlformats.org/officeDocument/2006/relationships/customXml" Target="../ink/ink867.xml"/><Relationship Id="rId101" Type="http://schemas.openxmlformats.org/officeDocument/2006/relationships/image" Target="../media/image158.png"/><Relationship Id="rId143" Type="http://schemas.openxmlformats.org/officeDocument/2006/relationships/image" Target="../media/image709.png"/><Relationship Id="rId185" Type="http://schemas.openxmlformats.org/officeDocument/2006/relationships/image" Target="../media/image730.png"/><Relationship Id="rId350" Type="http://schemas.openxmlformats.org/officeDocument/2006/relationships/customXml" Target="../ink/ink1003.xml"/><Relationship Id="rId406" Type="http://schemas.openxmlformats.org/officeDocument/2006/relationships/customXml" Target="../ink/ink1031.xml"/><Relationship Id="rId9" Type="http://schemas.openxmlformats.org/officeDocument/2006/relationships/image" Target="../media/image682.png"/><Relationship Id="rId210" Type="http://schemas.openxmlformats.org/officeDocument/2006/relationships/customXml" Target="../ink/ink933.xml"/><Relationship Id="rId392" Type="http://schemas.openxmlformats.org/officeDocument/2006/relationships/customXml" Target="../ink/ink1024.xml"/><Relationship Id="rId252" Type="http://schemas.openxmlformats.org/officeDocument/2006/relationships/customXml" Target="../ink/ink954.xml"/><Relationship Id="rId294" Type="http://schemas.openxmlformats.org/officeDocument/2006/relationships/customXml" Target="../ink/ink975.xml"/><Relationship Id="rId308" Type="http://schemas.openxmlformats.org/officeDocument/2006/relationships/customXml" Target="../ink/ink982.xml"/><Relationship Id="rId47" Type="http://schemas.openxmlformats.org/officeDocument/2006/relationships/image" Target="../media/image701.png"/><Relationship Id="rId89" Type="http://schemas.openxmlformats.org/officeDocument/2006/relationships/image" Target="../media/image152.png"/><Relationship Id="rId112" Type="http://schemas.openxmlformats.org/officeDocument/2006/relationships/customXml" Target="../ink/ink884.xml"/><Relationship Id="rId154" Type="http://schemas.openxmlformats.org/officeDocument/2006/relationships/customXml" Target="../ink/ink905.xml"/><Relationship Id="rId361" Type="http://schemas.openxmlformats.org/officeDocument/2006/relationships/image" Target="../media/image817.png"/><Relationship Id="rId196" Type="http://schemas.openxmlformats.org/officeDocument/2006/relationships/customXml" Target="../ink/ink926.xml"/><Relationship Id="rId16" Type="http://schemas.openxmlformats.org/officeDocument/2006/relationships/customXml" Target="../ink/ink836.xml"/><Relationship Id="rId221" Type="http://schemas.openxmlformats.org/officeDocument/2006/relationships/image" Target="../media/image748.png"/><Relationship Id="rId263" Type="http://schemas.openxmlformats.org/officeDocument/2006/relationships/image" Target="../media/image769.png"/><Relationship Id="rId319" Type="http://schemas.openxmlformats.org/officeDocument/2006/relationships/image" Target="../media/image796.png"/><Relationship Id="rId58" Type="http://schemas.openxmlformats.org/officeDocument/2006/relationships/customXml" Target="../ink/ink857.xml"/><Relationship Id="rId123" Type="http://schemas.openxmlformats.org/officeDocument/2006/relationships/image" Target="../media/image168.png"/><Relationship Id="rId330" Type="http://schemas.openxmlformats.org/officeDocument/2006/relationships/customXml" Target="../ink/ink993.xml"/><Relationship Id="rId165" Type="http://schemas.openxmlformats.org/officeDocument/2006/relationships/image" Target="../media/image720.png"/><Relationship Id="rId372" Type="http://schemas.openxmlformats.org/officeDocument/2006/relationships/customXml" Target="../ink/ink1014.xml"/><Relationship Id="rId232" Type="http://schemas.openxmlformats.org/officeDocument/2006/relationships/customXml" Target="../ink/ink944.xml"/><Relationship Id="rId274" Type="http://schemas.openxmlformats.org/officeDocument/2006/relationships/customXml" Target="../ink/ink965.xml"/><Relationship Id="rId27" Type="http://schemas.openxmlformats.org/officeDocument/2006/relationships/image" Target="../media/image691.png"/><Relationship Id="rId69" Type="http://schemas.openxmlformats.org/officeDocument/2006/relationships/image" Target="../media/image143.png"/><Relationship Id="rId134" Type="http://schemas.openxmlformats.org/officeDocument/2006/relationships/customXml" Target="../ink/ink895.xml"/><Relationship Id="rId80" Type="http://schemas.openxmlformats.org/officeDocument/2006/relationships/customXml" Target="../ink/ink868.xml"/><Relationship Id="rId155" Type="http://schemas.openxmlformats.org/officeDocument/2006/relationships/image" Target="../media/image715.png"/><Relationship Id="rId176" Type="http://schemas.openxmlformats.org/officeDocument/2006/relationships/customXml" Target="../ink/ink916.xml"/><Relationship Id="rId197" Type="http://schemas.openxmlformats.org/officeDocument/2006/relationships/image" Target="../media/image736.png"/><Relationship Id="rId341" Type="http://schemas.openxmlformats.org/officeDocument/2006/relationships/image" Target="../media/image807.png"/><Relationship Id="rId362" Type="http://schemas.openxmlformats.org/officeDocument/2006/relationships/customXml" Target="../ink/ink1009.xml"/><Relationship Id="rId383" Type="http://schemas.openxmlformats.org/officeDocument/2006/relationships/image" Target="../media/image828.png"/><Relationship Id="rId201" Type="http://schemas.openxmlformats.org/officeDocument/2006/relationships/image" Target="../media/image738.png"/><Relationship Id="rId222" Type="http://schemas.openxmlformats.org/officeDocument/2006/relationships/customXml" Target="../ink/ink939.xml"/><Relationship Id="rId243" Type="http://schemas.openxmlformats.org/officeDocument/2006/relationships/image" Target="../media/image759.png"/><Relationship Id="rId264" Type="http://schemas.openxmlformats.org/officeDocument/2006/relationships/customXml" Target="../ink/ink960.xml"/><Relationship Id="rId285" Type="http://schemas.openxmlformats.org/officeDocument/2006/relationships/image" Target="../media/image780.png"/><Relationship Id="rId17" Type="http://schemas.openxmlformats.org/officeDocument/2006/relationships/image" Target="../media/image686.png"/><Relationship Id="rId38" Type="http://schemas.openxmlformats.org/officeDocument/2006/relationships/customXml" Target="../ink/ink847.xml"/><Relationship Id="rId59" Type="http://schemas.openxmlformats.org/officeDocument/2006/relationships/image" Target="../media/image138.png"/><Relationship Id="rId103" Type="http://schemas.openxmlformats.org/officeDocument/2006/relationships/image" Target="../media/image159.png"/><Relationship Id="rId124" Type="http://schemas.openxmlformats.org/officeDocument/2006/relationships/customXml" Target="../ink/ink890.xml"/><Relationship Id="rId310" Type="http://schemas.openxmlformats.org/officeDocument/2006/relationships/customXml" Target="../ink/ink983.xml"/><Relationship Id="rId70" Type="http://schemas.openxmlformats.org/officeDocument/2006/relationships/customXml" Target="../ink/ink863.xml"/><Relationship Id="rId91" Type="http://schemas.openxmlformats.org/officeDocument/2006/relationships/image" Target="../media/image153.png"/><Relationship Id="rId145" Type="http://schemas.openxmlformats.org/officeDocument/2006/relationships/image" Target="../media/image710.png"/><Relationship Id="rId166" Type="http://schemas.openxmlformats.org/officeDocument/2006/relationships/customXml" Target="../ink/ink911.xml"/><Relationship Id="rId187" Type="http://schemas.openxmlformats.org/officeDocument/2006/relationships/image" Target="../media/image731.png"/><Relationship Id="rId331" Type="http://schemas.openxmlformats.org/officeDocument/2006/relationships/image" Target="../media/image802.png"/><Relationship Id="rId352" Type="http://schemas.openxmlformats.org/officeDocument/2006/relationships/customXml" Target="../ink/ink1004.xml"/><Relationship Id="rId373" Type="http://schemas.openxmlformats.org/officeDocument/2006/relationships/image" Target="../media/image823.png"/><Relationship Id="rId394" Type="http://schemas.openxmlformats.org/officeDocument/2006/relationships/customXml" Target="../ink/ink1025.xml"/><Relationship Id="rId408" Type="http://schemas.openxmlformats.org/officeDocument/2006/relationships/customXml" Target="../ink/ink1032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934.xml"/><Relationship Id="rId233" Type="http://schemas.openxmlformats.org/officeDocument/2006/relationships/image" Target="../media/image754.png"/><Relationship Id="rId254" Type="http://schemas.openxmlformats.org/officeDocument/2006/relationships/customXml" Target="../ink/ink955.xml"/><Relationship Id="rId28" Type="http://schemas.openxmlformats.org/officeDocument/2006/relationships/customXml" Target="../ink/ink842.xml"/><Relationship Id="rId49" Type="http://schemas.openxmlformats.org/officeDocument/2006/relationships/image" Target="../media/image1.png"/><Relationship Id="rId114" Type="http://schemas.openxmlformats.org/officeDocument/2006/relationships/customXml" Target="../ink/ink885.xml"/><Relationship Id="rId275" Type="http://schemas.openxmlformats.org/officeDocument/2006/relationships/image" Target="../media/image775.png"/><Relationship Id="rId296" Type="http://schemas.openxmlformats.org/officeDocument/2006/relationships/customXml" Target="../ink/ink976.xml"/><Relationship Id="rId300" Type="http://schemas.openxmlformats.org/officeDocument/2006/relationships/customXml" Target="../ink/ink978.xml"/><Relationship Id="rId60" Type="http://schemas.openxmlformats.org/officeDocument/2006/relationships/customXml" Target="../ink/ink858.xml"/><Relationship Id="rId81" Type="http://schemas.openxmlformats.org/officeDocument/2006/relationships/image" Target="../media/image17.png"/><Relationship Id="rId135" Type="http://schemas.openxmlformats.org/officeDocument/2006/relationships/image" Target="../media/image705.png"/><Relationship Id="rId156" Type="http://schemas.openxmlformats.org/officeDocument/2006/relationships/customXml" Target="../ink/ink906.xml"/><Relationship Id="rId177" Type="http://schemas.openxmlformats.org/officeDocument/2006/relationships/image" Target="../media/image726.png"/><Relationship Id="rId198" Type="http://schemas.openxmlformats.org/officeDocument/2006/relationships/customXml" Target="../ink/ink927.xml"/><Relationship Id="rId321" Type="http://schemas.openxmlformats.org/officeDocument/2006/relationships/image" Target="../media/image797.png"/><Relationship Id="rId342" Type="http://schemas.openxmlformats.org/officeDocument/2006/relationships/customXml" Target="../ink/ink999.xml"/><Relationship Id="rId363" Type="http://schemas.openxmlformats.org/officeDocument/2006/relationships/image" Target="../media/image818.png"/><Relationship Id="rId384" Type="http://schemas.openxmlformats.org/officeDocument/2006/relationships/customXml" Target="../ink/ink1020.xml"/><Relationship Id="rId202" Type="http://schemas.openxmlformats.org/officeDocument/2006/relationships/customXml" Target="../ink/ink929.xml"/><Relationship Id="rId223" Type="http://schemas.openxmlformats.org/officeDocument/2006/relationships/image" Target="../media/image749.png"/><Relationship Id="rId244" Type="http://schemas.openxmlformats.org/officeDocument/2006/relationships/customXml" Target="../ink/ink950.xml"/><Relationship Id="rId18" Type="http://schemas.openxmlformats.org/officeDocument/2006/relationships/customXml" Target="../ink/ink837.xml"/><Relationship Id="rId39" Type="http://schemas.openxmlformats.org/officeDocument/2006/relationships/image" Target="../media/image697.png"/><Relationship Id="rId265" Type="http://schemas.openxmlformats.org/officeDocument/2006/relationships/image" Target="../media/image770.png"/><Relationship Id="rId286" Type="http://schemas.openxmlformats.org/officeDocument/2006/relationships/customXml" Target="../ink/ink971.xml"/><Relationship Id="rId50" Type="http://schemas.openxmlformats.org/officeDocument/2006/relationships/customXml" Target="../ink/ink853.xml"/><Relationship Id="rId104" Type="http://schemas.openxmlformats.org/officeDocument/2006/relationships/customXml" Target="../ink/ink880.xml"/><Relationship Id="rId125" Type="http://schemas.openxmlformats.org/officeDocument/2006/relationships/image" Target="../media/image169.png"/><Relationship Id="rId146" Type="http://schemas.openxmlformats.org/officeDocument/2006/relationships/customXml" Target="../ink/ink901.xml"/><Relationship Id="rId167" Type="http://schemas.openxmlformats.org/officeDocument/2006/relationships/image" Target="../media/image721.png"/><Relationship Id="rId188" Type="http://schemas.openxmlformats.org/officeDocument/2006/relationships/customXml" Target="../ink/ink922.xml"/><Relationship Id="rId311" Type="http://schemas.openxmlformats.org/officeDocument/2006/relationships/image" Target="../media/image792.png"/><Relationship Id="rId332" Type="http://schemas.openxmlformats.org/officeDocument/2006/relationships/customXml" Target="../ink/ink994.xml"/><Relationship Id="rId353" Type="http://schemas.openxmlformats.org/officeDocument/2006/relationships/image" Target="../media/image813.png"/><Relationship Id="rId374" Type="http://schemas.openxmlformats.org/officeDocument/2006/relationships/customXml" Target="../ink/ink1015.xml"/><Relationship Id="rId395" Type="http://schemas.openxmlformats.org/officeDocument/2006/relationships/image" Target="../media/image834.png"/><Relationship Id="rId409" Type="http://schemas.openxmlformats.org/officeDocument/2006/relationships/image" Target="../media/image841.png"/><Relationship Id="rId71" Type="http://schemas.openxmlformats.org/officeDocument/2006/relationships/image" Target="../media/image144.png"/><Relationship Id="rId92" Type="http://schemas.openxmlformats.org/officeDocument/2006/relationships/customXml" Target="../ink/ink874.xml"/><Relationship Id="rId213" Type="http://schemas.openxmlformats.org/officeDocument/2006/relationships/image" Target="../media/image744.png"/><Relationship Id="rId234" Type="http://schemas.openxmlformats.org/officeDocument/2006/relationships/customXml" Target="../ink/ink945.xml"/><Relationship Id="rId2" Type="http://schemas.openxmlformats.org/officeDocument/2006/relationships/customXml" Target="../ink/ink829.xml"/><Relationship Id="rId29" Type="http://schemas.openxmlformats.org/officeDocument/2006/relationships/image" Target="../media/image692.png"/><Relationship Id="rId255" Type="http://schemas.openxmlformats.org/officeDocument/2006/relationships/image" Target="../media/image765.png"/><Relationship Id="rId276" Type="http://schemas.openxmlformats.org/officeDocument/2006/relationships/customXml" Target="../ink/ink966.xml"/><Relationship Id="rId297" Type="http://schemas.openxmlformats.org/officeDocument/2006/relationships/image" Target="../media/image786.png"/><Relationship Id="rId40" Type="http://schemas.openxmlformats.org/officeDocument/2006/relationships/customXml" Target="../ink/ink848.xml"/><Relationship Id="rId115" Type="http://schemas.openxmlformats.org/officeDocument/2006/relationships/image" Target="../media/image164.png"/><Relationship Id="rId136" Type="http://schemas.openxmlformats.org/officeDocument/2006/relationships/customXml" Target="../ink/ink896.xml"/><Relationship Id="rId157" Type="http://schemas.openxmlformats.org/officeDocument/2006/relationships/image" Target="../media/image716.png"/><Relationship Id="rId178" Type="http://schemas.openxmlformats.org/officeDocument/2006/relationships/customXml" Target="../ink/ink917.xml"/><Relationship Id="rId301" Type="http://schemas.openxmlformats.org/officeDocument/2006/relationships/image" Target="../media/image339.png"/><Relationship Id="rId322" Type="http://schemas.openxmlformats.org/officeDocument/2006/relationships/customXml" Target="../ink/ink989.xml"/><Relationship Id="rId343" Type="http://schemas.openxmlformats.org/officeDocument/2006/relationships/image" Target="../media/image808.png"/><Relationship Id="rId364" Type="http://schemas.openxmlformats.org/officeDocument/2006/relationships/customXml" Target="../ink/ink1010.xml"/><Relationship Id="rId61" Type="http://schemas.openxmlformats.org/officeDocument/2006/relationships/image" Target="../media/image139.png"/><Relationship Id="rId82" Type="http://schemas.openxmlformats.org/officeDocument/2006/relationships/customXml" Target="../ink/ink869.xml"/><Relationship Id="rId199" Type="http://schemas.openxmlformats.org/officeDocument/2006/relationships/image" Target="../media/image737.png"/><Relationship Id="rId203" Type="http://schemas.openxmlformats.org/officeDocument/2006/relationships/image" Target="../media/image739.png"/><Relationship Id="rId385" Type="http://schemas.openxmlformats.org/officeDocument/2006/relationships/image" Target="../media/image829.png"/><Relationship Id="rId19" Type="http://schemas.openxmlformats.org/officeDocument/2006/relationships/image" Target="../media/image687.png"/><Relationship Id="rId224" Type="http://schemas.openxmlformats.org/officeDocument/2006/relationships/customXml" Target="../ink/ink940.xml"/><Relationship Id="rId245" Type="http://schemas.openxmlformats.org/officeDocument/2006/relationships/image" Target="../media/image760.png"/><Relationship Id="rId266" Type="http://schemas.openxmlformats.org/officeDocument/2006/relationships/customXml" Target="../ink/ink961.xml"/><Relationship Id="rId287" Type="http://schemas.openxmlformats.org/officeDocument/2006/relationships/image" Target="../media/image781.png"/><Relationship Id="rId410" Type="http://schemas.openxmlformats.org/officeDocument/2006/relationships/customXml" Target="../ink/ink1033.xml"/><Relationship Id="rId30" Type="http://schemas.openxmlformats.org/officeDocument/2006/relationships/customXml" Target="../ink/ink843.xml"/><Relationship Id="rId105" Type="http://schemas.openxmlformats.org/officeDocument/2006/relationships/image" Target="../media/image160.png"/><Relationship Id="rId126" Type="http://schemas.openxmlformats.org/officeDocument/2006/relationships/customXml" Target="../ink/ink891.xml"/><Relationship Id="rId147" Type="http://schemas.openxmlformats.org/officeDocument/2006/relationships/image" Target="../media/image711.png"/><Relationship Id="rId168" Type="http://schemas.openxmlformats.org/officeDocument/2006/relationships/customXml" Target="../ink/ink912.xml"/><Relationship Id="rId312" Type="http://schemas.openxmlformats.org/officeDocument/2006/relationships/customXml" Target="../ink/ink984.xml"/><Relationship Id="rId333" Type="http://schemas.openxmlformats.org/officeDocument/2006/relationships/image" Target="../media/image803.png"/><Relationship Id="rId354" Type="http://schemas.openxmlformats.org/officeDocument/2006/relationships/customXml" Target="../ink/ink1005.xml"/><Relationship Id="rId51" Type="http://schemas.openxmlformats.org/officeDocument/2006/relationships/image" Target="../media/image134.png"/><Relationship Id="rId72" Type="http://schemas.openxmlformats.org/officeDocument/2006/relationships/customXml" Target="../ink/ink864.xml"/><Relationship Id="rId93" Type="http://schemas.openxmlformats.org/officeDocument/2006/relationships/image" Target="../media/image154.png"/><Relationship Id="rId189" Type="http://schemas.openxmlformats.org/officeDocument/2006/relationships/image" Target="../media/image732.png"/><Relationship Id="rId375" Type="http://schemas.openxmlformats.org/officeDocument/2006/relationships/image" Target="../media/image824.png"/><Relationship Id="rId396" Type="http://schemas.openxmlformats.org/officeDocument/2006/relationships/customXml" Target="../ink/ink1026.xml"/><Relationship Id="rId3" Type="http://schemas.openxmlformats.org/officeDocument/2006/relationships/image" Target="../media/image679.png"/><Relationship Id="rId214" Type="http://schemas.openxmlformats.org/officeDocument/2006/relationships/customXml" Target="../ink/ink935.xml"/><Relationship Id="rId235" Type="http://schemas.openxmlformats.org/officeDocument/2006/relationships/image" Target="../media/image755.png"/><Relationship Id="rId256" Type="http://schemas.openxmlformats.org/officeDocument/2006/relationships/customXml" Target="../ink/ink956.xml"/><Relationship Id="rId277" Type="http://schemas.openxmlformats.org/officeDocument/2006/relationships/image" Target="../media/image776.png"/><Relationship Id="rId298" Type="http://schemas.openxmlformats.org/officeDocument/2006/relationships/customXml" Target="../ink/ink977.xml"/><Relationship Id="rId400" Type="http://schemas.openxmlformats.org/officeDocument/2006/relationships/customXml" Target="../ink/ink1028.xml"/><Relationship Id="rId116" Type="http://schemas.openxmlformats.org/officeDocument/2006/relationships/customXml" Target="../ink/ink886.xml"/><Relationship Id="rId137" Type="http://schemas.openxmlformats.org/officeDocument/2006/relationships/image" Target="../media/image706.png"/><Relationship Id="rId158" Type="http://schemas.openxmlformats.org/officeDocument/2006/relationships/customXml" Target="../ink/ink907.xml"/><Relationship Id="rId302" Type="http://schemas.openxmlformats.org/officeDocument/2006/relationships/customXml" Target="../ink/ink979.xml"/><Relationship Id="rId323" Type="http://schemas.openxmlformats.org/officeDocument/2006/relationships/image" Target="../media/image798.png"/><Relationship Id="rId344" Type="http://schemas.openxmlformats.org/officeDocument/2006/relationships/customXml" Target="../ink/ink1000.xml"/><Relationship Id="rId20" Type="http://schemas.openxmlformats.org/officeDocument/2006/relationships/customXml" Target="../ink/ink838.xml"/><Relationship Id="rId41" Type="http://schemas.openxmlformats.org/officeDocument/2006/relationships/image" Target="../media/image698.png"/><Relationship Id="rId62" Type="http://schemas.openxmlformats.org/officeDocument/2006/relationships/customXml" Target="../ink/ink859.xml"/><Relationship Id="rId83" Type="http://schemas.openxmlformats.org/officeDocument/2006/relationships/image" Target="../media/image149.png"/><Relationship Id="rId179" Type="http://schemas.openxmlformats.org/officeDocument/2006/relationships/image" Target="../media/image727.png"/><Relationship Id="rId365" Type="http://schemas.openxmlformats.org/officeDocument/2006/relationships/image" Target="../media/image819.png"/><Relationship Id="rId386" Type="http://schemas.openxmlformats.org/officeDocument/2006/relationships/customXml" Target="../ink/ink1021.xml"/><Relationship Id="rId190" Type="http://schemas.openxmlformats.org/officeDocument/2006/relationships/customXml" Target="../ink/ink923.xml"/><Relationship Id="rId204" Type="http://schemas.openxmlformats.org/officeDocument/2006/relationships/customXml" Target="../ink/ink930.xml"/><Relationship Id="rId225" Type="http://schemas.openxmlformats.org/officeDocument/2006/relationships/image" Target="../media/image750.png"/><Relationship Id="rId246" Type="http://schemas.openxmlformats.org/officeDocument/2006/relationships/customXml" Target="../ink/ink951.xml"/><Relationship Id="rId267" Type="http://schemas.openxmlformats.org/officeDocument/2006/relationships/image" Target="../media/image771.png"/><Relationship Id="rId288" Type="http://schemas.openxmlformats.org/officeDocument/2006/relationships/customXml" Target="../ink/ink972.xml"/><Relationship Id="rId411" Type="http://schemas.openxmlformats.org/officeDocument/2006/relationships/image" Target="../media/image842.png"/><Relationship Id="rId106" Type="http://schemas.openxmlformats.org/officeDocument/2006/relationships/customXml" Target="../ink/ink881.xml"/><Relationship Id="rId127" Type="http://schemas.openxmlformats.org/officeDocument/2006/relationships/image" Target="../media/image170.png"/><Relationship Id="rId313" Type="http://schemas.openxmlformats.org/officeDocument/2006/relationships/image" Target="../media/image793.png"/><Relationship Id="rId10" Type="http://schemas.openxmlformats.org/officeDocument/2006/relationships/customXml" Target="../ink/ink833.xml"/><Relationship Id="rId31" Type="http://schemas.openxmlformats.org/officeDocument/2006/relationships/image" Target="../media/image693.png"/><Relationship Id="rId52" Type="http://schemas.openxmlformats.org/officeDocument/2006/relationships/customXml" Target="../ink/ink854.xml"/><Relationship Id="rId73" Type="http://schemas.openxmlformats.org/officeDocument/2006/relationships/image" Target="../media/image145.png"/><Relationship Id="rId94" Type="http://schemas.openxmlformats.org/officeDocument/2006/relationships/customXml" Target="../ink/ink875.xml"/><Relationship Id="rId148" Type="http://schemas.openxmlformats.org/officeDocument/2006/relationships/customXml" Target="../ink/ink902.xml"/><Relationship Id="rId169" Type="http://schemas.openxmlformats.org/officeDocument/2006/relationships/image" Target="../media/image722.png"/><Relationship Id="rId334" Type="http://schemas.openxmlformats.org/officeDocument/2006/relationships/customXml" Target="../ink/ink995.xml"/><Relationship Id="rId355" Type="http://schemas.openxmlformats.org/officeDocument/2006/relationships/image" Target="../media/image814.png"/><Relationship Id="rId376" Type="http://schemas.openxmlformats.org/officeDocument/2006/relationships/customXml" Target="../ink/ink1016.xml"/><Relationship Id="rId397" Type="http://schemas.openxmlformats.org/officeDocument/2006/relationships/image" Target="../media/image835.png"/><Relationship Id="rId4" Type="http://schemas.openxmlformats.org/officeDocument/2006/relationships/customXml" Target="../ink/ink830.xml"/><Relationship Id="rId180" Type="http://schemas.openxmlformats.org/officeDocument/2006/relationships/customXml" Target="../ink/ink918.xml"/><Relationship Id="rId215" Type="http://schemas.openxmlformats.org/officeDocument/2006/relationships/image" Target="../media/image745.png"/><Relationship Id="rId236" Type="http://schemas.openxmlformats.org/officeDocument/2006/relationships/customXml" Target="../ink/ink946.xml"/><Relationship Id="rId257" Type="http://schemas.openxmlformats.org/officeDocument/2006/relationships/image" Target="../media/image766.png"/><Relationship Id="rId278" Type="http://schemas.openxmlformats.org/officeDocument/2006/relationships/customXml" Target="../ink/ink967.xml"/><Relationship Id="rId401" Type="http://schemas.openxmlformats.org/officeDocument/2006/relationships/image" Target="../media/image837.png"/><Relationship Id="rId303" Type="http://schemas.openxmlformats.org/officeDocument/2006/relationships/image" Target="../media/image788.png"/><Relationship Id="rId42" Type="http://schemas.openxmlformats.org/officeDocument/2006/relationships/customXml" Target="../ink/ink849.xml"/><Relationship Id="rId84" Type="http://schemas.openxmlformats.org/officeDocument/2006/relationships/customXml" Target="../ink/ink870.xml"/><Relationship Id="rId138" Type="http://schemas.openxmlformats.org/officeDocument/2006/relationships/customXml" Target="../ink/ink897.xml"/><Relationship Id="rId345" Type="http://schemas.openxmlformats.org/officeDocument/2006/relationships/image" Target="../media/image809.png"/><Relationship Id="rId387" Type="http://schemas.openxmlformats.org/officeDocument/2006/relationships/image" Target="../media/image830.png"/><Relationship Id="rId191" Type="http://schemas.openxmlformats.org/officeDocument/2006/relationships/image" Target="../media/image733.png"/><Relationship Id="rId205" Type="http://schemas.openxmlformats.org/officeDocument/2006/relationships/image" Target="../media/image740.png"/><Relationship Id="rId247" Type="http://schemas.openxmlformats.org/officeDocument/2006/relationships/image" Target="../media/image761.png"/><Relationship Id="rId412" Type="http://schemas.openxmlformats.org/officeDocument/2006/relationships/customXml" Target="../ink/ink1034.xml"/><Relationship Id="rId107" Type="http://schemas.openxmlformats.org/officeDocument/2006/relationships/image" Target="../media/image161.png"/><Relationship Id="rId289" Type="http://schemas.openxmlformats.org/officeDocument/2006/relationships/image" Target="../media/image782.png"/><Relationship Id="rId11" Type="http://schemas.openxmlformats.org/officeDocument/2006/relationships/image" Target="../media/image683.png"/><Relationship Id="rId53" Type="http://schemas.openxmlformats.org/officeDocument/2006/relationships/image" Target="../media/image135.png"/><Relationship Id="rId149" Type="http://schemas.openxmlformats.org/officeDocument/2006/relationships/image" Target="../media/image712.png"/><Relationship Id="rId314" Type="http://schemas.openxmlformats.org/officeDocument/2006/relationships/customXml" Target="../ink/ink985.xml"/><Relationship Id="rId356" Type="http://schemas.openxmlformats.org/officeDocument/2006/relationships/customXml" Target="../ink/ink1006.xml"/><Relationship Id="rId398" Type="http://schemas.openxmlformats.org/officeDocument/2006/relationships/customXml" Target="../ink/ink1027.xml"/><Relationship Id="rId95" Type="http://schemas.openxmlformats.org/officeDocument/2006/relationships/image" Target="../media/image155.png"/><Relationship Id="rId160" Type="http://schemas.openxmlformats.org/officeDocument/2006/relationships/customXml" Target="../ink/ink908.xml"/><Relationship Id="rId216" Type="http://schemas.openxmlformats.org/officeDocument/2006/relationships/customXml" Target="../ink/ink936.xml"/><Relationship Id="rId258" Type="http://schemas.openxmlformats.org/officeDocument/2006/relationships/customXml" Target="../ink/ink957.xml"/><Relationship Id="rId22" Type="http://schemas.openxmlformats.org/officeDocument/2006/relationships/customXml" Target="../ink/ink839.xml"/><Relationship Id="rId64" Type="http://schemas.openxmlformats.org/officeDocument/2006/relationships/customXml" Target="../ink/ink860.xml"/><Relationship Id="rId118" Type="http://schemas.openxmlformats.org/officeDocument/2006/relationships/customXml" Target="../ink/ink887.xml"/><Relationship Id="rId325" Type="http://schemas.openxmlformats.org/officeDocument/2006/relationships/image" Target="../media/image799.png"/><Relationship Id="rId367" Type="http://schemas.openxmlformats.org/officeDocument/2006/relationships/image" Target="../media/image820.png"/><Relationship Id="rId171" Type="http://schemas.openxmlformats.org/officeDocument/2006/relationships/image" Target="../media/image723.png"/><Relationship Id="rId227" Type="http://schemas.openxmlformats.org/officeDocument/2006/relationships/image" Target="../media/image751.png"/><Relationship Id="rId269" Type="http://schemas.openxmlformats.org/officeDocument/2006/relationships/image" Target="../media/image772.png"/><Relationship Id="rId33" Type="http://schemas.openxmlformats.org/officeDocument/2006/relationships/image" Target="../media/image694.png"/><Relationship Id="rId129" Type="http://schemas.openxmlformats.org/officeDocument/2006/relationships/image" Target="../media/image702.png"/><Relationship Id="rId280" Type="http://schemas.openxmlformats.org/officeDocument/2006/relationships/customXml" Target="../ink/ink968.xml"/><Relationship Id="rId336" Type="http://schemas.openxmlformats.org/officeDocument/2006/relationships/customXml" Target="../ink/ink996.xml"/><Relationship Id="rId75" Type="http://schemas.openxmlformats.org/officeDocument/2006/relationships/image" Target="../media/image146.png"/><Relationship Id="rId140" Type="http://schemas.openxmlformats.org/officeDocument/2006/relationships/customXml" Target="../ink/ink898.xml"/><Relationship Id="rId182" Type="http://schemas.openxmlformats.org/officeDocument/2006/relationships/customXml" Target="../ink/ink919.xml"/><Relationship Id="rId378" Type="http://schemas.openxmlformats.org/officeDocument/2006/relationships/customXml" Target="../ink/ink1017.xml"/><Relationship Id="rId403" Type="http://schemas.openxmlformats.org/officeDocument/2006/relationships/image" Target="../media/image838.png"/><Relationship Id="rId6" Type="http://schemas.openxmlformats.org/officeDocument/2006/relationships/customXml" Target="../ink/ink831.xml"/><Relationship Id="rId238" Type="http://schemas.openxmlformats.org/officeDocument/2006/relationships/customXml" Target="../ink/ink947.xml"/><Relationship Id="rId291" Type="http://schemas.openxmlformats.org/officeDocument/2006/relationships/image" Target="../media/image783.png"/><Relationship Id="rId305" Type="http://schemas.openxmlformats.org/officeDocument/2006/relationships/image" Target="../media/image789.png"/><Relationship Id="rId347" Type="http://schemas.openxmlformats.org/officeDocument/2006/relationships/image" Target="../media/image810.png"/><Relationship Id="rId44" Type="http://schemas.openxmlformats.org/officeDocument/2006/relationships/customXml" Target="../ink/ink850.xml"/><Relationship Id="rId86" Type="http://schemas.openxmlformats.org/officeDocument/2006/relationships/customXml" Target="../ink/ink871.xml"/><Relationship Id="rId151" Type="http://schemas.openxmlformats.org/officeDocument/2006/relationships/image" Target="../media/image713.png"/><Relationship Id="rId389" Type="http://schemas.openxmlformats.org/officeDocument/2006/relationships/image" Target="../media/image831.png"/><Relationship Id="rId193" Type="http://schemas.openxmlformats.org/officeDocument/2006/relationships/image" Target="../media/image734.png"/><Relationship Id="rId207" Type="http://schemas.openxmlformats.org/officeDocument/2006/relationships/image" Target="../media/image741.png"/><Relationship Id="rId249" Type="http://schemas.openxmlformats.org/officeDocument/2006/relationships/image" Target="../media/image762.png"/><Relationship Id="rId13" Type="http://schemas.openxmlformats.org/officeDocument/2006/relationships/image" Target="../media/image684.png"/><Relationship Id="rId109" Type="http://schemas.openxmlformats.org/officeDocument/2006/relationships/image" Target="../media/image31.png"/><Relationship Id="rId260" Type="http://schemas.openxmlformats.org/officeDocument/2006/relationships/customXml" Target="../ink/ink958.xml"/><Relationship Id="rId316" Type="http://schemas.openxmlformats.org/officeDocument/2006/relationships/customXml" Target="../ink/ink986.xml"/><Relationship Id="rId55" Type="http://schemas.openxmlformats.org/officeDocument/2006/relationships/image" Target="../media/image136.png"/><Relationship Id="rId97" Type="http://schemas.openxmlformats.org/officeDocument/2006/relationships/image" Target="../media/image156.png"/><Relationship Id="rId120" Type="http://schemas.openxmlformats.org/officeDocument/2006/relationships/customXml" Target="../ink/ink888.xml"/><Relationship Id="rId358" Type="http://schemas.openxmlformats.org/officeDocument/2006/relationships/customXml" Target="../ink/ink1007.xml"/><Relationship Id="rId162" Type="http://schemas.openxmlformats.org/officeDocument/2006/relationships/customXml" Target="../ink/ink909.xml"/><Relationship Id="rId218" Type="http://schemas.openxmlformats.org/officeDocument/2006/relationships/customXml" Target="../ink/ink937.xml"/><Relationship Id="rId271" Type="http://schemas.openxmlformats.org/officeDocument/2006/relationships/image" Target="../media/image773.png"/><Relationship Id="rId24" Type="http://schemas.openxmlformats.org/officeDocument/2006/relationships/customXml" Target="../ink/ink840.xml"/><Relationship Id="rId66" Type="http://schemas.openxmlformats.org/officeDocument/2006/relationships/customXml" Target="../ink/ink861.xml"/><Relationship Id="rId131" Type="http://schemas.openxmlformats.org/officeDocument/2006/relationships/image" Target="../media/image703.png"/><Relationship Id="rId327" Type="http://schemas.openxmlformats.org/officeDocument/2006/relationships/image" Target="../media/image800.png"/><Relationship Id="rId369" Type="http://schemas.openxmlformats.org/officeDocument/2006/relationships/image" Target="../media/image821.png"/><Relationship Id="rId173" Type="http://schemas.openxmlformats.org/officeDocument/2006/relationships/image" Target="../media/image724.png"/><Relationship Id="rId229" Type="http://schemas.openxmlformats.org/officeDocument/2006/relationships/image" Target="../media/image752.png"/><Relationship Id="rId380" Type="http://schemas.openxmlformats.org/officeDocument/2006/relationships/customXml" Target="../ink/ink1018.xml"/><Relationship Id="rId240" Type="http://schemas.openxmlformats.org/officeDocument/2006/relationships/customXml" Target="../ink/ink948.xml"/><Relationship Id="rId35" Type="http://schemas.openxmlformats.org/officeDocument/2006/relationships/image" Target="../media/image695.png"/><Relationship Id="rId77" Type="http://schemas.openxmlformats.org/officeDocument/2006/relationships/image" Target="../media/image147.png"/><Relationship Id="rId100" Type="http://schemas.openxmlformats.org/officeDocument/2006/relationships/customXml" Target="../ink/ink878.xml"/><Relationship Id="rId282" Type="http://schemas.openxmlformats.org/officeDocument/2006/relationships/customXml" Target="../ink/ink969.xml"/><Relationship Id="rId338" Type="http://schemas.openxmlformats.org/officeDocument/2006/relationships/customXml" Target="../ink/ink997.xml"/><Relationship Id="rId8" Type="http://schemas.openxmlformats.org/officeDocument/2006/relationships/customXml" Target="../ink/ink832.xml"/><Relationship Id="rId142" Type="http://schemas.openxmlformats.org/officeDocument/2006/relationships/customXml" Target="../ink/ink899.xml"/><Relationship Id="rId184" Type="http://schemas.openxmlformats.org/officeDocument/2006/relationships/customXml" Target="../ink/ink920.xml"/><Relationship Id="rId391" Type="http://schemas.openxmlformats.org/officeDocument/2006/relationships/image" Target="../media/image832.png"/><Relationship Id="rId405" Type="http://schemas.openxmlformats.org/officeDocument/2006/relationships/image" Target="../media/image839.png"/><Relationship Id="rId251" Type="http://schemas.openxmlformats.org/officeDocument/2006/relationships/image" Target="../media/image763.png"/><Relationship Id="rId46" Type="http://schemas.openxmlformats.org/officeDocument/2006/relationships/customXml" Target="../ink/ink851.xml"/><Relationship Id="rId293" Type="http://schemas.openxmlformats.org/officeDocument/2006/relationships/image" Target="../media/image784.png"/><Relationship Id="rId307" Type="http://schemas.openxmlformats.org/officeDocument/2006/relationships/image" Target="../media/image790.png"/><Relationship Id="rId349" Type="http://schemas.openxmlformats.org/officeDocument/2006/relationships/image" Target="../media/image811.png"/><Relationship Id="rId88" Type="http://schemas.openxmlformats.org/officeDocument/2006/relationships/customXml" Target="../ink/ink872.xml"/><Relationship Id="rId111" Type="http://schemas.openxmlformats.org/officeDocument/2006/relationships/image" Target="../media/image162.png"/><Relationship Id="rId153" Type="http://schemas.openxmlformats.org/officeDocument/2006/relationships/image" Target="../media/image714.png"/><Relationship Id="rId195" Type="http://schemas.openxmlformats.org/officeDocument/2006/relationships/image" Target="../media/image735.png"/><Relationship Id="rId209" Type="http://schemas.openxmlformats.org/officeDocument/2006/relationships/image" Target="../media/image742.png"/><Relationship Id="rId360" Type="http://schemas.openxmlformats.org/officeDocument/2006/relationships/customXml" Target="../ink/ink1008.xml"/><Relationship Id="rId220" Type="http://schemas.openxmlformats.org/officeDocument/2006/relationships/customXml" Target="../ink/ink938.xml"/><Relationship Id="rId15" Type="http://schemas.openxmlformats.org/officeDocument/2006/relationships/image" Target="../media/image685.png"/><Relationship Id="rId57" Type="http://schemas.openxmlformats.org/officeDocument/2006/relationships/image" Target="../media/image137.png"/><Relationship Id="rId262" Type="http://schemas.openxmlformats.org/officeDocument/2006/relationships/customXml" Target="../ink/ink959.xml"/><Relationship Id="rId318" Type="http://schemas.openxmlformats.org/officeDocument/2006/relationships/customXml" Target="../ink/ink987.xml"/><Relationship Id="rId99" Type="http://schemas.openxmlformats.org/officeDocument/2006/relationships/image" Target="../media/image157.png"/><Relationship Id="rId122" Type="http://schemas.openxmlformats.org/officeDocument/2006/relationships/customXml" Target="../ink/ink889.xml"/><Relationship Id="rId164" Type="http://schemas.openxmlformats.org/officeDocument/2006/relationships/customXml" Target="../ink/ink910.xml"/><Relationship Id="rId371" Type="http://schemas.openxmlformats.org/officeDocument/2006/relationships/image" Target="../media/image822.png"/><Relationship Id="rId26" Type="http://schemas.openxmlformats.org/officeDocument/2006/relationships/customXml" Target="../ink/ink841.xml"/><Relationship Id="rId231" Type="http://schemas.openxmlformats.org/officeDocument/2006/relationships/image" Target="../media/image753.png"/><Relationship Id="rId273" Type="http://schemas.openxmlformats.org/officeDocument/2006/relationships/image" Target="../media/image774.png"/><Relationship Id="rId329" Type="http://schemas.openxmlformats.org/officeDocument/2006/relationships/image" Target="../media/image801.png"/><Relationship Id="rId68" Type="http://schemas.openxmlformats.org/officeDocument/2006/relationships/customXml" Target="../ink/ink862.xml"/><Relationship Id="rId133" Type="http://schemas.openxmlformats.org/officeDocument/2006/relationships/image" Target="../media/image704.png"/><Relationship Id="rId175" Type="http://schemas.openxmlformats.org/officeDocument/2006/relationships/image" Target="../media/image725.png"/><Relationship Id="rId340" Type="http://schemas.openxmlformats.org/officeDocument/2006/relationships/customXml" Target="../ink/ink998.xml"/><Relationship Id="rId200" Type="http://schemas.openxmlformats.org/officeDocument/2006/relationships/customXml" Target="../ink/ink928.xml"/><Relationship Id="rId382" Type="http://schemas.openxmlformats.org/officeDocument/2006/relationships/customXml" Target="../ink/ink1019.xml"/><Relationship Id="rId242" Type="http://schemas.openxmlformats.org/officeDocument/2006/relationships/customXml" Target="../ink/ink949.xml"/><Relationship Id="rId284" Type="http://schemas.openxmlformats.org/officeDocument/2006/relationships/customXml" Target="../ink/ink970.xml"/><Relationship Id="rId37" Type="http://schemas.openxmlformats.org/officeDocument/2006/relationships/image" Target="../media/image696.png"/><Relationship Id="rId79" Type="http://schemas.openxmlformats.org/officeDocument/2006/relationships/image" Target="../media/image148.png"/><Relationship Id="rId102" Type="http://schemas.openxmlformats.org/officeDocument/2006/relationships/customXml" Target="../ink/ink879.xml"/><Relationship Id="rId144" Type="http://schemas.openxmlformats.org/officeDocument/2006/relationships/customXml" Target="../ink/ink900.xml"/><Relationship Id="rId90" Type="http://schemas.openxmlformats.org/officeDocument/2006/relationships/customXml" Target="../ink/ink873.xml"/><Relationship Id="rId186" Type="http://schemas.openxmlformats.org/officeDocument/2006/relationships/customXml" Target="../ink/ink921.xml"/><Relationship Id="rId351" Type="http://schemas.openxmlformats.org/officeDocument/2006/relationships/image" Target="../media/image812.png"/><Relationship Id="rId393" Type="http://schemas.openxmlformats.org/officeDocument/2006/relationships/image" Target="../media/image833.png"/><Relationship Id="rId407" Type="http://schemas.openxmlformats.org/officeDocument/2006/relationships/image" Target="../media/image840.png"/><Relationship Id="rId211" Type="http://schemas.openxmlformats.org/officeDocument/2006/relationships/image" Target="../media/image743.png"/><Relationship Id="rId253" Type="http://schemas.openxmlformats.org/officeDocument/2006/relationships/image" Target="../media/image764.png"/><Relationship Id="rId295" Type="http://schemas.openxmlformats.org/officeDocument/2006/relationships/image" Target="../media/image785.png"/><Relationship Id="rId309" Type="http://schemas.openxmlformats.org/officeDocument/2006/relationships/image" Target="../media/image791.png"/><Relationship Id="rId48" Type="http://schemas.openxmlformats.org/officeDocument/2006/relationships/customXml" Target="../ink/ink852.xml"/><Relationship Id="rId113" Type="http://schemas.openxmlformats.org/officeDocument/2006/relationships/image" Target="../media/image163.png"/><Relationship Id="rId320" Type="http://schemas.openxmlformats.org/officeDocument/2006/relationships/customXml" Target="../ink/ink988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5.png"/><Relationship Id="rId299" Type="http://schemas.openxmlformats.org/officeDocument/2006/relationships/image" Target="../media/image950.png"/><Relationship Id="rId21" Type="http://schemas.openxmlformats.org/officeDocument/2006/relationships/image" Target="../media/image853.png"/><Relationship Id="rId63" Type="http://schemas.openxmlformats.org/officeDocument/2006/relationships/image" Target="../media/image140.png"/><Relationship Id="rId159" Type="http://schemas.openxmlformats.org/officeDocument/2006/relationships/image" Target="../media/image881.png"/><Relationship Id="rId170" Type="http://schemas.openxmlformats.org/officeDocument/2006/relationships/customXml" Target="../ink/ink1119.xml"/><Relationship Id="rId226" Type="http://schemas.openxmlformats.org/officeDocument/2006/relationships/customXml" Target="../ink/ink1147.xml"/><Relationship Id="rId268" Type="http://schemas.openxmlformats.org/officeDocument/2006/relationships/customXml" Target="../ink/ink1168.xml"/><Relationship Id="rId32" Type="http://schemas.openxmlformats.org/officeDocument/2006/relationships/customXml" Target="../ink/ink1050.xml"/><Relationship Id="rId74" Type="http://schemas.openxmlformats.org/officeDocument/2006/relationships/customXml" Target="../ink/ink1071.xml"/><Relationship Id="rId128" Type="http://schemas.openxmlformats.org/officeDocument/2006/relationships/customXml" Target="../ink/ink1098.xml"/><Relationship Id="rId5" Type="http://schemas.openxmlformats.org/officeDocument/2006/relationships/image" Target="../media/image845.png"/><Relationship Id="rId181" Type="http://schemas.openxmlformats.org/officeDocument/2006/relationships/image" Target="../media/image892.png"/><Relationship Id="rId237" Type="http://schemas.openxmlformats.org/officeDocument/2006/relationships/image" Target="../media/image919.png"/><Relationship Id="rId279" Type="http://schemas.openxmlformats.org/officeDocument/2006/relationships/image" Target="../media/image940.png"/><Relationship Id="rId43" Type="http://schemas.openxmlformats.org/officeDocument/2006/relationships/image" Target="../media/image864.png"/><Relationship Id="rId139" Type="http://schemas.openxmlformats.org/officeDocument/2006/relationships/image" Target="../media/image872.png"/><Relationship Id="rId290" Type="http://schemas.openxmlformats.org/officeDocument/2006/relationships/customXml" Target="../ink/ink1179.xml"/><Relationship Id="rId304" Type="http://schemas.openxmlformats.org/officeDocument/2006/relationships/customXml" Target="../ink/ink1186.xml"/><Relationship Id="rId85" Type="http://schemas.openxmlformats.org/officeDocument/2006/relationships/image" Target="../media/image150.png"/><Relationship Id="rId150" Type="http://schemas.openxmlformats.org/officeDocument/2006/relationships/customXml" Target="../ink/ink1109.xml"/><Relationship Id="rId192" Type="http://schemas.openxmlformats.org/officeDocument/2006/relationships/customXml" Target="../ink/ink1130.xml"/><Relationship Id="rId206" Type="http://schemas.openxmlformats.org/officeDocument/2006/relationships/customXml" Target="../ink/ink1137.xml"/><Relationship Id="rId248" Type="http://schemas.openxmlformats.org/officeDocument/2006/relationships/customXml" Target="../ink/ink1158.xml"/><Relationship Id="rId12" Type="http://schemas.openxmlformats.org/officeDocument/2006/relationships/customXml" Target="../ink/ink1040.xml"/><Relationship Id="rId108" Type="http://schemas.openxmlformats.org/officeDocument/2006/relationships/customXml" Target="../ink/ink1088.xml"/><Relationship Id="rId54" Type="http://schemas.openxmlformats.org/officeDocument/2006/relationships/customXml" Target="../ink/ink1061.xml"/><Relationship Id="rId96" Type="http://schemas.openxmlformats.org/officeDocument/2006/relationships/customXml" Target="../ink/ink1082.xml"/><Relationship Id="rId161" Type="http://schemas.openxmlformats.org/officeDocument/2006/relationships/image" Target="../media/image882.png"/><Relationship Id="rId217" Type="http://schemas.openxmlformats.org/officeDocument/2006/relationships/image" Target="../media/image909.png"/><Relationship Id="rId259" Type="http://schemas.openxmlformats.org/officeDocument/2006/relationships/image" Target="../media/image930.png"/><Relationship Id="rId23" Type="http://schemas.openxmlformats.org/officeDocument/2006/relationships/image" Target="../media/image854.png"/><Relationship Id="rId119" Type="http://schemas.openxmlformats.org/officeDocument/2006/relationships/image" Target="../media/image166.png"/><Relationship Id="rId270" Type="http://schemas.openxmlformats.org/officeDocument/2006/relationships/customXml" Target="../ink/ink1169.xml"/><Relationship Id="rId44" Type="http://schemas.openxmlformats.org/officeDocument/2006/relationships/customXml" Target="../ink/ink1056.xml"/><Relationship Id="rId65" Type="http://schemas.openxmlformats.org/officeDocument/2006/relationships/image" Target="../media/image141.png"/><Relationship Id="rId86" Type="http://schemas.openxmlformats.org/officeDocument/2006/relationships/customXml" Target="../ink/ink1077.xml"/><Relationship Id="rId130" Type="http://schemas.openxmlformats.org/officeDocument/2006/relationships/customXml" Target="../ink/ink1099.xml"/><Relationship Id="rId151" Type="http://schemas.openxmlformats.org/officeDocument/2006/relationships/image" Target="../media/image878.png"/><Relationship Id="rId172" Type="http://schemas.openxmlformats.org/officeDocument/2006/relationships/customXml" Target="../ink/ink1120.xml"/><Relationship Id="rId193" Type="http://schemas.openxmlformats.org/officeDocument/2006/relationships/image" Target="../media/image897.png"/><Relationship Id="rId207" Type="http://schemas.openxmlformats.org/officeDocument/2006/relationships/image" Target="../media/image904.png"/><Relationship Id="rId228" Type="http://schemas.openxmlformats.org/officeDocument/2006/relationships/customXml" Target="../ink/ink1148.xml"/><Relationship Id="rId249" Type="http://schemas.openxmlformats.org/officeDocument/2006/relationships/image" Target="../media/image925.png"/><Relationship Id="rId13" Type="http://schemas.openxmlformats.org/officeDocument/2006/relationships/image" Target="../media/image849.png"/><Relationship Id="rId109" Type="http://schemas.openxmlformats.org/officeDocument/2006/relationships/image" Target="../media/image31.png"/><Relationship Id="rId260" Type="http://schemas.openxmlformats.org/officeDocument/2006/relationships/customXml" Target="../ink/ink1164.xml"/><Relationship Id="rId281" Type="http://schemas.openxmlformats.org/officeDocument/2006/relationships/image" Target="../media/image941.png"/><Relationship Id="rId34" Type="http://schemas.openxmlformats.org/officeDocument/2006/relationships/customXml" Target="../ink/ink1051.xml"/><Relationship Id="rId55" Type="http://schemas.openxmlformats.org/officeDocument/2006/relationships/image" Target="../media/image136.png"/><Relationship Id="rId76" Type="http://schemas.openxmlformats.org/officeDocument/2006/relationships/customXml" Target="../ink/ink1072.xml"/><Relationship Id="rId97" Type="http://schemas.openxmlformats.org/officeDocument/2006/relationships/image" Target="../media/image156.png"/><Relationship Id="rId120" Type="http://schemas.openxmlformats.org/officeDocument/2006/relationships/customXml" Target="../ink/ink1094.xml"/><Relationship Id="rId141" Type="http://schemas.openxmlformats.org/officeDocument/2006/relationships/image" Target="../media/image873.png"/><Relationship Id="rId7" Type="http://schemas.openxmlformats.org/officeDocument/2006/relationships/image" Target="../media/image846.png"/><Relationship Id="rId162" Type="http://schemas.openxmlformats.org/officeDocument/2006/relationships/customXml" Target="../ink/ink1115.xml"/><Relationship Id="rId183" Type="http://schemas.openxmlformats.org/officeDocument/2006/relationships/image" Target="../media/image893.png"/><Relationship Id="rId218" Type="http://schemas.openxmlformats.org/officeDocument/2006/relationships/customXml" Target="../ink/ink1143.xml"/><Relationship Id="rId239" Type="http://schemas.openxmlformats.org/officeDocument/2006/relationships/image" Target="../media/image920.png"/><Relationship Id="rId250" Type="http://schemas.openxmlformats.org/officeDocument/2006/relationships/customXml" Target="../ink/ink1159.xml"/><Relationship Id="rId271" Type="http://schemas.openxmlformats.org/officeDocument/2006/relationships/image" Target="../media/image936.png"/><Relationship Id="rId292" Type="http://schemas.openxmlformats.org/officeDocument/2006/relationships/customXml" Target="../ink/ink1180.xml"/><Relationship Id="rId306" Type="http://schemas.openxmlformats.org/officeDocument/2006/relationships/customXml" Target="../ink/ink1187.xml"/><Relationship Id="rId24" Type="http://schemas.openxmlformats.org/officeDocument/2006/relationships/customXml" Target="../ink/ink1046.xml"/><Relationship Id="rId45" Type="http://schemas.openxmlformats.org/officeDocument/2006/relationships/image" Target="../media/image865.png"/><Relationship Id="rId66" Type="http://schemas.openxmlformats.org/officeDocument/2006/relationships/customXml" Target="../ink/ink1067.xml"/><Relationship Id="rId87" Type="http://schemas.openxmlformats.org/officeDocument/2006/relationships/image" Target="../media/image151.png"/><Relationship Id="rId110" Type="http://schemas.openxmlformats.org/officeDocument/2006/relationships/customXml" Target="../ink/ink1089.xml"/><Relationship Id="rId131" Type="http://schemas.openxmlformats.org/officeDocument/2006/relationships/image" Target="../media/image868.png"/><Relationship Id="rId152" Type="http://schemas.openxmlformats.org/officeDocument/2006/relationships/customXml" Target="../ink/ink1110.xml"/><Relationship Id="rId173" Type="http://schemas.openxmlformats.org/officeDocument/2006/relationships/image" Target="../media/image888.png"/><Relationship Id="rId194" Type="http://schemas.openxmlformats.org/officeDocument/2006/relationships/customXml" Target="../ink/ink1131.xml"/><Relationship Id="rId208" Type="http://schemas.openxmlformats.org/officeDocument/2006/relationships/customXml" Target="../ink/ink1138.xml"/><Relationship Id="rId229" Type="http://schemas.openxmlformats.org/officeDocument/2006/relationships/image" Target="../media/image915.png"/><Relationship Id="rId240" Type="http://schemas.openxmlformats.org/officeDocument/2006/relationships/customXml" Target="../ink/ink1154.xml"/><Relationship Id="rId261" Type="http://schemas.openxmlformats.org/officeDocument/2006/relationships/image" Target="../media/image931.png"/><Relationship Id="rId14" Type="http://schemas.openxmlformats.org/officeDocument/2006/relationships/customXml" Target="../ink/ink1041.xml"/><Relationship Id="rId35" Type="http://schemas.openxmlformats.org/officeDocument/2006/relationships/image" Target="../media/image860.png"/><Relationship Id="rId56" Type="http://schemas.openxmlformats.org/officeDocument/2006/relationships/customXml" Target="../ink/ink1062.xml"/><Relationship Id="rId77" Type="http://schemas.openxmlformats.org/officeDocument/2006/relationships/image" Target="../media/image147.png"/><Relationship Id="rId100" Type="http://schemas.openxmlformats.org/officeDocument/2006/relationships/customXml" Target="../ink/ink1084.xml"/><Relationship Id="rId282" Type="http://schemas.openxmlformats.org/officeDocument/2006/relationships/customXml" Target="../ink/ink1175.xml"/><Relationship Id="rId8" Type="http://schemas.openxmlformats.org/officeDocument/2006/relationships/customXml" Target="../ink/ink1038.xml"/><Relationship Id="rId98" Type="http://schemas.openxmlformats.org/officeDocument/2006/relationships/customXml" Target="../ink/ink1083.xml"/><Relationship Id="rId121" Type="http://schemas.openxmlformats.org/officeDocument/2006/relationships/image" Target="../media/image167.png"/><Relationship Id="rId142" Type="http://schemas.openxmlformats.org/officeDocument/2006/relationships/customXml" Target="../ink/ink1105.xml"/><Relationship Id="rId163" Type="http://schemas.openxmlformats.org/officeDocument/2006/relationships/image" Target="../media/image883.png"/><Relationship Id="rId184" Type="http://schemas.openxmlformats.org/officeDocument/2006/relationships/customXml" Target="../ink/ink1126.xml"/><Relationship Id="rId219" Type="http://schemas.openxmlformats.org/officeDocument/2006/relationships/image" Target="../media/image910.png"/><Relationship Id="rId230" Type="http://schemas.openxmlformats.org/officeDocument/2006/relationships/customXml" Target="../ink/ink1149.xml"/><Relationship Id="rId251" Type="http://schemas.openxmlformats.org/officeDocument/2006/relationships/image" Target="../media/image926.png"/><Relationship Id="rId25" Type="http://schemas.openxmlformats.org/officeDocument/2006/relationships/image" Target="../media/image855.png"/><Relationship Id="rId46" Type="http://schemas.openxmlformats.org/officeDocument/2006/relationships/customXml" Target="../ink/ink1057.xml"/><Relationship Id="rId67" Type="http://schemas.openxmlformats.org/officeDocument/2006/relationships/image" Target="../media/image142.png"/><Relationship Id="rId272" Type="http://schemas.openxmlformats.org/officeDocument/2006/relationships/customXml" Target="../ink/ink1170.xml"/><Relationship Id="rId293" Type="http://schemas.openxmlformats.org/officeDocument/2006/relationships/image" Target="../media/image947.png"/><Relationship Id="rId307" Type="http://schemas.openxmlformats.org/officeDocument/2006/relationships/image" Target="../media/image954.png"/><Relationship Id="rId88" Type="http://schemas.openxmlformats.org/officeDocument/2006/relationships/customXml" Target="../ink/ink1078.xml"/><Relationship Id="rId111" Type="http://schemas.openxmlformats.org/officeDocument/2006/relationships/image" Target="../media/image162.png"/><Relationship Id="rId132" Type="http://schemas.openxmlformats.org/officeDocument/2006/relationships/customXml" Target="../ink/ink1100.xml"/><Relationship Id="rId153" Type="http://schemas.openxmlformats.org/officeDocument/2006/relationships/image" Target="../media/image879.png"/><Relationship Id="rId174" Type="http://schemas.openxmlformats.org/officeDocument/2006/relationships/customXml" Target="../ink/ink1121.xml"/><Relationship Id="rId195" Type="http://schemas.openxmlformats.org/officeDocument/2006/relationships/image" Target="../media/image898.png"/><Relationship Id="rId209" Type="http://schemas.openxmlformats.org/officeDocument/2006/relationships/image" Target="../media/image905.png"/><Relationship Id="rId220" Type="http://schemas.openxmlformats.org/officeDocument/2006/relationships/customXml" Target="../ink/ink1144.xml"/><Relationship Id="rId241" Type="http://schemas.openxmlformats.org/officeDocument/2006/relationships/image" Target="../media/image921.png"/><Relationship Id="rId15" Type="http://schemas.openxmlformats.org/officeDocument/2006/relationships/image" Target="../media/image850.png"/><Relationship Id="rId36" Type="http://schemas.openxmlformats.org/officeDocument/2006/relationships/customXml" Target="../ink/ink1052.xml"/><Relationship Id="rId57" Type="http://schemas.openxmlformats.org/officeDocument/2006/relationships/image" Target="../media/image137.png"/><Relationship Id="rId262" Type="http://schemas.openxmlformats.org/officeDocument/2006/relationships/customXml" Target="../ink/ink1165.xml"/><Relationship Id="rId283" Type="http://schemas.openxmlformats.org/officeDocument/2006/relationships/image" Target="../media/image942.png"/><Relationship Id="rId78" Type="http://schemas.openxmlformats.org/officeDocument/2006/relationships/customXml" Target="../ink/ink1073.xml"/><Relationship Id="rId99" Type="http://schemas.openxmlformats.org/officeDocument/2006/relationships/image" Target="../media/image157.png"/><Relationship Id="rId101" Type="http://schemas.openxmlformats.org/officeDocument/2006/relationships/image" Target="../media/image158.png"/><Relationship Id="rId122" Type="http://schemas.openxmlformats.org/officeDocument/2006/relationships/customXml" Target="../ink/ink1095.xml"/><Relationship Id="rId143" Type="http://schemas.openxmlformats.org/officeDocument/2006/relationships/image" Target="../media/image874.png"/><Relationship Id="rId164" Type="http://schemas.openxmlformats.org/officeDocument/2006/relationships/customXml" Target="../ink/ink1116.xml"/><Relationship Id="rId185" Type="http://schemas.openxmlformats.org/officeDocument/2006/relationships/image" Target="../media/image894.png"/><Relationship Id="rId9" Type="http://schemas.openxmlformats.org/officeDocument/2006/relationships/image" Target="../media/image847.png"/><Relationship Id="rId210" Type="http://schemas.openxmlformats.org/officeDocument/2006/relationships/customXml" Target="../ink/ink1139.xml"/><Relationship Id="rId26" Type="http://schemas.openxmlformats.org/officeDocument/2006/relationships/customXml" Target="../ink/ink1047.xml"/><Relationship Id="rId231" Type="http://schemas.openxmlformats.org/officeDocument/2006/relationships/image" Target="../media/image916.png"/><Relationship Id="rId252" Type="http://schemas.openxmlformats.org/officeDocument/2006/relationships/customXml" Target="../ink/ink1160.xml"/><Relationship Id="rId273" Type="http://schemas.openxmlformats.org/officeDocument/2006/relationships/image" Target="../media/image937.png"/><Relationship Id="rId294" Type="http://schemas.openxmlformats.org/officeDocument/2006/relationships/customXml" Target="../ink/ink1181.xml"/><Relationship Id="rId308" Type="http://schemas.openxmlformats.org/officeDocument/2006/relationships/customXml" Target="../ink/ink1188.xml"/><Relationship Id="rId47" Type="http://schemas.openxmlformats.org/officeDocument/2006/relationships/image" Target="../media/image866.png"/><Relationship Id="rId68" Type="http://schemas.openxmlformats.org/officeDocument/2006/relationships/customXml" Target="../ink/ink1068.xml"/><Relationship Id="rId89" Type="http://schemas.openxmlformats.org/officeDocument/2006/relationships/image" Target="../media/image152.png"/><Relationship Id="rId112" Type="http://schemas.openxmlformats.org/officeDocument/2006/relationships/customXml" Target="../ink/ink1090.xml"/><Relationship Id="rId133" Type="http://schemas.openxmlformats.org/officeDocument/2006/relationships/image" Target="../media/image869.png"/><Relationship Id="rId154" Type="http://schemas.openxmlformats.org/officeDocument/2006/relationships/customXml" Target="../ink/ink1111.xml"/><Relationship Id="rId175" Type="http://schemas.openxmlformats.org/officeDocument/2006/relationships/image" Target="../media/image889.png"/><Relationship Id="rId196" Type="http://schemas.openxmlformats.org/officeDocument/2006/relationships/customXml" Target="../ink/ink1132.xml"/><Relationship Id="rId200" Type="http://schemas.openxmlformats.org/officeDocument/2006/relationships/customXml" Target="../ink/ink1134.xml"/><Relationship Id="rId16" Type="http://schemas.openxmlformats.org/officeDocument/2006/relationships/customXml" Target="../ink/ink1042.xml"/><Relationship Id="rId221" Type="http://schemas.openxmlformats.org/officeDocument/2006/relationships/image" Target="../media/image911.png"/><Relationship Id="rId242" Type="http://schemas.openxmlformats.org/officeDocument/2006/relationships/customXml" Target="../ink/ink1155.xml"/><Relationship Id="rId263" Type="http://schemas.openxmlformats.org/officeDocument/2006/relationships/image" Target="../media/image932.png"/><Relationship Id="rId284" Type="http://schemas.openxmlformats.org/officeDocument/2006/relationships/customXml" Target="../ink/ink1176.xml"/><Relationship Id="rId37" Type="http://schemas.openxmlformats.org/officeDocument/2006/relationships/image" Target="../media/image861.png"/><Relationship Id="rId58" Type="http://schemas.openxmlformats.org/officeDocument/2006/relationships/customXml" Target="../ink/ink1063.xml"/><Relationship Id="rId79" Type="http://schemas.openxmlformats.org/officeDocument/2006/relationships/image" Target="../media/image148.png"/><Relationship Id="rId102" Type="http://schemas.openxmlformats.org/officeDocument/2006/relationships/customXml" Target="../ink/ink1085.xml"/><Relationship Id="rId123" Type="http://schemas.openxmlformats.org/officeDocument/2006/relationships/image" Target="../media/image168.png"/><Relationship Id="rId144" Type="http://schemas.openxmlformats.org/officeDocument/2006/relationships/customXml" Target="../ink/ink1106.xml"/><Relationship Id="rId90" Type="http://schemas.openxmlformats.org/officeDocument/2006/relationships/customXml" Target="../ink/ink1079.xml"/><Relationship Id="rId165" Type="http://schemas.openxmlformats.org/officeDocument/2006/relationships/image" Target="../media/image884.png"/><Relationship Id="rId186" Type="http://schemas.openxmlformats.org/officeDocument/2006/relationships/customXml" Target="../ink/ink1127.xml"/><Relationship Id="rId211" Type="http://schemas.openxmlformats.org/officeDocument/2006/relationships/image" Target="../media/image906.png"/><Relationship Id="rId232" Type="http://schemas.openxmlformats.org/officeDocument/2006/relationships/customXml" Target="../ink/ink1150.xml"/><Relationship Id="rId253" Type="http://schemas.openxmlformats.org/officeDocument/2006/relationships/image" Target="../media/image927.png"/><Relationship Id="rId274" Type="http://schemas.openxmlformats.org/officeDocument/2006/relationships/customXml" Target="../ink/ink1171.xml"/><Relationship Id="rId295" Type="http://schemas.openxmlformats.org/officeDocument/2006/relationships/image" Target="../media/image948.png"/><Relationship Id="rId309" Type="http://schemas.openxmlformats.org/officeDocument/2006/relationships/image" Target="../media/image955.png"/><Relationship Id="rId27" Type="http://schemas.openxmlformats.org/officeDocument/2006/relationships/image" Target="../media/image856.png"/><Relationship Id="rId48" Type="http://schemas.openxmlformats.org/officeDocument/2006/relationships/customXml" Target="../ink/ink1058.xml"/><Relationship Id="rId69" Type="http://schemas.openxmlformats.org/officeDocument/2006/relationships/image" Target="../media/image143.png"/><Relationship Id="rId113" Type="http://schemas.openxmlformats.org/officeDocument/2006/relationships/image" Target="../media/image163.png"/><Relationship Id="rId134" Type="http://schemas.openxmlformats.org/officeDocument/2006/relationships/customXml" Target="../ink/ink1101.xml"/><Relationship Id="rId80" Type="http://schemas.openxmlformats.org/officeDocument/2006/relationships/customXml" Target="../ink/ink1074.xml"/><Relationship Id="rId155" Type="http://schemas.openxmlformats.org/officeDocument/2006/relationships/image" Target="../media/image339.png"/><Relationship Id="rId176" Type="http://schemas.openxmlformats.org/officeDocument/2006/relationships/customXml" Target="../ink/ink1122.xml"/><Relationship Id="rId197" Type="http://schemas.openxmlformats.org/officeDocument/2006/relationships/image" Target="../media/image899.png"/><Relationship Id="rId201" Type="http://schemas.openxmlformats.org/officeDocument/2006/relationships/image" Target="../media/image901.png"/><Relationship Id="rId222" Type="http://schemas.openxmlformats.org/officeDocument/2006/relationships/customXml" Target="../ink/ink1145.xml"/><Relationship Id="rId243" Type="http://schemas.openxmlformats.org/officeDocument/2006/relationships/image" Target="../media/image922.png"/><Relationship Id="rId264" Type="http://schemas.openxmlformats.org/officeDocument/2006/relationships/customXml" Target="../ink/ink1166.xml"/><Relationship Id="rId285" Type="http://schemas.openxmlformats.org/officeDocument/2006/relationships/image" Target="../media/image943.png"/><Relationship Id="rId17" Type="http://schemas.openxmlformats.org/officeDocument/2006/relationships/image" Target="../media/image851.png"/><Relationship Id="rId38" Type="http://schemas.openxmlformats.org/officeDocument/2006/relationships/customXml" Target="../ink/ink1053.xml"/><Relationship Id="rId59" Type="http://schemas.openxmlformats.org/officeDocument/2006/relationships/image" Target="../media/image138.png"/><Relationship Id="rId103" Type="http://schemas.openxmlformats.org/officeDocument/2006/relationships/image" Target="../media/image159.png"/><Relationship Id="rId124" Type="http://schemas.openxmlformats.org/officeDocument/2006/relationships/customXml" Target="../ink/ink1096.xml"/><Relationship Id="rId70" Type="http://schemas.openxmlformats.org/officeDocument/2006/relationships/customXml" Target="../ink/ink1069.xml"/><Relationship Id="rId91" Type="http://schemas.openxmlformats.org/officeDocument/2006/relationships/image" Target="../media/image153.png"/><Relationship Id="rId145" Type="http://schemas.openxmlformats.org/officeDocument/2006/relationships/image" Target="../media/image875.png"/><Relationship Id="rId166" Type="http://schemas.openxmlformats.org/officeDocument/2006/relationships/customXml" Target="../ink/ink1117.xml"/><Relationship Id="rId187" Type="http://schemas.openxmlformats.org/officeDocument/2006/relationships/image" Target="../media/image895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140.xml"/><Relationship Id="rId233" Type="http://schemas.openxmlformats.org/officeDocument/2006/relationships/image" Target="../media/image917.png"/><Relationship Id="rId254" Type="http://schemas.openxmlformats.org/officeDocument/2006/relationships/customXml" Target="../ink/ink1161.xml"/><Relationship Id="rId28" Type="http://schemas.openxmlformats.org/officeDocument/2006/relationships/customXml" Target="../ink/ink1048.xml"/><Relationship Id="rId49" Type="http://schemas.openxmlformats.org/officeDocument/2006/relationships/image" Target="../media/image1.png"/><Relationship Id="rId114" Type="http://schemas.openxmlformats.org/officeDocument/2006/relationships/customXml" Target="../ink/ink1091.xml"/><Relationship Id="rId275" Type="http://schemas.openxmlformats.org/officeDocument/2006/relationships/image" Target="../media/image938.png"/><Relationship Id="rId296" Type="http://schemas.openxmlformats.org/officeDocument/2006/relationships/customXml" Target="../ink/ink1182.xml"/><Relationship Id="rId300" Type="http://schemas.openxmlformats.org/officeDocument/2006/relationships/customXml" Target="../ink/ink1184.xml"/><Relationship Id="rId60" Type="http://schemas.openxmlformats.org/officeDocument/2006/relationships/customXml" Target="../ink/ink1064.xml"/><Relationship Id="rId81" Type="http://schemas.openxmlformats.org/officeDocument/2006/relationships/image" Target="../media/image17.png"/><Relationship Id="rId135" Type="http://schemas.openxmlformats.org/officeDocument/2006/relationships/image" Target="../media/image870.png"/><Relationship Id="rId156" Type="http://schemas.openxmlformats.org/officeDocument/2006/relationships/customXml" Target="../ink/ink1112.xml"/><Relationship Id="rId177" Type="http://schemas.openxmlformats.org/officeDocument/2006/relationships/image" Target="../media/image890.png"/><Relationship Id="rId198" Type="http://schemas.openxmlformats.org/officeDocument/2006/relationships/customXml" Target="../ink/ink1133.xml"/><Relationship Id="rId202" Type="http://schemas.openxmlformats.org/officeDocument/2006/relationships/customXml" Target="../ink/ink1135.xml"/><Relationship Id="rId223" Type="http://schemas.openxmlformats.org/officeDocument/2006/relationships/image" Target="../media/image912.png"/><Relationship Id="rId244" Type="http://schemas.openxmlformats.org/officeDocument/2006/relationships/customXml" Target="../ink/ink1156.xml"/><Relationship Id="rId18" Type="http://schemas.openxmlformats.org/officeDocument/2006/relationships/customXml" Target="../ink/ink1043.xml"/><Relationship Id="rId39" Type="http://schemas.openxmlformats.org/officeDocument/2006/relationships/image" Target="../media/image862.png"/><Relationship Id="rId265" Type="http://schemas.openxmlformats.org/officeDocument/2006/relationships/image" Target="../media/image933.png"/><Relationship Id="rId286" Type="http://schemas.openxmlformats.org/officeDocument/2006/relationships/customXml" Target="../ink/ink1177.xml"/><Relationship Id="rId50" Type="http://schemas.openxmlformats.org/officeDocument/2006/relationships/customXml" Target="../ink/ink1059.xml"/><Relationship Id="rId104" Type="http://schemas.openxmlformats.org/officeDocument/2006/relationships/customXml" Target="../ink/ink1086.xml"/><Relationship Id="rId125" Type="http://schemas.openxmlformats.org/officeDocument/2006/relationships/image" Target="../media/image169.png"/><Relationship Id="rId146" Type="http://schemas.openxmlformats.org/officeDocument/2006/relationships/customXml" Target="../ink/ink1107.xml"/><Relationship Id="rId167" Type="http://schemas.openxmlformats.org/officeDocument/2006/relationships/image" Target="../media/image885.png"/><Relationship Id="rId188" Type="http://schemas.openxmlformats.org/officeDocument/2006/relationships/customXml" Target="../ink/ink1128.xml"/><Relationship Id="rId71" Type="http://schemas.openxmlformats.org/officeDocument/2006/relationships/image" Target="../media/image144.png"/><Relationship Id="rId92" Type="http://schemas.openxmlformats.org/officeDocument/2006/relationships/customXml" Target="../ink/ink1080.xml"/><Relationship Id="rId213" Type="http://schemas.openxmlformats.org/officeDocument/2006/relationships/image" Target="../media/image907.png"/><Relationship Id="rId234" Type="http://schemas.openxmlformats.org/officeDocument/2006/relationships/customXml" Target="../ink/ink1151.xml"/><Relationship Id="rId2" Type="http://schemas.openxmlformats.org/officeDocument/2006/relationships/customXml" Target="../ink/ink1035.xml"/><Relationship Id="rId29" Type="http://schemas.openxmlformats.org/officeDocument/2006/relationships/image" Target="../media/image857.png"/><Relationship Id="rId255" Type="http://schemas.openxmlformats.org/officeDocument/2006/relationships/image" Target="../media/image928.png"/><Relationship Id="rId276" Type="http://schemas.openxmlformats.org/officeDocument/2006/relationships/customXml" Target="../ink/ink1172.xml"/><Relationship Id="rId297" Type="http://schemas.openxmlformats.org/officeDocument/2006/relationships/image" Target="../media/image949.png"/><Relationship Id="rId40" Type="http://schemas.openxmlformats.org/officeDocument/2006/relationships/customXml" Target="../ink/ink1054.xml"/><Relationship Id="rId115" Type="http://schemas.openxmlformats.org/officeDocument/2006/relationships/image" Target="../media/image164.png"/><Relationship Id="rId136" Type="http://schemas.openxmlformats.org/officeDocument/2006/relationships/customXml" Target="../ink/ink1102.xml"/><Relationship Id="rId157" Type="http://schemas.openxmlformats.org/officeDocument/2006/relationships/image" Target="../media/image880.png"/><Relationship Id="rId178" Type="http://schemas.openxmlformats.org/officeDocument/2006/relationships/customXml" Target="../ink/ink1123.xml"/><Relationship Id="rId301" Type="http://schemas.openxmlformats.org/officeDocument/2006/relationships/image" Target="../media/image951.png"/><Relationship Id="rId61" Type="http://schemas.openxmlformats.org/officeDocument/2006/relationships/image" Target="../media/image139.png"/><Relationship Id="rId82" Type="http://schemas.openxmlformats.org/officeDocument/2006/relationships/customXml" Target="../ink/ink1075.xml"/><Relationship Id="rId199" Type="http://schemas.openxmlformats.org/officeDocument/2006/relationships/image" Target="../media/image900.png"/><Relationship Id="rId203" Type="http://schemas.openxmlformats.org/officeDocument/2006/relationships/image" Target="../media/image902.png"/><Relationship Id="rId19" Type="http://schemas.openxmlformats.org/officeDocument/2006/relationships/image" Target="../media/image852.png"/><Relationship Id="rId224" Type="http://schemas.openxmlformats.org/officeDocument/2006/relationships/customXml" Target="../ink/ink1146.xml"/><Relationship Id="rId245" Type="http://schemas.openxmlformats.org/officeDocument/2006/relationships/image" Target="../media/image923.png"/><Relationship Id="rId266" Type="http://schemas.openxmlformats.org/officeDocument/2006/relationships/customXml" Target="../ink/ink1167.xml"/><Relationship Id="rId287" Type="http://schemas.openxmlformats.org/officeDocument/2006/relationships/image" Target="../media/image944.png"/><Relationship Id="rId30" Type="http://schemas.openxmlformats.org/officeDocument/2006/relationships/customXml" Target="../ink/ink1049.xml"/><Relationship Id="rId105" Type="http://schemas.openxmlformats.org/officeDocument/2006/relationships/image" Target="../media/image160.png"/><Relationship Id="rId126" Type="http://schemas.openxmlformats.org/officeDocument/2006/relationships/customXml" Target="../ink/ink1097.xml"/><Relationship Id="rId147" Type="http://schemas.openxmlformats.org/officeDocument/2006/relationships/image" Target="../media/image876.png"/><Relationship Id="rId168" Type="http://schemas.openxmlformats.org/officeDocument/2006/relationships/customXml" Target="../ink/ink1118.xml"/><Relationship Id="rId51" Type="http://schemas.openxmlformats.org/officeDocument/2006/relationships/image" Target="../media/image134.png"/><Relationship Id="rId72" Type="http://schemas.openxmlformats.org/officeDocument/2006/relationships/customXml" Target="../ink/ink1070.xml"/><Relationship Id="rId93" Type="http://schemas.openxmlformats.org/officeDocument/2006/relationships/image" Target="../media/image154.png"/><Relationship Id="rId189" Type="http://schemas.openxmlformats.org/officeDocument/2006/relationships/image" Target="../media/image896.png"/><Relationship Id="rId3" Type="http://schemas.openxmlformats.org/officeDocument/2006/relationships/image" Target="../media/image844.png"/><Relationship Id="rId214" Type="http://schemas.openxmlformats.org/officeDocument/2006/relationships/customXml" Target="../ink/ink1141.xml"/><Relationship Id="rId235" Type="http://schemas.openxmlformats.org/officeDocument/2006/relationships/image" Target="../media/image918.png"/><Relationship Id="rId256" Type="http://schemas.openxmlformats.org/officeDocument/2006/relationships/customXml" Target="../ink/ink1162.xml"/><Relationship Id="rId277" Type="http://schemas.openxmlformats.org/officeDocument/2006/relationships/image" Target="../media/image939.png"/><Relationship Id="rId298" Type="http://schemas.openxmlformats.org/officeDocument/2006/relationships/customXml" Target="../ink/ink1183.xml"/><Relationship Id="rId116" Type="http://schemas.openxmlformats.org/officeDocument/2006/relationships/customXml" Target="../ink/ink1092.xml"/><Relationship Id="rId137" Type="http://schemas.openxmlformats.org/officeDocument/2006/relationships/image" Target="../media/image871.png"/><Relationship Id="rId158" Type="http://schemas.openxmlformats.org/officeDocument/2006/relationships/customXml" Target="../ink/ink1113.xml"/><Relationship Id="rId302" Type="http://schemas.openxmlformats.org/officeDocument/2006/relationships/customXml" Target="../ink/ink1185.xml"/><Relationship Id="rId20" Type="http://schemas.openxmlformats.org/officeDocument/2006/relationships/customXml" Target="../ink/ink1044.xml"/><Relationship Id="rId41" Type="http://schemas.openxmlformats.org/officeDocument/2006/relationships/image" Target="../media/image863.png"/><Relationship Id="rId62" Type="http://schemas.openxmlformats.org/officeDocument/2006/relationships/customXml" Target="../ink/ink1065.xml"/><Relationship Id="rId83" Type="http://schemas.openxmlformats.org/officeDocument/2006/relationships/image" Target="../media/image149.png"/><Relationship Id="rId179" Type="http://schemas.openxmlformats.org/officeDocument/2006/relationships/image" Target="../media/image891.png"/><Relationship Id="rId190" Type="http://schemas.openxmlformats.org/officeDocument/2006/relationships/customXml" Target="../ink/ink1129.xml"/><Relationship Id="rId204" Type="http://schemas.openxmlformats.org/officeDocument/2006/relationships/customXml" Target="../ink/ink1136.xml"/><Relationship Id="rId225" Type="http://schemas.openxmlformats.org/officeDocument/2006/relationships/image" Target="../media/image913.png"/><Relationship Id="rId246" Type="http://schemas.openxmlformats.org/officeDocument/2006/relationships/customXml" Target="../ink/ink1157.xml"/><Relationship Id="rId267" Type="http://schemas.openxmlformats.org/officeDocument/2006/relationships/image" Target="../media/image934.png"/><Relationship Id="rId288" Type="http://schemas.openxmlformats.org/officeDocument/2006/relationships/customXml" Target="../ink/ink1178.xml"/><Relationship Id="rId106" Type="http://schemas.openxmlformats.org/officeDocument/2006/relationships/customXml" Target="../ink/ink1087.xml"/><Relationship Id="rId127" Type="http://schemas.openxmlformats.org/officeDocument/2006/relationships/image" Target="../media/image170.png"/><Relationship Id="rId10" Type="http://schemas.openxmlformats.org/officeDocument/2006/relationships/customXml" Target="../ink/ink1039.xml"/><Relationship Id="rId31" Type="http://schemas.openxmlformats.org/officeDocument/2006/relationships/image" Target="../media/image858.png"/><Relationship Id="rId52" Type="http://schemas.openxmlformats.org/officeDocument/2006/relationships/customXml" Target="../ink/ink1060.xml"/><Relationship Id="rId73" Type="http://schemas.openxmlformats.org/officeDocument/2006/relationships/image" Target="../media/image145.png"/><Relationship Id="rId94" Type="http://schemas.openxmlformats.org/officeDocument/2006/relationships/customXml" Target="../ink/ink1081.xml"/><Relationship Id="rId148" Type="http://schemas.openxmlformats.org/officeDocument/2006/relationships/customXml" Target="../ink/ink1108.xml"/><Relationship Id="rId169" Type="http://schemas.openxmlformats.org/officeDocument/2006/relationships/image" Target="../media/image886.png"/><Relationship Id="rId4" Type="http://schemas.openxmlformats.org/officeDocument/2006/relationships/customXml" Target="../ink/ink1036.xml"/><Relationship Id="rId180" Type="http://schemas.openxmlformats.org/officeDocument/2006/relationships/customXml" Target="../ink/ink1124.xml"/><Relationship Id="rId215" Type="http://schemas.openxmlformats.org/officeDocument/2006/relationships/image" Target="../media/image908.png"/><Relationship Id="rId236" Type="http://schemas.openxmlformats.org/officeDocument/2006/relationships/customXml" Target="../ink/ink1152.xml"/><Relationship Id="rId257" Type="http://schemas.openxmlformats.org/officeDocument/2006/relationships/image" Target="../media/image929.png"/><Relationship Id="rId278" Type="http://schemas.openxmlformats.org/officeDocument/2006/relationships/customXml" Target="../ink/ink1173.xml"/><Relationship Id="rId303" Type="http://schemas.openxmlformats.org/officeDocument/2006/relationships/image" Target="../media/image952.png"/><Relationship Id="rId42" Type="http://schemas.openxmlformats.org/officeDocument/2006/relationships/customXml" Target="../ink/ink1055.xml"/><Relationship Id="rId84" Type="http://schemas.openxmlformats.org/officeDocument/2006/relationships/customXml" Target="../ink/ink1076.xml"/><Relationship Id="rId138" Type="http://schemas.openxmlformats.org/officeDocument/2006/relationships/customXml" Target="../ink/ink1103.xml"/><Relationship Id="rId191" Type="http://schemas.openxmlformats.org/officeDocument/2006/relationships/image" Target="../media/image805.png"/><Relationship Id="rId205" Type="http://schemas.openxmlformats.org/officeDocument/2006/relationships/image" Target="../media/image903.png"/><Relationship Id="rId247" Type="http://schemas.openxmlformats.org/officeDocument/2006/relationships/image" Target="../media/image924.png"/><Relationship Id="rId107" Type="http://schemas.openxmlformats.org/officeDocument/2006/relationships/image" Target="../media/image161.png"/><Relationship Id="rId289" Type="http://schemas.openxmlformats.org/officeDocument/2006/relationships/image" Target="../media/image945.png"/><Relationship Id="rId11" Type="http://schemas.openxmlformats.org/officeDocument/2006/relationships/image" Target="../media/image848.png"/><Relationship Id="rId53" Type="http://schemas.openxmlformats.org/officeDocument/2006/relationships/image" Target="../media/image135.png"/><Relationship Id="rId149" Type="http://schemas.openxmlformats.org/officeDocument/2006/relationships/image" Target="../media/image877.png"/><Relationship Id="rId95" Type="http://schemas.openxmlformats.org/officeDocument/2006/relationships/image" Target="../media/image155.png"/><Relationship Id="rId160" Type="http://schemas.openxmlformats.org/officeDocument/2006/relationships/customXml" Target="../ink/ink1114.xml"/><Relationship Id="rId216" Type="http://schemas.openxmlformats.org/officeDocument/2006/relationships/customXml" Target="../ink/ink1142.xml"/><Relationship Id="rId258" Type="http://schemas.openxmlformats.org/officeDocument/2006/relationships/customXml" Target="../ink/ink1163.xml"/><Relationship Id="rId22" Type="http://schemas.openxmlformats.org/officeDocument/2006/relationships/customXml" Target="../ink/ink1045.xml"/><Relationship Id="rId64" Type="http://schemas.openxmlformats.org/officeDocument/2006/relationships/customXml" Target="../ink/ink1066.xml"/><Relationship Id="rId118" Type="http://schemas.openxmlformats.org/officeDocument/2006/relationships/customXml" Target="../ink/ink1093.xml"/><Relationship Id="rId171" Type="http://schemas.openxmlformats.org/officeDocument/2006/relationships/image" Target="../media/image887.png"/><Relationship Id="rId227" Type="http://schemas.openxmlformats.org/officeDocument/2006/relationships/image" Target="../media/image914.png"/><Relationship Id="rId269" Type="http://schemas.openxmlformats.org/officeDocument/2006/relationships/image" Target="../media/image935.png"/><Relationship Id="rId33" Type="http://schemas.openxmlformats.org/officeDocument/2006/relationships/image" Target="../media/image859.png"/><Relationship Id="rId129" Type="http://schemas.openxmlformats.org/officeDocument/2006/relationships/image" Target="../media/image867.png"/><Relationship Id="rId280" Type="http://schemas.openxmlformats.org/officeDocument/2006/relationships/customXml" Target="../ink/ink1174.xml"/><Relationship Id="rId75" Type="http://schemas.openxmlformats.org/officeDocument/2006/relationships/image" Target="../media/image146.png"/><Relationship Id="rId140" Type="http://schemas.openxmlformats.org/officeDocument/2006/relationships/customXml" Target="../ink/ink1104.xml"/><Relationship Id="rId182" Type="http://schemas.openxmlformats.org/officeDocument/2006/relationships/customXml" Target="../ink/ink1125.xml"/><Relationship Id="rId6" Type="http://schemas.openxmlformats.org/officeDocument/2006/relationships/customXml" Target="../ink/ink1037.xml"/><Relationship Id="rId238" Type="http://schemas.openxmlformats.org/officeDocument/2006/relationships/customXml" Target="../ink/ink1153.xml"/><Relationship Id="rId291" Type="http://schemas.openxmlformats.org/officeDocument/2006/relationships/image" Target="../media/image946.png"/><Relationship Id="rId305" Type="http://schemas.openxmlformats.org/officeDocument/2006/relationships/image" Target="../media/image953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13.png"/><Relationship Id="rId21" Type="http://schemas.openxmlformats.org/officeDocument/2006/relationships/image" Target="../media/image965.png"/><Relationship Id="rId42" Type="http://schemas.openxmlformats.org/officeDocument/2006/relationships/customXml" Target="../ink/ink1209.xml"/><Relationship Id="rId63" Type="http://schemas.openxmlformats.org/officeDocument/2006/relationships/image" Target="../media/image986.png"/><Relationship Id="rId84" Type="http://schemas.openxmlformats.org/officeDocument/2006/relationships/customXml" Target="../ink/ink1230.xml"/><Relationship Id="rId138" Type="http://schemas.openxmlformats.org/officeDocument/2006/relationships/customXml" Target="../ink/ink1257.xml"/><Relationship Id="rId159" Type="http://schemas.openxmlformats.org/officeDocument/2006/relationships/image" Target="../media/image1034.png"/><Relationship Id="rId170" Type="http://schemas.openxmlformats.org/officeDocument/2006/relationships/customXml" Target="../ink/ink1273.xml"/><Relationship Id="rId191" Type="http://schemas.openxmlformats.org/officeDocument/2006/relationships/image" Target="../media/image1050.png"/><Relationship Id="rId107" Type="http://schemas.openxmlformats.org/officeDocument/2006/relationships/image" Target="../media/image1008.png"/><Relationship Id="rId11" Type="http://schemas.openxmlformats.org/officeDocument/2006/relationships/image" Target="../media/image960.png"/><Relationship Id="rId32" Type="http://schemas.openxmlformats.org/officeDocument/2006/relationships/customXml" Target="../ink/ink1204.xml"/><Relationship Id="rId53" Type="http://schemas.openxmlformats.org/officeDocument/2006/relationships/image" Target="../media/image981.png"/><Relationship Id="rId74" Type="http://schemas.openxmlformats.org/officeDocument/2006/relationships/customXml" Target="../ink/ink1225.xml"/><Relationship Id="rId128" Type="http://schemas.openxmlformats.org/officeDocument/2006/relationships/customXml" Target="../ink/ink1252.xml"/><Relationship Id="rId149" Type="http://schemas.openxmlformats.org/officeDocument/2006/relationships/image" Target="../media/image1029.png"/><Relationship Id="rId5" Type="http://schemas.openxmlformats.org/officeDocument/2006/relationships/image" Target="../media/image957.png"/><Relationship Id="rId95" Type="http://schemas.openxmlformats.org/officeDocument/2006/relationships/image" Target="../media/image1002.png"/><Relationship Id="rId160" Type="http://schemas.openxmlformats.org/officeDocument/2006/relationships/customXml" Target="../ink/ink1268.xml"/><Relationship Id="rId181" Type="http://schemas.openxmlformats.org/officeDocument/2006/relationships/image" Target="../media/image1045.png"/><Relationship Id="rId22" Type="http://schemas.openxmlformats.org/officeDocument/2006/relationships/customXml" Target="../ink/ink1199.xml"/><Relationship Id="rId43" Type="http://schemas.openxmlformats.org/officeDocument/2006/relationships/image" Target="../media/image976.png"/><Relationship Id="rId64" Type="http://schemas.openxmlformats.org/officeDocument/2006/relationships/customXml" Target="../ink/ink1220.xml"/><Relationship Id="rId118" Type="http://schemas.openxmlformats.org/officeDocument/2006/relationships/customXml" Target="../ink/ink1247.xml"/><Relationship Id="rId139" Type="http://schemas.openxmlformats.org/officeDocument/2006/relationships/image" Target="../media/image1024.png"/><Relationship Id="rId85" Type="http://schemas.openxmlformats.org/officeDocument/2006/relationships/image" Target="../media/image997.png"/><Relationship Id="rId150" Type="http://schemas.openxmlformats.org/officeDocument/2006/relationships/customXml" Target="../ink/ink1263.xml"/><Relationship Id="rId171" Type="http://schemas.openxmlformats.org/officeDocument/2006/relationships/image" Target="../media/image1040.png"/><Relationship Id="rId192" Type="http://schemas.openxmlformats.org/officeDocument/2006/relationships/customXml" Target="../ink/ink1284.xml"/><Relationship Id="rId12" Type="http://schemas.openxmlformats.org/officeDocument/2006/relationships/customXml" Target="../ink/ink1194.xml"/><Relationship Id="rId33" Type="http://schemas.openxmlformats.org/officeDocument/2006/relationships/image" Target="../media/image971.png"/><Relationship Id="rId108" Type="http://schemas.openxmlformats.org/officeDocument/2006/relationships/customXml" Target="../ink/ink1242.xml"/><Relationship Id="rId129" Type="http://schemas.openxmlformats.org/officeDocument/2006/relationships/image" Target="../media/image1019.png"/><Relationship Id="rId54" Type="http://schemas.openxmlformats.org/officeDocument/2006/relationships/customXml" Target="../ink/ink1215.xml"/><Relationship Id="rId75" Type="http://schemas.openxmlformats.org/officeDocument/2006/relationships/image" Target="../media/image992.png"/><Relationship Id="rId96" Type="http://schemas.openxmlformats.org/officeDocument/2006/relationships/customXml" Target="../ink/ink1236.xml"/><Relationship Id="rId140" Type="http://schemas.openxmlformats.org/officeDocument/2006/relationships/customXml" Target="../ink/ink1258.xml"/><Relationship Id="rId161" Type="http://schemas.openxmlformats.org/officeDocument/2006/relationships/image" Target="../media/image1035.png"/><Relationship Id="rId182" Type="http://schemas.openxmlformats.org/officeDocument/2006/relationships/customXml" Target="../ink/ink1279.xml"/><Relationship Id="rId6" Type="http://schemas.openxmlformats.org/officeDocument/2006/relationships/customXml" Target="../ink/ink1191.xml"/><Relationship Id="rId23" Type="http://schemas.openxmlformats.org/officeDocument/2006/relationships/image" Target="../media/image966.png"/><Relationship Id="rId119" Type="http://schemas.openxmlformats.org/officeDocument/2006/relationships/image" Target="../media/image1014.png"/><Relationship Id="rId44" Type="http://schemas.openxmlformats.org/officeDocument/2006/relationships/customXml" Target="../ink/ink1210.xml"/><Relationship Id="rId65" Type="http://schemas.openxmlformats.org/officeDocument/2006/relationships/image" Target="../media/image987.png"/><Relationship Id="rId86" Type="http://schemas.openxmlformats.org/officeDocument/2006/relationships/customXml" Target="../ink/ink1231.xml"/><Relationship Id="rId130" Type="http://schemas.openxmlformats.org/officeDocument/2006/relationships/customXml" Target="../ink/ink1253.xml"/><Relationship Id="rId151" Type="http://schemas.openxmlformats.org/officeDocument/2006/relationships/image" Target="../media/image1030.png"/><Relationship Id="rId172" Type="http://schemas.openxmlformats.org/officeDocument/2006/relationships/customXml" Target="../ink/ink1274.xml"/><Relationship Id="rId193" Type="http://schemas.openxmlformats.org/officeDocument/2006/relationships/image" Target="../media/image1051.png"/><Relationship Id="rId13" Type="http://schemas.openxmlformats.org/officeDocument/2006/relationships/image" Target="../media/image961.png"/><Relationship Id="rId109" Type="http://schemas.openxmlformats.org/officeDocument/2006/relationships/image" Target="../media/image1009.png"/><Relationship Id="rId34" Type="http://schemas.openxmlformats.org/officeDocument/2006/relationships/customXml" Target="../ink/ink1205.xml"/><Relationship Id="rId50" Type="http://schemas.openxmlformats.org/officeDocument/2006/relationships/customXml" Target="../ink/ink1213.xml"/><Relationship Id="rId55" Type="http://schemas.openxmlformats.org/officeDocument/2006/relationships/image" Target="../media/image982.png"/><Relationship Id="rId76" Type="http://schemas.openxmlformats.org/officeDocument/2006/relationships/customXml" Target="../ink/ink1226.xml"/><Relationship Id="rId97" Type="http://schemas.openxmlformats.org/officeDocument/2006/relationships/image" Target="../media/image1003.png"/><Relationship Id="rId104" Type="http://schemas.openxmlformats.org/officeDocument/2006/relationships/customXml" Target="../ink/ink1240.xml"/><Relationship Id="rId120" Type="http://schemas.openxmlformats.org/officeDocument/2006/relationships/customXml" Target="../ink/ink1248.xml"/><Relationship Id="rId125" Type="http://schemas.openxmlformats.org/officeDocument/2006/relationships/image" Target="../media/image1017.png"/><Relationship Id="rId141" Type="http://schemas.openxmlformats.org/officeDocument/2006/relationships/image" Target="../media/image1025.png"/><Relationship Id="rId146" Type="http://schemas.openxmlformats.org/officeDocument/2006/relationships/customXml" Target="../ink/ink1261.xml"/><Relationship Id="rId167" Type="http://schemas.openxmlformats.org/officeDocument/2006/relationships/image" Target="../media/image1038.png"/><Relationship Id="rId188" Type="http://schemas.openxmlformats.org/officeDocument/2006/relationships/customXml" Target="../ink/ink1282.xml"/><Relationship Id="rId7" Type="http://schemas.openxmlformats.org/officeDocument/2006/relationships/image" Target="../media/image958.png"/><Relationship Id="rId71" Type="http://schemas.openxmlformats.org/officeDocument/2006/relationships/image" Target="../media/image990.png"/><Relationship Id="rId92" Type="http://schemas.openxmlformats.org/officeDocument/2006/relationships/customXml" Target="../ink/ink1234.xml"/><Relationship Id="rId162" Type="http://schemas.openxmlformats.org/officeDocument/2006/relationships/customXml" Target="../ink/ink1269.xml"/><Relationship Id="rId183" Type="http://schemas.openxmlformats.org/officeDocument/2006/relationships/image" Target="../media/image1046.png"/><Relationship Id="rId2" Type="http://schemas.openxmlformats.org/officeDocument/2006/relationships/customXml" Target="../ink/ink1189.xml"/><Relationship Id="rId29" Type="http://schemas.openxmlformats.org/officeDocument/2006/relationships/image" Target="../media/image969.png"/><Relationship Id="rId24" Type="http://schemas.openxmlformats.org/officeDocument/2006/relationships/customXml" Target="../ink/ink1200.xml"/><Relationship Id="rId40" Type="http://schemas.openxmlformats.org/officeDocument/2006/relationships/customXml" Target="../ink/ink1208.xml"/><Relationship Id="rId45" Type="http://schemas.openxmlformats.org/officeDocument/2006/relationships/image" Target="../media/image977.png"/><Relationship Id="rId66" Type="http://schemas.openxmlformats.org/officeDocument/2006/relationships/customXml" Target="../ink/ink1221.xml"/><Relationship Id="rId87" Type="http://schemas.openxmlformats.org/officeDocument/2006/relationships/image" Target="../media/image998.png"/><Relationship Id="rId110" Type="http://schemas.openxmlformats.org/officeDocument/2006/relationships/customXml" Target="../ink/ink1243.xml"/><Relationship Id="rId115" Type="http://schemas.openxmlformats.org/officeDocument/2006/relationships/image" Target="../media/image1012.png"/><Relationship Id="rId131" Type="http://schemas.openxmlformats.org/officeDocument/2006/relationships/image" Target="../media/image1020.png"/><Relationship Id="rId136" Type="http://schemas.openxmlformats.org/officeDocument/2006/relationships/customXml" Target="../ink/ink1256.xml"/><Relationship Id="rId157" Type="http://schemas.openxmlformats.org/officeDocument/2006/relationships/image" Target="../media/image1033.png"/><Relationship Id="rId178" Type="http://schemas.openxmlformats.org/officeDocument/2006/relationships/customXml" Target="../ink/ink1277.xml"/><Relationship Id="rId61" Type="http://schemas.openxmlformats.org/officeDocument/2006/relationships/image" Target="../media/image985.png"/><Relationship Id="rId82" Type="http://schemas.openxmlformats.org/officeDocument/2006/relationships/customXml" Target="../ink/ink1229.xml"/><Relationship Id="rId152" Type="http://schemas.openxmlformats.org/officeDocument/2006/relationships/customXml" Target="../ink/ink1264.xml"/><Relationship Id="rId173" Type="http://schemas.openxmlformats.org/officeDocument/2006/relationships/image" Target="../media/image1041.png"/><Relationship Id="rId194" Type="http://schemas.openxmlformats.org/officeDocument/2006/relationships/customXml" Target="../ink/ink1285.xml"/><Relationship Id="rId19" Type="http://schemas.openxmlformats.org/officeDocument/2006/relationships/image" Target="../media/image964.png"/><Relationship Id="rId14" Type="http://schemas.openxmlformats.org/officeDocument/2006/relationships/customXml" Target="../ink/ink1195.xml"/><Relationship Id="rId30" Type="http://schemas.openxmlformats.org/officeDocument/2006/relationships/customXml" Target="../ink/ink1203.xml"/><Relationship Id="rId35" Type="http://schemas.openxmlformats.org/officeDocument/2006/relationships/image" Target="../media/image972.png"/><Relationship Id="rId56" Type="http://schemas.openxmlformats.org/officeDocument/2006/relationships/customXml" Target="../ink/ink1216.xml"/><Relationship Id="rId77" Type="http://schemas.openxmlformats.org/officeDocument/2006/relationships/image" Target="../media/image993.png"/><Relationship Id="rId100" Type="http://schemas.openxmlformats.org/officeDocument/2006/relationships/customXml" Target="../ink/ink1238.xml"/><Relationship Id="rId105" Type="http://schemas.openxmlformats.org/officeDocument/2006/relationships/image" Target="../media/image1007.png"/><Relationship Id="rId126" Type="http://schemas.openxmlformats.org/officeDocument/2006/relationships/customXml" Target="../ink/ink1251.xml"/><Relationship Id="rId147" Type="http://schemas.openxmlformats.org/officeDocument/2006/relationships/image" Target="../media/image1028.png"/><Relationship Id="rId168" Type="http://schemas.openxmlformats.org/officeDocument/2006/relationships/customXml" Target="../ink/ink1272.xml"/><Relationship Id="rId8" Type="http://schemas.openxmlformats.org/officeDocument/2006/relationships/customXml" Target="../ink/ink1192.xml"/><Relationship Id="rId51" Type="http://schemas.openxmlformats.org/officeDocument/2006/relationships/image" Target="../media/image980.png"/><Relationship Id="rId72" Type="http://schemas.openxmlformats.org/officeDocument/2006/relationships/customXml" Target="../ink/ink1224.xml"/><Relationship Id="rId93" Type="http://schemas.openxmlformats.org/officeDocument/2006/relationships/image" Target="../media/image1001.png"/><Relationship Id="rId98" Type="http://schemas.openxmlformats.org/officeDocument/2006/relationships/customXml" Target="../ink/ink1237.xml"/><Relationship Id="rId121" Type="http://schemas.openxmlformats.org/officeDocument/2006/relationships/image" Target="../media/image1015.png"/><Relationship Id="rId142" Type="http://schemas.openxmlformats.org/officeDocument/2006/relationships/customXml" Target="../ink/ink1259.xml"/><Relationship Id="rId163" Type="http://schemas.openxmlformats.org/officeDocument/2006/relationships/image" Target="../media/image1036.png"/><Relationship Id="rId184" Type="http://schemas.openxmlformats.org/officeDocument/2006/relationships/customXml" Target="../ink/ink1280.xml"/><Relationship Id="rId189" Type="http://schemas.openxmlformats.org/officeDocument/2006/relationships/image" Target="../media/image1049.png"/><Relationship Id="rId3" Type="http://schemas.openxmlformats.org/officeDocument/2006/relationships/image" Target="../media/image956.png"/><Relationship Id="rId25" Type="http://schemas.openxmlformats.org/officeDocument/2006/relationships/image" Target="../media/image967.png"/><Relationship Id="rId46" Type="http://schemas.openxmlformats.org/officeDocument/2006/relationships/customXml" Target="../ink/ink1211.xml"/><Relationship Id="rId67" Type="http://schemas.openxmlformats.org/officeDocument/2006/relationships/image" Target="../media/image988.png"/><Relationship Id="rId116" Type="http://schemas.openxmlformats.org/officeDocument/2006/relationships/customXml" Target="../ink/ink1246.xml"/><Relationship Id="rId137" Type="http://schemas.openxmlformats.org/officeDocument/2006/relationships/image" Target="../media/image1023.png"/><Relationship Id="rId158" Type="http://schemas.openxmlformats.org/officeDocument/2006/relationships/customXml" Target="../ink/ink1267.xml"/><Relationship Id="rId20" Type="http://schemas.openxmlformats.org/officeDocument/2006/relationships/customXml" Target="../ink/ink1198.xml"/><Relationship Id="rId41" Type="http://schemas.openxmlformats.org/officeDocument/2006/relationships/image" Target="../media/image975.png"/><Relationship Id="rId62" Type="http://schemas.openxmlformats.org/officeDocument/2006/relationships/customXml" Target="../ink/ink1219.xml"/><Relationship Id="rId83" Type="http://schemas.openxmlformats.org/officeDocument/2006/relationships/image" Target="../media/image996.png"/><Relationship Id="rId88" Type="http://schemas.openxmlformats.org/officeDocument/2006/relationships/customXml" Target="../ink/ink1232.xml"/><Relationship Id="rId111" Type="http://schemas.openxmlformats.org/officeDocument/2006/relationships/image" Target="../media/image1010.png"/><Relationship Id="rId132" Type="http://schemas.openxmlformats.org/officeDocument/2006/relationships/customXml" Target="../ink/ink1254.xml"/><Relationship Id="rId153" Type="http://schemas.openxmlformats.org/officeDocument/2006/relationships/image" Target="../media/image1031.png"/><Relationship Id="rId174" Type="http://schemas.openxmlformats.org/officeDocument/2006/relationships/customXml" Target="../ink/ink1275.xml"/><Relationship Id="rId179" Type="http://schemas.openxmlformats.org/officeDocument/2006/relationships/image" Target="../media/image1044.png"/><Relationship Id="rId195" Type="http://schemas.openxmlformats.org/officeDocument/2006/relationships/image" Target="../media/image1052.png"/><Relationship Id="rId190" Type="http://schemas.openxmlformats.org/officeDocument/2006/relationships/customXml" Target="../ink/ink1283.xml"/><Relationship Id="rId15" Type="http://schemas.openxmlformats.org/officeDocument/2006/relationships/image" Target="../media/image962.png"/><Relationship Id="rId36" Type="http://schemas.openxmlformats.org/officeDocument/2006/relationships/customXml" Target="../ink/ink1206.xml"/><Relationship Id="rId57" Type="http://schemas.openxmlformats.org/officeDocument/2006/relationships/image" Target="../media/image983.png"/><Relationship Id="rId106" Type="http://schemas.openxmlformats.org/officeDocument/2006/relationships/customXml" Target="../ink/ink1241.xml"/><Relationship Id="rId127" Type="http://schemas.openxmlformats.org/officeDocument/2006/relationships/image" Target="../media/image1018.png"/><Relationship Id="rId10" Type="http://schemas.openxmlformats.org/officeDocument/2006/relationships/customXml" Target="../ink/ink1193.xml"/><Relationship Id="rId31" Type="http://schemas.openxmlformats.org/officeDocument/2006/relationships/image" Target="../media/image970.png"/><Relationship Id="rId52" Type="http://schemas.openxmlformats.org/officeDocument/2006/relationships/customXml" Target="../ink/ink1214.xml"/><Relationship Id="rId73" Type="http://schemas.openxmlformats.org/officeDocument/2006/relationships/image" Target="../media/image991.png"/><Relationship Id="rId78" Type="http://schemas.openxmlformats.org/officeDocument/2006/relationships/customXml" Target="../ink/ink1227.xml"/><Relationship Id="rId94" Type="http://schemas.openxmlformats.org/officeDocument/2006/relationships/customXml" Target="../ink/ink1235.xml"/><Relationship Id="rId99" Type="http://schemas.openxmlformats.org/officeDocument/2006/relationships/image" Target="../media/image1004.png"/><Relationship Id="rId101" Type="http://schemas.openxmlformats.org/officeDocument/2006/relationships/image" Target="../media/image1005.png"/><Relationship Id="rId122" Type="http://schemas.openxmlformats.org/officeDocument/2006/relationships/customXml" Target="../ink/ink1249.xml"/><Relationship Id="rId143" Type="http://schemas.openxmlformats.org/officeDocument/2006/relationships/image" Target="../media/image1026.png"/><Relationship Id="rId148" Type="http://schemas.openxmlformats.org/officeDocument/2006/relationships/customXml" Target="../ink/ink1262.xml"/><Relationship Id="rId164" Type="http://schemas.openxmlformats.org/officeDocument/2006/relationships/customXml" Target="../ink/ink1270.xml"/><Relationship Id="rId169" Type="http://schemas.openxmlformats.org/officeDocument/2006/relationships/image" Target="../media/image1039.png"/><Relationship Id="rId185" Type="http://schemas.openxmlformats.org/officeDocument/2006/relationships/image" Target="../media/image1047.png"/><Relationship Id="rId4" Type="http://schemas.openxmlformats.org/officeDocument/2006/relationships/customXml" Target="../ink/ink1190.xml"/><Relationship Id="rId9" Type="http://schemas.openxmlformats.org/officeDocument/2006/relationships/image" Target="../media/image959.png"/><Relationship Id="rId180" Type="http://schemas.openxmlformats.org/officeDocument/2006/relationships/customXml" Target="../ink/ink1278.xml"/><Relationship Id="rId26" Type="http://schemas.openxmlformats.org/officeDocument/2006/relationships/customXml" Target="../ink/ink1201.xml"/><Relationship Id="rId47" Type="http://schemas.openxmlformats.org/officeDocument/2006/relationships/image" Target="../media/image978.png"/><Relationship Id="rId68" Type="http://schemas.openxmlformats.org/officeDocument/2006/relationships/customXml" Target="../ink/ink1222.xml"/><Relationship Id="rId89" Type="http://schemas.openxmlformats.org/officeDocument/2006/relationships/image" Target="../media/image999.png"/><Relationship Id="rId112" Type="http://schemas.openxmlformats.org/officeDocument/2006/relationships/customXml" Target="../ink/ink1244.xml"/><Relationship Id="rId133" Type="http://schemas.openxmlformats.org/officeDocument/2006/relationships/image" Target="../media/image1021.png"/><Relationship Id="rId154" Type="http://schemas.openxmlformats.org/officeDocument/2006/relationships/customXml" Target="../ink/ink1265.xml"/><Relationship Id="rId175" Type="http://schemas.openxmlformats.org/officeDocument/2006/relationships/image" Target="../media/image1042.png"/><Relationship Id="rId16" Type="http://schemas.openxmlformats.org/officeDocument/2006/relationships/customXml" Target="../ink/ink1196.xml"/><Relationship Id="rId37" Type="http://schemas.openxmlformats.org/officeDocument/2006/relationships/image" Target="../media/image973.png"/><Relationship Id="rId58" Type="http://schemas.openxmlformats.org/officeDocument/2006/relationships/customXml" Target="../ink/ink1217.xml"/><Relationship Id="rId79" Type="http://schemas.openxmlformats.org/officeDocument/2006/relationships/image" Target="../media/image994.png"/><Relationship Id="rId102" Type="http://schemas.openxmlformats.org/officeDocument/2006/relationships/customXml" Target="../ink/ink1239.xml"/><Relationship Id="rId123" Type="http://schemas.openxmlformats.org/officeDocument/2006/relationships/image" Target="../media/image1016.png"/><Relationship Id="rId144" Type="http://schemas.openxmlformats.org/officeDocument/2006/relationships/customXml" Target="../ink/ink1260.xml"/><Relationship Id="rId90" Type="http://schemas.openxmlformats.org/officeDocument/2006/relationships/customXml" Target="../ink/ink1233.xml"/><Relationship Id="rId165" Type="http://schemas.openxmlformats.org/officeDocument/2006/relationships/image" Target="../media/image1037.png"/><Relationship Id="rId186" Type="http://schemas.openxmlformats.org/officeDocument/2006/relationships/customXml" Target="../ink/ink1281.xml"/><Relationship Id="rId27" Type="http://schemas.openxmlformats.org/officeDocument/2006/relationships/image" Target="../media/image968.png"/><Relationship Id="rId48" Type="http://schemas.openxmlformats.org/officeDocument/2006/relationships/customXml" Target="../ink/ink1212.xml"/><Relationship Id="rId69" Type="http://schemas.openxmlformats.org/officeDocument/2006/relationships/image" Target="../media/image989.png"/><Relationship Id="rId113" Type="http://schemas.openxmlformats.org/officeDocument/2006/relationships/image" Target="../media/image1011.png"/><Relationship Id="rId134" Type="http://schemas.openxmlformats.org/officeDocument/2006/relationships/customXml" Target="../ink/ink1255.xml"/><Relationship Id="rId80" Type="http://schemas.openxmlformats.org/officeDocument/2006/relationships/customXml" Target="../ink/ink1228.xml"/><Relationship Id="rId155" Type="http://schemas.openxmlformats.org/officeDocument/2006/relationships/image" Target="../media/image1032.png"/><Relationship Id="rId176" Type="http://schemas.openxmlformats.org/officeDocument/2006/relationships/customXml" Target="../ink/ink1276.xml"/><Relationship Id="rId17" Type="http://schemas.openxmlformats.org/officeDocument/2006/relationships/image" Target="../media/image963.png"/><Relationship Id="rId38" Type="http://schemas.openxmlformats.org/officeDocument/2006/relationships/customXml" Target="../ink/ink1207.xml"/><Relationship Id="rId59" Type="http://schemas.openxmlformats.org/officeDocument/2006/relationships/image" Target="../media/image984.png"/><Relationship Id="rId103" Type="http://schemas.openxmlformats.org/officeDocument/2006/relationships/image" Target="../media/image1006.png"/><Relationship Id="rId124" Type="http://schemas.openxmlformats.org/officeDocument/2006/relationships/customXml" Target="../ink/ink1250.xml"/><Relationship Id="rId70" Type="http://schemas.openxmlformats.org/officeDocument/2006/relationships/customXml" Target="../ink/ink1223.xml"/><Relationship Id="rId91" Type="http://schemas.openxmlformats.org/officeDocument/2006/relationships/image" Target="../media/image1000.png"/><Relationship Id="rId145" Type="http://schemas.openxmlformats.org/officeDocument/2006/relationships/image" Target="../media/image1027.png"/><Relationship Id="rId166" Type="http://schemas.openxmlformats.org/officeDocument/2006/relationships/customXml" Target="../ink/ink1271.xml"/><Relationship Id="rId187" Type="http://schemas.openxmlformats.org/officeDocument/2006/relationships/image" Target="../media/image1048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202.xml"/><Relationship Id="rId49" Type="http://schemas.openxmlformats.org/officeDocument/2006/relationships/image" Target="../media/image979.png"/><Relationship Id="rId114" Type="http://schemas.openxmlformats.org/officeDocument/2006/relationships/customXml" Target="../ink/ink1245.xml"/><Relationship Id="rId60" Type="http://schemas.openxmlformats.org/officeDocument/2006/relationships/customXml" Target="../ink/ink1218.xml"/><Relationship Id="rId81" Type="http://schemas.openxmlformats.org/officeDocument/2006/relationships/image" Target="../media/image995.png"/><Relationship Id="rId135" Type="http://schemas.openxmlformats.org/officeDocument/2006/relationships/image" Target="../media/image1022.png"/><Relationship Id="rId156" Type="http://schemas.openxmlformats.org/officeDocument/2006/relationships/customXml" Target="../ink/ink1266.xml"/><Relationship Id="rId177" Type="http://schemas.openxmlformats.org/officeDocument/2006/relationships/image" Target="../media/image1043.png"/><Relationship Id="rId18" Type="http://schemas.openxmlformats.org/officeDocument/2006/relationships/customXml" Target="../ink/ink1197.xml"/><Relationship Id="rId39" Type="http://schemas.openxmlformats.org/officeDocument/2006/relationships/image" Target="../media/image9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E375-5F54-4B4D-8E1F-4FBA78A04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079B0-3515-4E54-8FAF-D43E5E318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Puneet Jain</a:t>
            </a:r>
          </a:p>
        </p:txBody>
      </p:sp>
    </p:spTree>
    <p:extLst>
      <p:ext uri="{BB962C8B-B14F-4D97-AF65-F5344CB8AC3E}">
        <p14:creationId xmlns:p14="http://schemas.microsoft.com/office/powerpoint/2010/main" val="3939758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6EB1FC66-78AA-45E2-A79B-1703951C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 Example</a:t>
            </a:r>
          </a:p>
        </p:txBody>
      </p: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0C6ED190-0F86-45EC-86AB-28B343800A50}"/>
              </a:ext>
            </a:extLst>
          </p:cNvPr>
          <p:cNvGrpSpPr/>
          <p:nvPr/>
        </p:nvGrpSpPr>
        <p:grpSpPr>
          <a:xfrm>
            <a:off x="1299031" y="1767527"/>
            <a:ext cx="929160" cy="657720"/>
            <a:chOff x="1299031" y="1767527"/>
            <a:chExt cx="929160" cy="65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8140ABA-EB9E-4E69-8E42-ABE7FEB5CF67}"/>
                    </a:ext>
                  </a:extLst>
                </p14:cNvPr>
                <p14:cNvContentPartPr/>
                <p14:nvPr/>
              </p14:nvContentPartPr>
              <p14:xfrm>
                <a:off x="1299031" y="2003327"/>
                <a:ext cx="275760" cy="421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8140ABA-EB9E-4E69-8E42-ABE7FEB5CF6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90043" y="1994327"/>
                  <a:ext cx="293377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9BFC4A-F3E4-4E56-99B7-60462C5082EC}"/>
                    </a:ext>
                  </a:extLst>
                </p14:cNvPr>
                <p14:cNvContentPartPr/>
                <p14:nvPr/>
              </p14:nvContentPartPr>
              <p14:xfrm>
                <a:off x="1576231" y="2180087"/>
                <a:ext cx="153000" cy="210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9BFC4A-F3E4-4E56-99B7-60462C5082E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67231" y="2171087"/>
                  <a:ext cx="1706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77C3B31-1FBB-4D37-A87C-8F77A19677E3}"/>
                    </a:ext>
                  </a:extLst>
                </p14:cNvPr>
                <p14:cNvContentPartPr/>
                <p14:nvPr/>
              </p14:nvContentPartPr>
              <p14:xfrm>
                <a:off x="1785391" y="1975247"/>
                <a:ext cx="63000" cy="282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77C3B31-1FBB-4D37-A87C-8F77A19677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76442" y="1966247"/>
                  <a:ext cx="805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C8AF1AC-11B7-43D5-AF63-5431997411BF}"/>
                    </a:ext>
                  </a:extLst>
                </p14:cNvPr>
                <p14:cNvContentPartPr/>
                <p14:nvPr/>
              </p14:nvContentPartPr>
              <p14:xfrm>
                <a:off x="1790071" y="2130407"/>
                <a:ext cx="109080" cy="34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C8AF1AC-11B7-43D5-AF63-5431997411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81071" y="2121407"/>
                  <a:ext cx="1267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B590A20-D472-4170-B479-F38A8D341B80}"/>
                    </a:ext>
                  </a:extLst>
                </p14:cNvPr>
                <p14:cNvContentPartPr/>
                <p14:nvPr/>
              </p14:nvContentPartPr>
              <p14:xfrm>
                <a:off x="2013631" y="1767527"/>
                <a:ext cx="38880" cy="127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B590A20-D472-4170-B479-F38A8D341B8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04714" y="1758527"/>
                  <a:ext cx="56358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A2BAC18-2824-450E-AE61-35445213310B}"/>
                    </a:ext>
                  </a:extLst>
                </p14:cNvPr>
                <p14:cNvContentPartPr/>
                <p14:nvPr/>
              </p14:nvContentPartPr>
              <p14:xfrm>
                <a:off x="2088151" y="1970207"/>
                <a:ext cx="140040" cy="313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A2BAC18-2824-450E-AE61-35445213310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79151" y="1961207"/>
                  <a:ext cx="157680" cy="33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EA62B95-ED94-4A06-B8BD-88E1BD339F67}"/>
                  </a:ext>
                </a:extLst>
              </p14:cNvPr>
              <p14:cNvContentPartPr/>
              <p14:nvPr/>
            </p14:nvContentPartPr>
            <p14:xfrm>
              <a:off x="2991031" y="1729007"/>
              <a:ext cx="477360" cy="4460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EA62B95-ED94-4A06-B8BD-88E1BD339F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82031" y="1720014"/>
                <a:ext cx="495000" cy="463666"/>
              </a:xfrm>
              <a:prstGeom prst="rect">
                <a:avLst/>
              </a:prstGeom>
            </p:spPr>
          </p:pic>
        </mc:Fallback>
      </mc:AlternateContent>
      <p:grpSp>
        <p:nvGrpSpPr>
          <p:cNvPr id="455" name="Group 454">
            <a:extLst>
              <a:ext uri="{FF2B5EF4-FFF2-40B4-BE49-F238E27FC236}">
                <a16:creationId xmlns:a16="http://schemas.microsoft.com/office/drawing/2014/main" id="{44ADAF34-A8C8-47AA-82A9-382AC77DA56A}"/>
              </a:ext>
            </a:extLst>
          </p:cNvPr>
          <p:cNvGrpSpPr/>
          <p:nvPr/>
        </p:nvGrpSpPr>
        <p:grpSpPr>
          <a:xfrm>
            <a:off x="3906151" y="1613087"/>
            <a:ext cx="712080" cy="511560"/>
            <a:chOff x="3906151" y="1613087"/>
            <a:chExt cx="712080" cy="51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6D1A7E6-A583-4B4B-8C8D-CE61B5FE19CD}"/>
                    </a:ext>
                  </a:extLst>
                </p14:cNvPr>
                <p14:cNvContentPartPr/>
                <p14:nvPr/>
              </p14:nvContentPartPr>
              <p14:xfrm>
                <a:off x="4073551" y="1613087"/>
                <a:ext cx="29160" cy="482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6D1A7E6-A583-4B4B-8C8D-CE61B5FE19C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64551" y="1604087"/>
                  <a:ext cx="4680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4331557-E64D-4326-A20A-DEAB936EA63C}"/>
                    </a:ext>
                  </a:extLst>
                </p14:cNvPr>
                <p14:cNvContentPartPr/>
                <p14:nvPr/>
              </p14:nvContentPartPr>
              <p14:xfrm>
                <a:off x="3906151" y="1784807"/>
                <a:ext cx="712080" cy="339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4331557-E64D-4326-A20A-DEAB936EA63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97156" y="1775797"/>
                  <a:ext cx="729711" cy="35749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57515FA-6E86-421D-964E-0B1B43EF4732}"/>
              </a:ext>
            </a:extLst>
          </p:cNvPr>
          <p:cNvGrpSpPr/>
          <p:nvPr/>
        </p:nvGrpSpPr>
        <p:grpSpPr>
          <a:xfrm>
            <a:off x="5302231" y="1640807"/>
            <a:ext cx="1092960" cy="424080"/>
            <a:chOff x="5302231" y="1640807"/>
            <a:chExt cx="1092960" cy="42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7E0FE7A-D459-4B0C-BE9F-9ED7BC20E13D}"/>
                    </a:ext>
                  </a:extLst>
                </p14:cNvPr>
                <p14:cNvContentPartPr/>
                <p14:nvPr/>
              </p14:nvContentPartPr>
              <p14:xfrm>
                <a:off x="5302231" y="1640807"/>
                <a:ext cx="857520" cy="402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7E0FE7A-D459-4B0C-BE9F-9ED7BC20E13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93235" y="1631807"/>
                  <a:ext cx="875153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E0F3DC9-5763-4A18-9B60-045F9151CBA6}"/>
                    </a:ext>
                  </a:extLst>
                </p14:cNvPr>
                <p14:cNvContentPartPr/>
                <p14:nvPr/>
              </p14:nvContentPartPr>
              <p14:xfrm>
                <a:off x="6250471" y="1806047"/>
                <a:ext cx="144720" cy="258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E0F3DC9-5763-4A18-9B60-045F9151CB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41471" y="1797047"/>
                  <a:ext cx="16236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4A93C8B-5C4A-4FBE-89AB-CA99B9FE3CB0}"/>
              </a:ext>
            </a:extLst>
          </p:cNvPr>
          <p:cNvGrpSpPr/>
          <p:nvPr/>
        </p:nvGrpSpPr>
        <p:grpSpPr>
          <a:xfrm>
            <a:off x="7044991" y="1428047"/>
            <a:ext cx="1748520" cy="708120"/>
            <a:chOff x="7044991" y="1428047"/>
            <a:chExt cx="1748520" cy="70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F508546-F699-44AE-A051-AB69C6018154}"/>
                    </a:ext>
                  </a:extLst>
                </p14:cNvPr>
                <p14:cNvContentPartPr/>
                <p14:nvPr/>
              </p14:nvContentPartPr>
              <p14:xfrm>
                <a:off x="7044991" y="1718567"/>
                <a:ext cx="165240" cy="203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F508546-F699-44AE-A051-AB69C601815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35991" y="1709551"/>
                  <a:ext cx="182880" cy="2207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BED3E52-FDBB-418B-9621-82D9B11B9E90}"/>
                    </a:ext>
                  </a:extLst>
                </p14:cNvPr>
                <p14:cNvContentPartPr/>
                <p14:nvPr/>
              </p14:nvContentPartPr>
              <p14:xfrm>
                <a:off x="7239751" y="1743767"/>
                <a:ext cx="201600" cy="157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BED3E52-FDBB-418B-9621-82D9B11B9E9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30735" y="1734767"/>
                  <a:ext cx="219272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F449F8A-77EA-4556-A7E4-1EA417EB3427}"/>
                    </a:ext>
                  </a:extLst>
                </p14:cNvPr>
                <p14:cNvContentPartPr/>
                <p14:nvPr/>
              </p14:nvContentPartPr>
              <p14:xfrm>
                <a:off x="7319671" y="1728287"/>
                <a:ext cx="29880" cy="176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F449F8A-77EA-4556-A7E4-1EA417EB342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10671" y="1719287"/>
                  <a:ext cx="475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8DC6163-A029-4202-87AB-56202849ACC7}"/>
                    </a:ext>
                  </a:extLst>
                </p14:cNvPr>
                <p14:cNvContentPartPr/>
                <p14:nvPr/>
              </p14:nvContentPartPr>
              <p14:xfrm>
                <a:off x="7486711" y="1729367"/>
                <a:ext cx="720000" cy="167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8DC6163-A029-4202-87AB-56202849ACC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77711" y="1720367"/>
                  <a:ext cx="7376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43C4C16-9464-465D-8F0C-D623645A265B}"/>
                    </a:ext>
                  </a:extLst>
                </p14:cNvPr>
                <p14:cNvContentPartPr/>
                <p14:nvPr/>
              </p14:nvContentPartPr>
              <p14:xfrm>
                <a:off x="8317231" y="1685807"/>
                <a:ext cx="52560" cy="450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43C4C16-9464-465D-8F0C-D623645A265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08231" y="1676814"/>
                  <a:ext cx="70200" cy="467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5983397-9121-4A82-B45B-C0BEB722684E}"/>
                    </a:ext>
                  </a:extLst>
                </p14:cNvPr>
                <p14:cNvContentPartPr/>
                <p14:nvPr/>
              </p14:nvContentPartPr>
              <p14:xfrm>
                <a:off x="8276191" y="1428047"/>
                <a:ext cx="287280" cy="465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5983397-9121-4A82-B45B-C0BEB72268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67191" y="1419040"/>
                  <a:ext cx="304920" cy="4831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59212CF-0312-49D8-BF9D-1C91DEEFC0C0}"/>
                    </a:ext>
                  </a:extLst>
                </p14:cNvPr>
                <p14:cNvContentPartPr/>
                <p14:nvPr/>
              </p14:nvContentPartPr>
              <p14:xfrm>
                <a:off x="8606311" y="1670687"/>
                <a:ext cx="187200" cy="200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59212CF-0312-49D8-BF9D-1C91DEEFC0C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97311" y="1661687"/>
                  <a:ext cx="204840" cy="21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5C85798-C182-4328-B7F2-B25F5EBB4D1D}"/>
                  </a:ext>
                </a:extLst>
              </p14:cNvPr>
              <p14:cNvContentPartPr/>
              <p14:nvPr/>
            </p14:nvContentPartPr>
            <p14:xfrm>
              <a:off x="9105271" y="1859327"/>
              <a:ext cx="13320" cy="36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5C85798-C182-4328-B7F2-B25F5EBB4D1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96271" y="1851145"/>
                <a:ext cx="30960" cy="19636"/>
              </a:xfrm>
              <a:prstGeom prst="rect">
                <a:avLst/>
              </a:prstGeom>
            </p:spPr>
          </p:pic>
        </mc:Fallback>
      </mc:AlternateContent>
      <p:grpSp>
        <p:nvGrpSpPr>
          <p:cNvPr id="491" name="Group 490">
            <a:extLst>
              <a:ext uri="{FF2B5EF4-FFF2-40B4-BE49-F238E27FC236}">
                <a16:creationId xmlns:a16="http://schemas.microsoft.com/office/drawing/2014/main" id="{D5FA90E2-D7DB-4974-9ADA-BD098CB55E7B}"/>
              </a:ext>
            </a:extLst>
          </p:cNvPr>
          <p:cNvGrpSpPr/>
          <p:nvPr/>
        </p:nvGrpSpPr>
        <p:grpSpPr>
          <a:xfrm>
            <a:off x="506311" y="2930687"/>
            <a:ext cx="1065240" cy="597600"/>
            <a:chOff x="506311" y="2930687"/>
            <a:chExt cx="1065240" cy="59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61B664AD-0832-4E2A-94F9-70D7F4E71968}"/>
                    </a:ext>
                  </a:extLst>
                </p14:cNvPr>
                <p14:cNvContentPartPr/>
                <p14:nvPr/>
              </p14:nvContentPartPr>
              <p14:xfrm>
                <a:off x="506671" y="3084047"/>
                <a:ext cx="95400" cy="44424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61B664AD-0832-4E2A-94F9-70D7F4E7196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7637" y="3075047"/>
                  <a:ext cx="113107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54040B66-6342-418D-B378-9342F1625AC3}"/>
                    </a:ext>
                  </a:extLst>
                </p14:cNvPr>
                <p14:cNvContentPartPr/>
                <p14:nvPr/>
              </p14:nvContentPartPr>
              <p14:xfrm>
                <a:off x="506311" y="3084767"/>
                <a:ext cx="168480" cy="19512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54040B66-6342-418D-B378-9342F1625AC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7311" y="3075767"/>
                  <a:ext cx="1861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E3B30404-D60B-4FD9-BA0E-60F6C95D47C4}"/>
                    </a:ext>
                  </a:extLst>
                </p14:cNvPr>
                <p14:cNvContentPartPr/>
                <p14:nvPr/>
              </p14:nvContentPartPr>
              <p14:xfrm>
                <a:off x="881791" y="2930687"/>
                <a:ext cx="229680" cy="53640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E3B30404-D60B-4FD9-BA0E-60F6C95D47C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2791" y="2921687"/>
                  <a:ext cx="24732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4269D105-D138-4761-8096-1F62ECB9ADE7}"/>
                    </a:ext>
                  </a:extLst>
                </p14:cNvPr>
                <p14:cNvContentPartPr/>
                <p14:nvPr/>
              </p14:nvContentPartPr>
              <p14:xfrm>
                <a:off x="1404511" y="3087287"/>
                <a:ext cx="45360" cy="26316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4269D105-D138-4761-8096-1F62ECB9ADE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95511" y="3078299"/>
                  <a:ext cx="63000" cy="2807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BD41AA12-E9F3-4FCC-9119-B39C002BB739}"/>
                    </a:ext>
                  </a:extLst>
                </p14:cNvPr>
                <p14:cNvContentPartPr/>
                <p14:nvPr/>
              </p14:nvContentPartPr>
              <p14:xfrm>
                <a:off x="1294711" y="3196727"/>
                <a:ext cx="276840" cy="3096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BD41AA12-E9F3-4FCC-9119-B39C002BB73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85711" y="3187727"/>
                  <a:ext cx="29448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E0E9E603-F16B-47FB-9AB1-67B9E4649051}"/>
              </a:ext>
            </a:extLst>
          </p:cNvPr>
          <p:cNvGrpSpPr/>
          <p:nvPr/>
        </p:nvGrpSpPr>
        <p:grpSpPr>
          <a:xfrm>
            <a:off x="1892671" y="2766527"/>
            <a:ext cx="878040" cy="796680"/>
            <a:chOff x="1892671" y="2766527"/>
            <a:chExt cx="878040" cy="79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F984C18B-8103-4C4E-A5F2-D3FE567686F4}"/>
                    </a:ext>
                  </a:extLst>
                </p14:cNvPr>
                <p14:cNvContentPartPr/>
                <p14:nvPr/>
              </p14:nvContentPartPr>
              <p14:xfrm>
                <a:off x="1892671" y="2775167"/>
                <a:ext cx="170640" cy="78804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F984C18B-8103-4C4E-A5F2-D3FE567686F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83671" y="2766167"/>
                  <a:ext cx="188280" cy="80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25811255-BF5E-43CB-B46E-6B46E12263F9}"/>
                    </a:ext>
                  </a:extLst>
                </p14:cNvPr>
                <p14:cNvContentPartPr/>
                <p14:nvPr/>
              </p14:nvContentPartPr>
              <p14:xfrm>
                <a:off x="2252311" y="2962007"/>
                <a:ext cx="30600" cy="27936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25811255-BF5E-43CB-B46E-6B46E12263F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43311" y="2953007"/>
                  <a:ext cx="482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02FB4725-24F3-4080-B5A9-D2721AE6D753}"/>
                    </a:ext>
                  </a:extLst>
                </p14:cNvPr>
                <p14:cNvContentPartPr/>
                <p14:nvPr/>
              </p14:nvContentPartPr>
              <p14:xfrm>
                <a:off x="2105791" y="2960927"/>
                <a:ext cx="264240" cy="5616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02FB4725-24F3-4080-B5A9-D2721AE6D75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96791" y="2951927"/>
                  <a:ext cx="2818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F0502C0B-F77E-45A0-A6B9-D95B9E74DDD2}"/>
                    </a:ext>
                  </a:extLst>
                </p14:cNvPr>
                <p14:cNvContentPartPr/>
                <p14:nvPr/>
              </p14:nvContentPartPr>
              <p14:xfrm>
                <a:off x="2409271" y="2939687"/>
                <a:ext cx="25560" cy="23328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F0502C0B-F77E-45A0-A6B9-D95B9E74DD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00271" y="2930687"/>
                  <a:ext cx="432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BA461770-06C9-4700-97A2-DBD430CB2367}"/>
                    </a:ext>
                  </a:extLst>
                </p14:cNvPr>
                <p14:cNvContentPartPr/>
                <p14:nvPr/>
              </p14:nvContentPartPr>
              <p14:xfrm>
                <a:off x="2398831" y="2910887"/>
                <a:ext cx="192600" cy="363960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BA461770-06C9-4700-97A2-DBD430CB236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89831" y="2901887"/>
                  <a:ext cx="2102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7F83D557-6FE2-461B-8BA8-7E4701F898AA}"/>
                    </a:ext>
                  </a:extLst>
                </p14:cNvPr>
                <p14:cNvContentPartPr/>
                <p14:nvPr/>
              </p14:nvContentPartPr>
              <p14:xfrm>
                <a:off x="2628511" y="2766527"/>
                <a:ext cx="142200" cy="47988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7F83D557-6FE2-461B-8BA8-7E4701F898A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19511" y="2757527"/>
                  <a:ext cx="159840" cy="49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2A148839-423E-4005-BCC8-1097CE743AC9}"/>
              </a:ext>
            </a:extLst>
          </p:cNvPr>
          <p:cNvGrpSpPr/>
          <p:nvPr/>
        </p:nvGrpSpPr>
        <p:grpSpPr>
          <a:xfrm>
            <a:off x="3201991" y="2867327"/>
            <a:ext cx="206280" cy="198360"/>
            <a:chOff x="3201991" y="2867327"/>
            <a:chExt cx="206280" cy="19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C5AD0A66-90BA-4680-B91F-EF61ACEBB69B}"/>
                    </a:ext>
                  </a:extLst>
                </p14:cNvPr>
                <p14:cNvContentPartPr/>
                <p14:nvPr/>
              </p14:nvContentPartPr>
              <p14:xfrm>
                <a:off x="3201991" y="2867327"/>
                <a:ext cx="145440" cy="2340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C5AD0A66-90BA-4680-B91F-EF61ACEBB69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93013" y="2858327"/>
                  <a:ext cx="163036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77CD9A53-54C3-47CC-B1DA-3F2651C939F7}"/>
                    </a:ext>
                  </a:extLst>
                </p14:cNvPr>
                <p14:cNvContentPartPr/>
                <p14:nvPr/>
              </p14:nvContentPartPr>
              <p14:xfrm>
                <a:off x="3201991" y="3028967"/>
                <a:ext cx="206280" cy="3672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77CD9A53-54C3-47CC-B1DA-3F2651C939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92991" y="3019967"/>
                  <a:ext cx="22392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4FC5888E-7B5D-4907-AD5A-4A34A878778F}"/>
              </a:ext>
            </a:extLst>
          </p:cNvPr>
          <p:cNvGrpSpPr/>
          <p:nvPr/>
        </p:nvGrpSpPr>
        <p:grpSpPr>
          <a:xfrm>
            <a:off x="3696631" y="2740247"/>
            <a:ext cx="924840" cy="304920"/>
            <a:chOff x="3696631" y="2740247"/>
            <a:chExt cx="924840" cy="30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D8B59D0C-9E0E-4090-B4A1-16C787DE56B5}"/>
                    </a:ext>
                  </a:extLst>
                </p14:cNvPr>
                <p14:cNvContentPartPr/>
                <p14:nvPr/>
              </p14:nvContentPartPr>
              <p14:xfrm>
                <a:off x="3696631" y="2752127"/>
                <a:ext cx="206280" cy="28548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D8B59D0C-9E0E-4090-B4A1-16C787DE56B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87631" y="2743127"/>
                  <a:ext cx="2239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8C12D8CC-D30B-4C54-97EA-EA39E754FB9B}"/>
                    </a:ext>
                  </a:extLst>
                </p14:cNvPr>
                <p14:cNvContentPartPr/>
                <p14:nvPr/>
              </p14:nvContentPartPr>
              <p14:xfrm>
                <a:off x="3975631" y="2895767"/>
                <a:ext cx="49680" cy="2736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8C12D8CC-D30B-4C54-97EA-EA39E754FB9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66631" y="2886767"/>
                  <a:ext cx="673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65E8C1A5-05B7-446B-94D2-027EF926A53F}"/>
                    </a:ext>
                  </a:extLst>
                </p14:cNvPr>
                <p14:cNvContentPartPr/>
                <p14:nvPr/>
              </p14:nvContentPartPr>
              <p14:xfrm>
                <a:off x="4138711" y="2740247"/>
                <a:ext cx="172440" cy="28908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65E8C1A5-05B7-446B-94D2-027EF926A53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29730" y="2731247"/>
                  <a:ext cx="190043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5D89E981-8097-401D-904F-1F11608E4695}"/>
                    </a:ext>
                  </a:extLst>
                </p14:cNvPr>
                <p14:cNvContentPartPr/>
                <p14:nvPr/>
              </p14:nvContentPartPr>
              <p14:xfrm>
                <a:off x="4416631" y="2757167"/>
                <a:ext cx="204840" cy="28800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5D89E981-8097-401D-904F-1F11608E46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07631" y="2748167"/>
                  <a:ext cx="222480" cy="30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6125A1DF-0BAB-462E-ADBC-A4253EEDAD0B}"/>
              </a:ext>
            </a:extLst>
          </p:cNvPr>
          <p:cNvGrpSpPr/>
          <p:nvPr/>
        </p:nvGrpSpPr>
        <p:grpSpPr>
          <a:xfrm>
            <a:off x="6019351" y="2291687"/>
            <a:ext cx="2571840" cy="758520"/>
            <a:chOff x="6019351" y="2291687"/>
            <a:chExt cx="2571840" cy="75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B76BBB61-927A-4521-9A5F-ADE32E5CA0BB}"/>
                    </a:ext>
                  </a:extLst>
                </p14:cNvPr>
                <p14:cNvContentPartPr/>
                <p14:nvPr/>
              </p14:nvContentPartPr>
              <p14:xfrm>
                <a:off x="6046351" y="2584007"/>
                <a:ext cx="35280" cy="35640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B76BBB61-927A-4521-9A5F-ADE32E5CA0B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37351" y="2575007"/>
                  <a:ext cx="5292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C186FBF2-3785-4B7C-A919-753745C37BC7}"/>
                    </a:ext>
                  </a:extLst>
                </p14:cNvPr>
                <p14:cNvContentPartPr/>
                <p14:nvPr/>
              </p14:nvContentPartPr>
              <p14:xfrm>
                <a:off x="6019351" y="2582207"/>
                <a:ext cx="179640" cy="23184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C186FBF2-3785-4B7C-A919-753745C37BC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10369" y="2573207"/>
                  <a:ext cx="197245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96DFF814-8870-4712-86B0-ED38CF800C89}"/>
                    </a:ext>
                  </a:extLst>
                </p14:cNvPr>
                <p14:cNvContentPartPr/>
                <p14:nvPr/>
              </p14:nvContentPartPr>
              <p14:xfrm>
                <a:off x="6336511" y="2399687"/>
                <a:ext cx="142920" cy="60732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96DFF814-8870-4712-86B0-ED38CF800C8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27511" y="2390692"/>
                  <a:ext cx="160560" cy="624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6790D5FC-D4F3-46AF-B164-1569F170ABD3}"/>
                    </a:ext>
                  </a:extLst>
                </p14:cNvPr>
                <p14:cNvContentPartPr/>
                <p14:nvPr/>
              </p14:nvContentPartPr>
              <p14:xfrm>
                <a:off x="6686431" y="2713607"/>
                <a:ext cx="167760" cy="1944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6790D5FC-D4F3-46AF-B164-1569F170ABD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77450" y="2704607"/>
                  <a:ext cx="185362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23DAD098-E4AC-442C-B392-A1DDC0FB8699}"/>
                    </a:ext>
                  </a:extLst>
                </p14:cNvPr>
                <p14:cNvContentPartPr/>
                <p14:nvPr/>
              </p14:nvContentPartPr>
              <p14:xfrm>
                <a:off x="7061911" y="2339567"/>
                <a:ext cx="119160" cy="71064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23DAD098-E4AC-442C-B392-A1DDC0FB869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52911" y="2330567"/>
                  <a:ext cx="136800" cy="72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4080791D-F3D1-43F5-A43B-27617C82AB9A}"/>
                    </a:ext>
                  </a:extLst>
                </p14:cNvPr>
                <p14:cNvContentPartPr/>
                <p14:nvPr/>
              </p14:nvContentPartPr>
              <p14:xfrm>
                <a:off x="7246231" y="2361887"/>
                <a:ext cx="592200" cy="6444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4080791D-F3D1-43F5-A43B-27617C82AB9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37231" y="2352887"/>
                  <a:ext cx="6098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EB0B7447-11EE-4FF1-A5B6-92D95C936CC4}"/>
                    </a:ext>
                  </a:extLst>
                </p14:cNvPr>
                <p14:cNvContentPartPr/>
                <p14:nvPr/>
              </p14:nvContentPartPr>
              <p14:xfrm>
                <a:off x="7408591" y="2556647"/>
                <a:ext cx="29520" cy="24156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EB0B7447-11EE-4FF1-A5B6-92D95C936CC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399591" y="2547634"/>
                  <a:ext cx="47160" cy="2592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73424683-1EF4-43B4-8BD7-493CA39F0BD9}"/>
                    </a:ext>
                  </a:extLst>
                </p14:cNvPr>
                <p14:cNvContentPartPr/>
                <p14:nvPr/>
              </p14:nvContentPartPr>
              <p14:xfrm>
                <a:off x="7305271" y="2572127"/>
                <a:ext cx="268200" cy="2700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73424683-1EF4-43B4-8BD7-493CA39F0BD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96271" y="2563127"/>
                  <a:ext cx="2858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18DDF15B-8B42-4238-915F-60315A152344}"/>
                    </a:ext>
                  </a:extLst>
                </p14:cNvPr>
                <p14:cNvContentPartPr/>
                <p14:nvPr/>
              </p14:nvContentPartPr>
              <p14:xfrm>
                <a:off x="7620631" y="2555207"/>
                <a:ext cx="10080" cy="19584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18DDF15B-8B42-4238-915F-60315A15234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11631" y="2546207"/>
                  <a:ext cx="277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0B54C1EF-F2E9-4AEC-90D4-BD1EB869B358}"/>
                    </a:ext>
                  </a:extLst>
                </p14:cNvPr>
                <p14:cNvContentPartPr/>
                <p14:nvPr/>
              </p14:nvContentPartPr>
              <p14:xfrm>
                <a:off x="7611631" y="2550527"/>
                <a:ext cx="170640" cy="279000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0B54C1EF-F2E9-4AEC-90D4-BD1EB869B35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02631" y="2541527"/>
                  <a:ext cx="1882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7298F2DC-CE10-46F3-A9BF-B3BE059AC99C}"/>
                    </a:ext>
                  </a:extLst>
                </p14:cNvPr>
                <p14:cNvContentPartPr/>
                <p14:nvPr/>
              </p14:nvContentPartPr>
              <p14:xfrm>
                <a:off x="7952191" y="2291687"/>
                <a:ext cx="181440" cy="54432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7298F2DC-CE10-46F3-A9BF-B3BE059AC9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43191" y="2282687"/>
                  <a:ext cx="19908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9C4B07DB-4C79-4969-A998-BF7F6790485B}"/>
                    </a:ext>
                  </a:extLst>
                </p14:cNvPr>
                <p14:cNvContentPartPr/>
                <p14:nvPr/>
              </p14:nvContentPartPr>
              <p14:xfrm>
                <a:off x="8409391" y="2519567"/>
                <a:ext cx="181800" cy="2268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9C4B07DB-4C79-4969-A998-BF7F679048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00391" y="2510567"/>
                  <a:ext cx="1994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FC6F5432-61E6-4DF0-8ACB-06DDBAD3DB35}"/>
                    </a:ext>
                  </a:extLst>
                </p14:cNvPr>
                <p14:cNvContentPartPr/>
                <p14:nvPr/>
              </p14:nvContentPartPr>
              <p14:xfrm>
                <a:off x="8378071" y="2610287"/>
                <a:ext cx="193680" cy="5472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FC6F5432-61E6-4DF0-8ACB-06DDBAD3DB3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69071" y="2601287"/>
                  <a:ext cx="21132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0A8694A4-7E2D-42DB-81A3-78562E3AF311}"/>
              </a:ext>
            </a:extLst>
          </p:cNvPr>
          <p:cNvGrpSpPr/>
          <p:nvPr/>
        </p:nvGrpSpPr>
        <p:grpSpPr>
          <a:xfrm>
            <a:off x="8976031" y="2366567"/>
            <a:ext cx="418320" cy="230760"/>
            <a:chOff x="8976031" y="2366567"/>
            <a:chExt cx="418320" cy="23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87F089E6-8033-49B2-A466-90E1D9FC88D1}"/>
                    </a:ext>
                  </a:extLst>
                </p14:cNvPr>
                <p14:cNvContentPartPr/>
                <p14:nvPr/>
              </p14:nvContentPartPr>
              <p14:xfrm>
                <a:off x="8976031" y="2366567"/>
                <a:ext cx="191880" cy="23076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87F089E6-8033-49B2-A466-90E1D9FC88D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967031" y="2357553"/>
                  <a:ext cx="209520" cy="248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87EF48A5-DE24-49CE-8E8E-6F18BE10430E}"/>
                    </a:ext>
                  </a:extLst>
                </p14:cNvPr>
                <p14:cNvContentPartPr/>
                <p14:nvPr/>
              </p14:nvContentPartPr>
              <p14:xfrm>
                <a:off x="9372391" y="2443607"/>
                <a:ext cx="21960" cy="3384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87EF48A5-DE24-49CE-8E8E-6F18BE10430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363391" y="2434510"/>
                  <a:ext cx="39600" cy="5167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FB8195F3-AE2E-408C-AFDA-76C594154FA3}"/>
              </a:ext>
            </a:extLst>
          </p:cNvPr>
          <p:cNvGrpSpPr/>
          <p:nvPr/>
        </p:nvGrpSpPr>
        <p:grpSpPr>
          <a:xfrm>
            <a:off x="9664711" y="2304647"/>
            <a:ext cx="605160" cy="469800"/>
            <a:chOff x="9664711" y="2304647"/>
            <a:chExt cx="605160" cy="46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0214829B-B17E-46E0-8E4B-A80D4D24C8B3}"/>
                    </a:ext>
                  </a:extLst>
                </p14:cNvPr>
                <p14:cNvContentPartPr/>
                <p14:nvPr/>
              </p14:nvContentPartPr>
              <p14:xfrm>
                <a:off x="9664711" y="2304647"/>
                <a:ext cx="185400" cy="30312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0214829B-B17E-46E0-8E4B-A80D4D24C8B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655711" y="2295658"/>
                  <a:ext cx="203040" cy="3207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1DF63460-7E8D-48EA-8DEF-4DAC57DA7D66}"/>
                    </a:ext>
                  </a:extLst>
                </p14:cNvPr>
                <p14:cNvContentPartPr/>
                <p14:nvPr/>
              </p14:nvContentPartPr>
              <p14:xfrm>
                <a:off x="10081591" y="2307167"/>
                <a:ext cx="188280" cy="467280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1DF63460-7E8D-48EA-8DEF-4DAC57DA7D6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72591" y="2298167"/>
                  <a:ext cx="205920" cy="48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EF387C99-8A15-463E-A783-A3B3F18E1AAB}"/>
              </a:ext>
            </a:extLst>
          </p:cNvPr>
          <p:cNvGrpSpPr/>
          <p:nvPr/>
        </p:nvGrpSpPr>
        <p:grpSpPr>
          <a:xfrm>
            <a:off x="645631" y="3856607"/>
            <a:ext cx="1491120" cy="641160"/>
            <a:chOff x="645631" y="3856607"/>
            <a:chExt cx="1491120" cy="64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F1C8135A-698D-4392-AED6-50D04993F773}"/>
                    </a:ext>
                  </a:extLst>
                </p14:cNvPr>
                <p14:cNvContentPartPr/>
                <p14:nvPr/>
              </p14:nvContentPartPr>
              <p14:xfrm>
                <a:off x="656071" y="4096007"/>
                <a:ext cx="73800" cy="40176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F1C8135A-698D-4392-AED6-50D04993F77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47071" y="4087007"/>
                  <a:ext cx="9144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5776C4D7-3AC3-40D2-B269-3AD8EB077950}"/>
                    </a:ext>
                  </a:extLst>
                </p14:cNvPr>
                <p14:cNvContentPartPr/>
                <p14:nvPr/>
              </p14:nvContentPartPr>
              <p14:xfrm>
                <a:off x="645631" y="4090247"/>
                <a:ext cx="198720" cy="21456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5776C4D7-3AC3-40D2-B269-3AD8EB07795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36631" y="4081247"/>
                  <a:ext cx="2163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D60ED762-C584-4E6A-9C01-3CCE667A48C6}"/>
                    </a:ext>
                  </a:extLst>
                </p14:cNvPr>
                <p14:cNvContentPartPr/>
                <p14:nvPr/>
              </p14:nvContentPartPr>
              <p14:xfrm>
                <a:off x="1029391" y="3997007"/>
                <a:ext cx="179280" cy="410760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D60ED762-C584-4E6A-9C01-3CCE667A48C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20391" y="3988007"/>
                  <a:ext cx="19692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54DA6698-9BF3-479E-815E-43C9972FAC5C}"/>
                    </a:ext>
                  </a:extLst>
                </p14:cNvPr>
                <p14:cNvContentPartPr/>
                <p14:nvPr/>
              </p14:nvContentPartPr>
              <p14:xfrm>
                <a:off x="1278511" y="4011047"/>
                <a:ext cx="273240" cy="33804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54DA6698-9BF3-479E-815E-43C9972FAC5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269511" y="4002057"/>
                  <a:ext cx="290880" cy="3556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BA38FAA7-CB2A-4F1A-9D09-218864164FB2}"/>
                    </a:ext>
                  </a:extLst>
                </p14:cNvPr>
                <p14:cNvContentPartPr/>
                <p14:nvPr/>
              </p14:nvContentPartPr>
              <p14:xfrm>
                <a:off x="1632031" y="3978287"/>
                <a:ext cx="39240" cy="375120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BA38FAA7-CB2A-4F1A-9D09-218864164FB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622948" y="3969296"/>
                  <a:ext cx="57043" cy="3927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77F4B671-4D23-49A5-96F6-49E1E75B2F1C}"/>
                    </a:ext>
                  </a:extLst>
                </p14:cNvPr>
                <p14:cNvContentPartPr/>
                <p14:nvPr/>
              </p14:nvContentPartPr>
              <p14:xfrm>
                <a:off x="1656151" y="3981167"/>
                <a:ext cx="220320" cy="434160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77F4B671-4D23-49A5-96F6-49E1E75B2F1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47151" y="3972167"/>
                  <a:ext cx="23796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BC4A6AC5-8C69-4447-A927-B3BA56C0C747}"/>
                    </a:ext>
                  </a:extLst>
                </p14:cNvPr>
                <p14:cNvContentPartPr/>
                <p14:nvPr/>
              </p14:nvContentPartPr>
              <p14:xfrm>
                <a:off x="1986271" y="3856607"/>
                <a:ext cx="150480" cy="50292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BC4A6AC5-8C69-4447-A927-B3BA56C0C74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77271" y="3847607"/>
                  <a:ext cx="168120" cy="52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3403760D-650A-4288-943A-09564F3ECC42}"/>
              </a:ext>
            </a:extLst>
          </p:cNvPr>
          <p:cNvGrpSpPr/>
          <p:nvPr/>
        </p:nvGrpSpPr>
        <p:grpSpPr>
          <a:xfrm>
            <a:off x="2729671" y="3914567"/>
            <a:ext cx="196920" cy="117720"/>
            <a:chOff x="2729671" y="3914567"/>
            <a:chExt cx="196920" cy="11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8C4D7BBE-F1DE-45BF-AF98-648A2A4D54C9}"/>
                    </a:ext>
                  </a:extLst>
                </p14:cNvPr>
                <p14:cNvContentPartPr/>
                <p14:nvPr/>
              </p14:nvContentPartPr>
              <p14:xfrm>
                <a:off x="2729671" y="3914567"/>
                <a:ext cx="131400" cy="17640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8C4D7BBE-F1DE-45BF-AF98-648A2A4D54C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720696" y="3905567"/>
                  <a:ext cx="148992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6A6CD29E-E3AE-44FB-B90F-E80132A95405}"/>
                    </a:ext>
                  </a:extLst>
                </p14:cNvPr>
                <p14:cNvContentPartPr/>
                <p14:nvPr/>
              </p14:nvContentPartPr>
              <p14:xfrm>
                <a:off x="2730751" y="3999167"/>
                <a:ext cx="195840" cy="33120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6A6CD29E-E3AE-44FB-B90F-E80132A9540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721751" y="3990264"/>
                  <a:ext cx="213480" cy="5057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A644859A-BC12-4B98-B32F-9EB256F626FA}"/>
              </a:ext>
            </a:extLst>
          </p:cNvPr>
          <p:cNvGrpSpPr/>
          <p:nvPr/>
        </p:nvGrpSpPr>
        <p:grpSpPr>
          <a:xfrm>
            <a:off x="3299191" y="3607127"/>
            <a:ext cx="335160" cy="518760"/>
            <a:chOff x="3299191" y="3607127"/>
            <a:chExt cx="335160" cy="51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14FA2531-337B-4BA2-B75D-CD6CF3FEC6BD}"/>
                    </a:ext>
                  </a:extLst>
                </p14:cNvPr>
                <p14:cNvContentPartPr/>
                <p14:nvPr/>
              </p14:nvContentPartPr>
              <p14:xfrm>
                <a:off x="3299191" y="3693527"/>
                <a:ext cx="170280" cy="270000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14FA2531-337B-4BA2-B75D-CD6CF3FEC6B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90191" y="3684527"/>
                  <a:ext cx="1879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D05E2CF1-028B-4FD8-ACE9-0AE0AE9295DA}"/>
                    </a:ext>
                  </a:extLst>
                </p14:cNvPr>
                <p14:cNvContentPartPr/>
                <p14:nvPr/>
              </p14:nvContentPartPr>
              <p14:xfrm>
                <a:off x="3581791" y="3607127"/>
                <a:ext cx="52560" cy="518760"/>
              </p14:xfrm>
            </p:contentPart>
          </mc:Choice>
          <mc:Fallback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D05E2CF1-028B-4FD8-ACE9-0AE0AE9295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72791" y="3598127"/>
                  <a:ext cx="70200" cy="53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663C0DCF-58E6-4DB6-901B-54D9AE6CA1AF}"/>
              </a:ext>
            </a:extLst>
          </p:cNvPr>
          <p:cNvGrpSpPr/>
          <p:nvPr/>
        </p:nvGrpSpPr>
        <p:grpSpPr>
          <a:xfrm>
            <a:off x="3867271" y="3625127"/>
            <a:ext cx="1220040" cy="380520"/>
            <a:chOff x="3867271" y="3625127"/>
            <a:chExt cx="1220040" cy="38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F052F794-F2F4-42CD-9812-7A812E6BF746}"/>
                    </a:ext>
                  </a:extLst>
                </p14:cNvPr>
                <p14:cNvContentPartPr/>
                <p14:nvPr/>
              </p14:nvContentPartPr>
              <p14:xfrm>
                <a:off x="3867271" y="3722687"/>
                <a:ext cx="23760" cy="257040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F052F794-F2F4-42CD-9812-7A812E6BF74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858271" y="3713687"/>
                  <a:ext cx="414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C9B64331-5B39-48C2-8969-C6275F2D1B80}"/>
                    </a:ext>
                  </a:extLst>
                </p14:cNvPr>
                <p14:cNvContentPartPr/>
                <p14:nvPr/>
              </p14:nvContentPartPr>
              <p14:xfrm>
                <a:off x="3977791" y="3803687"/>
                <a:ext cx="160920" cy="201960"/>
              </p14:xfrm>
            </p:contentPart>
          </mc:Choice>
          <mc:Fallback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C9B64331-5B39-48C2-8969-C6275F2D1B8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968811" y="3794687"/>
                  <a:ext cx="178521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8A87A7D7-9C5E-4F2C-A069-B78761CCB544}"/>
                    </a:ext>
                  </a:extLst>
                </p14:cNvPr>
                <p14:cNvContentPartPr/>
                <p14:nvPr/>
              </p14:nvContentPartPr>
              <p14:xfrm>
                <a:off x="4151671" y="3771287"/>
                <a:ext cx="187200" cy="212400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8A87A7D7-9C5E-4F2C-A069-B78761CCB54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142671" y="3762287"/>
                  <a:ext cx="2048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773B1A20-CC78-45E1-9C01-ABBFFA3853D0}"/>
                    </a:ext>
                  </a:extLst>
                </p14:cNvPr>
                <p14:cNvContentPartPr/>
                <p14:nvPr/>
              </p14:nvContentPartPr>
              <p14:xfrm>
                <a:off x="4385311" y="3764087"/>
                <a:ext cx="128160" cy="20736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773B1A20-CC78-45E1-9C01-ABBFFA3853D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376311" y="3755087"/>
                  <a:ext cx="1458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78427754-10B1-4411-9B20-AED8A65CEBDF}"/>
                    </a:ext>
                  </a:extLst>
                </p14:cNvPr>
                <p14:cNvContentPartPr/>
                <p14:nvPr/>
              </p14:nvContentPartPr>
              <p14:xfrm>
                <a:off x="4577551" y="3759767"/>
                <a:ext cx="174240" cy="197640"/>
              </p14:xfrm>
            </p:contentPart>
          </mc:Choice>
          <mc:Fallback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78427754-10B1-4411-9B20-AED8A65CEBD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68551" y="3750767"/>
                  <a:ext cx="1918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A2DE1F4D-983C-469B-B971-E6C906513C4D}"/>
                    </a:ext>
                  </a:extLst>
                </p14:cNvPr>
                <p14:cNvContentPartPr/>
                <p14:nvPr/>
              </p14:nvContentPartPr>
              <p14:xfrm>
                <a:off x="4893991" y="3625127"/>
                <a:ext cx="145080" cy="25920"/>
              </p14:xfrm>
            </p:contentPart>
          </mc:Choice>
          <mc:Fallback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A2DE1F4D-983C-469B-B971-E6C906513C4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885013" y="3616127"/>
                  <a:ext cx="162676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A1700E80-8D18-4F0F-B7C4-2FAB779CBADD}"/>
                    </a:ext>
                  </a:extLst>
                </p14:cNvPr>
                <p14:cNvContentPartPr/>
                <p14:nvPr/>
              </p14:nvContentPartPr>
              <p14:xfrm>
                <a:off x="4904071" y="3716567"/>
                <a:ext cx="183240" cy="38160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A1700E80-8D18-4F0F-B7C4-2FAB779CBAD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895071" y="3707567"/>
                  <a:ext cx="20088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5" name="Group 564">
            <a:extLst>
              <a:ext uri="{FF2B5EF4-FFF2-40B4-BE49-F238E27FC236}">
                <a16:creationId xmlns:a16="http://schemas.microsoft.com/office/drawing/2014/main" id="{CB5A4128-0CB0-47B1-8664-1CDB19B44158}"/>
              </a:ext>
            </a:extLst>
          </p:cNvPr>
          <p:cNvGrpSpPr/>
          <p:nvPr/>
        </p:nvGrpSpPr>
        <p:grpSpPr>
          <a:xfrm>
            <a:off x="5403751" y="3349367"/>
            <a:ext cx="1117440" cy="523800"/>
            <a:chOff x="5403751" y="3349367"/>
            <a:chExt cx="1117440" cy="52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F3DDF12E-8CE9-44DE-A302-0C4175717C53}"/>
                    </a:ext>
                  </a:extLst>
                </p14:cNvPr>
                <p14:cNvContentPartPr/>
                <p14:nvPr/>
              </p14:nvContentPartPr>
              <p14:xfrm>
                <a:off x="5403751" y="3385007"/>
                <a:ext cx="89640" cy="19692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F3DDF12E-8CE9-44DE-A302-0C4175717C5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94787" y="3376007"/>
                  <a:ext cx="10720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9FAC14E3-4BD4-405A-8012-1AECDD70E56C}"/>
                    </a:ext>
                  </a:extLst>
                </p14:cNvPr>
                <p14:cNvContentPartPr/>
                <p14:nvPr/>
              </p14:nvContentPartPr>
              <p14:xfrm>
                <a:off x="5583031" y="3349367"/>
                <a:ext cx="64440" cy="37368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9FAC14E3-4BD4-405A-8012-1AECDD70E56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74031" y="3340367"/>
                  <a:ext cx="820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47F2E8EE-E826-4881-AA8A-C38F194B932A}"/>
                    </a:ext>
                  </a:extLst>
                </p14:cNvPr>
                <p14:cNvContentPartPr/>
                <p14:nvPr/>
              </p14:nvContentPartPr>
              <p14:xfrm>
                <a:off x="5676631" y="3621527"/>
                <a:ext cx="218880" cy="251640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47F2E8EE-E826-4881-AA8A-C38F194B932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67631" y="3612527"/>
                  <a:ext cx="2365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D7F8BBBD-B597-4942-9AD2-71B141F6A682}"/>
                    </a:ext>
                  </a:extLst>
                </p14:cNvPr>
                <p14:cNvContentPartPr/>
                <p14:nvPr/>
              </p14:nvContentPartPr>
              <p14:xfrm>
                <a:off x="5698231" y="3562847"/>
                <a:ext cx="142200" cy="94680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D7F8BBBD-B597-4942-9AD2-71B141F6A68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689231" y="3553847"/>
                  <a:ext cx="1598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35B64CCA-029C-4656-8372-410E04292167}"/>
                    </a:ext>
                  </a:extLst>
                </p14:cNvPr>
                <p14:cNvContentPartPr/>
                <p14:nvPr/>
              </p14:nvContentPartPr>
              <p14:xfrm>
                <a:off x="5908831" y="3603887"/>
                <a:ext cx="168480" cy="163440"/>
              </p14:xfrm>
            </p:contentPart>
          </mc:Choice>
          <mc:Fallback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35B64CCA-029C-4656-8372-410E0429216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899831" y="3594887"/>
                  <a:ext cx="1861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DFEFEC80-C70D-483C-9D73-C5A52391CA9E}"/>
                    </a:ext>
                  </a:extLst>
                </p14:cNvPr>
                <p14:cNvContentPartPr/>
                <p14:nvPr/>
              </p14:nvContentPartPr>
              <p14:xfrm>
                <a:off x="6105391" y="3602447"/>
                <a:ext cx="144720" cy="177840"/>
              </p14:xfrm>
            </p:contentPart>
          </mc:Choice>
          <mc:Fallback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DFEFEC80-C70D-483C-9D73-C5A52391CA9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096391" y="3593429"/>
                  <a:ext cx="162360" cy="1955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4F9077DD-92AF-4420-905E-F9E72A250F9E}"/>
                    </a:ext>
                  </a:extLst>
                </p14:cNvPr>
                <p14:cNvContentPartPr/>
                <p14:nvPr/>
              </p14:nvContentPartPr>
              <p14:xfrm>
                <a:off x="6330391" y="3617927"/>
                <a:ext cx="190800" cy="12276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4F9077DD-92AF-4420-905E-F9E72A250F9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321391" y="3608927"/>
                  <a:ext cx="20844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D56332B-2FF8-44DC-9CD1-885217BCA43C}"/>
              </a:ext>
            </a:extLst>
          </p:cNvPr>
          <p:cNvGrpSpPr/>
          <p:nvPr/>
        </p:nvGrpSpPr>
        <p:grpSpPr>
          <a:xfrm>
            <a:off x="1486231" y="4667687"/>
            <a:ext cx="2117160" cy="684720"/>
            <a:chOff x="1486231" y="4667687"/>
            <a:chExt cx="2117160" cy="68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D886C64F-F41C-4DA6-AB90-68B72B1C78FF}"/>
                    </a:ext>
                  </a:extLst>
                </p14:cNvPr>
                <p14:cNvContentPartPr/>
                <p14:nvPr/>
              </p14:nvContentPartPr>
              <p14:xfrm>
                <a:off x="1486231" y="4949567"/>
                <a:ext cx="41040" cy="402840"/>
              </p14:xfrm>
            </p:contentPart>
          </mc:Choice>
          <mc:Fallback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D886C64F-F41C-4DA6-AB90-68B72B1C78F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477231" y="4940567"/>
                  <a:ext cx="586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B83CA0D5-EBF1-477B-A3BC-7538A73E1D7B}"/>
                    </a:ext>
                  </a:extLst>
                </p14:cNvPr>
                <p14:cNvContentPartPr/>
                <p14:nvPr/>
              </p14:nvContentPartPr>
              <p14:xfrm>
                <a:off x="1497031" y="4870007"/>
                <a:ext cx="204480" cy="266400"/>
              </p14:xfrm>
            </p:contentPart>
          </mc:Choice>
          <mc:Fallback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B83CA0D5-EBF1-477B-A3BC-7538A73E1D7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88031" y="4861007"/>
                  <a:ext cx="2221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3AAC8EF7-5D40-4300-9335-569CC3181A8A}"/>
                    </a:ext>
                  </a:extLst>
                </p14:cNvPr>
                <p14:cNvContentPartPr/>
                <p14:nvPr/>
              </p14:nvContentPartPr>
              <p14:xfrm>
                <a:off x="1865311" y="4827527"/>
                <a:ext cx="189000" cy="456840"/>
              </p14:xfrm>
            </p:contentPart>
          </mc:Choice>
          <mc:Fallback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3AAC8EF7-5D40-4300-9335-569CC3181A8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856311" y="4818527"/>
                  <a:ext cx="2066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76D32CF7-9398-453E-B12B-37E5F98F5BA4}"/>
                    </a:ext>
                  </a:extLst>
                </p14:cNvPr>
                <p14:cNvContentPartPr/>
                <p14:nvPr/>
              </p14:nvContentPartPr>
              <p14:xfrm>
                <a:off x="2189671" y="4937687"/>
                <a:ext cx="55440" cy="264960"/>
              </p14:xfrm>
            </p:contentPart>
          </mc:Choice>
          <mc:Fallback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76D32CF7-9398-453E-B12B-37E5F98F5BA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180671" y="4928687"/>
                  <a:ext cx="730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1446BB47-3756-4B27-A63F-951EE7D479C1}"/>
                    </a:ext>
                  </a:extLst>
                </p14:cNvPr>
                <p14:cNvContentPartPr/>
                <p14:nvPr/>
              </p14:nvContentPartPr>
              <p14:xfrm>
                <a:off x="2096431" y="4936967"/>
                <a:ext cx="288720" cy="18720"/>
              </p14:xfrm>
            </p:contentPart>
          </mc:Choice>
          <mc:Fallback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1446BB47-3756-4B27-A63F-951EE7D479C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87420" y="4927967"/>
                  <a:ext cx="306382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A804B7F1-A08F-4D63-B9C9-43A9B9CEE897}"/>
                    </a:ext>
                  </a:extLst>
                </p14:cNvPr>
                <p14:cNvContentPartPr/>
                <p14:nvPr/>
              </p14:nvContentPartPr>
              <p14:xfrm>
                <a:off x="2397391" y="4935527"/>
                <a:ext cx="21240" cy="239760"/>
              </p14:xfrm>
            </p:contentPart>
          </mc:Choice>
          <mc:Fallback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A804B7F1-A08F-4D63-B9C9-43A9B9CEE89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388541" y="4926527"/>
                  <a:ext cx="38586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D908F5A-F305-46D3-AA4E-7669A3613032}"/>
                    </a:ext>
                  </a:extLst>
                </p14:cNvPr>
                <p14:cNvContentPartPr/>
                <p14:nvPr/>
              </p14:nvContentPartPr>
              <p14:xfrm>
                <a:off x="2386231" y="4899167"/>
                <a:ext cx="204120" cy="3229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D908F5A-F305-46D3-AA4E-7669A361303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377231" y="4890177"/>
                  <a:ext cx="221760" cy="340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FCA3234-2648-4E41-B34E-B78570018BA7}"/>
                    </a:ext>
                  </a:extLst>
                </p14:cNvPr>
                <p14:cNvContentPartPr/>
                <p14:nvPr/>
              </p14:nvContentPartPr>
              <p14:xfrm>
                <a:off x="2757391" y="4667687"/>
                <a:ext cx="78120" cy="628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FCA3234-2648-4E41-B34E-B78570018BA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748349" y="4658687"/>
                  <a:ext cx="95842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F57942D-FA14-4ACA-AC38-58D6CD602A0B}"/>
                    </a:ext>
                  </a:extLst>
                </p14:cNvPr>
                <p14:cNvContentPartPr/>
                <p14:nvPr/>
              </p14:nvContentPartPr>
              <p14:xfrm>
                <a:off x="3159511" y="4798727"/>
                <a:ext cx="55800" cy="2919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F57942D-FA14-4ACA-AC38-58D6CD602A0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150511" y="4789727"/>
                  <a:ext cx="734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676FE43-5B59-4D3D-9447-2808EE6C1FE2}"/>
                    </a:ext>
                  </a:extLst>
                </p14:cNvPr>
                <p14:cNvContentPartPr/>
                <p14:nvPr/>
              </p14:nvContentPartPr>
              <p14:xfrm>
                <a:off x="3038551" y="4957847"/>
                <a:ext cx="262800" cy="313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676FE43-5B59-4D3D-9447-2808EE6C1FE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029551" y="4948847"/>
                  <a:ext cx="280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157C304-2C4E-4B0F-8280-5FA569131BC3}"/>
                    </a:ext>
                  </a:extLst>
                </p14:cNvPr>
                <p14:cNvContentPartPr/>
                <p14:nvPr/>
              </p14:nvContentPartPr>
              <p14:xfrm>
                <a:off x="3401431" y="4674167"/>
                <a:ext cx="201960" cy="4662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157C304-2C4E-4B0F-8280-5FA569131BC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392431" y="4665167"/>
                  <a:ext cx="219600" cy="48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0F3E5FE-5745-4954-A0FC-745576DA3F40}"/>
                  </a:ext>
                </a:extLst>
              </p14:cNvPr>
              <p14:cNvContentPartPr/>
              <p14:nvPr/>
            </p14:nvContentPartPr>
            <p14:xfrm>
              <a:off x="4118191" y="4785767"/>
              <a:ext cx="192240" cy="90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0F3E5FE-5745-4954-A0FC-745576DA3F4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109191" y="4776767"/>
                <a:ext cx="2098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4C5CB43-7692-41A5-B9CA-ABA7BFD56B3B}"/>
                  </a:ext>
                </a:extLst>
              </p14:cNvPr>
              <p14:cNvContentPartPr/>
              <p14:nvPr/>
            </p14:nvContentPartPr>
            <p14:xfrm>
              <a:off x="4068151" y="4949567"/>
              <a:ext cx="255240" cy="262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4C5CB43-7692-41A5-B9CA-ABA7BFD56B3B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059151" y="4940567"/>
                <a:ext cx="272880" cy="4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2940522-F7B9-43A4-AB91-6C578B2053FE}"/>
              </a:ext>
            </a:extLst>
          </p:cNvPr>
          <p:cNvGrpSpPr/>
          <p:nvPr/>
        </p:nvGrpSpPr>
        <p:grpSpPr>
          <a:xfrm>
            <a:off x="5136271" y="3847247"/>
            <a:ext cx="4118760" cy="1834200"/>
            <a:chOff x="5136271" y="3847247"/>
            <a:chExt cx="4118760" cy="183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1385EC6-B5B3-47A2-A196-C850B3900F85}"/>
                    </a:ext>
                  </a:extLst>
                </p14:cNvPr>
                <p14:cNvContentPartPr/>
                <p14:nvPr/>
              </p14:nvContentPartPr>
              <p14:xfrm>
                <a:off x="5136271" y="4463927"/>
                <a:ext cx="70920" cy="4590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1385EC6-B5B3-47A2-A196-C850B3900F8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127631" y="4454927"/>
                  <a:ext cx="8856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88BCB93-6C45-4DDA-9A0D-DC210FAAD278}"/>
                    </a:ext>
                  </a:extLst>
                </p14:cNvPr>
                <p14:cNvContentPartPr/>
                <p14:nvPr/>
              </p14:nvContentPartPr>
              <p14:xfrm>
                <a:off x="5165071" y="4400567"/>
                <a:ext cx="174960" cy="263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88BCB93-6C45-4DDA-9A0D-DC210FAAD27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156071" y="4391567"/>
                  <a:ext cx="1926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990A635-30AD-4A8C-9637-6D7B4164B1B1}"/>
                    </a:ext>
                  </a:extLst>
                </p14:cNvPr>
                <p14:cNvContentPartPr/>
                <p14:nvPr/>
              </p14:nvContentPartPr>
              <p14:xfrm>
                <a:off x="5544151" y="4295087"/>
                <a:ext cx="169200" cy="577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990A635-30AD-4A8C-9637-6D7B4164B1B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535151" y="4286087"/>
                  <a:ext cx="18684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87676A6-A529-43A0-B1EF-5870C0BB79C0}"/>
                    </a:ext>
                  </a:extLst>
                </p14:cNvPr>
                <p14:cNvContentPartPr/>
                <p14:nvPr/>
              </p14:nvContentPartPr>
              <p14:xfrm>
                <a:off x="5827471" y="4595687"/>
                <a:ext cx="257040" cy="33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87676A6-A529-43A0-B1EF-5870C0BB79C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818471" y="4587047"/>
                  <a:ext cx="2746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B0CFCCB-C4D5-45B8-93B6-126A6134F515}"/>
                    </a:ext>
                  </a:extLst>
                </p14:cNvPr>
                <p14:cNvContentPartPr/>
                <p14:nvPr/>
              </p14:nvContentPartPr>
              <p14:xfrm>
                <a:off x="5923591" y="4475087"/>
                <a:ext cx="15840" cy="280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B0CFCCB-C4D5-45B8-93B6-126A6134F51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914951" y="4466087"/>
                  <a:ext cx="334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8A1A9DA-A94C-40C7-98F4-DAFE60368973}"/>
                    </a:ext>
                  </a:extLst>
                </p14:cNvPr>
                <p14:cNvContentPartPr/>
                <p14:nvPr/>
              </p14:nvContentPartPr>
              <p14:xfrm>
                <a:off x="6258751" y="4139567"/>
                <a:ext cx="114840" cy="848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8A1A9DA-A94C-40C7-98F4-DAFE6036897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249751" y="4130567"/>
                  <a:ext cx="132480" cy="86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DDE4516-43A6-4FE8-929A-6067D5EAA11B}"/>
                    </a:ext>
                  </a:extLst>
                </p14:cNvPr>
                <p14:cNvContentPartPr/>
                <p14:nvPr/>
              </p14:nvContentPartPr>
              <p14:xfrm>
                <a:off x="6522991" y="4417127"/>
                <a:ext cx="26280" cy="255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DDE4516-43A6-4FE8-929A-6067D5EAA11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514351" y="4408127"/>
                  <a:ext cx="439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3C51A2-F8D6-4D1E-B298-27AA512A4A41}"/>
                    </a:ext>
                  </a:extLst>
                </p14:cNvPr>
                <p14:cNvContentPartPr/>
                <p14:nvPr/>
              </p14:nvContentPartPr>
              <p14:xfrm>
                <a:off x="6436591" y="4324967"/>
                <a:ext cx="300960" cy="70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3C51A2-F8D6-4D1E-B298-27AA512A4A4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427591" y="4316327"/>
                  <a:ext cx="318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01A50B5-4390-4C36-8D3B-A1AA85A8DAA5}"/>
                    </a:ext>
                  </a:extLst>
                </p14:cNvPr>
                <p14:cNvContentPartPr/>
                <p14:nvPr/>
              </p14:nvContentPartPr>
              <p14:xfrm>
                <a:off x="6779311" y="4322087"/>
                <a:ext cx="12240" cy="261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01A50B5-4390-4C36-8D3B-A1AA85A8DAA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770311" y="4313447"/>
                  <a:ext cx="298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DA4883A-8964-4C47-8358-3D67B24A7927}"/>
                    </a:ext>
                  </a:extLst>
                </p14:cNvPr>
                <p14:cNvContentPartPr/>
                <p14:nvPr/>
              </p14:nvContentPartPr>
              <p14:xfrm>
                <a:off x="6777511" y="4326767"/>
                <a:ext cx="235440" cy="353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DA4883A-8964-4C47-8358-3D67B24A792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768511" y="4318127"/>
                  <a:ext cx="2530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66D805C-40F3-4D5C-8E2D-4D20C12DC470}"/>
                    </a:ext>
                  </a:extLst>
                </p14:cNvPr>
                <p14:cNvContentPartPr/>
                <p14:nvPr/>
              </p14:nvContentPartPr>
              <p14:xfrm>
                <a:off x="7133191" y="4024367"/>
                <a:ext cx="189360" cy="650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66D805C-40F3-4D5C-8E2D-4D20C12DC47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124191" y="4015727"/>
                  <a:ext cx="20700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91F792A-8530-44A9-A371-38442839AF2D}"/>
                    </a:ext>
                  </a:extLst>
                </p14:cNvPr>
                <p14:cNvContentPartPr/>
                <p14:nvPr/>
              </p14:nvContentPartPr>
              <p14:xfrm>
                <a:off x="7839151" y="4140287"/>
                <a:ext cx="21960" cy="421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91F792A-8530-44A9-A371-38442839AF2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830151" y="4131287"/>
                  <a:ext cx="3960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D444DBC-9260-4781-A74A-CC6FF571E4F1}"/>
                    </a:ext>
                  </a:extLst>
                </p14:cNvPr>
                <p14:cNvContentPartPr/>
                <p14:nvPr/>
              </p14:nvContentPartPr>
              <p14:xfrm>
                <a:off x="7791271" y="4124807"/>
                <a:ext cx="175680" cy="221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D444DBC-9260-4781-A74A-CC6FF571E4F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782271" y="4115807"/>
                  <a:ext cx="1933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798DC11-E978-4DDA-9D06-122C265494E1}"/>
                    </a:ext>
                  </a:extLst>
                </p14:cNvPr>
                <p14:cNvContentPartPr/>
                <p14:nvPr/>
              </p14:nvContentPartPr>
              <p14:xfrm>
                <a:off x="8087191" y="3950207"/>
                <a:ext cx="403200" cy="541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798DC11-E978-4DDA-9D06-122C265494E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078551" y="3941567"/>
                  <a:ext cx="42084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85FD375-2D1E-43BC-A782-CAFEAB288278}"/>
                    </a:ext>
                  </a:extLst>
                </p14:cNvPr>
                <p14:cNvContentPartPr/>
                <p14:nvPr/>
              </p14:nvContentPartPr>
              <p14:xfrm>
                <a:off x="8289511" y="4084847"/>
                <a:ext cx="270360" cy="90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85FD375-2D1E-43BC-A782-CAFEAB28827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280511" y="4076207"/>
                  <a:ext cx="28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E6EAE92-863B-441F-BF38-0A7FE3EC9D0F}"/>
                    </a:ext>
                  </a:extLst>
                </p14:cNvPr>
                <p14:cNvContentPartPr/>
                <p14:nvPr/>
              </p14:nvContentPartPr>
              <p14:xfrm>
                <a:off x="8690911" y="4129487"/>
                <a:ext cx="18360" cy="284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E6EAE92-863B-441F-BF38-0A7FE3EC9D0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681911" y="4120847"/>
                  <a:ext cx="360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2967C63-70B8-46CA-B5E4-FB95D86B3894}"/>
                    </a:ext>
                  </a:extLst>
                </p14:cNvPr>
                <p14:cNvContentPartPr/>
                <p14:nvPr/>
              </p14:nvContentPartPr>
              <p14:xfrm>
                <a:off x="8643751" y="4109327"/>
                <a:ext cx="255960" cy="346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2967C63-70B8-46CA-B5E4-FB95D86B389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635111" y="4100687"/>
                  <a:ext cx="273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EC6BFD9-73F8-4CA3-A322-D2D1E1D8C056}"/>
                    </a:ext>
                  </a:extLst>
                </p14:cNvPr>
                <p14:cNvContentPartPr/>
                <p14:nvPr/>
              </p14:nvContentPartPr>
              <p14:xfrm>
                <a:off x="8972431" y="3847247"/>
                <a:ext cx="282600" cy="578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EC6BFD9-73F8-4CA3-A322-D2D1E1D8C05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963791" y="3838247"/>
                  <a:ext cx="30024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6CF0233-8920-4539-BAAC-F9D1E72BFAD1}"/>
                    </a:ext>
                  </a:extLst>
                </p14:cNvPr>
                <p14:cNvContentPartPr/>
                <p14:nvPr/>
              </p14:nvContentPartPr>
              <p14:xfrm>
                <a:off x="5273791" y="4849127"/>
                <a:ext cx="3932280" cy="317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6CF0233-8920-4539-BAAC-F9D1E72BFAD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265151" y="4840127"/>
                  <a:ext cx="39499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5718444-9973-4EFA-99F4-7C04DB402B87}"/>
                    </a:ext>
                  </a:extLst>
                </p14:cNvPr>
                <p14:cNvContentPartPr/>
                <p14:nvPr/>
              </p14:nvContentPartPr>
              <p14:xfrm>
                <a:off x="6761671" y="5237567"/>
                <a:ext cx="173160" cy="443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5718444-9973-4EFA-99F4-7C04DB402B8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753031" y="5228567"/>
                  <a:ext cx="1908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CDB32F4-C9EC-4D98-A664-5F9B4240930F}"/>
                    </a:ext>
                  </a:extLst>
                </p14:cNvPr>
                <p14:cNvContentPartPr/>
                <p14:nvPr/>
              </p14:nvContentPartPr>
              <p14:xfrm>
                <a:off x="7226431" y="5119127"/>
                <a:ext cx="132480" cy="468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CDB32F4-C9EC-4D98-A664-5F9B4240930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217431" y="5110487"/>
                  <a:ext cx="1501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108695-1D8F-4094-8669-67226D052B17}"/>
                    </a:ext>
                  </a:extLst>
                </p14:cNvPr>
                <p14:cNvContentPartPr/>
                <p14:nvPr/>
              </p14:nvContentPartPr>
              <p14:xfrm>
                <a:off x="7656271" y="5209127"/>
                <a:ext cx="32400" cy="311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108695-1D8F-4094-8669-67226D052B1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647631" y="5200487"/>
                  <a:ext cx="500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08BCD19-B220-4FB9-B738-35B8B0969A9A}"/>
                    </a:ext>
                  </a:extLst>
                </p14:cNvPr>
                <p14:cNvContentPartPr/>
                <p14:nvPr/>
              </p14:nvContentPartPr>
              <p14:xfrm>
                <a:off x="7566991" y="5326487"/>
                <a:ext cx="251640" cy="48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08BCD19-B220-4FB9-B738-35B8B0969A9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558351" y="5317487"/>
                  <a:ext cx="2692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96E8033-DB1A-4AF9-8A3B-4F52E7033153}"/>
                    </a:ext>
                  </a:extLst>
                </p14:cNvPr>
                <p14:cNvContentPartPr/>
                <p14:nvPr/>
              </p14:nvContentPartPr>
              <p14:xfrm>
                <a:off x="7885951" y="5086727"/>
                <a:ext cx="216000" cy="506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96E8033-DB1A-4AF9-8A3B-4F52E703315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877311" y="5078087"/>
                  <a:ext cx="233640" cy="52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924B531-8CE6-4002-BCD8-8D63C71D2B2F}"/>
                  </a:ext>
                </a:extLst>
              </p14:cNvPr>
              <p14:cNvContentPartPr/>
              <p14:nvPr/>
            </p14:nvContentPartPr>
            <p14:xfrm>
              <a:off x="7597951" y="3828887"/>
              <a:ext cx="1663920" cy="8812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924B531-8CE6-4002-BCD8-8D63C71D2B2F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543951" y="3721247"/>
                <a:ext cx="1771560" cy="10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0A21927-94B5-4410-BDBC-4CB5F4BCF66A}"/>
                  </a:ext>
                </a:extLst>
              </p14:cNvPr>
              <p14:cNvContentPartPr/>
              <p14:nvPr/>
            </p14:nvContentPartPr>
            <p14:xfrm>
              <a:off x="518551" y="3793967"/>
              <a:ext cx="1721160" cy="745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0A21927-94B5-4410-BDBC-4CB5F4BCF66A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464911" y="3686327"/>
                <a:ext cx="1828800" cy="9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1FD77BE-B1BF-45B0-9EB8-B7B0FADA00EB}"/>
                  </a:ext>
                </a:extLst>
              </p14:cNvPr>
              <p14:cNvContentPartPr/>
              <p14:nvPr/>
            </p14:nvContentPartPr>
            <p14:xfrm>
              <a:off x="4927471" y="4185647"/>
              <a:ext cx="2465640" cy="866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1FD77BE-B1BF-45B0-9EB8-B7B0FADA00EB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4873831" y="4077647"/>
                <a:ext cx="2573280" cy="10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DD243E6-CD1C-4B2F-A06A-7E75FAAC5025}"/>
                  </a:ext>
                </a:extLst>
              </p14:cNvPr>
              <p14:cNvContentPartPr/>
              <p14:nvPr/>
            </p14:nvContentPartPr>
            <p14:xfrm>
              <a:off x="219391" y="2602727"/>
              <a:ext cx="4515480" cy="932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DD243E6-CD1C-4B2F-A06A-7E75FAAC5025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65751" y="2494727"/>
                <a:ext cx="4623120" cy="114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3F83E01C-2E2F-43BD-80AC-D173DCE00171}"/>
              </a:ext>
            </a:extLst>
          </p:cNvPr>
          <p:cNvGrpSpPr/>
          <p:nvPr/>
        </p:nvGrpSpPr>
        <p:grpSpPr>
          <a:xfrm>
            <a:off x="8479231" y="5073047"/>
            <a:ext cx="887760" cy="659880"/>
            <a:chOff x="8479231" y="5073047"/>
            <a:chExt cx="887760" cy="65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63E6B7-E79E-4D1E-94CF-B0771A684333}"/>
                    </a:ext>
                  </a:extLst>
                </p14:cNvPr>
                <p14:cNvContentPartPr/>
                <p14:nvPr/>
              </p14:nvContentPartPr>
              <p14:xfrm>
                <a:off x="8544751" y="5328287"/>
                <a:ext cx="280080" cy="24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63E6B7-E79E-4D1E-94CF-B0771A68433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536111" y="5319647"/>
                  <a:ext cx="2977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6307FA-1E3E-4D1F-9C89-9030F855C813}"/>
                    </a:ext>
                  </a:extLst>
                </p14:cNvPr>
                <p14:cNvContentPartPr/>
                <p14:nvPr/>
              </p14:nvContentPartPr>
              <p14:xfrm>
                <a:off x="8479231" y="5455727"/>
                <a:ext cx="332640" cy="57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6307FA-1E3E-4D1F-9C89-9030F855C81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470231" y="5446727"/>
                  <a:ext cx="3502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EB058C5-B53B-4260-8B3E-C232B8A215BD}"/>
                    </a:ext>
                  </a:extLst>
                </p14:cNvPr>
                <p14:cNvContentPartPr/>
                <p14:nvPr/>
              </p14:nvContentPartPr>
              <p14:xfrm>
                <a:off x="9084391" y="5073047"/>
                <a:ext cx="282600" cy="362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EB058C5-B53B-4260-8B3E-C232B8A215B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075391" y="5064047"/>
                  <a:ext cx="30024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95E08E9-05DF-4103-A206-A8C909ECB339}"/>
                    </a:ext>
                  </a:extLst>
                </p14:cNvPr>
                <p14:cNvContentPartPr/>
                <p14:nvPr/>
              </p14:nvContentPartPr>
              <p14:xfrm>
                <a:off x="9082951" y="5661287"/>
                <a:ext cx="125640" cy="71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95E08E9-05DF-4103-A206-A8C909ECB33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073951" y="5652647"/>
                  <a:ext cx="143280" cy="8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00020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6EB1FC66-78AA-45E2-A79B-1703951C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 Example</a:t>
            </a:r>
          </a:p>
        </p:txBody>
      </p: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0C6ED190-0F86-45EC-86AB-28B343800A50}"/>
              </a:ext>
            </a:extLst>
          </p:cNvPr>
          <p:cNvGrpSpPr/>
          <p:nvPr/>
        </p:nvGrpSpPr>
        <p:grpSpPr>
          <a:xfrm>
            <a:off x="2476942" y="1654391"/>
            <a:ext cx="637641" cy="451364"/>
            <a:chOff x="2476942" y="1654391"/>
            <a:chExt cx="637641" cy="45136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8140ABA-EB9E-4E69-8E42-ABE7FEB5CF67}"/>
                    </a:ext>
                  </a:extLst>
                </p14:cNvPr>
                <p14:cNvContentPartPr/>
                <p14:nvPr/>
              </p14:nvContentPartPr>
              <p14:xfrm>
                <a:off x="2476942" y="1816210"/>
                <a:ext cx="189242" cy="289545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8140ABA-EB9E-4E69-8E42-ABE7FEB5CF6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67965" y="1807218"/>
                  <a:ext cx="206838" cy="3071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9BFC4A-F3E4-4E56-99B7-60462C5082EC}"/>
                    </a:ext>
                  </a:extLst>
                </p14:cNvPr>
                <p14:cNvContentPartPr/>
                <p14:nvPr/>
              </p14:nvContentPartPr>
              <p14:xfrm>
                <a:off x="2667172" y="1937512"/>
                <a:ext cx="104997" cy="144525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9BFC4A-F3E4-4E56-99B7-60462C5082E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58183" y="1928524"/>
                  <a:ext cx="122616" cy="1621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77C3B31-1FBB-4D37-A87C-8F77A19677E3}"/>
                    </a:ext>
                  </a:extLst>
                </p14:cNvPr>
                <p14:cNvContentPartPr/>
                <p14:nvPr/>
              </p14:nvContentPartPr>
              <p14:xfrm>
                <a:off x="2810709" y="1796940"/>
                <a:ext cx="43234" cy="194183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77C3B31-1FBB-4D37-A87C-8F77A19677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01776" y="1787950"/>
                  <a:ext cx="60742" cy="2118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C8AF1AC-11B7-43D5-AF63-5431997411BF}"/>
                    </a:ext>
                  </a:extLst>
                </p14:cNvPr>
                <p14:cNvContentPartPr/>
                <p14:nvPr/>
              </p14:nvContentPartPr>
              <p14:xfrm>
                <a:off x="2813921" y="1903419"/>
                <a:ext cx="74857" cy="2347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C8AF1AC-11B7-43D5-AF63-5431997411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04924" y="1894529"/>
                  <a:ext cx="92492" cy="408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B590A20-D472-4170-B479-F38A8D341B80}"/>
                    </a:ext>
                  </a:extLst>
                </p14:cNvPr>
                <p14:cNvContentPartPr/>
                <p14:nvPr/>
              </p14:nvContentPartPr>
              <p14:xfrm>
                <a:off x="2967340" y="1654391"/>
                <a:ext cx="26682" cy="87456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B590A20-D472-4170-B479-F38A8D341B8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58446" y="1645393"/>
                  <a:ext cx="44114" cy="1050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A2BAC18-2824-450E-AE61-35445213310B}"/>
                    </a:ext>
                  </a:extLst>
                </p14:cNvPr>
                <p14:cNvContentPartPr/>
                <p14:nvPr/>
              </p14:nvContentPartPr>
              <p14:xfrm>
                <a:off x="3018480" y="1793481"/>
                <a:ext cx="96103" cy="214935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A2BAC18-2824-450E-AE61-35445213310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09482" y="1784480"/>
                  <a:ext cx="113740" cy="23257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EA62B95-ED94-4A06-B8BD-88E1BD339F67}"/>
                  </a:ext>
                </a:extLst>
              </p14:cNvPr>
              <p14:cNvContentPartPr/>
              <p14:nvPr/>
            </p14:nvContentPartPr>
            <p14:xfrm>
              <a:off x="3638086" y="1627956"/>
              <a:ext cx="327591" cy="306097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EA62B95-ED94-4A06-B8BD-88E1BD339F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29086" y="1618964"/>
                <a:ext cx="345231" cy="323722"/>
              </a:xfrm>
              <a:prstGeom prst="rect">
                <a:avLst/>
              </a:prstGeom>
            </p:spPr>
          </p:pic>
        </mc:Fallback>
      </mc:AlternateContent>
      <p:grpSp>
        <p:nvGrpSpPr>
          <p:cNvPr id="455" name="Group 454">
            <a:extLst>
              <a:ext uri="{FF2B5EF4-FFF2-40B4-BE49-F238E27FC236}">
                <a16:creationId xmlns:a16="http://schemas.microsoft.com/office/drawing/2014/main" id="{44ADAF34-A8C8-47AA-82A9-382AC77DA56A}"/>
              </a:ext>
            </a:extLst>
          </p:cNvPr>
          <p:cNvGrpSpPr/>
          <p:nvPr/>
        </p:nvGrpSpPr>
        <p:grpSpPr>
          <a:xfrm>
            <a:off x="4266092" y="1548406"/>
            <a:ext cx="488669" cy="351060"/>
            <a:chOff x="4266092" y="1548406"/>
            <a:chExt cx="488669" cy="3510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6D1A7E6-A583-4B4B-8C8D-CE61B5FE19CD}"/>
                    </a:ext>
                  </a:extLst>
                </p14:cNvPr>
                <p14:cNvContentPartPr/>
                <p14:nvPr/>
              </p14:nvContentPartPr>
              <p14:xfrm>
                <a:off x="4380971" y="1548406"/>
                <a:ext cx="20011" cy="331049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6D1A7E6-A583-4B4B-8C8D-CE61B5FE19C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72038" y="1539410"/>
                  <a:ext cx="37521" cy="3486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4331557-E64D-4326-A20A-DEAB936EA63C}"/>
                    </a:ext>
                  </a:extLst>
                </p14:cNvPr>
                <p14:cNvContentPartPr/>
                <p14:nvPr/>
              </p14:nvContentPartPr>
              <p14:xfrm>
                <a:off x="4266092" y="1666249"/>
                <a:ext cx="488669" cy="233217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4331557-E64D-4326-A20A-DEAB936EA63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57096" y="1657238"/>
                  <a:ext cx="506301" cy="25087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57515FA-6E86-421D-964E-0B1B43EF4732}"/>
              </a:ext>
            </a:extLst>
          </p:cNvPr>
          <p:cNvGrpSpPr/>
          <p:nvPr/>
        </p:nvGrpSpPr>
        <p:grpSpPr>
          <a:xfrm>
            <a:off x="5224159" y="1567429"/>
            <a:ext cx="750049" cy="291026"/>
            <a:chOff x="5224159" y="1567429"/>
            <a:chExt cx="750049" cy="29102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7E0FE7A-D459-4B0C-BE9F-9ED7BC20E13D}"/>
                    </a:ext>
                  </a:extLst>
                </p14:cNvPr>
                <p14:cNvContentPartPr/>
                <p14:nvPr/>
              </p14:nvContentPartPr>
              <p14:xfrm>
                <a:off x="5224159" y="1567429"/>
                <a:ext cx="588477" cy="275957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7E0FE7A-D459-4B0C-BE9F-9ED7BC20E13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15166" y="1558434"/>
                  <a:ext cx="606103" cy="2935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E0F3DC9-5763-4A18-9B60-045F9151CBA6}"/>
                    </a:ext>
                  </a:extLst>
                </p14:cNvPr>
                <p14:cNvContentPartPr/>
                <p14:nvPr/>
              </p14:nvContentPartPr>
              <p14:xfrm>
                <a:off x="5874893" y="1680825"/>
                <a:ext cx="99315" cy="17763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E0F3DC9-5763-4A18-9B60-045F9151CB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65897" y="1671836"/>
                  <a:ext cx="116947" cy="19524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4A93C8B-5C4A-4FBE-89AB-CA99B9FE3CB0}"/>
              </a:ext>
            </a:extLst>
          </p:cNvPr>
          <p:cNvGrpSpPr/>
          <p:nvPr/>
        </p:nvGrpSpPr>
        <p:grpSpPr>
          <a:xfrm>
            <a:off x="6420137" y="1421421"/>
            <a:ext cx="1199930" cy="485951"/>
            <a:chOff x="6420137" y="1421421"/>
            <a:chExt cx="1199930" cy="48595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F508546-F699-44AE-A051-AB69C6018154}"/>
                    </a:ext>
                  </a:extLst>
                </p14:cNvPr>
                <p14:cNvContentPartPr/>
                <p14:nvPr/>
              </p14:nvContentPartPr>
              <p14:xfrm>
                <a:off x="6420137" y="1620792"/>
                <a:ext cx="113397" cy="139337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F508546-F699-44AE-A051-AB69C601815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11137" y="1611791"/>
                  <a:ext cx="131037" cy="1569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BED3E52-FDBB-418B-9621-82D9B11B9E90}"/>
                    </a:ext>
                  </a:extLst>
                </p14:cNvPr>
                <p14:cNvContentPartPr/>
                <p14:nvPr/>
              </p14:nvContentPartPr>
              <p14:xfrm>
                <a:off x="6553792" y="1638085"/>
                <a:ext cx="138349" cy="107962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BED3E52-FDBB-418B-9621-82D9B11B9E9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44785" y="1629088"/>
                  <a:ext cx="156003" cy="125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F449F8A-77EA-4556-A7E4-1EA417EB3427}"/>
                    </a:ext>
                  </a:extLst>
                </p14:cNvPr>
                <p14:cNvContentPartPr/>
                <p14:nvPr/>
              </p14:nvContentPartPr>
              <p14:xfrm>
                <a:off x="6608637" y="1627462"/>
                <a:ext cx="20505" cy="121302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F449F8A-77EA-4556-A7E4-1EA417EB342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99644" y="1618463"/>
                  <a:ext cx="38132" cy="1389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8DC6163-A029-4202-87AB-56202849ACC7}"/>
                    </a:ext>
                  </a:extLst>
                </p14:cNvPr>
                <p14:cNvContentPartPr/>
                <p14:nvPr/>
              </p14:nvContentPartPr>
              <p14:xfrm>
                <a:off x="6723269" y="1628203"/>
                <a:ext cx="494104" cy="114632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8DC6163-A029-4202-87AB-56202849ACC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14272" y="1619219"/>
                  <a:ext cx="511738" cy="1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43C4C16-9464-465D-8F0C-D623645A265B}"/>
                    </a:ext>
                  </a:extLst>
                </p14:cNvPr>
                <p14:cNvContentPartPr/>
                <p14:nvPr/>
              </p14:nvContentPartPr>
              <p14:xfrm>
                <a:off x="7293218" y="1598310"/>
                <a:ext cx="36070" cy="309062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43C4C16-9464-465D-8F0C-D623645A265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84290" y="1589326"/>
                  <a:ext cx="53569" cy="3266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5983397-9121-4A82-B45B-C0BEB722684E}"/>
                    </a:ext>
                  </a:extLst>
                </p14:cNvPr>
                <p14:cNvContentPartPr/>
                <p14:nvPr/>
              </p14:nvContentPartPr>
              <p14:xfrm>
                <a:off x="7265054" y="1421421"/>
                <a:ext cx="197147" cy="319438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5983397-9121-4A82-B45B-C0BEB72268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56060" y="1412418"/>
                  <a:ext cx="214775" cy="337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59212CF-0312-49D8-BF9D-1C91DEEFC0C0}"/>
                    </a:ext>
                  </a:extLst>
                </p14:cNvPr>
                <p14:cNvContentPartPr/>
                <p14:nvPr/>
              </p14:nvContentPartPr>
              <p14:xfrm>
                <a:off x="7491600" y="1587934"/>
                <a:ext cx="128467" cy="137608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59212CF-0312-49D8-BF9D-1C91DEEFC0C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82604" y="1578952"/>
                  <a:ext cx="146100" cy="15521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5C85798-C182-4328-B7F2-B25F5EBB4D1D}"/>
                  </a:ext>
                </a:extLst>
              </p14:cNvPr>
              <p14:cNvContentPartPr/>
              <p14:nvPr/>
            </p14:nvContentPartPr>
            <p14:xfrm>
              <a:off x="7834014" y="1717389"/>
              <a:ext cx="9141" cy="2471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5C85798-C182-4328-B7F2-B25F5EBB4D1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25225" y="1709667"/>
                <a:ext cx="26368" cy="17606"/>
              </a:xfrm>
              <a:prstGeom prst="rect">
                <a:avLst/>
              </a:prstGeom>
            </p:spPr>
          </p:pic>
        </mc:Fallback>
      </mc:AlternateContent>
      <p:grpSp>
        <p:nvGrpSpPr>
          <p:cNvPr id="491" name="Group 490">
            <a:extLst>
              <a:ext uri="{FF2B5EF4-FFF2-40B4-BE49-F238E27FC236}">
                <a16:creationId xmlns:a16="http://schemas.microsoft.com/office/drawing/2014/main" id="{D5FA90E2-D7DB-4974-9ADA-BD098CB55E7B}"/>
              </a:ext>
            </a:extLst>
          </p:cNvPr>
          <p:cNvGrpSpPr/>
          <p:nvPr/>
        </p:nvGrpSpPr>
        <p:grpSpPr>
          <a:xfrm>
            <a:off x="1932934" y="2452615"/>
            <a:ext cx="731027" cy="410107"/>
            <a:chOff x="1932934" y="2452615"/>
            <a:chExt cx="731027" cy="41010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61B664AD-0832-4E2A-94F9-70D7F4E71968}"/>
                    </a:ext>
                  </a:extLst>
                </p14:cNvPr>
                <p14:cNvContentPartPr/>
                <p14:nvPr/>
              </p14:nvContentPartPr>
              <p14:xfrm>
                <a:off x="1933181" y="2557860"/>
                <a:ext cx="65469" cy="304862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61B664AD-0832-4E2A-94F9-70D7F4E7196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24138" y="2548862"/>
                  <a:ext cx="83193" cy="322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54040B66-6342-418D-B378-9342F1625AC3}"/>
                    </a:ext>
                  </a:extLst>
                </p14:cNvPr>
                <p14:cNvContentPartPr/>
                <p14:nvPr/>
              </p14:nvContentPartPr>
              <p14:xfrm>
                <a:off x="1932934" y="2558354"/>
                <a:ext cx="115620" cy="133902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54040B66-6342-418D-B378-9342F1625AC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23929" y="2549355"/>
                  <a:ext cx="133269" cy="151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E3B30404-D60B-4FD9-BA0E-60F6C95D47C4}"/>
                    </a:ext>
                  </a:extLst>
                </p14:cNvPr>
                <p14:cNvContentPartPr/>
                <p14:nvPr/>
              </p14:nvContentPartPr>
              <p14:xfrm>
                <a:off x="2190609" y="2452615"/>
                <a:ext cx="157619" cy="368107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E3B30404-D60B-4FD9-BA0E-60F6C95D47C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81612" y="2443619"/>
                  <a:ext cx="175252" cy="3857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4269D105-D138-4761-8096-1F62ECB9ADE7}"/>
                    </a:ext>
                  </a:extLst>
                </p14:cNvPr>
                <p14:cNvContentPartPr/>
                <p14:nvPr/>
              </p14:nvContentPartPr>
              <p14:xfrm>
                <a:off x="2549329" y="2560083"/>
                <a:ext cx="31129" cy="180595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4269D105-D138-4761-8096-1F62ECB9ADE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40384" y="2551107"/>
                  <a:ext cx="48661" cy="1981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BD41AA12-E9F3-4FCC-9119-B39C002BB739}"/>
                    </a:ext>
                  </a:extLst>
                </p14:cNvPr>
                <p14:cNvContentPartPr/>
                <p14:nvPr/>
              </p14:nvContentPartPr>
              <p14:xfrm>
                <a:off x="2473978" y="2635187"/>
                <a:ext cx="189983" cy="21246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BD41AA12-E9F3-4FCC-9119-B39C002BB73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64983" y="2626184"/>
                  <a:ext cx="207614" cy="3889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E0E9E603-F16B-47FB-9AB1-67B9E4649051}"/>
              </a:ext>
            </a:extLst>
          </p:cNvPr>
          <p:cNvGrpSpPr/>
          <p:nvPr/>
        </p:nvGrpSpPr>
        <p:grpSpPr>
          <a:xfrm>
            <a:off x="2884331" y="2339960"/>
            <a:ext cx="602559" cy="546725"/>
            <a:chOff x="2884331" y="2339960"/>
            <a:chExt cx="602559" cy="54672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F984C18B-8103-4C4E-A5F2-D3FE567686F4}"/>
                    </a:ext>
                  </a:extLst>
                </p14:cNvPr>
                <p14:cNvContentPartPr/>
                <p14:nvPr/>
              </p14:nvContentPartPr>
              <p14:xfrm>
                <a:off x="2884331" y="2345889"/>
                <a:ext cx="117103" cy="540796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F984C18B-8103-4C4E-A5F2-D3FE567686F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75351" y="2336894"/>
                  <a:ext cx="134704" cy="5584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25811255-BF5E-43CB-B46E-6B46E12263F9}"/>
                    </a:ext>
                  </a:extLst>
                </p14:cNvPr>
                <p14:cNvContentPartPr/>
                <p14:nvPr/>
              </p14:nvContentPartPr>
              <p14:xfrm>
                <a:off x="3131136" y="2474109"/>
                <a:ext cx="20999" cy="191712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25811255-BF5E-43CB-B46E-6B46E12263F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22238" y="2465117"/>
                  <a:ext cx="38439" cy="2093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02FB4725-24F3-4080-B5A9-D2721AE6D753}"/>
                    </a:ext>
                  </a:extLst>
                </p14:cNvPr>
                <p14:cNvContentPartPr/>
                <p14:nvPr/>
              </p14:nvContentPartPr>
              <p14:xfrm>
                <a:off x="3030586" y="2473368"/>
                <a:ext cx="181336" cy="3854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02FB4725-24F3-4080-B5A9-D2721AE6D75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21591" y="2464363"/>
                  <a:ext cx="198966" cy="561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F0502C0B-F77E-45A0-A6B9-D95B9E74DDD2}"/>
                    </a:ext>
                  </a:extLst>
                </p14:cNvPr>
                <p14:cNvContentPartPr/>
                <p14:nvPr/>
              </p14:nvContentPartPr>
              <p14:xfrm>
                <a:off x="3238850" y="2458792"/>
                <a:ext cx="17541" cy="16009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F0502C0B-F77E-45A0-A6B9-D95B9E74DD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29901" y="2449798"/>
                  <a:ext cx="35082" cy="1777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BA461770-06C9-4700-97A2-DBD430CB2367}"/>
                    </a:ext>
                  </a:extLst>
                </p14:cNvPr>
                <p14:cNvContentPartPr/>
                <p14:nvPr/>
              </p14:nvContentPartPr>
              <p14:xfrm>
                <a:off x="3231686" y="2439028"/>
                <a:ext cx="132173" cy="249769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BA461770-06C9-4700-97A2-DBD430CB236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22682" y="2430031"/>
                  <a:ext cx="149820" cy="2674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7F83D557-6FE2-461B-8BA8-7E4701F898AA}"/>
                    </a:ext>
                  </a:extLst>
                </p14:cNvPr>
                <p14:cNvContentPartPr/>
                <p14:nvPr/>
              </p14:nvContentPartPr>
              <p14:xfrm>
                <a:off x="3389305" y="2339960"/>
                <a:ext cx="97585" cy="32932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7F83D557-6FE2-461B-8BA8-7E4701F898A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80303" y="2330962"/>
                  <a:ext cx="115230" cy="34695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2A148839-423E-4005-BCC8-1097CE743AC9}"/>
              </a:ext>
            </a:extLst>
          </p:cNvPr>
          <p:cNvGrpSpPr/>
          <p:nvPr/>
        </p:nvGrpSpPr>
        <p:grpSpPr>
          <a:xfrm>
            <a:off x="3782858" y="2409134"/>
            <a:ext cx="141561" cy="136126"/>
            <a:chOff x="3782858" y="2409134"/>
            <a:chExt cx="141561" cy="13612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C5AD0A66-90BA-4680-B91F-EF61ACEBB69B}"/>
                    </a:ext>
                  </a:extLst>
                </p14:cNvPr>
                <p14:cNvContentPartPr/>
                <p14:nvPr/>
              </p14:nvContentPartPr>
              <p14:xfrm>
                <a:off x="3782858" y="2409134"/>
                <a:ext cx="99809" cy="16058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C5AD0A66-90BA-4680-B91F-EF61ACEBB69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73882" y="2400213"/>
                  <a:ext cx="117401" cy="335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77CD9A53-54C3-47CC-B1DA-3F2651C939F7}"/>
                    </a:ext>
                  </a:extLst>
                </p14:cNvPr>
                <p14:cNvContentPartPr/>
                <p14:nvPr/>
              </p14:nvContentPartPr>
              <p14:xfrm>
                <a:off x="3782858" y="2520061"/>
                <a:ext cx="141561" cy="25199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77CD9A53-54C3-47CC-B1DA-3F2651C939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773876" y="2511061"/>
                  <a:ext cx="159166" cy="4283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4FC5888E-7B5D-4907-AD5A-4A34A878778F}"/>
              </a:ext>
            </a:extLst>
          </p:cNvPr>
          <p:cNvGrpSpPr/>
          <p:nvPr/>
        </p:nvGrpSpPr>
        <p:grpSpPr>
          <a:xfrm>
            <a:off x="4122308" y="2321925"/>
            <a:ext cx="634675" cy="209252"/>
            <a:chOff x="4122308" y="2321925"/>
            <a:chExt cx="634675" cy="20925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D8B59D0C-9E0E-4090-B4A1-16C787DE56B5}"/>
                    </a:ext>
                  </a:extLst>
                </p14:cNvPr>
                <p14:cNvContentPartPr/>
                <p14:nvPr/>
              </p14:nvContentPartPr>
              <p14:xfrm>
                <a:off x="4122308" y="2330078"/>
                <a:ext cx="141561" cy="195912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D8B59D0C-9E0E-4090-B4A1-16C787DE56B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13326" y="2321091"/>
                  <a:ext cx="159166" cy="2135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8C12D8CC-D30B-4C54-97EA-EA39E754FB9B}"/>
                    </a:ext>
                  </a:extLst>
                </p14:cNvPr>
                <p14:cNvContentPartPr/>
                <p14:nvPr/>
              </p14:nvContentPartPr>
              <p14:xfrm>
                <a:off x="4313773" y="2428651"/>
                <a:ext cx="34093" cy="18776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8C12D8CC-D30B-4C54-97EA-EA39E754FB9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04801" y="2419624"/>
                  <a:ext cx="51678" cy="36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65E8C1A5-05B7-446B-94D2-027EF926A53F}"/>
                    </a:ext>
                  </a:extLst>
                </p14:cNvPr>
                <p14:cNvContentPartPr/>
                <p14:nvPr/>
              </p14:nvContentPartPr>
              <p14:xfrm>
                <a:off x="4425687" y="2321925"/>
                <a:ext cx="118338" cy="198383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65E8C1A5-05B7-446B-94D2-027EF926A53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16722" y="2312924"/>
                  <a:ext cx="135909" cy="2160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5D89E981-8097-401D-904F-1F11608E4695}"/>
                    </a:ext>
                  </a:extLst>
                </p14:cNvPr>
                <p14:cNvContentPartPr/>
                <p14:nvPr/>
              </p14:nvContentPartPr>
              <p14:xfrm>
                <a:off x="4616411" y="2333536"/>
                <a:ext cx="140572" cy="197641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5D89E981-8097-401D-904F-1F11608E46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07423" y="2324536"/>
                  <a:ext cx="158188" cy="21528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6125A1DF-0BAB-462E-ADBC-A4253EEDAD0B}"/>
              </a:ext>
            </a:extLst>
          </p:cNvPr>
          <p:cNvGrpSpPr/>
          <p:nvPr/>
        </p:nvGrpSpPr>
        <p:grpSpPr>
          <a:xfrm>
            <a:off x="5716286" y="2014098"/>
            <a:ext cx="1764938" cy="520538"/>
            <a:chOff x="5716286" y="2014098"/>
            <a:chExt cx="1764938" cy="52053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B76BBB61-927A-4521-9A5F-ADE32E5CA0BB}"/>
                    </a:ext>
                  </a:extLst>
                </p14:cNvPr>
                <p14:cNvContentPartPr/>
                <p14:nvPr/>
              </p14:nvContentPartPr>
              <p14:xfrm>
                <a:off x="5734815" y="2214704"/>
                <a:ext cx="24211" cy="244581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B76BBB61-927A-4521-9A5F-ADE32E5CA0B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25914" y="2205712"/>
                  <a:ext cx="41657" cy="2622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C186FBF2-3785-4B7C-A919-753745C37BC7}"/>
                    </a:ext>
                  </a:extLst>
                </p14:cNvPr>
                <p14:cNvContentPartPr/>
                <p14:nvPr/>
              </p14:nvContentPartPr>
              <p14:xfrm>
                <a:off x="5716286" y="2213469"/>
                <a:ext cx="123279" cy="159101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C186FBF2-3785-4B7C-A919-753745C37BC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07301" y="2204470"/>
                  <a:ext cx="140890" cy="1767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96DFF814-8870-4712-86B0-ED38CF800C89}"/>
                    </a:ext>
                  </a:extLst>
                </p14:cNvPr>
                <p14:cNvContentPartPr/>
                <p14:nvPr/>
              </p14:nvContentPartPr>
              <p14:xfrm>
                <a:off x="5933939" y="2088214"/>
                <a:ext cx="98080" cy="416776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96DFF814-8870-4712-86B0-ED38CF800C8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24957" y="2079224"/>
                  <a:ext cx="115684" cy="4343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6790D5FC-D4F3-46AF-B164-1569F170ABD3}"/>
                    </a:ext>
                  </a:extLst>
                </p14:cNvPr>
                <p14:cNvContentPartPr/>
                <p14:nvPr/>
              </p14:nvContentPartPr>
              <p14:xfrm>
                <a:off x="6174073" y="2303643"/>
                <a:ext cx="115126" cy="13341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6790D5FC-D4F3-46AF-B164-1569F170ABD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65107" y="2294629"/>
                  <a:ext cx="132700" cy="310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23DAD098-E4AC-442C-B392-A1DDC0FB8699}"/>
                    </a:ext>
                  </a:extLst>
                </p14:cNvPr>
                <p14:cNvContentPartPr/>
                <p14:nvPr/>
              </p14:nvContentPartPr>
              <p14:xfrm>
                <a:off x="6431748" y="2046956"/>
                <a:ext cx="81774" cy="48768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23DAD098-E4AC-442C-B392-A1DDC0FB869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22742" y="2037958"/>
                  <a:ext cx="99426" cy="5053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4080791D-F3D1-43F5-A43B-27617C82AB9A}"/>
                    </a:ext>
                  </a:extLst>
                </p14:cNvPr>
                <p14:cNvContentPartPr/>
                <p14:nvPr/>
              </p14:nvContentPartPr>
              <p14:xfrm>
                <a:off x="6558239" y="2062273"/>
                <a:ext cx="406400" cy="44222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4080791D-F3D1-43F5-A43B-27617C82AB9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49240" y="2053285"/>
                  <a:ext cx="424038" cy="618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EB0B7447-11EE-4FF1-A5B6-92D95C936CC4}"/>
                    </a:ext>
                  </a:extLst>
                </p14:cNvPr>
                <p14:cNvContentPartPr/>
                <p14:nvPr/>
              </p14:nvContentPartPr>
              <p14:xfrm>
                <a:off x="6669659" y="2195929"/>
                <a:ext cx="20258" cy="165772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EB0B7447-11EE-4FF1-A5B6-92D95C936CC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60774" y="2186920"/>
                  <a:ext cx="37673" cy="1834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73424683-1EF4-43B4-8BD7-493CA39F0BD9}"/>
                    </a:ext>
                  </a:extLst>
                </p14:cNvPr>
                <p14:cNvContentPartPr/>
                <p14:nvPr/>
              </p14:nvContentPartPr>
              <p14:xfrm>
                <a:off x="6598755" y="2206552"/>
                <a:ext cx="184054" cy="18529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73424683-1EF4-43B4-8BD7-493CA39F0BD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89768" y="2197644"/>
                  <a:ext cx="201669" cy="359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18DDF15B-8B42-4238-915F-60315A152344}"/>
                    </a:ext>
                  </a:extLst>
                </p14:cNvPr>
                <p14:cNvContentPartPr/>
                <p14:nvPr/>
              </p14:nvContentPartPr>
              <p14:xfrm>
                <a:off x="6815173" y="2194940"/>
                <a:ext cx="6917" cy="134396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18DDF15B-8B42-4238-915F-60315A15234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06527" y="2185956"/>
                  <a:ext cx="23864" cy="1520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0B54C1EF-F2E9-4AEC-90D4-BD1EB869B358}"/>
                    </a:ext>
                  </a:extLst>
                </p14:cNvPr>
                <p14:cNvContentPartPr/>
                <p14:nvPr/>
              </p14:nvContentPartPr>
              <p14:xfrm>
                <a:off x="6808996" y="2191729"/>
                <a:ext cx="117103" cy="191465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0B54C1EF-F2E9-4AEC-90D4-BD1EB869B35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00016" y="2182732"/>
                  <a:ext cx="134704" cy="2091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7298F2DC-CE10-46F3-A9BF-B3BE059AC99C}"/>
                    </a:ext>
                  </a:extLst>
                </p14:cNvPr>
                <p14:cNvContentPartPr/>
                <p14:nvPr/>
              </p14:nvContentPartPr>
              <p14:xfrm>
                <a:off x="7042707" y="2014098"/>
                <a:ext cx="124514" cy="373542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7298F2DC-CE10-46F3-A9BF-B3BE059AC9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33710" y="2005101"/>
                  <a:ext cx="142147" cy="391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9C4B07DB-4C79-4969-A998-BF7F6790485B}"/>
                    </a:ext>
                  </a:extLst>
                </p14:cNvPr>
                <p14:cNvContentPartPr/>
                <p14:nvPr/>
              </p14:nvContentPartPr>
              <p14:xfrm>
                <a:off x="7356463" y="2170482"/>
                <a:ext cx="124761" cy="15564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9C4B07DB-4C79-4969-A998-BF7F679048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347474" y="2161639"/>
                  <a:ext cx="142379" cy="328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FC6F5432-61E6-4DF0-8ACB-06DDBAD3DB35}"/>
                    </a:ext>
                  </a:extLst>
                </p14:cNvPr>
                <p14:cNvContentPartPr/>
                <p14:nvPr/>
              </p14:nvContentPartPr>
              <p14:xfrm>
                <a:off x="7334970" y="2232739"/>
                <a:ext cx="132914" cy="37552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FC6F5432-61E6-4DF0-8ACB-06DDBAD3DB3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25989" y="2223798"/>
                  <a:ext cx="150516" cy="5507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0A8694A4-7E2D-42DB-81A3-78562E3AF311}"/>
              </a:ext>
            </a:extLst>
          </p:cNvPr>
          <p:cNvGrpSpPr/>
          <p:nvPr/>
        </p:nvGrpSpPr>
        <p:grpSpPr>
          <a:xfrm>
            <a:off x="7745323" y="2065485"/>
            <a:ext cx="287074" cy="158360"/>
            <a:chOff x="7745323" y="2065485"/>
            <a:chExt cx="287074" cy="15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87F089E6-8033-49B2-A466-90E1D9FC88D1}"/>
                    </a:ext>
                  </a:extLst>
                </p14:cNvPr>
                <p14:cNvContentPartPr/>
                <p14:nvPr/>
              </p14:nvContentPartPr>
              <p14:xfrm>
                <a:off x="7745323" y="2065485"/>
                <a:ext cx="131679" cy="15836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87F089E6-8033-49B2-A466-90E1D9FC88D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36329" y="2056487"/>
                  <a:ext cx="149308" cy="1759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87EF48A5-DE24-49CE-8E8E-6F18BE10430E}"/>
                    </a:ext>
                  </a:extLst>
                </p14:cNvPr>
                <p14:cNvContentPartPr/>
                <p14:nvPr/>
              </p14:nvContentPartPr>
              <p14:xfrm>
                <a:off x="8017327" y="2118354"/>
                <a:ext cx="15070" cy="23223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87EF48A5-DE24-49CE-8E8E-6F18BE10430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08357" y="2109283"/>
                  <a:ext cx="32652" cy="4100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FB8195F3-AE2E-408C-AFDA-76C594154FA3}"/>
              </a:ext>
            </a:extLst>
          </p:cNvPr>
          <p:cNvGrpSpPr/>
          <p:nvPr/>
        </p:nvGrpSpPr>
        <p:grpSpPr>
          <a:xfrm>
            <a:off x="8217933" y="2022992"/>
            <a:ext cx="415294" cy="322403"/>
            <a:chOff x="8217933" y="2022992"/>
            <a:chExt cx="415294" cy="32240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0214829B-B17E-46E0-8E4B-A80D4D24C8B3}"/>
                    </a:ext>
                  </a:extLst>
                </p14:cNvPr>
                <p14:cNvContentPartPr/>
                <p14:nvPr/>
              </p14:nvContentPartPr>
              <p14:xfrm>
                <a:off x="8217933" y="2022992"/>
                <a:ext cx="127232" cy="208018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0214829B-B17E-46E0-8E4B-A80D4D24C8B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08948" y="2014010"/>
                  <a:ext cx="144843" cy="2256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1DF63460-7E8D-48EA-8DEF-4DAC57DA7D66}"/>
                    </a:ext>
                  </a:extLst>
                </p14:cNvPr>
                <p14:cNvContentPartPr/>
                <p14:nvPr/>
              </p14:nvContentPartPr>
              <p14:xfrm>
                <a:off x="8504019" y="2024722"/>
                <a:ext cx="129208" cy="320673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1DF63460-7E8D-48EA-8DEF-4DAC57DA7D6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95021" y="2015724"/>
                  <a:ext cx="146844" cy="3383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EF387C99-8A15-463E-A783-A3B3F18E1AAB}"/>
              </a:ext>
            </a:extLst>
          </p:cNvPr>
          <p:cNvGrpSpPr/>
          <p:nvPr/>
        </p:nvGrpSpPr>
        <p:grpSpPr>
          <a:xfrm>
            <a:off x="2028543" y="3088033"/>
            <a:ext cx="1023289" cy="439999"/>
            <a:chOff x="2028543" y="3088033"/>
            <a:chExt cx="1023289" cy="43999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F1C8135A-698D-4392-AED6-50D04993F773}"/>
                    </a:ext>
                  </a:extLst>
                </p14:cNvPr>
                <p14:cNvContentPartPr/>
                <p14:nvPr/>
              </p14:nvContentPartPr>
              <p14:xfrm>
                <a:off x="2035708" y="3252322"/>
                <a:ext cx="50646" cy="27571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F1C8135A-698D-4392-AED6-50D04993F77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026728" y="3243324"/>
                  <a:ext cx="68246" cy="2933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5776C4D7-3AC3-40D2-B269-3AD8EB077950}"/>
                    </a:ext>
                  </a:extLst>
                </p14:cNvPr>
                <p14:cNvContentPartPr/>
                <p14:nvPr/>
              </p14:nvContentPartPr>
              <p14:xfrm>
                <a:off x="2028543" y="3248369"/>
                <a:ext cx="136373" cy="147243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5776C4D7-3AC3-40D2-B269-3AD8EB07795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19547" y="3239369"/>
                  <a:ext cx="154004" cy="1648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D60ED762-C584-4E6A-9C01-3CCE667A48C6}"/>
                    </a:ext>
                  </a:extLst>
                </p14:cNvPr>
                <p14:cNvContentPartPr/>
                <p14:nvPr/>
              </p14:nvContentPartPr>
              <p14:xfrm>
                <a:off x="2291901" y="3184383"/>
                <a:ext cx="123032" cy="281886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D60ED762-C584-4E6A-9C01-3CCE667A48C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282907" y="3175383"/>
                  <a:ext cx="140659" cy="2995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54DA6698-9BF3-479E-815E-43C9972FAC5C}"/>
                    </a:ext>
                  </a:extLst>
                </p14:cNvPr>
                <p14:cNvContentPartPr/>
                <p14:nvPr/>
              </p14:nvContentPartPr>
              <p14:xfrm>
                <a:off x="2462860" y="3194018"/>
                <a:ext cx="187512" cy="231982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54DA6698-9BF3-479E-815E-43C9972FAC5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453862" y="3185026"/>
                  <a:ext cx="205147" cy="2496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BA38FAA7-CB2A-4F1A-9D09-218864164FB2}"/>
                    </a:ext>
                  </a:extLst>
                </p14:cNvPr>
                <p14:cNvContentPartPr/>
                <p14:nvPr/>
              </p14:nvContentPartPr>
              <p14:xfrm>
                <a:off x="2705465" y="3171536"/>
                <a:ext cx="26929" cy="257428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BA38FAA7-CB2A-4F1A-9D09-218864164FB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96367" y="3162548"/>
                  <a:ext cx="44760" cy="2750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77F4B671-4D23-49A5-96F6-49E1E75B2F1C}"/>
                    </a:ext>
                  </a:extLst>
                </p14:cNvPr>
                <p14:cNvContentPartPr/>
                <p14:nvPr/>
              </p14:nvContentPartPr>
              <p14:xfrm>
                <a:off x="2722018" y="3173513"/>
                <a:ext cx="151196" cy="297945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77F4B671-4D23-49A5-96F6-49E1E75B2F1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713018" y="3164517"/>
                  <a:ext cx="168836" cy="3155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BC4A6AC5-8C69-4447-A927-B3BA56C0C747}"/>
                    </a:ext>
                  </a:extLst>
                </p14:cNvPr>
                <p14:cNvContentPartPr/>
                <p14:nvPr/>
              </p14:nvContentPartPr>
              <p14:xfrm>
                <a:off x="2948564" y="3088033"/>
                <a:ext cx="103268" cy="345131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BC4A6AC5-8C69-4447-A927-B3BA56C0C74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939569" y="3079036"/>
                  <a:ext cx="120899" cy="36276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3403760D-650A-4288-943A-09564F3ECC42}"/>
              </a:ext>
            </a:extLst>
          </p:cNvPr>
          <p:cNvGrpSpPr/>
          <p:nvPr/>
        </p:nvGrpSpPr>
        <p:grpSpPr>
          <a:xfrm>
            <a:off x="3458726" y="3127808"/>
            <a:ext cx="135138" cy="80786"/>
            <a:chOff x="3458726" y="3127808"/>
            <a:chExt cx="135138" cy="8078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8C4D7BBE-F1DE-45BF-AF98-648A2A4D54C9}"/>
                    </a:ext>
                  </a:extLst>
                </p14:cNvPr>
                <p14:cNvContentPartPr/>
                <p14:nvPr/>
              </p14:nvContentPartPr>
              <p14:xfrm>
                <a:off x="3458726" y="3127808"/>
                <a:ext cx="90174" cy="12106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8C4D7BBE-F1DE-45BF-AF98-648A2A4D54C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449745" y="3118907"/>
                  <a:ext cx="107778" cy="295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6A6CD29E-E3AE-44FB-B90F-E80132A95405}"/>
                    </a:ext>
                  </a:extLst>
                </p14:cNvPr>
                <p14:cNvContentPartPr/>
                <p14:nvPr/>
              </p14:nvContentPartPr>
              <p14:xfrm>
                <a:off x="3459468" y="3185865"/>
                <a:ext cx="134396" cy="22729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6A6CD29E-E3AE-44FB-B90F-E80132A9540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450484" y="3176986"/>
                  <a:ext cx="152004" cy="401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A644859A-BC12-4B98-B32F-9EB256F626FA}"/>
              </a:ext>
            </a:extLst>
          </p:cNvPr>
          <p:cNvGrpSpPr/>
          <p:nvPr/>
        </p:nvGrpSpPr>
        <p:grpSpPr>
          <a:xfrm>
            <a:off x="3849562" y="2916826"/>
            <a:ext cx="230006" cy="356002"/>
            <a:chOff x="3849562" y="2916826"/>
            <a:chExt cx="230006" cy="35600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14FA2531-337B-4BA2-B75D-CD6CF3FEC6BD}"/>
                    </a:ext>
                  </a:extLst>
                </p14:cNvPr>
                <p14:cNvContentPartPr/>
                <p14:nvPr/>
              </p14:nvContentPartPr>
              <p14:xfrm>
                <a:off x="3849562" y="2976118"/>
                <a:ext cx="116856" cy="185289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14FA2531-337B-4BA2-B75D-CD6CF3FEC6B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40573" y="2967123"/>
                  <a:ext cx="134474" cy="2029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D05E2CF1-028B-4FD8-ACE9-0AE0AE9295DA}"/>
                    </a:ext>
                  </a:extLst>
                </p14:cNvPr>
                <p14:cNvContentPartPr/>
                <p14:nvPr/>
              </p14:nvContentPartPr>
              <p14:xfrm>
                <a:off x="4043498" y="2916826"/>
                <a:ext cx="36070" cy="356002"/>
              </p14:xfrm>
            </p:contentPart>
          </mc:Choice>
          <mc:Fallback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D05E2CF1-028B-4FD8-ACE9-0AE0AE9295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34570" y="2907827"/>
                  <a:ext cx="53569" cy="37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663C0DCF-58E6-4DB6-901B-54D9AE6CA1AF}"/>
              </a:ext>
            </a:extLst>
          </p:cNvPr>
          <p:cNvGrpSpPr/>
          <p:nvPr/>
        </p:nvGrpSpPr>
        <p:grpSpPr>
          <a:xfrm>
            <a:off x="4239410" y="2929178"/>
            <a:ext cx="837258" cy="261134"/>
            <a:chOff x="4239410" y="2929178"/>
            <a:chExt cx="837258" cy="26113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F052F794-F2F4-42CD-9812-7A812E6BF746}"/>
                    </a:ext>
                  </a:extLst>
                </p14:cNvPr>
                <p14:cNvContentPartPr/>
                <p14:nvPr/>
              </p14:nvContentPartPr>
              <p14:xfrm>
                <a:off x="4239410" y="2996129"/>
                <a:ext cx="16305" cy="176395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F052F794-F2F4-42CD-9812-7A812E6BF74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30549" y="2987129"/>
                  <a:ext cx="33673" cy="1940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C9B64331-5B39-48C2-8969-C6275F2D1B80}"/>
                    </a:ext>
                  </a:extLst>
                </p14:cNvPr>
                <p14:cNvContentPartPr/>
                <p14:nvPr/>
              </p14:nvContentPartPr>
              <p14:xfrm>
                <a:off x="4315255" y="3051716"/>
                <a:ext cx="110432" cy="138596"/>
              </p14:xfrm>
            </p:contentPart>
          </mc:Choice>
          <mc:Fallback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C9B64331-5B39-48C2-8969-C6275F2D1B8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06291" y="3042716"/>
                  <a:ext cx="128001" cy="1562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8A87A7D7-9C5E-4F2C-A069-B78761CCB544}"/>
                    </a:ext>
                  </a:extLst>
                </p14:cNvPr>
                <p14:cNvContentPartPr/>
                <p14:nvPr/>
              </p14:nvContentPartPr>
              <p14:xfrm>
                <a:off x="4434581" y="3029481"/>
                <a:ext cx="128467" cy="145761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8A87A7D7-9C5E-4F2C-A069-B78761CCB54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425585" y="3020483"/>
                  <a:ext cx="146100" cy="1633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773B1A20-CC78-45E1-9C01-ABBFFA3853D0}"/>
                    </a:ext>
                  </a:extLst>
                </p14:cNvPr>
                <p14:cNvContentPartPr/>
                <p14:nvPr/>
              </p14:nvContentPartPr>
              <p14:xfrm>
                <a:off x="4594918" y="3024540"/>
                <a:ext cx="87950" cy="142302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773B1A20-CC78-45E1-9C01-ABBFFA3853D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585944" y="3015556"/>
                  <a:ext cx="105540" cy="159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78427754-10B1-4411-9B20-AED8A65CEBDF}"/>
                    </a:ext>
                  </a:extLst>
                </p14:cNvPr>
                <p14:cNvContentPartPr/>
                <p14:nvPr/>
              </p14:nvContentPartPr>
              <p14:xfrm>
                <a:off x="4726843" y="3021576"/>
                <a:ext cx="119573" cy="135631"/>
              </p14:xfrm>
            </p:contentPart>
          </mc:Choice>
          <mc:Fallback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78427754-10B1-4411-9B20-AED8A65CEBD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717839" y="3012582"/>
                  <a:ext cx="137221" cy="1532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A2DE1F4D-983C-469B-B971-E6C906513C4D}"/>
                    </a:ext>
                  </a:extLst>
                </p14:cNvPr>
                <p14:cNvContentPartPr/>
                <p14:nvPr/>
              </p14:nvContentPartPr>
              <p14:xfrm>
                <a:off x="4944002" y="2929178"/>
                <a:ext cx="99562" cy="17788"/>
              </p14:xfrm>
            </p:contentPart>
          </mc:Choice>
          <mc:Fallback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A2DE1F4D-983C-469B-B971-E6C906513C4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935049" y="2920284"/>
                  <a:ext cx="117111" cy="35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A1700E80-8D18-4F0F-B7C4-2FAB779CBADD}"/>
                    </a:ext>
                  </a:extLst>
                </p14:cNvPr>
                <p14:cNvContentPartPr/>
                <p14:nvPr/>
              </p14:nvContentPartPr>
              <p14:xfrm>
                <a:off x="4950919" y="2991930"/>
                <a:ext cx="125749" cy="26187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A1700E80-8D18-4F0F-B7C4-2FAB779CBAD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941937" y="2982962"/>
                  <a:ext cx="143354" cy="4376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5" name="Group 564">
            <a:extLst>
              <a:ext uri="{FF2B5EF4-FFF2-40B4-BE49-F238E27FC236}">
                <a16:creationId xmlns:a16="http://schemas.microsoft.com/office/drawing/2014/main" id="{CB5A4128-0CB0-47B1-8664-1CDB19B44158}"/>
              </a:ext>
            </a:extLst>
          </p:cNvPr>
          <p:cNvGrpSpPr/>
          <p:nvPr/>
        </p:nvGrpSpPr>
        <p:grpSpPr>
          <a:xfrm>
            <a:off x="5293827" y="2739937"/>
            <a:ext cx="766849" cy="359460"/>
            <a:chOff x="5293827" y="2739937"/>
            <a:chExt cx="766849" cy="3594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F3DDF12E-8CE9-44DE-A302-0C4175717C53}"/>
                    </a:ext>
                  </a:extLst>
                </p14:cNvPr>
                <p14:cNvContentPartPr/>
                <p14:nvPr/>
              </p14:nvContentPartPr>
              <p14:xfrm>
                <a:off x="5293827" y="2764395"/>
                <a:ext cx="61516" cy="135137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F3DDF12E-8CE9-44DE-A302-0C4175717C5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284886" y="2755410"/>
                  <a:ext cx="79041" cy="152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9FAC14E3-4BD4-405A-8012-1AECDD70E56C}"/>
                    </a:ext>
                  </a:extLst>
                </p14:cNvPr>
                <p14:cNvContentPartPr/>
                <p14:nvPr/>
              </p14:nvContentPartPr>
              <p14:xfrm>
                <a:off x="5416859" y="2739937"/>
                <a:ext cx="44222" cy="25644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9FAC14E3-4BD4-405A-8012-1AECDD70E56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407871" y="2730945"/>
                  <a:ext cx="61839" cy="2740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47F2E8EE-E826-4881-AA8A-C38F194B932A}"/>
                    </a:ext>
                  </a:extLst>
                </p14:cNvPr>
                <p14:cNvContentPartPr/>
                <p14:nvPr/>
              </p14:nvContentPartPr>
              <p14:xfrm>
                <a:off x="5481093" y="2926708"/>
                <a:ext cx="150208" cy="172689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47F2E8EE-E826-4881-AA8A-C38F194B932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72109" y="2917714"/>
                  <a:ext cx="167816" cy="1903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D7F8BBBD-B597-4942-9AD2-71B141F6A682}"/>
                    </a:ext>
                  </a:extLst>
                </p14:cNvPr>
                <p14:cNvContentPartPr/>
                <p14:nvPr/>
              </p14:nvContentPartPr>
              <p14:xfrm>
                <a:off x="5495916" y="2886438"/>
                <a:ext cx="97585" cy="64975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D7F8BBBD-B597-4942-9AD2-71B141F6A68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486914" y="2877464"/>
                  <a:ext cx="115230" cy="825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35B64CCA-029C-4656-8372-410E04292167}"/>
                    </a:ext>
                  </a:extLst>
                </p14:cNvPr>
                <p14:cNvContentPartPr/>
                <p14:nvPr/>
              </p14:nvContentPartPr>
              <p14:xfrm>
                <a:off x="5640441" y="2914602"/>
                <a:ext cx="115620" cy="112162"/>
              </p14:xfrm>
            </p:contentPart>
          </mc:Choice>
          <mc:Fallback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35B64CCA-029C-4656-8372-410E0429216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631436" y="2905615"/>
                  <a:ext cx="133269" cy="1297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DFEFEC80-C70D-483C-9D73-C5A52391CA9E}"/>
                    </a:ext>
                  </a:extLst>
                </p14:cNvPr>
                <p14:cNvContentPartPr/>
                <p14:nvPr/>
              </p14:nvContentPartPr>
              <p14:xfrm>
                <a:off x="5775331" y="2913614"/>
                <a:ext cx="99315" cy="122044"/>
              </p14:xfrm>
            </p:contentPart>
          </mc:Choice>
          <mc:Fallback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DFEFEC80-C70D-483C-9D73-C5A52391CA9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766335" y="2904614"/>
                  <a:ext cx="116947" cy="1396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4F9077DD-92AF-4420-905E-F9E72A250F9E}"/>
                    </a:ext>
                  </a:extLst>
                </p14:cNvPr>
                <p14:cNvContentPartPr/>
                <p14:nvPr/>
              </p14:nvContentPartPr>
              <p14:xfrm>
                <a:off x="5929739" y="2924237"/>
                <a:ext cx="130937" cy="84245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4F9077DD-92AF-4420-905E-F9E72A250F9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920746" y="2915236"/>
                  <a:ext cx="148563" cy="10188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D56332B-2FF8-44DC-9CD1-885217BCA43C}"/>
              </a:ext>
            </a:extLst>
          </p:cNvPr>
          <p:cNvGrpSpPr/>
          <p:nvPr/>
        </p:nvGrpSpPr>
        <p:grpSpPr>
          <a:xfrm>
            <a:off x="2605409" y="3644641"/>
            <a:ext cx="1452912" cy="469892"/>
            <a:chOff x="2605409" y="3644641"/>
            <a:chExt cx="1452912" cy="46989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D886C64F-F41C-4DA6-AB90-68B72B1C78FF}"/>
                    </a:ext>
                  </a:extLst>
                </p14:cNvPr>
                <p14:cNvContentPartPr/>
                <p14:nvPr/>
              </p14:nvContentPartPr>
              <p14:xfrm>
                <a:off x="2605409" y="3838082"/>
                <a:ext cx="28164" cy="276451"/>
              </p14:xfrm>
            </p:contentPart>
          </mc:Choice>
          <mc:Fallback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D886C64F-F41C-4DA6-AB90-68B72B1C78F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96496" y="3829083"/>
                  <a:ext cx="45633" cy="2940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B83CA0D5-EBF1-477B-A3BC-7538A73E1D7B}"/>
                    </a:ext>
                  </a:extLst>
                </p14:cNvPr>
                <p14:cNvContentPartPr/>
                <p14:nvPr/>
              </p14:nvContentPartPr>
              <p14:xfrm>
                <a:off x="2612821" y="3783484"/>
                <a:ext cx="140325" cy="182818"/>
              </p14:xfrm>
            </p:contentPart>
          </mc:Choice>
          <mc:Fallback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B83CA0D5-EBF1-477B-A3BC-7538A73E1D7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603826" y="3774487"/>
                  <a:ext cx="157956" cy="2004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3AAC8EF7-5D40-4300-9335-569CC3181A8A}"/>
                    </a:ext>
                  </a:extLst>
                </p14:cNvPr>
                <p14:cNvContentPartPr/>
                <p14:nvPr/>
              </p14:nvContentPartPr>
              <p14:xfrm>
                <a:off x="2865555" y="3754332"/>
                <a:ext cx="129702" cy="313509"/>
              </p14:xfrm>
            </p:contentPart>
          </mc:Choice>
          <mc:Fallback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3AAC8EF7-5D40-4300-9335-569CC3181A8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856573" y="3745333"/>
                  <a:ext cx="147307" cy="3311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76D32CF7-9398-453E-B12B-37E5F98F5BA4}"/>
                    </a:ext>
                  </a:extLst>
                </p14:cNvPr>
                <p14:cNvContentPartPr/>
                <p14:nvPr/>
              </p14:nvContentPartPr>
              <p14:xfrm>
                <a:off x="3088149" y="3829929"/>
                <a:ext cx="38046" cy="181830"/>
              </p14:xfrm>
            </p:contentPart>
          </mc:Choice>
          <mc:Fallback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76D32CF7-9398-453E-B12B-37E5F98F5BA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79176" y="3820928"/>
                  <a:ext cx="55633" cy="1994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1446BB47-3756-4B27-A63F-951EE7D479C1}"/>
                    </a:ext>
                  </a:extLst>
                </p14:cNvPr>
                <p14:cNvContentPartPr/>
                <p14:nvPr/>
              </p14:nvContentPartPr>
              <p14:xfrm>
                <a:off x="3024162" y="3829435"/>
                <a:ext cx="198136" cy="12847"/>
              </p14:xfrm>
            </p:contentPart>
          </mc:Choice>
          <mc:Fallback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1446BB47-3756-4B27-A63F-951EE7D479C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015156" y="3820513"/>
                  <a:ext cx="215788" cy="303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A804B7F1-A08F-4D63-B9C9-43A9B9CEE897}"/>
                    </a:ext>
                  </a:extLst>
                </p14:cNvPr>
                <p14:cNvContentPartPr/>
                <p14:nvPr/>
              </p14:nvContentPartPr>
              <p14:xfrm>
                <a:off x="3230698" y="3828447"/>
                <a:ext cx="14576" cy="164537"/>
              </p14:xfrm>
            </p:contentPart>
          </mc:Choice>
          <mc:Fallback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A804B7F1-A08F-4D63-B9C9-43A9B9CEE89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21810" y="3819446"/>
                  <a:ext cx="31996" cy="1821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D908F5A-F305-46D3-AA4E-7669A3613032}"/>
                    </a:ext>
                  </a:extLst>
                </p14:cNvPr>
                <p14:cNvContentPartPr/>
                <p14:nvPr/>
              </p14:nvContentPartPr>
              <p14:xfrm>
                <a:off x="3223039" y="3803495"/>
                <a:ext cx="140078" cy="221606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D908F5A-F305-46D3-AA4E-7669A361303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214037" y="3794516"/>
                  <a:ext cx="157723" cy="2392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FCA3234-2648-4E41-B34E-B78570018BA7}"/>
                    </a:ext>
                  </a:extLst>
                </p14:cNvPr>
                <p14:cNvContentPartPr/>
                <p14:nvPr/>
              </p14:nvContentPartPr>
              <p14:xfrm>
                <a:off x="3477749" y="3644641"/>
                <a:ext cx="53610" cy="431353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FCA3234-2648-4E41-B34E-B78570018BA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468754" y="3635647"/>
                  <a:ext cx="71240" cy="4489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F57942D-FA14-4ACA-AC38-58D6CD602A0B}"/>
                    </a:ext>
                  </a:extLst>
                </p14:cNvPr>
                <p14:cNvContentPartPr/>
                <p14:nvPr/>
              </p14:nvContentPartPr>
              <p14:xfrm>
                <a:off x="3753706" y="3734567"/>
                <a:ext cx="38293" cy="200359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F57942D-FA14-4ACA-AC38-58D6CD602A0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744759" y="3725574"/>
                  <a:ext cx="55829" cy="217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676FE43-5B59-4D3D-9447-2808EE6C1FE2}"/>
                    </a:ext>
                  </a:extLst>
                </p14:cNvPr>
                <p14:cNvContentPartPr/>
                <p14:nvPr/>
              </p14:nvContentPartPr>
              <p14:xfrm>
                <a:off x="3670697" y="3843764"/>
                <a:ext cx="180348" cy="21494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676FE43-5B59-4D3D-9447-2808EE6C1FE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661698" y="3834808"/>
                  <a:ext cx="197987" cy="390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157C304-2C4E-4B0F-8280-5FA569131BC3}"/>
                    </a:ext>
                  </a:extLst>
                </p14:cNvPr>
                <p14:cNvContentPartPr/>
                <p14:nvPr/>
              </p14:nvContentPartPr>
              <p14:xfrm>
                <a:off x="3919725" y="3649088"/>
                <a:ext cx="138596" cy="319932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157C304-2C4E-4B0F-8280-5FA569131BC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10725" y="3640091"/>
                  <a:ext cx="156235" cy="33756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0F3E5FE-5745-4954-A0FC-745576DA3F40}"/>
                  </a:ext>
                </a:extLst>
              </p14:cNvPr>
              <p14:cNvContentPartPr/>
              <p14:nvPr/>
            </p14:nvContentPartPr>
            <p14:xfrm>
              <a:off x="4411605" y="3725674"/>
              <a:ext cx="131926" cy="6176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0F3E5FE-5745-4954-A0FC-745576DA3F4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402618" y="3716592"/>
                <a:ext cx="149540" cy="23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4C5CB43-7692-41A5-B9CA-ABA7BFD56B3B}"/>
                  </a:ext>
                </a:extLst>
              </p14:cNvPr>
              <p14:cNvContentPartPr/>
              <p14:nvPr/>
            </p14:nvContentPartPr>
            <p14:xfrm>
              <a:off x="4377265" y="3838082"/>
              <a:ext cx="175160" cy="18035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4C5CB43-7692-41A5-B9CA-ABA7BFD56B3B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368273" y="3829064"/>
                <a:ext cx="192784" cy="35709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2940522-F7B9-43A4-AB91-6C578B2053FE}"/>
              </a:ext>
            </a:extLst>
          </p:cNvPr>
          <p:cNvGrpSpPr/>
          <p:nvPr/>
        </p:nvGrpSpPr>
        <p:grpSpPr>
          <a:xfrm>
            <a:off x="5110268" y="3081609"/>
            <a:ext cx="2826520" cy="1258730"/>
            <a:chOff x="5110268" y="3081609"/>
            <a:chExt cx="2826520" cy="125873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1385EC6-B5B3-47A2-A196-C850B3900F85}"/>
                    </a:ext>
                  </a:extLst>
                </p14:cNvPr>
                <p14:cNvContentPartPr/>
                <p14:nvPr/>
              </p14:nvContentPartPr>
              <p14:xfrm>
                <a:off x="5110268" y="3504809"/>
                <a:ext cx="48669" cy="314991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1385EC6-B5B3-47A2-A196-C850B3900F8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101321" y="3495809"/>
                  <a:ext cx="66204" cy="332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88BCB93-6C45-4DDA-9A0D-DC210FAAD278}"/>
                    </a:ext>
                  </a:extLst>
                </p14:cNvPr>
                <p14:cNvContentPartPr/>
                <p14:nvPr/>
              </p14:nvContentPartPr>
              <p14:xfrm>
                <a:off x="5130032" y="3461328"/>
                <a:ext cx="120067" cy="180842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88BCB93-6C45-4DDA-9A0D-DC210FAAD27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121045" y="3452340"/>
                  <a:ext cx="137682" cy="1984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990A635-30AD-4A8C-9637-6D7B4164B1B1}"/>
                    </a:ext>
                  </a:extLst>
                </p14:cNvPr>
                <p14:cNvContentPartPr/>
                <p14:nvPr/>
              </p14:nvContentPartPr>
              <p14:xfrm>
                <a:off x="5390178" y="3388942"/>
                <a:ext cx="116114" cy="396024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990A635-30AD-4A8C-9637-6D7B4164B1B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381191" y="3379941"/>
                  <a:ext cx="133729" cy="4136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87676A6-A529-43A0-B1EF-5870C0BB79C0}"/>
                    </a:ext>
                  </a:extLst>
                </p14:cNvPr>
                <p14:cNvContentPartPr/>
                <p14:nvPr/>
              </p14:nvContentPartPr>
              <p14:xfrm>
                <a:off x="5584607" y="3595230"/>
                <a:ext cx="176395" cy="23223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87676A6-A529-43A0-B1EF-5870C0BB79C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575607" y="3586298"/>
                  <a:ext cx="194035" cy="407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B0CFCCB-C4D5-45B8-93B6-126A6134F515}"/>
                    </a:ext>
                  </a:extLst>
                </p14:cNvPr>
                <p14:cNvContentPartPr/>
                <p14:nvPr/>
              </p14:nvContentPartPr>
              <p14:xfrm>
                <a:off x="5650570" y="3512468"/>
                <a:ext cx="10870" cy="192206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B0CFCCB-C4D5-45B8-93B6-126A6134F51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641512" y="3503486"/>
                  <a:ext cx="28624" cy="2098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8A1A9DA-A94C-40C7-98F4-DAFE60368973}"/>
                    </a:ext>
                  </a:extLst>
                </p14:cNvPr>
                <p14:cNvContentPartPr/>
                <p14:nvPr/>
              </p14:nvContentPartPr>
              <p14:xfrm>
                <a:off x="5880576" y="3282216"/>
                <a:ext cx="78810" cy="582548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8A1A9DA-A94C-40C7-98F4-DAFE6036897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871579" y="3273221"/>
                  <a:ext cx="96443" cy="6001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DDE4516-43A6-4FE8-929A-6067D5EAA11B}"/>
                    </a:ext>
                  </a:extLst>
                </p14:cNvPr>
                <p14:cNvContentPartPr/>
                <p14:nvPr/>
              </p14:nvContentPartPr>
              <p14:xfrm>
                <a:off x="6061912" y="3472692"/>
                <a:ext cx="18035" cy="175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DDE4516-43A6-4FE8-929A-6067D5EAA11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052894" y="3463700"/>
                  <a:ext cx="35709" cy="1927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3C51A2-F8D6-4D1E-B298-27AA512A4A41}"/>
                    </a:ext>
                  </a:extLst>
                </p14:cNvPr>
                <p14:cNvContentPartPr/>
                <p14:nvPr/>
              </p14:nvContentPartPr>
              <p14:xfrm>
                <a:off x="6002619" y="3409447"/>
                <a:ext cx="206535" cy="48669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3C51A2-F8D6-4D1E-B298-27AA512A4A4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993639" y="3400434"/>
                  <a:ext cx="224135" cy="663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01A50B5-4390-4C36-8D3B-A1AA85A8DAA5}"/>
                    </a:ext>
                  </a:extLst>
                </p14:cNvPr>
                <p14:cNvContentPartPr/>
                <p14:nvPr/>
              </p14:nvContentPartPr>
              <p14:xfrm>
                <a:off x="6237812" y="3407471"/>
                <a:ext cx="8400" cy="179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01A50B5-4390-4C36-8D3B-A1AA85A8DAA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229062" y="3398485"/>
                  <a:ext cx="25550" cy="196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DA4883A-8964-4C47-8358-3D67B24A7927}"/>
                    </a:ext>
                  </a:extLst>
                </p14:cNvPr>
                <p14:cNvContentPartPr/>
                <p14:nvPr/>
              </p14:nvContentPartPr>
              <p14:xfrm>
                <a:off x="6236577" y="3410682"/>
                <a:ext cx="161572" cy="242852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DA4883A-8964-4C47-8358-3D67B24A792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227581" y="3401687"/>
                  <a:ext cx="179205" cy="2604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66D805C-40F3-4D5C-8E2D-4D20C12DC470}"/>
                    </a:ext>
                  </a:extLst>
                </p14:cNvPr>
                <p14:cNvContentPartPr/>
                <p14:nvPr/>
              </p14:nvContentPartPr>
              <p14:xfrm>
                <a:off x="6480664" y="3203159"/>
                <a:ext cx="129949" cy="446423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66D805C-40F3-4D5C-8E2D-4D20C12DC47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471665" y="3194159"/>
                  <a:ext cx="147588" cy="4640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91F792A-8530-44A9-A371-38442839AF2D}"/>
                    </a:ext>
                  </a:extLst>
                </p14:cNvPr>
                <p14:cNvContentPartPr/>
                <p14:nvPr/>
              </p14:nvContentPartPr>
              <p14:xfrm>
                <a:off x="6965133" y="3282710"/>
                <a:ext cx="15070" cy="289051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91F792A-8530-44A9-A371-38442839AF2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956163" y="3273711"/>
                  <a:ext cx="32652" cy="3066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D444DBC-9260-4781-A74A-CC6FF571E4F1}"/>
                    </a:ext>
                  </a:extLst>
                </p14:cNvPr>
                <p14:cNvContentPartPr/>
                <p14:nvPr/>
              </p14:nvContentPartPr>
              <p14:xfrm>
                <a:off x="6932275" y="3272086"/>
                <a:ext cx="120561" cy="151937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D444DBC-9260-4781-A74A-CC6FF571E4F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923278" y="3263085"/>
                  <a:ext cx="138195" cy="1695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798DC11-E978-4DDA-9D06-122C265494E1}"/>
                    </a:ext>
                  </a:extLst>
                </p14:cNvPr>
                <p14:cNvContentPartPr/>
                <p14:nvPr/>
              </p14:nvContentPartPr>
              <p14:xfrm>
                <a:off x="7135352" y="3152266"/>
                <a:ext cx="276698" cy="371813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798DC11-E978-4DDA-9D06-122C265494E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126357" y="3143268"/>
                  <a:ext cx="294329" cy="3894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85FD375-2D1E-43BC-A782-CAFEAB288278}"/>
                    </a:ext>
                  </a:extLst>
                </p14:cNvPr>
                <p14:cNvContentPartPr/>
                <p14:nvPr/>
              </p14:nvContentPartPr>
              <p14:xfrm>
                <a:off x="7274195" y="3244664"/>
                <a:ext cx="185536" cy="6201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85FD375-2D1E-43BC-A782-CAFEAB28827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265206" y="3235703"/>
                  <a:ext cx="203155" cy="795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E6EAE92-863B-441F-BF38-0A7FE3EC9D0F}"/>
                    </a:ext>
                  </a:extLst>
                </p14:cNvPr>
                <p14:cNvContentPartPr/>
                <p14:nvPr/>
              </p14:nvContentPartPr>
              <p14:xfrm>
                <a:off x="7549658" y="3275298"/>
                <a:ext cx="12600" cy="194924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E6EAE92-863B-441F-BF38-0A7FE3EC9D0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540658" y="3266307"/>
                  <a:ext cx="30240" cy="2125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2967C63-70B8-46CA-B5E4-FB95D86B3894}"/>
                    </a:ext>
                  </a:extLst>
                </p14:cNvPr>
                <p14:cNvContentPartPr/>
                <p14:nvPr/>
              </p14:nvContentPartPr>
              <p14:xfrm>
                <a:off x="7517294" y="3261463"/>
                <a:ext cx="175654" cy="237664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2967C63-70B8-46CA-B5E4-FB95D86B389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508295" y="3252461"/>
                  <a:ext cx="193291" cy="2553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EC6BFD9-73F8-4CA3-A322-D2D1E1D8C056}"/>
                    </a:ext>
                  </a:extLst>
                </p14:cNvPr>
                <p14:cNvContentPartPr/>
                <p14:nvPr/>
              </p14:nvContentPartPr>
              <p14:xfrm>
                <a:off x="7742852" y="3081609"/>
                <a:ext cx="193936" cy="396765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EC6BFD9-73F8-4CA3-A322-D2D1E1D8C05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733857" y="3072608"/>
                  <a:ext cx="211567" cy="4144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6CF0233-8920-4539-BAAC-F9D1E72BFAD1}"/>
                    </a:ext>
                  </a:extLst>
                </p14:cNvPr>
                <p14:cNvContentPartPr/>
                <p14:nvPr/>
              </p14:nvContentPartPr>
              <p14:xfrm>
                <a:off x="5204642" y="3769155"/>
                <a:ext cx="2698547" cy="217653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6CF0233-8920-4539-BAAC-F9D1E72BFAD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95642" y="3760176"/>
                  <a:ext cx="2716187" cy="2352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5718444-9973-4EFA-99F4-7C04DB402B87}"/>
                    </a:ext>
                  </a:extLst>
                </p14:cNvPr>
                <p14:cNvContentPartPr/>
                <p14:nvPr/>
              </p14:nvContentPartPr>
              <p14:xfrm>
                <a:off x="6225707" y="4035724"/>
                <a:ext cx="118832" cy="304615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5718444-9973-4EFA-99F4-7C04DB402B8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216705" y="4026722"/>
                  <a:ext cx="136477" cy="322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CDB32F4-C9EC-4D98-A664-5F9B4240930F}"/>
                    </a:ext>
                  </a:extLst>
                </p14:cNvPr>
                <p14:cNvContentPartPr/>
                <p14:nvPr/>
              </p14:nvContentPartPr>
              <p14:xfrm>
                <a:off x="6544651" y="3954444"/>
                <a:ext cx="90915" cy="321414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CDB32F4-C9EC-4D98-A664-5F9B4240930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535667" y="3945446"/>
                  <a:ext cx="108523" cy="339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108695-1D8F-4094-8669-67226D052B17}"/>
                    </a:ext>
                  </a:extLst>
                </p14:cNvPr>
                <p14:cNvContentPartPr/>
                <p14:nvPr/>
              </p14:nvContentPartPr>
              <p14:xfrm>
                <a:off x="6839631" y="4016207"/>
                <a:ext cx="22235" cy="2137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108695-1D8F-4094-8669-67226D052B1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830665" y="4007213"/>
                  <a:ext cx="39808" cy="2313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08BCD19-B220-4FB9-B738-35B8B0969A9A}"/>
                    </a:ext>
                  </a:extLst>
                </p14:cNvPr>
                <p14:cNvContentPartPr/>
                <p14:nvPr/>
              </p14:nvContentPartPr>
              <p14:xfrm>
                <a:off x="6778362" y="4096745"/>
                <a:ext cx="172689" cy="33352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08BCD19-B220-4FB9-B738-35B8B0969A9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769368" y="4087779"/>
                  <a:ext cx="190318" cy="509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96E8033-DB1A-4AF9-8A3B-4F52E7033153}"/>
                    </a:ext>
                  </a:extLst>
                </p14:cNvPr>
                <p14:cNvContentPartPr/>
                <p14:nvPr/>
              </p14:nvContentPartPr>
              <p14:xfrm>
                <a:off x="6997250" y="3932209"/>
                <a:ext cx="148231" cy="347602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96E8033-DB1A-4AF9-8A3B-4F52E703315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988255" y="3923213"/>
                  <a:ext cx="165860" cy="36523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924B531-8CE6-4002-BCD8-8D63C71D2B2F}"/>
                  </a:ext>
                </a:extLst>
              </p14:cNvPr>
              <p14:cNvContentPartPr/>
              <p14:nvPr/>
            </p14:nvContentPartPr>
            <p14:xfrm>
              <a:off x="6799608" y="3069010"/>
              <a:ext cx="1141874" cy="604783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924B531-8CE6-4002-BCD8-8D63C71D2B2F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745610" y="2961013"/>
                <a:ext cx="1249510" cy="820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0A21927-94B5-4410-BDBC-4CB5F4BCF66A}"/>
                  </a:ext>
                </a:extLst>
              </p14:cNvPr>
              <p14:cNvContentPartPr/>
              <p14:nvPr/>
            </p14:nvContentPartPr>
            <p14:xfrm>
              <a:off x="1941334" y="3045046"/>
              <a:ext cx="1181155" cy="511644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0A21927-94B5-4410-BDBC-4CB5F4BCF66A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887334" y="2937104"/>
                <a:ext cx="1288795" cy="727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1FD77BE-B1BF-45B0-9EB8-B7B0FADA00EB}"/>
                  </a:ext>
                </a:extLst>
              </p14:cNvPr>
              <p14:cNvContentPartPr/>
              <p14:nvPr/>
            </p14:nvContentPartPr>
            <p14:xfrm>
              <a:off x="4966978" y="3313838"/>
              <a:ext cx="1692058" cy="594901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1FD77BE-B1BF-45B0-9EB8-B7B0FADA00EB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4912976" y="3205936"/>
                <a:ext cx="1799702" cy="810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DD243E6-CD1C-4B2F-A06A-7E75FAAC5025}"/>
                  </a:ext>
                </a:extLst>
              </p14:cNvPr>
              <p14:cNvContentPartPr/>
              <p14:nvPr/>
            </p14:nvContentPartPr>
            <p14:xfrm>
              <a:off x="1736034" y="2227551"/>
              <a:ext cx="3098771" cy="639864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DD243E6-CD1C-4B2F-A06A-7E75FAAC5025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682036" y="2119587"/>
                <a:ext cx="3206407" cy="855431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3F83E01C-2E2F-43BD-80AC-D173DCE00171}"/>
              </a:ext>
            </a:extLst>
          </p:cNvPr>
          <p:cNvGrpSpPr/>
          <p:nvPr/>
        </p:nvGrpSpPr>
        <p:grpSpPr>
          <a:xfrm>
            <a:off x="7404391" y="3922821"/>
            <a:ext cx="609230" cy="452846"/>
            <a:chOff x="7404391" y="3922821"/>
            <a:chExt cx="609230" cy="45284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63E6B7-E79E-4D1E-94CF-B0771A684333}"/>
                    </a:ext>
                  </a:extLst>
                </p14:cNvPr>
                <p14:cNvContentPartPr/>
                <p14:nvPr/>
              </p14:nvContentPartPr>
              <p14:xfrm>
                <a:off x="7449355" y="4097981"/>
                <a:ext cx="192206" cy="16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63E6B7-E79E-4D1E-94CF-B0771A68433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440357" y="4088851"/>
                  <a:ext cx="209843" cy="346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6307FA-1E3E-4D1F-9C89-9030F855C813}"/>
                    </a:ext>
                  </a:extLst>
                </p14:cNvPr>
                <p14:cNvContentPartPr/>
                <p14:nvPr/>
              </p14:nvContentPartPr>
              <p14:xfrm>
                <a:off x="7404391" y="4185437"/>
                <a:ext cx="228276" cy="39528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6307FA-1E3E-4D1F-9C89-9030F855C81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395390" y="4176453"/>
                  <a:ext cx="245919" cy="571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EB058C5-B53B-4260-8B3E-C232B8A215BD}"/>
                    </a:ext>
                  </a:extLst>
                </p14:cNvPr>
                <p14:cNvContentPartPr/>
                <p14:nvPr/>
              </p14:nvContentPartPr>
              <p14:xfrm>
                <a:off x="7819685" y="3922821"/>
                <a:ext cx="193936" cy="248534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EB058C5-B53B-4260-8B3E-C232B8A215B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810690" y="3913829"/>
                  <a:ext cx="211567" cy="266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95E08E9-05DF-4103-A206-A8C909ECB339}"/>
                    </a:ext>
                  </a:extLst>
                </p14:cNvPr>
                <p14:cNvContentPartPr/>
                <p14:nvPr/>
              </p14:nvContentPartPr>
              <p14:xfrm>
                <a:off x="7818697" y="4326504"/>
                <a:ext cx="86221" cy="49163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95E08E9-05DF-4103-A206-A8C909ECB33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809716" y="4317533"/>
                  <a:ext cx="103824" cy="6674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524D34A-46B2-4AF8-BFA1-0FBCB9DC6DEC}"/>
                  </a:ext>
                </a:extLst>
              </p14:cNvPr>
              <p14:cNvContentPartPr/>
              <p14:nvPr/>
            </p14:nvContentPartPr>
            <p14:xfrm>
              <a:off x="2830111" y="5841287"/>
              <a:ext cx="28800" cy="24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524D34A-46B2-4AF8-BFA1-0FBCB9DC6DEC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821111" y="5832647"/>
                <a:ext cx="46440" cy="4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9" name="Group 448">
            <a:extLst>
              <a:ext uri="{FF2B5EF4-FFF2-40B4-BE49-F238E27FC236}">
                <a16:creationId xmlns:a16="http://schemas.microsoft.com/office/drawing/2014/main" id="{268396B4-023F-4E63-BA95-E903315C01CB}"/>
              </a:ext>
            </a:extLst>
          </p:cNvPr>
          <p:cNvGrpSpPr/>
          <p:nvPr/>
        </p:nvGrpSpPr>
        <p:grpSpPr>
          <a:xfrm>
            <a:off x="1299031" y="4972607"/>
            <a:ext cx="983880" cy="534960"/>
            <a:chOff x="1299031" y="4972607"/>
            <a:chExt cx="983880" cy="53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39D8B18-C700-4DAF-90B4-98CD59291DE5}"/>
                    </a:ext>
                  </a:extLst>
                </p14:cNvPr>
                <p14:cNvContentPartPr/>
                <p14:nvPr/>
              </p14:nvContentPartPr>
              <p14:xfrm>
                <a:off x="1313431" y="5041727"/>
                <a:ext cx="27360" cy="417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39D8B18-C700-4DAF-90B4-98CD59291DE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304791" y="5032727"/>
                  <a:ext cx="4500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0DBC604-1CCC-4F0A-820D-1D6CAC16E300}"/>
                    </a:ext>
                  </a:extLst>
                </p14:cNvPr>
                <p14:cNvContentPartPr/>
                <p14:nvPr/>
              </p14:nvContentPartPr>
              <p14:xfrm>
                <a:off x="1299031" y="4972607"/>
                <a:ext cx="173880" cy="182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0DBC604-1CCC-4F0A-820D-1D6CAC16E30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290031" y="4963607"/>
                  <a:ext cx="1915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9B6EE24-2951-4398-BC84-189F2144FA78}"/>
                    </a:ext>
                  </a:extLst>
                </p14:cNvPr>
                <p14:cNvContentPartPr/>
                <p14:nvPr/>
              </p14:nvContentPartPr>
              <p14:xfrm>
                <a:off x="1588111" y="5021567"/>
                <a:ext cx="113760" cy="390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9B6EE24-2951-4398-BC84-189F2144FA7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579471" y="5012927"/>
                  <a:ext cx="1314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43AFDD0-D258-4F51-A825-FFDF7582512D}"/>
                    </a:ext>
                  </a:extLst>
                </p14:cNvPr>
                <p14:cNvContentPartPr/>
                <p14:nvPr/>
              </p14:nvContentPartPr>
              <p14:xfrm>
                <a:off x="1902391" y="5116967"/>
                <a:ext cx="25920" cy="259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43AFDD0-D258-4F51-A825-FFDF7582512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893751" y="5108327"/>
                  <a:ext cx="435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DC27181-41DF-439D-8F59-D5A9F36FE1FF}"/>
                    </a:ext>
                  </a:extLst>
                </p14:cNvPr>
                <p14:cNvContentPartPr/>
                <p14:nvPr/>
              </p14:nvContentPartPr>
              <p14:xfrm>
                <a:off x="1815271" y="5017247"/>
                <a:ext cx="467640" cy="490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DC27181-41DF-439D-8F59-D5A9F36FE1F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806631" y="5008607"/>
                  <a:ext cx="485280" cy="50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147E806D-C5BF-4B02-8A34-E9281BC1C3C0}"/>
                  </a:ext>
                </a:extLst>
              </p14:cNvPr>
              <p14:cNvContentPartPr/>
              <p14:nvPr/>
            </p14:nvContentPartPr>
            <p14:xfrm>
              <a:off x="2524471" y="5274287"/>
              <a:ext cx="168480" cy="140400"/>
            </p14:xfrm>
          </p:contentPart>
        </mc:Choice>
        <mc:Fallback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147E806D-C5BF-4B02-8A34-E9281BC1C3C0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2515471" y="5265287"/>
                <a:ext cx="186120" cy="15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9" name="Group 458">
            <a:extLst>
              <a:ext uri="{FF2B5EF4-FFF2-40B4-BE49-F238E27FC236}">
                <a16:creationId xmlns:a16="http://schemas.microsoft.com/office/drawing/2014/main" id="{787B5DB5-2700-4A9B-B180-D869564FC3B9}"/>
              </a:ext>
            </a:extLst>
          </p:cNvPr>
          <p:cNvGrpSpPr/>
          <p:nvPr/>
        </p:nvGrpSpPr>
        <p:grpSpPr>
          <a:xfrm>
            <a:off x="3049711" y="4977647"/>
            <a:ext cx="243360" cy="414000"/>
            <a:chOff x="3049711" y="4977647"/>
            <a:chExt cx="243360" cy="41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AB0F7131-6A5C-471C-A0E9-4234561C553B}"/>
                    </a:ext>
                  </a:extLst>
                </p14:cNvPr>
                <p14:cNvContentPartPr/>
                <p14:nvPr/>
              </p14:nvContentPartPr>
              <p14:xfrm>
                <a:off x="3118111" y="5026247"/>
                <a:ext cx="21960" cy="36540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AB0F7131-6A5C-471C-A0E9-4234561C553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109471" y="5017607"/>
                  <a:ext cx="396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29D5C777-D204-4637-91C1-6132DD042AAE}"/>
                    </a:ext>
                  </a:extLst>
                </p14:cNvPr>
                <p14:cNvContentPartPr/>
                <p14:nvPr/>
              </p14:nvContentPartPr>
              <p14:xfrm>
                <a:off x="3049711" y="4977647"/>
                <a:ext cx="243360" cy="22248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29D5C777-D204-4637-91C1-6132DD042AA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041071" y="4968647"/>
                  <a:ext cx="26100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B023D5DA-5A91-4AA8-8F1C-C6CEC3EB5FE7}"/>
              </a:ext>
            </a:extLst>
          </p:cNvPr>
          <p:cNvGrpSpPr/>
          <p:nvPr/>
        </p:nvGrpSpPr>
        <p:grpSpPr>
          <a:xfrm>
            <a:off x="3517711" y="4861007"/>
            <a:ext cx="492840" cy="535680"/>
            <a:chOff x="3517711" y="4861007"/>
            <a:chExt cx="492840" cy="53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62F1A2E3-2CC5-482F-890A-EACA52146BAB}"/>
                    </a:ext>
                  </a:extLst>
                </p14:cNvPr>
                <p14:cNvContentPartPr/>
                <p14:nvPr/>
              </p14:nvContentPartPr>
              <p14:xfrm>
                <a:off x="3517711" y="4861007"/>
                <a:ext cx="117360" cy="50688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62F1A2E3-2CC5-482F-890A-EACA52146BA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508711" y="4852007"/>
                  <a:ext cx="13500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8773FB12-701F-4F72-893C-1A7E7A5CCB6A}"/>
                    </a:ext>
                  </a:extLst>
                </p14:cNvPr>
                <p14:cNvContentPartPr/>
                <p14:nvPr/>
              </p14:nvContentPartPr>
              <p14:xfrm>
                <a:off x="3771511" y="5195447"/>
                <a:ext cx="239040" cy="3600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8773FB12-701F-4F72-893C-1A7E7A5CCB6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762511" y="5186807"/>
                  <a:ext cx="256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E06E80E0-830A-48DC-AC98-E91DEC467552}"/>
                    </a:ext>
                  </a:extLst>
                </p14:cNvPr>
                <p14:cNvContentPartPr/>
                <p14:nvPr/>
              </p14:nvContentPartPr>
              <p14:xfrm>
                <a:off x="3906151" y="5078087"/>
                <a:ext cx="12240" cy="31860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E06E80E0-830A-48DC-AC98-E91DEC46755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897151" y="5069087"/>
                  <a:ext cx="29880" cy="33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E37E62A8-0268-47F0-9A7E-ECCFCDC95F41}"/>
              </a:ext>
            </a:extLst>
          </p:cNvPr>
          <p:cNvGrpSpPr/>
          <p:nvPr/>
        </p:nvGrpSpPr>
        <p:grpSpPr>
          <a:xfrm>
            <a:off x="441151" y="4368887"/>
            <a:ext cx="2103840" cy="459720"/>
            <a:chOff x="441151" y="4368887"/>
            <a:chExt cx="2103840" cy="45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B5720527-68FA-4EC5-A622-0FC648718045}"/>
                    </a:ext>
                  </a:extLst>
                </p14:cNvPr>
                <p14:cNvContentPartPr/>
                <p14:nvPr/>
              </p14:nvContentPartPr>
              <p14:xfrm>
                <a:off x="594871" y="4441607"/>
                <a:ext cx="33840" cy="30384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B5720527-68FA-4EC5-A622-0FC64871804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85871" y="4432607"/>
                  <a:ext cx="514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4D85902C-77A3-4139-9D22-FC624C8DA2C9}"/>
                    </a:ext>
                  </a:extLst>
                </p14:cNvPr>
                <p14:cNvContentPartPr/>
                <p14:nvPr/>
              </p14:nvContentPartPr>
              <p14:xfrm>
                <a:off x="441151" y="4433687"/>
                <a:ext cx="283320" cy="7092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4D85902C-77A3-4139-9D22-FC624C8DA2C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32151" y="4424687"/>
                  <a:ext cx="3009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4B98422C-05CB-43E6-8D9C-CD7CC6E5DF71}"/>
                    </a:ext>
                  </a:extLst>
                </p14:cNvPr>
                <p14:cNvContentPartPr/>
                <p14:nvPr/>
              </p14:nvContentPartPr>
              <p14:xfrm>
                <a:off x="701431" y="4551047"/>
                <a:ext cx="159120" cy="18432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4B98422C-05CB-43E6-8D9C-CD7CC6E5DF7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92791" y="4542407"/>
                  <a:ext cx="1767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DDA391F6-7FD1-4B00-AD73-616F0980435D}"/>
                    </a:ext>
                  </a:extLst>
                </p14:cNvPr>
                <p14:cNvContentPartPr/>
                <p14:nvPr/>
              </p14:nvContentPartPr>
              <p14:xfrm>
                <a:off x="876031" y="4438727"/>
                <a:ext cx="146160" cy="26064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DDA391F6-7FD1-4B00-AD73-616F0980435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67031" y="4430087"/>
                  <a:ext cx="1638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25C4DAF7-2F7E-4BF4-A8D3-C6321E8A87EE}"/>
                    </a:ext>
                  </a:extLst>
                </p14:cNvPr>
                <p14:cNvContentPartPr/>
                <p14:nvPr/>
              </p14:nvContentPartPr>
              <p14:xfrm>
                <a:off x="1035871" y="4395527"/>
                <a:ext cx="290880" cy="344880"/>
              </p14:xfrm>
            </p:contentPart>
          </mc:Choice>
          <mc:Fallback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25C4DAF7-2F7E-4BF4-A8D3-C6321E8A87E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26871" y="4386527"/>
                  <a:ext cx="3085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911990DA-F194-4783-B751-651CDC212A92}"/>
                    </a:ext>
                  </a:extLst>
                </p14:cNvPr>
                <p14:cNvContentPartPr/>
                <p14:nvPr/>
              </p14:nvContentPartPr>
              <p14:xfrm>
                <a:off x="1599991" y="4395527"/>
                <a:ext cx="139680" cy="29412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911990DA-F194-4783-B751-651CDC212A9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590991" y="4386527"/>
                  <a:ext cx="1573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05894358-2ABC-44D5-B48B-60C324EF3061}"/>
                    </a:ext>
                  </a:extLst>
                </p14:cNvPr>
                <p14:cNvContentPartPr/>
                <p14:nvPr/>
              </p14:nvContentPartPr>
              <p14:xfrm>
                <a:off x="1778191" y="4510007"/>
                <a:ext cx="114120" cy="18468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05894358-2ABC-44D5-B48B-60C324EF306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769551" y="4501007"/>
                  <a:ext cx="1317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58C5A333-F6F4-4BB8-9BFE-09846A4EF4D0}"/>
                    </a:ext>
                  </a:extLst>
                </p14:cNvPr>
                <p14:cNvContentPartPr/>
                <p14:nvPr/>
              </p14:nvContentPartPr>
              <p14:xfrm>
                <a:off x="1904551" y="4534487"/>
                <a:ext cx="167760" cy="16956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58C5A333-F6F4-4BB8-9BFE-09846A4EF4D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895911" y="4525847"/>
                  <a:ext cx="185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062705BD-4C32-419F-8A7E-823025ED340A}"/>
                    </a:ext>
                  </a:extLst>
                </p14:cNvPr>
                <p14:cNvContentPartPr/>
                <p14:nvPr/>
              </p14:nvContentPartPr>
              <p14:xfrm>
                <a:off x="2127391" y="4368887"/>
                <a:ext cx="234720" cy="32040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062705BD-4C32-419F-8A7E-823025ED340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118391" y="4360247"/>
                  <a:ext cx="2523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0253755F-6615-4FB7-900B-750DF1500561}"/>
                    </a:ext>
                  </a:extLst>
                </p14:cNvPr>
                <p14:cNvContentPartPr/>
                <p14:nvPr/>
              </p14:nvContentPartPr>
              <p14:xfrm>
                <a:off x="548071" y="4723487"/>
                <a:ext cx="1996920" cy="10512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0253755F-6615-4FB7-900B-750DF150056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39071" y="4714487"/>
                  <a:ext cx="201456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F7F8B88E-DFF9-4842-B3F9-B22BF70617B3}"/>
              </a:ext>
            </a:extLst>
          </p:cNvPr>
          <p:cNvGrpSpPr/>
          <p:nvPr/>
        </p:nvGrpSpPr>
        <p:grpSpPr>
          <a:xfrm>
            <a:off x="4381351" y="4786847"/>
            <a:ext cx="809640" cy="665640"/>
            <a:chOff x="4381351" y="4786847"/>
            <a:chExt cx="809640" cy="66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73A8D9FB-08E3-4E7D-BC34-55EB4CA97DA6}"/>
                    </a:ext>
                  </a:extLst>
                </p14:cNvPr>
                <p14:cNvContentPartPr/>
                <p14:nvPr/>
              </p14:nvContentPartPr>
              <p14:xfrm>
                <a:off x="4515271" y="5051447"/>
                <a:ext cx="38880" cy="28188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73A8D9FB-08E3-4E7D-BC34-55EB4CA97DA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506631" y="5042807"/>
                  <a:ext cx="565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502B69D4-3D89-4DCB-9F57-B09AC2269E07}"/>
                    </a:ext>
                  </a:extLst>
                </p14:cNvPr>
                <p14:cNvContentPartPr/>
                <p14:nvPr/>
              </p14:nvContentPartPr>
              <p14:xfrm>
                <a:off x="4381351" y="4984847"/>
                <a:ext cx="306720" cy="29520"/>
              </p14:xfrm>
            </p:contentPart>
          </mc:Choice>
          <mc:Fallback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502B69D4-3D89-4DCB-9F57-B09AC2269E0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72711" y="4975847"/>
                  <a:ext cx="3243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C52B1778-E07D-4FCB-BDD3-8FD720ADF6ED}"/>
                    </a:ext>
                  </a:extLst>
                </p14:cNvPr>
                <p14:cNvContentPartPr/>
                <p14:nvPr/>
              </p14:nvContentPartPr>
              <p14:xfrm>
                <a:off x="4701031" y="5009687"/>
                <a:ext cx="30960" cy="26100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C52B1778-E07D-4FCB-BDD3-8FD720ADF6E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692031" y="5000687"/>
                  <a:ext cx="486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35C6FCFD-947A-4F4D-9307-840B0B9527F6}"/>
                    </a:ext>
                  </a:extLst>
                </p14:cNvPr>
                <p14:cNvContentPartPr/>
                <p14:nvPr/>
              </p14:nvContentPartPr>
              <p14:xfrm>
                <a:off x="4695271" y="5045327"/>
                <a:ext cx="240120" cy="312120"/>
              </p14:xfrm>
            </p:contentPart>
          </mc:Choice>
          <mc:Fallback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35C6FCFD-947A-4F4D-9307-840B0B9527F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686631" y="5036327"/>
                  <a:ext cx="2577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46B470D1-EFB6-4235-AAC7-B014B1F38759}"/>
                    </a:ext>
                  </a:extLst>
                </p14:cNvPr>
                <p14:cNvContentPartPr/>
                <p14:nvPr/>
              </p14:nvContentPartPr>
              <p14:xfrm>
                <a:off x="4956271" y="4786847"/>
                <a:ext cx="234720" cy="66564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46B470D1-EFB6-4235-AAC7-B014B1F3875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947631" y="4777847"/>
                  <a:ext cx="252360" cy="68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524" name="Ink 523">
                <a:extLst>
                  <a:ext uri="{FF2B5EF4-FFF2-40B4-BE49-F238E27FC236}">
                    <a16:creationId xmlns:a16="http://schemas.microsoft.com/office/drawing/2014/main" id="{BBB742CA-9AA7-48D6-A014-7B7A0B45C298}"/>
                  </a:ext>
                </a:extLst>
              </p14:cNvPr>
              <p14:cNvContentPartPr/>
              <p14:nvPr/>
            </p14:nvContentPartPr>
            <p14:xfrm>
              <a:off x="4183711" y="5393447"/>
              <a:ext cx="77400" cy="184680"/>
            </p14:xfrm>
          </p:contentPart>
        </mc:Choice>
        <mc:Fallback>
          <p:pic>
            <p:nvPicPr>
              <p:cNvPr id="524" name="Ink 523">
                <a:extLst>
                  <a:ext uri="{FF2B5EF4-FFF2-40B4-BE49-F238E27FC236}">
                    <a16:creationId xmlns:a16="http://schemas.microsoft.com/office/drawing/2014/main" id="{BBB742CA-9AA7-48D6-A014-7B7A0B45C298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4175071" y="5384447"/>
                <a:ext cx="950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538" name="Ink 537">
                <a:extLst>
                  <a:ext uri="{FF2B5EF4-FFF2-40B4-BE49-F238E27FC236}">
                    <a16:creationId xmlns:a16="http://schemas.microsoft.com/office/drawing/2014/main" id="{8E47A398-5FC7-46EB-A9E2-BE3D5BB7612F}"/>
                  </a:ext>
                </a:extLst>
              </p14:cNvPr>
              <p14:cNvContentPartPr/>
              <p14:nvPr/>
            </p14:nvContentPartPr>
            <p14:xfrm>
              <a:off x="2824351" y="5865767"/>
              <a:ext cx="209160" cy="15480"/>
            </p14:xfrm>
          </p:contentPart>
        </mc:Choice>
        <mc:Fallback>
          <p:pic>
            <p:nvPicPr>
              <p:cNvPr id="538" name="Ink 537">
                <a:extLst>
                  <a:ext uri="{FF2B5EF4-FFF2-40B4-BE49-F238E27FC236}">
                    <a16:creationId xmlns:a16="http://schemas.microsoft.com/office/drawing/2014/main" id="{8E47A398-5FC7-46EB-A9E2-BE3D5BB7612F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2815351" y="5857127"/>
                <a:ext cx="22680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539" name="Ink 538">
                <a:extLst>
                  <a:ext uri="{FF2B5EF4-FFF2-40B4-BE49-F238E27FC236}">
                    <a16:creationId xmlns:a16="http://schemas.microsoft.com/office/drawing/2014/main" id="{7C886C26-CE5D-43A5-AB1A-74E2BE618921}"/>
                  </a:ext>
                </a:extLst>
              </p14:cNvPr>
              <p14:cNvContentPartPr/>
              <p14:nvPr/>
            </p14:nvContentPartPr>
            <p14:xfrm>
              <a:off x="2769991" y="6060527"/>
              <a:ext cx="227160" cy="35280"/>
            </p14:xfrm>
          </p:contentPart>
        </mc:Choice>
        <mc:Fallback>
          <p:pic>
            <p:nvPicPr>
              <p:cNvPr id="539" name="Ink 538">
                <a:extLst>
                  <a:ext uri="{FF2B5EF4-FFF2-40B4-BE49-F238E27FC236}">
                    <a16:creationId xmlns:a16="http://schemas.microsoft.com/office/drawing/2014/main" id="{7C886C26-CE5D-43A5-AB1A-74E2BE618921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2761351" y="6051887"/>
                <a:ext cx="2448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540" name="Ink 539">
                <a:extLst>
                  <a:ext uri="{FF2B5EF4-FFF2-40B4-BE49-F238E27FC236}">
                    <a16:creationId xmlns:a16="http://schemas.microsoft.com/office/drawing/2014/main" id="{2C2D234A-795E-411E-B24C-3E0085AF39DF}"/>
                  </a:ext>
                </a:extLst>
              </p14:cNvPr>
              <p14:cNvContentPartPr/>
              <p14:nvPr/>
            </p14:nvContentPartPr>
            <p14:xfrm>
              <a:off x="3246631" y="5914007"/>
              <a:ext cx="13320" cy="276480"/>
            </p14:xfrm>
          </p:contentPart>
        </mc:Choice>
        <mc:Fallback>
          <p:pic>
            <p:nvPicPr>
              <p:cNvPr id="540" name="Ink 539">
                <a:extLst>
                  <a:ext uri="{FF2B5EF4-FFF2-40B4-BE49-F238E27FC236}">
                    <a16:creationId xmlns:a16="http://schemas.microsoft.com/office/drawing/2014/main" id="{2C2D234A-795E-411E-B24C-3E0085AF39DF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3237991" y="5905367"/>
                <a:ext cx="3096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541" name="Ink 540">
                <a:extLst>
                  <a:ext uri="{FF2B5EF4-FFF2-40B4-BE49-F238E27FC236}">
                    <a16:creationId xmlns:a16="http://schemas.microsoft.com/office/drawing/2014/main" id="{527D8C2B-790D-46A9-AC61-480F638D0FE9}"/>
                  </a:ext>
                </a:extLst>
              </p14:cNvPr>
              <p14:cNvContentPartPr/>
              <p14:nvPr/>
            </p14:nvContentPartPr>
            <p14:xfrm>
              <a:off x="3241231" y="5836967"/>
              <a:ext cx="141480" cy="229680"/>
            </p14:xfrm>
          </p:contentPart>
        </mc:Choice>
        <mc:Fallback>
          <p:pic>
            <p:nvPicPr>
              <p:cNvPr id="541" name="Ink 540">
                <a:extLst>
                  <a:ext uri="{FF2B5EF4-FFF2-40B4-BE49-F238E27FC236}">
                    <a16:creationId xmlns:a16="http://schemas.microsoft.com/office/drawing/2014/main" id="{527D8C2B-790D-46A9-AC61-480F638D0FE9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3232231" y="5827967"/>
                <a:ext cx="159120" cy="24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514404AA-8F43-4544-9C5D-B392CDCE3DFA}"/>
              </a:ext>
            </a:extLst>
          </p:cNvPr>
          <p:cNvGrpSpPr/>
          <p:nvPr/>
        </p:nvGrpSpPr>
        <p:grpSpPr>
          <a:xfrm>
            <a:off x="3588991" y="5735087"/>
            <a:ext cx="1688040" cy="664560"/>
            <a:chOff x="3588991" y="5735087"/>
            <a:chExt cx="1688040" cy="66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3B784851-D04C-46CD-8E76-AA57A5158A2C}"/>
                    </a:ext>
                  </a:extLst>
                </p14:cNvPr>
                <p14:cNvContentPartPr/>
                <p14:nvPr/>
              </p14:nvContentPartPr>
              <p14:xfrm>
                <a:off x="3588991" y="5735087"/>
                <a:ext cx="148680" cy="531000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3B784851-D04C-46CD-8E76-AA57A5158A2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579991" y="5726087"/>
                  <a:ext cx="16632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46DE4A3B-CD6E-48DD-BC2E-1667BBAFD12A}"/>
                    </a:ext>
                  </a:extLst>
                </p14:cNvPr>
                <p14:cNvContentPartPr/>
                <p14:nvPr/>
              </p14:nvContentPartPr>
              <p14:xfrm>
                <a:off x="3886711" y="6074567"/>
                <a:ext cx="259560" cy="20520"/>
              </p14:xfrm>
            </p:contentPart>
          </mc:Choice>
          <mc:Fallback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46DE4A3B-CD6E-48DD-BC2E-1667BBAFD12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877711" y="6065567"/>
                  <a:ext cx="2772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CA592A1-C30E-4B08-977E-C4248E27B569}"/>
                    </a:ext>
                  </a:extLst>
                </p14:cNvPr>
                <p14:cNvContentPartPr/>
                <p14:nvPr/>
              </p14:nvContentPartPr>
              <p14:xfrm>
                <a:off x="3961951" y="5923727"/>
                <a:ext cx="65160" cy="3024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CA592A1-C30E-4B08-977E-C4248E27B56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952951" y="5915087"/>
                  <a:ext cx="828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9D4BA3A-D9DB-4702-A3ED-D8C78655441C}"/>
                    </a:ext>
                  </a:extLst>
                </p14:cNvPr>
                <p14:cNvContentPartPr/>
                <p14:nvPr/>
              </p14:nvContentPartPr>
              <p14:xfrm>
                <a:off x="4563151" y="5940647"/>
                <a:ext cx="41040" cy="2480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9D4BA3A-D9DB-4702-A3ED-D8C78655441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554511" y="5931647"/>
                  <a:ext cx="586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8717488-07F1-4B61-BD3C-9DDFBCE66754}"/>
                    </a:ext>
                  </a:extLst>
                </p14:cNvPr>
                <p14:cNvContentPartPr/>
                <p14:nvPr/>
              </p14:nvContentPartPr>
              <p14:xfrm>
                <a:off x="4442191" y="5909327"/>
                <a:ext cx="317160" cy="165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8717488-07F1-4B61-BD3C-9DDFBCE6675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433191" y="5900327"/>
                  <a:ext cx="334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CF2D695-3B90-47C7-9911-ED4A8BC8A6FB}"/>
                    </a:ext>
                  </a:extLst>
                </p14:cNvPr>
                <p14:cNvContentPartPr/>
                <p14:nvPr/>
              </p14:nvContentPartPr>
              <p14:xfrm>
                <a:off x="4781311" y="5884847"/>
                <a:ext cx="39240" cy="2566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CF2D695-3B90-47C7-9911-ED4A8BC8A6F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772311" y="5875847"/>
                  <a:ext cx="568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45E2C7F-9139-4975-9A00-33D0683B63DF}"/>
                    </a:ext>
                  </a:extLst>
                </p14:cNvPr>
                <p14:cNvContentPartPr/>
                <p14:nvPr/>
              </p14:nvContentPartPr>
              <p14:xfrm>
                <a:off x="4783831" y="5897807"/>
                <a:ext cx="248760" cy="3121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45E2C7F-9139-4975-9A00-33D0683B63D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774831" y="5889167"/>
                  <a:ext cx="2664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0FCC91C-38D9-48E0-A085-DF2E1A8C17A6}"/>
                    </a:ext>
                  </a:extLst>
                </p14:cNvPr>
                <p14:cNvContentPartPr/>
                <p14:nvPr/>
              </p14:nvContentPartPr>
              <p14:xfrm>
                <a:off x="5042311" y="5762807"/>
                <a:ext cx="234720" cy="6134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0FCC91C-38D9-48E0-A085-DF2E1A8C17A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033311" y="5754167"/>
                  <a:ext cx="25236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27A7DB0-A04A-48FA-AB4C-C9BB314672E6}"/>
                    </a:ext>
                  </a:extLst>
                </p14:cNvPr>
                <p14:cNvContentPartPr/>
                <p14:nvPr/>
              </p14:nvContentPartPr>
              <p14:xfrm>
                <a:off x="4252111" y="5811047"/>
                <a:ext cx="140760" cy="5886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27A7DB0-A04A-48FA-AB4C-C9BB314672E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243471" y="5802047"/>
                  <a:ext cx="158400" cy="60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05D65F41-91CD-417B-8005-716E86B6A132}"/>
              </a:ext>
            </a:extLst>
          </p:cNvPr>
          <p:cNvGrpSpPr/>
          <p:nvPr/>
        </p:nvGrpSpPr>
        <p:grpSpPr>
          <a:xfrm>
            <a:off x="5463871" y="4708727"/>
            <a:ext cx="5429160" cy="1534320"/>
            <a:chOff x="5463871" y="4708727"/>
            <a:chExt cx="5429160" cy="153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764DF10B-2B20-4E78-AF71-488C21B12C67}"/>
                    </a:ext>
                  </a:extLst>
                </p14:cNvPr>
                <p14:cNvContentPartPr/>
                <p14:nvPr/>
              </p14:nvContentPartPr>
              <p14:xfrm>
                <a:off x="5463871" y="5104007"/>
                <a:ext cx="223200" cy="9000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764DF10B-2B20-4E78-AF71-488C21B12C6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454871" y="5095367"/>
                  <a:ext cx="2408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C2302F85-C11C-491B-9826-7580BE9323EB}"/>
                    </a:ext>
                  </a:extLst>
                </p14:cNvPr>
                <p14:cNvContentPartPr/>
                <p14:nvPr/>
              </p14:nvContentPartPr>
              <p14:xfrm>
                <a:off x="5557111" y="5017247"/>
                <a:ext cx="24120" cy="27612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C2302F85-C11C-491B-9826-7580BE9323E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548471" y="5008607"/>
                  <a:ext cx="417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845A6ED3-BB19-47CC-BE6B-B4186AC5FF1E}"/>
                    </a:ext>
                  </a:extLst>
                </p14:cNvPr>
                <p14:cNvContentPartPr/>
                <p14:nvPr/>
              </p14:nvContentPartPr>
              <p14:xfrm>
                <a:off x="5820271" y="5014367"/>
                <a:ext cx="11520" cy="301320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845A6ED3-BB19-47CC-BE6B-B4186AC5FF1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811631" y="5005727"/>
                  <a:ext cx="291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25D53ACF-EE93-463E-A68D-A43D4E65F791}"/>
                    </a:ext>
                  </a:extLst>
                </p14:cNvPr>
                <p14:cNvContentPartPr/>
                <p14:nvPr/>
              </p14:nvContentPartPr>
              <p14:xfrm>
                <a:off x="5791111" y="4896647"/>
                <a:ext cx="178200" cy="198720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25D53ACF-EE93-463E-A68D-A43D4E65F79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782111" y="4887647"/>
                  <a:ext cx="1958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F30AE8C0-A522-4E39-96FD-5094D86B0F95}"/>
                    </a:ext>
                  </a:extLst>
                </p14:cNvPr>
                <p14:cNvContentPartPr/>
                <p14:nvPr/>
              </p14:nvContentPartPr>
              <p14:xfrm>
                <a:off x="6118711" y="4782887"/>
                <a:ext cx="108720" cy="541800"/>
              </p14:xfrm>
            </p:contentPart>
          </mc:Choice>
          <mc:Fallback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F30AE8C0-A522-4E39-96FD-5094D86B0F9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110071" y="4773887"/>
                  <a:ext cx="12636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E634558F-07D9-4D6C-8E71-04E33644AA0E}"/>
                    </a:ext>
                  </a:extLst>
                </p14:cNvPr>
                <p14:cNvContentPartPr/>
                <p14:nvPr/>
              </p14:nvContentPartPr>
              <p14:xfrm>
                <a:off x="6333271" y="5084927"/>
                <a:ext cx="249480" cy="1764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E634558F-07D9-4D6C-8E71-04E33644AA0E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324631" y="5076287"/>
                  <a:ext cx="2671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4B60EB66-2A77-43C9-AB6E-0A4B064E248B}"/>
                    </a:ext>
                  </a:extLst>
                </p14:cNvPr>
                <p14:cNvContentPartPr/>
                <p14:nvPr/>
              </p14:nvContentPartPr>
              <p14:xfrm>
                <a:off x="6469351" y="4978367"/>
                <a:ext cx="12960" cy="261360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4B60EB66-2A77-43C9-AB6E-0A4B064E248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460711" y="4969367"/>
                  <a:ext cx="306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1CA52084-7068-4954-9863-730B3B76D869}"/>
                    </a:ext>
                  </a:extLst>
                </p14:cNvPr>
                <p14:cNvContentPartPr/>
                <p14:nvPr/>
              </p14:nvContentPartPr>
              <p14:xfrm>
                <a:off x="6699751" y="5256647"/>
                <a:ext cx="95040" cy="18756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1CA52084-7068-4954-9863-730B3B76D86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690751" y="5248007"/>
                  <a:ext cx="1126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FE571D4B-6D92-40A0-9106-881441A07B29}"/>
                    </a:ext>
                  </a:extLst>
                </p14:cNvPr>
                <p14:cNvContentPartPr/>
                <p14:nvPr/>
              </p14:nvContentPartPr>
              <p14:xfrm>
                <a:off x="6922231" y="4805927"/>
                <a:ext cx="475560" cy="15840"/>
              </p14:xfrm>
            </p:contentPart>
          </mc:Choice>
          <mc:Fallback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FE571D4B-6D92-40A0-9106-881441A07B2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913591" y="4796927"/>
                  <a:ext cx="4932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C82225C3-7900-4560-BFC3-086B394145A1}"/>
                    </a:ext>
                  </a:extLst>
                </p14:cNvPr>
                <p14:cNvContentPartPr/>
                <p14:nvPr/>
              </p14:nvContentPartPr>
              <p14:xfrm>
                <a:off x="7123831" y="4988087"/>
                <a:ext cx="26280" cy="251640"/>
              </p14:xfrm>
            </p:contentPart>
          </mc:Choice>
          <mc:Fallback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C82225C3-7900-4560-BFC3-086B394145A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115191" y="4979087"/>
                  <a:ext cx="439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BD766BFA-9A0F-461F-BE85-16413BF7BB22}"/>
                    </a:ext>
                  </a:extLst>
                </p14:cNvPr>
                <p14:cNvContentPartPr/>
                <p14:nvPr/>
              </p14:nvContentPartPr>
              <p14:xfrm>
                <a:off x="7022671" y="4989167"/>
                <a:ext cx="238320" cy="31320"/>
              </p14:xfrm>
            </p:contentPart>
          </mc:Choice>
          <mc:Fallback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BD766BFA-9A0F-461F-BE85-16413BF7BB2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014031" y="4980527"/>
                  <a:ext cx="2559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DFCEAC91-A55C-4C2F-B612-3FFF7A838CB2}"/>
                    </a:ext>
                  </a:extLst>
                </p14:cNvPr>
                <p14:cNvContentPartPr/>
                <p14:nvPr/>
              </p14:nvContentPartPr>
              <p14:xfrm>
                <a:off x="7310311" y="5007887"/>
                <a:ext cx="228960" cy="29304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DFCEAC91-A55C-4C2F-B612-3FFF7A838CB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301311" y="4999247"/>
                  <a:ext cx="2466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142435FB-D709-46F8-872E-0E0533BF8562}"/>
                    </a:ext>
                  </a:extLst>
                </p14:cNvPr>
                <p14:cNvContentPartPr/>
                <p14:nvPr/>
              </p14:nvContentPartPr>
              <p14:xfrm>
                <a:off x="7662751" y="4708727"/>
                <a:ext cx="204120" cy="663480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142435FB-D709-46F8-872E-0E0533BF856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653751" y="4700087"/>
                  <a:ext cx="221760" cy="68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8FE8A6B-71CD-42FA-A967-EA53001A0CEA}"/>
                    </a:ext>
                  </a:extLst>
                </p14:cNvPr>
                <p14:cNvContentPartPr/>
                <p14:nvPr/>
              </p14:nvContentPartPr>
              <p14:xfrm>
                <a:off x="5502031" y="5864687"/>
                <a:ext cx="138960" cy="3344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8FE8A6B-71CD-42FA-A967-EA53001A0CE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493391" y="5856047"/>
                  <a:ext cx="1566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8892710-8ADD-4D4A-8C9C-3CA385B3511E}"/>
                    </a:ext>
                  </a:extLst>
                </p14:cNvPr>
                <p14:cNvContentPartPr/>
                <p14:nvPr/>
              </p14:nvContentPartPr>
              <p14:xfrm>
                <a:off x="5740351" y="5771087"/>
                <a:ext cx="115920" cy="3848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8892710-8ADD-4D4A-8C9C-3CA385B3511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731711" y="5762087"/>
                  <a:ext cx="13356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6E38712-BB20-4721-B3FA-61076A2BDAFE}"/>
                    </a:ext>
                  </a:extLst>
                </p14:cNvPr>
                <p14:cNvContentPartPr/>
                <p14:nvPr/>
              </p14:nvContentPartPr>
              <p14:xfrm>
                <a:off x="5957071" y="5878007"/>
                <a:ext cx="46800" cy="2311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6E38712-BB20-4721-B3FA-61076A2BDAFE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948431" y="5869007"/>
                  <a:ext cx="644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2E9695A-74DD-4FA7-9364-7BB770748CEA}"/>
                    </a:ext>
                  </a:extLst>
                </p14:cNvPr>
                <p14:cNvContentPartPr/>
                <p14:nvPr/>
              </p14:nvContentPartPr>
              <p14:xfrm>
                <a:off x="5867791" y="5838047"/>
                <a:ext cx="305640" cy="2700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2E9695A-74DD-4FA7-9364-7BB770748CE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859151" y="5829047"/>
                  <a:ext cx="3232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1E596D7-6859-4536-873E-4A0F4D03014A}"/>
                    </a:ext>
                  </a:extLst>
                </p14:cNvPr>
                <p14:cNvContentPartPr/>
                <p14:nvPr/>
              </p14:nvContentPartPr>
              <p14:xfrm>
                <a:off x="6128071" y="5852807"/>
                <a:ext cx="269640" cy="3232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1E596D7-6859-4536-873E-4A0F4D03014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119431" y="5843807"/>
                  <a:ext cx="2872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A4570C5-B085-4369-9E33-4DA7B3E464A2}"/>
                    </a:ext>
                  </a:extLst>
                </p14:cNvPr>
                <p14:cNvContentPartPr/>
                <p14:nvPr/>
              </p14:nvContentPartPr>
              <p14:xfrm>
                <a:off x="6378631" y="5705207"/>
                <a:ext cx="159120" cy="5378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A4570C5-B085-4369-9E33-4DA7B3E464A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369991" y="5696567"/>
                  <a:ext cx="1767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8551AF2-A73D-4918-A093-AF8FDD1B65D2}"/>
                    </a:ext>
                  </a:extLst>
                </p14:cNvPr>
                <p14:cNvContentPartPr/>
                <p14:nvPr/>
              </p14:nvContentPartPr>
              <p14:xfrm>
                <a:off x="6837271" y="5997887"/>
                <a:ext cx="319320" cy="18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8551AF2-A73D-4918-A093-AF8FDD1B65D2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828271" y="5988887"/>
                  <a:ext cx="336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A303F17-2417-4C8F-959F-EA390C86260E}"/>
                    </a:ext>
                  </a:extLst>
                </p14:cNvPr>
                <p14:cNvContentPartPr/>
                <p14:nvPr/>
              </p14:nvContentPartPr>
              <p14:xfrm>
                <a:off x="6997471" y="5858927"/>
                <a:ext cx="46440" cy="2710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A303F17-2417-4C8F-959F-EA390C86260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988831" y="5849927"/>
                  <a:ext cx="640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C0A7191-3AC1-4485-8E89-3093B9E46D93}"/>
                    </a:ext>
                  </a:extLst>
                </p14:cNvPr>
                <p14:cNvContentPartPr/>
                <p14:nvPr/>
              </p14:nvContentPartPr>
              <p14:xfrm>
                <a:off x="7363951" y="5793407"/>
                <a:ext cx="28080" cy="3783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C0A7191-3AC1-4485-8E89-3093B9E46D9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355311" y="5784407"/>
                  <a:ext cx="457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54F6D90-3131-48F9-B4D6-C8670E36CB9D}"/>
                    </a:ext>
                  </a:extLst>
                </p14:cNvPr>
                <p14:cNvContentPartPr/>
                <p14:nvPr/>
              </p14:nvContentPartPr>
              <p14:xfrm>
                <a:off x="7334071" y="5735807"/>
                <a:ext cx="222840" cy="2113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54F6D90-3131-48F9-B4D6-C8670E36CB9D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325071" y="5726807"/>
                  <a:ext cx="2404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A10F410-D6AA-4689-A80E-969C34F957FE}"/>
                    </a:ext>
                  </a:extLst>
                </p14:cNvPr>
                <p14:cNvContentPartPr/>
                <p14:nvPr/>
              </p14:nvContentPartPr>
              <p14:xfrm>
                <a:off x="7763191" y="5559407"/>
                <a:ext cx="177120" cy="5598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A10F410-D6AA-4689-A80E-969C34F957F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754191" y="5550767"/>
                  <a:ext cx="1947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ED1EDB9-1F58-48B4-8C8C-304AD7479DD6}"/>
                    </a:ext>
                  </a:extLst>
                </p14:cNvPr>
                <p14:cNvContentPartPr/>
                <p14:nvPr/>
              </p14:nvContentPartPr>
              <p14:xfrm>
                <a:off x="7980991" y="5916887"/>
                <a:ext cx="213840" cy="144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ED1EDB9-1F58-48B4-8C8C-304AD7479DD6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971991" y="5907887"/>
                  <a:ext cx="2314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B866D08-67D2-49EF-A281-90FCE1E780B6}"/>
                    </a:ext>
                  </a:extLst>
                </p14:cNvPr>
                <p14:cNvContentPartPr/>
                <p14:nvPr/>
              </p14:nvContentPartPr>
              <p14:xfrm>
                <a:off x="8246671" y="5471567"/>
                <a:ext cx="87480" cy="7542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B866D08-67D2-49EF-A281-90FCE1E780B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238031" y="5462567"/>
                  <a:ext cx="105120" cy="77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07EDFA1-1B16-4042-AB08-9484B7F3C757}"/>
                    </a:ext>
                  </a:extLst>
                </p14:cNvPr>
                <p14:cNvContentPartPr/>
                <p14:nvPr/>
              </p14:nvContentPartPr>
              <p14:xfrm>
                <a:off x="8518471" y="5824367"/>
                <a:ext cx="11160" cy="2372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07EDFA1-1B16-4042-AB08-9484B7F3C75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509831" y="5815727"/>
                  <a:ext cx="288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C349EE8-9D99-4508-A834-6250BE1156E1}"/>
                    </a:ext>
                  </a:extLst>
                </p14:cNvPr>
                <p14:cNvContentPartPr/>
                <p14:nvPr/>
              </p14:nvContentPartPr>
              <p14:xfrm>
                <a:off x="8401111" y="5750207"/>
                <a:ext cx="278640" cy="630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C349EE8-9D99-4508-A834-6250BE1156E1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392111" y="5741207"/>
                  <a:ext cx="2962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66B43D3-5458-4974-B073-9CF034AD9004}"/>
                    </a:ext>
                  </a:extLst>
                </p14:cNvPr>
                <p14:cNvContentPartPr/>
                <p14:nvPr/>
              </p14:nvContentPartPr>
              <p14:xfrm>
                <a:off x="8738791" y="5732567"/>
                <a:ext cx="37440" cy="2577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66B43D3-5458-4974-B073-9CF034AD900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729791" y="5723927"/>
                  <a:ext cx="550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55BA508-E108-4B7B-8AD5-FFCAB93F9AF8}"/>
                    </a:ext>
                  </a:extLst>
                </p14:cNvPr>
                <p14:cNvContentPartPr/>
                <p14:nvPr/>
              </p14:nvContentPartPr>
              <p14:xfrm>
                <a:off x="8737351" y="5753807"/>
                <a:ext cx="256320" cy="3326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55BA508-E108-4B7B-8AD5-FFCAB93F9AF8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728711" y="5745167"/>
                  <a:ext cx="2739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2AFC763-CBBE-4A53-9F43-C154608EF803}"/>
                    </a:ext>
                  </a:extLst>
                </p14:cNvPr>
                <p14:cNvContentPartPr/>
                <p14:nvPr/>
              </p14:nvContentPartPr>
              <p14:xfrm>
                <a:off x="8000431" y="5840927"/>
                <a:ext cx="62640" cy="2890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2AFC763-CBBE-4A53-9F43-C154608EF803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991791" y="5832287"/>
                  <a:ext cx="802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B5A0462-AFA4-482C-B706-89707A0A37E6}"/>
                    </a:ext>
                  </a:extLst>
                </p14:cNvPr>
                <p14:cNvContentPartPr/>
                <p14:nvPr/>
              </p14:nvContentPartPr>
              <p14:xfrm>
                <a:off x="8477791" y="5629247"/>
                <a:ext cx="378000" cy="82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B5A0462-AFA4-482C-B706-89707A0A37E6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469151" y="5620607"/>
                  <a:ext cx="3956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A04E35F-B3DD-42E5-8DCA-11B391D606FE}"/>
                    </a:ext>
                  </a:extLst>
                </p14:cNvPr>
                <p14:cNvContentPartPr/>
                <p14:nvPr/>
              </p14:nvContentPartPr>
              <p14:xfrm>
                <a:off x="9095551" y="5397767"/>
                <a:ext cx="232200" cy="8096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A04E35F-B3DD-42E5-8DCA-11B391D606FE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086551" y="5388767"/>
                  <a:ext cx="249840" cy="82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BF886BB-EEF2-4095-920C-E3E96118E685}"/>
                    </a:ext>
                  </a:extLst>
                </p14:cNvPr>
                <p14:cNvContentPartPr/>
                <p14:nvPr/>
              </p14:nvContentPartPr>
              <p14:xfrm>
                <a:off x="9567871" y="5684327"/>
                <a:ext cx="18000" cy="3387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BF886BB-EEF2-4095-920C-E3E96118E685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558871" y="5675687"/>
                  <a:ext cx="356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E064539-1DB0-4672-ACCB-8213813E5877}"/>
                    </a:ext>
                  </a:extLst>
                </p14:cNvPr>
                <p14:cNvContentPartPr/>
                <p14:nvPr/>
              </p14:nvContentPartPr>
              <p14:xfrm>
                <a:off x="9530071" y="5675687"/>
                <a:ext cx="153360" cy="2170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E064539-1DB0-4672-ACCB-8213813E5877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521431" y="5666687"/>
                  <a:ext cx="1710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66C572F-E0EE-46E9-83CC-D9A9F5039826}"/>
                    </a:ext>
                  </a:extLst>
                </p14:cNvPr>
                <p14:cNvContentPartPr/>
                <p14:nvPr/>
              </p14:nvContentPartPr>
              <p14:xfrm>
                <a:off x="9841111" y="5480927"/>
                <a:ext cx="150120" cy="5410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66C572F-E0EE-46E9-83CC-D9A9F5039826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832111" y="5471927"/>
                  <a:ext cx="16776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366B554-C615-40CB-84C5-C4F72557ABE3}"/>
                    </a:ext>
                  </a:extLst>
                </p14:cNvPr>
                <p14:cNvContentPartPr/>
                <p14:nvPr/>
              </p14:nvContentPartPr>
              <p14:xfrm>
                <a:off x="10170151" y="5682887"/>
                <a:ext cx="16200" cy="3628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366B554-C615-40CB-84C5-C4F72557ABE3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161151" y="5674247"/>
                  <a:ext cx="338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114A17B-C435-4DFE-A262-22453AA614DF}"/>
                    </a:ext>
                  </a:extLst>
                </p14:cNvPr>
                <p14:cNvContentPartPr/>
                <p14:nvPr/>
              </p14:nvContentPartPr>
              <p14:xfrm>
                <a:off x="9964951" y="5686487"/>
                <a:ext cx="248760" cy="248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114A17B-C435-4DFE-A262-22453AA614D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9955951" y="5677847"/>
                  <a:ext cx="2664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E22B90C-EE3F-4FC2-8A0A-478A17339A8E}"/>
                    </a:ext>
                  </a:extLst>
                </p14:cNvPr>
                <p14:cNvContentPartPr/>
                <p14:nvPr/>
              </p14:nvContentPartPr>
              <p14:xfrm>
                <a:off x="10316311" y="5678207"/>
                <a:ext cx="51840" cy="2772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E22B90C-EE3F-4FC2-8A0A-478A17339A8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307671" y="5669207"/>
                  <a:ext cx="694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338CC19-2130-42EC-A263-3E48A5D5B78D}"/>
                    </a:ext>
                  </a:extLst>
                </p14:cNvPr>
                <p14:cNvContentPartPr/>
                <p14:nvPr/>
              </p14:nvContentPartPr>
              <p14:xfrm>
                <a:off x="10307671" y="5716007"/>
                <a:ext cx="306360" cy="2948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338CC19-2130-42EC-A263-3E48A5D5B78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298671" y="5707007"/>
                  <a:ext cx="3240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FD84125-7436-4F48-9B31-97073CFCA714}"/>
                    </a:ext>
                  </a:extLst>
                </p14:cNvPr>
                <p14:cNvContentPartPr/>
                <p14:nvPr/>
              </p14:nvContentPartPr>
              <p14:xfrm>
                <a:off x="10174111" y="5556887"/>
                <a:ext cx="318240" cy="115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FD84125-7436-4F48-9B31-97073CFCA714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165111" y="5547887"/>
                  <a:ext cx="3358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1A406A2-70BE-4548-B964-D61A1CDFE191}"/>
                    </a:ext>
                  </a:extLst>
                </p14:cNvPr>
                <p14:cNvContentPartPr/>
                <p14:nvPr/>
              </p14:nvContentPartPr>
              <p14:xfrm>
                <a:off x="10620871" y="5367527"/>
                <a:ext cx="272160" cy="8568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1A406A2-70BE-4548-B964-D61A1CDFE191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612231" y="5358527"/>
                  <a:ext cx="289800" cy="874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68158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6EB1FC66-78AA-45E2-A79B-1703951C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 Example</a:t>
            </a:r>
          </a:p>
        </p:txBody>
      </p: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0C6ED190-0F86-45EC-86AB-28B343800A50}"/>
              </a:ext>
            </a:extLst>
          </p:cNvPr>
          <p:cNvGrpSpPr/>
          <p:nvPr/>
        </p:nvGrpSpPr>
        <p:grpSpPr>
          <a:xfrm>
            <a:off x="2476942" y="1654391"/>
            <a:ext cx="637641" cy="451364"/>
            <a:chOff x="2476942" y="1654391"/>
            <a:chExt cx="637641" cy="45136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8140ABA-EB9E-4E69-8E42-ABE7FEB5CF67}"/>
                    </a:ext>
                  </a:extLst>
                </p14:cNvPr>
                <p14:cNvContentPartPr/>
                <p14:nvPr/>
              </p14:nvContentPartPr>
              <p14:xfrm>
                <a:off x="2476942" y="1816210"/>
                <a:ext cx="189242" cy="289545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8140ABA-EB9E-4E69-8E42-ABE7FEB5CF6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67965" y="1807218"/>
                  <a:ext cx="206838" cy="3071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9BFC4A-F3E4-4E56-99B7-60462C5082EC}"/>
                    </a:ext>
                  </a:extLst>
                </p14:cNvPr>
                <p14:cNvContentPartPr/>
                <p14:nvPr/>
              </p14:nvContentPartPr>
              <p14:xfrm>
                <a:off x="2667172" y="1937512"/>
                <a:ext cx="104997" cy="144525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9BFC4A-F3E4-4E56-99B7-60462C5082E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58183" y="1928524"/>
                  <a:ext cx="122616" cy="1621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77C3B31-1FBB-4D37-A87C-8F77A19677E3}"/>
                    </a:ext>
                  </a:extLst>
                </p14:cNvPr>
                <p14:cNvContentPartPr/>
                <p14:nvPr/>
              </p14:nvContentPartPr>
              <p14:xfrm>
                <a:off x="2810709" y="1796940"/>
                <a:ext cx="43234" cy="194183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77C3B31-1FBB-4D37-A87C-8F77A19677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01776" y="1787950"/>
                  <a:ext cx="60742" cy="2118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C8AF1AC-11B7-43D5-AF63-5431997411BF}"/>
                    </a:ext>
                  </a:extLst>
                </p14:cNvPr>
                <p14:cNvContentPartPr/>
                <p14:nvPr/>
              </p14:nvContentPartPr>
              <p14:xfrm>
                <a:off x="2813921" y="1903419"/>
                <a:ext cx="74857" cy="2347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C8AF1AC-11B7-43D5-AF63-5431997411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04924" y="1894529"/>
                  <a:ext cx="92492" cy="408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B590A20-D472-4170-B479-F38A8D341B80}"/>
                    </a:ext>
                  </a:extLst>
                </p14:cNvPr>
                <p14:cNvContentPartPr/>
                <p14:nvPr/>
              </p14:nvContentPartPr>
              <p14:xfrm>
                <a:off x="2967340" y="1654391"/>
                <a:ext cx="26682" cy="87456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B590A20-D472-4170-B479-F38A8D341B8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58446" y="1645393"/>
                  <a:ext cx="44114" cy="1050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A2BAC18-2824-450E-AE61-35445213310B}"/>
                    </a:ext>
                  </a:extLst>
                </p14:cNvPr>
                <p14:cNvContentPartPr/>
                <p14:nvPr/>
              </p14:nvContentPartPr>
              <p14:xfrm>
                <a:off x="3018480" y="1793481"/>
                <a:ext cx="96103" cy="214935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A2BAC18-2824-450E-AE61-35445213310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09482" y="1784480"/>
                  <a:ext cx="113740" cy="23257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EA62B95-ED94-4A06-B8BD-88E1BD339F67}"/>
                  </a:ext>
                </a:extLst>
              </p14:cNvPr>
              <p14:cNvContentPartPr/>
              <p14:nvPr/>
            </p14:nvContentPartPr>
            <p14:xfrm>
              <a:off x="3638086" y="1627956"/>
              <a:ext cx="327591" cy="306097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EA62B95-ED94-4A06-B8BD-88E1BD339F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29086" y="1618964"/>
                <a:ext cx="345231" cy="323722"/>
              </a:xfrm>
              <a:prstGeom prst="rect">
                <a:avLst/>
              </a:prstGeom>
            </p:spPr>
          </p:pic>
        </mc:Fallback>
      </mc:AlternateContent>
      <p:grpSp>
        <p:nvGrpSpPr>
          <p:cNvPr id="455" name="Group 454">
            <a:extLst>
              <a:ext uri="{FF2B5EF4-FFF2-40B4-BE49-F238E27FC236}">
                <a16:creationId xmlns:a16="http://schemas.microsoft.com/office/drawing/2014/main" id="{44ADAF34-A8C8-47AA-82A9-382AC77DA56A}"/>
              </a:ext>
            </a:extLst>
          </p:cNvPr>
          <p:cNvGrpSpPr/>
          <p:nvPr/>
        </p:nvGrpSpPr>
        <p:grpSpPr>
          <a:xfrm>
            <a:off x="4266092" y="1548406"/>
            <a:ext cx="488669" cy="351060"/>
            <a:chOff x="4266092" y="1548406"/>
            <a:chExt cx="488669" cy="3510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6D1A7E6-A583-4B4B-8C8D-CE61B5FE19CD}"/>
                    </a:ext>
                  </a:extLst>
                </p14:cNvPr>
                <p14:cNvContentPartPr/>
                <p14:nvPr/>
              </p14:nvContentPartPr>
              <p14:xfrm>
                <a:off x="4380971" y="1548406"/>
                <a:ext cx="20011" cy="331049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6D1A7E6-A583-4B4B-8C8D-CE61B5FE19C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72038" y="1539410"/>
                  <a:ext cx="37521" cy="3486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4331557-E64D-4326-A20A-DEAB936EA63C}"/>
                    </a:ext>
                  </a:extLst>
                </p14:cNvPr>
                <p14:cNvContentPartPr/>
                <p14:nvPr/>
              </p14:nvContentPartPr>
              <p14:xfrm>
                <a:off x="4266092" y="1666249"/>
                <a:ext cx="488669" cy="233217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4331557-E64D-4326-A20A-DEAB936EA63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57096" y="1657238"/>
                  <a:ext cx="506301" cy="25087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57515FA-6E86-421D-964E-0B1B43EF4732}"/>
              </a:ext>
            </a:extLst>
          </p:cNvPr>
          <p:cNvGrpSpPr/>
          <p:nvPr/>
        </p:nvGrpSpPr>
        <p:grpSpPr>
          <a:xfrm>
            <a:off x="5224159" y="1567429"/>
            <a:ext cx="750049" cy="291026"/>
            <a:chOff x="5224159" y="1567429"/>
            <a:chExt cx="750049" cy="29102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7E0FE7A-D459-4B0C-BE9F-9ED7BC20E13D}"/>
                    </a:ext>
                  </a:extLst>
                </p14:cNvPr>
                <p14:cNvContentPartPr/>
                <p14:nvPr/>
              </p14:nvContentPartPr>
              <p14:xfrm>
                <a:off x="5224159" y="1567429"/>
                <a:ext cx="588477" cy="275957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7E0FE7A-D459-4B0C-BE9F-9ED7BC20E13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15166" y="1558434"/>
                  <a:ext cx="606103" cy="2935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E0F3DC9-5763-4A18-9B60-045F9151CBA6}"/>
                    </a:ext>
                  </a:extLst>
                </p14:cNvPr>
                <p14:cNvContentPartPr/>
                <p14:nvPr/>
              </p14:nvContentPartPr>
              <p14:xfrm>
                <a:off x="5874893" y="1680825"/>
                <a:ext cx="99315" cy="17763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E0F3DC9-5763-4A18-9B60-045F9151CB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65897" y="1671836"/>
                  <a:ext cx="116947" cy="19524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4A93C8B-5C4A-4FBE-89AB-CA99B9FE3CB0}"/>
              </a:ext>
            </a:extLst>
          </p:cNvPr>
          <p:cNvGrpSpPr/>
          <p:nvPr/>
        </p:nvGrpSpPr>
        <p:grpSpPr>
          <a:xfrm>
            <a:off x="6420137" y="1421421"/>
            <a:ext cx="1199930" cy="485951"/>
            <a:chOff x="6420137" y="1421421"/>
            <a:chExt cx="1199930" cy="48595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F508546-F699-44AE-A051-AB69C6018154}"/>
                    </a:ext>
                  </a:extLst>
                </p14:cNvPr>
                <p14:cNvContentPartPr/>
                <p14:nvPr/>
              </p14:nvContentPartPr>
              <p14:xfrm>
                <a:off x="6420137" y="1620792"/>
                <a:ext cx="113397" cy="139337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F508546-F699-44AE-A051-AB69C601815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11137" y="1611791"/>
                  <a:ext cx="131037" cy="1569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BED3E52-FDBB-418B-9621-82D9B11B9E90}"/>
                    </a:ext>
                  </a:extLst>
                </p14:cNvPr>
                <p14:cNvContentPartPr/>
                <p14:nvPr/>
              </p14:nvContentPartPr>
              <p14:xfrm>
                <a:off x="6553792" y="1638085"/>
                <a:ext cx="138349" cy="107962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BED3E52-FDBB-418B-9621-82D9B11B9E9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44785" y="1629088"/>
                  <a:ext cx="156003" cy="125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F449F8A-77EA-4556-A7E4-1EA417EB3427}"/>
                    </a:ext>
                  </a:extLst>
                </p14:cNvPr>
                <p14:cNvContentPartPr/>
                <p14:nvPr/>
              </p14:nvContentPartPr>
              <p14:xfrm>
                <a:off x="6608637" y="1627462"/>
                <a:ext cx="20505" cy="121302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F449F8A-77EA-4556-A7E4-1EA417EB342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99644" y="1618463"/>
                  <a:ext cx="38132" cy="1389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8DC6163-A029-4202-87AB-56202849ACC7}"/>
                    </a:ext>
                  </a:extLst>
                </p14:cNvPr>
                <p14:cNvContentPartPr/>
                <p14:nvPr/>
              </p14:nvContentPartPr>
              <p14:xfrm>
                <a:off x="6723269" y="1628203"/>
                <a:ext cx="494104" cy="114632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8DC6163-A029-4202-87AB-56202849ACC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14272" y="1619219"/>
                  <a:ext cx="511738" cy="1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43C4C16-9464-465D-8F0C-D623645A265B}"/>
                    </a:ext>
                  </a:extLst>
                </p14:cNvPr>
                <p14:cNvContentPartPr/>
                <p14:nvPr/>
              </p14:nvContentPartPr>
              <p14:xfrm>
                <a:off x="7293218" y="1598310"/>
                <a:ext cx="36070" cy="309062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43C4C16-9464-465D-8F0C-D623645A265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84290" y="1589326"/>
                  <a:ext cx="53569" cy="3266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5983397-9121-4A82-B45B-C0BEB722684E}"/>
                    </a:ext>
                  </a:extLst>
                </p14:cNvPr>
                <p14:cNvContentPartPr/>
                <p14:nvPr/>
              </p14:nvContentPartPr>
              <p14:xfrm>
                <a:off x="7265054" y="1421421"/>
                <a:ext cx="197147" cy="319438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5983397-9121-4A82-B45B-C0BEB72268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56060" y="1412418"/>
                  <a:ext cx="214775" cy="337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59212CF-0312-49D8-BF9D-1C91DEEFC0C0}"/>
                    </a:ext>
                  </a:extLst>
                </p14:cNvPr>
                <p14:cNvContentPartPr/>
                <p14:nvPr/>
              </p14:nvContentPartPr>
              <p14:xfrm>
                <a:off x="7491600" y="1587934"/>
                <a:ext cx="128467" cy="137608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59212CF-0312-49D8-BF9D-1C91DEEFC0C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82604" y="1578952"/>
                  <a:ext cx="146100" cy="15521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5C85798-C182-4328-B7F2-B25F5EBB4D1D}"/>
                  </a:ext>
                </a:extLst>
              </p14:cNvPr>
              <p14:cNvContentPartPr/>
              <p14:nvPr/>
            </p14:nvContentPartPr>
            <p14:xfrm>
              <a:off x="7834014" y="1717389"/>
              <a:ext cx="9141" cy="2471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5C85798-C182-4328-B7F2-B25F5EBB4D1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25225" y="1709667"/>
                <a:ext cx="26368" cy="17606"/>
              </a:xfrm>
              <a:prstGeom prst="rect">
                <a:avLst/>
              </a:prstGeom>
            </p:spPr>
          </p:pic>
        </mc:Fallback>
      </mc:AlternateContent>
      <p:grpSp>
        <p:nvGrpSpPr>
          <p:cNvPr id="491" name="Group 490">
            <a:extLst>
              <a:ext uri="{FF2B5EF4-FFF2-40B4-BE49-F238E27FC236}">
                <a16:creationId xmlns:a16="http://schemas.microsoft.com/office/drawing/2014/main" id="{D5FA90E2-D7DB-4974-9ADA-BD098CB55E7B}"/>
              </a:ext>
            </a:extLst>
          </p:cNvPr>
          <p:cNvGrpSpPr/>
          <p:nvPr/>
        </p:nvGrpSpPr>
        <p:grpSpPr>
          <a:xfrm>
            <a:off x="1932934" y="2452615"/>
            <a:ext cx="731027" cy="410107"/>
            <a:chOff x="1932934" y="2452615"/>
            <a:chExt cx="731027" cy="41010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61B664AD-0832-4E2A-94F9-70D7F4E71968}"/>
                    </a:ext>
                  </a:extLst>
                </p14:cNvPr>
                <p14:cNvContentPartPr/>
                <p14:nvPr/>
              </p14:nvContentPartPr>
              <p14:xfrm>
                <a:off x="1933181" y="2557860"/>
                <a:ext cx="65469" cy="304862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61B664AD-0832-4E2A-94F9-70D7F4E7196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24138" y="2548862"/>
                  <a:ext cx="83193" cy="322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54040B66-6342-418D-B378-9342F1625AC3}"/>
                    </a:ext>
                  </a:extLst>
                </p14:cNvPr>
                <p14:cNvContentPartPr/>
                <p14:nvPr/>
              </p14:nvContentPartPr>
              <p14:xfrm>
                <a:off x="1932934" y="2558354"/>
                <a:ext cx="115620" cy="133902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54040B66-6342-418D-B378-9342F1625AC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23929" y="2549355"/>
                  <a:ext cx="133269" cy="151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E3B30404-D60B-4FD9-BA0E-60F6C95D47C4}"/>
                    </a:ext>
                  </a:extLst>
                </p14:cNvPr>
                <p14:cNvContentPartPr/>
                <p14:nvPr/>
              </p14:nvContentPartPr>
              <p14:xfrm>
                <a:off x="2190609" y="2452615"/>
                <a:ext cx="157619" cy="368107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E3B30404-D60B-4FD9-BA0E-60F6C95D47C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81612" y="2443619"/>
                  <a:ext cx="175252" cy="3857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4269D105-D138-4761-8096-1F62ECB9ADE7}"/>
                    </a:ext>
                  </a:extLst>
                </p14:cNvPr>
                <p14:cNvContentPartPr/>
                <p14:nvPr/>
              </p14:nvContentPartPr>
              <p14:xfrm>
                <a:off x="2549329" y="2560083"/>
                <a:ext cx="31129" cy="180595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4269D105-D138-4761-8096-1F62ECB9ADE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40384" y="2551107"/>
                  <a:ext cx="48661" cy="1981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BD41AA12-E9F3-4FCC-9119-B39C002BB739}"/>
                    </a:ext>
                  </a:extLst>
                </p14:cNvPr>
                <p14:cNvContentPartPr/>
                <p14:nvPr/>
              </p14:nvContentPartPr>
              <p14:xfrm>
                <a:off x="2473978" y="2635187"/>
                <a:ext cx="189983" cy="21246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BD41AA12-E9F3-4FCC-9119-B39C002BB73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64983" y="2626184"/>
                  <a:ext cx="207614" cy="3889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E0E9E603-F16B-47FB-9AB1-67B9E4649051}"/>
              </a:ext>
            </a:extLst>
          </p:cNvPr>
          <p:cNvGrpSpPr/>
          <p:nvPr/>
        </p:nvGrpSpPr>
        <p:grpSpPr>
          <a:xfrm>
            <a:off x="2884331" y="2339960"/>
            <a:ext cx="602559" cy="546725"/>
            <a:chOff x="2884331" y="2339960"/>
            <a:chExt cx="602559" cy="54672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F984C18B-8103-4C4E-A5F2-D3FE567686F4}"/>
                    </a:ext>
                  </a:extLst>
                </p14:cNvPr>
                <p14:cNvContentPartPr/>
                <p14:nvPr/>
              </p14:nvContentPartPr>
              <p14:xfrm>
                <a:off x="2884331" y="2345889"/>
                <a:ext cx="117103" cy="540796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F984C18B-8103-4C4E-A5F2-D3FE567686F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75351" y="2336894"/>
                  <a:ext cx="134704" cy="5584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25811255-BF5E-43CB-B46E-6B46E12263F9}"/>
                    </a:ext>
                  </a:extLst>
                </p14:cNvPr>
                <p14:cNvContentPartPr/>
                <p14:nvPr/>
              </p14:nvContentPartPr>
              <p14:xfrm>
                <a:off x="3131136" y="2474109"/>
                <a:ext cx="20999" cy="191712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25811255-BF5E-43CB-B46E-6B46E12263F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22238" y="2465117"/>
                  <a:ext cx="38439" cy="2093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02FB4725-24F3-4080-B5A9-D2721AE6D753}"/>
                    </a:ext>
                  </a:extLst>
                </p14:cNvPr>
                <p14:cNvContentPartPr/>
                <p14:nvPr/>
              </p14:nvContentPartPr>
              <p14:xfrm>
                <a:off x="3030586" y="2473368"/>
                <a:ext cx="181336" cy="3854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02FB4725-24F3-4080-B5A9-D2721AE6D75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21591" y="2464363"/>
                  <a:ext cx="198966" cy="561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F0502C0B-F77E-45A0-A6B9-D95B9E74DDD2}"/>
                    </a:ext>
                  </a:extLst>
                </p14:cNvPr>
                <p14:cNvContentPartPr/>
                <p14:nvPr/>
              </p14:nvContentPartPr>
              <p14:xfrm>
                <a:off x="3238850" y="2458792"/>
                <a:ext cx="17541" cy="16009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F0502C0B-F77E-45A0-A6B9-D95B9E74DD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29901" y="2449798"/>
                  <a:ext cx="35082" cy="1777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BA461770-06C9-4700-97A2-DBD430CB2367}"/>
                    </a:ext>
                  </a:extLst>
                </p14:cNvPr>
                <p14:cNvContentPartPr/>
                <p14:nvPr/>
              </p14:nvContentPartPr>
              <p14:xfrm>
                <a:off x="3231686" y="2439028"/>
                <a:ext cx="132173" cy="249769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BA461770-06C9-4700-97A2-DBD430CB236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22682" y="2430031"/>
                  <a:ext cx="149820" cy="2674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7F83D557-6FE2-461B-8BA8-7E4701F898AA}"/>
                    </a:ext>
                  </a:extLst>
                </p14:cNvPr>
                <p14:cNvContentPartPr/>
                <p14:nvPr/>
              </p14:nvContentPartPr>
              <p14:xfrm>
                <a:off x="3389305" y="2339960"/>
                <a:ext cx="97585" cy="32932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7F83D557-6FE2-461B-8BA8-7E4701F898A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80303" y="2330962"/>
                  <a:ext cx="115230" cy="34695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2A148839-423E-4005-BCC8-1097CE743AC9}"/>
              </a:ext>
            </a:extLst>
          </p:cNvPr>
          <p:cNvGrpSpPr/>
          <p:nvPr/>
        </p:nvGrpSpPr>
        <p:grpSpPr>
          <a:xfrm>
            <a:off x="3782858" y="2409134"/>
            <a:ext cx="141561" cy="136126"/>
            <a:chOff x="3782858" y="2409134"/>
            <a:chExt cx="141561" cy="13612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C5AD0A66-90BA-4680-B91F-EF61ACEBB69B}"/>
                    </a:ext>
                  </a:extLst>
                </p14:cNvPr>
                <p14:cNvContentPartPr/>
                <p14:nvPr/>
              </p14:nvContentPartPr>
              <p14:xfrm>
                <a:off x="3782858" y="2409134"/>
                <a:ext cx="99809" cy="16058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C5AD0A66-90BA-4680-B91F-EF61ACEBB69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73882" y="2400213"/>
                  <a:ext cx="117401" cy="335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77CD9A53-54C3-47CC-B1DA-3F2651C939F7}"/>
                    </a:ext>
                  </a:extLst>
                </p14:cNvPr>
                <p14:cNvContentPartPr/>
                <p14:nvPr/>
              </p14:nvContentPartPr>
              <p14:xfrm>
                <a:off x="3782858" y="2520061"/>
                <a:ext cx="141561" cy="25199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77CD9A53-54C3-47CC-B1DA-3F2651C939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773876" y="2511061"/>
                  <a:ext cx="159166" cy="4283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4FC5888E-7B5D-4907-AD5A-4A34A878778F}"/>
              </a:ext>
            </a:extLst>
          </p:cNvPr>
          <p:cNvGrpSpPr/>
          <p:nvPr/>
        </p:nvGrpSpPr>
        <p:grpSpPr>
          <a:xfrm>
            <a:off x="4122308" y="2321925"/>
            <a:ext cx="634675" cy="209252"/>
            <a:chOff x="4122308" y="2321925"/>
            <a:chExt cx="634675" cy="20925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D8B59D0C-9E0E-4090-B4A1-16C787DE56B5}"/>
                    </a:ext>
                  </a:extLst>
                </p14:cNvPr>
                <p14:cNvContentPartPr/>
                <p14:nvPr/>
              </p14:nvContentPartPr>
              <p14:xfrm>
                <a:off x="4122308" y="2330078"/>
                <a:ext cx="141561" cy="195912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D8B59D0C-9E0E-4090-B4A1-16C787DE56B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13326" y="2321091"/>
                  <a:ext cx="159166" cy="2135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8C12D8CC-D30B-4C54-97EA-EA39E754FB9B}"/>
                    </a:ext>
                  </a:extLst>
                </p14:cNvPr>
                <p14:cNvContentPartPr/>
                <p14:nvPr/>
              </p14:nvContentPartPr>
              <p14:xfrm>
                <a:off x="4313773" y="2428651"/>
                <a:ext cx="34093" cy="18776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8C12D8CC-D30B-4C54-97EA-EA39E754FB9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04801" y="2419624"/>
                  <a:ext cx="51678" cy="36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65E8C1A5-05B7-446B-94D2-027EF926A53F}"/>
                    </a:ext>
                  </a:extLst>
                </p14:cNvPr>
                <p14:cNvContentPartPr/>
                <p14:nvPr/>
              </p14:nvContentPartPr>
              <p14:xfrm>
                <a:off x="4425687" y="2321925"/>
                <a:ext cx="118338" cy="198383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65E8C1A5-05B7-446B-94D2-027EF926A53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16722" y="2312924"/>
                  <a:ext cx="135909" cy="2160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5D89E981-8097-401D-904F-1F11608E4695}"/>
                    </a:ext>
                  </a:extLst>
                </p14:cNvPr>
                <p14:cNvContentPartPr/>
                <p14:nvPr/>
              </p14:nvContentPartPr>
              <p14:xfrm>
                <a:off x="4616411" y="2333536"/>
                <a:ext cx="140572" cy="197641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5D89E981-8097-401D-904F-1F11608E46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07423" y="2324536"/>
                  <a:ext cx="158188" cy="21528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6125A1DF-0BAB-462E-ADBC-A4253EEDAD0B}"/>
              </a:ext>
            </a:extLst>
          </p:cNvPr>
          <p:cNvGrpSpPr/>
          <p:nvPr/>
        </p:nvGrpSpPr>
        <p:grpSpPr>
          <a:xfrm>
            <a:off x="5716286" y="2014098"/>
            <a:ext cx="1764938" cy="520538"/>
            <a:chOff x="5716286" y="2014098"/>
            <a:chExt cx="1764938" cy="52053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B76BBB61-927A-4521-9A5F-ADE32E5CA0BB}"/>
                    </a:ext>
                  </a:extLst>
                </p14:cNvPr>
                <p14:cNvContentPartPr/>
                <p14:nvPr/>
              </p14:nvContentPartPr>
              <p14:xfrm>
                <a:off x="5734815" y="2214704"/>
                <a:ext cx="24211" cy="244581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B76BBB61-927A-4521-9A5F-ADE32E5CA0B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25914" y="2205712"/>
                  <a:ext cx="41657" cy="2622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C186FBF2-3785-4B7C-A919-753745C37BC7}"/>
                    </a:ext>
                  </a:extLst>
                </p14:cNvPr>
                <p14:cNvContentPartPr/>
                <p14:nvPr/>
              </p14:nvContentPartPr>
              <p14:xfrm>
                <a:off x="5716286" y="2213469"/>
                <a:ext cx="123279" cy="159101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C186FBF2-3785-4B7C-A919-753745C37BC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07301" y="2204470"/>
                  <a:ext cx="140890" cy="1767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96DFF814-8870-4712-86B0-ED38CF800C89}"/>
                    </a:ext>
                  </a:extLst>
                </p14:cNvPr>
                <p14:cNvContentPartPr/>
                <p14:nvPr/>
              </p14:nvContentPartPr>
              <p14:xfrm>
                <a:off x="5933939" y="2088214"/>
                <a:ext cx="98080" cy="416776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96DFF814-8870-4712-86B0-ED38CF800C8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24957" y="2079224"/>
                  <a:ext cx="115684" cy="4343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6790D5FC-D4F3-46AF-B164-1569F170ABD3}"/>
                    </a:ext>
                  </a:extLst>
                </p14:cNvPr>
                <p14:cNvContentPartPr/>
                <p14:nvPr/>
              </p14:nvContentPartPr>
              <p14:xfrm>
                <a:off x="6174073" y="2303643"/>
                <a:ext cx="115126" cy="13341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6790D5FC-D4F3-46AF-B164-1569F170ABD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65107" y="2294629"/>
                  <a:ext cx="132700" cy="310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23DAD098-E4AC-442C-B392-A1DDC0FB8699}"/>
                    </a:ext>
                  </a:extLst>
                </p14:cNvPr>
                <p14:cNvContentPartPr/>
                <p14:nvPr/>
              </p14:nvContentPartPr>
              <p14:xfrm>
                <a:off x="6431748" y="2046956"/>
                <a:ext cx="81774" cy="48768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23DAD098-E4AC-442C-B392-A1DDC0FB869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22742" y="2037958"/>
                  <a:ext cx="99426" cy="5053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4080791D-F3D1-43F5-A43B-27617C82AB9A}"/>
                    </a:ext>
                  </a:extLst>
                </p14:cNvPr>
                <p14:cNvContentPartPr/>
                <p14:nvPr/>
              </p14:nvContentPartPr>
              <p14:xfrm>
                <a:off x="6558239" y="2062273"/>
                <a:ext cx="406400" cy="44222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4080791D-F3D1-43F5-A43B-27617C82AB9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49240" y="2053285"/>
                  <a:ext cx="424038" cy="618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EB0B7447-11EE-4FF1-A5B6-92D95C936CC4}"/>
                    </a:ext>
                  </a:extLst>
                </p14:cNvPr>
                <p14:cNvContentPartPr/>
                <p14:nvPr/>
              </p14:nvContentPartPr>
              <p14:xfrm>
                <a:off x="6669659" y="2195929"/>
                <a:ext cx="20258" cy="165772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EB0B7447-11EE-4FF1-A5B6-92D95C936CC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60774" y="2186920"/>
                  <a:ext cx="37673" cy="1834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73424683-1EF4-43B4-8BD7-493CA39F0BD9}"/>
                    </a:ext>
                  </a:extLst>
                </p14:cNvPr>
                <p14:cNvContentPartPr/>
                <p14:nvPr/>
              </p14:nvContentPartPr>
              <p14:xfrm>
                <a:off x="6598755" y="2206552"/>
                <a:ext cx="184054" cy="18529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73424683-1EF4-43B4-8BD7-493CA39F0BD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89768" y="2197644"/>
                  <a:ext cx="201669" cy="359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18DDF15B-8B42-4238-915F-60315A152344}"/>
                    </a:ext>
                  </a:extLst>
                </p14:cNvPr>
                <p14:cNvContentPartPr/>
                <p14:nvPr/>
              </p14:nvContentPartPr>
              <p14:xfrm>
                <a:off x="6815173" y="2194940"/>
                <a:ext cx="6917" cy="134396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18DDF15B-8B42-4238-915F-60315A15234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06527" y="2185956"/>
                  <a:ext cx="23864" cy="1520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0B54C1EF-F2E9-4AEC-90D4-BD1EB869B358}"/>
                    </a:ext>
                  </a:extLst>
                </p14:cNvPr>
                <p14:cNvContentPartPr/>
                <p14:nvPr/>
              </p14:nvContentPartPr>
              <p14:xfrm>
                <a:off x="6808996" y="2191729"/>
                <a:ext cx="117103" cy="191465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0B54C1EF-F2E9-4AEC-90D4-BD1EB869B35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00016" y="2182732"/>
                  <a:ext cx="134704" cy="2091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7298F2DC-CE10-46F3-A9BF-B3BE059AC99C}"/>
                    </a:ext>
                  </a:extLst>
                </p14:cNvPr>
                <p14:cNvContentPartPr/>
                <p14:nvPr/>
              </p14:nvContentPartPr>
              <p14:xfrm>
                <a:off x="7042707" y="2014098"/>
                <a:ext cx="124514" cy="373542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7298F2DC-CE10-46F3-A9BF-B3BE059AC9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33710" y="2005101"/>
                  <a:ext cx="142147" cy="391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9C4B07DB-4C79-4969-A998-BF7F6790485B}"/>
                    </a:ext>
                  </a:extLst>
                </p14:cNvPr>
                <p14:cNvContentPartPr/>
                <p14:nvPr/>
              </p14:nvContentPartPr>
              <p14:xfrm>
                <a:off x="7356463" y="2170482"/>
                <a:ext cx="124761" cy="15564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9C4B07DB-4C79-4969-A998-BF7F679048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347474" y="2161639"/>
                  <a:ext cx="142379" cy="328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FC6F5432-61E6-4DF0-8ACB-06DDBAD3DB35}"/>
                    </a:ext>
                  </a:extLst>
                </p14:cNvPr>
                <p14:cNvContentPartPr/>
                <p14:nvPr/>
              </p14:nvContentPartPr>
              <p14:xfrm>
                <a:off x="7334970" y="2232739"/>
                <a:ext cx="132914" cy="37552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FC6F5432-61E6-4DF0-8ACB-06DDBAD3DB3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25989" y="2223798"/>
                  <a:ext cx="150516" cy="5507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0A8694A4-7E2D-42DB-81A3-78562E3AF311}"/>
              </a:ext>
            </a:extLst>
          </p:cNvPr>
          <p:cNvGrpSpPr/>
          <p:nvPr/>
        </p:nvGrpSpPr>
        <p:grpSpPr>
          <a:xfrm>
            <a:off x="7745323" y="2065485"/>
            <a:ext cx="287074" cy="158360"/>
            <a:chOff x="7745323" y="2065485"/>
            <a:chExt cx="287074" cy="15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87F089E6-8033-49B2-A466-90E1D9FC88D1}"/>
                    </a:ext>
                  </a:extLst>
                </p14:cNvPr>
                <p14:cNvContentPartPr/>
                <p14:nvPr/>
              </p14:nvContentPartPr>
              <p14:xfrm>
                <a:off x="7745323" y="2065485"/>
                <a:ext cx="131679" cy="15836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87F089E6-8033-49B2-A466-90E1D9FC88D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36329" y="2056487"/>
                  <a:ext cx="149308" cy="1759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87EF48A5-DE24-49CE-8E8E-6F18BE10430E}"/>
                    </a:ext>
                  </a:extLst>
                </p14:cNvPr>
                <p14:cNvContentPartPr/>
                <p14:nvPr/>
              </p14:nvContentPartPr>
              <p14:xfrm>
                <a:off x="8017327" y="2118354"/>
                <a:ext cx="15070" cy="23223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87EF48A5-DE24-49CE-8E8E-6F18BE10430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08357" y="2109283"/>
                  <a:ext cx="32652" cy="4100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FB8195F3-AE2E-408C-AFDA-76C594154FA3}"/>
              </a:ext>
            </a:extLst>
          </p:cNvPr>
          <p:cNvGrpSpPr/>
          <p:nvPr/>
        </p:nvGrpSpPr>
        <p:grpSpPr>
          <a:xfrm>
            <a:off x="8217933" y="2022992"/>
            <a:ext cx="415294" cy="322403"/>
            <a:chOff x="8217933" y="2022992"/>
            <a:chExt cx="415294" cy="32240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0214829B-B17E-46E0-8E4B-A80D4D24C8B3}"/>
                    </a:ext>
                  </a:extLst>
                </p14:cNvPr>
                <p14:cNvContentPartPr/>
                <p14:nvPr/>
              </p14:nvContentPartPr>
              <p14:xfrm>
                <a:off x="8217933" y="2022992"/>
                <a:ext cx="127232" cy="208018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0214829B-B17E-46E0-8E4B-A80D4D24C8B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08948" y="2014010"/>
                  <a:ext cx="144843" cy="2256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1DF63460-7E8D-48EA-8DEF-4DAC57DA7D66}"/>
                    </a:ext>
                  </a:extLst>
                </p14:cNvPr>
                <p14:cNvContentPartPr/>
                <p14:nvPr/>
              </p14:nvContentPartPr>
              <p14:xfrm>
                <a:off x="8504019" y="2024722"/>
                <a:ext cx="129208" cy="320673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1DF63460-7E8D-48EA-8DEF-4DAC57DA7D6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95021" y="2015724"/>
                  <a:ext cx="146844" cy="3383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EF387C99-8A15-463E-A783-A3B3F18E1AAB}"/>
              </a:ext>
            </a:extLst>
          </p:cNvPr>
          <p:cNvGrpSpPr/>
          <p:nvPr/>
        </p:nvGrpSpPr>
        <p:grpSpPr>
          <a:xfrm>
            <a:off x="2028543" y="3088033"/>
            <a:ext cx="1023289" cy="439999"/>
            <a:chOff x="2028543" y="3088033"/>
            <a:chExt cx="1023289" cy="43999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F1C8135A-698D-4392-AED6-50D04993F773}"/>
                    </a:ext>
                  </a:extLst>
                </p14:cNvPr>
                <p14:cNvContentPartPr/>
                <p14:nvPr/>
              </p14:nvContentPartPr>
              <p14:xfrm>
                <a:off x="2035708" y="3252322"/>
                <a:ext cx="50646" cy="27571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F1C8135A-698D-4392-AED6-50D04993F77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026728" y="3243324"/>
                  <a:ext cx="68246" cy="2933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5776C4D7-3AC3-40D2-B269-3AD8EB077950}"/>
                    </a:ext>
                  </a:extLst>
                </p14:cNvPr>
                <p14:cNvContentPartPr/>
                <p14:nvPr/>
              </p14:nvContentPartPr>
              <p14:xfrm>
                <a:off x="2028543" y="3248369"/>
                <a:ext cx="136373" cy="147243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5776C4D7-3AC3-40D2-B269-3AD8EB07795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19547" y="3239369"/>
                  <a:ext cx="154004" cy="1648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D60ED762-C584-4E6A-9C01-3CCE667A48C6}"/>
                    </a:ext>
                  </a:extLst>
                </p14:cNvPr>
                <p14:cNvContentPartPr/>
                <p14:nvPr/>
              </p14:nvContentPartPr>
              <p14:xfrm>
                <a:off x="2291901" y="3184383"/>
                <a:ext cx="123032" cy="281886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D60ED762-C584-4E6A-9C01-3CCE667A48C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282907" y="3175383"/>
                  <a:ext cx="140659" cy="2995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54DA6698-9BF3-479E-815E-43C9972FAC5C}"/>
                    </a:ext>
                  </a:extLst>
                </p14:cNvPr>
                <p14:cNvContentPartPr/>
                <p14:nvPr/>
              </p14:nvContentPartPr>
              <p14:xfrm>
                <a:off x="2462860" y="3194018"/>
                <a:ext cx="187512" cy="231982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54DA6698-9BF3-479E-815E-43C9972FAC5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453862" y="3185026"/>
                  <a:ext cx="205147" cy="2496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BA38FAA7-CB2A-4F1A-9D09-218864164FB2}"/>
                    </a:ext>
                  </a:extLst>
                </p14:cNvPr>
                <p14:cNvContentPartPr/>
                <p14:nvPr/>
              </p14:nvContentPartPr>
              <p14:xfrm>
                <a:off x="2705465" y="3171536"/>
                <a:ext cx="26929" cy="257428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BA38FAA7-CB2A-4F1A-9D09-218864164FB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96367" y="3162548"/>
                  <a:ext cx="44760" cy="2750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77F4B671-4D23-49A5-96F6-49E1E75B2F1C}"/>
                    </a:ext>
                  </a:extLst>
                </p14:cNvPr>
                <p14:cNvContentPartPr/>
                <p14:nvPr/>
              </p14:nvContentPartPr>
              <p14:xfrm>
                <a:off x="2722018" y="3173513"/>
                <a:ext cx="151196" cy="297945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77F4B671-4D23-49A5-96F6-49E1E75B2F1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713018" y="3164517"/>
                  <a:ext cx="168836" cy="3155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BC4A6AC5-8C69-4447-A927-B3BA56C0C747}"/>
                    </a:ext>
                  </a:extLst>
                </p14:cNvPr>
                <p14:cNvContentPartPr/>
                <p14:nvPr/>
              </p14:nvContentPartPr>
              <p14:xfrm>
                <a:off x="2948564" y="3088033"/>
                <a:ext cx="103268" cy="345131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BC4A6AC5-8C69-4447-A927-B3BA56C0C74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939569" y="3079036"/>
                  <a:ext cx="120899" cy="36276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3403760D-650A-4288-943A-09564F3ECC42}"/>
              </a:ext>
            </a:extLst>
          </p:cNvPr>
          <p:cNvGrpSpPr/>
          <p:nvPr/>
        </p:nvGrpSpPr>
        <p:grpSpPr>
          <a:xfrm>
            <a:off x="3458726" y="3127808"/>
            <a:ext cx="135138" cy="80786"/>
            <a:chOff x="3458726" y="3127808"/>
            <a:chExt cx="135138" cy="8078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8C4D7BBE-F1DE-45BF-AF98-648A2A4D54C9}"/>
                    </a:ext>
                  </a:extLst>
                </p14:cNvPr>
                <p14:cNvContentPartPr/>
                <p14:nvPr/>
              </p14:nvContentPartPr>
              <p14:xfrm>
                <a:off x="3458726" y="3127808"/>
                <a:ext cx="90174" cy="12106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8C4D7BBE-F1DE-45BF-AF98-648A2A4D54C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449745" y="3118907"/>
                  <a:ext cx="107778" cy="295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6A6CD29E-E3AE-44FB-B90F-E80132A95405}"/>
                    </a:ext>
                  </a:extLst>
                </p14:cNvPr>
                <p14:cNvContentPartPr/>
                <p14:nvPr/>
              </p14:nvContentPartPr>
              <p14:xfrm>
                <a:off x="3459468" y="3185865"/>
                <a:ext cx="134396" cy="22729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6A6CD29E-E3AE-44FB-B90F-E80132A9540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450484" y="3176986"/>
                  <a:ext cx="152004" cy="401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A644859A-BC12-4B98-B32F-9EB256F626FA}"/>
              </a:ext>
            </a:extLst>
          </p:cNvPr>
          <p:cNvGrpSpPr/>
          <p:nvPr/>
        </p:nvGrpSpPr>
        <p:grpSpPr>
          <a:xfrm>
            <a:off x="3849562" y="2916826"/>
            <a:ext cx="230006" cy="356002"/>
            <a:chOff x="3849562" y="2916826"/>
            <a:chExt cx="230006" cy="35600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14FA2531-337B-4BA2-B75D-CD6CF3FEC6BD}"/>
                    </a:ext>
                  </a:extLst>
                </p14:cNvPr>
                <p14:cNvContentPartPr/>
                <p14:nvPr/>
              </p14:nvContentPartPr>
              <p14:xfrm>
                <a:off x="3849562" y="2976118"/>
                <a:ext cx="116856" cy="185289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14FA2531-337B-4BA2-B75D-CD6CF3FEC6B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40573" y="2967123"/>
                  <a:ext cx="134474" cy="2029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D05E2CF1-028B-4FD8-ACE9-0AE0AE9295DA}"/>
                    </a:ext>
                  </a:extLst>
                </p14:cNvPr>
                <p14:cNvContentPartPr/>
                <p14:nvPr/>
              </p14:nvContentPartPr>
              <p14:xfrm>
                <a:off x="4043498" y="2916826"/>
                <a:ext cx="36070" cy="356002"/>
              </p14:xfrm>
            </p:contentPart>
          </mc:Choice>
          <mc:Fallback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D05E2CF1-028B-4FD8-ACE9-0AE0AE9295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34570" y="2907827"/>
                  <a:ext cx="53569" cy="37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663C0DCF-58E6-4DB6-901B-54D9AE6CA1AF}"/>
              </a:ext>
            </a:extLst>
          </p:cNvPr>
          <p:cNvGrpSpPr/>
          <p:nvPr/>
        </p:nvGrpSpPr>
        <p:grpSpPr>
          <a:xfrm>
            <a:off x="4239410" y="2929178"/>
            <a:ext cx="837258" cy="261134"/>
            <a:chOff x="4239410" y="2929178"/>
            <a:chExt cx="837258" cy="26113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F052F794-F2F4-42CD-9812-7A812E6BF746}"/>
                    </a:ext>
                  </a:extLst>
                </p14:cNvPr>
                <p14:cNvContentPartPr/>
                <p14:nvPr/>
              </p14:nvContentPartPr>
              <p14:xfrm>
                <a:off x="4239410" y="2996129"/>
                <a:ext cx="16305" cy="176395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F052F794-F2F4-42CD-9812-7A812E6BF74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30549" y="2987129"/>
                  <a:ext cx="33673" cy="1940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C9B64331-5B39-48C2-8969-C6275F2D1B80}"/>
                    </a:ext>
                  </a:extLst>
                </p14:cNvPr>
                <p14:cNvContentPartPr/>
                <p14:nvPr/>
              </p14:nvContentPartPr>
              <p14:xfrm>
                <a:off x="4315255" y="3051716"/>
                <a:ext cx="110432" cy="138596"/>
              </p14:xfrm>
            </p:contentPart>
          </mc:Choice>
          <mc:Fallback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C9B64331-5B39-48C2-8969-C6275F2D1B8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06291" y="3042716"/>
                  <a:ext cx="128001" cy="1562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8A87A7D7-9C5E-4F2C-A069-B78761CCB544}"/>
                    </a:ext>
                  </a:extLst>
                </p14:cNvPr>
                <p14:cNvContentPartPr/>
                <p14:nvPr/>
              </p14:nvContentPartPr>
              <p14:xfrm>
                <a:off x="4434581" y="3029481"/>
                <a:ext cx="128467" cy="145761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8A87A7D7-9C5E-4F2C-A069-B78761CCB54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425585" y="3020483"/>
                  <a:ext cx="146100" cy="1633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773B1A20-CC78-45E1-9C01-ABBFFA3853D0}"/>
                    </a:ext>
                  </a:extLst>
                </p14:cNvPr>
                <p14:cNvContentPartPr/>
                <p14:nvPr/>
              </p14:nvContentPartPr>
              <p14:xfrm>
                <a:off x="4594918" y="3024540"/>
                <a:ext cx="87950" cy="142302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773B1A20-CC78-45E1-9C01-ABBFFA3853D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585944" y="3015556"/>
                  <a:ext cx="105540" cy="159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78427754-10B1-4411-9B20-AED8A65CEBDF}"/>
                    </a:ext>
                  </a:extLst>
                </p14:cNvPr>
                <p14:cNvContentPartPr/>
                <p14:nvPr/>
              </p14:nvContentPartPr>
              <p14:xfrm>
                <a:off x="4726843" y="3021576"/>
                <a:ext cx="119573" cy="135631"/>
              </p14:xfrm>
            </p:contentPart>
          </mc:Choice>
          <mc:Fallback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78427754-10B1-4411-9B20-AED8A65CEBD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717839" y="3012582"/>
                  <a:ext cx="137221" cy="1532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A2DE1F4D-983C-469B-B971-E6C906513C4D}"/>
                    </a:ext>
                  </a:extLst>
                </p14:cNvPr>
                <p14:cNvContentPartPr/>
                <p14:nvPr/>
              </p14:nvContentPartPr>
              <p14:xfrm>
                <a:off x="4944002" y="2929178"/>
                <a:ext cx="99562" cy="17788"/>
              </p14:xfrm>
            </p:contentPart>
          </mc:Choice>
          <mc:Fallback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A2DE1F4D-983C-469B-B971-E6C906513C4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935049" y="2920284"/>
                  <a:ext cx="117111" cy="35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A1700E80-8D18-4F0F-B7C4-2FAB779CBADD}"/>
                    </a:ext>
                  </a:extLst>
                </p14:cNvPr>
                <p14:cNvContentPartPr/>
                <p14:nvPr/>
              </p14:nvContentPartPr>
              <p14:xfrm>
                <a:off x="4950919" y="2991930"/>
                <a:ext cx="125749" cy="26187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A1700E80-8D18-4F0F-B7C4-2FAB779CBAD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941937" y="2982962"/>
                  <a:ext cx="143354" cy="4376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5" name="Group 564">
            <a:extLst>
              <a:ext uri="{FF2B5EF4-FFF2-40B4-BE49-F238E27FC236}">
                <a16:creationId xmlns:a16="http://schemas.microsoft.com/office/drawing/2014/main" id="{CB5A4128-0CB0-47B1-8664-1CDB19B44158}"/>
              </a:ext>
            </a:extLst>
          </p:cNvPr>
          <p:cNvGrpSpPr/>
          <p:nvPr/>
        </p:nvGrpSpPr>
        <p:grpSpPr>
          <a:xfrm>
            <a:off x="5293827" y="2739937"/>
            <a:ext cx="766849" cy="359460"/>
            <a:chOff x="5293827" y="2739937"/>
            <a:chExt cx="766849" cy="3594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F3DDF12E-8CE9-44DE-A302-0C4175717C53}"/>
                    </a:ext>
                  </a:extLst>
                </p14:cNvPr>
                <p14:cNvContentPartPr/>
                <p14:nvPr/>
              </p14:nvContentPartPr>
              <p14:xfrm>
                <a:off x="5293827" y="2764395"/>
                <a:ext cx="61516" cy="135137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F3DDF12E-8CE9-44DE-A302-0C4175717C5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284886" y="2755410"/>
                  <a:ext cx="79041" cy="152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9FAC14E3-4BD4-405A-8012-1AECDD70E56C}"/>
                    </a:ext>
                  </a:extLst>
                </p14:cNvPr>
                <p14:cNvContentPartPr/>
                <p14:nvPr/>
              </p14:nvContentPartPr>
              <p14:xfrm>
                <a:off x="5416859" y="2739937"/>
                <a:ext cx="44222" cy="25644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9FAC14E3-4BD4-405A-8012-1AECDD70E56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407871" y="2730945"/>
                  <a:ext cx="61839" cy="2740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47F2E8EE-E826-4881-AA8A-C38F194B932A}"/>
                    </a:ext>
                  </a:extLst>
                </p14:cNvPr>
                <p14:cNvContentPartPr/>
                <p14:nvPr/>
              </p14:nvContentPartPr>
              <p14:xfrm>
                <a:off x="5481093" y="2926708"/>
                <a:ext cx="150208" cy="172689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47F2E8EE-E826-4881-AA8A-C38F194B932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72109" y="2917714"/>
                  <a:ext cx="167816" cy="1903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D7F8BBBD-B597-4942-9AD2-71B141F6A682}"/>
                    </a:ext>
                  </a:extLst>
                </p14:cNvPr>
                <p14:cNvContentPartPr/>
                <p14:nvPr/>
              </p14:nvContentPartPr>
              <p14:xfrm>
                <a:off x="5495916" y="2886438"/>
                <a:ext cx="97585" cy="64975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D7F8BBBD-B597-4942-9AD2-71B141F6A68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486914" y="2877464"/>
                  <a:ext cx="115230" cy="825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35B64CCA-029C-4656-8372-410E04292167}"/>
                    </a:ext>
                  </a:extLst>
                </p14:cNvPr>
                <p14:cNvContentPartPr/>
                <p14:nvPr/>
              </p14:nvContentPartPr>
              <p14:xfrm>
                <a:off x="5640441" y="2914602"/>
                <a:ext cx="115620" cy="112162"/>
              </p14:xfrm>
            </p:contentPart>
          </mc:Choice>
          <mc:Fallback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35B64CCA-029C-4656-8372-410E0429216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631436" y="2905615"/>
                  <a:ext cx="133269" cy="1297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DFEFEC80-C70D-483C-9D73-C5A52391CA9E}"/>
                    </a:ext>
                  </a:extLst>
                </p14:cNvPr>
                <p14:cNvContentPartPr/>
                <p14:nvPr/>
              </p14:nvContentPartPr>
              <p14:xfrm>
                <a:off x="5775331" y="2913614"/>
                <a:ext cx="99315" cy="122044"/>
              </p14:xfrm>
            </p:contentPart>
          </mc:Choice>
          <mc:Fallback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DFEFEC80-C70D-483C-9D73-C5A52391CA9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766335" y="2904614"/>
                  <a:ext cx="116947" cy="1396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4F9077DD-92AF-4420-905E-F9E72A250F9E}"/>
                    </a:ext>
                  </a:extLst>
                </p14:cNvPr>
                <p14:cNvContentPartPr/>
                <p14:nvPr/>
              </p14:nvContentPartPr>
              <p14:xfrm>
                <a:off x="5929739" y="2924237"/>
                <a:ext cx="130937" cy="84245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4F9077DD-92AF-4420-905E-F9E72A250F9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920746" y="2915236"/>
                  <a:ext cx="148563" cy="10188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D56332B-2FF8-44DC-9CD1-885217BCA43C}"/>
              </a:ext>
            </a:extLst>
          </p:cNvPr>
          <p:cNvGrpSpPr/>
          <p:nvPr/>
        </p:nvGrpSpPr>
        <p:grpSpPr>
          <a:xfrm>
            <a:off x="2605409" y="3644641"/>
            <a:ext cx="1452912" cy="469892"/>
            <a:chOff x="2605409" y="3644641"/>
            <a:chExt cx="1452912" cy="46989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D886C64F-F41C-4DA6-AB90-68B72B1C78FF}"/>
                    </a:ext>
                  </a:extLst>
                </p14:cNvPr>
                <p14:cNvContentPartPr/>
                <p14:nvPr/>
              </p14:nvContentPartPr>
              <p14:xfrm>
                <a:off x="2605409" y="3838082"/>
                <a:ext cx="28164" cy="276451"/>
              </p14:xfrm>
            </p:contentPart>
          </mc:Choice>
          <mc:Fallback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D886C64F-F41C-4DA6-AB90-68B72B1C78F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96496" y="3829083"/>
                  <a:ext cx="45633" cy="2940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B83CA0D5-EBF1-477B-A3BC-7538A73E1D7B}"/>
                    </a:ext>
                  </a:extLst>
                </p14:cNvPr>
                <p14:cNvContentPartPr/>
                <p14:nvPr/>
              </p14:nvContentPartPr>
              <p14:xfrm>
                <a:off x="2612821" y="3783484"/>
                <a:ext cx="140325" cy="182818"/>
              </p14:xfrm>
            </p:contentPart>
          </mc:Choice>
          <mc:Fallback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B83CA0D5-EBF1-477B-A3BC-7538A73E1D7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603826" y="3774487"/>
                  <a:ext cx="157956" cy="2004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3AAC8EF7-5D40-4300-9335-569CC3181A8A}"/>
                    </a:ext>
                  </a:extLst>
                </p14:cNvPr>
                <p14:cNvContentPartPr/>
                <p14:nvPr/>
              </p14:nvContentPartPr>
              <p14:xfrm>
                <a:off x="2865555" y="3754332"/>
                <a:ext cx="129702" cy="313509"/>
              </p14:xfrm>
            </p:contentPart>
          </mc:Choice>
          <mc:Fallback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3AAC8EF7-5D40-4300-9335-569CC3181A8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856573" y="3745333"/>
                  <a:ext cx="147307" cy="3311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76D32CF7-9398-453E-B12B-37E5F98F5BA4}"/>
                    </a:ext>
                  </a:extLst>
                </p14:cNvPr>
                <p14:cNvContentPartPr/>
                <p14:nvPr/>
              </p14:nvContentPartPr>
              <p14:xfrm>
                <a:off x="3088149" y="3829929"/>
                <a:ext cx="38046" cy="181830"/>
              </p14:xfrm>
            </p:contentPart>
          </mc:Choice>
          <mc:Fallback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76D32CF7-9398-453E-B12B-37E5F98F5BA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79176" y="3820928"/>
                  <a:ext cx="55633" cy="1994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1446BB47-3756-4B27-A63F-951EE7D479C1}"/>
                    </a:ext>
                  </a:extLst>
                </p14:cNvPr>
                <p14:cNvContentPartPr/>
                <p14:nvPr/>
              </p14:nvContentPartPr>
              <p14:xfrm>
                <a:off x="3024162" y="3829435"/>
                <a:ext cx="198136" cy="12847"/>
              </p14:xfrm>
            </p:contentPart>
          </mc:Choice>
          <mc:Fallback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1446BB47-3756-4B27-A63F-951EE7D479C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015156" y="3820513"/>
                  <a:ext cx="215788" cy="303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A804B7F1-A08F-4D63-B9C9-43A9B9CEE897}"/>
                    </a:ext>
                  </a:extLst>
                </p14:cNvPr>
                <p14:cNvContentPartPr/>
                <p14:nvPr/>
              </p14:nvContentPartPr>
              <p14:xfrm>
                <a:off x="3230698" y="3828447"/>
                <a:ext cx="14576" cy="164537"/>
              </p14:xfrm>
            </p:contentPart>
          </mc:Choice>
          <mc:Fallback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A804B7F1-A08F-4D63-B9C9-43A9B9CEE89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21810" y="3819446"/>
                  <a:ext cx="31996" cy="1821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D908F5A-F305-46D3-AA4E-7669A3613032}"/>
                    </a:ext>
                  </a:extLst>
                </p14:cNvPr>
                <p14:cNvContentPartPr/>
                <p14:nvPr/>
              </p14:nvContentPartPr>
              <p14:xfrm>
                <a:off x="3223039" y="3803495"/>
                <a:ext cx="140078" cy="221606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D908F5A-F305-46D3-AA4E-7669A361303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214037" y="3794516"/>
                  <a:ext cx="157723" cy="2392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FCA3234-2648-4E41-B34E-B78570018BA7}"/>
                    </a:ext>
                  </a:extLst>
                </p14:cNvPr>
                <p14:cNvContentPartPr/>
                <p14:nvPr/>
              </p14:nvContentPartPr>
              <p14:xfrm>
                <a:off x="3477749" y="3644641"/>
                <a:ext cx="53610" cy="431353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FCA3234-2648-4E41-B34E-B78570018BA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468754" y="3635647"/>
                  <a:ext cx="71240" cy="4489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F57942D-FA14-4ACA-AC38-58D6CD602A0B}"/>
                    </a:ext>
                  </a:extLst>
                </p14:cNvPr>
                <p14:cNvContentPartPr/>
                <p14:nvPr/>
              </p14:nvContentPartPr>
              <p14:xfrm>
                <a:off x="3753706" y="3734567"/>
                <a:ext cx="38293" cy="200359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F57942D-FA14-4ACA-AC38-58D6CD602A0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744759" y="3725574"/>
                  <a:ext cx="55829" cy="217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676FE43-5B59-4D3D-9447-2808EE6C1FE2}"/>
                    </a:ext>
                  </a:extLst>
                </p14:cNvPr>
                <p14:cNvContentPartPr/>
                <p14:nvPr/>
              </p14:nvContentPartPr>
              <p14:xfrm>
                <a:off x="3670697" y="3843764"/>
                <a:ext cx="180348" cy="21494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676FE43-5B59-4D3D-9447-2808EE6C1FE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661698" y="3834808"/>
                  <a:ext cx="197987" cy="390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157C304-2C4E-4B0F-8280-5FA569131BC3}"/>
                    </a:ext>
                  </a:extLst>
                </p14:cNvPr>
                <p14:cNvContentPartPr/>
                <p14:nvPr/>
              </p14:nvContentPartPr>
              <p14:xfrm>
                <a:off x="3919725" y="3649088"/>
                <a:ext cx="138596" cy="319932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157C304-2C4E-4B0F-8280-5FA569131BC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10725" y="3640091"/>
                  <a:ext cx="156235" cy="33756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0F3E5FE-5745-4954-A0FC-745576DA3F40}"/>
                  </a:ext>
                </a:extLst>
              </p14:cNvPr>
              <p14:cNvContentPartPr/>
              <p14:nvPr/>
            </p14:nvContentPartPr>
            <p14:xfrm>
              <a:off x="4411605" y="3725674"/>
              <a:ext cx="131926" cy="6176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0F3E5FE-5745-4954-A0FC-745576DA3F4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402618" y="3716592"/>
                <a:ext cx="149540" cy="23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4C5CB43-7692-41A5-B9CA-ABA7BFD56B3B}"/>
                  </a:ext>
                </a:extLst>
              </p14:cNvPr>
              <p14:cNvContentPartPr/>
              <p14:nvPr/>
            </p14:nvContentPartPr>
            <p14:xfrm>
              <a:off x="4377265" y="3838082"/>
              <a:ext cx="175160" cy="18035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4C5CB43-7692-41A5-B9CA-ABA7BFD56B3B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368273" y="3829064"/>
                <a:ext cx="192784" cy="35709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2940522-F7B9-43A4-AB91-6C578B2053FE}"/>
              </a:ext>
            </a:extLst>
          </p:cNvPr>
          <p:cNvGrpSpPr/>
          <p:nvPr/>
        </p:nvGrpSpPr>
        <p:grpSpPr>
          <a:xfrm>
            <a:off x="5110268" y="3081609"/>
            <a:ext cx="2826520" cy="1258730"/>
            <a:chOff x="5110268" y="3081609"/>
            <a:chExt cx="2826520" cy="125873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1385EC6-B5B3-47A2-A196-C850B3900F85}"/>
                    </a:ext>
                  </a:extLst>
                </p14:cNvPr>
                <p14:cNvContentPartPr/>
                <p14:nvPr/>
              </p14:nvContentPartPr>
              <p14:xfrm>
                <a:off x="5110268" y="3504809"/>
                <a:ext cx="48669" cy="314991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1385EC6-B5B3-47A2-A196-C850B3900F8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101321" y="3495809"/>
                  <a:ext cx="66204" cy="332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88BCB93-6C45-4DDA-9A0D-DC210FAAD278}"/>
                    </a:ext>
                  </a:extLst>
                </p14:cNvPr>
                <p14:cNvContentPartPr/>
                <p14:nvPr/>
              </p14:nvContentPartPr>
              <p14:xfrm>
                <a:off x="5130032" y="3461328"/>
                <a:ext cx="120067" cy="180842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88BCB93-6C45-4DDA-9A0D-DC210FAAD27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121045" y="3452340"/>
                  <a:ext cx="137682" cy="1984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990A635-30AD-4A8C-9637-6D7B4164B1B1}"/>
                    </a:ext>
                  </a:extLst>
                </p14:cNvPr>
                <p14:cNvContentPartPr/>
                <p14:nvPr/>
              </p14:nvContentPartPr>
              <p14:xfrm>
                <a:off x="5390178" y="3388942"/>
                <a:ext cx="116114" cy="396024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990A635-30AD-4A8C-9637-6D7B4164B1B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381191" y="3379941"/>
                  <a:ext cx="133729" cy="4136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87676A6-A529-43A0-B1EF-5870C0BB79C0}"/>
                    </a:ext>
                  </a:extLst>
                </p14:cNvPr>
                <p14:cNvContentPartPr/>
                <p14:nvPr/>
              </p14:nvContentPartPr>
              <p14:xfrm>
                <a:off x="5584607" y="3595230"/>
                <a:ext cx="176395" cy="23223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87676A6-A529-43A0-B1EF-5870C0BB79C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575607" y="3586298"/>
                  <a:ext cx="194035" cy="407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B0CFCCB-C4D5-45B8-93B6-126A6134F515}"/>
                    </a:ext>
                  </a:extLst>
                </p14:cNvPr>
                <p14:cNvContentPartPr/>
                <p14:nvPr/>
              </p14:nvContentPartPr>
              <p14:xfrm>
                <a:off x="5650570" y="3512468"/>
                <a:ext cx="10870" cy="192206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B0CFCCB-C4D5-45B8-93B6-126A6134F51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641512" y="3503486"/>
                  <a:ext cx="28624" cy="2098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8A1A9DA-A94C-40C7-98F4-DAFE60368973}"/>
                    </a:ext>
                  </a:extLst>
                </p14:cNvPr>
                <p14:cNvContentPartPr/>
                <p14:nvPr/>
              </p14:nvContentPartPr>
              <p14:xfrm>
                <a:off x="5880576" y="3282216"/>
                <a:ext cx="78810" cy="582548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8A1A9DA-A94C-40C7-98F4-DAFE6036897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871579" y="3273221"/>
                  <a:ext cx="96443" cy="6001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DDE4516-43A6-4FE8-929A-6067D5EAA11B}"/>
                    </a:ext>
                  </a:extLst>
                </p14:cNvPr>
                <p14:cNvContentPartPr/>
                <p14:nvPr/>
              </p14:nvContentPartPr>
              <p14:xfrm>
                <a:off x="6061912" y="3472692"/>
                <a:ext cx="18035" cy="175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DDE4516-43A6-4FE8-929A-6067D5EAA11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052894" y="3463700"/>
                  <a:ext cx="35709" cy="1927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3C51A2-F8D6-4D1E-B298-27AA512A4A41}"/>
                    </a:ext>
                  </a:extLst>
                </p14:cNvPr>
                <p14:cNvContentPartPr/>
                <p14:nvPr/>
              </p14:nvContentPartPr>
              <p14:xfrm>
                <a:off x="6002619" y="3409447"/>
                <a:ext cx="206535" cy="48669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3C51A2-F8D6-4D1E-B298-27AA512A4A4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993639" y="3400434"/>
                  <a:ext cx="224135" cy="663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01A50B5-4390-4C36-8D3B-A1AA85A8DAA5}"/>
                    </a:ext>
                  </a:extLst>
                </p14:cNvPr>
                <p14:cNvContentPartPr/>
                <p14:nvPr/>
              </p14:nvContentPartPr>
              <p14:xfrm>
                <a:off x="6237812" y="3407471"/>
                <a:ext cx="8400" cy="179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01A50B5-4390-4C36-8D3B-A1AA85A8DAA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229062" y="3398485"/>
                  <a:ext cx="25550" cy="196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DA4883A-8964-4C47-8358-3D67B24A7927}"/>
                    </a:ext>
                  </a:extLst>
                </p14:cNvPr>
                <p14:cNvContentPartPr/>
                <p14:nvPr/>
              </p14:nvContentPartPr>
              <p14:xfrm>
                <a:off x="6236577" y="3410682"/>
                <a:ext cx="161572" cy="242852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DA4883A-8964-4C47-8358-3D67B24A792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227581" y="3401687"/>
                  <a:ext cx="179205" cy="2604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66D805C-40F3-4D5C-8E2D-4D20C12DC470}"/>
                    </a:ext>
                  </a:extLst>
                </p14:cNvPr>
                <p14:cNvContentPartPr/>
                <p14:nvPr/>
              </p14:nvContentPartPr>
              <p14:xfrm>
                <a:off x="6480664" y="3203159"/>
                <a:ext cx="129949" cy="446423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66D805C-40F3-4D5C-8E2D-4D20C12DC47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471665" y="3194159"/>
                  <a:ext cx="147588" cy="4640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91F792A-8530-44A9-A371-38442839AF2D}"/>
                    </a:ext>
                  </a:extLst>
                </p14:cNvPr>
                <p14:cNvContentPartPr/>
                <p14:nvPr/>
              </p14:nvContentPartPr>
              <p14:xfrm>
                <a:off x="6965133" y="3282710"/>
                <a:ext cx="15070" cy="289051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91F792A-8530-44A9-A371-38442839AF2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956163" y="3273711"/>
                  <a:ext cx="32652" cy="3066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D444DBC-9260-4781-A74A-CC6FF571E4F1}"/>
                    </a:ext>
                  </a:extLst>
                </p14:cNvPr>
                <p14:cNvContentPartPr/>
                <p14:nvPr/>
              </p14:nvContentPartPr>
              <p14:xfrm>
                <a:off x="6932275" y="3272086"/>
                <a:ext cx="120561" cy="151937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D444DBC-9260-4781-A74A-CC6FF571E4F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923278" y="3263085"/>
                  <a:ext cx="138195" cy="1695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798DC11-E978-4DDA-9D06-122C265494E1}"/>
                    </a:ext>
                  </a:extLst>
                </p14:cNvPr>
                <p14:cNvContentPartPr/>
                <p14:nvPr/>
              </p14:nvContentPartPr>
              <p14:xfrm>
                <a:off x="7135352" y="3152266"/>
                <a:ext cx="276698" cy="371813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798DC11-E978-4DDA-9D06-122C265494E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126357" y="3143268"/>
                  <a:ext cx="294329" cy="3894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85FD375-2D1E-43BC-A782-CAFEAB288278}"/>
                    </a:ext>
                  </a:extLst>
                </p14:cNvPr>
                <p14:cNvContentPartPr/>
                <p14:nvPr/>
              </p14:nvContentPartPr>
              <p14:xfrm>
                <a:off x="7274195" y="3244664"/>
                <a:ext cx="185536" cy="6201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85FD375-2D1E-43BC-A782-CAFEAB28827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265206" y="3235703"/>
                  <a:ext cx="203155" cy="795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E6EAE92-863B-441F-BF38-0A7FE3EC9D0F}"/>
                    </a:ext>
                  </a:extLst>
                </p14:cNvPr>
                <p14:cNvContentPartPr/>
                <p14:nvPr/>
              </p14:nvContentPartPr>
              <p14:xfrm>
                <a:off x="7549658" y="3275298"/>
                <a:ext cx="12600" cy="194924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E6EAE92-863B-441F-BF38-0A7FE3EC9D0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540658" y="3266307"/>
                  <a:ext cx="30240" cy="2125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2967C63-70B8-46CA-B5E4-FB95D86B3894}"/>
                    </a:ext>
                  </a:extLst>
                </p14:cNvPr>
                <p14:cNvContentPartPr/>
                <p14:nvPr/>
              </p14:nvContentPartPr>
              <p14:xfrm>
                <a:off x="7517294" y="3261463"/>
                <a:ext cx="175654" cy="237664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2967C63-70B8-46CA-B5E4-FB95D86B389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508295" y="3252461"/>
                  <a:ext cx="193291" cy="2553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EC6BFD9-73F8-4CA3-A322-D2D1E1D8C056}"/>
                    </a:ext>
                  </a:extLst>
                </p14:cNvPr>
                <p14:cNvContentPartPr/>
                <p14:nvPr/>
              </p14:nvContentPartPr>
              <p14:xfrm>
                <a:off x="7742852" y="3081609"/>
                <a:ext cx="193936" cy="396765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EC6BFD9-73F8-4CA3-A322-D2D1E1D8C05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733857" y="3072608"/>
                  <a:ext cx="211567" cy="4144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6CF0233-8920-4539-BAAC-F9D1E72BFAD1}"/>
                    </a:ext>
                  </a:extLst>
                </p14:cNvPr>
                <p14:cNvContentPartPr/>
                <p14:nvPr/>
              </p14:nvContentPartPr>
              <p14:xfrm>
                <a:off x="5204642" y="3769155"/>
                <a:ext cx="2698547" cy="217653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6CF0233-8920-4539-BAAC-F9D1E72BFAD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95642" y="3760176"/>
                  <a:ext cx="2716187" cy="2352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5718444-9973-4EFA-99F4-7C04DB402B87}"/>
                    </a:ext>
                  </a:extLst>
                </p14:cNvPr>
                <p14:cNvContentPartPr/>
                <p14:nvPr/>
              </p14:nvContentPartPr>
              <p14:xfrm>
                <a:off x="6225707" y="4035724"/>
                <a:ext cx="118832" cy="304615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5718444-9973-4EFA-99F4-7C04DB402B8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216705" y="4026722"/>
                  <a:ext cx="136477" cy="322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CDB32F4-C9EC-4D98-A664-5F9B4240930F}"/>
                    </a:ext>
                  </a:extLst>
                </p14:cNvPr>
                <p14:cNvContentPartPr/>
                <p14:nvPr/>
              </p14:nvContentPartPr>
              <p14:xfrm>
                <a:off x="6544651" y="3954444"/>
                <a:ext cx="90915" cy="321414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CDB32F4-C9EC-4D98-A664-5F9B4240930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535667" y="3945446"/>
                  <a:ext cx="108523" cy="339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108695-1D8F-4094-8669-67226D052B17}"/>
                    </a:ext>
                  </a:extLst>
                </p14:cNvPr>
                <p14:cNvContentPartPr/>
                <p14:nvPr/>
              </p14:nvContentPartPr>
              <p14:xfrm>
                <a:off x="6839631" y="4016207"/>
                <a:ext cx="22235" cy="2137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108695-1D8F-4094-8669-67226D052B1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830665" y="4007213"/>
                  <a:ext cx="39808" cy="2313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08BCD19-B220-4FB9-B738-35B8B0969A9A}"/>
                    </a:ext>
                  </a:extLst>
                </p14:cNvPr>
                <p14:cNvContentPartPr/>
                <p14:nvPr/>
              </p14:nvContentPartPr>
              <p14:xfrm>
                <a:off x="6778362" y="4096745"/>
                <a:ext cx="172689" cy="33352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08BCD19-B220-4FB9-B738-35B8B0969A9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769368" y="4087779"/>
                  <a:ext cx="190318" cy="509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96E8033-DB1A-4AF9-8A3B-4F52E7033153}"/>
                    </a:ext>
                  </a:extLst>
                </p14:cNvPr>
                <p14:cNvContentPartPr/>
                <p14:nvPr/>
              </p14:nvContentPartPr>
              <p14:xfrm>
                <a:off x="6997250" y="3932209"/>
                <a:ext cx="148231" cy="347602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96E8033-DB1A-4AF9-8A3B-4F52E703315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988255" y="3923213"/>
                  <a:ext cx="165860" cy="36523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924B531-8CE6-4002-BCD8-8D63C71D2B2F}"/>
                  </a:ext>
                </a:extLst>
              </p14:cNvPr>
              <p14:cNvContentPartPr/>
              <p14:nvPr/>
            </p14:nvContentPartPr>
            <p14:xfrm>
              <a:off x="6799608" y="3069010"/>
              <a:ext cx="1141874" cy="604783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924B531-8CE6-4002-BCD8-8D63C71D2B2F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745610" y="2961013"/>
                <a:ext cx="1249510" cy="820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0A21927-94B5-4410-BDBC-4CB5F4BCF66A}"/>
                  </a:ext>
                </a:extLst>
              </p14:cNvPr>
              <p14:cNvContentPartPr/>
              <p14:nvPr/>
            </p14:nvContentPartPr>
            <p14:xfrm>
              <a:off x="1941334" y="3045046"/>
              <a:ext cx="1181155" cy="511644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0A21927-94B5-4410-BDBC-4CB5F4BCF66A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887334" y="2937104"/>
                <a:ext cx="1288795" cy="727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1FD77BE-B1BF-45B0-9EB8-B7B0FADA00EB}"/>
                  </a:ext>
                </a:extLst>
              </p14:cNvPr>
              <p14:cNvContentPartPr/>
              <p14:nvPr/>
            </p14:nvContentPartPr>
            <p14:xfrm>
              <a:off x="4966978" y="3313838"/>
              <a:ext cx="1692058" cy="594901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1FD77BE-B1BF-45B0-9EB8-B7B0FADA00EB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4912976" y="3205936"/>
                <a:ext cx="1799702" cy="810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DD243E6-CD1C-4B2F-A06A-7E75FAAC5025}"/>
                  </a:ext>
                </a:extLst>
              </p14:cNvPr>
              <p14:cNvContentPartPr/>
              <p14:nvPr/>
            </p14:nvContentPartPr>
            <p14:xfrm>
              <a:off x="1736034" y="2227551"/>
              <a:ext cx="3098771" cy="639864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DD243E6-CD1C-4B2F-A06A-7E75FAAC5025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682036" y="2119587"/>
                <a:ext cx="3206407" cy="855431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3F83E01C-2E2F-43BD-80AC-D173DCE00171}"/>
              </a:ext>
            </a:extLst>
          </p:cNvPr>
          <p:cNvGrpSpPr/>
          <p:nvPr/>
        </p:nvGrpSpPr>
        <p:grpSpPr>
          <a:xfrm>
            <a:off x="7404391" y="3922821"/>
            <a:ext cx="609230" cy="452846"/>
            <a:chOff x="7404391" y="3922821"/>
            <a:chExt cx="609230" cy="45284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63E6B7-E79E-4D1E-94CF-B0771A684333}"/>
                    </a:ext>
                  </a:extLst>
                </p14:cNvPr>
                <p14:cNvContentPartPr/>
                <p14:nvPr/>
              </p14:nvContentPartPr>
              <p14:xfrm>
                <a:off x="7449355" y="4097981"/>
                <a:ext cx="192206" cy="16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63E6B7-E79E-4D1E-94CF-B0771A68433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440357" y="4088851"/>
                  <a:ext cx="209843" cy="346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6307FA-1E3E-4D1F-9C89-9030F855C813}"/>
                    </a:ext>
                  </a:extLst>
                </p14:cNvPr>
                <p14:cNvContentPartPr/>
                <p14:nvPr/>
              </p14:nvContentPartPr>
              <p14:xfrm>
                <a:off x="7404391" y="4185437"/>
                <a:ext cx="228276" cy="39528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6307FA-1E3E-4D1F-9C89-9030F855C81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395390" y="4176453"/>
                  <a:ext cx="245919" cy="571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EB058C5-B53B-4260-8B3E-C232B8A215BD}"/>
                    </a:ext>
                  </a:extLst>
                </p14:cNvPr>
                <p14:cNvContentPartPr/>
                <p14:nvPr/>
              </p14:nvContentPartPr>
              <p14:xfrm>
                <a:off x="7819685" y="3922821"/>
                <a:ext cx="193936" cy="248534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EB058C5-B53B-4260-8B3E-C232B8A215B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810690" y="3913829"/>
                  <a:ext cx="211567" cy="266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95E08E9-05DF-4103-A206-A8C909ECB339}"/>
                    </a:ext>
                  </a:extLst>
                </p14:cNvPr>
                <p14:cNvContentPartPr/>
                <p14:nvPr/>
              </p14:nvContentPartPr>
              <p14:xfrm>
                <a:off x="7818697" y="4326504"/>
                <a:ext cx="86221" cy="49163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95E08E9-05DF-4103-A206-A8C909ECB33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809716" y="4317533"/>
                  <a:ext cx="103824" cy="6674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524D34A-46B2-4AF8-BFA1-0FBCB9DC6DEC}"/>
                  </a:ext>
                </a:extLst>
              </p14:cNvPr>
              <p14:cNvContentPartPr/>
              <p14:nvPr/>
            </p14:nvContentPartPr>
            <p14:xfrm>
              <a:off x="2124916" y="5376989"/>
              <a:ext cx="19208" cy="16087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524D34A-46B2-4AF8-BFA1-0FBCB9DC6DEC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116023" y="5368052"/>
                <a:ext cx="36637" cy="33604"/>
              </a:xfrm>
              <a:prstGeom prst="rect">
                <a:avLst/>
              </a:prstGeom>
            </p:spPr>
          </p:pic>
        </mc:Fallback>
      </mc:AlternateContent>
      <p:grpSp>
        <p:nvGrpSpPr>
          <p:cNvPr id="449" name="Group 448">
            <a:extLst>
              <a:ext uri="{FF2B5EF4-FFF2-40B4-BE49-F238E27FC236}">
                <a16:creationId xmlns:a16="http://schemas.microsoft.com/office/drawing/2014/main" id="{268396B4-023F-4E63-BA95-E903315C01CB}"/>
              </a:ext>
            </a:extLst>
          </p:cNvPr>
          <p:cNvGrpSpPr/>
          <p:nvPr/>
        </p:nvGrpSpPr>
        <p:grpSpPr>
          <a:xfrm>
            <a:off x="1103760" y="4797621"/>
            <a:ext cx="656200" cy="356793"/>
            <a:chOff x="1103760" y="4797621"/>
            <a:chExt cx="656200" cy="35679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39D8B18-C700-4DAF-90B4-98CD59291DE5}"/>
                    </a:ext>
                  </a:extLst>
                </p14:cNvPr>
                <p14:cNvContentPartPr/>
                <p14:nvPr/>
              </p14:nvContentPartPr>
              <p14:xfrm>
                <a:off x="1113364" y="4843721"/>
                <a:ext cx="18248" cy="278519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39D8B18-C700-4DAF-90B4-98CD59291DE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04240" y="4834725"/>
                  <a:ext cx="36131" cy="2961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0DBC604-1CCC-4F0A-820D-1D6CAC16E300}"/>
                    </a:ext>
                  </a:extLst>
                </p14:cNvPr>
                <p14:cNvContentPartPr/>
                <p14:nvPr/>
              </p14:nvContentPartPr>
              <p14:xfrm>
                <a:off x="1103760" y="4797621"/>
                <a:ext cx="115970" cy="121492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0DBC604-1CCC-4F0A-820D-1D6CAC16E30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94756" y="4788635"/>
                  <a:ext cx="133618" cy="1391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9B6EE24-2951-4398-BC84-189F2144FA78}"/>
                    </a:ext>
                  </a:extLst>
                </p14:cNvPr>
                <p14:cNvContentPartPr/>
                <p14:nvPr/>
              </p14:nvContentPartPr>
              <p14:xfrm>
                <a:off x="1296562" y="4830275"/>
                <a:ext cx="75872" cy="260751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9B6EE24-2951-4398-BC84-189F2144FA7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287572" y="4821284"/>
                  <a:ext cx="93492" cy="2783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43AFDD0-D258-4F51-A825-FFDF7582512D}"/>
                    </a:ext>
                  </a:extLst>
                </p14:cNvPr>
                <p14:cNvContentPartPr/>
                <p14:nvPr/>
              </p14:nvContentPartPr>
              <p14:xfrm>
                <a:off x="1506171" y="4893902"/>
                <a:ext cx="17287" cy="173354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43AFDD0-D258-4F51-A825-FFDF7582512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497167" y="4884911"/>
                  <a:ext cx="34934" cy="1909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DC27181-41DF-439D-8F59-D5A9F36FE1FF}"/>
                    </a:ext>
                  </a:extLst>
                </p14:cNvPr>
                <p14:cNvContentPartPr/>
                <p14:nvPr/>
              </p14:nvContentPartPr>
              <p14:xfrm>
                <a:off x="1448067" y="4827394"/>
                <a:ext cx="311893" cy="3270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DC27181-41DF-439D-8F59-D5A9F36FE1F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439063" y="4818390"/>
                  <a:ext cx="329541" cy="34466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147E806D-C5BF-4B02-8A34-E9281BC1C3C0}"/>
                  </a:ext>
                </a:extLst>
              </p14:cNvPr>
              <p14:cNvContentPartPr/>
              <p14:nvPr/>
            </p14:nvContentPartPr>
            <p14:xfrm>
              <a:off x="1921069" y="4998827"/>
              <a:ext cx="112368" cy="93640"/>
            </p14:xfrm>
          </p:contentPart>
        </mc:Choice>
        <mc:Fallback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147E806D-C5BF-4B02-8A34-E9281BC1C3C0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912065" y="4989823"/>
                <a:ext cx="130016" cy="111288"/>
              </a:xfrm>
              <a:prstGeom prst="rect">
                <a:avLst/>
              </a:prstGeom>
            </p:spPr>
          </p:pic>
        </mc:Fallback>
      </mc:AlternateContent>
      <p:grpSp>
        <p:nvGrpSpPr>
          <p:cNvPr id="459" name="Group 458">
            <a:extLst>
              <a:ext uri="{FF2B5EF4-FFF2-40B4-BE49-F238E27FC236}">
                <a16:creationId xmlns:a16="http://schemas.microsoft.com/office/drawing/2014/main" id="{787B5DB5-2700-4A9B-B180-D869564FC3B9}"/>
              </a:ext>
            </a:extLst>
          </p:cNvPr>
          <p:cNvGrpSpPr/>
          <p:nvPr/>
        </p:nvGrpSpPr>
        <p:grpSpPr>
          <a:xfrm>
            <a:off x="2271378" y="4800983"/>
            <a:ext cx="162309" cy="276117"/>
            <a:chOff x="2271378" y="4800983"/>
            <a:chExt cx="162309" cy="27611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AB0F7131-6A5C-471C-A0E9-4234561C553B}"/>
                    </a:ext>
                  </a:extLst>
                </p14:cNvPr>
                <p14:cNvContentPartPr/>
                <p14:nvPr/>
              </p14:nvContentPartPr>
              <p14:xfrm>
                <a:off x="2316998" y="4833396"/>
                <a:ext cx="14646" cy="243704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AB0F7131-6A5C-471C-A0E9-4234561C553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308068" y="4824397"/>
                  <a:ext cx="32150" cy="2613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29D5C777-D204-4637-91C1-6132DD042AAE}"/>
                    </a:ext>
                  </a:extLst>
                </p14:cNvPr>
                <p14:cNvContentPartPr/>
                <p14:nvPr/>
              </p14:nvContentPartPr>
              <p14:xfrm>
                <a:off x="2271378" y="4800983"/>
                <a:ext cx="162309" cy="148383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29D5C777-D204-4637-91C1-6132DD042AA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262381" y="4792001"/>
                  <a:ext cx="179943" cy="1659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B023D5DA-5A91-4AA8-8F1C-C6CEC3EB5FE7}"/>
              </a:ext>
            </a:extLst>
          </p:cNvPr>
          <p:cNvGrpSpPr/>
          <p:nvPr/>
        </p:nvGrpSpPr>
        <p:grpSpPr>
          <a:xfrm>
            <a:off x="2583512" y="4723189"/>
            <a:ext cx="328700" cy="357273"/>
            <a:chOff x="2583512" y="4723189"/>
            <a:chExt cx="328700" cy="35727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62F1A2E3-2CC5-482F-890A-EACA52146BAB}"/>
                    </a:ext>
                  </a:extLst>
                </p14:cNvPr>
                <p14:cNvContentPartPr/>
                <p14:nvPr/>
              </p14:nvContentPartPr>
              <p14:xfrm>
                <a:off x="2583512" y="4723189"/>
                <a:ext cx="78273" cy="338065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62F1A2E3-2CC5-482F-890A-EACA52146BA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74536" y="4714188"/>
                  <a:ext cx="95866" cy="355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8773FB12-701F-4F72-893C-1A7E7A5CCB6A}"/>
                    </a:ext>
                  </a:extLst>
                </p14:cNvPr>
                <p14:cNvContentPartPr/>
                <p14:nvPr/>
              </p14:nvContentPartPr>
              <p14:xfrm>
                <a:off x="2752784" y="4946245"/>
                <a:ext cx="159428" cy="2401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8773FB12-701F-4F72-893C-1A7E7A5CCB6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743807" y="4937286"/>
                  <a:ext cx="177023" cy="415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E06E80E0-830A-48DC-AC98-E91DEC467552}"/>
                    </a:ext>
                  </a:extLst>
                </p14:cNvPr>
                <p14:cNvContentPartPr/>
                <p14:nvPr/>
              </p14:nvContentPartPr>
              <p14:xfrm>
                <a:off x="2842583" y="4867971"/>
                <a:ext cx="8163" cy="212491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E06E80E0-830A-48DC-AC98-E91DEC46755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833710" y="4858982"/>
                  <a:ext cx="25554" cy="23010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E37E62A8-0268-47F0-9A7E-ECCFCDC95F41}"/>
              </a:ext>
            </a:extLst>
          </p:cNvPr>
          <p:cNvGrpSpPr/>
          <p:nvPr/>
        </p:nvGrpSpPr>
        <p:grpSpPr>
          <a:xfrm>
            <a:off x="531595" y="4394969"/>
            <a:ext cx="1403159" cy="306611"/>
            <a:chOff x="531595" y="4394969"/>
            <a:chExt cx="1403159" cy="30661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B5720527-68FA-4EC5-A622-0FC648718045}"/>
                    </a:ext>
                  </a:extLst>
                </p14:cNvPr>
                <p14:cNvContentPartPr/>
                <p14:nvPr/>
              </p14:nvContentPartPr>
              <p14:xfrm>
                <a:off x="634119" y="4443470"/>
                <a:ext cx="22570" cy="202647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B5720527-68FA-4EC5-A622-0FC64871804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25163" y="4434487"/>
                  <a:ext cx="40124" cy="2202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4D85902C-77A3-4139-9D22-FC624C8DA2C9}"/>
                    </a:ext>
                  </a:extLst>
                </p14:cNvPr>
                <p14:cNvContentPartPr/>
                <p14:nvPr/>
              </p14:nvContentPartPr>
              <p14:xfrm>
                <a:off x="531595" y="4438187"/>
                <a:ext cx="188961" cy="4730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4D85902C-77A3-4139-9D22-FC624C8DA2C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22597" y="4429229"/>
                  <a:ext cx="206597" cy="648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4B98422C-05CB-43E6-8D9C-CD7CC6E5DF71}"/>
                    </a:ext>
                  </a:extLst>
                </p14:cNvPr>
                <p14:cNvContentPartPr/>
                <p14:nvPr/>
              </p14:nvContentPartPr>
              <p14:xfrm>
                <a:off x="705189" y="4516461"/>
                <a:ext cx="106125" cy="122933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4B98422C-05CB-43E6-8D9C-CD7CC6E5DF7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96195" y="4507475"/>
                  <a:ext cx="123753" cy="1405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DDA391F6-7FD1-4B00-AD73-616F0980435D}"/>
                    </a:ext>
                  </a:extLst>
                </p14:cNvPr>
                <p14:cNvContentPartPr/>
                <p14:nvPr/>
              </p14:nvContentPartPr>
              <p14:xfrm>
                <a:off x="821639" y="4441549"/>
                <a:ext cx="97482" cy="173834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DDA391F6-7FD1-4B00-AD73-616F0980435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12679" y="4432551"/>
                  <a:ext cx="115043" cy="191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25C4DAF7-2F7E-4BF4-A8D3-C6321E8A87EE}"/>
                    </a:ext>
                  </a:extLst>
                </p14:cNvPr>
                <p14:cNvContentPartPr/>
                <p14:nvPr/>
              </p14:nvContentPartPr>
              <p14:xfrm>
                <a:off x="928245" y="4412737"/>
                <a:ext cx="194003" cy="230018"/>
              </p14:xfrm>
            </p:contentPart>
          </mc:Choice>
          <mc:Fallback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25C4DAF7-2F7E-4BF4-A8D3-C6321E8A87E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19247" y="4403752"/>
                  <a:ext cx="211640" cy="2476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911990DA-F194-4783-B751-651CDC212A92}"/>
                    </a:ext>
                  </a:extLst>
                </p14:cNvPr>
                <p14:cNvContentPartPr/>
                <p14:nvPr/>
              </p14:nvContentPartPr>
              <p14:xfrm>
                <a:off x="1304485" y="4412737"/>
                <a:ext cx="93160" cy="196164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911990DA-F194-4783-B751-651CDC212A9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295493" y="4403755"/>
                  <a:ext cx="110785" cy="2137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05894358-2ABC-44D5-B48B-60C324EF3061}"/>
                    </a:ext>
                  </a:extLst>
                </p14:cNvPr>
                <p14:cNvContentPartPr/>
                <p14:nvPr/>
              </p14:nvContentPartPr>
              <p14:xfrm>
                <a:off x="1423336" y="4489089"/>
                <a:ext cx="76113" cy="123173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05894358-2ABC-44D5-B48B-60C324EF306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414360" y="4480085"/>
                  <a:ext cx="93705" cy="1408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58C5A333-F6F4-4BB8-9BFE-09846A4EF4D0}"/>
                    </a:ext>
                  </a:extLst>
                </p14:cNvPr>
                <p14:cNvContentPartPr/>
                <p14:nvPr/>
              </p14:nvContentPartPr>
              <p14:xfrm>
                <a:off x="1507612" y="4505416"/>
                <a:ext cx="111888" cy="113088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58C5A333-F6F4-4BB8-9BFE-09846A4EF4D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498618" y="4496412"/>
                  <a:ext cx="129517" cy="1307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062705BD-4C32-419F-8A7E-823025ED340A}"/>
                    </a:ext>
                  </a:extLst>
                </p14:cNvPr>
                <p14:cNvContentPartPr/>
                <p14:nvPr/>
              </p14:nvContentPartPr>
              <p14:xfrm>
                <a:off x="1656236" y="4394969"/>
                <a:ext cx="156547" cy="213691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062705BD-4C32-419F-8A7E-823025ED340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647239" y="4385975"/>
                  <a:ext cx="174181" cy="2313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0253755F-6615-4FB7-900B-750DF1500561}"/>
                    </a:ext>
                  </a:extLst>
                </p14:cNvPr>
                <p14:cNvContentPartPr/>
                <p14:nvPr/>
              </p14:nvContentPartPr>
              <p14:xfrm>
                <a:off x="602905" y="4631470"/>
                <a:ext cx="1331849" cy="7011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0253755F-6615-4FB7-900B-750DF150056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93906" y="4622482"/>
                  <a:ext cx="1349487" cy="8772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F7F8B88E-DFF9-4842-B3F9-B22BF70617B3}"/>
              </a:ext>
            </a:extLst>
          </p:cNvPr>
          <p:cNvGrpSpPr/>
          <p:nvPr/>
        </p:nvGrpSpPr>
        <p:grpSpPr>
          <a:xfrm>
            <a:off x="3159518" y="4673728"/>
            <a:ext cx="539991" cy="443950"/>
            <a:chOff x="3159518" y="4673728"/>
            <a:chExt cx="539991" cy="44395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73A8D9FB-08E3-4E7D-BC34-55EB4CA97DA6}"/>
                    </a:ext>
                  </a:extLst>
                </p14:cNvPr>
                <p14:cNvContentPartPr/>
                <p14:nvPr/>
              </p14:nvContentPartPr>
              <p14:xfrm>
                <a:off x="3248836" y="4850204"/>
                <a:ext cx="25931" cy="18800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73A8D9FB-08E3-4E7D-BC34-55EB4CA97DA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239832" y="4841217"/>
                  <a:ext cx="43578" cy="2056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502B69D4-3D89-4DCB-9F57-B09AC2269E07}"/>
                    </a:ext>
                  </a:extLst>
                </p14:cNvPr>
                <p14:cNvContentPartPr/>
                <p14:nvPr/>
              </p14:nvContentPartPr>
              <p14:xfrm>
                <a:off x="3159518" y="4805785"/>
                <a:ext cx="204567" cy="19688"/>
              </p14:xfrm>
            </p:contentPart>
          </mc:Choice>
          <mc:Fallback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502B69D4-3D89-4DCB-9F57-B09AC2269E0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150530" y="4796836"/>
                  <a:ext cx="222183" cy="372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C52B1778-E07D-4FCB-BDD3-8FD720ADF6ED}"/>
                    </a:ext>
                  </a:extLst>
                </p14:cNvPr>
                <p14:cNvContentPartPr/>
                <p14:nvPr/>
              </p14:nvContentPartPr>
              <p14:xfrm>
                <a:off x="3372729" y="4822352"/>
                <a:ext cx="20649" cy="174074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C52B1778-E07D-4FCB-BDD3-8FD720ADF6E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363829" y="4813361"/>
                  <a:ext cx="38094" cy="1916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35C6FCFD-947A-4F4D-9307-840B0B9527F6}"/>
                    </a:ext>
                  </a:extLst>
                </p14:cNvPr>
                <p14:cNvContentPartPr/>
                <p14:nvPr/>
              </p14:nvContentPartPr>
              <p14:xfrm>
                <a:off x="3368888" y="4846122"/>
                <a:ext cx="160148" cy="208169"/>
              </p14:xfrm>
            </p:contentPart>
          </mc:Choice>
          <mc:Fallback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35C6FCFD-947A-4F4D-9307-840B0B9527F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359891" y="4837134"/>
                  <a:ext cx="177782" cy="2257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46B470D1-EFB6-4235-AAC7-B014B1F38759}"/>
                    </a:ext>
                  </a:extLst>
                </p14:cNvPr>
                <p14:cNvContentPartPr/>
                <p14:nvPr/>
              </p14:nvContentPartPr>
              <p14:xfrm>
                <a:off x="3542962" y="4673728"/>
                <a:ext cx="156547" cy="44395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46B470D1-EFB6-4235-AAC7-B014B1F3875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533965" y="4664734"/>
                  <a:ext cx="174181" cy="46157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524" name="Ink 523">
                <a:extLst>
                  <a:ext uri="{FF2B5EF4-FFF2-40B4-BE49-F238E27FC236}">
                    <a16:creationId xmlns:a16="http://schemas.microsoft.com/office/drawing/2014/main" id="{BBB742CA-9AA7-48D6-A014-7B7A0B45C298}"/>
                  </a:ext>
                </a:extLst>
              </p14:cNvPr>
              <p14:cNvContentPartPr/>
              <p14:nvPr/>
            </p14:nvContentPartPr>
            <p14:xfrm>
              <a:off x="3027702" y="5078301"/>
              <a:ext cx="51622" cy="123173"/>
            </p14:xfrm>
          </p:contentPart>
        </mc:Choice>
        <mc:Fallback>
          <p:pic>
            <p:nvPicPr>
              <p:cNvPr id="524" name="Ink 523">
                <a:extLst>
                  <a:ext uri="{FF2B5EF4-FFF2-40B4-BE49-F238E27FC236}">
                    <a16:creationId xmlns:a16="http://schemas.microsoft.com/office/drawing/2014/main" id="{BBB742CA-9AA7-48D6-A014-7B7A0B45C298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3018740" y="5069297"/>
                <a:ext cx="69188" cy="1408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538" name="Ink 537">
                <a:extLst>
                  <a:ext uri="{FF2B5EF4-FFF2-40B4-BE49-F238E27FC236}">
                    <a16:creationId xmlns:a16="http://schemas.microsoft.com/office/drawing/2014/main" id="{8E47A398-5FC7-46EB-A9E2-BE3D5BB7612F}"/>
                  </a:ext>
                </a:extLst>
              </p14:cNvPr>
              <p14:cNvContentPartPr/>
              <p14:nvPr/>
            </p14:nvContentPartPr>
            <p14:xfrm>
              <a:off x="2121074" y="5393316"/>
              <a:ext cx="139500" cy="10324"/>
            </p14:xfrm>
          </p:contentPart>
        </mc:Choice>
        <mc:Fallback>
          <p:pic>
            <p:nvPicPr>
              <p:cNvPr id="538" name="Ink 537">
                <a:extLst>
                  <a:ext uri="{FF2B5EF4-FFF2-40B4-BE49-F238E27FC236}">
                    <a16:creationId xmlns:a16="http://schemas.microsoft.com/office/drawing/2014/main" id="{8E47A398-5FC7-46EB-A9E2-BE3D5BB7612F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2112086" y="5384416"/>
                <a:ext cx="157117" cy="27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539" name="Ink 538">
                <a:extLst>
                  <a:ext uri="{FF2B5EF4-FFF2-40B4-BE49-F238E27FC236}">
                    <a16:creationId xmlns:a16="http://schemas.microsoft.com/office/drawing/2014/main" id="{7C886C26-CE5D-43A5-AB1A-74E2BE618921}"/>
                  </a:ext>
                </a:extLst>
              </p14:cNvPr>
              <p14:cNvContentPartPr/>
              <p14:nvPr/>
            </p14:nvContentPartPr>
            <p14:xfrm>
              <a:off x="2084819" y="5523211"/>
              <a:ext cx="151505" cy="23530"/>
            </p14:xfrm>
          </p:contentPart>
        </mc:Choice>
        <mc:Fallback>
          <p:pic>
            <p:nvPicPr>
              <p:cNvPr id="539" name="Ink 538">
                <a:extLst>
                  <a:ext uri="{FF2B5EF4-FFF2-40B4-BE49-F238E27FC236}">
                    <a16:creationId xmlns:a16="http://schemas.microsoft.com/office/drawing/2014/main" id="{7C886C26-CE5D-43A5-AB1A-74E2BE618921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2075822" y="5514298"/>
                <a:ext cx="169139" cy="409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540" name="Ink 539">
                <a:extLst>
                  <a:ext uri="{FF2B5EF4-FFF2-40B4-BE49-F238E27FC236}">
                    <a16:creationId xmlns:a16="http://schemas.microsoft.com/office/drawing/2014/main" id="{2C2D234A-795E-411E-B24C-3E0085AF39DF}"/>
                  </a:ext>
                </a:extLst>
              </p14:cNvPr>
              <p14:cNvContentPartPr/>
              <p14:nvPr/>
            </p14:nvContentPartPr>
            <p14:xfrm>
              <a:off x="2402715" y="5425490"/>
              <a:ext cx="8884" cy="184399"/>
            </p14:xfrm>
          </p:contentPart>
        </mc:Choice>
        <mc:Fallback>
          <p:pic>
            <p:nvPicPr>
              <p:cNvPr id="540" name="Ink 539">
                <a:extLst>
                  <a:ext uri="{FF2B5EF4-FFF2-40B4-BE49-F238E27FC236}">
                    <a16:creationId xmlns:a16="http://schemas.microsoft.com/office/drawing/2014/main" id="{2C2D234A-795E-411E-B24C-3E0085AF39DF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2393831" y="5416504"/>
                <a:ext cx="26297" cy="202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541" name="Ink 540">
                <a:extLst>
                  <a:ext uri="{FF2B5EF4-FFF2-40B4-BE49-F238E27FC236}">
                    <a16:creationId xmlns:a16="http://schemas.microsoft.com/office/drawing/2014/main" id="{527D8C2B-790D-46A9-AC61-480F638D0FE9}"/>
                  </a:ext>
                </a:extLst>
              </p14:cNvPr>
              <p14:cNvContentPartPr/>
              <p14:nvPr/>
            </p14:nvContentPartPr>
            <p14:xfrm>
              <a:off x="2399113" y="5374108"/>
              <a:ext cx="94360" cy="153185"/>
            </p14:xfrm>
          </p:contentPart>
        </mc:Choice>
        <mc:Fallback>
          <p:pic>
            <p:nvPicPr>
              <p:cNvPr id="541" name="Ink 540">
                <a:extLst>
                  <a:ext uri="{FF2B5EF4-FFF2-40B4-BE49-F238E27FC236}">
                    <a16:creationId xmlns:a16="http://schemas.microsoft.com/office/drawing/2014/main" id="{527D8C2B-790D-46A9-AC61-480F638D0FE9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2390109" y="5365118"/>
                <a:ext cx="112007" cy="170805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514404AA-8F43-4544-9C5D-B392CDCE3DFA}"/>
              </a:ext>
            </a:extLst>
          </p:cNvPr>
          <p:cNvGrpSpPr/>
          <p:nvPr/>
        </p:nvGrpSpPr>
        <p:grpSpPr>
          <a:xfrm>
            <a:off x="2631052" y="5306159"/>
            <a:ext cx="1125841" cy="443229"/>
            <a:chOff x="2631052" y="5306159"/>
            <a:chExt cx="1125841" cy="44322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3B784851-D04C-46CD-8E76-AA57A5158A2C}"/>
                    </a:ext>
                  </a:extLst>
                </p14:cNvPr>
                <p14:cNvContentPartPr/>
                <p14:nvPr/>
              </p14:nvContentPartPr>
              <p14:xfrm>
                <a:off x="2631052" y="5306159"/>
                <a:ext cx="99162" cy="354151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3B784851-D04C-46CD-8E76-AA57A5158A2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622070" y="5297170"/>
                  <a:ext cx="116767" cy="3717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46DE4A3B-CD6E-48DD-BC2E-1667BBAFD12A}"/>
                    </a:ext>
                  </a:extLst>
                </p14:cNvPr>
                <p14:cNvContentPartPr/>
                <p14:nvPr/>
              </p14:nvContentPartPr>
              <p14:xfrm>
                <a:off x="2829617" y="5532575"/>
                <a:ext cx="173114" cy="13686"/>
              </p14:xfrm>
            </p:contentPart>
          </mc:Choice>
          <mc:Fallback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46DE4A3B-CD6E-48DD-BC2E-1667BBAFD12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820638" y="5523802"/>
                  <a:ext cx="190713" cy="308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CA592A1-C30E-4B08-977E-C4248E27B569}"/>
                    </a:ext>
                  </a:extLst>
                </p14:cNvPr>
                <p14:cNvContentPartPr/>
                <p14:nvPr/>
              </p14:nvContentPartPr>
              <p14:xfrm>
                <a:off x="2879799" y="5431972"/>
                <a:ext cx="43459" cy="201686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CA592A1-C30E-4B08-977E-C4248E27B56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870893" y="5422984"/>
                  <a:ext cx="60914" cy="2193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9D4BA3A-D9DB-4702-A3ED-D8C78655441C}"/>
                    </a:ext>
                  </a:extLst>
                </p14:cNvPr>
                <p14:cNvContentPartPr/>
                <p14:nvPr/>
              </p14:nvContentPartPr>
              <p14:xfrm>
                <a:off x="3280770" y="5443257"/>
                <a:ext cx="27372" cy="165431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9D4BA3A-D9DB-4702-A3ED-D8C78655441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271766" y="5434286"/>
                  <a:ext cx="45020" cy="1830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8717488-07F1-4B61-BD3C-9DDFBCE66754}"/>
                    </a:ext>
                  </a:extLst>
                </p14:cNvPr>
                <p14:cNvContentPartPr/>
                <p14:nvPr/>
              </p14:nvContentPartPr>
              <p14:xfrm>
                <a:off x="3200095" y="5422368"/>
                <a:ext cx="211530" cy="11045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8717488-07F1-4B61-BD3C-9DDFBCE6675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191101" y="5413461"/>
                  <a:ext cx="229158" cy="285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CF2D695-3B90-47C7-9911-ED4A8BC8A6FB}"/>
                    </a:ext>
                  </a:extLst>
                </p14:cNvPr>
                <p14:cNvContentPartPr/>
                <p14:nvPr/>
              </p14:nvContentPartPr>
              <p14:xfrm>
                <a:off x="3426272" y="5406041"/>
                <a:ext cx="26171" cy="171193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CF2D695-3B90-47C7-9911-ED4A8BC8A6F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417430" y="5397050"/>
                  <a:ext cx="43500" cy="1888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45E2C7F-9139-4975-9A00-33D0683B63DF}"/>
                    </a:ext>
                  </a:extLst>
                </p14:cNvPr>
                <p14:cNvContentPartPr/>
                <p14:nvPr/>
              </p14:nvContentPartPr>
              <p14:xfrm>
                <a:off x="3427953" y="5414685"/>
                <a:ext cx="165911" cy="208169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45E2C7F-9139-4975-9A00-33D0683B63D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418975" y="5405697"/>
                  <a:ext cx="183508" cy="2257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0FCC91C-38D9-48E0-A085-DF2E1A8C17A6}"/>
                    </a:ext>
                  </a:extLst>
                </p14:cNvPr>
                <p14:cNvContentPartPr/>
                <p14:nvPr/>
              </p14:nvContentPartPr>
              <p14:xfrm>
                <a:off x="3600346" y="5324646"/>
                <a:ext cx="156547" cy="409135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0FCC91C-38D9-48E0-A085-DF2E1A8C17A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591349" y="5315650"/>
                  <a:ext cx="174181" cy="4267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27A7DB0-A04A-48FA-AB4C-C9BB314672E6}"/>
                    </a:ext>
                  </a:extLst>
                </p14:cNvPr>
                <p14:cNvContentPartPr/>
                <p14:nvPr/>
              </p14:nvContentPartPr>
              <p14:xfrm>
                <a:off x="3073321" y="5356820"/>
                <a:ext cx="93880" cy="392568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27A7DB0-A04A-48FA-AB4C-C9BB314672E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064329" y="5347824"/>
                  <a:ext cx="111505" cy="41019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05D65F41-91CD-417B-8005-716E86B6A132}"/>
              </a:ext>
            </a:extLst>
          </p:cNvPr>
          <p:cNvGrpSpPr/>
          <p:nvPr/>
        </p:nvGrpSpPr>
        <p:grpSpPr>
          <a:xfrm>
            <a:off x="3881507" y="4621626"/>
            <a:ext cx="3620987" cy="1023317"/>
            <a:chOff x="3881507" y="4621626"/>
            <a:chExt cx="3620987" cy="102331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764DF10B-2B20-4E78-AF71-488C21B12C67}"/>
                    </a:ext>
                  </a:extLst>
                </p14:cNvPr>
                <p14:cNvContentPartPr/>
                <p14:nvPr/>
              </p14:nvContentPartPr>
              <p14:xfrm>
                <a:off x="3881507" y="4885259"/>
                <a:ext cx="148864" cy="6003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764DF10B-2B20-4E78-AF71-488C21B12C6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872518" y="4876431"/>
                  <a:ext cx="166483" cy="23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C2302F85-C11C-491B-9826-7580BE9323EB}"/>
                    </a:ext>
                  </a:extLst>
                </p14:cNvPr>
                <p14:cNvContentPartPr/>
                <p14:nvPr/>
              </p14:nvContentPartPr>
              <p14:xfrm>
                <a:off x="3943693" y="4827394"/>
                <a:ext cx="16087" cy="184159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C2302F85-C11C-491B-9826-7580BE9323E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934756" y="4818384"/>
                  <a:ext cx="33604" cy="2018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845A6ED3-BB19-47CC-BE6B-B4186AC5FF1E}"/>
                    </a:ext>
                  </a:extLst>
                </p14:cNvPr>
                <p14:cNvContentPartPr/>
                <p14:nvPr/>
              </p14:nvContentPartPr>
              <p14:xfrm>
                <a:off x="4119208" y="4825473"/>
                <a:ext cx="7683" cy="200966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845A6ED3-BB19-47CC-BE6B-B4186AC5FF1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110477" y="4816485"/>
                  <a:ext cx="24795" cy="2185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25D53ACF-EE93-463E-A68D-A43D4E65F791}"/>
                    </a:ext>
                  </a:extLst>
                </p14:cNvPr>
                <p14:cNvContentPartPr/>
                <p14:nvPr/>
              </p14:nvContentPartPr>
              <p14:xfrm>
                <a:off x="4099760" y="4746959"/>
                <a:ext cx="118851" cy="132537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25D53ACF-EE93-463E-A68D-A43D4E65F79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090756" y="4737955"/>
                  <a:ext cx="136499" cy="1501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F30AE8C0-A522-4E39-96FD-5094D86B0F95}"/>
                    </a:ext>
                  </a:extLst>
                </p14:cNvPr>
                <p14:cNvContentPartPr/>
                <p14:nvPr/>
              </p14:nvContentPartPr>
              <p14:xfrm>
                <a:off x="4318253" y="4671087"/>
                <a:ext cx="72511" cy="361354"/>
              </p14:xfrm>
            </p:contentPart>
          </mc:Choice>
          <mc:Fallback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F30AE8C0-A522-4E39-96FD-5094D86B0F9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309279" y="4662098"/>
                  <a:ext cx="90100" cy="378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E634558F-07D9-4D6C-8E71-04E33644AA0E}"/>
                    </a:ext>
                  </a:extLst>
                </p14:cNvPr>
                <p14:cNvContentPartPr/>
                <p14:nvPr/>
              </p14:nvContentPartPr>
              <p14:xfrm>
                <a:off x="4461354" y="4872533"/>
                <a:ext cx="166391" cy="11765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E634558F-07D9-4D6C-8E71-04E33644AA0E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452370" y="4863620"/>
                  <a:ext cx="184000" cy="292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4B60EB66-2A77-43C9-AB6E-0A4B064E248B}"/>
                    </a:ext>
                  </a:extLst>
                </p14:cNvPr>
                <p14:cNvContentPartPr/>
                <p14:nvPr/>
              </p14:nvContentPartPr>
              <p14:xfrm>
                <a:off x="4552113" y="4801463"/>
                <a:ext cx="8644" cy="174315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4B60EB66-2A77-43C9-AB6E-0A4B064E248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543109" y="4792478"/>
                  <a:ext cx="26292" cy="191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1CA52084-7068-4954-9863-730B3B76D869}"/>
                    </a:ext>
                  </a:extLst>
                </p14:cNvPr>
                <p14:cNvContentPartPr/>
                <p14:nvPr/>
              </p14:nvContentPartPr>
              <p14:xfrm>
                <a:off x="4705779" y="4987062"/>
                <a:ext cx="63387" cy="125093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1CA52084-7068-4954-9863-730B3B76D86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696775" y="4978050"/>
                  <a:ext cx="81035" cy="1427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FE571D4B-6D92-40A0-9106-881441A07B29}"/>
                    </a:ext>
                  </a:extLst>
                </p14:cNvPr>
                <p14:cNvContentPartPr/>
                <p14:nvPr/>
              </p14:nvContentPartPr>
              <p14:xfrm>
                <a:off x="4854162" y="4686454"/>
                <a:ext cx="317176" cy="10565"/>
              </p14:xfrm>
            </p:contentPart>
          </mc:Choice>
          <mc:Fallback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FE571D4B-6D92-40A0-9106-881441A07B2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845162" y="4677650"/>
                  <a:ext cx="334817" cy="278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C82225C3-7900-4560-BFC3-086B394145A1}"/>
                    </a:ext>
                  </a:extLst>
                </p14:cNvPr>
                <p14:cNvContentPartPr/>
                <p14:nvPr/>
              </p14:nvContentPartPr>
              <p14:xfrm>
                <a:off x="4988620" y="4807946"/>
                <a:ext cx="17527" cy="167832"/>
              </p14:xfrm>
            </p:contentPart>
          </mc:Choice>
          <mc:Fallback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C82225C3-7900-4560-BFC3-086B394145A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979678" y="4798961"/>
                  <a:ext cx="35054" cy="185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BD766BFA-9A0F-461F-BE85-16413BF7BB22}"/>
                    </a:ext>
                  </a:extLst>
                </p14:cNvPr>
                <p14:cNvContentPartPr/>
                <p14:nvPr/>
              </p14:nvContentPartPr>
              <p14:xfrm>
                <a:off x="4921151" y="4808666"/>
                <a:ext cx="158948" cy="20889"/>
              </p14:xfrm>
            </p:contentPart>
          </mc:Choice>
          <mc:Fallback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BD766BFA-9A0F-461F-BE85-16413BF7BB2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912161" y="4799662"/>
                  <a:ext cx="176569" cy="385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DFCEAC91-A55C-4C2F-B612-3FFF7A838CB2}"/>
                    </a:ext>
                  </a:extLst>
                </p14:cNvPr>
                <p14:cNvContentPartPr/>
                <p14:nvPr/>
              </p14:nvContentPartPr>
              <p14:xfrm>
                <a:off x="5112993" y="4821151"/>
                <a:ext cx="152705" cy="195444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DFCEAC91-A55C-4C2F-B612-3FFF7A838CB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104010" y="4812153"/>
                  <a:ext cx="170311" cy="213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142435FB-D709-46F8-872E-0E0533BF8562}"/>
                    </a:ext>
                  </a:extLst>
                </p14:cNvPr>
                <p14:cNvContentPartPr/>
                <p14:nvPr/>
              </p14:nvContentPartPr>
              <p14:xfrm>
                <a:off x="5348053" y="4621626"/>
                <a:ext cx="136138" cy="442509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142435FB-D709-46F8-872E-0E0533BF856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339049" y="4612625"/>
                  <a:ext cx="153786" cy="4601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8FE8A6B-71CD-42FA-A967-EA53001A0CEA}"/>
                    </a:ext>
                  </a:extLst>
                </p14:cNvPr>
                <p14:cNvContentPartPr/>
                <p14:nvPr/>
              </p14:nvContentPartPr>
              <p14:xfrm>
                <a:off x="3906957" y="5392595"/>
                <a:ext cx="92680" cy="223055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8FE8A6B-71CD-42FA-A967-EA53001A0CE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897976" y="5383586"/>
                  <a:ext cx="110282" cy="2407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8892710-8ADD-4D4A-8C9C-3CA385B3511E}"/>
                    </a:ext>
                  </a:extLst>
                </p14:cNvPr>
                <p14:cNvContentPartPr/>
                <p14:nvPr/>
              </p14:nvContentPartPr>
              <p14:xfrm>
                <a:off x="4065905" y="5330169"/>
                <a:ext cx="77313" cy="25667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8892710-8ADD-4D4A-8C9C-3CA385B3511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056915" y="5321169"/>
                  <a:ext cx="94933" cy="2743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6E38712-BB20-4721-B3FA-61076A2BDAFE}"/>
                    </a:ext>
                  </a:extLst>
                </p14:cNvPr>
                <p14:cNvContentPartPr/>
                <p14:nvPr/>
              </p14:nvContentPartPr>
              <p14:xfrm>
                <a:off x="4210447" y="5401479"/>
                <a:ext cx="31213" cy="154146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6E38712-BB20-4721-B3FA-61076A2BDAFE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201478" y="5392496"/>
                  <a:ext cx="48793" cy="1717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2E9695A-74DD-4FA7-9364-7BB770748CEA}"/>
                    </a:ext>
                  </a:extLst>
                </p14:cNvPr>
                <p14:cNvContentPartPr/>
                <p14:nvPr/>
              </p14:nvContentPartPr>
              <p14:xfrm>
                <a:off x="4150902" y="5374828"/>
                <a:ext cx="203847" cy="180077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2E9695A-74DD-4FA7-9364-7BB770748CE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141914" y="5365842"/>
                  <a:ext cx="221463" cy="1976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1E596D7-6859-4536-873E-4A0F4D03014A}"/>
                    </a:ext>
                  </a:extLst>
                </p14:cNvPr>
                <p14:cNvContentPartPr/>
                <p14:nvPr/>
              </p14:nvContentPartPr>
              <p14:xfrm>
                <a:off x="4324496" y="5384672"/>
                <a:ext cx="179837" cy="215612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1E596D7-6859-4536-873E-4A0F4D03014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315504" y="5375673"/>
                  <a:ext cx="197461" cy="233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A4570C5-B085-4369-9E33-4DA7B3E464A2}"/>
                    </a:ext>
                  </a:extLst>
                </p14:cNvPr>
                <p14:cNvContentPartPr/>
                <p14:nvPr/>
              </p14:nvContentPartPr>
              <p14:xfrm>
                <a:off x="4491607" y="5286230"/>
                <a:ext cx="106125" cy="358713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A4570C5-B085-4369-9E33-4DA7B3E464A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482583" y="5277235"/>
                  <a:ext cx="123813" cy="3763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8551AF2-A73D-4918-A093-AF8FDD1B65D2}"/>
                    </a:ext>
                  </a:extLst>
                </p14:cNvPr>
                <p14:cNvContentPartPr/>
                <p14:nvPr/>
              </p14:nvContentPartPr>
              <p14:xfrm>
                <a:off x="4797498" y="5481433"/>
                <a:ext cx="212971" cy="12245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8551AF2-A73D-4918-A093-AF8FDD1B65D2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788504" y="5472687"/>
                  <a:ext cx="230599" cy="293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A303F17-2417-4C8F-959F-EA390C86260E}"/>
                    </a:ext>
                  </a:extLst>
                </p14:cNvPr>
                <p14:cNvContentPartPr/>
                <p14:nvPr/>
              </p14:nvContentPartPr>
              <p14:xfrm>
                <a:off x="4904344" y="5388754"/>
                <a:ext cx="30973" cy="180797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A303F17-2417-4C8F-959F-EA390C86260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895340" y="5379768"/>
                  <a:ext cx="48620" cy="1984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C0A7191-3AC1-4485-8E89-3093B9E46D93}"/>
                    </a:ext>
                  </a:extLst>
                </p14:cNvPr>
                <p14:cNvContentPartPr/>
                <p14:nvPr/>
              </p14:nvContentPartPr>
              <p14:xfrm>
                <a:off x="5148768" y="5345055"/>
                <a:ext cx="18728" cy="252348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C0A7191-3AC1-4485-8E89-3093B9E46D9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139764" y="5336055"/>
                  <a:ext cx="36376" cy="2699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54F6D90-3131-48F9-B4D6-C8670E36CB9D}"/>
                    </a:ext>
                  </a:extLst>
                </p14:cNvPr>
                <p14:cNvContentPartPr/>
                <p14:nvPr/>
              </p14:nvContentPartPr>
              <p14:xfrm>
                <a:off x="5128840" y="5306639"/>
                <a:ext cx="148624" cy="1409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54F6D90-3131-48F9-B4D6-C8670E36CB9D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119843" y="5297673"/>
                  <a:ext cx="166257" cy="1585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A10F410-D6AA-4689-A80E-969C34F957FE}"/>
                    </a:ext>
                  </a:extLst>
                </p14:cNvPr>
                <p14:cNvContentPartPr/>
                <p14:nvPr/>
              </p14:nvContentPartPr>
              <p14:xfrm>
                <a:off x="5415042" y="5188988"/>
                <a:ext cx="118130" cy="373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A10F410-D6AA-4689-A80E-969C34F957F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406038" y="5179987"/>
                  <a:ext cx="135777" cy="3910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ED1EDB9-1F58-48B4-8C8C-304AD7479DD6}"/>
                    </a:ext>
                  </a:extLst>
                </p14:cNvPr>
                <p14:cNvContentPartPr/>
                <p14:nvPr/>
              </p14:nvContentPartPr>
              <p14:xfrm>
                <a:off x="5560304" y="5427410"/>
                <a:ext cx="142621" cy="9604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ED1EDB9-1F58-48B4-8C8C-304AD7479DD6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551323" y="5418517"/>
                  <a:ext cx="160224" cy="270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B866D08-67D2-49EF-A281-90FCE1E780B6}"/>
                    </a:ext>
                  </a:extLst>
                </p14:cNvPr>
                <p14:cNvContentPartPr/>
                <p14:nvPr/>
              </p14:nvContentPartPr>
              <p14:xfrm>
                <a:off x="5737500" y="5130403"/>
                <a:ext cx="58345" cy="503015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B866D08-67D2-49EF-A281-90FCE1E780B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728496" y="5121408"/>
                  <a:ext cx="75993" cy="5206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07EDFA1-1B16-4042-AB08-9484B7F3C757}"/>
                    </a:ext>
                  </a:extLst>
                </p14:cNvPr>
                <p14:cNvContentPartPr/>
                <p14:nvPr/>
              </p14:nvContentPartPr>
              <p14:xfrm>
                <a:off x="5918777" y="5365704"/>
                <a:ext cx="7443" cy="158228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07EDFA1-1B16-4042-AB08-9484B7F3C75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909916" y="5356714"/>
                  <a:ext cx="24810" cy="17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C349EE8-9D99-4508-A834-6250BE1156E1}"/>
                    </a:ext>
                  </a:extLst>
                </p14:cNvPr>
                <p14:cNvContentPartPr/>
                <p14:nvPr/>
              </p14:nvContentPartPr>
              <p14:xfrm>
                <a:off x="5840504" y="5316243"/>
                <a:ext cx="185839" cy="42018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C349EE8-9D99-4508-A834-6250BE1156E1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831518" y="5307265"/>
                  <a:ext cx="203452" cy="596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66B43D3-5458-4974-B073-9CF034AD9004}"/>
                    </a:ext>
                  </a:extLst>
                </p14:cNvPr>
                <p14:cNvContentPartPr/>
                <p14:nvPr/>
              </p14:nvContentPartPr>
              <p14:xfrm>
                <a:off x="6065720" y="5304478"/>
                <a:ext cx="24971" cy="171913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66B43D3-5458-4974-B073-9CF034AD900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056802" y="5295487"/>
                  <a:ext cx="42451" cy="1895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55BA508-E108-4B7B-8AD5-FFCAB93F9AF8}"/>
                    </a:ext>
                  </a:extLst>
                </p14:cNvPr>
                <p14:cNvContentPartPr/>
                <p14:nvPr/>
              </p14:nvContentPartPr>
              <p14:xfrm>
                <a:off x="6064760" y="5318644"/>
                <a:ext cx="170953" cy="221855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55BA508-E108-4B7B-8AD5-FFCAB93F9AF8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055762" y="5309655"/>
                  <a:ext cx="188588" cy="2394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2AFC763-CBBE-4A53-9F43-C154608EF803}"/>
                    </a:ext>
                  </a:extLst>
                </p14:cNvPr>
                <p14:cNvContentPartPr/>
                <p14:nvPr/>
              </p14:nvContentPartPr>
              <p14:xfrm>
                <a:off x="5573270" y="5376749"/>
                <a:ext cx="41778" cy="192802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2AFC763-CBBE-4A53-9F43-C154608EF803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564266" y="5367756"/>
                  <a:ext cx="59426" cy="210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B5A0462-AFA4-482C-B706-89707A0A37E6}"/>
                    </a:ext>
                  </a:extLst>
                </p14:cNvPr>
                <p14:cNvContentPartPr/>
                <p14:nvPr/>
              </p14:nvContentPartPr>
              <p14:xfrm>
                <a:off x="5891646" y="5235568"/>
                <a:ext cx="252108" cy="5522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B5A0462-AFA4-482C-B706-89707A0A37E6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882642" y="5226365"/>
                  <a:ext cx="269756" cy="235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A04E35F-B3DD-42E5-8DCA-11B391D606FE}"/>
                    </a:ext>
                  </a:extLst>
                </p14:cNvPr>
                <p14:cNvContentPartPr/>
                <p14:nvPr/>
              </p14:nvContentPartPr>
              <p14:xfrm>
                <a:off x="6303662" y="5081182"/>
                <a:ext cx="154866" cy="539991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A04E35F-B3DD-42E5-8DCA-11B391D606FE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294679" y="5072188"/>
                  <a:ext cx="172473" cy="5576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BF886BB-EEF2-4095-920C-E3E96118E685}"/>
                    </a:ext>
                  </a:extLst>
                </p14:cNvPr>
                <p14:cNvContentPartPr/>
                <p14:nvPr/>
              </p14:nvContentPartPr>
              <p14:xfrm>
                <a:off x="6618676" y="5272304"/>
                <a:ext cx="12005" cy="225937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BF886BB-EEF2-4095-920C-E3E96118E685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609849" y="5263310"/>
                  <a:ext cx="29306" cy="2435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E064539-1DB0-4672-ACCB-8213813E5877}"/>
                    </a:ext>
                  </a:extLst>
                </p14:cNvPr>
                <p14:cNvContentPartPr/>
                <p14:nvPr/>
              </p14:nvContentPartPr>
              <p14:xfrm>
                <a:off x="6593466" y="5266542"/>
                <a:ext cx="102284" cy="144782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E064539-1DB0-4672-ACCB-8213813E5877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584462" y="5257560"/>
                  <a:ext cx="119932" cy="1623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66C572F-E0EE-46E9-83CC-D9A9F5039826}"/>
                    </a:ext>
                  </a:extLst>
                </p14:cNvPr>
                <p14:cNvContentPartPr/>
                <p14:nvPr/>
              </p14:nvContentPartPr>
              <p14:xfrm>
                <a:off x="6800914" y="5136646"/>
                <a:ext cx="100123" cy="360874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66C572F-E0EE-46E9-83CC-D9A9F5039826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791910" y="5127651"/>
                  <a:ext cx="117771" cy="378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366B554-C615-40CB-84C5-C4F72557ABE3}"/>
                    </a:ext>
                  </a:extLst>
                </p14:cNvPr>
                <p14:cNvContentPartPr/>
                <p14:nvPr/>
              </p14:nvContentPartPr>
              <p14:xfrm>
                <a:off x="7020368" y="5271344"/>
                <a:ext cx="10805" cy="242023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366B554-C615-40CB-84C5-C4F72557ABE3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011364" y="5262354"/>
                  <a:ext cx="28453" cy="2596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114A17B-C435-4DFE-A262-22453AA614DF}"/>
                    </a:ext>
                  </a:extLst>
                </p14:cNvPr>
                <p14:cNvContentPartPr/>
                <p14:nvPr/>
              </p14:nvContentPartPr>
              <p14:xfrm>
                <a:off x="6883509" y="5273745"/>
                <a:ext cx="165911" cy="16567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114A17B-C435-4DFE-A262-22453AA614D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874531" y="5264741"/>
                  <a:ext cx="183508" cy="342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E22B90C-EE3F-4FC2-8A0A-478A17339A8E}"/>
                    </a:ext>
                  </a:extLst>
                </p14:cNvPr>
                <p14:cNvContentPartPr/>
                <p14:nvPr/>
              </p14:nvContentPartPr>
              <p14:xfrm>
                <a:off x="7117850" y="5268222"/>
                <a:ext cx="34575" cy="184879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E22B90C-EE3F-4FC2-8A0A-478A17339A8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108846" y="5259230"/>
                  <a:ext cx="52223" cy="202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338CC19-2130-42EC-A263-3E48A5D5B78D}"/>
                    </a:ext>
                  </a:extLst>
                </p14:cNvPr>
                <p14:cNvContentPartPr/>
                <p14:nvPr/>
              </p14:nvContentPartPr>
              <p14:xfrm>
                <a:off x="7112087" y="5293433"/>
                <a:ext cx="204327" cy="196644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338CC19-2130-42EC-A263-3E48A5D5B78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103094" y="5284446"/>
                  <a:ext cx="221954" cy="2142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FD84125-7436-4F48-9B31-97073CFCA714}"/>
                    </a:ext>
                  </a:extLst>
                </p14:cNvPr>
                <p14:cNvContentPartPr/>
                <p14:nvPr/>
              </p14:nvContentPartPr>
              <p14:xfrm>
                <a:off x="7023009" y="5187308"/>
                <a:ext cx="212251" cy="7683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FD84125-7436-4F48-9B31-97073CFCA714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014015" y="5178577"/>
                  <a:ext cx="229879" cy="247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1A406A2-70BE-4548-B964-D61A1CDFE191}"/>
                    </a:ext>
                  </a:extLst>
                </p14:cNvPr>
                <p14:cNvContentPartPr/>
                <p14:nvPr/>
              </p14:nvContentPartPr>
              <p14:xfrm>
                <a:off x="7320976" y="5061014"/>
                <a:ext cx="181518" cy="571444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1A406A2-70BE-4548-B964-D61A1CDFE191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7311990" y="5052018"/>
                  <a:ext cx="199131" cy="58907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4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9448DBF5-2F45-4A71-9C11-BA72229C5935}"/>
                  </a:ext>
                </a:extLst>
              </p14:cNvPr>
              <p14:cNvContentPartPr/>
              <p14:nvPr/>
            </p14:nvContentPartPr>
            <p14:xfrm>
              <a:off x="9303271" y="5566607"/>
              <a:ext cx="45000" cy="12240"/>
            </p14:xfrm>
          </p:contentPart>
        </mc:Choice>
        <mc:Fallback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9448DBF5-2F45-4A71-9C11-BA72229C5935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9294631" y="5557607"/>
                <a:ext cx="626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6CB3DB7-FCF5-4F57-A8D5-5AC2C5EC78C2}"/>
                  </a:ext>
                </a:extLst>
              </p14:cNvPr>
              <p14:cNvContentPartPr/>
              <p14:nvPr/>
            </p14:nvContentPartPr>
            <p14:xfrm>
              <a:off x="2246551" y="5351687"/>
              <a:ext cx="1493640" cy="2865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6CB3DB7-FCF5-4F57-A8D5-5AC2C5EC78C2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2192911" y="5243687"/>
                <a:ext cx="160128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C73E8A70-6790-42F2-BEAD-F69EFFBED03E}"/>
                  </a:ext>
                </a:extLst>
              </p14:cNvPr>
              <p14:cNvContentPartPr/>
              <p14:nvPr/>
            </p14:nvContentPartPr>
            <p14:xfrm>
              <a:off x="3831991" y="5280047"/>
              <a:ext cx="796680" cy="3538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C73E8A70-6790-42F2-BEAD-F69EFFBED03E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3778351" y="5172407"/>
                <a:ext cx="90432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0">
            <p14:nvContentPartPr>
              <p14:cNvPr id="596" name="Ink 595">
                <a:extLst>
                  <a:ext uri="{FF2B5EF4-FFF2-40B4-BE49-F238E27FC236}">
                    <a16:creationId xmlns:a16="http://schemas.microsoft.com/office/drawing/2014/main" id="{D4DFC336-61E2-4E94-A3C0-69AF9FA1F87A}"/>
                  </a:ext>
                </a:extLst>
              </p14:cNvPr>
              <p14:cNvContentPartPr/>
              <p14:nvPr/>
            </p14:nvContentPartPr>
            <p14:xfrm>
              <a:off x="8964871" y="5179967"/>
              <a:ext cx="2211480" cy="894960"/>
            </p14:xfrm>
          </p:contentPart>
        </mc:Choice>
        <mc:Fallback>
          <p:pic>
            <p:nvPicPr>
              <p:cNvPr id="596" name="Ink 595">
                <a:extLst>
                  <a:ext uri="{FF2B5EF4-FFF2-40B4-BE49-F238E27FC236}">
                    <a16:creationId xmlns:a16="http://schemas.microsoft.com/office/drawing/2014/main" id="{D4DFC336-61E2-4E94-A3C0-69AF9FA1F87A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8911231" y="5071967"/>
                <a:ext cx="2319120" cy="11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2">
            <p14:nvContentPartPr>
              <p14:cNvPr id="597" name="Ink 596">
                <a:extLst>
                  <a:ext uri="{FF2B5EF4-FFF2-40B4-BE49-F238E27FC236}">
                    <a16:creationId xmlns:a16="http://schemas.microsoft.com/office/drawing/2014/main" id="{298E0CD8-9E31-4B45-AD23-F4BC89591B6E}"/>
                  </a:ext>
                </a:extLst>
              </p14:cNvPr>
              <p14:cNvContentPartPr/>
              <p14:nvPr/>
            </p14:nvContentPartPr>
            <p14:xfrm>
              <a:off x="5595631" y="2013767"/>
              <a:ext cx="3226320" cy="456480"/>
            </p14:xfrm>
          </p:contentPart>
        </mc:Choice>
        <mc:Fallback>
          <p:pic>
            <p:nvPicPr>
              <p:cNvPr id="597" name="Ink 596">
                <a:extLst>
                  <a:ext uri="{FF2B5EF4-FFF2-40B4-BE49-F238E27FC236}">
                    <a16:creationId xmlns:a16="http://schemas.microsoft.com/office/drawing/2014/main" id="{298E0CD8-9E31-4B45-AD23-F4BC89591B6E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5541991" y="1906127"/>
                <a:ext cx="3333960" cy="67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99" name="Group 598">
            <a:extLst>
              <a:ext uri="{FF2B5EF4-FFF2-40B4-BE49-F238E27FC236}">
                <a16:creationId xmlns:a16="http://schemas.microsoft.com/office/drawing/2014/main" id="{2569A7A5-3472-4409-9F6A-09DDE6236FC8}"/>
              </a:ext>
            </a:extLst>
          </p:cNvPr>
          <p:cNvGrpSpPr/>
          <p:nvPr/>
        </p:nvGrpSpPr>
        <p:grpSpPr>
          <a:xfrm>
            <a:off x="5091991" y="4469327"/>
            <a:ext cx="6140160" cy="1982520"/>
            <a:chOff x="5091991" y="4469327"/>
            <a:chExt cx="6140160" cy="198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026D91D-E4ED-469D-9774-E555C3E537B9}"/>
                    </a:ext>
                  </a:extLst>
                </p14:cNvPr>
                <p14:cNvContentPartPr/>
                <p14:nvPr/>
              </p14:nvContentPartPr>
              <p14:xfrm>
                <a:off x="6547111" y="4706207"/>
                <a:ext cx="1225080" cy="12776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026D91D-E4ED-469D-9774-E555C3E537B9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538111" y="4697207"/>
                  <a:ext cx="1242720" cy="12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3163D4A-998D-470D-8520-55BE5EE871EE}"/>
                    </a:ext>
                  </a:extLst>
                </p14:cNvPr>
                <p14:cNvContentPartPr/>
                <p14:nvPr/>
              </p14:nvContentPartPr>
              <p14:xfrm>
                <a:off x="7699111" y="4556447"/>
                <a:ext cx="1065600" cy="5378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3163D4A-998D-470D-8520-55BE5EE871EE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690111" y="4547807"/>
                  <a:ext cx="108324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347A09F-FD39-41B4-BFBF-114722C604AC}"/>
                    </a:ext>
                  </a:extLst>
                </p14:cNvPr>
                <p14:cNvContentPartPr/>
                <p14:nvPr/>
              </p14:nvContentPartPr>
              <p14:xfrm>
                <a:off x="8467351" y="4469327"/>
                <a:ext cx="337680" cy="3682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347A09F-FD39-41B4-BFBF-114722C604AC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458351" y="4460687"/>
                  <a:ext cx="3553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D7AE258-8F1E-46DD-91A1-3DAC8782E063}"/>
                    </a:ext>
                  </a:extLst>
                </p14:cNvPr>
                <p14:cNvContentPartPr/>
                <p14:nvPr/>
              </p14:nvContentPartPr>
              <p14:xfrm>
                <a:off x="5091991" y="4728887"/>
                <a:ext cx="1456560" cy="13147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D7AE258-8F1E-46DD-91A1-3DAC8782E06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083351" y="4719887"/>
                  <a:ext cx="1474200" cy="13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E42E0D6E-1FB2-4FCA-AF3A-FCD9B90BCFCD}"/>
                    </a:ext>
                  </a:extLst>
                </p14:cNvPr>
                <p14:cNvContentPartPr/>
                <p14:nvPr/>
              </p14:nvContentPartPr>
              <p14:xfrm>
                <a:off x="5876071" y="5937767"/>
                <a:ext cx="2086200" cy="514080"/>
              </p14:xfrm>
            </p:contentPart>
          </mc:Choice>
          <mc:Fallback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E42E0D6E-1FB2-4FCA-AF3A-FCD9B90BCFCD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867431" y="5928767"/>
                  <a:ext cx="210384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D066DD2E-5816-4808-AF88-2CA9C9E371F8}"/>
                    </a:ext>
                  </a:extLst>
                </p14:cNvPr>
                <p14:cNvContentPartPr/>
                <p14:nvPr/>
              </p14:nvContentPartPr>
              <p14:xfrm>
                <a:off x="7696951" y="5938127"/>
                <a:ext cx="326160" cy="356040"/>
              </p14:xfrm>
            </p:contentPart>
          </mc:Choice>
          <mc:Fallback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D066DD2E-5816-4808-AF88-2CA9C9E371F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687951" y="5929127"/>
                  <a:ext cx="34380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3574A7EE-A905-4519-9953-D204B6841782}"/>
                    </a:ext>
                  </a:extLst>
                </p14:cNvPr>
                <p14:cNvContentPartPr/>
                <p14:nvPr/>
              </p14:nvContentPartPr>
              <p14:xfrm>
                <a:off x="8549071" y="5877647"/>
                <a:ext cx="337320" cy="27000"/>
              </p14:xfrm>
            </p:contentPart>
          </mc:Choice>
          <mc:Fallback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3574A7EE-A905-4519-9953-D204B684178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540071" y="5869007"/>
                  <a:ext cx="3549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779BD38B-430E-48D9-A50C-02D653C2AD22}"/>
                    </a:ext>
                  </a:extLst>
                </p14:cNvPr>
                <p14:cNvContentPartPr/>
                <p14:nvPr/>
              </p14:nvContentPartPr>
              <p14:xfrm>
                <a:off x="9094831" y="5583887"/>
                <a:ext cx="69120" cy="409320"/>
              </p14:xfrm>
            </p:contentPart>
          </mc:Choice>
          <mc:Fallback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779BD38B-430E-48D9-A50C-02D653C2AD22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085831" y="5575247"/>
                  <a:ext cx="8676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E7367179-AAE1-4370-A3EE-F13BDA0D6201}"/>
                    </a:ext>
                  </a:extLst>
                </p14:cNvPr>
                <p14:cNvContentPartPr/>
                <p14:nvPr/>
              </p14:nvContentPartPr>
              <p14:xfrm>
                <a:off x="9084751" y="5581367"/>
                <a:ext cx="282960" cy="191880"/>
              </p14:xfrm>
            </p:contentPart>
          </mc:Choice>
          <mc:Fallback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E7367179-AAE1-4370-A3EE-F13BDA0D6201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076111" y="5572727"/>
                  <a:ext cx="3006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1087A327-085F-4774-BE87-00B494707D97}"/>
                    </a:ext>
                  </a:extLst>
                </p14:cNvPr>
                <p14:cNvContentPartPr/>
                <p14:nvPr/>
              </p14:nvContentPartPr>
              <p14:xfrm>
                <a:off x="9513151" y="5407127"/>
                <a:ext cx="160560" cy="613080"/>
              </p14:xfrm>
            </p:contentPart>
          </mc:Choice>
          <mc:Fallback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1087A327-085F-4774-BE87-00B494707D97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504511" y="5398127"/>
                  <a:ext cx="17820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DDD6027A-7839-4269-B87E-771310FFD7CA}"/>
                    </a:ext>
                  </a:extLst>
                </p14:cNvPr>
                <p14:cNvContentPartPr/>
                <p14:nvPr/>
              </p14:nvContentPartPr>
              <p14:xfrm>
                <a:off x="9678751" y="5743727"/>
                <a:ext cx="254520" cy="16560"/>
              </p14:xfrm>
            </p:contentPart>
          </mc:Choice>
          <mc:Fallback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DDD6027A-7839-4269-B87E-771310FFD7CA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670111" y="5735087"/>
                  <a:ext cx="2721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073E12EF-B4CF-44A0-AB1C-8DC80DEC116A}"/>
                    </a:ext>
                  </a:extLst>
                </p14:cNvPr>
                <p14:cNvContentPartPr/>
                <p14:nvPr/>
              </p14:nvContentPartPr>
              <p14:xfrm>
                <a:off x="9991591" y="5291207"/>
                <a:ext cx="136440" cy="672840"/>
              </p14:xfrm>
            </p:contentPart>
          </mc:Choice>
          <mc:Fallback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073E12EF-B4CF-44A0-AB1C-8DC80DEC116A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982591" y="5282207"/>
                  <a:ext cx="15408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F756C348-1BD0-4245-ACF1-15DDF3079019}"/>
                    </a:ext>
                  </a:extLst>
                </p14:cNvPr>
                <p14:cNvContentPartPr/>
                <p14:nvPr/>
              </p14:nvContentPartPr>
              <p14:xfrm>
                <a:off x="10336831" y="5539247"/>
                <a:ext cx="72720" cy="294840"/>
              </p14:xfrm>
            </p:contentPart>
          </mc:Choice>
          <mc:Fallback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F756C348-1BD0-4245-ACF1-15DDF307901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328191" y="5530607"/>
                  <a:ext cx="903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5D336925-0520-487B-BC05-E2E3D4EB5E91}"/>
                    </a:ext>
                  </a:extLst>
                </p14:cNvPr>
                <p14:cNvContentPartPr/>
                <p14:nvPr/>
              </p14:nvContentPartPr>
              <p14:xfrm>
                <a:off x="10236391" y="5494967"/>
                <a:ext cx="253440" cy="28800"/>
              </p14:xfrm>
            </p:contentPart>
          </mc:Choice>
          <mc:Fallback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5D336925-0520-487B-BC05-E2E3D4EB5E91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227751" y="5485967"/>
                  <a:ext cx="2710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8A851B37-6BB5-42D1-9DE3-38BB88E0FE76}"/>
                    </a:ext>
                  </a:extLst>
                </p14:cNvPr>
                <p14:cNvContentPartPr/>
                <p14:nvPr/>
              </p14:nvContentPartPr>
              <p14:xfrm>
                <a:off x="10495231" y="5508287"/>
                <a:ext cx="101520" cy="246960"/>
              </p14:xfrm>
            </p:contentPart>
          </mc:Choice>
          <mc:Fallback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8A851B37-6BB5-42D1-9DE3-38BB88E0FE76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486591" y="5499647"/>
                  <a:ext cx="1191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146AF0D5-5E4B-488D-B0E2-3AF107C574A2}"/>
                    </a:ext>
                  </a:extLst>
                </p14:cNvPr>
                <p14:cNvContentPartPr/>
                <p14:nvPr/>
              </p14:nvContentPartPr>
              <p14:xfrm>
                <a:off x="10528711" y="5489567"/>
                <a:ext cx="305280" cy="311040"/>
              </p14:xfrm>
            </p:contentPart>
          </mc:Choice>
          <mc:Fallback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146AF0D5-5E4B-488D-B0E2-3AF107C574A2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520071" y="5480567"/>
                  <a:ext cx="3229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8D2E3A04-1FBC-4DF8-880C-287E4448D789}"/>
                    </a:ext>
                  </a:extLst>
                </p14:cNvPr>
                <p14:cNvContentPartPr/>
                <p14:nvPr/>
              </p14:nvContentPartPr>
              <p14:xfrm>
                <a:off x="10274191" y="5365007"/>
                <a:ext cx="360360" cy="29520"/>
              </p14:xfrm>
            </p:contentPart>
          </mc:Choice>
          <mc:Fallback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8D2E3A04-1FBC-4DF8-880C-287E4448D789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265191" y="5356007"/>
                  <a:ext cx="3780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36B3DB24-AFF1-47A7-BFF9-97C742B3786A}"/>
                    </a:ext>
                  </a:extLst>
                </p14:cNvPr>
                <p14:cNvContentPartPr/>
                <p14:nvPr/>
              </p14:nvContentPartPr>
              <p14:xfrm>
                <a:off x="10844071" y="5181407"/>
                <a:ext cx="388080" cy="896400"/>
              </p14:xfrm>
            </p:contentPart>
          </mc:Choice>
          <mc:Fallback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36B3DB24-AFF1-47A7-BFF9-97C742B3786A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835431" y="5172407"/>
                  <a:ext cx="405720" cy="9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3C191671-115B-4D05-9784-9E3EF9FBE62D}"/>
                    </a:ext>
                  </a:extLst>
                </p14:cNvPr>
                <p14:cNvContentPartPr/>
                <p14:nvPr/>
              </p14:nvContentPartPr>
              <p14:xfrm>
                <a:off x="8163871" y="5715287"/>
                <a:ext cx="122400" cy="614880"/>
              </p14:xfrm>
            </p:contentPart>
          </mc:Choice>
          <mc:Fallback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3C191671-115B-4D05-9784-9E3EF9FBE62D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8154871" y="5706647"/>
                  <a:ext cx="140040" cy="63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3" name="Group 612">
            <a:extLst>
              <a:ext uri="{FF2B5EF4-FFF2-40B4-BE49-F238E27FC236}">
                <a16:creationId xmlns:a16="http://schemas.microsoft.com/office/drawing/2014/main" id="{251F7E6F-7F3A-4168-84AB-C3488385C373}"/>
              </a:ext>
            </a:extLst>
          </p:cNvPr>
          <p:cNvGrpSpPr/>
          <p:nvPr/>
        </p:nvGrpSpPr>
        <p:grpSpPr>
          <a:xfrm>
            <a:off x="9126871" y="3649967"/>
            <a:ext cx="2639160" cy="1078920"/>
            <a:chOff x="9126871" y="3649967"/>
            <a:chExt cx="2639160" cy="107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CE77C9C-2E93-4933-AFC6-8ED336C237D8}"/>
                    </a:ext>
                  </a:extLst>
                </p14:cNvPr>
                <p14:cNvContentPartPr/>
                <p14:nvPr/>
              </p14:nvContentPartPr>
              <p14:xfrm>
                <a:off x="9126871" y="3858767"/>
                <a:ext cx="29160" cy="3520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CE77C9C-2E93-4933-AFC6-8ED336C237D8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9117871" y="3850127"/>
                  <a:ext cx="468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67DBCB3-424D-4BAE-988C-5ECFE3E21F26}"/>
                    </a:ext>
                  </a:extLst>
                </p14:cNvPr>
                <p14:cNvContentPartPr/>
                <p14:nvPr/>
              </p14:nvContentPartPr>
              <p14:xfrm>
                <a:off x="9382831" y="3991247"/>
                <a:ext cx="248040" cy="90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67DBCB3-424D-4BAE-988C-5ECFE3E21F2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9374191" y="3982247"/>
                  <a:ext cx="2656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6CE769D-8650-4434-B2A9-AFA13EC7CADD}"/>
                    </a:ext>
                  </a:extLst>
                </p14:cNvPr>
                <p14:cNvContentPartPr/>
                <p14:nvPr/>
              </p14:nvContentPartPr>
              <p14:xfrm>
                <a:off x="9833191" y="3820607"/>
                <a:ext cx="31320" cy="3452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6CE769D-8650-4434-B2A9-AFA13EC7CADD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9824191" y="3811607"/>
                  <a:ext cx="489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329B5D2-4FE8-4A2C-8975-68E5B532A91D}"/>
                    </a:ext>
                  </a:extLst>
                </p14:cNvPr>
                <p14:cNvContentPartPr/>
                <p14:nvPr/>
              </p14:nvContentPartPr>
              <p14:xfrm>
                <a:off x="9798991" y="3790727"/>
                <a:ext cx="165240" cy="1839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329B5D2-4FE8-4A2C-8975-68E5B532A91D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9789991" y="3782087"/>
                  <a:ext cx="1828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EB0DEEC-FEC7-41E7-9D06-FF41C09180DF}"/>
                    </a:ext>
                  </a:extLst>
                </p14:cNvPr>
                <p14:cNvContentPartPr/>
                <p14:nvPr/>
              </p14:nvContentPartPr>
              <p14:xfrm>
                <a:off x="10120111" y="3706847"/>
                <a:ext cx="112320" cy="4359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EB0DEEC-FEC7-41E7-9D06-FF41C09180DF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0111471" y="3697847"/>
                  <a:ext cx="1299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3EA712D-52ED-480A-B842-82E62F6D5316}"/>
                    </a:ext>
                  </a:extLst>
                </p14:cNvPr>
                <p14:cNvContentPartPr/>
                <p14:nvPr/>
              </p14:nvContentPartPr>
              <p14:xfrm>
                <a:off x="10359871" y="3872087"/>
                <a:ext cx="38160" cy="2091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3EA712D-52ED-480A-B842-82E62F6D5316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0351231" y="3863447"/>
                  <a:ext cx="558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236F5A8-7750-4A1D-B5C6-815533BCC81E}"/>
                    </a:ext>
                  </a:extLst>
                </p14:cNvPr>
                <p14:cNvContentPartPr/>
                <p14:nvPr/>
              </p14:nvContentPartPr>
              <p14:xfrm>
                <a:off x="10255831" y="3758327"/>
                <a:ext cx="282240" cy="943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236F5A8-7750-4A1D-B5C6-815533BCC81E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0247191" y="3749687"/>
                  <a:ext cx="299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119BA3A-268A-4FFF-9711-E43375703D0E}"/>
                    </a:ext>
                  </a:extLst>
                </p14:cNvPr>
                <p14:cNvContentPartPr/>
                <p14:nvPr/>
              </p14:nvContentPartPr>
              <p14:xfrm>
                <a:off x="10658671" y="3796127"/>
                <a:ext cx="30240" cy="2768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119BA3A-268A-4FFF-9711-E43375703D0E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0649671" y="3787127"/>
                  <a:ext cx="478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CC47755-7AD6-490A-B2FD-769A304B8888}"/>
                    </a:ext>
                  </a:extLst>
                </p14:cNvPr>
                <p14:cNvContentPartPr/>
                <p14:nvPr/>
              </p14:nvContentPartPr>
              <p14:xfrm>
                <a:off x="10642471" y="3767687"/>
                <a:ext cx="276840" cy="3744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CC47755-7AD6-490A-B2FD-769A304B8888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0633831" y="3758687"/>
                  <a:ext cx="29448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EAB8E7F-E89D-460F-9EB4-EF029F2D1762}"/>
                    </a:ext>
                  </a:extLst>
                </p14:cNvPr>
                <p14:cNvContentPartPr/>
                <p14:nvPr/>
              </p14:nvContentPartPr>
              <p14:xfrm>
                <a:off x="11025151" y="3649967"/>
                <a:ext cx="149760" cy="4834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EAB8E7F-E89D-460F-9EB4-EF029F2D1762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1016151" y="3641327"/>
                  <a:ext cx="16740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6269AA99-C1E1-43A1-BA71-4B18468D27A8}"/>
                    </a:ext>
                  </a:extLst>
                </p14:cNvPr>
                <p14:cNvContentPartPr/>
                <p14:nvPr/>
              </p14:nvContentPartPr>
              <p14:xfrm>
                <a:off x="9280951" y="4370327"/>
                <a:ext cx="225360" cy="28800"/>
              </p14:xfrm>
            </p:contentPart>
          </mc:Choice>
          <mc:Fallback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6269AA99-C1E1-43A1-BA71-4B18468D27A8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9271951" y="4361687"/>
                  <a:ext cx="243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1AFCF459-37D9-4F1D-8115-FC9A7DADB407}"/>
                    </a:ext>
                  </a:extLst>
                </p14:cNvPr>
                <p14:cNvContentPartPr/>
                <p14:nvPr/>
              </p14:nvContentPartPr>
              <p14:xfrm>
                <a:off x="9230911" y="4501367"/>
                <a:ext cx="237600" cy="6120"/>
              </p14:xfrm>
            </p:contentPart>
          </mc:Choice>
          <mc:Fallback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1AFCF459-37D9-4F1D-8115-FC9A7DADB407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9221911" y="4492367"/>
                  <a:ext cx="2552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38101FD2-8A94-420D-AE61-B69EC11492DC}"/>
                    </a:ext>
                  </a:extLst>
                </p14:cNvPr>
                <p14:cNvContentPartPr/>
                <p14:nvPr/>
              </p14:nvContentPartPr>
              <p14:xfrm>
                <a:off x="9735991" y="4375367"/>
                <a:ext cx="236160" cy="215280"/>
              </p14:xfrm>
            </p:contentPart>
          </mc:Choice>
          <mc:Fallback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38101FD2-8A94-420D-AE61-B69EC11492DC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9727351" y="4366367"/>
                  <a:ext cx="253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C7AEF774-0302-4E8F-83C5-CB7B0AB6CE3C}"/>
                    </a:ext>
                  </a:extLst>
                </p14:cNvPr>
                <p14:cNvContentPartPr/>
                <p14:nvPr/>
              </p14:nvContentPartPr>
              <p14:xfrm>
                <a:off x="10095631" y="4398767"/>
                <a:ext cx="120960" cy="142920"/>
              </p14:xfrm>
            </p:contentPart>
          </mc:Choice>
          <mc:Fallback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C7AEF774-0302-4E8F-83C5-CB7B0AB6CE3C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0086991" y="4390127"/>
                  <a:ext cx="138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E1F855C3-B5CB-4F03-B24E-9BD65646AA8C}"/>
                    </a:ext>
                  </a:extLst>
                </p14:cNvPr>
                <p14:cNvContentPartPr/>
                <p14:nvPr/>
              </p14:nvContentPartPr>
              <p14:xfrm>
                <a:off x="10273471" y="4384727"/>
                <a:ext cx="159480" cy="147240"/>
              </p14:xfrm>
            </p:contentPart>
          </mc:Choice>
          <mc:Fallback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E1F855C3-B5CB-4F03-B24E-9BD65646AA8C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0264471" y="4376087"/>
                  <a:ext cx="177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B53024F7-AE18-4CB1-A472-5F17ED961733}"/>
                    </a:ext>
                  </a:extLst>
                </p14:cNvPr>
                <p14:cNvContentPartPr/>
                <p14:nvPr/>
              </p14:nvContentPartPr>
              <p14:xfrm>
                <a:off x="10464991" y="4398407"/>
                <a:ext cx="99000" cy="146160"/>
              </p14:xfrm>
            </p:contentPart>
          </mc:Choice>
          <mc:Fallback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B53024F7-AE18-4CB1-A472-5F17ED961733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0455991" y="4389407"/>
                  <a:ext cx="1166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E134A524-DA7D-4417-B157-A4D39D6F4721}"/>
                    </a:ext>
                  </a:extLst>
                </p14:cNvPr>
                <p14:cNvContentPartPr/>
                <p14:nvPr/>
              </p14:nvContentPartPr>
              <p14:xfrm>
                <a:off x="10727071" y="4315247"/>
                <a:ext cx="131040" cy="413640"/>
              </p14:xfrm>
            </p:contentPart>
          </mc:Choice>
          <mc:Fallback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E134A524-DA7D-4417-B157-A4D39D6F4721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0718071" y="4306607"/>
                  <a:ext cx="14868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FBF2CB81-8259-46D2-9BA9-3F28FA66FE36}"/>
                    </a:ext>
                  </a:extLst>
                </p14:cNvPr>
                <p14:cNvContentPartPr/>
                <p14:nvPr/>
              </p14:nvContentPartPr>
              <p14:xfrm>
                <a:off x="10902031" y="4462487"/>
                <a:ext cx="145440" cy="181800"/>
              </p14:xfrm>
            </p:contentPart>
          </mc:Choice>
          <mc:Fallback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FBF2CB81-8259-46D2-9BA9-3F28FA66FE36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0893391" y="4453847"/>
                  <a:ext cx="1630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36CC70AC-BF07-444C-8EA1-DA0E3C9F4C6E}"/>
                    </a:ext>
                  </a:extLst>
                </p14:cNvPr>
                <p14:cNvContentPartPr/>
                <p14:nvPr/>
              </p14:nvContentPartPr>
              <p14:xfrm>
                <a:off x="10925071" y="4422167"/>
                <a:ext cx="149040" cy="43560"/>
              </p14:xfrm>
            </p:contentPart>
          </mc:Choice>
          <mc:Fallback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36CC70AC-BF07-444C-8EA1-DA0E3C9F4C6E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0916431" y="4413167"/>
                  <a:ext cx="1666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C864038F-EB69-4174-B3E0-3CB1DDEE5B39}"/>
                    </a:ext>
                  </a:extLst>
                </p14:cNvPr>
                <p14:cNvContentPartPr/>
                <p14:nvPr/>
              </p14:nvContentPartPr>
              <p14:xfrm>
                <a:off x="11166631" y="4435127"/>
                <a:ext cx="137880" cy="134640"/>
              </p14:xfrm>
            </p:contentPart>
          </mc:Choice>
          <mc:Fallback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C864038F-EB69-4174-B3E0-3CB1DDEE5B39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1157631" y="4426487"/>
                  <a:ext cx="1555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198F3281-9AEA-4161-A0C0-871ADD27F8B2}"/>
                    </a:ext>
                  </a:extLst>
                </p14:cNvPr>
                <p14:cNvContentPartPr/>
                <p14:nvPr/>
              </p14:nvContentPartPr>
              <p14:xfrm>
                <a:off x="11385511" y="4438007"/>
                <a:ext cx="123840" cy="113400"/>
              </p14:xfrm>
            </p:contentPart>
          </mc:Choice>
          <mc:Fallback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198F3281-9AEA-4161-A0C0-871ADD27F8B2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1376871" y="4429367"/>
                  <a:ext cx="1414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D8C93789-B289-483F-8C67-E8D261674134}"/>
                    </a:ext>
                  </a:extLst>
                </p14:cNvPr>
                <p14:cNvContentPartPr/>
                <p14:nvPr/>
              </p14:nvContentPartPr>
              <p14:xfrm>
                <a:off x="11621311" y="4435487"/>
                <a:ext cx="144720" cy="119160"/>
              </p14:xfrm>
            </p:contentPart>
          </mc:Choice>
          <mc:Fallback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D8C93789-B289-483F-8C67-E8D261674134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1612671" y="4426487"/>
                  <a:ext cx="16236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2" name="Group 621">
            <a:extLst>
              <a:ext uri="{FF2B5EF4-FFF2-40B4-BE49-F238E27FC236}">
                <a16:creationId xmlns:a16="http://schemas.microsoft.com/office/drawing/2014/main" id="{1A72F520-8A2A-4D70-9A9F-2459641EE373}"/>
              </a:ext>
            </a:extLst>
          </p:cNvPr>
          <p:cNvGrpSpPr/>
          <p:nvPr/>
        </p:nvGrpSpPr>
        <p:grpSpPr>
          <a:xfrm>
            <a:off x="8971711" y="6464807"/>
            <a:ext cx="1464480" cy="248040"/>
            <a:chOff x="8971711" y="6464807"/>
            <a:chExt cx="1464480" cy="24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7D37EEAC-872E-498C-855F-4A545006A62E}"/>
                    </a:ext>
                  </a:extLst>
                </p14:cNvPr>
                <p14:cNvContentPartPr/>
                <p14:nvPr/>
              </p14:nvContentPartPr>
              <p14:xfrm>
                <a:off x="8971711" y="6492167"/>
                <a:ext cx="161640" cy="5760"/>
              </p14:xfrm>
            </p:contentPart>
          </mc:Choice>
          <mc:Fallback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7D37EEAC-872E-498C-855F-4A545006A62E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8963071" y="6483167"/>
                  <a:ext cx="1792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88EF3F75-23B3-468D-B4A4-B276DBABE7D4}"/>
                    </a:ext>
                  </a:extLst>
                </p14:cNvPr>
                <p14:cNvContentPartPr/>
                <p14:nvPr/>
              </p14:nvContentPartPr>
              <p14:xfrm>
                <a:off x="9001951" y="6574967"/>
                <a:ext cx="133560" cy="20520"/>
              </p14:xfrm>
            </p:contentPart>
          </mc:Choice>
          <mc:Fallback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88EF3F75-23B3-468D-B4A4-B276DBABE7D4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8992951" y="6565967"/>
                  <a:ext cx="1512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08EAF19C-A224-4862-A4F3-693DE8F7722A}"/>
                    </a:ext>
                  </a:extLst>
                </p14:cNvPr>
                <p14:cNvContentPartPr/>
                <p14:nvPr/>
              </p14:nvContentPartPr>
              <p14:xfrm>
                <a:off x="9415591" y="6464807"/>
                <a:ext cx="199440" cy="174960"/>
              </p14:xfrm>
            </p:contentPart>
          </mc:Choice>
          <mc:Fallback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08EAF19C-A224-4862-A4F3-693DE8F7722A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9406951" y="6456167"/>
                  <a:ext cx="2170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14BA6DA3-849B-4B39-8191-6E13449CBA8D}"/>
                    </a:ext>
                  </a:extLst>
                </p14:cNvPr>
                <p14:cNvContentPartPr/>
                <p14:nvPr/>
              </p14:nvContentPartPr>
              <p14:xfrm>
                <a:off x="9775231" y="6517007"/>
                <a:ext cx="42120" cy="22680"/>
              </p14:xfrm>
            </p:contentPart>
          </mc:Choice>
          <mc:Fallback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14BA6DA3-849B-4B39-8191-6E13449CBA8D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9766231" y="6508007"/>
                  <a:ext cx="597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B5BF0F67-5824-46B1-BEC4-C9C4CD691C00}"/>
                    </a:ext>
                  </a:extLst>
                </p14:cNvPr>
                <p14:cNvContentPartPr/>
                <p14:nvPr/>
              </p14:nvContentPartPr>
              <p14:xfrm>
                <a:off x="10054591" y="6490367"/>
                <a:ext cx="150840" cy="160920"/>
              </p14:xfrm>
            </p:contentPart>
          </mc:Choice>
          <mc:Fallback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B5BF0F67-5824-46B1-BEC4-C9C4CD691C00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0045591" y="6481367"/>
                  <a:ext cx="168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7618EF1B-9D01-4ED0-8ED0-E96755C37283}"/>
                    </a:ext>
                  </a:extLst>
                </p14:cNvPr>
                <p14:cNvContentPartPr/>
                <p14:nvPr/>
              </p14:nvContentPartPr>
              <p14:xfrm>
                <a:off x="10403791" y="6483527"/>
                <a:ext cx="32400" cy="229320"/>
              </p14:xfrm>
            </p:contentPart>
          </mc:Choice>
          <mc:Fallback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7618EF1B-9D01-4ED0-8ED0-E96755C37283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0395151" y="6474527"/>
                  <a:ext cx="50040" cy="246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449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6EB1FC66-78AA-45E2-A79B-1703951C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 Example</a:t>
            </a:r>
          </a:p>
        </p:txBody>
      </p: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0C6ED190-0F86-45EC-86AB-28B343800A50}"/>
              </a:ext>
            </a:extLst>
          </p:cNvPr>
          <p:cNvGrpSpPr/>
          <p:nvPr/>
        </p:nvGrpSpPr>
        <p:grpSpPr>
          <a:xfrm>
            <a:off x="4075480" y="1614300"/>
            <a:ext cx="527911" cy="373690"/>
            <a:chOff x="4075480" y="1614300"/>
            <a:chExt cx="527911" cy="37369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8140ABA-EB9E-4E69-8E42-ABE7FEB5CF67}"/>
                    </a:ext>
                  </a:extLst>
                </p14:cNvPr>
                <p14:cNvContentPartPr/>
                <p14:nvPr/>
              </p14:nvContentPartPr>
              <p14:xfrm>
                <a:off x="4075480" y="1748272"/>
                <a:ext cx="156676" cy="239718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8140ABA-EB9E-4E69-8E42-ABE7FEB5CF6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66496" y="1739287"/>
                  <a:ext cx="174284" cy="2573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9BFC4A-F3E4-4E56-99B7-60462C5082EC}"/>
                    </a:ext>
                  </a:extLst>
                </p14:cNvPr>
                <p14:cNvContentPartPr/>
                <p14:nvPr/>
              </p14:nvContentPartPr>
              <p14:xfrm>
                <a:off x="4232973" y="1848699"/>
                <a:ext cx="86928" cy="119654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9BFC4A-F3E4-4E56-99B7-60462C5082E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23993" y="1839716"/>
                  <a:ext cx="104529" cy="137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77C3B31-1FBB-4D37-A87C-8F77A19677E3}"/>
                    </a:ext>
                  </a:extLst>
                </p14:cNvPr>
                <p14:cNvContentPartPr/>
                <p14:nvPr/>
              </p14:nvContentPartPr>
              <p14:xfrm>
                <a:off x="4351809" y="1732318"/>
                <a:ext cx="35794" cy="160766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77C3B31-1FBB-4D37-A87C-8F77A19677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42860" y="1723327"/>
                  <a:ext cx="53333" cy="1783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C8AF1AC-11B7-43D5-AF63-5431997411BF}"/>
                    </a:ext>
                  </a:extLst>
                </p14:cNvPr>
                <p14:cNvContentPartPr/>
                <p14:nvPr/>
              </p14:nvContentPartPr>
              <p14:xfrm>
                <a:off x="4354469" y="1820473"/>
                <a:ext cx="61975" cy="19431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C8AF1AC-11B7-43D5-AF63-5431997411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45461" y="1811641"/>
                  <a:ext cx="79631" cy="367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B590A20-D472-4170-B479-F38A8D341B80}"/>
                    </a:ext>
                  </a:extLst>
                </p14:cNvPr>
                <p14:cNvContentPartPr/>
                <p14:nvPr/>
              </p14:nvContentPartPr>
              <p14:xfrm>
                <a:off x="4481486" y="1614300"/>
                <a:ext cx="22090" cy="72406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B590A20-D472-4170-B479-F38A8D341B8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72579" y="1605294"/>
                  <a:ext cx="39548" cy="900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A2BAC18-2824-450E-AE61-35445213310B}"/>
                    </a:ext>
                  </a:extLst>
                </p14:cNvPr>
                <p14:cNvContentPartPr/>
                <p14:nvPr/>
              </p14:nvContentPartPr>
              <p14:xfrm>
                <a:off x="4523826" y="1729454"/>
                <a:ext cx="79565" cy="177947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A2BAC18-2824-450E-AE61-35445213310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14825" y="1720449"/>
                  <a:ext cx="97206" cy="19559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EA62B95-ED94-4A06-B8BD-88E1BD339F67}"/>
                  </a:ext>
                </a:extLst>
              </p14:cNvPr>
              <p14:cNvContentPartPr/>
              <p14:nvPr/>
            </p14:nvContentPartPr>
            <p14:xfrm>
              <a:off x="5036805" y="1592414"/>
              <a:ext cx="271217" cy="253421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EA62B95-ED94-4A06-B8BD-88E1BD339F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27812" y="1583427"/>
                <a:ext cx="288843" cy="271035"/>
              </a:xfrm>
              <a:prstGeom prst="rect">
                <a:avLst/>
              </a:prstGeom>
            </p:spPr>
          </p:pic>
        </mc:Fallback>
      </mc:AlternateContent>
      <p:grpSp>
        <p:nvGrpSpPr>
          <p:cNvPr id="455" name="Group 454">
            <a:extLst>
              <a:ext uri="{FF2B5EF4-FFF2-40B4-BE49-F238E27FC236}">
                <a16:creationId xmlns:a16="http://schemas.microsoft.com/office/drawing/2014/main" id="{44ADAF34-A8C8-47AA-82A9-382AC77DA56A}"/>
              </a:ext>
            </a:extLst>
          </p:cNvPr>
          <p:cNvGrpSpPr/>
          <p:nvPr/>
        </p:nvGrpSpPr>
        <p:grpSpPr>
          <a:xfrm>
            <a:off x="5556739" y="1526553"/>
            <a:ext cx="404575" cy="290647"/>
            <a:chOff x="5556739" y="1526553"/>
            <a:chExt cx="404575" cy="29064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6D1A7E6-A583-4B4B-8C8D-CE61B5FE19CD}"/>
                    </a:ext>
                  </a:extLst>
                </p14:cNvPr>
                <p14:cNvContentPartPr/>
                <p14:nvPr/>
              </p14:nvContentPartPr>
              <p14:xfrm>
                <a:off x="5651848" y="1526553"/>
                <a:ext cx="16567" cy="274079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6D1A7E6-A583-4B4B-8C8D-CE61B5FE19C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43036" y="1517561"/>
                  <a:ext cx="33839" cy="2917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4331557-E64D-4326-A20A-DEAB936EA63C}"/>
                    </a:ext>
                  </a:extLst>
                </p14:cNvPr>
                <p14:cNvContentPartPr/>
                <p14:nvPr/>
              </p14:nvContentPartPr>
              <p14:xfrm>
                <a:off x="5556739" y="1624117"/>
                <a:ext cx="404575" cy="193083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4331557-E64D-4326-A20A-DEAB936EA63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47740" y="1615111"/>
                  <a:ext cx="422212" cy="21073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57515FA-6E86-421D-964E-0B1B43EF4732}"/>
              </a:ext>
            </a:extLst>
          </p:cNvPr>
          <p:cNvGrpSpPr/>
          <p:nvPr/>
        </p:nvGrpSpPr>
        <p:grpSpPr>
          <a:xfrm>
            <a:off x="6349934" y="1542303"/>
            <a:ext cx="620975" cy="240944"/>
            <a:chOff x="6349934" y="1542303"/>
            <a:chExt cx="620975" cy="24094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7E0FE7A-D459-4B0C-BE9F-9ED7BC20E13D}"/>
                    </a:ext>
                  </a:extLst>
                </p14:cNvPr>
                <p14:cNvContentPartPr/>
                <p14:nvPr/>
              </p14:nvContentPartPr>
              <p14:xfrm>
                <a:off x="6349934" y="1542303"/>
                <a:ext cx="487207" cy="228468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7E0FE7A-D459-4B0C-BE9F-9ED7BC20E13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40945" y="1533308"/>
                  <a:ext cx="504826" cy="2460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E0F3DC9-5763-4A18-9B60-045F9151CBA6}"/>
                    </a:ext>
                  </a:extLst>
                </p14:cNvPr>
                <p14:cNvContentPartPr/>
                <p14:nvPr/>
              </p14:nvContentPartPr>
              <p14:xfrm>
                <a:off x="6888685" y="1636185"/>
                <a:ext cx="82224" cy="147062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E0F3DC9-5763-4A18-9B60-045F9151CB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79709" y="1627196"/>
                  <a:ext cx="99818" cy="16468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4A93C8B-5C4A-4FBE-89AB-CA99B9FE3CB0}"/>
              </a:ext>
            </a:extLst>
          </p:cNvPr>
          <p:cNvGrpSpPr/>
          <p:nvPr/>
        </p:nvGrpSpPr>
        <p:grpSpPr>
          <a:xfrm>
            <a:off x="7340099" y="1421421"/>
            <a:ext cx="993436" cy="402325"/>
            <a:chOff x="7340099" y="1421421"/>
            <a:chExt cx="993436" cy="40232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F508546-F699-44AE-A051-AB69C6018154}"/>
                    </a:ext>
                  </a:extLst>
                </p14:cNvPr>
                <p14:cNvContentPartPr/>
                <p14:nvPr/>
              </p14:nvContentPartPr>
              <p14:xfrm>
                <a:off x="7340099" y="1586483"/>
                <a:ext cx="93883" cy="115359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F508546-F699-44AE-A051-AB69C601815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31106" y="1577499"/>
                  <a:ext cx="111509" cy="1329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BED3E52-FDBB-418B-9621-82D9B11B9E90}"/>
                    </a:ext>
                  </a:extLst>
                </p14:cNvPr>
                <p14:cNvContentPartPr/>
                <p14:nvPr/>
              </p14:nvContentPartPr>
              <p14:xfrm>
                <a:off x="7450754" y="1600800"/>
                <a:ext cx="114541" cy="89383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BED3E52-FDBB-418B-9621-82D9B11B9E9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41749" y="1591826"/>
                  <a:ext cx="132190" cy="106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F449F8A-77EA-4556-A7E4-1EA417EB3427}"/>
                    </a:ext>
                  </a:extLst>
                </p14:cNvPr>
                <p14:cNvContentPartPr/>
                <p14:nvPr/>
              </p14:nvContentPartPr>
              <p14:xfrm>
                <a:off x="7496160" y="1592005"/>
                <a:ext cx="16976" cy="100427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F449F8A-77EA-4556-A7E4-1EA417EB342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87130" y="1583006"/>
                  <a:ext cx="34674" cy="1180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8DC6163-A029-4202-87AB-56202849ACC7}"/>
                    </a:ext>
                  </a:extLst>
                </p14:cNvPr>
                <p14:cNvContentPartPr/>
                <p14:nvPr/>
              </p14:nvContentPartPr>
              <p14:xfrm>
                <a:off x="7591066" y="1592618"/>
                <a:ext cx="409075" cy="94905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8DC6163-A029-4202-87AB-56202849ACC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82071" y="1583631"/>
                  <a:ext cx="426704" cy="11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43C4C16-9464-465D-8F0C-D623645A265B}"/>
                    </a:ext>
                  </a:extLst>
                </p14:cNvPr>
                <p14:cNvContentPartPr/>
                <p14:nvPr/>
              </p14:nvContentPartPr>
              <p14:xfrm>
                <a:off x="8062933" y="1567870"/>
                <a:ext cx="29863" cy="255876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43C4C16-9464-465D-8F0C-D623645A265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54045" y="1558886"/>
                  <a:ext cx="47283" cy="2734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5983397-9121-4A82-B45B-C0BEB722684E}"/>
                    </a:ext>
                  </a:extLst>
                </p14:cNvPr>
                <p14:cNvContentPartPr/>
                <p14:nvPr/>
              </p14:nvContentPartPr>
              <p14:xfrm>
                <a:off x="8039616" y="1421421"/>
                <a:ext cx="163220" cy="264467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5983397-9121-4A82-B45B-C0BEB72268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30628" y="1412426"/>
                  <a:ext cx="180836" cy="2820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59212CF-0312-49D8-BF9D-1C91DEEFC0C0}"/>
                    </a:ext>
                  </a:extLst>
                </p14:cNvPr>
                <p14:cNvContentPartPr/>
                <p14:nvPr/>
              </p14:nvContentPartPr>
              <p14:xfrm>
                <a:off x="8227176" y="1559279"/>
                <a:ext cx="106359" cy="113927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59212CF-0312-49D8-BF9D-1C91DEEFC0C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18193" y="1550294"/>
                  <a:ext cx="123966" cy="13153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5C85798-C182-4328-B7F2-B25F5EBB4D1D}"/>
                  </a:ext>
                </a:extLst>
              </p14:cNvPr>
              <p14:cNvContentPartPr/>
              <p14:nvPr/>
            </p14:nvContentPartPr>
            <p14:xfrm>
              <a:off x="8510665" y="1666457"/>
              <a:ext cx="7568" cy="2046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5C85798-C182-4328-B7F2-B25F5EBB4D1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502065" y="1659150"/>
                <a:ext cx="24424" cy="16368"/>
              </a:xfrm>
              <a:prstGeom prst="rect">
                <a:avLst/>
              </a:prstGeom>
            </p:spPr>
          </p:pic>
        </mc:Fallback>
      </mc:AlternateContent>
      <p:grpSp>
        <p:nvGrpSpPr>
          <p:cNvPr id="491" name="Group 490">
            <a:extLst>
              <a:ext uri="{FF2B5EF4-FFF2-40B4-BE49-F238E27FC236}">
                <a16:creationId xmlns:a16="http://schemas.microsoft.com/office/drawing/2014/main" id="{D5FA90E2-D7DB-4974-9ADA-BD098CB55E7B}"/>
              </a:ext>
            </a:extLst>
          </p:cNvPr>
          <p:cNvGrpSpPr/>
          <p:nvPr/>
        </p:nvGrpSpPr>
        <p:grpSpPr>
          <a:xfrm>
            <a:off x="3625089" y="2275159"/>
            <a:ext cx="605226" cy="339533"/>
            <a:chOff x="3625089" y="2275159"/>
            <a:chExt cx="605226" cy="33953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61B664AD-0832-4E2A-94F9-70D7F4E71968}"/>
                    </a:ext>
                  </a:extLst>
                </p14:cNvPr>
                <p14:cNvContentPartPr/>
                <p14:nvPr/>
              </p14:nvContentPartPr>
              <p14:xfrm>
                <a:off x="3625293" y="2362293"/>
                <a:ext cx="54203" cy="252399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61B664AD-0832-4E2A-94F9-70D7F4E7196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16259" y="2353292"/>
                  <a:ext cx="71909" cy="2700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54040B66-6342-418D-B378-9342F1625AC3}"/>
                    </a:ext>
                  </a:extLst>
                </p14:cNvPr>
                <p14:cNvContentPartPr/>
                <p14:nvPr/>
              </p14:nvContentPartPr>
              <p14:xfrm>
                <a:off x="3625089" y="2362702"/>
                <a:ext cx="95723" cy="110859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54040B66-6342-418D-B378-9342F1625AC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16092" y="2353704"/>
                  <a:ext cx="113356" cy="128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E3B30404-D60B-4FD9-BA0E-60F6C95D47C4}"/>
                    </a:ext>
                  </a:extLst>
                </p14:cNvPr>
                <p14:cNvContentPartPr/>
                <p14:nvPr/>
              </p14:nvContentPartPr>
              <p14:xfrm>
                <a:off x="3838421" y="2275159"/>
                <a:ext cx="130495" cy="30476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E3B30404-D60B-4FD9-BA0E-60F6C95D47C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29434" y="2266164"/>
                  <a:ext cx="148110" cy="3223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4269D105-D138-4761-8096-1F62ECB9ADE7}"/>
                    </a:ext>
                  </a:extLst>
                </p14:cNvPr>
                <p14:cNvContentPartPr/>
                <p14:nvPr/>
              </p14:nvContentPartPr>
              <p14:xfrm>
                <a:off x="4135410" y="2364133"/>
                <a:ext cx="25772" cy="149517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4269D105-D138-4761-8096-1F62ECB9ADE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26461" y="2355169"/>
                  <a:ext cx="43311" cy="1670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BD41AA12-E9F3-4FCC-9119-B39C002BB739}"/>
                    </a:ext>
                  </a:extLst>
                </p14:cNvPr>
                <p14:cNvContentPartPr/>
                <p14:nvPr/>
              </p14:nvContentPartPr>
              <p14:xfrm>
                <a:off x="4073026" y="2426313"/>
                <a:ext cx="157289" cy="1759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BD41AA12-E9F3-4FCC-9119-B39C002BB73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64028" y="2417339"/>
                  <a:ext cx="174926" cy="351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E0E9E603-F16B-47FB-9AB1-67B9E4649051}"/>
              </a:ext>
            </a:extLst>
          </p:cNvPr>
          <p:cNvGrpSpPr/>
          <p:nvPr/>
        </p:nvGrpSpPr>
        <p:grpSpPr>
          <a:xfrm>
            <a:off x="4412762" y="2181891"/>
            <a:ext cx="498866" cy="452640"/>
            <a:chOff x="4412762" y="2181891"/>
            <a:chExt cx="498866" cy="45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F984C18B-8103-4C4E-A5F2-D3FE567686F4}"/>
                    </a:ext>
                  </a:extLst>
                </p14:cNvPr>
                <p14:cNvContentPartPr/>
                <p14:nvPr/>
              </p14:nvContentPartPr>
              <p14:xfrm>
                <a:off x="4412762" y="2186799"/>
                <a:ext cx="96951" cy="447732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F984C18B-8103-4C4E-A5F2-D3FE567686F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03785" y="2177808"/>
                  <a:ext cx="114546" cy="4653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25811255-BF5E-43CB-B46E-6B46E12263F9}"/>
                    </a:ext>
                  </a:extLst>
                </p14:cNvPr>
                <p14:cNvContentPartPr/>
                <p14:nvPr/>
              </p14:nvContentPartPr>
              <p14:xfrm>
                <a:off x="4617095" y="2292954"/>
                <a:ext cx="17385" cy="158721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25811255-BF5E-43CB-B46E-6B46E12263F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08225" y="2283956"/>
                  <a:ext cx="34770" cy="1763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02FB4725-24F3-4080-B5A9-D2721AE6D753}"/>
                    </a:ext>
                  </a:extLst>
                </p14:cNvPr>
                <p14:cNvContentPartPr/>
                <p14:nvPr/>
              </p14:nvContentPartPr>
              <p14:xfrm>
                <a:off x="4533848" y="2292341"/>
                <a:ext cx="150130" cy="31908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02FB4725-24F3-4080-B5A9-D2721AE6D75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24847" y="2283378"/>
                  <a:ext cx="167771" cy="49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F0502C0B-F77E-45A0-A6B9-D95B9E74DDD2}"/>
                    </a:ext>
                  </a:extLst>
                </p14:cNvPr>
                <p14:cNvContentPartPr/>
                <p14:nvPr/>
              </p14:nvContentPartPr>
              <p14:xfrm>
                <a:off x="4706273" y="2280273"/>
                <a:ext cx="14522" cy="13254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F0502C0B-F77E-45A0-A6B9-D95B9E74DD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697418" y="2271293"/>
                  <a:ext cx="31878" cy="150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BA461770-06C9-4700-97A2-DBD430CB2367}"/>
                    </a:ext>
                  </a:extLst>
                </p14:cNvPr>
                <p14:cNvContentPartPr/>
                <p14:nvPr/>
              </p14:nvContentPartPr>
              <p14:xfrm>
                <a:off x="4700341" y="2263910"/>
                <a:ext cx="109428" cy="206787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BA461770-06C9-4700-97A2-DBD430CB236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91342" y="2254919"/>
                  <a:ext cx="127066" cy="2244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7F83D557-6FE2-461B-8BA8-7E4701F898AA}"/>
                    </a:ext>
                  </a:extLst>
                </p14:cNvPr>
                <p14:cNvContentPartPr/>
                <p14:nvPr/>
              </p14:nvContentPartPr>
              <p14:xfrm>
                <a:off x="4830836" y="2181891"/>
                <a:ext cx="80792" cy="272648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7F83D557-6FE2-461B-8BA8-7E4701F898A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821859" y="2172899"/>
                  <a:ext cx="98387" cy="29027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2A148839-423E-4005-BCC8-1097CE743AC9}"/>
              </a:ext>
            </a:extLst>
          </p:cNvPr>
          <p:cNvGrpSpPr/>
          <p:nvPr/>
        </p:nvGrpSpPr>
        <p:grpSpPr>
          <a:xfrm>
            <a:off x="5156663" y="2239161"/>
            <a:ext cx="117200" cy="112700"/>
            <a:chOff x="5156663" y="2239161"/>
            <a:chExt cx="117200" cy="1127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C5AD0A66-90BA-4680-B91F-EF61ACEBB69B}"/>
                    </a:ext>
                  </a:extLst>
                </p14:cNvPr>
                <p14:cNvContentPartPr/>
                <p14:nvPr/>
              </p14:nvContentPartPr>
              <p14:xfrm>
                <a:off x="5156663" y="2239161"/>
                <a:ext cx="82633" cy="13295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C5AD0A66-90BA-4680-B91F-EF61ACEBB69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47681" y="2230178"/>
                  <a:ext cx="100237" cy="30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77CD9A53-54C3-47CC-B1DA-3F2651C939F7}"/>
                    </a:ext>
                  </a:extLst>
                </p14:cNvPr>
                <p14:cNvContentPartPr/>
                <p14:nvPr/>
              </p14:nvContentPartPr>
              <p14:xfrm>
                <a:off x="5156663" y="2330998"/>
                <a:ext cx="117200" cy="20863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77CD9A53-54C3-47CC-B1DA-3F2651C939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47675" y="2322005"/>
                  <a:ext cx="134816" cy="384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4FC5888E-7B5D-4907-AD5A-4A34A878778F}"/>
              </a:ext>
            </a:extLst>
          </p:cNvPr>
          <p:cNvGrpSpPr/>
          <p:nvPr/>
        </p:nvGrpSpPr>
        <p:grpSpPr>
          <a:xfrm>
            <a:off x="5437698" y="2166959"/>
            <a:ext cx="525455" cy="173242"/>
            <a:chOff x="5437698" y="2166959"/>
            <a:chExt cx="525455" cy="17324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D8B59D0C-9E0E-4090-B4A1-16C787DE56B5}"/>
                    </a:ext>
                  </a:extLst>
                </p14:cNvPr>
                <p14:cNvContentPartPr/>
                <p14:nvPr/>
              </p14:nvContentPartPr>
              <p14:xfrm>
                <a:off x="5437698" y="2173709"/>
                <a:ext cx="117200" cy="162198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D8B59D0C-9E0E-4090-B4A1-16C787DE56B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28710" y="2164718"/>
                  <a:ext cx="134816" cy="1798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8C12D8CC-D30B-4C54-97EA-EA39E754FB9B}"/>
                    </a:ext>
                  </a:extLst>
                </p14:cNvPr>
                <p14:cNvContentPartPr/>
                <p14:nvPr/>
              </p14:nvContentPartPr>
              <p14:xfrm>
                <a:off x="5596214" y="2255319"/>
                <a:ext cx="28226" cy="15545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8C12D8CC-D30B-4C54-97EA-EA39E754FB9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87282" y="2246281"/>
                  <a:ext cx="45733" cy="332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65E8C1A5-05B7-446B-94D2-027EF926A53F}"/>
                    </a:ext>
                  </a:extLst>
                </p14:cNvPr>
                <p14:cNvContentPartPr/>
                <p14:nvPr/>
              </p14:nvContentPartPr>
              <p14:xfrm>
                <a:off x="5688869" y="2166959"/>
                <a:ext cx="97973" cy="164244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65E8C1A5-05B7-446B-94D2-027EF926A53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79897" y="2157954"/>
                  <a:ext cx="115558" cy="1818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5D89E981-8097-401D-904F-1F11608E4695}"/>
                    </a:ext>
                  </a:extLst>
                </p14:cNvPr>
                <p14:cNvContentPartPr/>
                <p14:nvPr/>
              </p14:nvContentPartPr>
              <p14:xfrm>
                <a:off x="5846772" y="2176572"/>
                <a:ext cx="116381" cy="163629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5D89E981-8097-401D-904F-1F11608E46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37792" y="2167581"/>
                  <a:ext cx="133982" cy="18125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6125A1DF-0BAB-462E-ADBC-A4253EEDAD0B}"/>
              </a:ext>
            </a:extLst>
          </p:cNvPr>
          <p:cNvGrpSpPr/>
          <p:nvPr/>
        </p:nvGrpSpPr>
        <p:grpSpPr>
          <a:xfrm>
            <a:off x="6757372" y="1912106"/>
            <a:ext cx="1461214" cy="430959"/>
            <a:chOff x="6757372" y="1912106"/>
            <a:chExt cx="1461214" cy="43095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B76BBB61-927A-4521-9A5F-ADE32E5CA0BB}"/>
                    </a:ext>
                  </a:extLst>
                </p14:cNvPr>
                <p14:cNvContentPartPr/>
                <p14:nvPr/>
              </p14:nvContentPartPr>
              <p14:xfrm>
                <a:off x="6772712" y="2078190"/>
                <a:ext cx="20045" cy="202492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B76BBB61-927A-4521-9A5F-ADE32E5CA0B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63763" y="2069198"/>
                  <a:ext cx="37584" cy="220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C186FBF2-3785-4B7C-A919-753745C37BC7}"/>
                    </a:ext>
                  </a:extLst>
                </p14:cNvPr>
                <p14:cNvContentPartPr/>
                <p14:nvPr/>
              </p14:nvContentPartPr>
              <p14:xfrm>
                <a:off x="6757372" y="2077167"/>
                <a:ext cx="102064" cy="131722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C186FBF2-3785-4B7C-A919-753745C37BC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48387" y="2068170"/>
                  <a:ext cx="119674" cy="1493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96DFF814-8870-4712-86B0-ED38CF800C89}"/>
                    </a:ext>
                  </a:extLst>
                </p14:cNvPr>
                <p14:cNvContentPartPr/>
                <p14:nvPr/>
              </p14:nvContentPartPr>
              <p14:xfrm>
                <a:off x="6937570" y="1973467"/>
                <a:ext cx="81202" cy="345054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96DFF814-8870-4712-86B0-ED38CF800C8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928587" y="1964481"/>
                  <a:ext cx="98808" cy="3626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6790D5FC-D4F3-46AF-B164-1569F170ABD3}"/>
                    </a:ext>
                  </a:extLst>
                </p14:cNvPr>
                <p14:cNvContentPartPr/>
                <p14:nvPr/>
              </p14:nvContentPartPr>
              <p14:xfrm>
                <a:off x="7136380" y="2151823"/>
                <a:ext cx="95314" cy="11045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6790D5FC-D4F3-46AF-B164-1569F170ABD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27422" y="2142916"/>
                  <a:ext cx="112872" cy="285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23DAD098-E4AC-442C-B392-A1DDC0FB8699}"/>
                    </a:ext>
                  </a:extLst>
                </p14:cNvPr>
                <p14:cNvContentPartPr/>
                <p14:nvPr/>
              </p14:nvContentPartPr>
              <p14:xfrm>
                <a:off x="7349712" y="1939309"/>
                <a:ext cx="67702" cy="403756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23DAD098-E4AC-442C-B392-A1DDC0FB869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40709" y="1930313"/>
                  <a:ext cx="85348" cy="4213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4080791D-F3D1-43F5-A43B-27617C82AB9A}"/>
                    </a:ext>
                  </a:extLst>
                </p14:cNvPr>
                <p14:cNvContentPartPr/>
                <p14:nvPr/>
              </p14:nvContentPartPr>
              <p14:xfrm>
                <a:off x="7454435" y="1951990"/>
                <a:ext cx="336464" cy="36612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4080791D-F3D1-43F5-A43B-27617C82AB9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45439" y="1943016"/>
                  <a:ext cx="354097" cy="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EB0B7447-11EE-4FF1-A5B6-92D95C936CC4}"/>
                    </a:ext>
                  </a:extLst>
                </p14:cNvPr>
                <p14:cNvContentPartPr/>
                <p14:nvPr/>
              </p14:nvContentPartPr>
              <p14:xfrm>
                <a:off x="7546681" y="2062646"/>
                <a:ext cx="16772" cy="137245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EB0B7447-11EE-4FF1-A5B6-92D95C936CC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537760" y="2053640"/>
                  <a:ext cx="34258" cy="1548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73424683-1EF4-43B4-8BD7-493CA39F0BD9}"/>
                    </a:ext>
                  </a:extLst>
                </p14:cNvPr>
                <p14:cNvContentPartPr/>
                <p14:nvPr/>
              </p14:nvContentPartPr>
              <p14:xfrm>
                <a:off x="7487979" y="2071441"/>
                <a:ext cx="152381" cy="1534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73424683-1EF4-43B4-8BD7-493CA39F0BD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478994" y="2062522"/>
                  <a:ext cx="169991" cy="328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18DDF15B-8B42-4238-915F-60315A152344}"/>
                    </a:ext>
                  </a:extLst>
                </p14:cNvPr>
                <p14:cNvContentPartPr/>
                <p14:nvPr/>
              </p14:nvContentPartPr>
              <p14:xfrm>
                <a:off x="7667154" y="2061827"/>
                <a:ext cx="5727" cy="111268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18DDF15B-8B42-4238-915F-60315A15234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58732" y="2052854"/>
                  <a:ext cx="22234" cy="128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0B54C1EF-F2E9-4AEC-90D4-BD1EB869B358}"/>
                    </a:ext>
                  </a:extLst>
                </p14:cNvPr>
                <p14:cNvContentPartPr/>
                <p14:nvPr/>
              </p14:nvContentPartPr>
              <p14:xfrm>
                <a:off x="7662040" y="2059168"/>
                <a:ext cx="96951" cy="158516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0B54C1EF-F2E9-4AEC-90D4-BD1EB869B35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53063" y="2050182"/>
                  <a:ext cx="114546" cy="1761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7298F2DC-CE10-46F3-A9BF-B3BE059AC99C}"/>
                    </a:ext>
                  </a:extLst>
                </p14:cNvPr>
                <p14:cNvContentPartPr/>
                <p14:nvPr/>
              </p14:nvContentPartPr>
              <p14:xfrm>
                <a:off x="7855532" y="1912106"/>
                <a:ext cx="103087" cy="30926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7298F2DC-CE10-46F3-A9BF-B3BE059AC9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846552" y="1903116"/>
                  <a:ext cx="120687" cy="3268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9C4B07DB-4C79-4969-A998-BF7F6790485B}"/>
                    </a:ext>
                  </a:extLst>
                </p14:cNvPr>
                <p14:cNvContentPartPr/>
                <p14:nvPr/>
              </p14:nvContentPartPr>
              <p14:xfrm>
                <a:off x="8115295" y="2041578"/>
                <a:ext cx="103291" cy="12886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9C4B07DB-4C79-4969-A998-BF7F679048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06298" y="2032871"/>
                  <a:ext cx="120926" cy="299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FC6F5432-61E6-4DF0-8ACB-06DDBAD3DB35}"/>
                    </a:ext>
                  </a:extLst>
                </p14:cNvPr>
                <p14:cNvContentPartPr/>
                <p14:nvPr/>
              </p14:nvContentPartPr>
              <p14:xfrm>
                <a:off x="8097500" y="2093121"/>
                <a:ext cx="110041" cy="3109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FC6F5432-61E6-4DF0-8ACB-06DDBAD3DB3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088510" y="2084187"/>
                  <a:ext cx="127662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0A8694A4-7E2D-42DB-81A3-78562E3AF311}"/>
              </a:ext>
            </a:extLst>
          </p:cNvPr>
          <p:cNvGrpSpPr/>
          <p:nvPr/>
        </p:nvGrpSpPr>
        <p:grpSpPr>
          <a:xfrm>
            <a:off x="8437237" y="1954649"/>
            <a:ext cx="237672" cy="131108"/>
            <a:chOff x="8437237" y="1954649"/>
            <a:chExt cx="237672" cy="13110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87F089E6-8033-49B2-A466-90E1D9FC88D1}"/>
                    </a:ext>
                  </a:extLst>
                </p14:cNvPr>
                <p14:cNvContentPartPr/>
                <p14:nvPr/>
              </p14:nvContentPartPr>
              <p14:xfrm>
                <a:off x="8437237" y="1954649"/>
                <a:ext cx="109019" cy="131108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87F089E6-8033-49B2-A466-90E1D9FC88D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28242" y="1945644"/>
                  <a:ext cx="126649" cy="1487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87EF48A5-DE24-49CE-8E8E-6F18BE10430E}"/>
                    </a:ext>
                  </a:extLst>
                </p14:cNvPr>
                <p14:cNvContentPartPr/>
                <p14:nvPr/>
              </p14:nvContentPartPr>
              <p14:xfrm>
                <a:off x="8662432" y="1998420"/>
                <a:ext cx="12477" cy="19227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87EF48A5-DE24-49CE-8E8E-6F18BE10430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653520" y="1989351"/>
                  <a:ext cx="29945" cy="3700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FB8195F3-AE2E-408C-AFDA-76C594154FA3}"/>
              </a:ext>
            </a:extLst>
          </p:cNvPr>
          <p:cNvGrpSpPr/>
          <p:nvPr/>
        </p:nvGrpSpPr>
        <p:grpSpPr>
          <a:xfrm>
            <a:off x="8828516" y="1919469"/>
            <a:ext cx="343827" cy="266921"/>
            <a:chOff x="8828516" y="1919469"/>
            <a:chExt cx="343827" cy="26692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0214829B-B17E-46E0-8E4B-A80D4D24C8B3}"/>
                    </a:ext>
                  </a:extLst>
                </p14:cNvPr>
                <p14:cNvContentPartPr/>
                <p14:nvPr/>
              </p14:nvContentPartPr>
              <p14:xfrm>
                <a:off x="8828516" y="1919469"/>
                <a:ext cx="105337" cy="172221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0214829B-B17E-46E0-8E4B-A80D4D24C8B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819528" y="1910499"/>
                  <a:ext cx="122953" cy="1898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1DF63460-7E8D-48EA-8DEF-4DAC57DA7D66}"/>
                    </a:ext>
                  </a:extLst>
                </p14:cNvPr>
                <p14:cNvContentPartPr/>
                <p14:nvPr/>
              </p14:nvContentPartPr>
              <p14:xfrm>
                <a:off x="9065370" y="1920901"/>
                <a:ext cx="106973" cy="265489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1DF63460-7E8D-48EA-8DEF-4DAC57DA7D6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056366" y="1911907"/>
                  <a:ext cx="124622" cy="28311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EF387C99-8A15-463E-A783-A3B3F18E1AAB}"/>
              </a:ext>
            </a:extLst>
          </p:cNvPr>
          <p:cNvGrpSpPr/>
          <p:nvPr/>
        </p:nvGrpSpPr>
        <p:grpSpPr>
          <a:xfrm>
            <a:off x="3704245" y="2801229"/>
            <a:ext cx="847193" cy="364281"/>
            <a:chOff x="3704245" y="2801229"/>
            <a:chExt cx="847193" cy="36428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F1C8135A-698D-4392-AED6-50D04993F773}"/>
                    </a:ext>
                  </a:extLst>
                </p14:cNvPr>
                <p14:cNvContentPartPr/>
                <p14:nvPr/>
              </p14:nvContentPartPr>
              <p14:xfrm>
                <a:off x="3710177" y="2937246"/>
                <a:ext cx="41930" cy="228264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F1C8135A-698D-4392-AED6-50D04993F77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01218" y="2928245"/>
                  <a:ext cx="59490" cy="2459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5776C4D7-3AC3-40D2-B269-3AD8EB077950}"/>
                    </a:ext>
                  </a:extLst>
                </p14:cNvPr>
                <p14:cNvContentPartPr/>
                <p14:nvPr/>
              </p14:nvContentPartPr>
              <p14:xfrm>
                <a:off x="3704245" y="2933973"/>
                <a:ext cx="112905" cy="121904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5776C4D7-3AC3-40D2-B269-3AD8EB07795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95256" y="2924983"/>
                  <a:ext cx="130524" cy="1395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D60ED762-C584-4E6A-9C01-3CCE667A48C6}"/>
                    </a:ext>
                  </a:extLst>
                </p14:cNvPr>
                <p14:cNvContentPartPr/>
                <p14:nvPr/>
              </p14:nvContentPartPr>
              <p14:xfrm>
                <a:off x="3922282" y="2880999"/>
                <a:ext cx="101860" cy="233377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D60ED762-C584-4E6A-9C01-3CCE667A48C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913284" y="2871995"/>
                  <a:ext cx="119497" cy="251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54DA6698-9BF3-479E-815E-43C9972FAC5C}"/>
                    </a:ext>
                  </a:extLst>
                </p14:cNvPr>
                <p14:cNvContentPartPr/>
                <p14:nvPr/>
              </p14:nvContentPartPr>
              <p14:xfrm>
                <a:off x="4063821" y="2888976"/>
                <a:ext cx="155243" cy="192061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54DA6698-9BF3-479E-815E-43C9972FAC5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54837" y="2879984"/>
                  <a:ext cx="172852" cy="2096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BA38FAA7-CB2A-4F1A-9D09-218864164FB2}"/>
                    </a:ext>
                  </a:extLst>
                </p14:cNvPr>
                <p14:cNvContentPartPr/>
                <p14:nvPr/>
              </p14:nvContentPartPr>
              <p14:xfrm>
                <a:off x="4264677" y="2870363"/>
                <a:ext cx="22295" cy="213128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BA38FAA7-CB2A-4F1A-9D09-218864164FB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255540" y="2861378"/>
                  <a:ext cx="40204" cy="2307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77F4B671-4D23-49A5-96F6-49E1E75B2F1C}"/>
                    </a:ext>
                  </a:extLst>
                </p14:cNvPr>
                <p14:cNvContentPartPr/>
                <p14:nvPr/>
              </p14:nvContentPartPr>
              <p14:xfrm>
                <a:off x="4278381" y="2871999"/>
                <a:ext cx="125177" cy="246672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77F4B671-4D23-49A5-96F6-49E1E75B2F1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269388" y="2863009"/>
                  <a:ext cx="142802" cy="264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BC4A6AC5-8C69-4447-A927-B3BA56C0C747}"/>
                    </a:ext>
                  </a:extLst>
                </p14:cNvPr>
                <p14:cNvContentPartPr/>
                <p14:nvPr/>
              </p14:nvContentPartPr>
              <p14:xfrm>
                <a:off x="4465941" y="2801229"/>
                <a:ext cx="85497" cy="285738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BC4A6AC5-8C69-4447-A927-B3BA56C0C74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456960" y="2792232"/>
                  <a:ext cx="103099" cy="30337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3403760D-650A-4288-943A-09564F3ECC42}"/>
              </a:ext>
            </a:extLst>
          </p:cNvPr>
          <p:cNvGrpSpPr/>
          <p:nvPr/>
        </p:nvGrpSpPr>
        <p:grpSpPr>
          <a:xfrm>
            <a:off x="4888311" y="2834160"/>
            <a:ext cx="111882" cy="66884"/>
            <a:chOff x="4888311" y="2834160"/>
            <a:chExt cx="111882" cy="6688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8C4D7BBE-F1DE-45BF-AF98-648A2A4D54C9}"/>
                    </a:ext>
                  </a:extLst>
                </p14:cNvPr>
                <p14:cNvContentPartPr/>
                <p14:nvPr/>
              </p14:nvContentPartPr>
              <p14:xfrm>
                <a:off x="4888311" y="2834160"/>
                <a:ext cx="74656" cy="10023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8C4D7BBE-F1DE-45BF-AF98-648A2A4D54C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879338" y="2825211"/>
                  <a:ext cx="92243" cy="275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6A6CD29E-E3AE-44FB-B90F-E80132A95405}"/>
                    </a:ext>
                  </a:extLst>
                </p14:cNvPr>
                <p14:cNvContentPartPr/>
                <p14:nvPr/>
              </p14:nvContentPartPr>
              <p14:xfrm>
                <a:off x="4888925" y="2882226"/>
                <a:ext cx="111268" cy="18818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6A6CD29E-E3AE-44FB-B90F-E80132A9540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879952" y="2873350"/>
                  <a:ext cx="128856" cy="3621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A644859A-BC12-4B98-B32F-9EB256F626FA}"/>
              </a:ext>
            </a:extLst>
          </p:cNvPr>
          <p:cNvGrpSpPr/>
          <p:nvPr/>
        </p:nvGrpSpPr>
        <p:grpSpPr>
          <a:xfrm>
            <a:off x="5211888" y="2659485"/>
            <a:ext cx="190425" cy="294738"/>
            <a:chOff x="5211888" y="2659485"/>
            <a:chExt cx="190425" cy="29473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14FA2531-337B-4BA2-B75D-CD6CF3FEC6BD}"/>
                    </a:ext>
                  </a:extLst>
                </p14:cNvPr>
                <p14:cNvContentPartPr/>
                <p14:nvPr/>
              </p14:nvContentPartPr>
              <p14:xfrm>
                <a:off x="5211888" y="2708574"/>
                <a:ext cx="96747" cy="153403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14FA2531-337B-4BA2-B75D-CD6CF3FEC6B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202897" y="2699593"/>
                  <a:ext cx="114370" cy="1710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D05E2CF1-028B-4FD8-ACE9-0AE0AE9295DA}"/>
                    </a:ext>
                  </a:extLst>
                </p14:cNvPr>
                <p14:cNvContentPartPr/>
                <p14:nvPr/>
              </p14:nvContentPartPr>
              <p14:xfrm>
                <a:off x="5372450" y="2659485"/>
                <a:ext cx="29863" cy="294738"/>
              </p14:xfrm>
            </p:contentPart>
          </mc:Choice>
          <mc:Fallback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D05E2CF1-028B-4FD8-ACE9-0AE0AE9295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363562" y="2650488"/>
                  <a:ext cx="47283" cy="31237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663C0DCF-58E6-4DB6-901B-54D9AE6CA1AF}"/>
              </a:ext>
            </a:extLst>
          </p:cNvPr>
          <p:cNvGrpSpPr/>
          <p:nvPr/>
        </p:nvGrpSpPr>
        <p:grpSpPr>
          <a:xfrm>
            <a:off x="5534648" y="2669711"/>
            <a:ext cx="693176" cy="216196"/>
            <a:chOff x="5534648" y="2669711"/>
            <a:chExt cx="693176" cy="21619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F052F794-F2F4-42CD-9812-7A812E6BF746}"/>
                    </a:ext>
                  </a:extLst>
                </p14:cNvPr>
                <p14:cNvContentPartPr/>
                <p14:nvPr/>
              </p14:nvContentPartPr>
              <p14:xfrm>
                <a:off x="5534648" y="2725141"/>
                <a:ext cx="13499" cy="146040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F052F794-F2F4-42CD-9812-7A812E6BF74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525767" y="2716148"/>
                  <a:ext cx="30906" cy="1636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C9B64331-5B39-48C2-8969-C6275F2D1B80}"/>
                    </a:ext>
                  </a:extLst>
                </p14:cNvPr>
                <p14:cNvContentPartPr/>
                <p14:nvPr/>
              </p14:nvContentPartPr>
              <p14:xfrm>
                <a:off x="5597441" y="2771162"/>
                <a:ext cx="91428" cy="114745"/>
              </p14:xfrm>
            </p:contentPart>
          </mc:Choice>
          <mc:Fallback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C9B64331-5B39-48C2-8969-C6275F2D1B8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88477" y="2762169"/>
                  <a:ext cx="108997" cy="1323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8A87A7D7-9C5E-4F2C-A069-B78761CCB544}"/>
                    </a:ext>
                  </a:extLst>
                </p14:cNvPr>
                <p14:cNvContentPartPr/>
                <p14:nvPr/>
              </p14:nvContentPartPr>
              <p14:xfrm>
                <a:off x="5696233" y="2752753"/>
                <a:ext cx="106359" cy="120677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8A87A7D7-9C5E-4F2C-A069-B78761CCB54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687250" y="2743747"/>
                  <a:ext cx="123966" cy="1383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773B1A20-CC78-45E1-9C01-ABBFFA3853D0}"/>
                    </a:ext>
                  </a:extLst>
                </p14:cNvPr>
                <p14:cNvContentPartPr/>
                <p14:nvPr/>
              </p14:nvContentPartPr>
              <p14:xfrm>
                <a:off x="5828978" y="2748663"/>
                <a:ext cx="72815" cy="117814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773B1A20-CC78-45E1-9C01-ABBFFA3853D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820011" y="2739683"/>
                  <a:ext cx="90391" cy="135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78427754-10B1-4411-9B20-AED8A65CEBDF}"/>
                    </a:ext>
                  </a:extLst>
                </p14:cNvPr>
                <p14:cNvContentPartPr/>
                <p14:nvPr/>
              </p14:nvContentPartPr>
              <p14:xfrm>
                <a:off x="5938200" y="2746209"/>
                <a:ext cx="98996" cy="112291"/>
              </p14:xfrm>
            </p:contentPart>
          </mc:Choice>
          <mc:Fallback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78427754-10B1-4411-9B20-AED8A65CEBD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929200" y="2737211"/>
                  <a:ext cx="116635" cy="129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A2DE1F4D-983C-469B-B971-E6C906513C4D}"/>
                    </a:ext>
                  </a:extLst>
                </p14:cNvPr>
                <p14:cNvContentPartPr/>
                <p14:nvPr/>
              </p14:nvContentPartPr>
              <p14:xfrm>
                <a:off x="6117989" y="2669711"/>
                <a:ext cx="82429" cy="14727"/>
              </p14:xfrm>
            </p:contentPart>
          </mc:Choice>
          <mc:Fallback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A2DE1F4D-983C-469B-B971-E6C906513C4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09029" y="2660945"/>
                  <a:ext cx="99990" cy="319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A1700E80-8D18-4F0F-B7C4-2FAB779CBADD}"/>
                    </a:ext>
                  </a:extLst>
                </p14:cNvPr>
                <p14:cNvContentPartPr/>
                <p14:nvPr/>
              </p14:nvContentPartPr>
              <p14:xfrm>
                <a:off x="6123715" y="2721665"/>
                <a:ext cx="104109" cy="21681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A1700E80-8D18-4F0F-B7C4-2FAB779CBAD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14740" y="2712779"/>
                  <a:ext cx="121700" cy="390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5" name="Group 564">
            <a:extLst>
              <a:ext uri="{FF2B5EF4-FFF2-40B4-BE49-F238E27FC236}">
                <a16:creationId xmlns:a16="http://schemas.microsoft.com/office/drawing/2014/main" id="{CB5A4128-0CB0-47B1-8664-1CDB19B44158}"/>
              </a:ext>
            </a:extLst>
          </p:cNvPr>
          <p:cNvGrpSpPr/>
          <p:nvPr/>
        </p:nvGrpSpPr>
        <p:grpSpPr>
          <a:xfrm>
            <a:off x="6407613" y="2513036"/>
            <a:ext cx="634883" cy="297601"/>
            <a:chOff x="6407613" y="2513036"/>
            <a:chExt cx="634883" cy="29760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F3DDF12E-8CE9-44DE-A302-0C4175717C53}"/>
                    </a:ext>
                  </a:extLst>
                </p14:cNvPr>
                <p14:cNvContentPartPr/>
                <p14:nvPr/>
              </p14:nvContentPartPr>
              <p14:xfrm>
                <a:off x="6407613" y="2533286"/>
                <a:ext cx="50930" cy="111882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F3DDF12E-8CE9-44DE-A302-0C4175717C5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398709" y="2524292"/>
                  <a:ext cx="68382" cy="1295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9FAC14E3-4BD4-405A-8012-1AECDD70E56C}"/>
                    </a:ext>
                  </a:extLst>
                </p14:cNvPr>
                <p14:cNvContentPartPr/>
                <p14:nvPr/>
              </p14:nvContentPartPr>
              <p14:xfrm>
                <a:off x="6509473" y="2513036"/>
                <a:ext cx="36612" cy="21231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9FAC14E3-4BD4-405A-8012-1AECDD70E56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500499" y="2504040"/>
                  <a:ext cx="54200" cy="2299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47F2E8EE-E826-4881-AA8A-C38F194B932A}"/>
                    </a:ext>
                  </a:extLst>
                </p14:cNvPr>
                <p14:cNvContentPartPr/>
                <p14:nvPr/>
              </p14:nvContentPartPr>
              <p14:xfrm>
                <a:off x="6562653" y="2667666"/>
                <a:ext cx="124359" cy="142971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47F2E8EE-E826-4881-AA8A-C38F194B932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553668" y="2658685"/>
                  <a:ext cx="141971" cy="1605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D7F8BBBD-B597-4942-9AD2-71B141F6A682}"/>
                    </a:ext>
                  </a:extLst>
                </p14:cNvPr>
                <p14:cNvContentPartPr/>
                <p14:nvPr/>
              </p14:nvContentPartPr>
              <p14:xfrm>
                <a:off x="6574925" y="2634326"/>
                <a:ext cx="80792" cy="53794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D7F8BBBD-B597-4942-9AD2-71B141F6A68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65948" y="2625360"/>
                  <a:ext cx="98387" cy="713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35B64CCA-029C-4656-8372-410E04292167}"/>
                    </a:ext>
                  </a:extLst>
                </p14:cNvPr>
                <p14:cNvContentPartPr/>
                <p14:nvPr/>
              </p14:nvContentPartPr>
              <p14:xfrm>
                <a:off x="6694579" y="2657644"/>
                <a:ext cx="95723" cy="92860"/>
              </p14:xfrm>
            </p:contentPart>
          </mc:Choice>
          <mc:Fallback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35B64CCA-029C-4656-8372-410E0429216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685582" y="2648646"/>
                  <a:ext cx="113356" cy="110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DFEFEC80-C70D-483C-9D73-C5A52391CA9E}"/>
                    </a:ext>
                  </a:extLst>
                </p14:cNvPr>
                <p14:cNvContentPartPr/>
                <p14:nvPr/>
              </p14:nvContentPartPr>
              <p14:xfrm>
                <a:off x="6806256" y="2656826"/>
                <a:ext cx="82224" cy="101042"/>
              </p14:xfrm>
            </p:contentPart>
          </mc:Choice>
          <mc:Fallback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DFEFEC80-C70D-483C-9D73-C5A52391CA9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797280" y="2647836"/>
                  <a:ext cx="99818" cy="1186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4F9077DD-92AF-4420-905E-F9E72A250F9E}"/>
                    </a:ext>
                  </a:extLst>
                </p14:cNvPr>
                <p14:cNvContentPartPr/>
                <p14:nvPr/>
              </p14:nvContentPartPr>
              <p14:xfrm>
                <a:off x="6934092" y="2665621"/>
                <a:ext cx="108404" cy="69747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4F9077DD-92AF-4420-905E-F9E72A250F9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925118" y="2656633"/>
                  <a:ext cx="125993" cy="873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D56332B-2FF8-44DC-9CD1-885217BCA43C}"/>
              </a:ext>
            </a:extLst>
          </p:cNvPr>
          <p:cNvGrpSpPr/>
          <p:nvPr/>
        </p:nvGrpSpPr>
        <p:grpSpPr>
          <a:xfrm>
            <a:off x="4181839" y="3262052"/>
            <a:ext cx="1202883" cy="389029"/>
            <a:chOff x="4181839" y="3262052"/>
            <a:chExt cx="1202883" cy="38902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D886C64F-F41C-4DA6-AB90-68B72B1C78FF}"/>
                    </a:ext>
                  </a:extLst>
                </p14:cNvPr>
                <p14:cNvContentPartPr/>
                <p14:nvPr/>
              </p14:nvContentPartPr>
              <p14:xfrm>
                <a:off x="4181839" y="3422204"/>
                <a:ext cx="23317" cy="228877"/>
              </p14:xfrm>
            </p:contentPart>
          </mc:Choice>
          <mc:Fallback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D886C64F-F41C-4DA6-AB90-68B72B1C78F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173007" y="3413207"/>
                  <a:ext cx="40628" cy="246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B83CA0D5-EBF1-477B-A3BC-7538A73E1D7B}"/>
                    </a:ext>
                  </a:extLst>
                </p14:cNvPr>
                <p14:cNvContentPartPr/>
                <p14:nvPr/>
              </p14:nvContentPartPr>
              <p14:xfrm>
                <a:off x="4187975" y="3377002"/>
                <a:ext cx="116177" cy="151357"/>
              </p14:xfrm>
            </p:contentPart>
          </mc:Choice>
          <mc:Fallback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B83CA0D5-EBF1-477B-A3BC-7538A73E1D7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178983" y="3368014"/>
                  <a:ext cx="133801" cy="168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3AAC8EF7-5D40-4300-9335-569CC3181A8A}"/>
                    </a:ext>
                  </a:extLst>
                </p14:cNvPr>
                <p14:cNvContentPartPr/>
                <p14:nvPr/>
              </p14:nvContentPartPr>
              <p14:xfrm>
                <a:off x="4397217" y="3352866"/>
                <a:ext cx="107382" cy="259558"/>
              </p14:xfrm>
            </p:contentPart>
          </mc:Choice>
          <mc:Fallback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3AAC8EF7-5D40-4300-9335-569CC3181A8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388239" y="3343866"/>
                  <a:ext cx="124980" cy="2771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76D32CF7-9398-453E-B12B-37E5F98F5BA4}"/>
                    </a:ext>
                  </a:extLst>
                </p14:cNvPr>
                <p14:cNvContentPartPr/>
                <p14:nvPr/>
              </p14:nvContentPartPr>
              <p14:xfrm>
                <a:off x="4581505" y="3415454"/>
                <a:ext cx="31499" cy="150539"/>
              </p14:xfrm>
            </p:contentPart>
          </mc:Choice>
          <mc:Fallback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76D32CF7-9398-453E-B12B-37E5F98F5BA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572556" y="3406450"/>
                  <a:ext cx="49038" cy="1681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1446BB47-3756-4B27-A63F-951EE7D479C1}"/>
                    </a:ext>
                  </a:extLst>
                </p14:cNvPr>
                <p14:cNvContentPartPr/>
                <p14:nvPr/>
              </p14:nvContentPartPr>
              <p14:xfrm>
                <a:off x="4528530" y="3415045"/>
                <a:ext cx="164039" cy="10636"/>
              </p14:xfrm>
            </p:contentPart>
          </mc:Choice>
          <mc:Fallback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1446BB47-3756-4B27-A63F-951EE7D479C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519537" y="3406182"/>
                  <a:ext cx="181666" cy="28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A804B7F1-A08F-4D63-B9C9-43A9B9CEE897}"/>
                    </a:ext>
                  </a:extLst>
                </p14:cNvPr>
                <p14:cNvContentPartPr/>
                <p14:nvPr/>
              </p14:nvContentPartPr>
              <p14:xfrm>
                <a:off x="4699523" y="3414227"/>
                <a:ext cx="12068" cy="136222"/>
              </p14:xfrm>
            </p:contentPart>
          </mc:Choice>
          <mc:Fallback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A804B7F1-A08F-4D63-B9C9-43A9B9CEE89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690649" y="3405241"/>
                  <a:ext cx="29460" cy="1538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D908F5A-F305-46D3-AA4E-7669A3613032}"/>
                    </a:ext>
                  </a:extLst>
                </p14:cNvPr>
                <p14:cNvContentPartPr/>
                <p14:nvPr/>
              </p14:nvContentPartPr>
              <p14:xfrm>
                <a:off x="4693182" y="3393569"/>
                <a:ext cx="115972" cy="18347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D908F5A-F305-46D3-AA4E-7669A361303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684178" y="3384593"/>
                  <a:ext cx="133620" cy="2010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FCA3234-2648-4E41-B34E-B78570018BA7}"/>
                    </a:ext>
                  </a:extLst>
                </p14:cNvPr>
                <p14:cNvContentPartPr/>
                <p14:nvPr/>
              </p14:nvContentPartPr>
              <p14:xfrm>
                <a:off x="4904060" y="3262052"/>
                <a:ext cx="44384" cy="357122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FCA3234-2648-4E41-B34E-B78570018BA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895112" y="3253061"/>
                  <a:ext cx="61923" cy="3747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F57942D-FA14-4ACA-AC38-58D6CD602A0B}"/>
                    </a:ext>
                  </a:extLst>
                </p14:cNvPr>
                <p14:cNvContentPartPr/>
                <p14:nvPr/>
              </p14:nvContentPartPr>
              <p14:xfrm>
                <a:off x="5132528" y="3336503"/>
                <a:ext cx="31703" cy="1658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F57942D-FA14-4ACA-AC38-58D6CD602A0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123623" y="3327507"/>
                  <a:ext cx="49157" cy="183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676FE43-5B59-4D3D-9447-2808EE6C1FE2}"/>
                    </a:ext>
                  </a:extLst>
                </p14:cNvPr>
                <p14:cNvContentPartPr/>
                <p14:nvPr/>
              </p14:nvContentPartPr>
              <p14:xfrm>
                <a:off x="5063804" y="3426908"/>
                <a:ext cx="149312" cy="17795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676FE43-5B59-4D3D-9447-2808EE6C1FE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054809" y="3418010"/>
                  <a:ext cx="166942" cy="352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157C304-2C4E-4B0F-8280-5FA569131BC3}"/>
                    </a:ext>
                  </a:extLst>
                </p14:cNvPr>
                <p14:cNvContentPartPr/>
                <p14:nvPr/>
              </p14:nvContentPartPr>
              <p14:xfrm>
                <a:off x="5269977" y="3265734"/>
                <a:ext cx="114745" cy="264876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157C304-2C4E-4B0F-8280-5FA569131BC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260984" y="3256737"/>
                  <a:ext cx="132370" cy="28251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0F3E5FE-5745-4954-A0FC-745576DA3F40}"/>
                  </a:ext>
                </a:extLst>
              </p14:cNvPr>
              <p14:cNvContentPartPr/>
              <p14:nvPr/>
            </p14:nvContentPartPr>
            <p14:xfrm>
              <a:off x="5677211" y="3329140"/>
              <a:ext cx="109223" cy="5113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0F3E5FE-5745-4954-A0FC-745576DA3F4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668229" y="3320010"/>
                <a:ext cx="126828" cy="230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4C5CB43-7692-41A5-B9CA-ABA7BFD56B3B}"/>
                  </a:ext>
                </a:extLst>
              </p14:cNvPr>
              <p14:cNvContentPartPr/>
              <p14:nvPr/>
            </p14:nvContentPartPr>
            <p14:xfrm>
              <a:off x="5648780" y="3422204"/>
              <a:ext cx="145017" cy="14931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4C5CB43-7692-41A5-B9CA-ABA7BFD56B3B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639784" y="3413316"/>
                <a:ext cx="162649" cy="32351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2940522-F7B9-43A4-AB91-6C578B2053FE}"/>
              </a:ext>
            </a:extLst>
          </p:cNvPr>
          <p:cNvGrpSpPr/>
          <p:nvPr/>
        </p:nvGrpSpPr>
        <p:grpSpPr>
          <a:xfrm>
            <a:off x="6255642" y="2795911"/>
            <a:ext cx="2340111" cy="1042117"/>
            <a:chOff x="6255642" y="2795911"/>
            <a:chExt cx="2340111" cy="104211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1385EC6-B5B3-47A2-A196-C850B3900F85}"/>
                    </a:ext>
                  </a:extLst>
                </p14:cNvPr>
                <p14:cNvContentPartPr/>
                <p14:nvPr/>
              </p14:nvContentPartPr>
              <p14:xfrm>
                <a:off x="6255642" y="3146283"/>
                <a:ext cx="40294" cy="260785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1385EC6-B5B3-47A2-A196-C850B3900F8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246727" y="3137290"/>
                  <a:ext cx="57767" cy="2784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88BCB93-6C45-4DDA-9A0D-DC210FAAD278}"/>
                    </a:ext>
                  </a:extLst>
                </p14:cNvPr>
                <p14:cNvContentPartPr/>
                <p14:nvPr/>
              </p14:nvContentPartPr>
              <p14:xfrm>
                <a:off x="6272005" y="3110285"/>
                <a:ext cx="99405" cy="149721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88BCB93-6C45-4DDA-9A0D-DC210FAAD27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63033" y="3101309"/>
                  <a:ext cx="116989" cy="1673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990A635-30AD-4A8C-9637-6D7B4164B1B1}"/>
                    </a:ext>
                  </a:extLst>
                </p14:cNvPr>
                <p14:cNvContentPartPr/>
                <p14:nvPr/>
              </p14:nvContentPartPr>
              <p14:xfrm>
                <a:off x="6487383" y="3050356"/>
                <a:ext cx="96132" cy="327873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990A635-30AD-4A8C-9637-6D7B4164B1B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478415" y="3041358"/>
                  <a:ext cx="113708" cy="345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87676A6-A529-43A0-B1EF-5870C0BB79C0}"/>
                    </a:ext>
                  </a:extLst>
                </p14:cNvPr>
                <p14:cNvContentPartPr/>
                <p14:nvPr/>
              </p14:nvContentPartPr>
              <p14:xfrm>
                <a:off x="6648353" y="3221144"/>
                <a:ext cx="146040" cy="19227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87676A6-A529-43A0-B1EF-5870C0BB79C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639360" y="3212243"/>
                  <a:ext cx="163666" cy="366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B0CFCCB-C4D5-45B8-93B6-126A6134F515}"/>
                    </a:ext>
                  </a:extLst>
                </p14:cNvPr>
                <p14:cNvContentPartPr/>
                <p14:nvPr/>
              </p14:nvContentPartPr>
              <p14:xfrm>
                <a:off x="6702965" y="3152624"/>
                <a:ext cx="8999" cy="15913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B0CFCCB-C4D5-45B8-93B6-126A6134F51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693966" y="3143644"/>
                  <a:ext cx="26637" cy="1767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8A1A9DA-A94C-40C7-98F4-DAFE60368973}"/>
                    </a:ext>
                  </a:extLst>
                </p14:cNvPr>
                <p14:cNvContentPartPr/>
                <p14:nvPr/>
              </p14:nvContentPartPr>
              <p14:xfrm>
                <a:off x="6893390" y="2961996"/>
                <a:ext cx="65248" cy="482299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8A1A9DA-A94C-40C7-98F4-DAFE6036897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884378" y="2953005"/>
                  <a:ext cx="82912" cy="4999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DDE4516-43A6-4FE8-929A-6067D5EAA11B}"/>
                    </a:ext>
                  </a:extLst>
                </p14:cNvPr>
                <p14:cNvContentPartPr/>
                <p14:nvPr/>
              </p14:nvContentPartPr>
              <p14:xfrm>
                <a:off x="7043520" y="3119693"/>
                <a:ext cx="14931" cy="145017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DDE4516-43A6-4FE8-929A-6067D5EAA11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034632" y="3110697"/>
                  <a:ext cx="32351" cy="1626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3C51A2-F8D6-4D1E-B298-27AA512A4A41}"/>
                    </a:ext>
                  </a:extLst>
                </p14:cNvPr>
                <p14:cNvContentPartPr/>
                <p14:nvPr/>
              </p14:nvContentPartPr>
              <p14:xfrm>
                <a:off x="6994431" y="3067332"/>
                <a:ext cx="170993" cy="40294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3C51A2-F8D6-4D1E-B298-27AA512A4A4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985450" y="3058338"/>
                  <a:ext cx="188595" cy="579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01A50B5-4390-4C36-8D3B-A1AA85A8DAA5}"/>
                    </a:ext>
                  </a:extLst>
                </p14:cNvPr>
                <p14:cNvContentPartPr/>
                <p14:nvPr/>
              </p14:nvContentPartPr>
              <p14:xfrm>
                <a:off x="7189150" y="3065696"/>
                <a:ext cx="6954" cy="148494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01A50B5-4390-4C36-8D3B-A1AA85A8DAA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180457" y="3056707"/>
                  <a:ext cx="23991" cy="1661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DA4883A-8964-4C47-8358-3D67B24A7927}"/>
                    </a:ext>
                  </a:extLst>
                </p14:cNvPr>
                <p14:cNvContentPartPr/>
                <p14:nvPr/>
              </p14:nvContentPartPr>
              <p14:xfrm>
                <a:off x="7188127" y="3068354"/>
                <a:ext cx="133767" cy="2010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DA4883A-8964-4C47-8358-3D67B24A792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179137" y="3059362"/>
                  <a:ext cx="151387" cy="2186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66D805C-40F3-4D5C-8E2D-4D20C12DC470}"/>
                    </a:ext>
                  </a:extLst>
                </p14:cNvPr>
                <p14:cNvContentPartPr/>
                <p14:nvPr/>
              </p14:nvContentPartPr>
              <p14:xfrm>
                <a:off x="7390210" y="2896544"/>
                <a:ext cx="107586" cy="369599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66D805C-40F3-4D5C-8E2D-4D20C12DC47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81215" y="2887547"/>
                  <a:ext cx="125217" cy="3872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91F792A-8530-44A9-A371-38442839AF2D}"/>
                    </a:ext>
                  </a:extLst>
                </p14:cNvPr>
                <p14:cNvContentPartPr/>
                <p14:nvPr/>
              </p14:nvContentPartPr>
              <p14:xfrm>
                <a:off x="7791308" y="2962405"/>
                <a:ext cx="12477" cy="239309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91F792A-8530-44A9-A371-38442839AF2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782396" y="2953408"/>
                  <a:ext cx="29945" cy="2569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D444DBC-9260-4781-A74A-CC6FF571E4F1}"/>
                    </a:ext>
                  </a:extLst>
                </p14:cNvPr>
                <p14:cNvContentPartPr/>
                <p14:nvPr/>
              </p14:nvContentPartPr>
              <p14:xfrm>
                <a:off x="7764104" y="2953609"/>
                <a:ext cx="99814" cy="12579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D444DBC-9260-4781-A74A-CC6FF571E4F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755128" y="2944624"/>
                  <a:ext cx="117407" cy="1434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798DC11-E978-4DDA-9D06-122C265494E1}"/>
                    </a:ext>
                  </a:extLst>
                </p14:cNvPr>
                <p14:cNvContentPartPr/>
                <p14:nvPr/>
              </p14:nvContentPartPr>
              <p14:xfrm>
                <a:off x="7932234" y="2854409"/>
                <a:ext cx="229082" cy="307829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798DC11-E978-4DDA-9D06-122C265494E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923243" y="2845408"/>
                  <a:ext cx="246704" cy="325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85FD375-2D1E-43BC-A782-CAFEAB288278}"/>
                    </a:ext>
                  </a:extLst>
                </p14:cNvPr>
                <p14:cNvContentPartPr/>
                <p14:nvPr/>
              </p14:nvContentPartPr>
              <p14:xfrm>
                <a:off x="8047184" y="2930906"/>
                <a:ext cx="153608" cy="51339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85FD375-2D1E-43BC-A782-CAFEAB28827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038191" y="2921931"/>
                  <a:ext cx="171235" cy="689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E6EAE92-863B-441F-BF38-0A7FE3EC9D0F}"/>
                    </a:ext>
                  </a:extLst>
                </p14:cNvPr>
                <p14:cNvContentPartPr/>
                <p14:nvPr/>
              </p14:nvContentPartPr>
              <p14:xfrm>
                <a:off x="8275243" y="2956268"/>
                <a:ext cx="10432" cy="1613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E6EAE92-863B-441F-BF38-0A7FE3EC9D0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266250" y="2947282"/>
                  <a:ext cx="28058" cy="1789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2967C63-70B8-46CA-B5E4-FB95D86B3894}"/>
                    </a:ext>
                  </a:extLst>
                </p14:cNvPr>
                <p14:cNvContentPartPr/>
                <p14:nvPr/>
              </p14:nvContentPartPr>
              <p14:xfrm>
                <a:off x="8248449" y="2944814"/>
                <a:ext cx="145426" cy="196765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2967C63-70B8-46CA-B5E4-FB95D86B389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239450" y="2935821"/>
                  <a:ext cx="163064" cy="2143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EC6BFD9-73F8-4CA3-A322-D2D1E1D8C056}"/>
                    </a:ext>
                  </a:extLst>
                </p14:cNvPr>
                <p14:cNvContentPartPr/>
                <p14:nvPr/>
              </p14:nvContentPartPr>
              <p14:xfrm>
                <a:off x="8435191" y="2795911"/>
                <a:ext cx="160562" cy="328487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EC6BFD9-73F8-4CA3-A322-D2D1E1D8C05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426191" y="2786916"/>
                  <a:ext cx="178202" cy="3461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6CF0233-8920-4539-BAAC-F9D1E72BFAD1}"/>
                    </a:ext>
                  </a:extLst>
                </p14:cNvPr>
                <p14:cNvContentPartPr/>
                <p14:nvPr/>
              </p14:nvContentPartPr>
              <p14:xfrm>
                <a:off x="6333776" y="3365139"/>
                <a:ext cx="2234160" cy="180198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6CF0233-8920-4539-BAAC-F9D1E72BFAD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324776" y="3356165"/>
                  <a:ext cx="2251800" cy="1977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5718444-9973-4EFA-99F4-7C04DB402B87}"/>
                    </a:ext>
                  </a:extLst>
                </p14:cNvPr>
                <p14:cNvContentPartPr/>
                <p14:nvPr/>
              </p14:nvContentPartPr>
              <p14:xfrm>
                <a:off x="7179128" y="3585834"/>
                <a:ext cx="98382" cy="252194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5718444-9973-4EFA-99F4-7C04DB402B8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170119" y="3576840"/>
                  <a:ext cx="116040" cy="2698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CDB32F4-C9EC-4D98-A664-5F9B4240930F}"/>
                    </a:ext>
                  </a:extLst>
                </p14:cNvPr>
                <p14:cNvContentPartPr/>
                <p14:nvPr/>
              </p14:nvContentPartPr>
              <p14:xfrm>
                <a:off x="7443186" y="3518542"/>
                <a:ext cx="75270" cy="266103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CDB32F4-C9EC-4D98-A664-5F9B4240930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434225" y="3509540"/>
                  <a:ext cx="92833" cy="2837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108695-1D8F-4094-8669-67226D052B17}"/>
                    </a:ext>
                  </a:extLst>
                </p14:cNvPr>
                <p14:cNvContentPartPr/>
                <p14:nvPr/>
              </p14:nvContentPartPr>
              <p14:xfrm>
                <a:off x="7687403" y="3569676"/>
                <a:ext cx="18409" cy="176925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108695-1D8F-4094-8669-67226D052B1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678553" y="3560686"/>
                  <a:ext cx="35756" cy="1945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08BCD19-B220-4FB9-B738-35B8B0969A9A}"/>
                    </a:ext>
                  </a:extLst>
                </p14:cNvPr>
                <p14:cNvContentPartPr/>
                <p14:nvPr/>
              </p14:nvContentPartPr>
              <p14:xfrm>
                <a:off x="7636678" y="3636354"/>
                <a:ext cx="142971" cy="27613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08BCD19-B220-4FB9-B738-35B8B0969A9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627697" y="3627389"/>
                  <a:ext cx="160573" cy="451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96E8033-DB1A-4AF9-8A3B-4F52E7033153}"/>
                    </a:ext>
                  </a:extLst>
                </p14:cNvPr>
                <p14:cNvContentPartPr/>
                <p14:nvPr/>
              </p14:nvContentPartPr>
              <p14:xfrm>
                <a:off x="7817898" y="3500133"/>
                <a:ext cx="122722" cy="287784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96E8033-DB1A-4AF9-8A3B-4F52E703315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808901" y="3491140"/>
                  <a:ext cx="140357" cy="30541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924B531-8CE6-4002-BCD8-8D63C71D2B2F}"/>
                  </a:ext>
                </a:extLst>
              </p14:cNvPr>
              <p14:cNvContentPartPr/>
              <p14:nvPr/>
            </p14:nvContentPartPr>
            <p14:xfrm>
              <a:off x="7654268" y="2785480"/>
              <a:ext cx="945371" cy="500707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924B531-8CE6-4002-BCD8-8D63C71D2B2F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600267" y="2677491"/>
                <a:ext cx="1053012" cy="716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0A21927-94B5-4410-BDBC-4CB5F4BCF66A}"/>
                  </a:ext>
                </a:extLst>
              </p14:cNvPr>
              <p14:cNvContentPartPr/>
              <p14:nvPr/>
            </p14:nvContentPartPr>
            <p14:xfrm>
              <a:off x="3632043" y="2765640"/>
              <a:ext cx="977893" cy="423596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0A21927-94B5-4410-BDBC-4CB5F4BCF66A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3578056" y="2657672"/>
                <a:ext cx="1085508" cy="639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1FD77BE-B1BF-45B0-9EB8-B7B0FADA00EB}"/>
                  </a:ext>
                </a:extLst>
              </p14:cNvPr>
              <p14:cNvContentPartPr/>
              <p14:nvPr/>
            </p14:nvContentPartPr>
            <p14:xfrm>
              <a:off x="6137011" y="2988176"/>
              <a:ext cx="1400876" cy="492526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1FD77BE-B1BF-45B0-9EB8-B7B0FADA00EB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083007" y="2880324"/>
                <a:ext cx="1508525" cy="707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DD243E6-CD1C-4B2F-A06A-7E75FAAC5025}"/>
                  </a:ext>
                </a:extLst>
              </p14:cNvPr>
              <p14:cNvContentPartPr/>
              <p14:nvPr/>
            </p14:nvContentPartPr>
            <p14:xfrm>
              <a:off x="3462073" y="2088826"/>
              <a:ext cx="2565510" cy="529751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DD243E6-CD1C-4B2F-A06A-7E75FAAC5025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3408077" y="1980860"/>
                <a:ext cx="2673141" cy="745322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3F83E01C-2E2F-43BD-80AC-D173DCE00171}"/>
              </a:ext>
            </a:extLst>
          </p:cNvPr>
          <p:cNvGrpSpPr/>
          <p:nvPr/>
        </p:nvGrpSpPr>
        <p:grpSpPr>
          <a:xfrm>
            <a:off x="8154975" y="3492361"/>
            <a:ext cx="504389" cy="374917"/>
            <a:chOff x="8154975" y="3492361"/>
            <a:chExt cx="504389" cy="37491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63E6B7-E79E-4D1E-94CF-B0771A684333}"/>
                    </a:ext>
                  </a:extLst>
                </p14:cNvPr>
                <p14:cNvContentPartPr/>
                <p14:nvPr/>
              </p14:nvContentPartPr>
              <p14:xfrm>
                <a:off x="8192201" y="3637378"/>
                <a:ext cx="159130" cy="13909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63E6B7-E79E-4D1E-94CF-B0771A68433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183200" y="3628227"/>
                  <a:ext cx="176771" cy="318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6307FA-1E3E-4D1F-9C89-9030F855C813}"/>
                    </a:ext>
                  </a:extLst>
                </p14:cNvPr>
                <p14:cNvContentPartPr/>
                <p14:nvPr/>
              </p14:nvContentPartPr>
              <p14:xfrm>
                <a:off x="8154975" y="3709783"/>
                <a:ext cx="188992" cy="32726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6307FA-1E3E-4D1F-9C89-9030F855C81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145975" y="3700792"/>
                  <a:ext cx="206631" cy="503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EB058C5-B53B-4260-8B3E-C232B8A215BD}"/>
                    </a:ext>
                  </a:extLst>
                </p14:cNvPr>
                <p14:cNvContentPartPr/>
                <p14:nvPr/>
              </p14:nvContentPartPr>
              <p14:xfrm>
                <a:off x="8498802" y="3492361"/>
                <a:ext cx="160562" cy="205764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EB058C5-B53B-4260-8B3E-C232B8A215B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489802" y="3483368"/>
                  <a:ext cx="178202" cy="2233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95E08E9-05DF-4103-A206-A8C909ECB339}"/>
                    </a:ext>
                  </a:extLst>
                </p14:cNvPr>
                <p14:cNvContentPartPr/>
                <p14:nvPr/>
              </p14:nvContentPartPr>
              <p14:xfrm>
                <a:off x="8497984" y="3826575"/>
                <a:ext cx="71383" cy="40703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95E08E9-05DF-4103-A206-A8C909ECB33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489016" y="3817649"/>
                  <a:ext cx="88960" cy="5819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524D34A-46B2-4AF8-BFA1-0FBCB9DC6DEC}"/>
                  </a:ext>
                </a:extLst>
              </p14:cNvPr>
              <p14:cNvContentPartPr/>
              <p14:nvPr/>
            </p14:nvContentPartPr>
            <p14:xfrm>
              <a:off x="3784033" y="4696284"/>
              <a:ext cx="15903" cy="13319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524D34A-46B2-4AF8-BFA1-0FBCB9DC6DEC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3775198" y="4687285"/>
                <a:ext cx="33220" cy="30958"/>
              </a:xfrm>
              <a:prstGeom prst="rect">
                <a:avLst/>
              </a:prstGeom>
            </p:spPr>
          </p:pic>
        </mc:Fallback>
      </mc:AlternateContent>
      <p:grpSp>
        <p:nvGrpSpPr>
          <p:cNvPr id="449" name="Group 448">
            <a:extLst>
              <a:ext uri="{FF2B5EF4-FFF2-40B4-BE49-F238E27FC236}">
                <a16:creationId xmlns:a16="http://schemas.microsoft.com/office/drawing/2014/main" id="{268396B4-023F-4E63-BA95-E903315C01CB}"/>
              </a:ext>
            </a:extLst>
          </p:cNvPr>
          <p:cNvGrpSpPr/>
          <p:nvPr/>
        </p:nvGrpSpPr>
        <p:grpSpPr>
          <a:xfrm>
            <a:off x="2938605" y="4216618"/>
            <a:ext cx="543276" cy="295394"/>
            <a:chOff x="2938605" y="4216618"/>
            <a:chExt cx="543276" cy="29539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39D8B18-C700-4DAF-90B4-98CD59291DE5}"/>
                    </a:ext>
                  </a:extLst>
                </p14:cNvPr>
                <p14:cNvContentPartPr/>
                <p14:nvPr/>
              </p14:nvContentPartPr>
              <p14:xfrm>
                <a:off x="2946557" y="4254785"/>
                <a:ext cx="15108" cy="230589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39D8B18-C700-4DAF-90B4-98CD59291DE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937564" y="4245792"/>
                  <a:ext cx="32734" cy="2482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0DBC604-1CCC-4F0A-820D-1D6CAC16E300}"/>
                    </a:ext>
                  </a:extLst>
                </p14:cNvPr>
                <p14:cNvContentPartPr/>
                <p14:nvPr/>
              </p14:nvContentPartPr>
              <p14:xfrm>
                <a:off x="2938605" y="4216618"/>
                <a:ext cx="96013" cy="100585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0DBC604-1CCC-4F0A-820D-1D6CAC16E30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929615" y="4207637"/>
                  <a:ext cx="113633" cy="1181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9B6EE24-2951-4398-BC84-189F2144FA78}"/>
                    </a:ext>
                  </a:extLst>
                </p14:cNvPr>
                <p14:cNvContentPartPr/>
                <p14:nvPr/>
              </p14:nvContentPartPr>
              <p14:xfrm>
                <a:off x="3098229" y="4243653"/>
                <a:ext cx="62815" cy="215879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9B6EE24-2951-4398-BC84-189F2144FA7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089255" y="4234658"/>
                  <a:ext cx="80403" cy="2335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43AFDD0-D258-4F51-A825-FFDF7582512D}"/>
                    </a:ext>
                  </a:extLst>
                </p14:cNvPr>
                <p14:cNvContentPartPr/>
                <p14:nvPr/>
              </p14:nvContentPartPr>
              <p14:xfrm>
                <a:off x="3271766" y="4296330"/>
                <a:ext cx="14312" cy="143522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43AFDD0-D258-4F51-A825-FFDF7582512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262821" y="4287337"/>
                  <a:ext cx="31844" cy="1611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DC27181-41DF-439D-8F59-D5A9F36FE1FF}"/>
                    </a:ext>
                  </a:extLst>
                </p14:cNvPr>
                <p14:cNvContentPartPr/>
                <p14:nvPr/>
              </p14:nvContentPartPr>
              <p14:xfrm>
                <a:off x="3223661" y="4241268"/>
                <a:ext cx="258220" cy="270744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DC27181-41DF-439D-8F59-D5A9F36FE1F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214658" y="4232267"/>
                  <a:ext cx="275867" cy="28838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147E806D-C5BF-4B02-8A34-E9281BC1C3C0}"/>
                  </a:ext>
                </a:extLst>
              </p14:cNvPr>
              <p14:cNvContentPartPr/>
              <p14:nvPr/>
            </p14:nvContentPartPr>
            <p14:xfrm>
              <a:off x="3615266" y="4383199"/>
              <a:ext cx="93031" cy="77526"/>
            </p14:xfrm>
          </p:contentPart>
        </mc:Choice>
        <mc:Fallback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147E806D-C5BF-4B02-8A34-E9281BC1C3C0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606251" y="4374184"/>
                <a:ext cx="110700" cy="95195"/>
              </a:xfrm>
              <a:prstGeom prst="rect">
                <a:avLst/>
              </a:prstGeom>
            </p:spPr>
          </p:pic>
        </mc:Fallback>
      </mc:AlternateContent>
      <p:grpSp>
        <p:nvGrpSpPr>
          <p:cNvPr id="459" name="Group 458">
            <a:extLst>
              <a:ext uri="{FF2B5EF4-FFF2-40B4-BE49-F238E27FC236}">
                <a16:creationId xmlns:a16="http://schemas.microsoft.com/office/drawing/2014/main" id="{787B5DB5-2700-4A9B-B180-D869564FC3B9}"/>
              </a:ext>
            </a:extLst>
          </p:cNvPr>
          <p:cNvGrpSpPr/>
          <p:nvPr/>
        </p:nvGrpSpPr>
        <p:grpSpPr>
          <a:xfrm>
            <a:off x="3905291" y="4219402"/>
            <a:ext cx="134378" cy="228601"/>
            <a:chOff x="3905291" y="4219402"/>
            <a:chExt cx="134378" cy="22860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AB0F7131-6A5C-471C-A0E9-4234561C553B}"/>
                    </a:ext>
                  </a:extLst>
                </p14:cNvPr>
                <p14:cNvContentPartPr/>
                <p14:nvPr/>
              </p14:nvContentPartPr>
              <p14:xfrm>
                <a:off x="3943060" y="4246237"/>
                <a:ext cx="12126" cy="201766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AB0F7131-6A5C-471C-A0E9-4234561C553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934144" y="4237246"/>
                  <a:ext cx="29602" cy="2193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29D5C777-D204-4637-91C1-6132DD042AAE}"/>
                    </a:ext>
                  </a:extLst>
                </p14:cNvPr>
                <p14:cNvContentPartPr/>
                <p14:nvPr/>
              </p14:nvContentPartPr>
              <p14:xfrm>
                <a:off x="3905291" y="4219402"/>
                <a:ext cx="134378" cy="122848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29D5C777-D204-4637-91C1-6132DD042AA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896309" y="4210422"/>
                  <a:ext cx="151984" cy="14044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B023D5DA-5A91-4AA8-8F1C-C6CEC3EB5FE7}"/>
              </a:ext>
            </a:extLst>
          </p:cNvPr>
          <p:cNvGrpSpPr/>
          <p:nvPr/>
        </p:nvGrpSpPr>
        <p:grpSpPr>
          <a:xfrm>
            <a:off x="4163710" y="4154995"/>
            <a:ext cx="272135" cy="295791"/>
            <a:chOff x="4163710" y="4154995"/>
            <a:chExt cx="272135" cy="29579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62F1A2E3-2CC5-482F-890A-EACA52146BAB}"/>
                    </a:ext>
                  </a:extLst>
                </p14:cNvPr>
                <p14:cNvContentPartPr/>
                <p14:nvPr/>
              </p14:nvContentPartPr>
              <p14:xfrm>
                <a:off x="4163710" y="4154995"/>
                <a:ext cx="64803" cy="279888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62F1A2E3-2CC5-482F-890A-EACA52146BA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154759" y="4146001"/>
                  <a:ext cx="82346" cy="2975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8773FB12-701F-4F72-893C-1A7E7A5CCB6A}"/>
                    </a:ext>
                  </a:extLst>
                </p14:cNvPr>
                <p14:cNvContentPartPr/>
                <p14:nvPr/>
              </p14:nvContentPartPr>
              <p14:xfrm>
                <a:off x="4303853" y="4339666"/>
                <a:ext cx="131992" cy="19878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8773FB12-701F-4F72-893C-1A7E7A5CCB6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294886" y="4330792"/>
                  <a:ext cx="149567" cy="37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E06E80E0-830A-48DC-AC98-E91DEC467552}"/>
                    </a:ext>
                  </a:extLst>
                </p14:cNvPr>
                <p14:cNvContentPartPr/>
                <p14:nvPr/>
              </p14:nvContentPartPr>
              <p14:xfrm>
                <a:off x="4378198" y="4274862"/>
                <a:ext cx="6758" cy="175924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E06E80E0-830A-48DC-AC98-E91DEC46755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369306" y="4265868"/>
                  <a:ext cx="24187" cy="19355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E37E62A8-0268-47F0-9A7E-ECCFCDC95F41}"/>
              </a:ext>
            </a:extLst>
          </p:cNvPr>
          <p:cNvGrpSpPr/>
          <p:nvPr/>
        </p:nvGrpSpPr>
        <p:grpSpPr>
          <a:xfrm>
            <a:off x="2464903" y="3883258"/>
            <a:ext cx="1161692" cy="253847"/>
            <a:chOff x="2464903" y="3883258"/>
            <a:chExt cx="1161692" cy="25384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B5720527-68FA-4EC5-A622-0FC648718045}"/>
                    </a:ext>
                  </a:extLst>
                </p14:cNvPr>
                <p14:cNvContentPartPr/>
                <p14:nvPr/>
              </p14:nvContentPartPr>
              <p14:xfrm>
                <a:off x="2549784" y="3923412"/>
                <a:ext cx="18686" cy="167774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B5720527-68FA-4EC5-A622-0FC64871804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540800" y="3914431"/>
                  <a:ext cx="36294" cy="1853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4D85902C-77A3-4139-9D22-FC624C8DA2C9}"/>
                    </a:ext>
                  </a:extLst>
                </p14:cNvPr>
                <p14:cNvContentPartPr/>
                <p14:nvPr/>
              </p14:nvContentPartPr>
              <p14:xfrm>
                <a:off x="2464903" y="3919038"/>
                <a:ext cx="156443" cy="3916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4D85902C-77A3-4139-9D22-FC624C8DA2C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455912" y="3910056"/>
                  <a:ext cx="174065" cy="567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4B98422C-05CB-43E6-8D9C-CD7CC6E5DF71}"/>
                    </a:ext>
                  </a:extLst>
                </p14:cNvPr>
                <p14:cNvContentPartPr/>
                <p14:nvPr/>
              </p14:nvContentPartPr>
              <p14:xfrm>
                <a:off x="2608624" y="3983842"/>
                <a:ext cx="87862" cy="101778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4B98422C-05CB-43E6-8D9C-CD7CC6E5DF7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599622" y="3974851"/>
                  <a:ext cx="105506" cy="1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DDA391F6-7FD1-4B00-AD73-616F0980435D}"/>
                    </a:ext>
                  </a:extLst>
                </p14:cNvPr>
                <p14:cNvContentPartPr/>
                <p14:nvPr/>
              </p14:nvContentPartPr>
              <p14:xfrm>
                <a:off x="2705034" y="3921822"/>
                <a:ext cx="80707" cy="143919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DDA391F6-7FD1-4B00-AD73-616F0980435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696067" y="3912827"/>
                  <a:ext cx="98283" cy="1615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25C4DAF7-2F7E-4BF4-A8D3-C6321E8A87EE}"/>
                    </a:ext>
                  </a:extLst>
                </p14:cNvPr>
                <p14:cNvContentPartPr/>
                <p14:nvPr/>
              </p14:nvContentPartPr>
              <p14:xfrm>
                <a:off x="2793294" y="3897968"/>
                <a:ext cx="160617" cy="190435"/>
              </p14:xfrm>
            </p:contentPart>
          </mc:Choice>
          <mc:Fallback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25C4DAF7-2F7E-4BF4-A8D3-C6321E8A87E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784291" y="3888985"/>
                  <a:ext cx="178263" cy="2080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911990DA-F194-4783-B751-651CDC212A92}"/>
                    </a:ext>
                  </a:extLst>
                </p14:cNvPr>
                <p14:cNvContentPartPr/>
                <p14:nvPr/>
              </p14:nvContentPartPr>
              <p14:xfrm>
                <a:off x="3104788" y="3897968"/>
                <a:ext cx="77128" cy="162407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911990DA-F194-4783-B751-651CDC212A9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095820" y="3888985"/>
                  <a:ext cx="94706" cy="1800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05894358-2ABC-44D5-B48B-60C324EF3061}"/>
                    </a:ext>
                  </a:extLst>
                </p14:cNvPr>
                <p14:cNvContentPartPr/>
                <p14:nvPr/>
              </p14:nvContentPartPr>
              <p14:xfrm>
                <a:off x="3203186" y="3961181"/>
                <a:ext cx="63015" cy="101976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05894358-2ABC-44D5-B48B-60C324EF306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194235" y="3952173"/>
                  <a:ext cx="80559" cy="1196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58C5A333-F6F4-4BB8-9BFE-09846A4EF4D0}"/>
                    </a:ext>
                  </a:extLst>
                </p14:cNvPr>
                <p14:cNvContentPartPr/>
                <p14:nvPr/>
              </p14:nvContentPartPr>
              <p14:xfrm>
                <a:off x="3272959" y="3974698"/>
                <a:ext cx="92633" cy="93627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58C5A333-F6F4-4BB8-9BFE-09846A4EF4D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263983" y="3965695"/>
                  <a:ext cx="110226" cy="111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062705BD-4C32-419F-8A7E-823025ED340A}"/>
                    </a:ext>
                  </a:extLst>
                </p14:cNvPr>
                <p14:cNvContentPartPr/>
                <p14:nvPr/>
              </p14:nvContentPartPr>
              <p14:xfrm>
                <a:off x="3396007" y="3883258"/>
                <a:ext cx="129607" cy="176917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062705BD-4C32-419F-8A7E-823025ED340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387007" y="3874268"/>
                  <a:ext cx="147248" cy="1945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0253755F-6615-4FB7-900B-750DF1500561}"/>
                    </a:ext>
                  </a:extLst>
                </p14:cNvPr>
                <p14:cNvContentPartPr/>
                <p14:nvPr/>
              </p14:nvContentPartPr>
              <p14:xfrm>
                <a:off x="2523941" y="4079060"/>
                <a:ext cx="1102654" cy="58045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0253755F-6615-4FB7-900B-750DF150056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514941" y="4070102"/>
                  <a:ext cx="1120294" cy="7560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F7F8B88E-DFF9-4842-B3F9-B22BF70617B3}"/>
              </a:ext>
            </a:extLst>
          </p:cNvPr>
          <p:cNvGrpSpPr/>
          <p:nvPr/>
        </p:nvGrpSpPr>
        <p:grpSpPr>
          <a:xfrm>
            <a:off x="4640593" y="4114046"/>
            <a:ext cx="447065" cy="367552"/>
            <a:chOff x="4640593" y="4114046"/>
            <a:chExt cx="447065" cy="36755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73A8D9FB-08E3-4E7D-BC34-55EB4CA97DA6}"/>
                    </a:ext>
                  </a:extLst>
                </p14:cNvPr>
                <p14:cNvContentPartPr/>
                <p14:nvPr/>
              </p14:nvContentPartPr>
              <p14:xfrm>
                <a:off x="4714540" y="4260152"/>
                <a:ext cx="21469" cy="155647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73A8D9FB-08E3-4E7D-BC34-55EB4CA97DA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705595" y="4251165"/>
                  <a:ext cx="39002" cy="173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502B69D4-3D89-4DCB-9F57-B09AC2269E07}"/>
                    </a:ext>
                  </a:extLst>
                </p14:cNvPr>
                <p14:cNvContentPartPr/>
                <p14:nvPr/>
              </p14:nvContentPartPr>
              <p14:xfrm>
                <a:off x="4640593" y="4223377"/>
                <a:ext cx="169364" cy="16300"/>
              </p14:xfrm>
            </p:contentPart>
          </mc:Choice>
          <mc:Fallback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502B69D4-3D89-4DCB-9F57-B09AC2269E0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631603" y="4214518"/>
                  <a:ext cx="186984" cy="336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C52B1778-E07D-4FCB-BDD3-8FD720ADF6ED}"/>
                    </a:ext>
                  </a:extLst>
                </p14:cNvPr>
                <p14:cNvContentPartPr/>
                <p14:nvPr/>
              </p14:nvContentPartPr>
              <p14:xfrm>
                <a:off x="4817113" y="4237093"/>
                <a:ext cx="17096" cy="144118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C52B1778-E07D-4FCB-BDD3-8FD720ADF6E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808209" y="4228108"/>
                  <a:ext cx="34548" cy="1617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35C6FCFD-947A-4F4D-9307-840B0B9527F6}"/>
                    </a:ext>
                  </a:extLst>
                </p14:cNvPr>
                <p14:cNvContentPartPr/>
                <p14:nvPr/>
              </p14:nvContentPartPr>
              <p14:xfrm>
                <a:off x="4813933" y="4256773"/>
                <a:ext cx="132588" cy="172346"/>
              </p14:xfrm>
            </p:contentPart>
          </mc:Choice>
          <mc:Fallback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35C6FCFD-947A-4F4D-9307-840B0B9527F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804950" y="4247797"/>
                  <a:ext cx="150195" cy="1899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46B470D1-EFB6-4235-AAC7-B014B1F38759}"/>
                    </a:ext>
                  </a:extLst>
                </p14:cNvPr>
                <p14:cNvContentPartPr/>
                <p14:nvPr/>
              </p14:nvContentPartPr>
              <p14:xfrm>
                <a:off x="4958051" y="4114046"/>
                <a:ext cx="129607" cy="367552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46B470D1-EFB6-4235-AAC7-B014B1F3875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949051" y="4105055"/>
                  <a:ext cx="147248" cy="38517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524" name="Ink 523">
                <a:extLst>
                  <a:ext uri="{FF2B5EF4-FFF2-40B4-BE49-F238E27FC236}">
                    <a16:creationId xmlns:a16="http://schemas.microsoft.com/office/drawing/2014/main" id="{BBB742CA-9AA7-48D6-A014-7B7A0B45C298}"/>
                  </a:ext>
                </a:extLst>
              </p14:cNvPr>
              <p14:cNvContentPartPr/>
              <p14:nvPr/>
            </p14:nvContentPartPr>
            <p14:xfrm>
              <a:off x="4531461" y="4448996"/>
              <a:ext cx="42738" cy="101976"/>
            </p14:xfrm>
          </p:contentPart>
        </mc:Choice>
        <mc:Fallback>
          <p:pic>
            <p:nvPicPr>
              <p:cNvPr id="524" name="Ink 523">
                <a:extLst>
                  <a:ext uri="{FF2B5EF4-FFF2-40B4-BE49-F238E27FC236}">
                    <a16:creationId xmlns:a16="http://schemas.microsoft.com/office/drawing/2014/main" id="{BBB742CA-9AA7-48D6-A014-7B7A0B45C298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4522482" y="4439988"/>
                <a:ext cx="60336" cy="1196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538" name="Ink 537">
                <a:extLst>
                  <a:ext uri="{FF2B5EF4-FFF2-40B4-BE49-F238E27FC236}">
                    <a16:creationId xmlns:a16="http://schemas.microsoft.com/office/drawing/2014/main" id="{8E47A398-5FC7-46EB-A9E2-BE3D5BB7612F}"/>
                  </a:ext>
                </a:extLst>
              </p14:cNvPr>
              <p14:cNvContentPartPr/>
              <p14:nvPr/>
            </p14:nvContentPartPr>
            <p14:xfrm>
              <a:off x="3780852" y="4709801"/>
              <a:ext cx="115494" cy="8547"/>
            </p14:xfrm>
          </p:contentPart>
        </mc:Choice>
        <mc:Fallback>
          <p:pic>
            <p:nvPicPr>
              <p:cNvPr id="538" name="Ink 537">
                <a:extLst>
                  <a:ext uri="{FF2B5EF4-FFF2-40B4-BE49-F238E27FC236}">
                    <a16:creationId xmlns:a16="http://schemas.microsoft.com/office/drawing/2014/main" id="{8E47A398-5FC7-46EB-A9E2-BE3D5BB7612F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3771857" y="4700898"/>
                <a:ext cx="133124" cy="259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539" name="Ink 538">
                <a:extLst>
                  <a:ext uri="{FF2B5EF4-FFF2-40B4-BE49-F238E27FC236}">
                    <a16:creationId xmlns:a16="http://schemas.microsoft.com/office/drawing/2014/main" id="{7C886C26-CE5D-43A5-AB1A-74E2BE618921}"/>
                  </a:ext>
                </a:extLst>
              </p14:cNvPr>
              <p14:cNvContentPartPr/>
              <p14:nvPr/>
            </p14:nvContentPartPr>
            <p14:xfrm>
              <a:off x="3750836" y="4817343"/>
              <a:ext cx="125433" cy="19481"/>
            </p14:xfrm>
          </p:contentPart>
        </mc:Choice>
        <mc:Fallback>
          <p:pic>
            <p:nvPicPr>
              <p:cNvPr id="539" name="Ink 538">
                <a:extLst>
                  <a:ext uri="{FF2B5EF4-FFF2-40B4-BE49-F238E27FC236}">
                    <a16:creationId xmlns:a16="http://schemas.microsoft.com/office/drawing/2014/main" id="{7C886C26-CE5D-43A5-AB1A-74E2BE618921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3741851" y="4808488"/>
                <a:ext cx="143044" cy="36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540" name="Ink 539">
                <a:extLst>
                  <a:ext uri="{FF2B5EF4-FFF2-40B4-BE49-F238E27FC236}">
                    <a16:creationId xmlns:a16="http://schemas.microsoft.com/office/drawing/2014/main" id="{2C2D234A-795E-411E-B24C-3E0085AF39DF}"/>
                  </a:ext>
                </a:extLst>
              </p14:cNvPr>
              <p14:cNvContentPartPr/>
              <p14:nvPr/>
            </p14:nvContentPartPr>
            <p14:xfrm>
              <a:off x="4014026" y="4736438"/>
              <a:ext cx="7355" cy="152666"/>
            </p14:xfrm>
          </p:contentPart>
        </mc:Choice>
        <mc:Fallback>
          <p:pic>
            <p:nvPicPr>
              <p:cNvPr id="540" name="Ink 539">
                <a:extLst>
                  <a:ext uri="{FF2B5EF4-FFF2-40B4-BE49-F238E27FC236}">
                    <a16:creationId xmlns:a16="http://schemas.microsoft.com/office/drawing/2014/main" id="{2C2D234A-795E-411E-B24C-3E0085AF39DF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4005270" y="4727458"/>
                <a:ext cx="24517" cy="170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541" name="Ink 540">
                <a:extLst>
                  <a:ext uri="{FF2B5EF4-FFF2-40B4-BE49-F238E27FC236}">
                    <a16:creationId xmlns:a16="http://schemas.microsoft.com/office/drawing/2014/main" id="{527D8C2B-790D-46A9-AC61-480F638D0FE9}"/>
                  </a:ext>
                </a:extLst>
              </p14:cNvPr>
              <p14:cNvContentPartPr/>
              <p14:nvPr/>
            </p14:nvContentPartPr>
            <p14:xfrm>
              <a:off x="4011044" y="4693899"/>
              <a:ext cx="78122" cy="126824"/>
            </p14:xfrm>
          </p:contentPart>
        </mc:Choice>
        <mc:Fallback>
          <p:pic>
            <p:nvPicPr>
              <p:cNvPr id="541" name="Ink 540">
                <a:extLst>
                  <a:ext uri="{FF2B5EF4-FFF2-40B4-BE49-F238E27FC236}">
                    <a16:creationId xmlns:a16="http://schemas.microsoft.com/office/drawing/2014/main" id="{527D8C2B-790D-46A9-AC61-480F638D0FE9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4002044" y="4684917"/>
                <a:ext cx="95762" cy="144428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514404AA-8F43-4544-9C5D-B392CDCE3DFA}"/>
              </a:ext>
            </a:extLst>
          </p:cNvPr>
          <p:cNvGrpSpPr/>
          <p:nvPr/>
        </p:nvGrpSpPr>
        <p:grpSpPr>
          <a:xfrm>
            <a:off x="4203069" y="4637643"/>
            <a:ext cx="932097" cy="366955"/>
            <a:chOff x="4203069" y="4637643"/>
            <a:chExt cx="932097" cy="36695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3B784851-D04C-46CD-8E76-AA57A5158A2C}"/>
                    </a:ext>
                  </a:extLst>
                </p14:cNvPr>
                <p14:cNvContentPartPr/>
                <p14:nvPr/>
              </p14:nvContentPartPr>
              <p14:xfrm>
                <a:off x="4203069" y="4637643"/>
                <a:ext cx="82097" cy="293206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3B784851-D04C-46CD-8E76-AA57A5158A2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194106" y="4628660"/>
                  <a:ext cx="99664" cy="3108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46DE4A3B-CD6E-48DD-BC2E-1667BBAFD12A}"/>
                    </a:ext>
                  </a:extLst>
                </p14:cNvPr>
                <p14:cNvContentPartPr/>
                <p14:nvPr/>
              </p14:nvContentPartPr>
              <p14:xfrm>
                <a:off x="4367464" y="4825095"/>
                <a:ext cx="143323" cy="11331"/>
              </p14:xfrm>
            </p:contentPart>
          </mc:Choice>
          <mc:Fallback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46DE4A3B-CD6E-48DD-BC2E-1667BBAFD12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358484" y="4816243"/>
                  <a:ext cx="160924" cy="286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CA592A1-C30E-4B08-977E-C4248E27B569}"/>
                    </a:ext>
                  </a:extLst>
                </p14:cNvPr>
                <p14:cNvContentPartPr/>
                <p14:nvPr/>
              </p14:nvContentPartPr>
              <p14:xfrm>
                <a:off x="4409010" y="4741805"/>
                <a:ext cx="35980" cy="166978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CA592A1-C30E-4B08-977E-C4248E27B56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400104" y="4732828"/>
                  <a:ext cx="53436" cy="1845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9D4BA3A-D9DB-4702-A3ED-D8C78655441C}"/>
                    </a:ext>
                  </a:extLst>
                </p14:cNvPr>
                <p14:cNvContentPartPr/>
                <p14:nvPr/>
              </p14:nvContentPartPr>
              <p14:xfrm>
                <a:off x="4740979" y="4751148"/>
                <a:ext cx="22662" cy="136962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9D4BA3A-D9DB-4702-A3ED-D8C78655441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731986" y="4742185"/>
                  <a:ext cx="40288" cy="1545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8717488-07F1-4B61-BD3C-9DDFBCE66754}"/>
                    </a:ext>
                  </a:extLst>
                </p14:cNvPr>
                <p14:cNvContentPartPr/>
                <p14:nvPr/>
              </p14:nvContentPartPr>
              <p14:xfrm>
                <a:off x="4674187" y="4733854"/>
                <a:ext cx="175128" cy="9144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8717488-07F1-4B61-BD3C-9DDFBCE6675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665197" y="4725062"/>
                  <a:ext cx="192749" cy="263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CF2D695-3B90-47C7-9911-ED4A8BC8A6FB}"/>
                    </a:ext>
                  </a:extLst>
                </p14:cNvPr>
                <p14:cNvContentPartPr/>
                <p14:nvPr/>
              </p14:nvContentPartPr>
              <p14:xfrm>
                <a:off x="4861442" y="4720336"/>
                <a:ext cx="21667" cy="141733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CF2D695-3B90-47C7-9911-ED4A8BC8A6F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852562" y="4711343"/>
                  <a:ext cx="39072" cy="1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45E2C7F-9139-4975-9A00-33D0683B63DF}"/>
                    </a:ext>
                  </a:extLst>
                </p14:cNvPr>
                <p14:cNvContentPartPr/>
                <p14:nvPr/>
              </p14:nvContentPartPr>
              <p14:xfrm>
                <a:off x="4862833" y="4727493"/>
                <a:ext cx="137360" cy="172346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45E2C7F-9139-4975-9A00-33D0683B63D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853867" y="4718517"/>
                  <a:ext cx="154933" cy="1899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0FCC91C-38D9-48E0-A085-DF2E1A8C17A6}"/>
                    </a:ext>
                  </a:extLst>
                </p14:cNvPr>
                <p14:cNvContentPartPr/>
                <p14:nvPr/>
              </p14:nvContentPartPr>
              <p14:xfrm>
                <a:off x="5005559" y="4652948"/>
                <a:ext cx="129607" cy="338728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0FCC91C-38D9-48E0-A085-DF2E1A8C17A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996559" y="4643958"/>
                  <a:ext cx="147248" cy="3563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27A7DB0-A04A-48FA-AB4C-C9BB314672E6}"/>
                    </a:ext>
                  </a:extLst>
                </p14:cNvPr>
                <p14:cNvContentPartPr/>
                <p14:nvPr/>
              </p14:nvContentPartPr>
              <p14:xfrm>
                <a:off x="4569229" y="4679586"/>
                <a:ext cx="77724" cy="325012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27A7DB0-A04A-48FA-AB4C-C9BB314672E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560233" y="4670588"/>
                  <a:ext cx="95356" cy="3426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05D65F41-91CD-417B-8005-716E86B6A132}"/>
              </a:ext>
            </a:extLst>
          </p:cNvPr>
          <p:cNvGrpSpPr/>
          <p:nvPr/>
        </p:nvGrpSpPr>
        <p:grpSpPr>
          <a:xfrm>
            <a:off x="5238336" y="4070910"/>
            <a:ext cx="2997860" cy="847216"/>
            <a:chOff x="5238336" y="4070910"/>
            <a:chExt cx="2997860" cy="84721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764DF10B-2B20-4E78-AF71-488C21B12C67}"/>
                    </a:ext>
                  </a:extLst>
                </p14:cNvPr>
                <p14:cNvContentPartPr/>
                <p14:nvPr/>
              </p14:nvContentPartPr>
              <p14:xfrm>
                <a:off x="5238336" y="4289175"/>
                <a:ext cx="123246" cy="4970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764DF10B-2B20-4E78-AF71-488C21B12C6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229353" y="4280300"/>
                  <a:ext cx="140853" cy="223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C2302F85-C11C-491B-9826-7580BE9323EB}"/>
                    </a:ext>
                  </a:extLst>
                </p14:cNvPr>
                <p14:cNvContentPartPr/>
                <p14:nvPr/>
              </p14:nvContentPartPr>
              <p14:xfrm>
                <a:off x="5289821" y="4241268"/>
                <a:ext cx="13319" cy="152467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C2302F85-C11C-491B-9826-7580BE9323E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280822" y="4232257"/>
                  <a:ext cx="30958" cy="1701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845A6ED3-BB19-47CC-BE6B-B4186AC5FF1E}"/>
                    </a:ext>
                  </a:extLst>
                </p14:cNvPr>
                <p14:cNvContentPartPr/>
                <p14:nvPr/>
              </p14:nvContentPartPr>
              <p14:xfrm>
                <a:off x="5435132" y="4239677"/>
                <a:ext cx="6361" cy="166382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845A6ED3-BB19-47CC-BE6B-B4186AC5FF1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426297" y="4230693"/>
                  <a:ext cx="23677" cy="1839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25D53ACF-EE93-463E-A68D-A43D4E65F791}"/>
                    </a:ext>
                  </a:extLst>
                </p14:cNvPr>
                <p14:cNvContentPartPr/>
                <p14:nvPr/>
              </p14:nvContentPartPr>
              <p14:xfrm>
                <a:off x="5419030" y="4174674"/>
                <a:ext cx="98398" cy="109729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25D53ACF-EE93-463E-A68D-A43D4E65F79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410019" y="4165680"/>
                  <a:ext cx="116059" cy="1273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F30AE8C0-A522-4E39-96FD-5094D86B0F95}"/>
                    </a:ext>
                  </a:extLst>
                </p14:cNvPr>
                <p14:cNvContentPartPr/>
                <p14:nvPr/>
              </p14:nvContentPartPr>
              <p14:xfrm>
                <a:off x="5599923" y="4111859"/>
                <a:ext cx="60033" cy="299169"/>
              </p14:xfrm>
            </p:contentPart>
          </mc:Choice>
          <mc:Fallback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F30AE8C0-A522-4E39-96FD-5094D86B0F9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590936" y="4102870"/>
                  <a:ext cx="77647" cy="316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E634558F-07D9-4D6C-8E71-04E33644AA0E}"/>
                    </a:ext>
                  </a:extLst>
                </p14:cNvPr>
                <p14:cNvContentPartPr/>
                <p14:nvPr/>
              </p14:nvContentPartPr>
              <p14:xfrm>
                <a:off x="5718399" y="4278639"/>
                <a:ext cx="137757" cy="974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E634558F-07D9-4D6C-8E71-04E33644AA0E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709407" y="4269620"/>
                  <a:ext cx="155381" cy="274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4B60EB66-2A77-43C9-AB6E-0A4B064E248B}"/>
                    </a:ext>
                  </a:extLst>
                </p14:cNvPr>
                <p14:cNvContentPartPr/>
                <p14:nvPr/>
              </p14:nvContentPartPr>
              <p14:xfrm>
                <a:off x="5793539" y="4219799"/>
                <a:ext cx="7156" cy="144318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4B60EB66-2A77-43C9-AB6E-0A4B064E248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784594" y="4210824"/>
                  <a:ext cx="24688" cy="1619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1CA52084-7068-4954-9863-730B3B76D869}"/>
                    </a:ext>
                  </a:extLst>
                </p14:cNvPr>
                <p14:cNvContentPartPr/>
                <p14:nvPr/>
              </p14:nvContentPartPr>
              <p14:xfrm>
                <a:off x="5920761" y="4373459"/>
                <a:ext cx="52479" cy="103566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1CA52084-7068-4954-9863-730B3B76D86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911775" y="4364438"/>
                  <a:ext cx="70092" cy="121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FE571D4B-6D92-40A0-9106-881441A07B29}"/>
                    </a:ext>
                  </a:extLst>
                </p14:cNvPr>
                <p14:cNvContentPartPr/>
                <p14:nvPr/>
              </p14:nvContentPartPr>
              <p14:xfrm>
                <a:off x="6043609" y="4124582"/>
                <a:ext cx="262594" cy="8747"/>
              </p14:xfrm>
            </p:contentPart>
          </mc:Choice>
          <mc:Fallback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FE571D4B-6D92-40A0-9106-881441A07B2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034616" y="4115835"/>
                  <a:ext cx="280220" cy="25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C82225C3-7900-4560-BFC3-086B394145A1}"/>
                    </a:ext>
                  </a:extLst>
                </p14:cNvPr>
                <p14:cNvContentPartPr/>
                <p14:nvPr/>
              </p14:nvContentPartPr>
              <p14:xfrm>
                <a:off x="6154929" y="4225166"/>
                <a:ext cx="14511" cy="138950"/>
              </p14:xfrm>
            </p:contentPart>
          </mc:Choice>
          <mc:Fallback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C82225C3-7900-4560-BFC3-086B394145A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146081" y="4216190"/>
                  <a:ext cx="31853" cy="1565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BD766BFA-9A0F-461F-BE85-16413BF7BB22}"/>
                    </a:ext>
                  </a:extLst>
                </p14:cNvPr>
                <p14:cNvContentPartPr/>
                <p14:nvPr/>
              </p14:nvContentPartPr>
              <p14:xfrm>
                <a:off x="6099070" y="4225762"/>
                <a:ext cx="131595" cy="17294"/>
              </p14:xfrm>
            </p:contentPart>
          </mc:Choice>
          <mc:Fallback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BD766BFA-9A0F-461F-BE85-16413BF7BB2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090081" y="4216755"/>
                  <a:ext cx="149213" cy="349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DFCEAC91-A55C-4C2F-B612-3FFF7A838CB2}"/>
                    </a:ext>
                  </a:extLst>
                </p14:cNvPr>
                <p14:cNvContentPartPr/>
                <p14:nvPr/>
              </p14:nvContentPartPr>
              <p14:xfrm>
                <a:off x="6257898" y="4236099"/>
                <a:ext cx="126426" cy="16181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DFCEAC91-A55C-4C2F-B612-3FFF7A838CB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248919" y="4227110"/>
                  <a:ext cx="144025" cy="1794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142435FB-D709-46F8-872E-0E0533BF8562}"/>
                    </a:ext>
                  </a:extLst>
                </p14:cNvPr>
                <p14:cNvContentPartPr/>
                <p14:nvPr/>
              </p14:nvContentPartPr>
              <p14:xfrm>
                <a:off x="6452507" y="4070910"/>
                <a:ext cx="112710" cy="366359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142435FB-D709-46F8-872E-0E0533BF856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443505" y="4061913"/>
                  <a:ext cx="130355" cy="3839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8FE8A6B-71CD-42FA-A967-EA53001A0CEA}"/>
                    </a:ext>
                  </a:extLst>
                </p14:cNvPr>
                <p14:cNvContentPartPr/>
                <p14:nvPr/>
              </p14:nvContentPartPr>
              <p14:xfrm>
                <a:off x="5259406" y="4709204"/>
                <a:ext cx="76731" cy="18467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8FE8A6B-71CD-42FA-A967-EA53001A0CE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250442" y="4700204"/>
                  <a:ext cx="94300" cy="2023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8892710-8ADD-4D4A-8C9C-3CA385B3511E}"/>
                    </a:ext>
                  </a:extLst>
                </p14:cNvPr>
                <p14:cNvContentPartPr/>
                <p14:nvPr/>
              </p14:nvContentPartPr>
              <p14:xfrm>
                <a:off x="5391001" y="4657521"/>
                <a:ext cx="64008" cy="2125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8892710-8ADD-4D4A-8C9C-3CA385B3511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382011" y="4648517"/>
                  <a:ext cx="81628" cy="2301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6E38712-BB20-4721-B3FA-61076A2BDAFE}"/>
                    </a:ext>
                  </a:extLst>
                </p14:cNvPr>
                <p14:cNvContentPartPr/>
                <p14:nvPr/>
              </p14:nvContentPartPr>
              <p14:xfrm>
                <a:off x="5510670" y="4716559"/>
                <a:ext cx="25842" cy="127619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6E38712-BB20-4721-B3FA-61076A2BDAFE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501697" y="4707572"/>
                  <a:ext cx="43429" cy="1452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2E9695A-74DD-4FA7-9364-7BB770748CEA}"/>
                    </a:ext>
                  </a:extLst>
                </p14:cNvPr>
                <p14:cNvContentPartPr/>
                <p14:nvPr/>
              </p14:nvContentPartPr>
              <p14:xfrm>
                <a:off x="5461372" y="4694495"/>
                <a:ext cx="168767" cy="149088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2E9695A-74DD-4FA7-9364-7BB770748CE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452395" y="4685514"/>
                  <a:ext cx="186362" cy="1666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1E596D7-6859-4536-873E-4A0F4D03014A}"/>
                    </a:ext>
                  </a:extLst>
                </p14:cNvPr>
                <p14:cNvContentPartPr/>
                <p14:nvPr/>
              </p14:nvContentPartPr>
              <p14:xfrm>
                <a:off x="5605092" y="4702645"/>
                <a:ext cx="148889" cy="178508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1E596D7-6859-4536-873E-4A0F4D03014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596101" y="4693648"/>
                  <a:ext cx="166511" cy="1961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A4570C5-B085-4369-9E33-4DA7B3E464A2}"/>
                    </a:ext>
                  </a:extLst>
                </p14:cNvPr>
                <p14:cNvContentPartPr/>
                <p14:nvPr/>
              </p14:nvContentPartPr>
              <p14:xfrm>
                <a:off x="5743445" y="4621143"/>
                <a:ext cx="87862" cy="296983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A4570C5-B085-4369-9E33-4DA7B3E464A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734443" y="4612154"/>
                  <a:ext cx="105506" cy="3146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8551AF2-A73D-4918-A093-AF8FDD1B65D2}"/>
                    </a:ext>
                  </a:extLst>
                </p14:cNvPr>
                <p14:cNvContentPartPr/>
                <p14:nvPr/>
              </p14:nvContentPartPr>
              <p14:xfrm>
                <a:off x="5996696" y="4782754"/>
                <a:ext cx="176321" cy="10138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8551AF2-A73D-4918-A093-AF8FDD1B65D2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987700" y="4774014"/>
                  <a:ext cx="193953" cy="272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A303F17-2417-4C8F-959F-EA390C86260E}"/>
                    </a:ext>
                  </a:extLst>
                </p14:cNvPr>
                <p14:cNvContentPartPr/>
                <p14:nvPr/>
              </p14:nvContentPartPr>
              <p14:xfrm>
                <a:off x="6085155" y="4706024"/>
                <a:ext cx="25643" cy="149684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A303F17-2417-4C8F-959F-EA390C86260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076126" y="4697050"/>
                  <a:ext cx="43340" cy="1672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C0A7191-3AC1-4485-8E89-3093B9E46D93}"/>
                    </a:ext>
                  </a:extLst>
                </p14:cNvPr>
                <p14:cNvContentPartPr/>
                <p14:nvPr/>
              </p14:nvContentPartPr>
              <p14:xfrm>
                <a:off x="6287517" y="4669845"/>
                <a:ext cx="15505" cy="208922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C0A7191-3AC1-4485-8E89-3093B9E46D9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278502" y="4660855"/>
                  <a:ext cx="33173" cy="2265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54F6D90-3131-48F9-B4D6-C8670E36CB9D}"/>
                    </a:ext>
                  </a:extLst>
                </p14:cNvPr>
                <p14:cNvContentPartPr/>
                <p14:nvPr/>
              </p14:nvContentPartPr>
              <p14:xfrm>
                <a:off x="6271018" y="4638040"/>
                <a:ext cx="123048" cy="116686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54F6D90-3131-48F9-B4D6-C8670E36CB9D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262023" y="4629092"/>
                  <a:ext cx="140678" cy="1342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A10F410-D6AA-4689-A80E-969C34F957FE}"/>
                    </a:ext>
                  </a:extLst>
                </p14:cNvPr>
                <p14:cNvContentPartPr/>
                <p14:nvPr/>
              </p14:nvContentPartPr>
              <p14:xfrm>
                <a:off x="6507969" y="4540636"/>
                <a:ext cx="97801" cy="309109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A10F410-D6AA-4689-A80E-969C34F957F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498980" y="4531640"/>
                  <a:ext cx="115420" cy="3267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ED1EDB9-1F58-48B4-8C8C-304AD7479DD6}"/>
                    </a:ext>
                  </a:extLst>
                </p14:cNvPr>
                <p14:cNvContentPartPr/>
                <p14:nvPr/>
              </p14:nvContentPartPr>
              <p14:xfrm>
                <a:off x="6628233" y="4738028"/>
                <a:ext cx="118078" cy="7951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ED1EDB9-1F58-48B4-8C8C-304AD7479DD6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619261" y="4729386"/>
                  <a:ext cx="135664" cy="248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B866D08-67D2-49EF-A281-90FCE1E780B6}"/>
                    </a:ext>
                  </a:extLst>
                </p14:cNvPr>
                <p14:cNvContentPartPr/>
                <p14:nvPr/>
              </p14:nvContentPartPr>
              <p14:xfrm>
                <a:off x="6774935" y="4492132"/>
                <a:ext cx="48305" cy="416452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B866D08-67D2-49EF-A281-90FCE1E780B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765923" y="4483141"/>
                  <a:ext cx="65969" cy="4340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07EDFA1-1B16-4042-AB08-9484B7F3C757}"/>
                    </a:ext>
                  </a:extLst>
                </p14:cNvPr>
                <p14:cNvContentPartPr/>
                <p14:nvPr/>
              </p14:nvContentPartPr>
              <p14:xfrm>
                <a:off x="6925017" y="4686941"/>
                <a:ext cx="6162" cy="130999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07EDFA1-1B16-4042-AB08-9484B7F3C75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916459" y="4677944"/>
                  <a:ext cx="22936" cy="1486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C349EE8-9D99-4508-A834-6250BE1156E1}"/>
                    </a:ext>
                  </a:extLst>
                </p14:cNvPr>
                <p14:cNvContentPartPr/>
                <p14:nvPr/>
              </p14:nvContentPartPr>
              <p14:xfrm>
                <a:off x="6860214" y="4645992"/>
                <a:ext cx="153858" cy="34787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C349EE8-9D99-4508-A834-6250BE1156E1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851227" y="4637026"/>
                  <a:ext cx="171473" cy="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66B43D3-5458-4974-B073-9CF034AD9004}"/>
                    </a:ext>
                  </a:extLst>
                </p14:cNvPr>
                <p14:cNvContentPartPr/>
                <p14:nvPr/>
              </p14:nvContentPartPr>
              <p14:xfrm>
                <a:off x="7046673" y="4636251"/>
                <a:ext cx="20674" cy="142329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66B43D3-5458-4974-B073-9CF034AD900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037762" y="4627266"/>
                  <a:ext cx="38140" cy="1599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55BA508-E108-4B7B-8AD5-FFCAB93F9AF8}"/>
                    </a:ext>
                  </a:extLst>
                </p14:cNvPr>
                <p14:cNvContentPartPr/>
                <p14:nvPr/>
              </p14:nvContentPartPr>
              <p14:xfrm>
                <a:off x="7045878" y="4647979"/>
                <a:ext cx="141534" cy="183676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55BA508-E108-4B7B-8AD5-FFCAB93F9AF8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036875" y="4638993"/>
                  <a:ext cx="159181" cy="2012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2AFC763-CBBE-4A53-9F43-C154608EF803}"/>
                    </a:ext>
                  </a:extLst>
                </p14:cNvPr>
                <p14:cNvContentPartPr/>
                <p14:nvPr/>
              </p14:nvContentPartPr>
              <p14:xfrm>
                <a:off x="6638967" y="4696085"/>
                <a:ext cx="34589" cy="159623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2AFC763-CBBE-4A53-9F43-C154608EF803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629959" y="4687097"/>
                  <a:ext cx="52244" cy="1772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B5A0462-AFA4-482C-B706-89707A0A37E6}"/>
                    </a:ext>
                  </a:extLst>
                </p14:cNvPr>
                <p14:cNvContentPartPr/>
                <p14:nvPr/>
              </p14:nvContentPartPr>
              <p14:xfrm>
                <a:off x="6902555" y="4579200"/>
                <a:ext cx="208723" cy="4572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B5A0462-AFA4-482C-B706-89707A0A37E6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893558" y="4570408"/>
                  <a:ext cx="226356" cy="2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A04E35F-B3DD-42E5-8DCA-11B391D606FE}"/>
                    </a:ext>
                  </a:extLst>
                </p14:cNvPr>
                <p14:cNvContentPartPr/>
                <p14:nvPr/>
              </p14:nvContentPartPr>
              <p14:xfrm>
                <a:off x="7243668" y="4451382"/>
                <a:ext cx="128215" cy="447065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A04E35F-B3DD-42E5-8DCA-11B391D606FE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234689" y="4442390"/>
                  <a:ext cx="145813" cy="4646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BF886BB-EEF2-4095-920C-E3E96118E685}"/>
                    </a:ext>
                  </a:extLst>
                </p14:cNvPr>
                <p14:cNvContentPartPr/>
                <p14:nvPr/>
              </p14:nvContentPartPr>
              <p14:xfrm>
                <a:off x="7504472" y="4609614"/>
                <a:ext cx="9939" cy="187056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BF886BB-EEF2-4095-920C-E3E96118E685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495598" y="4600621"/>
                  <a:ext cx="27332" cy="2046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E064539-1DB0-4672-ACCB-8213813E5877}"/>
                    </a:ext>
                  </a:extLst>
                </p14:cNvPr>
                <p14:cNvContentPartPr/>
                <p14:nvPr/>
              </p14:nvContentPartPr>
              <p14:xfrm>
                <a:off x="7483600" y="4604843"/>
                <a:ext cx="84682" cy="119867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E064539-1DB0-4672-ACCB-8213813E5877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474591" y="4595871"/>
                  <a:ext cx="102339" cy="1374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66C572F-E0EE-46E9-83CC-D9A9F5039826}"/>
                    </a:ext>
                  </a:extLst>
                </p14:cNvPr>
                <p14:cNvContentPartPr/>
                <p14:nvPr/>
              </p14:nvContentPartPr>
              <p14:xfrm>
                <a:off x="7655349" y="4497301"/>
                <a:ext cx="82893" cy="298772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66C572F-E0EE-46E9-83CC-D9A9F5039826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646339" y="4488313"/>
                  <a:ext cx="100553" cy="3163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366B554-C615-40CB-84C5-C4F72557ABE3}"/>
                    </a:ext>
                  </a:extLst>
                </p14:cNvPr>
                <p14:cNvContentPartPr/>
                <p14:nvPr/>
              </p14:nvContentPartPr>
              <p14:xfrm>
                <a:off x="7837038" y="4608819"/>
                <a:ext cx="8946" cy="200374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366B554-C615-40CB-84C5-C4F72557ABE3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828092" y="4599826"/>
                  <a:ext cx="26480" cy="2180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114A17B-C435-4DFE-A262-22453AA614DF}"/>
                    </a:ext>
                  </a:extLst>
                </p14:cNvPr>
                <p14:cNvContentPartPr/>
                <p14:nvPr/>
              </p14:nvContentPartPr>
              <p14:xfrm>
                <a:off x="7723730" y="4610807"/>
                <a:ext cx="137360" cy="13716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114A17B-C435-4DFE-A262-22453AA614D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7714764" y="4601783"/>
                  <a:ext cx="154933" cy="314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E22B90C-EE3F-4FC2-8A0A-478A17339A8E}"/>
                    </a:ext>
                  </a:extLst>
                </p14:cNvPr>
                <p14:cNvContentPartPr/>
                <p14:nvPr/>
              </p14:nvContentPartPr>
              <p14:xfrm>
                <a:off x="7917744" y="4606234"/>
                <a:ext cx="28625" cy="153064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E22B90C-EE3F-4FC2-8A0A-478A17339A8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908799" y="4597251"/>
                  <a:ext cx="46158" cy="1706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338CC19-2130-42EC-A263-3E48A5D5B78D}"/>
                    </a:ext>
                  </a:extLst>
                </p14:cNvPr>
                <p14:cNvContentPartPr/>
                <p14:nvPr/>
              </p14:nvContentPartPr>
              <p14:xfrm>
                <a:off x="7912973" y="4627107"/>
                <a:ext cx="169165" cy="162804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338CC19-2130-42EC-A263-3E48A5D5B78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903975" y="4618122"/>
                  <a:ext cx="186801" cy="180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FD84125-7436-4F48-9B31-97073CFCA714}"/>
                    </a:ext>
                  </a:extLst>
                </p14:cNvPr>
                <p14:cNvContentPartPr/>
                <p14:nvPr/>
              </p14:nvContentPartPr>
              <p14:xfrm>
                <a:off x="7839224" y="4539245"/>
                <a:ext cx="175725" cy="6361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FD84125-7436-4F48-9B31-97073CFCA714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830240" y="4530410"/>
                  <a:ext cx="193333" cy="236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1A406A2-70BE-4548-B964-D61A1CDFE191}"/>
                    </a:ext>
                  </a:extLst>
                </p14:cNvPr>
                <p14:cNvContentPartPr/>
                <p14:nvPr/>
              </p14:nvContentPartPr>
              <p14:xfrm>
                <a:off x="8085915" y="4434684"/>
                <a:ext cx="150281" cy="473105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1A406A2-70BE-4548-B964-D61A1CDFE191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076927" y="4425690"/>
                  <a:ext cx="167898" cy="49073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4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9448DBF5-2F45-4A71-9C11-BA72229C5935}"/>
                  </a:ext>
                </a:extLst>
              </p14:cNvPr>
              <p14:cNvContentPartPr/>
              <p14:nvPr/>
            </p14:nvContentPartPr>
            <p14:xfrm>
              <a:off x="9727081" y="4853271"/>
              <a:ext cx="37256" cy="10134"/>
            </p14:xfrm>
          </p:contentPart>
        </mc:Choice>
        <mc:Fallback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9448DBF5-2F45-4A71-9C11-BA72229C5935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9718125" y="4844223"/>
                <a:ext cx="54809" cy="27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6CB3DB7-FCF5-4F57-A8D5-5AC2C5EC78C2}"/>
                  </a:ext>
                </a:extLst>
              </p14:cNvPr>
              <p14:cNvContentPartPr/>
              <p14:nvPr/>
            </p14:nvContentPartPr>
            <p14:xfrm>
              <a:off x="3884736" y="4675336"/>
              <a:ext cx="1236603" cy="237247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6CB3DB7-FCF5-4F57-A8D5-5AC2C5EC78C2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3830736" y="4567333"/>
                <a:ext cx="1344243" cy="452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C73E8A70-6790-42F2-BEAD-F69EFFBED03E}"/>
                  </a:ext>
                </a:extLst>
              </p14:cNvPr>
              <p14:cNvContentPartPr/>
              <p14:nvPr/>
            </p14:nvContentPartPr>
            <p14:xfrm>
              <a:off x="5197341" y="4616024"/>
              <a:ext cx="659581" cy="292982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C73E8A70-6790-42F2-BEAD-F69EFFBED03E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5143336" y="4507913"/>
                <a:ext cx="767231" cy="508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0">
            <p14:nvContentPartPr>
              <p14:cNvPr id="596" name="Ink 595">
                <a:extLst>
                  <a:ext uri="{FF2B5EF4-FFF2-40B4-BE49-F238E27FC236}">
                    <a16:creationId xmlns:a16="http://schemas.microsoft.com/office/drawing/2014/main" id="{D4DFC336-61E2-4E94-A3C0-69AF9FA1F87A}"/>
                  </a:ext>
                </a:extLst>
              </p14:cNvPr>
              <p14:cNvContentPartPr/>
              <p14:nvPr/>
            </p14:nvContentPartPr>
            <p14:xfrm>
              <a:off x="9446915" y="4533167"/>
              <a:ext cx="1830911" cy="740948"/>
            </p14:xfrm>
          </p:contentPart>
        </mc:Choice>
        <mc:Fallback>
          <p:pic>
            <p:nvPicPr>
              <p:cNvPr id="596" name="Ink 595">
                <a:extLst>
                  <a:ext uri="{FF2B5EF4-FFF2-40B4-BE49-F238E27FC236}">
                    <a16:creationId xmlns:a16="http://schemas.microsoft.com/office/drawing/2014/main" id="{D4DFC336-61E2-4E94-A3C0-69AF9FA1F87A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9392916" y="4425157"/>
                <a:ext cx="1938548" cy="9566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2">
            <p14:nvContentPartPr>
              <p14:cNvPr id="597" name="Ink 596">
                <a:extLst>
                  <a:ext uri="{FF2B5EF4-FFF2-40B4-BE49-F238E27FC236}">
                    <a16:creationId xmlns:a16="http://schemas.microsoft.com/office/drawing/2014/main" id="{298E0CD8-9E31-4B45-AD23-F4BC89591B6E}"/>
                  </a:ext>
                </a:extLst>
              </p14:cNvPr>
              <p14:cNvContentPartPr/>
              <p14:nvPr/>
            </p14:nvContentPartPr>
            <p14:xfrm>
              <a:off x="6657480" y="1911831"/>
              <a:ext cx="2671110" cy="377925"/>
            </p14:xfrm>
          </p:contentPart>
        </mc:Choice>
        <mc:Fallback>
          <p:pic>
            <p:nvPicPr>
              <p:cNvPr id="597" name="Ink 596">
                <a:extLst>
                  <a:ext uri="{FF2B5EF4-FFF2-40B4-BE49-F238E27FC236}">
                    <a16:creationId xmlns:a16="http://schemas.microsoft.com/office/drawing/2014/main" id="{298E0CD8-9E31-4B45-AD23-F4BC89591B6E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6603482" y="1803852"/>
                <a:ext cx="2778746" cy="593522"/>
              </a:xfrm>
              <a:prstGeom prst="rect">
                <a:avLst/>
              </a:prstGeom>
            </p:spPr>
          </p:pic>
        </mc:Fallback>
      </mc:AlternateContent>
      <p:grpSp>
        <p:nvGrpSpPr>
          <p:cNvPr id="599" name="Group 598">
            <a:extLst>
              <a:ext uri="{FF2B5EF4-FFF2-40B4-BE49-F238E27FC236}">
                <a16:creationId xmlns:a16="http://schemas.microsoft.com/office/drawing/2014/main" id="{2569A7A5-3472-4409-9F6A-09DDE6236FC8}"/>
              </a:ext>
            </a:extLst>
          </p:cNvPr>
          <p:cNvGrpSpPr/>
          <p:nvPr/>
        </p:nvGrpSpPr>
        <p:grpSpPr>
          <a:xfrm>
            <a:off x="6240511" y="3944819"/>
            <a:ext cx="5083513" cy="1641353"/>
            <a:chOff x="6240511" y="3944819"/>
            <a:chExt cx="5083513" cy="164135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026D91D-E4ED-469D-9774-E555C3E537B9}"/>
                    </a:ext>
                  </a:extLst>
                </p14:cNvPr>
                <p14:cNvContentPartPr/>
                <p14:nvPr/>
              </p14:nvContentPartPr>
              <p14:xfrm>
                <a:off x="7445222" y="4140935"/>
                <a:ext cx="1014259" cy="1057774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026D91D-E4ED-469D-9774-E555C3E537B9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436224" y="4131934"/>
                  <a:ext cx="1031895" cy="10754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3163D4A-998D-470D-8520-55BE5EE871EE}"/>
                    </a:ext>
                  </a:extLst>
                </p14:cNvPr>
                <p14:cNvContentPartPr/>
                <p14:nvPr/>
              </p14:nvContentPartPr>
              <p14:xfrm>
                <a:off x="8398977" y="4016947"/>
                <a:ext cx="882223" cy="445284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3163D4A-998D-470D-8520-55BE5EE871EE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8389978" y="4007948"/>
                  <a:ext cx="899860" cy="4629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347A09F-FD39-41B4-BFBF-114722C604AC}"/>
                    </a:ext>
                  </a:extLst>
                </p14:cNvPr>
                <p14:cNvContentPartPr/>
                <p14:nvPr/>
              </p14:nvContentPartPr>
              <p14:xfrm>
                <a:off x="9035012" y="3944819"/>
                <a:ext cx="279569" cy="304903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347A09F-FD39-41B4-BFBF-114722C604AC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026017" y="3935820"/>
                  <a:ext cx="297199" cy="3225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D7AE258-8F1E-46DD-91A1-3DAC8782E063}"/>
                    </a:ext>
                  </a:extLst>
                </p14:cNvPr>
                <p14:cNvContentPartPr/>
                <p14:nvPr/>
              </p14:nvContentPartPr>
              <p14:xfrm>
                <a:off x="6240511" y="4159712"/>
                <a:ext cx="1205904" cy="1088473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D7AE258-8F1E-46DD-91A1-3DAC8782E06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231509" y="4150713"/>
                  <a:ext cx="1223548" cy="11061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E42E0D6E-1FB2-4FCA-AF3A-FCD9B90BCFCD}"/>
                    </a:ext>
                  </a:extLst>
                </p14:cNvPr>
                <p14:cNvContentPartPr/>
                <p14:nvPr/>
              </p14:nvContentPartPr>
              <p14:xfrm>
                <a:off x="6889660" y="5160559"/>
                <a:ext cx="1727191" cy="425613"/>
              </p14:xfrm>
            </p:contentPart>
          </mc:Choice>
          <mc:Fallback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E42E0D6E-1FB2-4FCA-AF3A-FCD9B90BCFCD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880660" y="5151557"/>
                  <a:ext cx="1744830" cy="443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D066DD2E-5816-4808-AF88-2CA9C9E371F8}"/>
                    </a:ext>
                  </a:extLst>
                </p14:cNvPr>
                <p14:cNvContentPartPr/>
                <p14:nvPr/>
              </p14:nvContentPartPr>
              <p14:xfrm>
                <a:off x="8397189" y="5160857"/>
                <a:ext cx="270032" cy="294770"/>
              </p14:xfrm>
            </p:contentPart>
          </mc:Choice>
          <mc:Fallback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D066DD2E-5816-4808-AF88-2CA9C9E371F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388188" y="5151859"/>
                  <a:ext cx="287674" cy="3124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3574A7EE-A905-4519-9953-D204B6841782}"/>
                    </a:ext>
                  </a:extLst>
                </p14:cNvPr>
                <p14:cNvContentPartPr/>
                <p14:nvPr/>
              </p14:nvContentPartPr>
              <p14:xfrm>
                <a:off x="9102669" y="5110785"/>
                <a:ext cx="279271" cy="22354"/>
              </p14:xfrm>
            </p:contentPart>
          </mc:Choice>
          <mc:Fallback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3574A7EE-A905-4519-9953-D204B684178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093683" y="5101771"/>
                  <a:ext cx="296883" cy="40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779BD38B-430E-48D9-A50C-02D653C2AD22}"/>
                    </a:ext>
                  </a:extLst>
                </p14:cNvPr>
                <p14:cNvContentPartPr/>
                <p14:nvPr/>
              </p14:nvContentPartPr>
              <p14:xfrm>
                <a:off x="9554511" y="4867577"/>
                <a:ext cx="57225" cy="338881"/>
              </p14:xfrm>
            </p:contentPart>
          </mc:Choice>
          <mc:Fallback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779BD38B-430E-48D9-A50C-02D653C2AD22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545513" y="4858583"/>
                  <a:ext cx="74860" cy="3565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E7367179-AAE1-4370-A3EE-F13BDA0D6201}"/>
                    </a:ext>
                  </a:extLst>
                </p14:cNvPr>
                <p14:cNvContentPartPr/>
                <p14:nvPr/>
              </p14:nvContentPartPr>
              <p14:xfrm>
                <a:off x="9546165" y="4865491"/>
                <a:ext cx="234266" cy="158860"/>
              </p14:xfrm>
            </p:contentPart>
          </mc:Choice>
          <mc:Fallback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E7367179-AAE1-4370-A3EE-F13BDA0D6201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537169" y="4856485"/>
                  <a:ext cx="251899" cy="176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1087A327-085F-4774-BE87-00B494707D97}"/>
                    </a:ext>
                  </a:extLst>
                </p14:cNvPr>
                <p14:cNvContentPartPr/>
                <p14:nvPr/>
              </p14:nvContentPartPr>
              <p14:xfrm>
                <a:off x="9900843" y="4721236"/>
                <a:ext cx="132930" cy="507576"/>
              </p14:xfrm>
            </p:contentPart>
          </mc:Choice>
          <mc:Fallback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1087A327-085F-4774-BE87-00B494707D97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891837" y="4712236"/>
                  <a:ext cx="150582" cy="5252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DDD6027A-7839-4269-B87E-771310FFD7CA}"/>
                    </a:ext>
                  </a:extLst>
                </p14:cNvPr>
                <p14:cNvContentPartPr/>
                <p14:nvPr/>
              </p14:nvContentPartPr>
              <p14:xfrm>
                <a:off x="10037945" y="4999911"/>
                <a:ext cx="210720" cy="13710"/>
              </p14:xfrm>
            </p:contentPart>
          </mc:Choice>
          <mc:Fallback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DDD6027A-7839-4269-B87E-771310FFD7CA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0028940" y="4990647"/>
                  <a:ext cx="228370" cy="31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073E12EF-B4CF-44A0-AB1C-8DC80DEC116A}"/>
                    </a:ext>
                  </a:extLst>
                </p14:cNvPr>
                <p14:cNvContentPartPr/>
                <p14:nvPr/>
              </p14:nvContentPartPr>
              <p14:xfrm>
                <a:off x="10296949" y="4625264"/>
                <a:ext cx="112960" cy="557052"/>
              </p14:xfrm>
            </p:contentPart>
          </mc:Choice>
          <mc:Fallback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073E12EF-B4CF-44A0-AB1C-8DC80DEC116A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0287955" y="4616268"/>
                  <a:ext cx="130588" cy="5746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F756C348-1BD0-4245-ACF1-15DDF3079019}"/>
                    </a:ext>
                  </a:extLst>
                </p14:cNvPr>
                <p14:cNvContentPartPr/>
                <p14:nvPr/>
              </p14:nvContentPartPr>
              <p14:xfrm>
                <a:off x="10582778" y="4830619"/>
                <a:ext cx="60206" cy="244102"/>
              </p14:xfrm>
            </p:contentPart>
          </mc:Choice>
          <mc:Fallback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F756C348-1BD0-4245-ACF1-15DDF307901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573765" y="4821618"/>
                  <a:ext cx="77871" cy="2617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5D336925-0520-487B-BC05-E2E3D4EB5E91}"/>
                    </a:ext>
                  </a:extLst>
                </p14:cNvPr>
                <p14:cNvContentPartPr/>
                <p14:nvPr/>
              </p14:nvContentPartPr>
              <p14:xfrm>
                <a:off x="10499622" y="4793959"/>
                <a:ext cx="209826" cy="23844"/>
              </p14:xfrm>
            </p:contentPart>
          </mc:Choice>
          <mc:Fallback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5D336925-0520-487B-BC05-E2E3D4EB5E91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490609" y="4784927"/>
                  <a:ext cx="227492" cy="415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8A851B37-6BB5-42D1-9DE3-38BB88E0FE76}"/>
                    </a:ext>
                  </a:extLst>
                </p14:cNvPr>
                <p14:cNvContentPartPr/>
                <p14:nvPr/>
              </p14:nvContentPartPr>
              <p14:xfrm>
                <a:off x="10713919" y="4804987"/>
                <a:ext cx="84050" cy="204461"/>
              </p14:xfrm>
            </p:contentPart>
          </mc:Choice>
          <mc:Fallback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8A851B37-6BB5-42D1-9DE3-38BB88E0FE76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704939" y="4795988"/>
                  <a:ext cx="101650" cy="2220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146AF0D5-5E4B-488D-B0E2-3AF107C574A2}"/>
                    </a:ext>
                  </a:extLst>
                </p14:cNvPr>
                <p14:cNvContentPartPr/>
                <p14:nvPr/>
              </p14:nvContentPartPr>
              <p14:xfrm>
                <a:off x="10741638" y="4789489"/>
                <a:ext cx="252745" cy="257514"/>
              </p14:xfrm>
            </p:contentPart>
          </mc:Choice>
          <mc:Fallback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146AF0D5-5E4B-488D-B0E2-3AF107C574A2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732637" y="4780498"/>
                  <a:ext cx="270387" cy="2751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8D2E3A04-1FBC-4DF8-880C-287E4448D789}"/>
                    </a:ext>
                  </a:extLst>
                </p14:cNvPr>
                <p14:cNvContentPartPr/>
                <p14:nvPr/>
              </p14:nvContentPartPr>
              <p14:xfrm>
                <a:off x="10530917" y="4686364"/>
                <a:ext cx="298346" cy="24440"/>
              </p14:xfrm>
            </p:contentPart>
          </mc:Choice>
          <mc:Fallback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8D2E3A04-1FBC-4DF8-880C-287E4448D789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521920" y="4677379"/>
                  <a:ext cx="315980" cy="42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36B3DB24-AFF1-47A7-BFF9-97C742B3786A}"/>
                    </a:ext>
                  </a:extLst>
                </p14:cNvPr>
                <p14:cNvContentPartPr/>
                <p14:nvPr/>
              </p14:nvContentPartPr>
              <p14:xfrm>
                <a:off x="11002728" y="4534359"/>
                <a:ext cx="321296" cy="742140"/>
              </p14:xfrm>
            </p:contentPart>
          </mc:Choice>
          <mc:Fallback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36B3DB24-AFF1-47A7-BFF9-97C742B3786A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993723" y="4525361"/>
                  <a:ext cx="338946" cy="7597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3C191671-115B-4D05-9784-9E3EF9FBE62D}"/>
                    </a:ext>
                  </a:extLst>
                </p14:cNvPr>
                <p14:cNvContentPartPr/>
                <p14:nvPr/>
              </p14:nvContentPartPr>
              <p14:xfrm>
                <a:off x="8783758" y="4976365"/>
                <a:ext cx="101336" cy="509067"/>
              </p14:xfrm>
            </p:contentPart>
          </mc:Choice>
          <mc:Fallback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3C191671-115B-4D05-9784-9E3EF9FBE62D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8774774" y="4967365"/>
                  <a:ext cx="118944" cy="5267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3" name="Group 612">
            <a:extLst>
              <a:ext uri="{FF2B5EF4-FFF2-40B4-BE49-F238E27FC236}">
                <a16:creationId xmlns:a16="http://schemas.microsoft.com/office/drawing/2014/main" id="{251F7E6F-7F3A-4168-84AB-C3488385C373}"/>
              </a:ext>
            </a:extLst>
          </p:cNvPr>
          <p:cNvGrpSpPr/>
          <p:nvPr/>
        </p:nvGrpSpPr>
        <p:grpSpPr>
          <a:xfrm>
            <a:off x="9581037" y="3266461"/>
            <a:ext cx="2184993" cy="893252"/>
            <a:chOff x="9581037" y="3266461"/>
            <a:chExt cx="2184993" cy="89325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CE77C9C-2E93-4933-AFC6-8ED336C237D8}"/>
                    </a:ext>
                  </a:extLst>
                </p14:cNvPr>
                <p14:cNvContentPartPr/>
                <p14:nvPr/>
              </p14:nvContentPartPr>
              <p14:xfrm>
                <a:off x="9581037" y="3439329"/>
                <a:ext cx="24142" cy="291491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CE77C9C-2E93-4933-AFC6-8ED336C237D8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9572029" y="3430332"/>
                  <a:ext cx="41798" cy="3091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67DBCB3-424D-4BAE-988C-5ECFE3E21F26}"/>
                    </a:ext>
                  </a:extLst>
                </p14:cNvPr>
                <p14:cNvContentPartPr/>
                <p14:nvPr/>
              </p14:nvContentPartPr>
              <p14:xfrm>
                <a:off x="9792950" y="3549011"/>
                <a:ext cx="205355" cy="7451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67DBCB3-424D-4BAE-988C-5ECFE3E21F2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9783959" y="3540141"/>
                  <a:ext cx="222977" cy="248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6CE769D-8650-4434-B2A9-AFA13EC7CADD}"/>
                    </a:ext>
                  </a:extLst>
                </p14:cNvPr>
                <p14:cNvContentPartPr/>
                <p14:nvPr/>
              </p14:nvContentPartPr>
              <p14:xfrm>
                <a:off x="10165808" y="3407736"/>
                <a:ext cx="25930" cy="285828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6CE769D-8650-4434-B2A9-AFA13EC7CADD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0156805" y="3398736"/>
                  <a:ext cx="43577" cy="3034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329B5D2-4FE8-4A2C-8975-68E5B532A91D}"/>
                    </a:ext>
                  </a:extLst>
                </p14:cNvPr>
                <p14:cNvContentPartPr/>
                <p14:nvPr/>
              </p14:nvContentPartPr>
              <p14:xfrm>
                <a:off x="10137494" y="3382998"/>
                <a:ext cx="136804" cy="152303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329B5D2-4FE8-4A2C-8975-68E5B532A91D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0128517" y="3373997"/>
                  <a:ext cx="154398" cy="1699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EB0DEEC-FEC7-41E7-9D06-FF41C09180DF}"/>
                    </a:ext>
                  </a:extLst>
                </p14:cNvPr>
                <p14:cNvContentPartPr/>
                <p14:nvPr/>
              </p14:nvContentPartPr>
              <p14:xfrm>
                <a:off x="10403353" y="3313553"/>
                <a:ext cx="92991" cy="360937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EB0DEEC-FEC7-41E7-9D06-FF41C09180DF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0394342" y="3304557"/>
                  <a:ext cx="110652" cy="3785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3EA712D-52ED-480A-B842-82E62F6D5316}"/>
                    </a:ext>
                  </a:extLst>
                </p14:cNvPr>
                <p14:cNvContentPartPr/>
                <p14:nvPr/>
              </p14:nvContentPartPr>
              <p14:xfrm>
                <a:off x="10601853" y="3450357"/>
                <a:ext cx="31593" cy="173166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3EA712D-52ED-480A-B842-82E62F6D5316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0592775" y="3441338"/>
                  <a:ext cx="49387" cy="1908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236F5A8-7750-4A1D-B5C6-815533BCC81E}"/>
                    </a:ext>
                  </a:extLst>
                </p14:cNvPr>
                <p14:cNvContentPartPr/>
                <p14:nvPr/>
              </p14:nvContentPartPr>
              <p14:xfrm>
                <a:off x="10515717" y="3356174"/>
                <a:ext cx="233670" cy="78089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236F5A8-7750-4A1D-B5C6-815533BCC81E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0506716" y="3347178"/>
                  <a:ext cx="251312" cy="957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119BA3A-268A-4FFF-9711-E43375703D0E}"/>
                    </a:ext>
                  </a:extLst>
                </p14:cNvPr>
                <p14:cNvContentPartPr/>
                <p14:nvPr/>
              </p14:nvContentPartPr>
              <p14:xfrm>
                <a:off x="10849233" y="3387469"/>
                <a:ext cx="25036" cy="229199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119BA3A-268A-4FFF-9711-E43375703D0E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0840418" y="3378488"/>
                  <a:ext cx="42314" cy="2468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CC47755-7AD6-490A-B2FD-769A304B8888}"/>
                    </a:ext>
                  </a:extLst>
                </p14:cNvPr>
                <p14:cNvContentPartPr/>
                <p14:nvPr/>
              </p14:nvContentPartPr>
              <p14:xfrm>
                <a:off x="10835821" y="3363923"/>
                <a:ext cx="229199" cy="30997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CC47755-7AD6-490A-B2FD-769A304B8888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0826826" y="3354923"/>
                  <a:ext cx="246830" cy="327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EAB8E7F-E89D-460F-9EB4-EF029F2D1762}"/>
                    </a:ext>
                  </a:extLst>
                </p14:cNvPr>
                <p14:cNvContentPartPr/>
                <p14:nvPr/>
              </p14:nvContentPartPr>
              <p14:xfrm>
                <a:off x="11152646" y="3266461"/>
                <a:ext cx="123988" cy="400279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EAB8E7F-E89D-460F-9EB4-EF029F2D1762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1143661" y="3257462"/>
                  <a:ext cx="141598" cy="4179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6269AA99-C1E1-43A1-BA71-4B18468D27A8}"/>
                    </a:ext>
                  </a:extLst>
                </p14:cNvPr>
                <p14:cNvContentPartPr/>
                <p14:nvPr/>
              </p14:nvContentPartPr>
              <p14:xfrm>
                <a:off x="9708602" y="3862856"/>
                <a:ext cx="186578" cy="23844"/>
              </p14:xfrm>
            </p:contentPart>
          </mc:Choice>
          <mc:Fallback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6269AA99-C1E1-43A1-BA71-4B18468D27A8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9699597" y="3853824"/>
                  <a:ext cx="204227" cy="415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1AFCF459-37D9-4F1D-8115-FC9A7DADB407}"/>
                    </a:ext>
                  </a:extLst>
                </p14:cNvPr>
                <p14:cNvContentPartPr/>
                <p14:nvPr/>
              </p14:nvContentPartPr>
              <p14:xfrm>
                <a:off x="9667173" y="3971346"/>
                <a:ext cx="196712" cy="5067"/>
              </p14:xfrm>
            </p:contentPart>
          </mc:Choice>
          <mc:Fallback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1AFCF459-37D9-4F1D-8115-FC9A7DADB407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9658183" y="3962298"/>
                  <a:ext cx="214333" cy="228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38101FD2-8A94-420D-AE61-B69EC11492DC}"/>
                    </a:ext>
                  </a:extLst>
                </p14:cNvPr>
                <p14:cNvContentPartPr/>
                <p14:nvPr/>
              </p14:nvContentPartPr>
              <p14:xfrm>
                <a:off x="10085335" y="3867029"/>
                <a:ext cx="195520" cy="178233"/>
              </p14:xfrm>
            </p:contentPart>
          </mc:Choice>
          <mc:Fallback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38101FD2-8A94-420D-AE61-B69EC11492DC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0076333" y="3858027"/>
                  <a:ext cx="213164" cy="1958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C7AEF774-0302-4E8F-83C5-CB7B0AB6CE3C}"/>
                    </a:ext>
                  </a:extLst>
                </p14:cNvPr>
                <p14:cNvContentPartPr/>
                <p14:nvPr/>
              </p14:nvContentPartPr>
              <p14:xfrm>
                <a:off x="10383085" y="3886402"/>
                <a:ext cx="100144" cy="118325"/>
              </p14:xfrm>
            </p:contentPart>
          </mc:Choice>
          <mc:Fallback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C7AEF774-0302-4E8F-83C5-CB7B0AB6CE3C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0374079" y="3877411"/>
                  <a:ext cx="117795" cy="1359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E1F855C3-B5CB-4F03-B24E-9BD65646AA8C}"/>
                    </a:ext>
                  </a:extLst>
                </p14:cNvPr>
                <p14:cNvContentPartPr/>
                <p14:nvPr/>
              </p14:nvContentPartPr>
              <p14:xfrm>
                <a:off x="10530321" y="3874778"/>
                <a:ext cx="132035" cy="121902"/>
              </p14:xfrm>
            </p:contentPart>
          </mc:Choice>
          <mc:Fallback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E1F855C3-B5CB-4F03-B24E-9BD65646AA8C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0521327" y="3865762"/>
                  <a:ext cx="149664" cy="1395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B53024F7-AE18-4CB1-A472-5F17ED961733}"/>
                    </a:ext>
                  </a:extLst>
                </p14:cNvPr>
                <p14:cNvContentPartPr/>
                <p14:nvPr/>
              </p14:nvContentPartPr>
              <p14:xfrm>
                <a:off x="10688883" y="3886104"/>
                <a:ext cx="81963" cy="121008"/>
              </p14:xfrm>
            </p:contentPart>
          </mc:Choice>
          <mc:Fallback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B53024F7-AE18-4CB1-A472-5F17ED961733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0679935" y="3877100"/>
                  <a:ext cx="99501" cy="1386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E134A524-DA7D-4417-B157-A4D39D6F4721}"/>
                    </a:ext>
                  </a:extLst>
                </p14:cNvPr>
                <p14:cNvContentPartPr/>
                <p14:nvPr/>
              </p14:nvContentPartPr>
              <p14:xfrm>
                <a:off x="10905862" y="3817255"/>
                <a:ext cx="108490" cy="342458"/>
              </p14:xfrm>
            </p:contentPart>
          </mc:Choice>
          <mc:Fallback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E134A524-DA7D-4417-B157-A4D39D6F4721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0896881" y="3808252"/>
                  <a:ext cx="126093" cy="3601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FBF2CB81-8259-46D2-9BA9-3F28FA66FE36}"/>
                    </a:ext>
                  </a:extLst>
                </p14:cNvPr>
                <p14:cNvContentPartPr/>
                <p14:nvPr/>
              </p14:nvContentPartPr>
              <p14:xfrm>
                <a:off x="11050714" y="3939157"/>
                <a:ext cx="120412" cy="150514"/>
              </p14:xfrm>
            </p:contentPart>
          </mc:Choice>
          <mc:Fallback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FBF2CB81-8259-46D2-9BA9-3F28FA66FE36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1041728" y="3930155"/>
                  <a:ext cx="138025" cy="168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36CC70AC-BF07-444C-8EA1-DA0E3C9F4C6E}"/>
                    </a:ext>
                  </a:extLst>
                </p14:cNvPr>
                <p14:cNvContentPartPr/>
                <p14:nvPr/>
              </p14:nvContentPartPr>
              <p14:xfrm>
                <a:off x="11069789" y="3905775"/>
                <a:ext cx="123392" cy="36064"/>
              </p14:xfrm>
            </p:contentPart>
          </mc:Choice>
          <mc:Fallback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36CC70AC-BF07-444C-8EA1-DA0E3C9F4C6E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1060795" y="3896759"/>
                  <a:ext cx="141019" cy="537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C864038F-EB69-4174-B3E0-3CB1DDEE5B39}"/>
                    </a:ext>
                  </a:extLst>
                </p14:cNvPr>
                <p14:cNvContentPartPr/>
                <p14:nvPr/>
              </p14:nvContentPartPr>
              <p14:xfrm>
                <a:off x="11269779" y="3916505"/>
                <a:ext cx="114153" cy="111470"/>
              </p14:xfrm>
            </p:contentPart>
          </mc:Choice>
          <mc:Fallback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C864038F-EB69-4174-B3E0-3CB1DDEE5B39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1260776" y="3907515"/>
                  <a:ext cx="131798" cy="1290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198F3281-9AEA-4161-A0C0-871ADD27F8B2}"/>
                    </a:ext>
                  </a:extLst>
                </p14:cNvPr>
                <p14:cNvContentPartPr/>
                <p14:nvPr/>
              </p14:nvContentPartPr>
              <p14:xfrm>
                <a:off x="11450993" y="3918889"/>
                <a:ext cx="102529" cy="93885"/>
              </p14:xfrm>
            </p:contentPart>
          </mc:Choice>
          <mc:Fallback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198F3281-9AEA-4161-A0C0-871ADD27F8B2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1441999" y="3909896"/>
                  <a:ext cx="120157" cy="111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D8C93789-B289-483F-8C67-E8D261674134}"/>
                    </a:ext>
                  </a:extLst>
                </p14:cNvPr>
                <p14:cNvContentPartPr/>
                <p14:nvPr/>
              </p14:nvContentPartPr>
              <p14:xfrm>
                <a:off x="11646215" y="3916803"/>
                <a:ext cx="119815" cy="98654"/>
              </p14:xfrm>
            </p:contentPart>
          </mc:Choice>
          <mc:Fallback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D8C93789-B289-483F-8C67-E8D261674134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1637220" y="3907802"/>
                  <a:ext cx="137445" cy="1162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2" name="Group 621">
            <a:extLst>
              <a:ext uri="{FF2B5EF4-FFF2-40B4-BE49-F238E27FC236}">
                <a16:creationId xmlns:a16="http://schemas.microsoft.com/office/drawing/2014/main" id="{1A72F520-8A2A-4D70-9A9F-2459641EE373}"/>
              </a:ext>
            </a:extLst>
          </p:cNvPr>
          <p:cNvGrpSpPr/>
          <p:nvPr/>
        </p:nvGrpSpPr>
        <p:grpSpPr>
          <a:xfrm>
            <a:off x="9452578" y="5596902"/>
            <a:ext cx="1212461" cy="205355"/>
            <a:chOff x="9452578" y="5596902"/>
            <a:chExt cx="1212461" cy="20535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7D37EEAC-872E-498C-855F-4A545006A62E}"/>
                    </a:ext>
                  </a:extLst>
                </p14:cNvPr>
                <p14:cNvContentPartPr/>
                <p14:nvPr/>
              </p14:nvContentPartPr>
              <p14:xfrm>
                <a:off x="9452578" y="5619553"/>
                <a:ext cx="133824" cy="4769"/>
              </p14:xfrm>
            </p:contentPart>
          </mc:Choice>
          <mc:Fallback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7D37EEAC-872E-498C-855F-4A545006A62E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9443584" y="5610382"/>
                  <a:ext cx="151451" cy="227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88EF3F75-23B3-468D-B4A4-B276DBABE7D4}"/>
                    </a:ext>
                  </a:extLst>
                </p14:cNvPr>
                <p14:cNvContentPartPr/>
                <p14:nvPr/>
              </p14:nvContentPartPr>
              <p14:xfrm>
                <a:off x="9477614" y="5688104"/>
                <a:ext cx="110576" cy="16989"/>
              </p14:xfrm>
            </p:contentPart>
          </mc:Choice>
          <mc:Fallback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88EF3F75-23B3-468D-B4A4-B276DBABE7D4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9468639" y="5679067"/>
                  <a:ext cx="128168" cy="347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08EAF19C-A224-4862-A4F3-693DE8F7722A}"/>
                    </a:ext>
                  </a:extLst>
                </p14:cNvPr>
                <p14:cNvContentPartPr/>
                <p14:nvPr/>
              </p14:nvContentPartPr>
              <p14:xfrm>
                <a:off x="9820072" y="5596902"/>
                <a:ext cx="165119" cy="144852"/>
              </p14:xfrm>
            </p:contentPart>
          </mc:Choice>
          <mc:Fallback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08EAF19C-A224-4862-A4F3-693DE8F7722A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9811079" y="5587916"/>
                  <a:ext cx="182746" cy="1624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14BA6DA3-849B-4B39-8191-6E13449CBA8D}"/>
                    </a:ext>
                  </a:extLst>
                </p14:cNvPr>
                <p14:cNvContentPartPr/>
                <p14:nvPr/>
              </p14:nvContentPartPr>
              <p14:xfrm>
                <a:off x="10117822" y="5640119"/>
                <a:ext cx="34872" cy="18777"/>
              </p14:xfrm>
            </p:contentPart>
          </mc:Choice>
          <mc:Fallback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14BA6DA3-849B-4B39-8191-6E13449CBA8D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10108834" y="5631092"/>
                  <a:ext cx="52488" cy="36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B5BF0F67-5824-46B1-BEC4-C9C4CD691C00}"/>
                    </a:ext>
                  </a:extLst>
                </p14:cNvPr>
                <p14:cNvContentPartPr/>
                <p14:nvPr/>
              </p14:nvContentPartPr>
              <p14:xfrm>
                <a:off x="10349108" y="5618063"/>
                <a:ext cx="124882" cy="133228"/>
              </p14:xfrm>
            </p:contentPart>
          </mc:Choice>
          <mc:Fallback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B5BF0F67-5824-46B1-BEC4-C9C4CD691C00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0340111" y="5609061"/>
                  <a:ext cx="142517" cy="1508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7618EF1B-9D01-4ED0-8ED0-E96755C37283}"/>
                    </a:ext>
                  </a:extLst>
                </p14:cNvPr>
                <p14:cNvContentPartPr/>
                <p14:nvPr/>
              </p14:nvContentPartPr>
              <p14:xfrm>
                <a:off x="10638215" y="5612400"/>
                <a:ext cx="26824" cy="189857"/>
              </p14:xfrm>
            </p:contentPart>
          </mc:Choice>
          <mc:Fallback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7618EF1B-9D01-4ED0-8ED0-E96755C37283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0629274" y="5603411"/>
                  <a:ext cx="44349" cy="20747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8">
            <p14:nvContentPartPr>
              <p14:cNvPr id="517" name="Ink 516">
                <a:extLst>
                  <a:ext uri="{FF2B5EF4-FFF2-40B4-BE49-F238E27FC236}">
                    <a16:creationId xmlns:a16="http://schemas.microsoft.com/office/drawing/2014/main" id="{5F1AD62C-9C11-48CD-8B2D-7989495EFF7B}"/>
                  </a:ext>
                </a:extLst>
              </p14:cNvPr>
              <p14:cNvContentPartPr/>
              <p14:nvPr/>
            </p14:nvContentPartPr>
            <p14:xfrm>
              <a:off x="1256911" y="5790167"/>
              <a:ext cx="57600" cy="76680"/>
            </p14:xfrm>
          </p:contentPart>
        </mc:Choice>
        <mc:Fallback>
          <p:pic>
            <p:nvPicPr>
              <p:cNvPr id="517" name="Ink 516">
                <a:extLst>
                  <a:ext uri="{FF2B5EF4-FFF2-40B4-BE49-F238E27FC236}">
                    <a16:creationId xmlns:a16="http://schemas.microsoft.com/office/drawing/2014/main" id="{5F1AD62C-9C11-48CD-8B2D-7989495EFF7B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1247911" y="5781167"/>
                <a:ext cx="7524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6D908587-E687-4AEC-823E-90B2801CC801}"/>
                  </a:ext>
                </a:extLst>
              </p14:cNvPr>
              <p14:cNvContentPartPr/>
              <p14:nvPr/>
            </p14:nvContentPartPr>
            <p14:xfrm>
              <a:off x="1156471" y="6244127"/>
              <a:ext cx="74160" cy="558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6D908587-E687-4AEC-823E-90B2801CC801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1147831" y="6235487"/>
                <a:ext cx="918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4C95228-7875-4A2C-AE2F-E94EA9F5407A}"/>
                  </a:ext>
                </a:extLst>
              </p14:cNvPr>
              <p14:cNvContentPartPr/>
              <p14:nvPr/>
            </p14:nvContentPartPr>
            <p14:xfrm>
              <a:off x="1594231" y="6189407"/>
              <a:ext cx="88920" cy="777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4C95228-7875-4A2C-AE2F-E94EA9F5407A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1585231" y="6180767"/>
                <a:ext cx="106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4">
            <p14:nvContentPartPr>
              <p14:cNvPr id="578" name="Ink 577">
                <a:extLst>
                  <a:ext uri="{FF2B5EF4-FFF2-40B4-BE49-F238E27FC236}">
                    <a16:creationId xmlns:a16="http://schemas.microsoft.com/office/drawing/2014/main" id="{BA0CF4F4-D4FF-4597-8B24-43E7F9795A4E}"/>
                  </a:ext>
                </a:extLst>
              </p14:cNvPr>
              <p14:cNvContentPartPr/>
              <p14:nvPr/>
            </p14:nvContentPartPr>
            <p14:xfrm>
              <a:off x="2053591" y="5947487"/>
              <a:ext cx="22320" cy="288000"/>
            </p14:xfrm>
          </p:contentPart>
        </mc:Choice>
        <mc:Fallback>
          <p:pic>
            <p:nvPicPr>
              <p:cNvPr id="578" name="Ink 577">
                <a:extLst>
                  <a:ext uri="{FF2B5EF4-FFF2-40B4-BE49-F238E27FC236}">
                    <a16:creationId xmlns:a16="http://schemas.microsoft.com/office/drawing/2014/main" id="{BA0CF4F4-D4FF-4597-8B24-43E7F9795A4E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2044591" y="5938847"/>
                <a:ext cx="399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6">
            <p14:nvContentPartPr>
              <p14:cNvPr id="579" name="Ink 578">
                <a:extLst>
                  <a:ext uri="{FF2B5EF4-FFF2-40B4-BE49-F238E27FC236}">
                    <a16:creationId xmlns:a16="http://schemas.microsoft.com/office/drawing/2014/main" id="{606A5CD3-23BC-44C2-BB2B-2840B3918143}"/>
                  </a:ext>
                </a:extLst>
              </p14:cNvPr>
              <p14:cNvContentPartPr/>
              <p14:nvPr/>
            </p14:nvContentPartPr>
            <p14:xfrm>
              <a:off x="2047471" y="5887007"/>
              <a:ext cx="93960" cy="178560"/>
            </p14:xfrm>
          </p:contentPart>
        </mc:Choice>
        <mc:Fallback>
          <p:pic>
            <p:nvPicPr>
              <p:cNvPr id="579" name="Ink 578">
                <a:extLst>
                  <a:ext uri="{FF2B5EF4-FFF2-40B4-BE49-F238E27FC236}">
                    <a16:creationId xmlns:a16="http://schemas.microsoft.com/office/drawing/2014/main" id="{606A5CD3-23BC-44C2-BB2B-2840B3918143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2038831" y="5878367"/>
                <a:ext cx="111600" cy="19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8" name="Group 637">
            <a:extLst>
              <a:ext uri="{FF2B5EF4-FFF2-40B4-BE49-F238E27FC236}">
                <a16:creationId xmlns:a16="http://schemas.microsoft.com/office/drawing/2014/main" id="{FFA23FF8-BFA6-4B1E-ADA5-C1021D050CB1}"/>
              </a:ext>
            </a:extLst>
          </p:cNvPr>
          <p:cNvGrpSpPr/>
          <p:nvPr/>
        </p:nvGrpSpPr>
        <p:grpSpPr>
          <a:xfrm>
            <a:off x="3579631" y="5914367"/>
            <a:ext cx="872280" cy="290160"/>
            <a:chOff x="3579631" y="5914367"/>
            <a:chExt cx="872280" cy="2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866407F4-BB02-4AA0-9521-7F1EA855F519}"/>
                    </a:ext>
                  </a:extLst>
                </p14:cNvPr>
                <p14:cNvContentPartPr/>
                <p14:nvPr/>
              </p14:nvContentPartPr>
              <p14:xfrm>
                <a:off x="3579631" y="5987807"/>
                <a:ext cx="164880" cy="216720"/>
              </p14:xfrm>
            </p:contentPart>
          </mc:Choice>
          <mc:Fallback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866407F4-BB02-4AA0-9521-7F1EA855F519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3570991" y="5979167"/>
                  <a:ext cx="1825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9B9AD50B-A0B2-4CAB-BC05-26C473B45016}"/>
                    </a:ext>
                  </a:extLst>
                </p14:cNvPr>
                <p14:cNvContentPartPr/>
                <p14:nvPr/>
              </p14:nvContentPartPr>
              <p14:xfrm>
                <a:off x="3842071" y="6094367"/>
                <a:ext cx="43920" cy="37080"/>
              </p14:xfrm>
            </p:contentPart>
          </mc:Choice>
          <mc:Fallback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9B9AD50B-A0B2-4CAB-BC05-26C473B45016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3833071" y="6085367"/>
                  <a:ext cx="615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1090F50D-7785-4F71-B632-DB36D2CAFA09}"/>
                    </a:ext>
                  </a:extLst>
                </p14:cNvPr>
                <p14:cNvContentPartPr/>
                <p14:nvPr/>
              </p14:nvContentPartPr>
              <p14:xfrm>
                <a:off x="3988591" y="5937767"/>
                <a:ext cx="142560" cy="262800"/>
              </p14:xfrm>
            </p:contentPart>
          </mc:Choice>
          <mc:Fallback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1090F50D-7785-4F71-B632-DB36D2CAFA09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3979951" y="5929127"/>
                  <a:ext cx="1602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86F4B2B2-EB0B-4DD3-AD42-3E7666B1050D}"/>
                    </a:ext>
                  </a:extLst>
                </p14:cNvPr>
                <p14:cNvContentPartPr/>
                <p14:nvPr/>
              </p14:nvContentPartPr>
              <p14:xfrm>
                <a:off x="4280191" y="5914367"/>
                <a:ext cx="171720" cy="277200"/>
              </p14:xfrm>
            </p:contentPart>
          </mc:Choice>
          <mc:Fallback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86F4B2B2-EB0B-4DD3-AD42-3E7666B1050D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4271191" y="5905727"/>
                  <a:ext cx="189360" cy="29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oup 636">
            <a:extLst>
              <a:ext uri="{FF2B5EF4-FFF2-40B4-BE49-F238E27FC236}">
                <a16:creationId xmlns:a16="http://schemas.microsoft.com/office/drawing/2014/main" id="{DD7D1707-0593-488C-A0AF-014F945489DC}"/>
              </a:ext>
            </a:extLst>
          </p:cNvPr>
          <p:cNvGrpSpPr/>
          <p:nvPr/>
        </p:nvGrpSpPr>
        <p:grpSpPr>
          <a:xfrm>
            <a:off x="4619311" y="5939927"/>
            <a:ext cx="151920" cy="218520"/>
            <a:chOff x="4619311" y="5939927"/>
            <a:chExt cx="151920" cy="2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BD986E78-89E2-498B-93AF-E5785383CD28}"/>
                    </a:ext>
                  </a:extLst>
                </p14:cNvPr>
                <p14:cNvContentPartPr/>
                <p14:nvPr/>
              </p14:nvContentPartPr>
              <p14:xfrm>
                <a:off x="4619311" y="5955767"/>
                <a:ext cx="151920" cy="202680"/>
              </p14:xfrm>
            </p:contentPart>
          </mc:Choice>
          <mc:Fallback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BD986E78-89E2-498B-93AF-E5785383CD28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4610671" y="5947127"/>
                  <a:ext cx="1695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60F95303-21D6-4E1F-9FD1-608E10C6A305}"/>
                    </a:ext>
                  </a:extLst>
                </p14:cNvPr>
                <p14:cNvContentPartPr/>
                <p14:nvPr/>
              </p14:nvContentPartPr>
              <p14:xfrm>
                <a:off x="4654231" y="5939927"/>
                <a:ext cx="64800" cy="210960"/>
              </p14:xfrm>
            </p:contentPart>
          </mc:Choice>
          <mc:Fallback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60F95303-21D6-4E1F-9FD1-608E10C6A305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4645231" y="5930927"/>
                  <a:ext cx="82440" cy="22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0">
            <p14:nvContentPartPr>
              <p14:cNvPr id="639" name="Ink 638">
                <a:extLst>
                  <a:ext uri="{FF2B5EF4-FFF2-40B4-BE49-F238E27FC236}">
                    <a16:creationId xmlns:a16="http://schemas.microsoft.com/office/drawing/2014/main" id="{EB69D40B-1A90-4C53-B3E7-5CC6FBB1DB0A}"/>
                  </a:ext>
                </a:extLst>
              </p14:cNvPr>
              <p14:cNvContentPartPr/>
              <p14:nvPr/>
            </p14:nvContentPartPr>
            <p14:xfrm>
              <a:off x="5002351" y="5775767"/>
              <a:ext cx="39240" cy="243360"/>
            </p14:xfrm>
          </p:contentPart>
        </mc:Choice>
        <mc:Fallback>
          <p:pic>
            <p:nvPicPr>
              <p:cNvPr id="639" name="Ink 638">
                <a:extLst>
                  <a:ext uri="{FF2B5EF4-FFF2-40B4-BE49-F238E27FC236}">
                    <a16:creationId xmlns:a16="http://schemas.microsoft.com/office/drawing/2014/main" id="{EB69D40B-1A90-4C53-B3E7-5CC6FBB1DB0A}"/>
                  </a:ext>
                </a:extLst>
              </p:cNvPr>
              <p:cNvPicPr/>
              <p:nvPr/>
            </p:nvPicPr>
            <p:blipFill>
              <a:blip r:embed="rId541"/>
              <a:stretch>
                <a:fillRect/>
              </a:stretch>
            </p:blipFill>
            <p:spPr>
              <a:xfrm>
                <a:off x="4993711" y="5767127"/>
                <a:ext cx="5688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2">
            <p14:nvContentPartPr>
              <p14:cNvPr id="640" name="Ink 639">
                <a:extLst>
                  <a:ext uri="{FF2B5EF4-FFF2-40B4-BE49-F238E27FC236}">
                    <a16:creationId xmlns:a16="http://schemas.microsoft.com/office/drawing/2014/main" id="{544C9157-2EC4-474A-970B-661A736B281D}"/>
                  </a:ext>
                </a:extLst>
              </p14:cNvPr>
              <p14:cNvContentPartPr/>
              <p14:nvPr/>
            </p14:nvContentPartPr>
            <p14:xfrm>
              <a:off x="4943311" y="6135407"/>
              <a:ext cx="272520" cy="36720"/>
            </p14:xfrm>
          </p:contentPart>
        </mc:Choice>
        <mc:Fallback>
          <p:pic>
            <p:nvPicPr>
              <p:cNvPr id="640" name="Ink 639">
                <a:extLst>
                  <a:ext uri="{FF2B5EF4-FFF2-40B4-BE49-F238E27FC236}">
                    <a16:creationId xmlns:a16="http://schemas.microsoft.com/office/drawing/2014/main" id="{544C9157-2EC4-474A-970B-661A736B281D}"/>
                  </a:ext>
                </a:extLst>
              </p:cNvPr>
              <p:cNvPicPr/>
              <p:nvPr/>
            </p:nvPicPr>
            <p:blipFill>
              <a:blip r:embed="rId543"/>
              <a:stretch>
                <a:fillRect/>
              </a:stretch>
            </p:blipFill>
            <p:spPr>
              <a:xfrm>
                <a:off x="4934311" y="6126407"/>
                <a:ext cx="290160" cy="5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7" name="Group 646">
            <a:extLst>
              <a:ext uri="{FF2B5EF4-FFF2-40B4-BE49-F238E27FC236}">
                <a16:creationId xmlns:a16="http://schemas.microsoft.com/office/drawing/2014/main" id="{020AE065-62B7-4E2D-80E9-24BD9645CBE2}"/>
              </a:ext>
            </a:extLst>
          </p:cNvPr>
          <p:cNvGrpSpPr/>
          <p:nvPr/>
        </p:nvGrpSpPr>
        <p:grpSpPr>
          <a:xfrm>
            <a:off x="4863751" y="6351047"/>
            <a:ext cx="670680" cy="263160"/>
            <a:chOff x="4863751" y="6351047"/>
            <a:chExt cx="670680" cy="26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239D7D48-EF2E-4630-B5C1-6FE52EB3FA8C}"/>
                    </a:ext>
                  </a:extLst>
                </p14:cNvPr>
                <p14:cNvContentPartPr/>
                <p14:nvPr/>
              </p14:nvContentPartPr>
              <p14:xfrm>
                <a:off x="4863751" y="6398567"/>
                <a:ext cx="163800" cy="215640"/>
              </p14:xfrm>
            </p:contentPart>
          </mc:Choice>
          <mc:Fallback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239D7D48-EF2E-4630-B5C1-6FE52EB3FA8C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4854751" y="6389567"/>
                  <a:ext cx="1814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328C1C28-0272-407B-8106-6437DC88ACDB}"/>
                    </a:ext>
                  </a:extLst>
                </p14:cNvPr>
                <p14:cNvContentPartPr/>
                <p14:nvPr/>
              </p14:nvContentPartPr>
              <p14:xfrm>
                <a:off x="4895791" y="6351047"/>
                <a:ext cx="136440" cy="70200"/>
              </p14:xfrm>
            </p:contentPart>
          </mc:Choice>
          <mc:Fallback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328C1C28-0272-407B-8106-6437DC88ACDB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4886791" y="6342047"/>
                  <a:ext cx="1540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D28D9FA2-2C0E-400B-B413-4048308602AC}"/>
                    </a:ext>
                  </a:extLst>
                </p14:cNvPr>
                <p14:cNvContentPartPr/>
                <p14:nvPr/>
              </p14:nvContentPartPr>
              <p14:xfrm>
                <a:off x="5079031" y="6409367"/>
                <a:ext cx="122040" cy="150840"/>
              </p14:xfrm>
            </p:contentPart>
          </mc:Choice>
          <mc:Fallback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D28D9FA2-2C0E-400B-B413-4048308602AC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5070391" y="6400727"/>
                  <a:ext cx="1396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02B67182-E7D2-49D0-A14A-6D3499AA6B2E}"/>
                    </a:ext>
                  </a:extLst>
                </p14:cNvPr>
                <p14:cNvContentPartPr/>
                <p14:nvPr/>
              </p14:nvContentPartPr>
              <p14:xfrm>
                <a:off x="5255071" y="6415847"/>
                <a:ext cx="99000" cy="136080"/>
              </p14:xfrm>
            </p:contentPart>
          </mc:Choice>
          <mc:Fallback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02B67182-E7D2-49D0-A14A-6D3499AA6B2E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5246071" y="6406847"/>
                  <a:ext cx="1166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B0DF7FB9-A99C-4E57-9D5A-59038DF0DB0B}"/>
                    </a:ext>
                  </a:extLst>
                </p14:cNvPr>
                <p14:cNvContentPartPr/>
                <p14:nvPr/>
              </p14:nvContentPartPr>
              <p14:xfrm>
                <a:off x="5379271" y="6415127"/>
                <a:ext cx="155160" cy="174600"/>
              </p14:xfrm>
            </p:contentPart>
          </mc:Choice>
          <mc:Fallback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B0DF7FB9-A99C-4E57-9D5A-59038DF0DB0B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5370631" y="6406127"/>
                  <a:ext cx="172800" cy="19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4">
            <p14:nvContentPartPr>
              <p14:cNvPr id="646" name="Ink 645">
                <a:extLst>
                  <a:ext uri="{FF2B5EF4-FFF2-40B4-BE49-F238E27FC236}">
                    <a16:creationId xmlns:a16="http://schemas.microsoft.com/office/drawing/2014/main" id="{D4DC2F6D-C0BB-49FC-867F-F1C753ADEACF}"/>
                  </a:ext>
                </a:extLst>
              </p14:cNvPr>
              <p14:cNvContentPartPr/>
              <p14:nvPr/>
            </p14:nvContentPartPr>
            <p14:xfrm>
              <a:off x="5643871" y="5971247"/>
              <a:ext cx="172080" cy="208080"/>
            </p14:xfrm>
          </p:contentPart>
        </mc:Choice>
        <mc:Fallback>
          <p:pic>
            <p:nvPicPr>
              <p:cNvPr id="646" name="Ink 645">
                <a:extLst>
                  <a:ext uri="{FF2B5EF4-FFF2-40B4-BE49-F238E27FC236}">
                    <a16:creationId xmlns:a16="http://schemas.microsoft.com/office/drawing/2014/main" id="{D4DC2F6D-C0BB-49FC-867F-F1C753ADEACF}"/>
                  </a:ext>
                </a:extLst>
              </p:cNvPr>
              <p:cNvPicPr/>
              <p:nvPr/>
            </p:nvPicPr>
            <p:blipFill>
              <a:blip r:embed="rId555"/>
              <a:stretch>
                <a:fillRect/>
              </a:stretch>
            </p:blipFill>
            <p:spPr>
              <a:xfrm>
                <a:off x="5634871" y="5962607"/>
                <a:ext cx="189720" cy="22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4" name="Group 663">
            <a:extLst>
              <a:ext uri="{FF2B5EF4-FFF2-40B4-BE49-F238E27FC236}">
                <a16:creationId xmlns:a16="http://schemas.microsoft.com/office/drawing/2014/main" id="{D842D8A0-9D05-4F57-88BA-FFF8DB75021E}"/>
              </a:ext>
            </a:extLst>
          </p:cNvPr>
          <p:cNvGrpSpPr/>
          <p:nvPr/>
        </p:nvGrpSpPr>
        <p:grpSpPr>
          <a:xfrm>
            <a:off x="6286831" y="6455087"/>
            <a:ext cx="677880" cy="248400"/>
            <a:chOff x="6286831" y="6455087"/>
            <a:chExt cx="677880" cy="24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8FFA9FB5-E833-4E8B-B721-6275761CDAD6}"/>
                    </a:ext>
                  </a:extLst>
                </p14:cNvPr>
                <p14:cNvContentPartPr/>
                <p14:nvPr/>
              </p14:nvContentPartPr>
              <p14:xfrm>
                <a:off x="6286831" y="6473447"/>
                <a:ext cx="154440" cy="230040"/>
              </p14:xfrm>
            </p:contentPart>
          </mc:Choice>
          <mc:Fallback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8FFA9FB5-E833-4E8B-B721-6275761CDAD6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6277831" y="6464807"/>
                  <a:ext cx="1720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33AC2B87-26E0-4426-9A19-2E04B08C666D}"/>
                    </a:ext>
                  </a:extLst>
                </p14:cNvPr>
                <p14:cNvContentPartPr/>
                <p14:nvPr/>
              </p14:nvContentPartPr>
              <p14:xfrm>
                <a:off x="6359191" y="6455087"/>
                <a:ext cx="311040" cy="174240"/>
              </p14:xfrm>
            </p:contentPart>
          </mc:Choice>
          <mc:Fallback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33AC2B87-26E0-4426-9A19-2E04B08C666D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6350191" y="6446087"/>
                  <a:ext cx="328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E73CA5CE-F0FA-40AC-9C36-1ABD6E0E9AA4}"/>
                    </a:ext>
                  </a:extLst>
                </p14:cNvPr>
                <p14:cNvContentPartPr/>
                <p14:nvPr/>
              </p14:nvContentPartPr>
              <p14:xfrm>
                <a:off x="6703351" y="6473447"/>
                <a:ext cx="91440" cy="159120"/>
              </p14:xfrm>
            </p:contentPart>
          </mc:Choice>
          <mc:Fallback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E73CA5CE-F0FA-40AC-9C36-1ABD6E0E9AA4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6694351" y="6464807"/>
                  <a:ext cx="1090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BCF9480D-3167-434A-AC88-4060544EFC1B}"/>
                    </a:ext>
                  </a:extLst>
                </p14:cNvPr>
                <p14:cNvContentPartPr/>
                <p14:nvPr/>
              </p14:nvContentPartPr>
              <p14:xfrm>
                <a:off x="6799471" y="6462647"/>
                <a:ext cx="165240" cy="171360"/>
              </p14:xfrm>
            </p:contentPart>
          </mc:Choice>
          <mc:Fallback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BCF9480D-3167-434A-AC88-4060544EFC1B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6790471" y="6453647"/>
                  <a:ext cx="18288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5D913EA5-E410-424E-80F7-567C6AEA1EC8}"/>
              </a:ext>
            </a:extLst>
          </p:cNvPr>
          <p:cNvGrpSpPr/>
          <p:nvPr/>
        </p:nvGrpSpPr>
        <p:grpSpPr>
          <a:xfrm>
            <a:off x="6169471" y="5891687"/>
            <a:ext cx="1899360" cy="418320"/>
            <a:chOff x="6169471" y="5891687"/>
            <a:chExt cx="1899360" cy="41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D6A3CE14-4025-4468-95CF-FF0541F95E3D}"/>
                    </a:ext>
                  </a:extLst>
                </p14:cNvPr>
                <p14:cNvContentPartPr/>
                <p14:nvPr/>
              </p14:nvContentPartPr>
              <p14:xfrm>
                <a:off x="6169471" y="5917607"/>
                <a:ext cx="178200" cy="223560"/>
              </p14:xfrm>
            </p:contentPart>
          </mc:Choice>
          <mc:Fallback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D6A3CE14-4025-4468-95CF-FF0541F95E3D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6160471" y="5908607"/>
                  <a:ext cx="1958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7CD80FD3-7839-4767-8E84-C89C459A3E79}"/>
                    </a:ext>
                  </a:extLst>
                </p14:cNvPr>
                <p14:cNvContentPartPr/>
                <p14:nvPr/>
              </p14:nvContentPartPr>
              <p14:xfrm>
                <a:off x="6429391" y="5947127"/>
                <a:ext cx="96840" cy="178920"/>
              </p14:xfrm>
            </p:contentPart>
          </mc:Choice>
          <mc:Fallback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7CD80FD3-7839-4767-8E84-C89C459A3E79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6420751" y="5938127"/>
                  <a:ext cx="1144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5E8668F7-0CAD-46AC-9929-478A566DCC64}"/>
                    </a:ext>
                  </a:extLst>
                </p14:cNvPr>
                <p14:cNvContentPartPr/>
                <p14:nvPr/>
              </p14:nvContentPartPr>
              <p14:xfrm>
                <a:off x="6558271" y="5954327"/>
                <a:ext cx="151200" cy="158760"/>
              </p14:xfrm>
            </p:contentPart>
          </mc:Choice>
          <mc:Fallback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5E8668F7-0CAD-46AC-9929-478A566DCC64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6549631" y="5945687"/>
                  <a:ext cx="168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07A50E16-EB17-4393-9F90-7C53D2C3719A}"/>
                    </a:ext>
                  </a:extLst>
                </p14:cNvPr>
                <p14:cNvContentPartPr/>
                <p14:nvPr/>
              </p14:nvContentPartPr>
              <p14:xfrm>
                <a:off x="6737911" y="5902847"/>
                <a:ext cx="130320" cy="219600"/>
              </p14:xfrm>
            </p:contentPart>
          </mc:Choice>
          <mc:Fallback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07A50E16-EB17-4393-9F90-7C53D2C3719A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6729271" y="5893847"/>
                  <a:ext cx="1479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3B5F6B6C-F717-48DA-B8A5-8176789E4AF3}"/>
                    </a:ext>
                  </a:extLst>
                </p14:cNvPr>
                <p14:cNvContentPartPr/>
                <p14:nvPr/>
              </p14:nvContentPartPr>
              <p14:xfrm>
                <a:off x="6174151" y="6198767"/>
                <a:ext cx="848880" cy="111240"/>
              </p14:xfrm>
            </p:contentPart>
          </mc:Choice>
          <mc:Fallback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3B5F6B6C-F717-48DA-B8A5-8176789E4AF3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6165511" y="6189767"/>
                  <a:ext cx="866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FF979ACE-A81F-41EC-9EA7-803ED9DA8C5C}"/>
                    </a:ext>
                  </a:extLst>
                </p14:cNvPr>
                <p14:cNvContentPartPr/>
                <p14:nvPr/>
              </p14:nvContentPartPr>
              <p14:xfrm>
                <a:off x="7144351" y="6020927"/>
                <a:ext cx="144000" cy="135720"/>
              </p14:xfrm>
            </p:contentPart>
          </mc:Choice>
          <mc:Fallback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FF979ACE-A81F-41EC-9EA7-803ED9DA8C5C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7135351" y="6011927"/>
                  <a:ext cx="1616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8A41025E-FC98-4B57-80D4-C68554BA771D}"/>
                    </a:ext>
                  </a:extLst>
                </p14:cNvPr>
                <p14:cNvContentPartPr/>
                <p14:nvPr/>
              </p14:nvContentPartPr>
              <p14:xfrm>
                <a:off x="7162711" y="6006527"/>
                <a:ext cx="134640" cy="186120"/>
              </p14:xfrm>
            </p:contentPart>
          </mc:Choice>
          <mc:Fallback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8A41025E-FC98-4B57-80D4-C68554BA771D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7153711" y="5997887"/>
                  <a:ext cx="1522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13550018-F9E1-46D4-9345-C5852D05312E}"/>
                    </a:ext>
                  </a:extLst>
                </p14:cNvPr>
                <p14:cNvContentPartPr/>
                <p14:nvPr/>
              </p14:nvContentPartPr>
              <p14:xfrm>
                <a:off x="7465831" y="5997527"/>
                <a:ext cx="158760" cy="151920"/>
              </p14:xfrm>
            </p:contentPart>
          </mc:Choice>
          <mc:Fallback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13550018-F9E1-46D4-9345-C5852D05312E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7457191" y="5988527"/>
                  <a:ext cx="176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30F4326F-2BBB-4397-88A8-4EBA8698BD3D}"/>
                    </a:ext>
                  </a:extLst>
                </p14:cNvPr>
                <p14:cNvContentPartPr/>
                <p14:nvPr/>
              </p14:nvContentPartPr>
              <p14:xfrm>
                <a:off x="7761751" y="6043607"/>
                <a:ext cx="22680" cy="10440"/>
              </p14:xfrm>
            </p:contentPart>
          </mc:Choice>
          <mc:Fallback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30F4326F-2BBB-4397-88A8-4EBA8698BD3D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7753111" y="6034607"/>
                  <a:ext cx="40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73DFE485-49FE-4D7B-8D70-B52E39C35A11}"/>
                    </a:ext>
                  </a:extLst>
                </p14:cNvPr>
                <p14:cNvContentPartPr/>
                <p14:nvPr/>
              </p14:nvContentPartPr>
              <p14:xfrm>
                <a:off x="7809991" y="5979167"/>
                <a:ext cx="98280" cy="152280"/>
              </p14:xfrm>
            </p:contentPart>
          </mc:Choice>
          <mc:Fallback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73DFE485-49FE-4D7B-8D70-B52E39C35A11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7800991" y="5970167"/>
                  <a:ext cx="1159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785E3603-269A-4FAF-A4E3-E2341FF49FB4}"/>
                    </a:ext>
                  </a:extLst>
                </p14:cNvPr>
                <p14:cNvContentPartPr/>
                <p14:nvPr/>
              </p14:nvContentPartPr>
              <p14:xfrm>
                <a:off x="8015911" y="5891687"/>
                <a:ext cx="52920" cy="353520"/>
              </p14:xfrm>
            </p:contentPart>
          </mc:Choice>
          <mc:Fallback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785E3603-269A-4FAF-A4E3-E2341FF49FB4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8006911" y="5883047"/>
                  <a:ext cx="70560" cy="37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C695C007-9363-434E-8187-C1F5441DFCC5}"/>
              </a:ext>
            </a:extLst>
          </p:cNvPr>
          <p:cNvGrpSpPr/>
          <p:nvPr/>
        </p:nvGrpSpPr>
        <p:grpSpPr>
          <a:xfrm>
            <a:off x="2310271" y="5806007"/>
            <a:ext cx="971640" cy="443160"/>
            <a:chOff x="2310271" y="5806007"/>
            <a:chExt cx="971640" cy="44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DC79F666-5B7E-4AA8-A283-305B5CF77D4F}"/>
                    </a:ext>
                  </a:extLst>
                </p14:cNvPr>
                <p14:cNvContentPartPr/>
                <p14:nvPr/>
              </p14:nvContentPartPr>
              <p14:xfrm>
                <a:off x="2310271" y="5806007"/>
                <a:ext cx="98640" cy="427320"/>
              </p14:xfrm>
            </p:contentPart>
          </mc:Choice>
          <mc:Fallback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DC79F666-5B7E-4AA8-A283-305B5CF77D4F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2301271" y="5797367"/>
                  <a:ext cx="11628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2DE5F257-F340-4DEB-A3F0-AAC59E76CB90}"/>
                    </a:ext>
                  </a:extLst>
                </p14:cNvPr>
                <p14:cNvContentPartPr/>
                <p14:nvPr/>
              </p14:nvContentPartPr>
              <p14:xfrm>
                <a:off x="2476231" y="5897447"/>
                <a:ext cx="191520" cy="326160"/>
              </p14:xfrm>
            </p:contentPart>
          </mc:Choice>
          <mc:Fallback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2DE5F257-F340-4DEB-A3F0-AAC59E76CB90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2467231" y="5888447"/>
                  <a:ext cx="2091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A6F1B642-A89C-4849-99F5-C37D8E051EA1}"/>
                    </a:ext>
                  </a:extLst>
                </p14:cNvPr>
                <p14:cNvContentPartPr/>
                <p14:nvPr/>
              </p14:nvContentPartPr>
              <p14:xfrm>
                <a:off x="2754511" y="5820047"/>
                <a:ext cx="527400" cy="429120"/>
              </p14:xfrm>
            </p:contentPart>
          </mc:Choice>
          <mc:Fallback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A6F1B642-A89C-4849-99F5-C37D8E051EA1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2745871" y="5811407"/>
                  <a:ext cx="54504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C13C1D73-E9F7-43A4-95BC-8FEF3E4EE79D}"/>
                    </a:ext>
                  </a:extLst>
                </p14:cNvPr>
                <p14:cNvContentPartPr/>
                <p14:nvPr/>
              </p14:nvContentPartPr>
              <p14:xfrm>
                <a:off x="3086791" y="6203087"/>
                <a:ext cx="191520" cy="21240"/>
              </p14:xfrm>
            </p:contentPart>
          </mc:Choice>
          <mc:Fallback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C13C1D73-E9F7-43A4-95BC-8FEF3E4EE79D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3078151" y="6194087"/>
                  <a:ext cx="2091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A856DB07-F3C7-4F3E-AB34-D2DE8B1F51E7}"/>
                    </a:ext>
                  </a:extLst>
                </p14:cNvPr>
                <p14:cNvContentPartPr/>
                <p14:nvPr/>
              </p14:nvContentPartPr>
              <p14:xfrm>
                <a:off x="2497111" y="6124247"/>
                <a:ext cx="326160" cy="11520"/>
              </p14:xfrm>
            </p:contentPart>
          </mc:Choice>
          <mc:Fallback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A856DB07-F3C7-4F3E-AB34-D2DE8B1F51E7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2488471" y="6115247"/>
                  <a:ext cx="34380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6">
            <p14:nvContentPartPr>
              <p14:cNvPr id="667" name="Ink 666">
                <a:extLst>
                  <a:ext uri="{FF2B5EF4-FFF2-40B4-BE49-F238E27FC236}">
                    <a16:creationId xmlns:a16="http://schemas.microsoft.com/office/drawing/2014/main" id="{00BD157C-9E12-4BA0-A0BF-1F7F9010D81D}"/>
                  </a:ext>
                </a:extLst>
              </p14:cNvPr>
              <p14:cNvContentPartPr/>
              <p14:nvPr/>
            </p14:nvContentPartPr>
            <p14:xfrm>
              <a:off x="7103311" y="3559607"/>
              <a:ext cx="1026720" cy="204840"/>
            </p14:xfrm>
          </p:contentPart>
        </mc:Choice>
        <mc:Fallback>
          <p:pic>
            <p:nvPicPr>
              <p:cNvPr id="667" name="Ink 666">
                <a:extLst>
                  <a:ext uri="{FF2B5EF4-FFF2-40B4-BE49-F238E27FC236}">
                    <a16:creationId xmlns:a16="http://schemas.microsoft.com/office/drawing/2014/main" id="{00BD157C-9E12-4BA0-A0BF-1F7F9010D81D}"/>
                  </a:ext>
                </a:extLst>
              </p:cNvPr>
              <p:cNvPicPr/>
              <p:nvPr/>
            </p:nvPicPr>
            <p:blipFill>
              <a:blip r:embed="rId597"/>
              <a:stretch>
                <a:fillRect/>
              </a:stretch>
            </p:blipFill>
            <p:spPr>
              <a:xfrm>
                <a:off x="7049671" y="3451967"/>
                <a:ext cx="113436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8">
            <p14:nvContentPartPr>
              <p14:cNvPr id="668" name="Ink 667">
                <a:extLst>
                  <a:ext uri="{FF2B5EF4-FFF2-40B4-BE49-F238E27FC236}">
                    <a16:creationId xmlns:a16="http://schemas.microsoft.com/office/drawing/2014/main" id="{B8B91807-83D4-4EF6-9AE9-CA61E1CDBFCC}"/>
                  </a:ext>
                </a:extLst>
              </p14:cNvPr>
              <p14:cNvContentPartPr/>
              <p14:nvPr/>
            </p14:nvContentPartPr>
            <p14:xfrm>
              <a:off x="1828951" y="5669207"/>
              <a:ext cx="6535440" cy="1038600"/>
            </p14:xfrm>
          </p:contentPart>
        </mc:Choice>
        <mc:Fallback>
          <p:pic>
            <p:nvPicPr>
              <p:cNvPr id="668" name="Ink 667">
                <a:extLst>
                  <a:ext uri="{FF2B5EF4-FFF2-40B4-BE49-F238E27FC236}">
                    <a16:creationId xmlns:a16="http://schemas.microsoft.com/office/drawing/2014/main" id="{B8B91807-83D4-4EF6-9AE9-CA61E1CDBFCC}"/>
                  </a:ext>
                </a:extLst>
              </p:cNvPr>
              <p:cNvPicPr/>
              <p:nvPr/>
            </p:nvPicPr>
            <p:blipFill>
              <a:blip r:embed="rId599"/>
              <a:stretch>
                <a:fillRect/>
              </a:stretch>
            </p:blipFill>
            <p:spPr>
              <a:xfrm>
                <a:off x="1774951" y="5561207"/>
                <a:ext cx="6643080" cy="125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7532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392F-7D5F-4579-977A-888364BC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Coin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F822-FC11-4D2A-89EB-357C451A2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discuss this in class.</a:t>
            </a:r>
          </a:p>
        </p:txBody>
      </p:sp>
    </p:spTree>
    <p:extLst>
      <p:ext uri="{BB962C8B-B14F-4D97-AF65-F5344CB8AC3E}">
        <p14:creationId xmlns:p14="http://schemas.microsoft.com/office/powerpoint/2010/main" val="1745105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9CBD-CA34-4501-96B7-54071B67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Probability for 2 biased coins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4327402C-7557-4C69-9C76-DA5C45871AB3}"/>
                  </a:ext>
                </a:extLst>
              </p14:cNvPr>
              <p14:cNvContentPartPr/>
              <p14:nvPr/>
            </p14:nvContentPartPr>
            <p14:xfrm>
              <a:off x="1482991" y="3155327"/>
              <a:ext cx="160920" cy="4003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4327402C-7557-4C69-9C76-DA5C45871A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4351" y="3146687"/>
                <a:ext cx="178560" cy="41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2279B062-F1A5-4419-AFFC-0ED76578EE3C}"/>
              </a:ext>
            </a:extLst>
          </p:cNvPr>
          <p:cNvGrpSpPr/>
          <p:nvPr/>
        </p:nvGrpSpPr>
        <p:grpSpPr>
          <a:xfrm>
            <a:off x="272311" y="3272687"/>
            <a:ext cx="543960" cy="377280"/>
            <a:chOff x="272311" y="3272687"/>
            <a:chExt cx="543960" cy="37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E2D232B-8742-4CF0-8536-4D9CA5BC5F40}"/>
                    </a:ext>
                  </a:extLst>
                </p14:cNvPr>
                <p14:cNvContentPartPr/>
                <p14:nvPr/>
              </p14:nvContentPartPr>
              <p14:xfrm>
                <a:off x="272311" y="3272687"/>
                <a:ext cx="115200" cy="3772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E2D232B-8742-4CF0-8536-4D9CA5BC5F4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3671" y="3264047"/>
                  <a:ext cx="13284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CA2967C-9F3B-4596-AF38-B6525FE36D13}"/>
                    </a:ext>
                  </a:extLst>
                </p14:cNvPr>
                <p14:cNvContentPartPr/>
                <p14:nvPr/>
              </p14:nvContentPartPr>
              <p14:xfrm>
                <a:off x="443311" y="3520367"/>
                <a:ext cx="6480" cy="1216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CA2967C-9F3B-4596-AF38-B6525FE36D1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4671" y="3511727"/>
                  <a:ext cx="24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6929C1C-E970-42BA-B551-9D5B1AC6530C}"/>
                    </a:ext>
                  </a:extLst>
                </p14:cNvPr>
                <p14:cNvContentPartPr/>
                <p14:nvPr/>
              </p14:nvContentPartPr>
              <p14:xfrm>
                <a:off x="436471" y="3303287"/>
                <a:ext cx="12240" cy="288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6929C1C-E970-42BA-B551-9D5B1AC6530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7471" y="3294647"/>
                  <a:ext cx="298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C4CBE77-F263-4214-829C-F2D9901C991D}"/>
                    </a:ext>
                  </a:extLst>
                </p14:cNvPr>
                <p14:cNvContentPartPr/>
                <p14:nvPr/>
              </p14:nvContentPartPr>
              <p14:xfrm>
                <a:off x="513151" y="3434687"/>
                <a:ext cx="303120" cy="1994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C4CBE77-F263-4214-829C-F2D9901C99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4511" y="3425687"/>
                  <a:ext cx="32076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65891ED5-9EC3-4435-81E3-6989E2D62E78}"/>
              </a:ext>
            </a:extLst>
          </p:cNvPr>
          <p:cNvGrpSpPr/>
          <p:nvPr/>
        </p:nvGrpSpPr>
        <p:grpSpPr>
          <a:xfrm>
            <a:off x="994831" y="3357287"/>
            <a:ext cx="443160" cy="195120"/>
            <a:chOff x="994831" y="3357287"/>
            <a:chExt cx="443160" cy="19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B8BAD51-50AC-4400-9371-530707CE1DD0}"/>
                    </a:ext>
                  </a:extLst>
                </p14:cNvPr>
                <p14:cNvContentPartPr/>
                <p14:nvPr/>
              </p14:nvContentPartPr>
              <p14:xfrm>
                <a:off x="994831" y="3426767"/>
                <a:ext cx="128160" cy="255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B8BAD51-50AC-4400-9371-530707CE1DD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5831" y="3418127"/>
                  <a:ext cx="145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EB1E729-1AD3-45DE-AB8E-89E7237E6667}"/>
                    </a:ext>
                  </a:extLst>
                </p14:cNvPr>
                <p14:cNvContentPartPr/>
                <p14:nvPr/>
              </p14:nvContentPartPr>
              <p14:xfrm>
                <a:off x="1020391" y="3527567"/>
                <a:ext cx="153360" cy="248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EB1E729-1AD3-45DE-AB8E-89E7237E66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1751" y="3518567"/>
                  <a:ext cx="1710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C224413-618B-434F-B75A-E6DA69E74C42}"/>
                    </a:ext>
                  </a:extLst>
                </p14:cNvPr>
                <p14:cNvContentPartPr/>
                <p14:nvPr/>
              </p14:nvContentPartPr>
              <p14:xfrm>
                <a:off x="1198591" y="3357287"/>
                <a:ext cx="99720" cy="1573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C224413-618B-434F-B75A-E6DA69E74C4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89951" y="3348287"/>
                  <a:ext cx="1173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73F2AB2A-DFA2-4A1D-8F90-BAF660C36151}"/>
                    </a:ext>
                  </a:extLst>
                </p14:cNvPr>
                <p14:cNvContentPartPr/>
                <p14:nvPr/>
              </p14:nvContentPartPr>
              <p14:xfrm>
                <a:off x="1386511" y="3452687"/>
                <a:ext cx="51480" cy="644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3F2AB2A-DFA2-4A1D-8F90-BAF660C361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77511" y="3444047"/>
                  <a:ext cx="69120" cy="8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25C34BAC-F5CC-424E-A946-8323E7BA01BD}"/>
              </a:ext>
            </a:extLst>
          </p:cNvPr>
          <p:cNvGrpSpPr/>
          <p:nvPr/>
        </p:nvGrpSpPr>
        <p:grpSpPr>
          <a:xfrm>
            <a:off x="452311" y="1734767"/>
            <a:ext cx="1533600" cy="386280"/>
            <a:chOff x="452311" y="1734767"/>
            <a:chExt cx="1533600" cy="38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21CCA75-7BE6-47F9-80C3-DD652C072CD7}"/>
                    </a:ext>
                  </a:extLst>
                </p14:cNvPr>
                <p14:cNvContentPartPr/>
                <p14:nvPr/>
              </p14:nvContentPartPr>
              <p14:xfrm>
                <a:off x="452311" y="1734767"/>
                <a:ext cx="186120" cy="3862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21CCA75-7BE6-47F9-80C3-DD652C072CD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3671" y="1725767"/>
                  <a:ext cx="2037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60481E63-C8D0-4DED-A397-369AA094CDEF}"/>
                    </a:ext>
                  </a:extLst>
                </p14:cNvPr>
                <p14:cNvContentPartPr/>
                <p14:nvPr/>
              </p14:nvContentPartPr>
              <p14:xfrm>
                <a:off x="694591" y="1937807"/>
                <a:ext cx="332640" cy="1785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60481E63-C8D0-4DED-A397-369AA094CDE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5591" y="1929167"/>
                  <a:ext cx="3502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86EAC556-5921-48B3-B11B-B251860036B0}"/>
                    </a:ext>
                  </a:extLst>
                </p14:cNvPr>
                <p14:cNvContentPartPr/>
                <p14:nvPr/>
              </p14:nvContentPartPr>
              <p14:xfrm>
                <a:off x="711151" y="1789127"/>
                <a:ext cx="57600" cy="367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86EAC556-5921-48B3-B11B-B251860036B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2511" y="1780127"/>
                  <a:ext cx="752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63B03C6-EB06-40A8-93FC-5D24C441A51F}"/>
                    </a:ext>
                  </a:extLst>
                </p14:cNvPr>
                <p14:cNvContentPartPr/>
                <p14:nvPr/>
              </p14:nvContentPartPr>
              <p14:xfrm>
                <a:off x="1171951" y="1918007"/>
                <a:ext cx="127440" cy="1371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63B03C6-EB06-40A8-93FC-5D24C441A51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62951" y="1909367"/>
                  <a:ext cx="1450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BB5D7C7-A6C3-4D24-B43A-CEF373EC8CC2}"/>
                    </a:ext>
                  </a:extLst>
                </p14:cNvPr>
                <p14:cNvContentPartPr/>
                <p14:nvPr/>
              </p14:nvContentPartPr>
              <p14:xfrm>
                <a:off x="1385791" y="1777607"/>
                <a:ext cx="203040" cy="2152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BB5D7C7-A6C3-4D24-B43A-CEF373EC8C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77151" y="1768967"/>
                  <a:ext cx="2206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11636AC-8F3F-455F-94FF-47C4723CC3E9}"/>
                    </a:ext>
                  </a:extLst>
                </p14:cNvPr>
                <p14:cNvContentPartPr/>
                <p14:nvPr/>
              </p14:nvContentPartPr>
              <p14:xfrm>
                <a:off x="1683511" y="1879127"/>
                <a:ext cx="44280" cy="64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11636AC-8F3F-455F-94FF-47C4723CC3E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74511" y="1870127"/>
                  <a:ext cx="619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B92921D-C3EF-48BD-9250-FE10D5C9EE41}"/>
                    </a:ext>
                  </a:extLst>
                </p14:cNvPr>
                <p14:cNvContentPartPr/>
                <p14:nvPr/>
              </p14:nvContentPartPr>
              <p14:xfrm>
                <a:off x="1806991" y="1742327"/>
                <a:ext cx="178920" cy="2214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B92921D-C3EF-48BD-9250-FE10D5C9EE4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97991" y="1733327"/>
                  <a:ext cx="19656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CC1B4519-7C80-4EFB-8024-C2CCDE597574}"/>
              </a:ext>
            </a:extLst>
          </p:cNvPr>
          <p:cNvGrpSpPr/>
          <p:nvPr/>
        </p:nvGrpSpPr>
        <p:grpSpPr>
          <a:xfrm>
            <a:off x="2304871" y="1703807"/>
            <a:ext cx="343080" cy="392400"/>
            <a:chOff x="2304871" y="1703807"/>
            <a:chExt cx="343080" cy="39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39330AE-EBE7-4CB7-B494-7B546B692CED}"/>
                    </a:ext>
                  </a:extLst>
                </p14:cNvPr>
                <p14:cNvContentPartPr/>
                <p14:nvPr/>
              </p14:nvContentPartPr>
              <p14:xfrm>
                <a:off x="2304871" y="1831607"/>
                <a:ext cx="129240" cy="421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39330AE-EBE7-4CB7-B494-7B546B692CE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95871" y="1822967"/>
                  <a:ext cx="1468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5076558-F406-4AFE-9188-47101852FCCC}"/>
                    </a:ext>
                  </a:extLst>
                </p14:cNvPr>
                <p14:cNvContentPartPr/>
                <p14:nvPr/>
              </p14:nvContentPartPr>
              <p14:xfrm>
                <a:off x="2326831" y="1911167"/>
                <a:ext cx="165600" cy="489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5076558-F406-4AFE-9188-47101852FC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18191" y="1902527"/>
                  <a:ext cx="1832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01E9955-8260-4940-8027-A85FC85EF3CA}"/>
                    </a:ext>
                  </a:extLst>
                </p14:cNvPr>
                <p14:cNvContentPartPr/>
                <p14:nvPr/>
              </p14:nvContentPartPr>
              <p14:xfrm>
                <a:off x="2423311" y="1703807"/>
                <a:ext cx="224640" cy="3924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01E9955-8260-4940-8027-A85FC85EF3C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14311" y="1695167"/>
                  <a:ext cx="242280" cy="41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59E3FEA5-DADE-4FCC-BE23-7EAC8AD777EC}"/>
              </a:ext>
            </a:extLst>
          </p:cNvPr>
          <p:cNvGrpSpPr/>
          <p:nvPr/>
        </p:nvGrpSpPr>
        <p:grpSpPr>
          <a:xfrm>
            <a:off x="2827231" y="1618487"/>
            <a:ext cx="1670400" cy="353880"/>
            <a:chOff x="2827231" y="1618487"/>
            <a:chExt cx="1670400" cy="35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43B5751-8852-47AA-8688-7A3D58A45349}"/>
                    </a:ext>
                  </a:extLst>
                </p14:cNvPr>
                <p14:cNvContentPartPr/>
                <p14:nvPr/>
              </p14:nvContentPartPr>
              <p14:xfrm>
                <a:off x="2827231" y="1705607"/>
                <a:ext cx="115560" cy="2667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43B5751-8852-47AA-8688-7A3D58A4534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18231" y="1696607"/>
                  <a:ext cx="1332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AB32529-C0DF-4068-A9B4-7BC9FCDFE6E7}"/>
                    </a:ext>
                  </a:extLst>
                </p14:cNvPr>
                <p14:cNvContentPartPr/>
                <p14:nvPr/>
              </p14:nvContentPartPr>
              <p14:xfrm>
                <a:off x="3015871" y="1670327"/>
                <a:ext cx="60840" cy="2746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AB32529-C0DF-4068-A9B4-7BC9FCDFE6E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06871" y="1661687"/>
                  <a:ext cx="784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4FCFF7DA-942D-455E-AA32-F3D347E348D9}"/>
                    </a:ext>
                  </a:extLst>
                </p14:cNvPr>
                <p14:cNvContentPartPr/>
                <p14:nvPr/>
              </p14:nvContentPartPr>
              <p14:xfrm>
                <a:off x="3236191" y="1690127"/>
                <a:ext cx="15480" cy="2592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4FCFF7DA-942D-455E-AA32-F3D347E348D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27551" y="1681127"/>
                  <a:ext cx="331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FA5F733-2C8F-4190-8F00-F1236DD741F4}"/>
                    </a:ext>
                  </a:extLst>
                </p14:cNvPr>
                <p14:cNvContentPartPr/>
                <p14:nvPr/>
              </p14:nvContentPartPr>
              <p14:xfrm>
                <a:off x="3247351" y="1618487"/>
                <a:ext cx="336960" cy="3441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FA5F733-2C8F-4190-8F00-F1236DD741F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38351" y="1609487"/>
                  <a:ext cx="3546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5F641651-744E-4939-9606-27B2CA7B1B27}"/>
                    </a:ext>
                  </a:extLst>
                </p14:cNvPr>
                <p14:cNvContentPartPr/>
                <p14:nvPr/>
              </p14:nvContentPartPr>
              <p14:xfrm>
                <a:off x="3645871" y="1745207"/>
                <a:ext cx="146880" cy="363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5F641651-744E-4939-9606-27B2CA7B1B2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36871" y="1736207"/>
                  <a:ext cx="1645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19AA99E-ACAC-443E-84E8-7B31306D6FF9}"/>
                    </a:ext>
                  </a:extLst>
                </p14:cNvPr>
                <p14:cNvContentPartPr/>
                <p14:nvPr/>
              </p14:nvContentPartPr>
              <p14:xfrm>
                <a:off x="3695191" y="1673207"/>
                <a:ext cx="399240" cy="2037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19AA99E-ACAC-443E-84E8-7B31306D6FF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86551" y="1664567"/>
                  <a:ext cx="4168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1292A16-4239-4E7A-9B6F-F689C6A4E472}"/>
                    </a:ext>
                  </a:extLst>
                </p14:cNvPr>
                <p14:cNvContentPartPr/>
                <p14:nvPr/>
              </p14:nvContentPartPr>
              <p14:xfrm>
                <a:off x="4163551" y="1768247"/>
                <a:ext cx="12240" cy="306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1292A16-4239-4E7A-9B6F-F689C6A4E47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54911" y="1759247"/>
                  <a:ext cx="298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B8EA8B2-6BD1-4293-ABE9-BC7A519742B0}"/>
                    </a:ext>
                  </a:extLst>
                </p14:cNvPr>
                <p14:cNvContentPartPr/>
                <p14:nvPr/>
              </p14:nvContentPartPr>
              <p14:xfrm>
                <a:off x="4311511" y="1657007"/>
                <a:ext cx="186120" cy="2656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B8EA8B2-6BD1-4293-ABE9-BC7A519742B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02511" y="1648367"/>
                  <a:ext cx="203760" cy="2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9BDD4482-2BC6-4176-A529-C2C30891BC6A}"/>
              </a:ext>
            </a:extLst>
          </p:cNvPr>
          <p:cNvGrpSpPr/>
          <p:nvPr/>
        </p:nvGrpSpPr>
        <p:grpSpPr>
          <a:xfrm>
            <a:off x="2703751" y="2645207"/>
            <a:ext cx="244440" cy="306000"/>
            <a:chOff x="2703751" y="2645207"/>
            <a:chExt cx="244440" cy="30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67FAECA-8B30-4566-973F-D6075F331679}"/>
                    </a:ext>
                  </a:extLst>
                </p14:cNvPr>
                <p14:cNvContentPartPr/>
                <p14:nvPr/>
              </p14:nvContentPartPr>
              <p14:xfrm>
                <a:off x="2705551" y="2645207"/>
                <a:ext cx="20880" cy="3060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67FAECA-8B30-4566-973F-D6075F33167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96911" y="2636567"/>
                  <a:ext cx="385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2AD79AA-5A5B-4EEB-87C3-B440CA5441E9}"/>
                    </a:ext>
                  </a:extLst>
                </p14:cNvPr>
                <p14:cNvContentPartPr/>
                <p14:nvPr/>
              </p14:nvContentPartPr>
              <p14:xfrm>
                <a:off x="2703751" y="2740967"/>
                <a:ext cx="244440" cy="1929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2AD79AA-5A5B-4EEB-87C3-B440CA5441E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94751" y="2731967"/>
                  <a:ext cx="26208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61978900-CBB6-4912-A377-8586F9375340}"/>
              </a:ext>
            </a:extLst>
          </p:cNvPr>
          <p:cNvGrpSpPr/>
          <p:nvPr/>
        </p:nvGrpSpPr>
        <p:grpSpPr>
          <a:xfrm>
            <a:off x="4470631" y="2578247"/>
            <a:ext cx="338760" cy="328320"/>
            <a:chOff x="4470631" y="2578247"/>
            <a:chExt cx="338760" cy="32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4D01440-A131-48AC-AAFD-2646077A2067}"/>
                    </a:ext>
                  </a:extLst>
                </p14:cNvPr>
                <p14:cNvContentPartPr/>
                <p14:nvPr/>
              </p14:nvContentPartPr>
              <p14:xfrm>
                <a:off x="4470631" y="2582567"/>
                <a:ext cx="338760" cy="151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4D01440-A131-48AC-AAFD-2646077A206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61991" y="2573567"/>
                  <a:ext cx="3564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ABA7D10-2878-4216-B7DA-F5E5304FB15E}"/>
                    </a:ext>
                  </a:extLst>
                </p14:cNvPr>
                <p14:cNvContentPartPr/>
                <p14:nvPr/>
              </p14:nvContentPartPr>
              <p14:xfrm>
                <a:off x="4692031" y="2578247"/>
                <a:ext cx="45720" cy="3283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ABA7D10-2878-4216-B7DA-F5E5304FB15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83031" y="2569607"/>
                  <a:ext cx="63360" cy="34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A0F7CE08-065E-4FD3-A7C3-C4A605638470}"/>
              </a:ext>
            </a:extLst>
          </p:cNvPr>
          <p:cNvGrpSpPr/>
          <p:nvPr/>
        </p:nvGrpSpPr>
        <p:grpSpPr>
          <a:xfrm>
            <a:off x="324871" y="4254047"/>
            <a:ext cx="950040" cy="403560"/>
            <a:chOff x="324871" y="4254047"/>
            <a:chExt cx="950040" cy="40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5F78006E-B724-4BDD-9102-97E3CFFE3000}"/>
                    </a:ext>
                  </a:extLst>
                </p14:cNvPr>
                <p14:cNvContentPartPr/>
                <p14:nvPr/>
              </p14:nvContentPartPr>
              <p14:xfrm>
                <a:off x="324871" y="4254047"/>
                <a:ext cx="42840" cy="2610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5F78006E-B724-4BDD-9102-97E3CFFE300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6231" y="4245407"/>
                  <a:ext cx="604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CEC9CB94-79E1-4DC2-9607-559C2C75C283}"/>
                    </a:ext>
                  </a:extLst>
                </p14:cNvPr>
                <p14:cNvContentPartPr/>
                <p14:nvPr/>
              </p14:nvContentPartPr>
              <p14:xfrm>
                <a:off x="359071" y="4443767"/>
                <a:ext cx="111960" cy="1342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CEC9CB94-79E1-4DC2-9607-559C2C75C28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0071" y="4434767"/>
                  <a:ext cx="1296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881D688-2F6E-4965-88A7-C3B29BDC436C}"/>
                    </a:ext>
                  </a:extLst>
                </p14:cNvPr>
                <p14:cNvContentPartPr/>
                <p14:nvPr/>
              </p14:nvContentPartPr>
              <p14:xfrm>
                <a:off x="568231" y="4461767"/>
                <a:ext cx="36000" cy="1015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881D688-2F6E-4965-88A7-C3B29BDC436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9591" y="4453127"/>
                  <a:ext cx="536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C13FE2B-DEE9-4705-BD15-2E892C2288FF}"/>
                    </a:ext>
                  </a:extLst>
                </p14:cNvPr>
                <p14:cNvContentPartPr/>
                <p14:nvPr/>
              </p14:nvContentPartPr>
              <p14:xfrm>
                <a:off x="552751" y="4295087"/>
                <a:ext cx="10800" cy="284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C13FE2B-DEE9-4705-BD15-2E892C2288F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4111" y="4286087"/>
                  <a:ext cx="284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129A3D3E-199D-43D5-ABE6-B86FF746EF63}"/>
                    </a:ext>
                  </a:extLst>
                </p14:cNvPr>
                <p14:cNvContentPartPr/>
                <p14:nvPr/>
              </p14:nvContentPartPr>
              <p14:xfrm>
                <a:off x="654271" y="4422167"/>
                <a:ext cx="139680" cy="1785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129A3D3E-199D-43D5-ABE6-B86FF746EF6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5271" y="4413527"/>
                  <a:ext cx="157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A2EB31E0-34CC-48A3-B41E-712F2E74AAC1}"/>
                    </a:ext>
                  </a:extLst>
                </p14:cNvPr>
                <p14:cNvContentPartPr/>
                <p14:nvPr/>
              </p14:nvContentPartPr>
              <p14:xfrm>
                <a:off x="899791" y="4453487"/>
                <a:ext cx="104760" cy="2041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A2EB31E0-34CC-48A3-B41E-712F2E74AAC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0791" y="4444487"/>
                  <a:ext cx="1224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0D90DF0C-AA25-43AE-9B60-427C14B296DA}"/>
                    </a:ext>
                  </a:extLst>
                </p14:cNvPr>
                <p14:cNvContentPartPr/>
                <p14:nvPr/>
              </p14:nvContentPartPr>
              <p14:xfrm>
                <a:off x="1119031" y="4397687"/>
                <a:ext cx="155880" cy="889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0D90DF0C-AA25-43AE-9B60-427C14B296D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10031" y="4388687"/>
                  <a:ext cx="17352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0AA6B97A-A96E-4C23-9EC4-3BF0C1D91A2E}"/>
              </a:ext>
            </a:extLst>
          </p:cNvPr>
          <p:cNvGrpSpPr/>
          <p:nvPr/>
        </p:nvGrpSpPr>
        <p:grpSpPr>
          <a:xfrm>
            <a:off x="1458871" y="4128767"/>
            <a:ext cx="406080" cy="371160"/>
            <a:chOff x="1458871" y="4128767"/>
            <a:chExt cx="406080" cy="3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42FCB7DB-863C-4C62-8353-1E19170A9BCA}"/>
                    </a:ext>
                  </a:extLst>
                </p14:cNvPr>
                <p14:cNvContentPartPr/>
                <p14:nvPr/>
              </p14:nvContentPartPr>
              <p14:xfrm>
                <a:off x="1458871" y="4255127"/>
                <a:ext cx="128880" cy="2178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42FCB7DB-863C-4C62-8353-1E19170A9BC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49871" y="4246487"/>
                  <a:ext cx="1465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02D053D2-BE03-4F4D-AE40-B1D7C69561C1}"/>
                    </a:ext>
                  </a:extLst>
                </p14:cNvPr>
                <p14:cNvContentPartPr/>
                <p14:nvPr/>
              </p14:nvContentPartPr>
              <p14:xfrm>
                <a:off x="1673071" y="4280327"/>
                <a:ext cx="15120" cy="122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02D053D2-BE03-4F4D-AE40-B1D7C69561C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664071" y="4271687"/>
                  <a:ext cx="327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95EEA09F-BAD9-4809-9A6F-518E7B864075}"/>
                    </a:ext>
                  </a:extLst>
                </p14:cNvPr>
                <p14:cNvContentPartPr/>
                <p14:nvPr/>
              </p14:nvContentPartPr>
              <p14:xfrm>
                <a:off x="1813111" y="4128767"/>
                <a:ext cx="51840" cy="2440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95EEA09F-BAD9-4809-9A6F-518E7B8640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804471" y="4120127"/>
                  <a:ext cx="694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E88E7D9D-7543-482E-93D1-C60E4D29C289}"/>
                    </a:ext>
                  </a:extLst>
                </p14:cNvPr>
                <p14:cNvContentPartPr/>
                <p14:nvPr/>
              </p14:nvContentPartPr>
              <p14:xfrm>
                <a:off x="1797991" y="4175927"/>
                <a:ext cx="42840" cy="3240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E88E7D9D-7543-482E-93D1-C60E4D29C28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88991" y="4167287"/>
                  <a:ext cx="60480" cy="34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67E17BA-9F7E-4CA9-AB91-3A067957C7E7}"/>
              </a:ext>
            </a:extLst>
          </p:cNvPr>
          <p:cNvGrpSpPr/>
          <p:nvPr/>
        </p:nvGrpSpPr>
        <p:grpSpPr>
          <a:xfrm>
            <a:off x="2713831" y="3269807"/>
            <a:ext cx="626760" cy="244080"/>
            <a:chOff x="2713831" y="3269807"/>
            <a:chExt cx="626760" cy="24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52564446-5199-4068-9E3A-A2C0C126E83C}"/>
                    </a:ext>
                  </a:extLst>
                </p14:cNvPr>
                <p14:cNvContentPartPr/>
                <p14:nvPr/>
              </p14:nvContentPartPr>
              <p14:xfrm>
                <a:off x="2713831" y="3308687"/>
                <a:ext cx="162360" cy="2052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52564446-5199-4068-9E3A-A2C0C126E83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05191" y="3299687"/>
                  <a:ext cx="1800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62C51273-7A57-4BAC-A695-4426219FF3C9}"/>
                    </a:ext>
                  </a:extLst>
                </p14:cNvPr>
                <p14:cNvContentPartPr/>
                <p14:nvPr/>
              </p14:nvContentPartPr>
              <p14:xfrm>
                <a:off x="2970871" y="3384287"/>
                <a:ext cx="36720" cy="273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62C51273-7A57-4BAC-A695-4426219FF3C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62231" y="3375647"/>
                  <a:ext cx="543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859297B3-A588-426A-A4DD-CEDB7C6FEB68}"/>
                    </a:ext>
                  </a:extLst>
                </p14:cNvPr>
                <p14:cNvContentPartPr/>
                <p14:nvPr/>
              </p14:nvContentPartPr>
              <p14:xfrm>
                <a:off x="3127471" y="3269807"/>
                <a:ext cx="213120" cy="1922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859297B3-A588-426A-A4DD-CEDB7C6FEB6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18831" y="3261167"/>
                  <a:ext cx="23076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FA96EFB5-889F-4489-97F2-A7980D44F3CB}"/>
                  </a:ext>
                </a:extLst>
              </p14:cNvPr>
              <p14:cNvContentPartPr/>
              <p14:nvPr/>
            </p14:nvContentPartPr>
            <p14:xfrm>
              <a:off x="2648311" y="4182047"/>
              <a:ext cx="129960" cy="23004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FA96EFB5-889F-4489-97F2-A7980D44F3C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639671" y="4173047"/>
                <a:ext cx="1476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518DF3C4-75E7-4DD6-AE29-D24E1B6735BE}"/>
                  </a:ext>
                </a:extLst>
              </p14:cNvPr>
              <p14:cNvContentPartPr/>
              <p14:nvPr/>
            </p14:nvContentPartPr>
            <p14:xfrm>
              <a:off x="3048991" y="4206527"/>
              <a:ext cx="28800" cy="2952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518DF3C4-75E7-4DD6-AE29-D24E1B6735B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040351" y="4197527"/>
                <a:ext cx="464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EA4A60DB-5CF9-4E2F-B943-E399CC32740D}"/>
                  </a:ext>
                </a:extLst>
              </p14:cNvPr>
              <p14:cNvContentPartPr/>
              <p14:nvPr/>
            </p14:nvContentPartPr>
            <p14:xfrm>
              <a:off x="3334471" y="4024367"/>
              <a:ext cx="38160" cy="33192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EA4A60DB-5CF9-4E2F-B943-E399CC32740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325831" y="4015367"/>
                <a:ext cx="55800" cy="34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4" name="Group 313">
            <a:extLst>
              <a:ext uri="{FF2B5EF4-FFF2-40B4-BE49-F238E27FC236}">
                <a16:creationId xmlns:a16="http://schemas.microsoft.com/office/drawing/2014/main" id="{001158D0-8BE6-461A-9AAE-F90780B6B4F7}"/>
              </a:ext>
            </a:extLst>
          </p:cNvPr>
          <p:cNvGrpSpPr/>
          <p:nvPr/>
        </p:nvGrpSpPr>
        <p:grpSpPr>
          <a:xfrm>
            <a:off x="4571791" y="2978927"/>
            <a:ext cx="3904920" cy="1352160"/>
            <a:chOff x="4571791" y="2978927"/>
            <a:chExt cx="3904920" cy="135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7FE8133-0757-435E-8424-257F5344F8A4}"/>
                    </a:ext>
                  </a:extLst>
                </p14:cNvPr>
                <p14:cNvContentPartPr/>
                <p14:nvPr/>
              </p14:nvContentPartPr>
              <p14:xfrm>
                <a:off x="4571791" y="3246047"/>
                <a:ext cx="136440" cy="16488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7FE8133-0757-435E-8424-257F5344F8A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63151" y="3237407"/>
                  <a:ext cx="1540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20B290E9-5E92-460F-803D-C64177465E8C}"/>
                    </a:ext>
                  </a:extLst>
                </p14:cNvPr>
                <p14:cNvContentPartPr/>
                <p14:nvPr/>
              </p14:nvContentPartPr>
              <p14:xfrm>
                <a:off x="4823791" y="3320207"/>
                <a:ext cx="7920" cy="208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20B290E9-5E92-460F-803D-C64177465E8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15151" y="3311207"/>
                  <a:ext cx="255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74BF0E56-DEE4-4470-94CE-052B10CCBF64}"/>
                    </a:ext>
                  </a:extLst>
                </p14:cNvPr>
                <p14:cNvContentPartPr/>
                <p14:nvPr/>
              </p14:nvContentPartPr>
              <p14:xfrm>
                <a:off x="4997311" y="3097007"/>
                <a:ext cx="118800" cy="2307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74BF0E56-DEE4-4470-94CE-052B10CCBF6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88671" y="3088367"/>
                  <a:ext cx="1364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1BC37023-C6DC-4DBB-B420-E7C02854A418}"/>
                    </a:ext>
                  </a:extLst>
                </p14:cNvPr>
                <p14:cNvContentPartPr/>
                <p14:nvPr/>
              </p14:nvContentPartPr>
              <p14:xfrm>
                <a:off x="4692391" y="4036247"/>
                <a:ext cx="145080" cy="2199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1BC37023-C6DC-4DBB-B420-E7C02854A41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683391" y="4027607"/>
                  <a:ext cx="1627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3D1B8AB1-CB5C-454C-8420-F34E26B0150C}"/>
                    </a:ext>
                  </a:extLst>
                </p14:cNvPr>
                <p14:cNvContentPartPr/>
                <p14:nvPr/>
              </p14:nvContentPartPr>
              <p14:xfrm>
                <a:off x="5058151" y="4178447"/>
                <a:ext cx="36720" cy="1836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3D1B8AB1-CB5C-454C-8420-F34E26B0150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049511" y="4169807"/>
                  <a:ext cx="54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D87B13A6-1821-47B2-B0D1-C070C440FC18}"/>
                    </a:ext>
                  </a:extLst>
                </p14:cNvPr>
                <p14:cNvContentPartPr/>
                <p14:nvPr/>
              </p14:nvContentPartPr>
              <p14:xfrm>
                <a:off x="5272711" y="3941927"/>
                <a:ext cx="129240" cy="3891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D87B13A6-1821-47B2-B0D1-C070C440FC1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63711" y="3933287"/>
                  <a:ext cx="1468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A0BC783D-1D81-4019-8F24-D9B0DFAB03E0}"/>
                    </a:ext>
                  </a:extLst>
                </p14:cNvPr>
                <p14:cNvContentPartPr/>
                <p14:nvPr/>
              </p14:nvContentPartPr>
              <p14:xfrm>
                <a:off x="5399791" y="2978927"/>
                <a:ext cx="1700640" cy="108828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A0BC783D-1D81-4019-8F24-D9B0DFAB03E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90791" y="2969927"/>
                  <a:ext cx="1718280" cy="11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1255CE42-E96B-4ED9-A5D0-34214D399BEA}"/>
                    </a:ext>
                  </a:extLst>
                </p14:cNvPr>
                <p14:cNvContentPartPr/>
                <p14:nvPr/>
              </p14:nvContentPartPr>
              <p14:xfrm>
                <a:off x="7456111" y="3724127"/>
                <a:ext cx="78120" cy="39600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1255CE42-E96B-4ED9-A5D0-34214D399BE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47471" y="3715487"/>
                  <a:ext cx="9576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858C6365-E95B-4543-8316-D4108BEB4E42}"/>
                    </a:ext>
                  </a:extLst>
                </p14:cNvPr>
                <p14:cNvContentPartPr/>
                <p14:nvPr/>
              </p14:nvContentPartPr>
              <p14:xfrm>
                <a:off x="7241191" y="3615047"/>
                <a:ext cx="1235520" cy="46368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858C6365-E95B-4543-8316-D4108BEB4E4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232191" y="3606407"/>
                  <a:ext cx="1253160" cy="48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A0E07C43-7E49-46B2-A3A7-B83B5D537A9F}"/>
              </a:ext>
            </a:extLst>
          </p:cNvPr>
          <p:cNvGrpSpPr/>
          <p:nvPr/>
        </p:nvGrpSpPr>
        <p:grpSpPr>
          <a:xfrm>
            <a:off x="8882071" y="3634847"/>
            <a:ext cx="1802520" cy="420480"/>
            <a:chOff x="8882071" y="3634847"/>
            <a:chExt cx="1802520" cy="42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BD1635E-C098-44F8-A57C-D3A42E355582}"/>
                    </a:ext>
                  </a:extLst>
                </p14:cNvPr>
                <p14:cNvContentPartPr/>
                <p14:nvPr/>
              </p14:nvContentPartPr>
              <p14:xfrm>
                <a:off x="8882071" y="3826007"/>
                <a:ext cx="225000" cy="22932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BD1635E-C098-44F8-A57C-D3A42E35558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873431" y="3817367"/>
                  <a:ext cx="2426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85B1274D-6C14-4B85-95BF-B2A7E698808C}"/>
                    </a:ext>
                  </a:extLst>
                </p14:cNvPr>
                <p14:cNvContentPartPr/>
                <p14:nvPr/>
              </p14:nvContentPartPr>
              <p14:xfrm>
                <a:off x="9205351" y="3634847"/>
                <a:ext cx="1479240" cy="40464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85B1274D-6C14-4B85-95BF-B2A7E698808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196351" y="3625847"/>
                  <a:ext cx="1496880" cy="42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2B1318E2-55AC-4BCD-B157-9BB8A66DB21A}"/>
                  </a:ext>
                </a:extLst>
              </p14:cNvPr>
              <p14:cNvContentPartPr/>
              <p14:nvPr/>
            </p14:nvContentPartPr>
            <p14:xfrm>
              <a:off x="7835911" y="4530167"/>
              <a:ext cx="933840" cy="24336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2B1318E2-55AC-4BCD-B157-9BB8A66DB21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827271" y="4521527"/>
                <a:ext cx="951480" cy="26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2" name="Group 311">
            <a:extLst>
              <a:ext uri="{FF2B5EF4-FFF2-40B4-BE49-F238E27FC236}">
                <a16:creationId xmlns:a16="http://schemas.microsoft.com/office/drawing/2014/main" id="{C799C973-9626-469D-ACC8-D516C98D4ABC}"/>
              </a:ext>
            </a:extLst>
          </p:cNvPr>
          <p:cNvGrpSpPr/>
          <p:nvPr/>
        </p:nvGrpSpPr>
        <p:grpSpPr>
          <a:xfrm>
            <a:off x="7072351" y="4969007"/>
            <a:ext cx="3398400" cy="880560"/>
            <a:chOff x="7072351" y="4969007"/>
            <a:chExt cx="3398400" cy="88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5E8C643C-37C4-4A50-B23B-6B5D959702B9}"/>
                    </a:ext>
                  </a:extLst>
                </p14:cNvPr>
                <p14:cNvContentPartPr/>
                <p14:nvPr/>
              </p14:nvContentPartPr>
              <p14:xfrm>
                <a:off x="7072351" y="5193287"/>
                <a:ext cx="174600" cy="51840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5E8C643C-37C4-4A50-B23B-6B5D959702B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063351" y="5184647"/>
                  <a:ext cx="19224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22074A53-613C-4E2F-B471-235BC6938CA6}"/>
                    </a:ext>
                  </a:extLst>
                </p14:cNvPr>
                <p14:cNvContentPartPr/>
                <p14:nvPr/>
              </p14:nvContentPartPr>
              <p14:xfrm>
                <a:off x="7485631" y="5169167"/>
                <a:ext cx="121320" cy="49500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22074A53-613C-4E2F-B471-235BC6938CA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76991" y="5160167"/>
                  <a:ext cx="13896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ABF5A00E-EFC7-42FA-9C12-F2B1B3288C68}"/>
                    </a:ext>
                  </a:extLst>
                </p14:cNvPr>
                <p14:cNvContentPartPr/>
                <p14:nvPr/>
              </p14:nvContentPartPr>
              <p14:xfrm>
                <a:off x="7739431" y="5201567"/>
                <a:ext cx="248760" cy="39060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ABF5A00E-EFC7-42FA-9C12-F2B1B3288C6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730791" y="5192567"/>
                  <a:ext cx="2664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32D5EA5F-B03E-4E92-AF28-722C12EE7BBA}"/>
                    </a:ext>
                  </a:extLst>
                </p14:cNvPr>
                <p14:cNvContentPartPr/>
                <p14:nvPr/>
              </p14:nvContentPartPr>
              <p14:xfrm>
                <a:off x="8142271" y="5086007"/>
                <a:ext cx="91080" cy="76356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32D5EA5F-B03E-4E92-AF28-722C12EE7BB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133271" y="5077367"/>
                  <a:ext cx="108720" cy="78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C16DF2E-7599-4DA2-8760-293F7DA62D34}"/>
                    </a:ext>
                  </a:extLst>
                </p14:cNvPr>
                <p14:cNvContentPartPr/>
                <p14:nvPr/>
              </p14:nvContentPartPr>
              <p14:xfrm>
                <a:off x="8479231" y="5197247"/>
                <a:ext cx="257760" cy="37584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C16DF2E-7599-4DA2-8760-293F7DA62D3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470231" y="5188607"/>
                  <a:ext cx="2754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A8BBAE6-F64D-4C5C-9E95-C0F70426AAC0}"/>
                    </a:ext>
                  </a:extLst>
                </p14:cNvPr>
                <p14:cNvContentPartPr/>
                <p14:nvPr/>
              </p14:nvContentPartPr>
              <p14:xfrm>
                <a:off x="8765431" y="5233607"/>
                <a:ext cx="8640" cy="4788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A8BBAE6-F64D-4C5C-9E95-C0F70426AAC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756431" y="5224967"/>
                  <a:ext cx="262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38591E09-0B94-4A8B-9072-B53606B9288B}"/>
                    </a:ext>
                  </a:extLst>
                </p14:cNvPr>
                <p14:cNvContentPartPr/>
                <p14:nvPr/>
              </p14:nvContentPartPr>
              <p14:xfrm>
                <a:off x="8824831" y="5360687"/>
                <a:ext cx="375840" cy="19692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38591E09-0B94-4A8B-9072-B53606B9288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815831" y="5352047"/>
                  <a:ext cx="3934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6EF74048-A53C-4005-9546-1EBAC5ACDAFB}"/>
                    </a:ext>
                  </a:extLst>
                </p14:cNvPr>
                <p14:cNvContentPartPr/>
                <p14:nvPr/>
              </p14:nvContentPartPr>
              <p14:xfrm>
                <a:off x="9281671" y="5327207"/>
                <a:ext cx="97920" cy="1328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6EF74048-A53C-4005-9546-1EBAC5ACDAF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273031" y="5318207"/>
                  <a:ext cx="115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E660966E-7D7D-4327-BBCC-9C643CCA7BDC}"/>
                    </a:ext>
                  </a:extLst>
                </p14:cNvPr>
                <p14:cNvContentPartPr/>
                <p14:nvPr/>
              </p14:nvContentPartPr>
              <p14:xfrm>
                <a:off x="9641671" y="5209127"/>
                <a:ext cx="157320" cy="22464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E660966E-7D7D-4327-BBCC-9C643CCA7BD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633031" y="5200487"/>
                  <a:ext cx="174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C132B0FB-08B2-4B82-B7B3-9E45D740D6D7}"/>
                    </a:ext>
                  </a:extLst>
                </p14:cNvPr>
                <p14:cNvContentPartPr/>
                <p14:nvPr/>
              </p14:nvContentPartPr>
              <p14:xfrm>
                <a:off x="9923191" y="5332607"/>
                <a:ext cx="360" cy="36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C132B0FB-08B2-4B82-B7B3-9E45D740D6D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914191" y="53239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0540F8F9-70B9-4C09-AA95-D2D5D7D7789B}"/>
                    </a:ext>
                  </a:extLst>
                </p14:cNvPr>
                <p14:cNvContentPartPr/>
                <p14:nvPr/>
              </p14:nvContentPartPr>
              <p14:xfrm>
                <a:off x="10008871" y="4969007"/>
                <a:ext cx="461880" cy="4899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0540F8F9-70B9-4C09-AA95-D2D5D7D7789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999871" y="4960007"/>
                  <a:ext cx="479520" cy="50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2EA0B21B-4DEF-4A3A-AB6B-34116D703529}"/>
              </a:ext>
            </a:extLst>
          </p:cNvPr>
          <p:cNvGrpSpPr/>
          <p:nvPr/>
        </p:nvGrpSpPr>
        <p:grpSpPr>
          <a:xfrm>
            <a:off x="4171116" y="5979326"/>
            <a:ext cx="2738160" cy="700920"/>
            <a:chOff x="4171116" y="5979326"/>
            <a:chExt cx="2738160" cy="70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807F1E28-257C-40DB-A42A-0B4B5C2A9470}"/>
                    </a:ext>
                  </a:extLst>
                </p14:cNvPr>
                <p14:cNvContentPartPr/>
                <p14:nvPr/>
              </p14:nvContentPartPr>
              <p14:xfrm>
                <a:off x="4171116" y="6135566"/>
                <a:ext cx="32040" cy="36576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807F1E28-257C-40DB-A42A-0B4B5C2A947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162116" y="6126926"/>
                  <a:ext cx="4968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75A9A0A3-D512-4CFC-A270-7747AB75C286}"/>
                    </a:ext>
                  </a:extLst>
                </p14:cNvPr>
                <p14:cNvContentPartPr/>
                <p14:nvPr/>
              </p14:nvContentPartPr>
              <p14:xfrm>
                <a:off x="4171476" y="6097406"/>
                <a:ext cx="71640" cy="26316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75A9A0A3-D512-4CFC-A270-7747AB75C28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62476" y="6088406"/>
                  <a:ext cx="892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BB60170A-E2DD-4E03-9402-60D9F3118117}"/>
                    </a:ext>
                  </a:extLst>
                </p14:cNvPr>
                <p14:cNvContentPartPr/>
                <p14:nvPr/>
              </p14:nvContentPartPr>
              <p14:xfrm>
                <a:off x="4387476" y="6031526"/>
                <a:ext cx="93240" cy="43056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BB60170A-E2DD-4E03-9402-60D9F311811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378836" y="6022886"/>
                  <a:ext cx="11088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EE61B094-8BBF-42FD-B560-C7F655A0D609}"/>
                    </a:ext>
                  </a:extLst>
                </p14:cNvPr>
                <p14:cNvContentPartPr/>
                <p14:nvPr/>
              </p14:nvContentPartPr>
              <p14:xfrm>
                <a:off x="4628316" y="6146006"/>
                <a:ext cx="60480" cy="28944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EE61B094-8BBF-42FD-B560-C7F655A0D60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619676" y="6137366"/>
                  <a:ext cx="781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2A4C94D9-6903-47A9-BA77-3BEAAB199503}"/>
                    </a:ext>
                  </a:extLst>
                </p14:cNvPr>
                <p14:cNvContentPartPr/>
                <p14:nvPr/>
              </p14:nvContentPartPr>
              <p14:xfrm>
                <a:off x="4744236" y="6197846"/>
                <a:ext cx="266760" cy="48240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2A4C94D9-6903-47A9-BA77-3BEAAB19950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735596" y="6188846"/>
                  <a:ext cx="28440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07FC4F45-02FC-4DBB-B714-F0D7993C8A08}"/>
                    </a:ext>
                  </a:extLst>
                </p14:cNvPr>
                <p14:cNvContentPartPr/>
                <p14:nvPr/>
              </p14:nvContentPartPr>
              <p14:xfrm>
                <a:off x="4602036" y="6354806"/>
                <a:ext cx="142560" cy="6372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07FC4F45-02FC-4DBB-B714-F0D7993C8A0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93036" y="6345806"/>
                  <a:ext cx="1602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9186BADF-1199-4ED6-8E9D-D57237C0AACD}"/>
                    </a:ext>
                  </a:extLst>
                </p14:cNvPr>
                <p14:cNvContentPartPr/>
                <p14:nvPr/>
              </p14:nvContentPartPr>
              <p14:xfrm>
                <a:off x="5177676" y="6091646"/>
                <a:ext cx="163800" cy="33912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9186BADF-1199-4ED6-8E9D-D57237C0AAC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169036" y="6083006"/>
                  <a:ext cx="1814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F1FC8837-7BC1-4BA3-BDDE-1DB4BD2425C9}"/>
                    </a:ext>
                  </a:extLst>
                </p14:cNvPr>
                <p14:cNvContentPartPr/>
                <p14:nvPr/>
              </p14:nvContentPartPr>
              <p14:xfrm>
                <a:off x="5336796" y="6310886"/>
                <a:ext cx="33120" cy="12888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F1FC8837-7BC1-4BA3-BDDE-1DB4BD2425C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27796" y="6301886"/>
                  <a:ext cx="50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1AEF5BAD-D240-4A33-A8CE-16C908C4BD36}"/>
                    </a:ext>
                  </a:extLst>
                </p14:cNvPr>
                <p14:cNvContentPartPr/>
                <p14:nvPr/>
              </p14:nvContentPartPr>
              <p14:xfrm>
                <a:off x="5348676" y="6108926"/>
                <a:ext cx="17640" cy="3024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1AEF5BAD-D240-4A33-A8CE-16C908C4BD3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339676" y="6100286"/>
                  <a:ext cx="352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9B73D7CE-2ABA-41AA-BE6E-00D3BD9C677A}"/>
                    </a:ext>
                  </a:extLst>
                </p14:cNvPr>
                <p14:cNvContentPartPr/>
                <p14:nvPr/>
              </p14:nvContentPartPr>
              <p14:xfrm>
                <a:off x="5444436" y="6261566"/>
                <a:ext cx="361080" cy="19800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9B73D7CE-2ABA-41AA-BE6E-00D3BD9C677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435436" y="6252926"/>
                  <a:ext cx="3787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A3430D33-F2DE-4278-B26A-7D6BDCF2C3C9}"/>
                    </a:ext>
                  </a:extLst>
                </p14:cNvPr>
                <p14:cNvContentPartPr/>
                <p14:nvPr/>
              </p14:nvContentPartPr>
              <p14:xfrm>
                <a:off x="5962116" y="6252206"/>
                <a:ext cx="65880" cy="1008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A3430D33-F2DE-4278-B26A-7D6BDCF2C3C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953116" y="6243566"/>
                  <a:ext cx="835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4CB38FF5-C5AE-469F-BBFC-F6A71B46DD39}"/>
                    </a:ext>
                  </a:extLst>
                </p14:cNvPr>
                <p14:cNvContentPartPr/>
                <p14:nvPr/>
              </p14:nvContentPartPr>
              <p14:xfrm>
                <a:off x="5932596" y="6346886"/>
                <a:ext cx="99360" cy="2412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4CB38FF5-C5AE-469F-BBFC-F6A71B46DD3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923956" y="6338246"/>
                  <a:ext cx="117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75D47C9D-0819-4867-B12B-090480D21AE2}"/>
                    </a:ext>
                  </a:extLst>
                </p14:cNvPr>
                <p14:cNvContentPartPr/>
                <p14:nvPr/>
              </p14:nvContentPartPr>
              <p14:xfrm>
                <a:off x="6206556" y="6151766"/>
                <a:ext cx="261000" cy="18432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75D47C9D-0819-4867-B12B-090480D21AE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197916" y="6143126"/>
                  <a:ext cx="2786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5754EE4C-7E26-4BE8-B6E0-4945057E7A12}"/>
                    </a:ext>
                  </a:extLst>
                </p14:cNvPr>
                <p14:cNvContentPartPr/>
                <p14:nvPr/>
              </p14:nvContentPartPr>
              <p14:xfrm>
                <a:off x="6512196" y="6184526"/>
                <a:ext cx="185760" cy="20628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5754EE4C-7E26-4BE8-B6E0-4945057E7A1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503196" y="6175526"/>
                  <a:ext cx="2034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47247ADA-F5D7-420F-B5D4-37EA20B03F98}"/>
                    </a:ext>
                  </a:extLst>
                </p14:cNvPr>
                <p14:cNvContentPartPr/>
                <p14:nvPr/>
              </p14:nvContentPartPr>
              <p14:xfrm>
                <a:off x="6783276" y="5979326"/>
                <a:ext cx="126000" cy="48744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47247ADA-F5D7-420F-B5D4-37EA20B03F9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774636" y="5970326"/>
                  <a:ext cx="143640" cy="50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22CC0FA2-8CFB-4593-A652-B4CD1FE46AD8}"/>
              </a:ext>
            </a:extLst>
          </p:cNvPr>
          <p:cNvGrpSpPr/>
          <p:nvPr/>
        </p:nvGrpSpPr>
        <p:grpSpPr>
          <a:xfrm>
            <a:off x="3110556" y="6184526"/>
            <a:ext cx="585000" cy="383040"/>
            <a:chOff x="3110556" y="6184526"/>
            <a:chExt cx="585000" cy="38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E1FCE1F1-F9D0-48D2-860C-FC10D477BCE8}"/>
                    </a:ext>
                  </a:extLst>
                </p14:cNvPr>
                <p14:cNvContentPartPr/>
                <p14:nvPr/>
              </p14:nvContentPartPr>
              <p14:xfrm>
                <a:off x="3340236" y="6367406"/>
                <a:ext cx="162360" cy="20016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E1FCE1F1-F9D0-48D2-860C-FC10D477BCE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331236" y="6358406"/>
                  <a:ext cx="180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5CF11793-8ADC-4AD1-AFF6-184DC5BC5665}"/>
                    </a:ext>
                  </a:extLst>
                </p14:cNvPr>
                <p14:cNvContentPartPr/>
                <p14:nvPr/>
              </p14:nvContentPartPr>
              <p14:xfrm>
                <a:off x="3492876" y="6184526"/>
                <a:ext cx="202680" cy="33264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5CF11793-8ADC-4AD1-AFF6-184DC5BC566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484236" y="6175526"/>
                  <a:ext cx="2203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7B5376B1-47A4-4E1F-B05D-A2870DB00239}"/>
                    </a:ext>
                  </a:extLst>
                </p14:cNvPr>
                <p14:cNvContentPartPr/>
                <p14:nvPr/>
              </p14:nvContentPartPr>
              <p14:xfrm>
                <a:off x="3110556" y="6388286"/>
                <a:ext cx="13680" cy="792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7B5376B1-47A4-4E1F-B05D-A2870DB0023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101916" y="6379286"/>
                  <a:ext cx="3132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005E387F-78B2-43D4-8BD7-68FF5AAF14F6}"/>
                  </a:ext>
                </a:extLst>
              </p14:cNvPr>
              <p14:cNvContentPartPr/>
              <p14:nvPr/>
            </p14:nvContentPartPr>
            <p14:xfrm>
              <a:off x="2988511" y="6411167"/>
              <a:ext cx="223560" cy="20196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005E387F-78B2-43D4-8BD7-68FF5AAF14F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979511" y="6402167"/>
                <a:ext cx="241200" cy="21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1" name="Group 340">
            <a:extLst>
              <a:ext uri="{FF2B5EF4-FFF2-40B4-BE49-F238E27FC236}">
                <a16:creationId xmlns:a16="http://schemas.microsoft.com/office/drawing/2014/main" id="{8215A9F8-2588-4B33-BA0E-188DE3B9E38A}"/>
              </a:ext>
            </a:extLst>
          </p:cNvPr>
          <p:cNvGrpSpPr/>
          <p:nvPr/>
        </p:nvGrpSpPr>
        <p:grpSpPr>
          <a:xfrm>
            <a:off x="7502911" y="6227207"/>
            <a:ext cx="491400" cy="270360"/>
            <a:chOff x="7502911" y="6227207"/>
            <a:chExt cx="491400" cy="27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DDE69A7C-7174-4645-B594-5C934809AA0C}"/>
                    </a:ext>
                  </a:extLst>
                </p14:cNvPr>
                <p14:cNvContentPartPr/>
                <p14:nvPr/>
              </p14:nvContentPartPr>
              <p14:xfrm>
                <a:off x="7502911" y="6230807"/>
                <a:ext cx="216000" cy="24660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DDE69A7C-7174-4645-B594-5C934809AA0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493911" y="6222167"/>
                  <a:ext cx="2336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A53EBA72-F227-4D10-A49C-0EB51E7AC8D0}"/>
                    </a:ext>
                  </a:extLst>
                </p14:cNvPr>
                <p14:cNvContentPartPr/>
                <p14:nvPr/>
              </p14:nvContentPartPr>
              <p14:xfrm>
                <a:off x="7783711" y="6227207"/>
                <a:ext cx="210600" cy="27036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A53EBA72-F227-4D10-A49C-0EB51E7AC8D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775071" y="6218567"/>
                  <a:ext cx="228240" cy="28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5EF7FA12-EDA3-47CF-9B40-2F9887F56A71}"/>
                  </a:ext>
                </a:extLst>
              </p14:cNvPr>
              <p14:cNvContentPartPr/>
              <p14:nvPr/>
            </p14:nvContentPartPr>
            <p14:xfrm>
              <a:off x="8323711" y="6029207"/>
              <a:ext cx="67680" cy="5544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5EF7FA12-EDA3-47CF-9B40-2F9887F56A7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314711" y="6020207"/>
                <a:ext cx="85320" cy="7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0" name="Group 339">
            <a:extLst>
              <a:ext uri="{FF2B5EF4-FFF2-40B4-BE49-F238E27FC236}">
                <a16:creationId xmlns:a16="http://schemas.microsoft.com/office/drawing/2014/main" id="{326DB382-F98D-491F-B7D2-344628FC86FA}"/>
              </a:ext>
            </a:extLst>
          </p:cNvPr>
          <p:cNvGrpSpPr/>
          <p:nvPr/>
        </p:nvGrpSpPr>
        <p:grpSpPr>
          <a:xfrm>
            <a:off x="8451151" y="6263567"/>
            <a:ext cx="352080" cy="267480"/>
            <a:chOff x="8451151" y="6263567"/>
            <a:chExt cx="352080" cy="26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30C04FC2-6C00-432B-8A18-D319C05AD7A8}"/>
                    </a:ext>
                  </a:extLst>
                </p14:cNvPr>
                <p14:cNvContentPartPr/>
                <p14:nvPr/>
              </p14:nvContentPartPr>
              <p14:xfrm>
                <a:off x="8451151" y="6263567"/>
                <a:ext cx="24120" cy="22500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30C04FC2-6C00-432B-8A18-D319C05AD7A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442511" y="6254927"/>
                  <a:ext cx="417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8C8786DC-978E-44EC-8AD1-59C4A0D6D8E3}"/>
                    </a:ext>
                  </a:extLst>
                </p14:cNvPr>
                <p14:cNvContentPartPr/>
                <p14:nvPr/>
              </p14:nvContentPartPr>
              <p14:xfrm>
                <a:off x="8477071" y="6368327"/>
                <a:ext cx="326160" cy="16272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8C8786DC-978E-44EC-8AD1-59C4A0D6D8E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468431" y="6359687"/>
                  <a:ext cx="34380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BF388427-DCD0-4D01-A542-A8887C268D93}"/>
              </a:ext>
            </a:extLst>
          </p:cNvPr>
          <p:cNvGrpSpPr/>
          <p:nvPr/>
        </p:nvGrpSpPr>
        <p:grpSpPr>
          <a:xfrm>
            <a:off x="9171511" y="5780087"/>
            <a:ext cx="2797560" cy="987480"/>
            <a:chOff x="9171511" y="5780087"/>
            <a:chExt cx="2797560" cy="98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A486C61B-EC95-441F-A16C-8E4337CA1771}"/>
                    </a:ext>
                  </a:extLst>
                </p14:cNvPr>
                <p14:cNvContentPartPr/>
                <p14:nvPr/>
              </p14:nvContentPartPr>
              <p14:xfrm>
                <a:off x="9171511" y="6163847"/>
                <a:ext cx="220680" cy="36288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A486C61B-EC95-441F-A16C-8E4337CA177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62871" y="6155207"/>
                  <a:ext cx="2383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203B207E-7A3B-4580-AEC3-F77848FFF3CF}"/>
                    </a:ext>
                  </a:extLst>
                </p14:cNvPr>
                <p14:cNvContentPartPr/>
                <p14:nvPr/>
              </p14:nvContentPartPr>
              <p14:xfrm>
                <a:off x="9545911" y="6250247"/>
                <a:ext cx="149760" cy="20772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203B207E-7A3B-4580-AEC3-F77848FFF3C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536911" y="6241607"/>
                  <a:ext cx="1674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2E89997A-A16F-4FB4-B17C-B62B91F970E4}"/>
                    </a:ext>
                  </a:extLst>
                </p14:cNvPr>
                <p14:cNvContentPartPr/>
                <p14:nvPr/>
              </p14:nvContentPartPr>
              <p14:xfrm>
                <a:off x="9643831" y="6276167"/>
                <a:ext cx="76320" cy="13212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2E89997A-A16F-4FB4-B17C-B62B91F970E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635191" y="6267527"/>
                  <a:ext cx="939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DCC5B81B-E5ED-4B4E-AB0F-ECA6C7105814}"/>
                    </a:ext>
                  </a:extLst>
                </p14:cNvPr>
                <p14:cNvContentPartPr/>
                <p14:nvPr/>
              </p14:nvContentPartPr>
              <p14:xfrm>
                <a:off x="9632671" y="6180047"/>
                <a:ext cx="15840" cy="1368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DCC5B81B-E5ED-4B4E-AB0F-ECA6C710581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624031" y="6171047"/>
                  <a:ext cx="334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53E90CCB-6B60-4286-98F8-4D453669E288}"/>
                    </a:ext>
                  </a:extLst>
                </p14:cNvPr>
                <p14:cNvContentPartPr/>
                <p14:nvPr/>
              </p14:nvContentPartPr>
              <p14:xfrm>
                <a:off x="9754711" y="6094727"/>
                <a:ext cx="324000" cy="35532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53E90CCB-6B60-4286-98F8-4D453669E28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746071" y="6086087"/>
                  <a:ext cx="3416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62F19D0B-4A21-4BAB-B4D4-D8087C19410B}"/>
                    </a:ext>
                  </a:extLst>
                </p14:cNvPr>
                <p14:cNvContentPartPr/>
                <p14:nvPr/>
              </p14:nvContentPartPr>
              <p14:xfrm>
                <a:off x="10002751" y="6209927"/>
                <a:ext cx="211680" cy="2880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62F19D0B-4A21-4BAB-B4D4-D8087C1941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993751" y="6200927"/>
                  <a:ext cx="2293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1DD17DF0-1632-4C02-9C4F-651073D34A77}"/>
                    </a:ext>
                  </a:extLst>
                </p14:cNvPr>
                <p14:cNvContentPartPr/>
                <p14:nvPr/>
              </p14:nvContentPartPr>
              <p14:xfrm>
                <a:off x="10528711" y="6092567"/>
                <a:ext cx="29520" cy="26064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1DD17DF0-1632-4C02-9C4F-651073D34A7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520071" y="6083927"/>
                  <a:ext cx="471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D816F366-C8FD-4358-84D2-5F7F812F9DF0}"/>
                    </a:ext>
                  </a:extLst>
                </p14:cNvPr>
                <p14:cNvContentPartPr/>
                <p14:nvPr/>
              </p14:nvContentPartPr>
              <p14:xfrm>
                <a:off x="10502071" y="5924087"/>
                <a:ext cx="182520" cy="31968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D816F366-C8FD-4358-84D2-5F7F812F9DF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493431" y="5915087"/>
                  <a:ext cx="2001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8ABA19E0-7BA9-49C5-B9EB-61DEE9DBDB8E}"/>
                    </a:ext>
                  </a:extLst>
                </p14:cNvPr>
                <p14:cNvContentPartPr/>
                <p14:nvPr/>
              </p14:nvContentPartPr>
              <p14:xfrm>
                <a:off x="10753351" y="5986007"/>
                <a:ext cx="162360" cy="21960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8ABA19E0-7BA9-49C5-B9EB-61DEE9DBDB8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744711" y="5977007"/>
                  <a:ext cx="1800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DA1ABE1E-309C-47CB-9ABA-AEC588D59B5A}"/>
                    </a:ext>
                  </a:extLst>
                </p14:cNvPr>
                <p14:cNvContentPartPr/>
                <p14:nvPr/>
              </p14:nvContentPartPr>
              <p14:xfrm>
                <a:off x="10936951" y="5978447"/>
                <a:ext cx="160920" cy="20268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DA1ABE1E-309C-47CB-9ABA-AEC588D59B5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928311" y="5969447"/>
                  <a:ext cx="1785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3932EA00-1DA8-438B-9378-FD3ECEEC1F62}"/>
                    </a:ext>
                  </a:extLst>
                </p14:cNvPr>
                <p14:cNvContentPartPr/>
                <p14:nvPr/>
              </p14:nvContentPartPr>
              <p14:xfrm>
                <a:off x="11127391" y="5780087"/>
                <a:ext cx="245160" cy="41292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3932EA00-1DA8-438B-9378-FD3ECEEC1F6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118751" y="5771087"/>
                  <a:ext cx="26280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6FBDA8CD-4F02-401B-B44B-C73ACE4218C0}"/>
                    </a:ext>
                  </a:extLst>
                </p14:cNvPr>
                <p14:cNvContentPartPr/>
                <p14:nvPr/>
              </p14:nvContentPartPr>
              <p14:xfrm>
                <a:off x="10179151" y="6541487"/>
                <a:ext cx="305280" cy="22608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6FBDA8CD-4F02-401B-B44B-C73ACE4218C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170511" y="6532847"/>
                  <a:ext cx="3229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A3CAF97D-6994-492B-BABC-3F8AD344B138}"/>
                    </a:ext>
                  </a:extLst>
                </p14:cNvPr>
                <p14:cNvContentPartPr/>
                <p14:nvPr/>
              </p14:nvContentPartPr>
              <p14:xfrm>
                <a:off x="10521871" y="6520247"/>
                <a:ext cx="105840" cy="16920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A3CAF97D-6994-492B-BABC-3F8AD344B13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512871" y="6511607"/>
                  <a:ext cx="1234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24BFECD1-B03C-4838-9C06-59AC7E93AA52}"/>
                    </a:ext>
                  </a:extLst>
                </p14:cNvPr>
                <p14:cNvContentPartPr/>
                <p14:nvPr/>
              </p14:nvContentPartPr>
              <p14:xfrm>
                <a:off x="11023711" y="6443567"/>
                <a:ext cx="708480" cy="25416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24BFECD1-B03C-4838-9C06-59AC7E93AA5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014711" y="6434567"/>
                  <a:ext cx="7261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1991D5AD-9B97-41C0-ACED-A350FBEAEDF7}"/>
                    </a:ext>
                  </a:extLst>
                </p14:cNvPr>
                <p14:cNvContentPartPr/>
                <p14:nvPr/>
              </p14:nvContentPartPr>
              <p14:xfrm>
                <a:off x="11962951" y="6584687"/>
                <a:ext cx="6120" cy="1584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1991D5AD-9B97-41C0-ACED-A350FBEAEDF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953951" y="6575687"/>
                  <a:ext cx="23760" cy="3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97755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9CBD-CA34-4501-96B7-54071B67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Probability for 2 biased coins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4327402C-7557-4C69-9C76-DA5C45871AB3}"/>
                  </a:ext>
                </a:extLst>
              </p14:cNvPr>
              <p14:cNvContentPartPr/>
              <p14:nvPr/>
            </p14:nvContentPartPr>
            <p14:xfrm>
              <a:off x="1482991" y="3155327"/>
              <a:ext cx="160920" cy="4003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4327402C-7557-4C69-9C76-DA5C45871A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3991" y="3146327"/>
                <a:ext cx="178560" cy="41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2279B062-F1A5-4419-AFFC-0ED76578EE3C}"/>
              </a:ext>
            </a:extLst>
          </p:cNvPr>
          <p:cNvGrpSpPr/>
          <p:nvPr/>
        </p:nvGrpSpPr>
        <p:grpSpPr>
          <a:xfrm>
            <a:off x="272311" y="3272687"/>
            <a:ext cx="543960" cy="377280"/>
            <a:chOff x="272311" y="3272687"/>
            <a:chExt cx="543960" cy="37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E2D232B-8742-4CF0-8536-4D9CA5BC5F40}"/>
                    </a:ext>
                  </a:extLst>
                </p14:cNvPr>
                <p14:cNvContentPartPr/>
                <p14:nvPr/>
              </p14:nvContentPartPr>
              <p14:xfrm>
                <a:off x="272311" y="3272687"/>
                <a:ext cx="115200" cy="3772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E2D232B-8742-4CF0-8536-4D9CA5BC5F4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3283" y="3263678"/>
                  <a:ext cx="132895" cy="3949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CA2967C-9F3B-4596-AF38-B6525FE36D13}"/>
                    </a:ext>
                  </a:extLst>
                </p14:cNvPr>
                <p14:cNvContentPartPr/>
                <p14:nvPr/>
              </p14:nvContentPartPr>
              <p14:xfrm>
                <a:off x="443311" y="3520367"/>
                <a:ext cx="6480" cy="1216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CA2967C-9F3B-4596-AF38-B6525FE36D1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4311" y="3511367"/>
                  <a:ext cx="24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6929C1C-E970-42BA-B551-9D5B1AC6530C}"/>
                    </a:ext>
                  </a:extLst>
                </p14:cNvPr>
                <p14:cNvContentPartPr/>
                <p14:nvPr/>
              </p14:nvContentPartPr>
              <p14:xfrm>
                <a:off x="436471" y="3303287"/>
                <a:ext cx="12240" cy="288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6929C1C-E970-42BA-B551-9D5B1AC6530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7471" y="3294287"/>
                  <a:ext cx="298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C4CBE77-F263-4214-829C-F2D9901C991D}"/>
                    </a:ext>
                  </a:extLst>
                </p14:cNvPr>
                <p14:cNvContentPartPr/>
                <p14:nvPr/>
              </p14:nvContentPartPr>
              <p14:xfrm>
                <a:off x="513151" y="3434687"/>
                <a:ext cx="303120" cy="1994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C4CBE77-F263-4214-829C-F2D9901C99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4151" y="3425687"/>
                  <a:ext cx="32076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65891ED5-9EC3-4435-81E3-6989E2D62E78}"/>
              </a:ext>
            </a:extLst>
          </p:cNvPr>
          <p:cNvGrpSpPr/>
          <p:nvPr/>
        </p:nvGrpSpPr>
        <p:grpSpPr>
          <a:xfrm>
            <a:off x="994831" y="3357287"/>
            <a:ext cx="443160" cy="195120"/>
            <a:chOff x="994831" y="3357287"/>
            <a:chExt cx="443160" cy="19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B8BAD51-50AC-4400-9371-530707CE1DD0}"/>
                    </a:ext>
                  </a:extLst>
                </p14:cNvPr>
                <p14:cNvContentPartPr/>
                <p14:nvPr/>
              </p14:nvContentPartPr>
              <p14:xfrm>
                <a:off x="994831" y="3426767"/>
                <a:ext cx="128160" cy="255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B8BAD51-50AC-4400-9371-530707CE1DD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5831" y="3417767"/>
                  <a:ext cx="145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EB1E729-1AD3-45DE-AB8E-89E7237E6667}"/>
                    </a:ext>
                  </a:extLst>
                </p14:cNvPr>
                <p14:cNvContentPartPr/>
                <p14:nvPr/>
              </p14:nvContentPartPr>
              <p14:xfrm>
                <a:off x="1020391" y="3527567"/>
                <a:ext cx="153360" cy="248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EB1E729-1AD3-45DE-AB8E-89E7237E66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1370" y="3518567"/>
                  <a:ext cx="171042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C224413-618B-434F-B75A-E6DA69E74C42}"/>
                    </a:ext>
                  </a:extLst>
                </p14:cNvPr>
                <p14:cNvContentPartPr/>
                <p14:nvPr/>
              </p14:nvContentPartPr>
              <p14:xfrm>
                <a:off x="1198591" y="3357287"/>
                <a:ext cx="99720" cy="1573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C224413-618B-434F-B75A-E6DA69E74C4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89558" y="3348287"/>
                  <a:ext cx="117424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73F2AB2A-DFA2-4A1D-8F90-BAF660C36151}"/>
                    </a:ext>
                  </a:extLst>
                </p14:cNvPr>
                <p14:cNvContentPartPr/>
                <p14:nvPr/>
              </p14:nvContentPartPr>
              <p14:xfrm>
                <a:off x="1386511" y="3452687"/>
                <a:ext cx="51480" cy="644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3F2AB2A-DFA2-4A1D-8F90-BAF660C361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77573" y="3443636"/>
                  <a:ext cx="68998" cy="8217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25C34BAC-F5CC-424E-A946-8323E7BA01BD}"/>
              </a:ext>
            </a:extLst>
          </p:cNvPr>
          <p:cNvGrpSpPr/>
          <p:nvPr/>
        </p:nvGrpSpPr>
        <p:grpSpPr>
          <a:xfrm>
            <a:off x="452311" y="1734767"/>
            <a:ext cx="1533600" cy="386280"/>
            <a:chOff x="452311" y="1734767"/>
            <a:chExt cx="1533600" cy="38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21CCA75-7BE6-47F9-80C3-DD652C072CD7}"/>
                    </a:ext>
                  </a:extLst>
                </p14:cNvPr>
                <p14:cNvContentPartPr/>
                <p14:nvPr/>
              </p14:nvContentPartPr>
              <p14:xfrm>
                <a:off x="452311" y="1734767"/>
                <a:ext cx="186120" cy="3862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21CCA75-7BE6-47F9-80C3-DD652C072CD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3311" y="1725767"/>
                  <a:ext cx="2037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60481E63-C8D0-4DED-A397-369AA094CDEF}"/>
                    </a:ext>
                  </a:extLst>
                </p14:cNvPr>
                <p14:cNvContentPartPr/>
                <p14:nvPr/>
              </p14:nvContentPartPr>
              <p14:xfrm>
                <a:off x="694591" y="1937807"/>
                <a:ext cx="332640" cy="1785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60481E63-C8D0-4DED-A397-369AA094CDE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5591" y="1928807"/>
                  <a:ext cx="3502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86EAC556-5921-48B3-B11B-B251860036B0}"/>
                    </a:ext>
                  </a:extLst>
                </p14:cNvPr>
                <p14:cNvContentPartPr/>
                <p14:nvPr/>
              </p14:nvContentPartPr>
              <p14:xfrm>
                <a:off x="711151" y="1789127"/>
                <a:ext cx="57600" cy="367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86EAC556-5921-48B3-B11B-B251860036B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2151" y="1780127"/>
                  <a:ext cx="752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63B03C6-EB06-40A8-93FC-5D24C441A51F}"/>
                    </a:ext>
                  </a:extLst>
                </p14:cNvPr>
                <p14:cNvContentPartPr/>
                <p14:nvPr/>
              </p14:nvContentPartPr>
              <p14:xfrm>
                <a:off x="1171951" y="1918007"/>
                <a:ext cx="127440" cy="1371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63B03C6-EB06-40A8-93FC-5D24C441A51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62951" y="1909007"/>
                  <a:ext cx="1450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BB5D7C7-A6C3-4D24-B43A-CEF373EC8CC2}"/>
                    </a:ext>
                  </a:extLst>
                </p14:cNvPr>
                <p14:cNvContentPartPr/>
                <p14:nvPr/>
              </p14:nvContentPartPr>
              <p14:xfrm>
                <a:off x="1385791" y="1777607"/>
                <a:ext cx="203040" cy="2152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BB5D7C7-A6C3-4D24-B43A-CEF373EC8C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76791" y="1768592"/>
                  <a:ext cx="220680" cy="232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11636AC-8F3F-455F-94FF-47C4723CC3E9}"/>
                    </a:ext>
                  </a:extLst>
                </p14:cNvPr>
                <p14:cNvContentPartPr/>
                <p14:nvPr/>
              </p14:nvContentPartPr>
              <p14:xfrm>
                <a:off x="1683511" y="1879127"/>
                <a:ext cx="44280" cy="64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11636AC-8F3F-455F-94FF-47C4723CC3E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74511" y="1870601"/>
                  <a:ext cx="61920" cy="231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B92921D-C3EF-48BD-9250-FE10D5C9EE41}"/>
                    </a:ext>
                  </a:extLst>
                </p14:cNvPr>
                <p14:cNvContentPartPr/>
                <p14:nvPr/>
              </p14:nvContentPartPr>
              <p14:xfrm>
                <a:off x="1806991" y="1742327"/>
                <a:ext cx="178920" cy="2214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B92921D-C3EF-48BD-9250-FE10D5C9EE4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97991" y="1733342"/>
                  <a:ext cx="196560" cy="23901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CC1B4519-7C80-4EFB-8024-C2CCDE597574}"/>
              </a:ext>
            </a:extLst>
          </p:cNvPr>
          <p:cNvGrpSpPr/>
          <p:nvPr/>
        </p:nvGrpSpPr>
        <p:grpSpPr>
          <a:xfrm>
            <a:off x="2304871" y="1703807"/>
            <a:ext cx="343080" cy="392400"/>
            <a:chOff x="2304871" y="1703807"/>
            <a:chExt cx="343080" cy="39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39330AE-EBE7-4CB7-B494-7B546B692CED}"/>
                    </a:ext>
                  </a:extLst>
                </p14:cNvPr>
                <p14:cNvContentPartPr/>
                <p14:nvPr/>
              </p14:nvContentPartPr>
              <p14:xfrm>
                <a:off x="2304871" y="1831607"/>
                <a:ext cx="129240" cy="421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39330AE-EBE7-4CB7-B494-7B546B692CE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95871" y="1822529"/>
                  <a:ext cx="146880" cy="599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5076558-F406-4AFE-9188-47101852FCCC}"/>
                    </a:ext>
                  </a:extLst>
                </p14:cNvPr>
                <p14:cNvContentPartPr/>
                <p14:nvPr/>
              </p14:nvContentPartPr>
              <p14:xfrm>
                <a:off x="2326831" y="1911167"/>
                <a:ext cx="165600" cy="489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5076558-F406-4AFE-9188-47101852FC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17831" y="1902167"/>
                  <a:ext cx="1832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01E9955-8260-4940-8027-A85FC85EF3CA}"/>
                    </a:ext>
                  </a:extLst>
                </p14:cNvPr>
                <p14:cNvContentPartPr/>
                <p14:nvPr/>
              </p14:nvContentPartPr>
              <p14:xfrm>
                <a:off x="2423311" y="1703807"/>
                <a:ext cx="224640" cy="3924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01E9955-8260-4940-8027-A85FC85EF3C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14311" y="1694807"/>
                  <a:ext cx="242280" cy="41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59E3FEA5-DADE-4FCC-BE23-7EAC8AD777EC}"/>
              </a:ext>
            </a:extLst>
          </p:cNvPr>
          <p:cNvGrpSpPr/>
          <p:nvPr/>
        </p:nvGrpSpPr>
        <p:grpSpPr>
          <a:xfrm>
            <a:off x="2827231" y="1618487"/>
            <a:ext cx="1670400" cy="353880"/>
            <a:chOff x="2827231" y="1618487"/>
            <a:chExt cx="1670400" cy="35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43B5751-8852-47AA-8688-7A3D58A45349}"/>
                    </a:ext>
                  </a:extLst>
                </p14:cNvPr>
                <p14:cNvContentPartPr/>
                <p14:nvPr/>
              </p14:nvContentPartPr>
              <p14:xfrm>
                <a:off x="2827231" y="1705607"/>
                <a:ext cx="115560" cy="2667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43B5751-8852-47AA-8688-7A3D58A4534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18231" y="1696607"/>
                  <a:ext cx="1332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AB32529-C0DF-4068-A9B4-7BC9FCDFE6E7}"/>
                    </a:ext>
                  </a:extLst>
                </p14:cNvPr>
                <p14:cNvContentPartPr/>
                <p14:nvPr/>
              </p14:nvContentPartPr>
              <p14:xfrm>
                <a:off x="3015871" y="1670327"/>
                <a:ext cx="60840" cy="2746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AB32529-C0DF-4068-A9B4-7BC9FCDFE6E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06924" y="1661327"/>
                  <a:ext cx="78376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4FCFF7DA-942D-455E-AA32-F3D347E348D9}"/>
                    </a:ext>
                  </a:extLst>
                </p14:cNvPr>
                <p14:cNvContentPartPr/>
                <p14:nvPr/>
              </p14:nvContentPartPr>
              <p14:xfrm>
                <a:off x="3236191" y="1690127"/>
                <a:ext cx="15480" cy="2592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4FCFF7DA-942D-455E-AA32-F3D347E348D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27191" y="1681127"/>
                  <a:ext cx="331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FA5F733-2C8F-4190-8F00-F1236DD741F4}"/>
                    </a:ext>
                  </a:extLst>
                </p14:cNvPr>
                <p14:cNvContentPartPr/>
                <p14:nvPr/>
              </p14:nvContentPartPr>
              <p14:xfrm>
                <a:off x="3247351" y="1618487"/>
                <a:ext cx="336960" cy="3441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FA5F733-2C8F-4190-8F00-F1236DD741F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38351" y="1609487"/>
                  <a:ext cx="3546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5F641651-744E-4939-9606-27B2CA7B1B27}"/>
                    </a:ext>
                  </a:extLst>
                </p14:cNvPr>
                <p14:cNvContentPartPr/>
                <p14:nvPr/>
              </p14:nvContentPartPr>
              <p14:xfrm>
                <a:off x="3645871" y="1745207"/>
                <a:ext cx="146880" cy="363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5F641651-744E-4939-9606-27B2CA7B1B2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36871" y="1736207"/>
                  <a:ext cx="1645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19AA99E-ACAC-443E-84E8-7B31306D6FF9}"/>
                    </a:ext>
                  </a:extLst>
                </p14:cNvPr>
                <p14:cNvContentPartPr/>
                <p14:nvPr/>
              </p14:nvContentPartPr>
              <p14:xfrm>
                <a:off x="3695191" y="1673207"/>
                <a:ext cx="399240" cy="2037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19AA99E-ACAC-443E-84E8-7B31306D6FF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86183" y="1664191"/>
                  <a:ext cx="416896" cy="2214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1292A16-4239-4E7A-9B6F-F689C6A4E472}"/>
                    </a:ext>
                  </a:extLst>
                </p14:cNvPr>
                <p14:cNvContentPartPr/>
                <p14:nvPr/>
              </p14:nvContentPartPr>
              <p14:xfrm>
                <a:off x="4163551" y="1768247"/>
                <a:ext cx="12240" cy="306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1292A16-4239-4E7A-9B6F-F689C6A4E47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54551" y="1759247"/>
                  <a:ext cx="298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B8EA8B2-6BD1-4293-ABE9-BC7A519742B0}"/>
                    </a:ext>
                  </a:extLst>
                </p14:cNvPr>
                <p14:cNvContentPartPr/>
                <p14:nvPr/>
              </p14:nvContentPartPr>
              <p14:xfrm>
                <a:off x="4311511" y="1657007"/>
                <a:ext cx="186120" cy="2656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B8EA8B2-6BD1-4293-ABE9-BC7A519742B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02511" y="1648007"/>
                  <a:ext cx="203760" cy="2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9BDD4482-2BC6-4176-A529-C2C30891BC6A}"/>
              </a:ext>
            </a:extLst>
          </p:cNvPr>
          <p:cNvGrpSpPr/>
          <p:nvPr/>
        </p:nvGrpSpPr>
        <p:grpSpPr>
          <a:xfrm>
            <a:off x="2703751" y="2645207"/>
            <a:ext cx="244440" cy="306000"/>
            <a:chOff x="2703751" y="2645207"/>
            <a:chExt cx="244440" cy="30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67FAECA-8B30-4566-973F-D6075F331679}"/>
                    </a:ext>
                  </a:extLst>
                </p14:cNvPr>
                <p14:cNvContentPartPr/>
                <p14:nvPr/>
              </p14:nvContentPartPr>
              <p14:xfrm>
                <a:off x="2705551" y="2645207"/>
                <a:ext cx="20880" cy="3060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67FAECA-8B30-4566-973F-D6075F33167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96551" y="2636207"/>
                  <a:ext cx="385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2AD79AA-5A5B-4EEB-87C3-B440CA5441E9}"/>
                    </a:ext>
                  </a:extLst>
                </p14:cNvPr>
                <p14:cNvContentPartPr/>
                <p14:nvPr/>
              </p14:nvContentPartPr>
              <p14:xfrm>
                <a:off x="2703751" y="2740967"/>
                <a:ext cx="244440" cy="1929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2AD79AA-5A5B-4EEB-87C3-B440CA5441E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94764" y="2731967"/>
                  <a:ext cx="262054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61978900-CBB6-4912-A377-8586F9375340}"/>
              </a:ext>
            </a:extLst>
          </p:cNvPr>
          <p:cNvGrpSpPr/>
          <p:nvPr/>
        </p:nvGrpSpPr>
        <p:grpSpPr>
          <a:xfrm>
            <a:off x="4470631" y="2578247"/>
            <a:ext cx="338760" cy="328320"/>
            <a:chOff x="4470631" y="2578247"/>
            <a:chExt cx="338760" cy="32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4D01440-A131-48AC-AAFD-2646077A2067}"/>
                    </a:ext>
                  </a:extLst>
                </p14:cNvPr>
                <p14:cNvContentPartPr/>
                <p14:nvPr/>
              </p14:nvContentPartPr>
              <p14:xfrm>
                <a:off x="4470631" y="2582567"/>
                <a:ext cx="338760" cy="151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4D01440-A131-48AC-AAFD-2646077A206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61631" y="2573776"/>
                  <a:ext cx="356400" cy="32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ABA7D10-2878-4216-B7DA-F5E5304FB15E}"/>
                    </a:ext>
                  </a:extLst>
                </p14:cNvPr>
                <p14:cNvContentPartPr/>
                <p14:nvPr/>
              </p14:nvContentPartPr>
              <p14:xfrm>
                <a:off x="4692031" y="2578247"/>
                <a:ext cx="45720" cy="3283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ABA7D10-2878-4216-B7DA-F5E5304FB15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83031" y="2569247"/>
                  <a:ext cx="63360" cy="34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A0F7CE08-065E-4FD3-A7C3-C4A605638470}"/>
              </a:ext>
            </a:extLst>
          </p:cNvPr>
          <p:cNvGrpSpPr/>
          <p:nvPr/>
        </p:nvGrpSpPr>
        <p:grpSpPr>
          <a:xfrm>
            <a:off x="324871" y="4254047"/>
            <a:ext cx="950040" cy="403560"/>
            <a:chOff x="324871" y="4254047"/>
            <a:chExt cx="950040" cy="40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5F78006E-B724-4BDD-9102-97E3CFFE3000}"/>
                    </a:ext>
                  </a:extLst>
                </p14:cNvPr>
                <p14:cNvContentPartPr/>
                <p14:nvPr/>
              </p14:nvContentPartPr>
              <p14:xfrm>
                <a:off x="324871" y="4254047"/>
                <a:ext cx="42840" cy="2610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5F78006E-B724-4BDD-9102-97E3CFFE300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5795" y="4245047"/>
                  <a:ext cx="60629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CEC9CB94-79E1-4DC2-9607-559C2C75C283}"/>
                    </a:ext>
                  </a:extLst>
                </p14:cNvPr>
                <p14:cNvContentPartPr/>
                <p14:nvPr/>
              </p14:nvContentPartPr>
              <p14:xfrm>
                <a:off x="359071" y="4443767"/>
                <a:ext cx="111960" cy="1342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CEC9CB94-79E1-4DC2-9607-559C2C75C28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0071" y="4434767"/>
                  <a:ext cx="1296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881D688-2F6E-4965-88A7-C3B29BDC436C}"/>
                    </a:ext>
                  </a:extLst>
                </p14:cNvPr>
                <p14:cNvContentPartPr/>
                <p14:nvPr/>
              </p14:nvContentPartPr>
              <p14:xfrm>
                <a:off x="568231" y="4461767"/>
                <a:ext cx="36000" cy="1015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881D688-2F6E-4965-88A7-C3B29BDC436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9140" y="4452767"/>
                  <a:ext cx="53818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C13FE2B-DEE9-4705-BD15-2E892C2288FF}"/>
                    </a:ext>
                  </a:extLst>
                </p14:cNvPr>
                <p14:cNvContentPartPr/>
                <p14:nvPr/>
              </p14:nvContentPartPr>
              <p14:xfrm>
                <a:off x="552751" y="4295087"/>
                <a:ext cx="10800" cy="284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C13FE2B-DEE9-4705-BD15-2E892C2288F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3751" y="4286087"/>
                  <a:ext cx="284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129A3D3E-199D-43D5-ABE6-B86FF746EF63}"/>
                    </a:ext>
                  </a:extLst>
                </p14:cNvPr>
                <p14:cNvContentPartPr/>
                <p14:nvPr/>
              </p14:nvContentPartPr>
              <p14:xfrm>
                <a:off x="654271" y="4422167"/>
                <a:ext cx="139680" cy="1785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129A3D3E-199D-43D5-ABE6-B86FF746EF6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5294" y="4413167"/>
                  <a:ext cx="157275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A2EB31E0-34CC-48A3-B41E-712F2E74AAC1}"/>
                    </a:ext>
                  </a:extLst>
                </p14:cNvPr>
                <p14:cNvContentPartPr/>
                <p14:nvPr/>
              </p14:nvContentPartPr>
              <p14:xfrm>
                <a:off x="899791" y="4453487"/>
                <a:ext cx="104760" cy="2041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A2EB31E0-34CC-48A3-B41E-712F2E74AAC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0791" y="4444487"/>
                  <a:ext cx="1224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0D90DF0C-AA25-43AE-9B60-427C14B296DA}"/>
                    </a:ext>
                  </a:extLst>
                </p14:cNvPr>
                <p14:cNvContentPartPr/>
                <p14:nvPr/>
              </p14:nvContentPartPr>
              <p14:xfrm>
                <a:off x="1119031" y="4397687"/>
                <a:ext cx="155880" cy="889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0D90DF0C-AA25-43AE-9B60-427C14B296D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10031" y="4388687"/>
                  <a:ext cx="17352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0AA6B97A-A96E-4C23-9EC4-3BF0C1D91A2E}"/>
              </a:ext>
            </a:extLst>
          </p:cNvPr>
          <p:cNvGrpSpPr/>
          <p:nvPr/>
        </p:nvGrpSpPr>
        <p:grpSpPr>
          <a:xfrm>
            <a:off x="1458871" y="4128767"/>
            <a:ext cx="406080" cy="371160"/>
            <a:chOff x="1458871" y="4128767"/>
            <a:chExt cx="406080" cy="3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42FCB7DB-863C-4C62-8353-1E19170A9BCA}"/>
                    </a:ext>
                  </a:extLst>
                </p14:cNvPr>
                <p14:cNvContentPartPr/>
                <p14:nvPr/>
              </p14:nvContentPartPr>
              <p14:xfrm>
                <a:off x="1458871" y="4255127"/>
                <a:ext cx="128880" cy="2178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42FCB7DB-863C-4C62-8353-1E19170A9BC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49871" y="4246127"/>
                  <a:ext cx="1465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02D053D2-BE03-4F4D-AE40-B1D7C69561C1}"/>
                    </a:ext>
                  </a:extLst>
                </p14:cNvPr>
                <p14:cNvContentPartPr/>
                <p14:nvPr/>
              </p14:nvContentPartPr>
              <p14:xfrm>
                <a:off x="1673071" y="4280327"/>
                <a:ext cx="15120" cy="122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02D053D2-BE03-4F4D-AE40-B1D7C69561C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664071" y="4271327"/>
                  <a:ext cx="327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95EEA09F-BAD9-4809-9A6F-518E7B864075}"/>
                    </a:ext>
                  </a:extLst>
                </p14:cNvPr>
                <p14:cNvContentPartPr/>
                <p14:nvPr/>
              </p14:nvContentPartPr>
              <p14:xfrm>
                <a:off x="1813111" y="4128767"/>
                <a:ext cx="51840" cy="2440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95EEA09F-BAD9-4809-9A6F-518E7B8640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804048" y="4119767"/>
                  <a:ext cx="69603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E88E7D9D-7543-482E-93D1-C60E4D29C289}"/>
                    </a:ext>
                  </a:extLst>
                </p14:cNvPr>
                <p14:cNvContentPartPr/>
                <p14:nvPr/>
              </p14:nvContentPartPr>
              <p14:xfrm>
                <a:off x="1797991" y="4175927"/>
                <a:ext cx="42840" cy="3240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E88E7D9D-7543-482E-93D1-C60E4D29C28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88991" y="4166917"/>
                  <a:ext cx="60480" cy="3416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67E17BA-9F7E-4CA9-AB91-3A067957C7E7}"/>
              </a:ext>
            </a:extLst>
          </p:cNvPr>
          <p:cNvGrpSpPr/>
          <p:nvPr/>
        </p:nvGrpSpPr>
        <p:grpSpPr>
          <a:xfrm>
            <a:off x="2713831" y="3269807"/>
            <a:ext cx="626760" cy="244080"/>
            <a:chOff x="2713831" y="3269807"/>
            <a:chExt cx="626760" cy="24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52564446-5199-4068-9E3A-A2C0C126E83C}"/>
                    </a:ext>
                  </a:extLst>
                </p14:cNvPr>
                <p14:cNvContentPartPr/>
                <p14:nvPr/>
              </p14:nvContentPartPr>
              <p14:xfrm>
                <a:off x="2713831" y="3308687"/>
                <a:ext cx="162360" cy="2052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52564446-5199-4068-9E3A-A2C0C126E83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04811" y="3299687"/>
                  <a:ext cx="180039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62C51273-7A57-4BAC-A695-4426219FF3C9}"/>
                    </a:ext>
                  </a:extLst>
                </p14:cNvPr>
                <p14:cNvContentPartPr/>
                <p14:nvPr/>
              </p14:nvContentPartPr>
              <p14:xfrm>
                <a:off x="2970871" y="3384287"/>
                <a:ext cx="36720" cy="273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62C51273-7A57-4BAC-A695-4426219FF3C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61871" y="3375287"/>
                  <a:ext cx="543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859297B3-A588-426A-A4DD-CEDB7C6FEB68}"/>
                    </a:ext>
                  </a:extLst>
                </p14:cNvPr>
                <p14:cNvContentPartPr/>
                <p14:nvPr/>
              </p14:nvContentPartPr>
              <p14:xfrm>
                <a:off x="3127471" y="3269807"/>
                <a:ext cx="213120" cy="1922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859297B3-A588-426A-A4DD-CEDB7C6FEB6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18456" y="3260807"/>
                  <a:ext cx="23079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FA96EFB5-889F-4489-97F2-A7980D44F3CB}"/>
                  </a:ext>
                </a:extLst>
              </p14:cNvPr>
              <p14:cNvContentPartPr/>
              <p14:nvPr/>
            </p14:nvContentPartPr>
            <p14:xfrm>
              <a:off x="2648311" y="4182047"/>
              <a:ext cx="129960" cy="23004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FA96EFB5-889F-4489-97F2-A7980D44F3C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639286" y="4173061"/>
                <a:ext cx="147649" cy="247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518DF3C4-75E7-4DD6-AE29-D24E1B6735BE}"/>
                  </a:ext>
                </a:extLst>
              </p14:cNvPr>
              <p14:cNvContentPartPr/>
              <p14:nvPr/>
            </p14:nvContentPartPr>
            <p14:xfrm>
              <a:off x="3048991" y="4206527"/>
              <a:ext cx="28800" cy="2952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518DF3C4-75E7-4DD6-AE29-D24E1B6735B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039991" y="4197527"/>
                <a:ext cx="464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EA4A60DB-5CF9-4E2F-B943-E399CC32740D}"/>
                  </a:ext>
                </a:extLst>
              </p14:cNvPr>
              <p14:cNvContentPartPr/>
              <p14:nvPr/>
            </p14:nvContentPartPr>
            <p14:xfrm>
              <a:off x="3334471" y="4024367"/>
              <a:ext cx="38160" cy="33192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EA4A60DB-5CF9-4E2F-B943-E399CC32740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325385" y="4015367"/>
                <a:ext cx="55968" cy="34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4" name="Group 313">
            <a:extLst>
              <a:ext uri="{FF2B5EF4-FFF2-40B4-BE49-F238E27FC236}">
                <a16:creationId xmlns:a16="http://schemas.microsoft.com/office/drawing/2014/main" id="{001158D0-8BE6-461A-9AAE-F90780B6B4F7}"/>
              </a:ext>
            </a:extLst>
          </p:cNvPr>
          <p:cNvGrpSpPr/>
          <p:nvPr/>
        </p:nvGrpSpPr>
        <p:grpSpPr>
          <a:xfrm>
            <a:off x="4571791" y="3097007"/>
            <a:ext cx="830160" cy="1234080"/>
            <a:chOff x="4571791" y="3097007"/>
            <a:chExt cx="830160" cy="123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7FE8133-0757-435E-8424-257F5344F8A4}"/>
                    </a:ext>
                  </a:extLst>
                </p14:cNvPr>
                <p14:cNvContentPartPr/>
                <p14:nvPr/>
              </p14:nvContentPartPr>
              <p14:xfrm>
                <a:off x="4571791" y="3246047"/>
                <a:ext cx="136440" cy="16488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7FE8133-0757-435E-8424-257F5344F8A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62767" y="3237047"/>
                  <a:ext cx="154127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20B290E9-5E92-460F-803D-C64177465E8C}"/>
                    </a:ext>
                  </a:extLst>
                </p14:cNvPr>
                <p14:cNvContentPartPr/>
                <p14:nvPr/>
              </p14:nvContentPartPr>
              <p14:xfrm>
                <a:off x="4823791" y="3320207"/>
                <a:ext cx="7920" cy="208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20B290E9-5E92-460F-803D-C64177465E8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14791" y="3311360"/>
                  <a:ext cx="25560" cy="38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74BF0E56-DEE4-4470-94CE-052B10CCBF64}"/>
                    </a:ext>
                  </a:extLst>
                </p14:cNvPr>
                <p14:cNvContentPartPr/>
                <p14:nvPr/>
              </p14:nvContentPartPr>
              <p14:xfrm>
                <a:off x="4997311" y="3097007"/>
                <a:ext cx="118800" cy="2307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74BF0E56-DEE4-4470-94CE-052B10CCBF6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88284" y="3088007"/>
                  <a:ext cx="136494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1BC37023-C6DC-4DBB-B420-E7C02854A418}"/>
                    </a:ext>
                  </a:extLst>
                </p14:cNvPr>
                <p14:cNvContentPartPr/>
                <p14:nvPr/>
              </p14:nvContentPartPr>
              <p14:xfrm>
                <a:off x="4692391" y="4036247"/>
                <a:ext cx="145080" cy="2199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1BC37023-C6DC-4DBB-B420-E7C02854A41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683391" y="4027247"/>
                  <a:ext cx="1627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3D1B8AB1-CB5C-454C-8420-F34E26B0150C}"/>
                    </a:ext>
                  </a:extLst>
                </p14:cNvPr>
                <p14:cNvContentPartPr/>
                <p14:nvPr/>
              </p14:nvContentPartPr>
              <p14:xfrm>
                <a:off x="5058151" y="4178447"/>
                <a:ext cx="36720" cy="1836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3D1B8AB1-CB5C-454C-8420-F34E26B0150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049151" y="4169447"/>
                  <a:ext cx="54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D87B13A6-1821-47B2-B0D1-C070C440FC18}"/>
                    </a:ext>
                  </a:extLst>
                </p14:cNvPr>
                <p14:cNvContentPartPr/>
                <p14:nvPr/>
              </p14:nvContentPartPr>
              <p14:xfrm>
                <a:off x="5272711" y="3941927"/>
                <a:ext cx="129240" cy="3891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D87B13A6-1821-47B2-B0D1-C070C440FC1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63711" y="3932927"/>
                  <a:ext cx="146880" cy="40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7B5376B1-47A4-4E1F-B05D-A2870DB00239}"/>
                  </a:ext>
                </a:extLst>
              </p14:cNvPr>
              <p14:cNvContentPartPr/>
              <p14:nvPr/>
            </p14:nvContentPartPr>
            <p14:xfrm>
              <a:off x="3110556" y="6388286"/>
              <a:ext cx="13680" cy="792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7B5376B1-47A4-4E1F-B05D-A2870DB0023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101556" y="6379677"/>
                <a:ext cx="31320" cy="24793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411ACC8A-769D-4B38-BF1C-0AA3D658524A}"/>
              </a:ext>
            </a:extLst>
          </p:cNvPr>
          <p:cNvGrpSpPr/>
          <p:nvPr/>
        </p:nvGrpSpPr>
        <p:grpSpPr>
          <a:xfrm>
            <a:off x="6795871" y="2207087"/>
            <a:ext cx="916560" cy="484920"/>
            <a:chOff x="6795871" y="2207087"/>
            <a:chExt cx="916560" cy="48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A1BF72A-7431-43FA-86CF-FE8959616EBD}"/>
                    </a:ext>
                  </a:extLst>
                </p14:cNvPr>
                <p14:cNvContentPartPr/>
                <p14:nvPr/>
              </p14:nvContentPartPr>
              <p14:xfrm>
                <a:off x="6795871" y="2298527"/>
                <a:ext cx="398880" cy="119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A1BF72A-7431-43FA-86CF-FE8959616EB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787231" y="2289527"/>
                  <a:ext cx="4165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7082760-5B4A-45DF-8A2F-C77DFB405018}"/>
                    </a:ext>
                  </a:extLst>
                </p14:cNvPr>
                <p14:cNvContentPartPr/>
                <p14:nvPr/>
              </p14:nvContentPartPr>
              <p14:xfrm>
                <a:off x="6951751" y="2438207"/>
                <a:ext cx="113400" cy="253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7082760-5B4A-45DF-8A2F-C77DFB40501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42751" y="2429207"/>
                  <a:ext cx="1310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C6A3CAF-EFFF-415B-BB16-F14014E895B5}"/>
                    </a:ext>
                  </a:extLst>
                </p14:cNvPr>
                <p14:cNvContentPartPr/>
                <p14:nvPr/>
              </p14:nvContentPartPr>
              <p14:xfrm>
                <a:off x="7072351" y="2473487"/>
                <a:ext cx="250920" cy="198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C6A3CAF-EFFF-415B-BB16-F14014E895B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063711" y="2464847"/>
                  <a:ext cx="2685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5C2ED58-19A3-4A27-A2A2-A2E4FC72FE98}"/>
                    </a:ext>
                  </a:extLst>
                </p14:cNvPr>
                <p14:cNvContentPartPr/>
                <p14:nvPr/>
              </p14:nvContentPartPr>
              <p14:xfrm>
                <a:off x="7312471" y="2414447"/>
                <a:ext cx="272880" cy="187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5C2ED58-19A3-4A27-A2A2-A2E4FC72FE9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03471" y="2405807"/>
                  <a:ext cx="2905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8C6037E-BD6F-4860-A2FD-CE1779A2F2BB}"/>
                    </a:ext>
                  </a:extLst>
                </p14:cNvPr>
                <p14:cNvContentPartPr/>
                <p14:nvPr/>
              </p14:nvContentPartPr>
              <p14:xfrm>
                <a:off x="7637551" y="2207087"/>
                <a:ext cx="74880" cy="255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8C6037E-BD6F-4860-A2FD-CE1779A2F2B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28911" y="2198087"/>
                  <a:ext cx="9252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0ED6370-7DE0-43AF-9612-D5395924692B}"/>
              </a:ext>
            </a:extLst>
          </p:cNvPr>
          <p:cNvGrpSpPr/>
          <p:nvPr/>
        </p:nvGrpSpPr>
        <p:grpSpPr>
          <a:xfrm>
            <a:off x="7944631" y="2017367"/>
            <a:ext cx="563400" cy="661320"/>
            <a:chOff x="7944631" y="2017367"/>
            <a:chExt cx="563400" cy="66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53F1662-7804-459D-86F2-4C6BCC2749D7}"/>
                    </a:ext>
                  </a:extLst>
                </p14:cNvPr>
                <p14:cNvContentPartPr/>
                <p14:nvPr/>
              </p14:nvContentPartPr>
              <p14:xfrm>
                <a:off x="7944631" y="2246687"/>
                <a:ext cx="131760" cy="432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53F1662-7804-459D-86F2-4C6BCC2749D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935631" y="2237687"/>
                  <a:ext cx="1494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A02D6DA-53F8-431D-A300-76F2FD55B065}"/>
                    </a:ext>
                  </a:extLst>
                </p14:cNvPr>
                <p14:cNvContentPartPr/>
                <p14:nvPr/>
              </p14:nvContentPartPr>
              <p14:xfrm>
                <a:off x="8135071" y="2251727"/>
                <a:ext cx="88920" cy="151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A02D6DA-53F8-431D-A300-76F2FD55B06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26431" y="2243087"/>
                  <a:ext cx="1065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A584DFF-9E5B-4082-AF2F-E578E43204DC}"/>
                    </a:ext>
                  </a:extLst>
                </p14:cNvPr>
                <p14:cNvContentPartPr/>
                <p14:nvPr/>
              </p14:nvContentPartPr>
              <p14:xfrm>
                <a:off x="8242351" y="2264327"/>
                <a:ext cx="109080" cy="114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A584DFF-9E5B-4082-AF2F-E578E43204D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33351" y="2255327"/>
                  <a:ext cx="126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61ED88F-A82B-4D71-B56E-30E723CD0E3E}"/>
                    </a:ext>
                  </a:extLst>
                </p14:cNvPr>
                <p14:cNvContentPartPr/>
                <p14:nvPr/>
              </p14:nvContentPartPr>
              <p14:xfrm>
                <a:off x="8313631" y="2017367"/>
                <a:ext cx="194400" cy="378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61ED88F-A82B-4D71-B56E-30E723CD0E3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304631" y="2008367"/>
                  <a:ext cx="212040" cy="39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524FF0-D0B5-4E95-B675-AA820F08D91C}"/>
              </a:ext>
            </a:extLst>
          </p:cNvPr>
          <p:cNvGrpSpPr/>
          <p:nvPr/>
        </p:nvGrpSpPr>
        <p:grpSpPr>
          <a:xfrm>
            <a:off x="8879911" y="1717487"/>
            <a:ext cx="2232000" cy="1113840"/>
            <a:chOff x="8879911" y="1717487"/>
            <a:chExt cx="2232000" cy="111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F8F8E0C-B58E-45A8-B413-CF7AEEF49549}"/>
                    </a:ext>
                  </a:extLst>
                </p14:cNvPr>
                <p14:cNvContentPartPr/>
                <p14:nvPr/>
              </p14:nvContentPartPr>
              <p14:xfrm>
                <a:off x="8879911" y="2125727"/>
                <a:ext cx="148680" cy="146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F8F8E0C-B58E-45A8-B413-CF7AEEF4954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871271" y="2116727"/>
                  <a:ext cx="166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26ECB7F-A8D8-4F0D-8436-BDED9786F981}"/>
                    </a:ext>
                  </a:extLst>
                </p14:cNvPr>
                <p14:cNvContentPartPr/>
                <p14:nvPr/>
              </p14:nvContentPartPr>
              <p14:xfrm>
                <a:off x="9099511" y="1902167"/>
                <a:ext cx="56160" cy="533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26ECB7F-A8D8-4F0D-8436-BDED9786F98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090511" y="1893527"/>
                  <a:ext cx="7380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DBBDC3A-442A-4F85-94C9-B0F6F32D48B9}"/>
                    </a:ext>
                  </a:extLst>
                </p14:cNvPr>
                <p14:cNvContentPartPr/>
                <p14:nvPr/>
              </p14:nvContentPartPr>
              <p14:xfrm>
                <a:off x="9033991" y="2197367"/>
                <a:ext cx="197280" cy="90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DBBDC3A-442A-4F85-94C9-B0F6F32D48B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24991" y="2188367"/>
                  <a:ext cx="2149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010ADF9-CE9C-4BEA-A098-859F2E700A1E}"/>
                    </a:ext>
                  </a:extLst>
                </p14:cNvPr>
                <p14:cNvContentPartPr/>
                <p14:nvPr/>
              </p14:nvContentPartPr>
              <p14:xfrm>
                <a:off x="9625471" y="1814327"/>
                <a:ext cx="178920" cy="363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010ADF9-CE9C-4BEA-A098-859F2E700A1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616831" y="1805327"/>
                  <a:ext cx="19656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E45D277-B641-4D3D-AFAE-BF3D069AB133}"/>
                    </a:ext>
                  </a:extLst>
                </p14:cNvPr>
                <p14:cNvContentPartPr/>
                <p14:nvPr/>
              </p14:nvContentPartPr>
              <p14:xfrm>
                <a:off x="9836431" y="1899287"/>
                <a:ext cx="53280" cy="257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E45D277-B641-4D3D-AFAE-BF3D069AB13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827791" y="1890647"/>
                  <a:ext cx="709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E8B0A3E-B7EE-4854-ADA6-58494BECDB41}"/>
                    </a:ext>
                  </a:extLst>
                </p14:cNvPr>
                <p14:cNvContentPartPr/>
                <p14:nvPr/>
              </p14:nvContentPartPr>
              <p14:xfrm>
                <a:off x="9900871" y="1961567"/>
                <a:ext cx="401040" cy="192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E8B0A3E-B7EE-4854-ADA6-58494BECDB4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891871" y="1952567"/>
                  <a:ext cx="4186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B4E5E06-4F3F-4699-B917-5BE18DF20BFA}"/>
                    </a:ext>
                  </a:extLst>
                </p14:cNvPr>
                <p14:cNvContentPartPr/>
                <p14:nvPr/>
              </p14:nvContentPartPr>
              <p14:xfrm>
                <a:off x="10484431" y="1717487"/>
                <a:ext cx="331560" cy="380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B4E5E06-4F3F-4699-B917-5BE18DF20BF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475431" y="1708847"/>
                  <a:ext cx="3492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D2F2D1C-598D-4A30-A7A9-89EE51256282}"/>
                    </a:ext>
                  </a:extLst>
                </p14:cNvPr>
                <p14:cNvContentPartPr/>
                <p14:nvPr/>
              </p14:nvContentPartPr>
              <p14:xfrm>
                <a:off x="8960551" y="2548007"/>
                <a:ext cx="423360" cy="283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D2F2D1C-598D-4A30-A7A9-89EE5125628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951911" y="2539367"/>
                  <a:ext cx="4410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61DB285-E446-433D-A7B6-4A52DE5BA9B5}"/>
                    </a:ext>
                  </a:extLst>
                </p14:cNvPr>
                <p14:cNvContentPartPr/>
                <p14:nvPr/>
              </p14:nvContentPartPr>
              <p14:xfrm>
                <a:off x="9508471" y="2598407"/>
                <a:ext cx="29880" cy="149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61DB285-E446-433D-A7B6-4A52DE5BA9B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99831" y="2589767"/>
                  <a:ext cx="47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C652372-9E6C-457B-9B85-7351135C95EB}"/>
                    </a:ext>
                  </a:extLst>
                </p14:cNvPr>
                <p14:cNvContentPartPr/>
                <p14:nvPr/>
              </p14:nvContentPartPr>
              <p14:xfrm>
                <a:off x="9493351" y="2508407"/>
                <a:ext cx="340920" cy="241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C652372-9E6C-457B-9B85-7351135C95E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484351" y="2499767"/>
                  <a:ext cx="3585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56904EA-6C01-4B98-9620-73140D17E54F}"/>
                    </a:ext>
                  </a:extLst>
                </p14:cNvPr>
                <p14:cNvContentPartPr/>
                <p14:nvPr/>
              </p14:nvContentPartPr>
              <p14:xfrm>
                <a:off x="10077271" y="2343887"/>
                <a:ext cx="268920" cy="304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56904EA-6C01-4B98-9620-73140D17E54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068631" y="2334887"/>
                  <a:ext cx="2865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1A43D76-B40B-4FE8-922B-CB68E93BBA2E}"/>
                    </a:ext>
                  </a:extLst>
                </p14:cNvPr>
                <p14:cNvContentPartPr/>
                <p14:nvPr/>
              </p14:nvContentPartPr>
              <p14:xfrm>
                <a:off x="10529791" y="2278007"/>
                <a:ext cx="93960" cy="505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1A43D76-B40B-4FE8-922B-CB68E93BBA2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521151" y="2269007"/>
                  <a:ext cx="11160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9D33864-C3F9-4915-BDA8-57256C60F80C}"/>
                    </a:ext>
                  </a:extLst>
                </p14:cNvPr>
                <p14:cNvContentPartPr/>
                <p14:nvPr/>
              </p14:nvContentPartPr>
              <p14:xfrm>
                <a:off x="10759111" y="2296367"/>
                <a:ext cx="352800" cy="119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9D33864-C3F9-4915-BDA8-57256C60F80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750111" y="2287727"/>
                  <a:ext cx="3704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246CB83-9EE6-4CFF-9005-D515BBB135A2}"/>
                    </a:ext>
                  </a:extLst>
                </p14:cNvPr>
                <p14:cNvContentPartPr/>
                <p14:nvPr/>
              </p14:nvContentPartPr>
              <p14:xfrm>
                <a:off x="10977991" y="2361887"/>
                <a:ext cx="25560" cy="246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246CB83-9EE6-4CFF-9005-D515BBB135A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969351" y="2353247"/>
                  <a:ext cx="4320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207827F-31D7-4951-87C1-2204498B94A2}"/>
              </a:ext>
            </a:extLst>
          </p:cNvPr>
          <p:cNvGrpSpPr/>
          <p:nvPr/>
        </p:nvGrpSpPr>
        <p:grpSpPr>
          <a:xfrm>
            <a:off x="6408511" y="3194567"/>
            <a:ext cx="5294520" cy="3732480"/>
            <a:chOff x="6408511" y="3194567"/>
            <a:chExt cx="5294520" cy="373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0144F50-E782-4213-94AD-0ACF713FDA5A}"/>
                    </a:ext>
                  </a:extLst>
                </p14:cNvPr>
                <p14:cNvContentPartPr/>
                <p14:nvPr/>
              </p14:nvContentPartPr>
              <p14:xfrm>
                <a:off x="7038871" y="4479047"/>
                <a:ext cx="183600" cy="411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0144F50-E782-4213-94AD-0ACF713FDA5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030231" y="4470407"/>
                  <a:ext cx="20124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B424605-A84B-49B1-9420-0E3E3FC62A16}"/>
                    </a:ext>
                  </a:extLst>
                </p14:cNvPr>
                <p14:cNvContentPartPr/>
                <p14:nvPr/>
              </p14:nvContentPartPr>
              <p14:xfrm>
                <a:off x="7323631" y="4701167"/>
                <a:ext cx="60480" cy="14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B424605-A84B-49B1-9420-0E3E3FC62A1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314631" y="4692527"/>
                  <a:ext cx="781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ABE1312-3BDC-4D68-9826-BE44198A6EFB}"/>
                    </a:ext>
                  </a:extLst>
                </p14:cNvPr>
                <p14:cNvContentPartPr/>
                <p14:nvPr/>
              </p14:nvContentPartPr>
              <p14:xfrm>
                <a:off x="7345231" y="4749407"/>
                <a:ext cx="109080" cy="24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ABE1312-3BDC-4D68-9826-BE44198A6EF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336231" y="4740407"/>
                  <a:ext cx="1267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147246D-C9D5-4DC5-9ABF-57406C655340}"/>
                    </a:ext>
                  </a:extLst>
                </p14:cNvPr>
                <p14:cNvContentPartPr/>
                <p14:nvPr/>
              </p14:nvContentPartPr>
              <p14:xfrm>
                <a:off x="7563031" y="4582367"/>
                <a:ext cx="171720" cy="156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147246D-C9D5-4DC5-9ABF-57406C65534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554391" y="4573727"/>
                  <a:ext cx="1893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5895437-DE6F-4EFA-B7E2-3DE20722CBAD}"/>
                    </a:ext>
                  </a:extLst>
                </p14:cNvPr>
                <p14:cNvContentPartPr/>
                <p14:nvPr/>
              </p14:nvContentPartPr>
              <p14:xfrm>
                <a:off x="7818271" y="4547447"/>
                <a:ext cx="121680" cy="182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5895437-DE6F-4EFA-B7E2-3DE20722CBA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809631" y="4538447"/>
                  <a:ext cx="1393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C1AF5B-98B7-4700-967B-5D6E2756019A}"/>
                    </a:ext>
                  </a:extLst>
                </p14:cNvPr>
                <p14:cNvContentPartPr/>
                <p14:nvPr/>
              </p14:nvContentPartPr>
              <p14:xfrm>
                <a:off x="7074511" y="5359967"/>
                <a:ext cx="143280" cy="250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C1AF5B-98B7-4700-967B-5D6E27560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065511" y="5350967"/>
                  <a:ext cx="1609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CE34612-77B4-496C-8659-3904D4F60C99}"/>
                    </a:ext>
                  </a:extLst>
                </p14:cNvPr>
                <p14:cNvContentPartPr/>
                <p14:nvPr/>
              </p14:nvContentPartPr>
              <p14:xfrm>
                <a:off x="7360351" y="5479847"/>
                <a:ext cx="93960" cy="15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CE34612-77B4-496C-8659-3904D4F60C9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51711" y="5471207"/>
                  <a:ext cx="1116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2EC982C-0108-4E51-A050-DE766FBCE4CB}"/>
                    </a:ext>
                  </a:extLst>
                </p14:cNvPr>
                <p14:cNvContentPartPr/>
                <p14:nvPr/>
              </p14:nvContentPartPr>
              <p14:xfrm>
                <a:off x="7372231" y="5336927"/>
                <a:ext cx="482400" cy="234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2EC982C-0108-4E51-A050-DE766FBCE4C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363591" y="5328287"/>
                  <a:ext cx="500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23AD582-6E9B-42B8-B0BE-0F13914DF820}"/>
                    </a:ext>
                  </a:extLst>
                </p14:cNvPr>
                <p14:cNvContentPartPr/>
                <p14:nvPr/>
              </p14:nvContentPartPr>
              <p14:xfrm>
                <a:off x="7927711" y="5353487"/>
                <a:ext cx="15840" cy="5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23AD582-6E9B-42B8-B0BE-0F13914DF82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919071" y="5344847"/>
                  <a:ext cx="33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5DA4B9F-637C-41F3-91C1-8370B52604E3}"/>
                    </a:ext>
                  </a:extLst>
                </p14:cNvPr>
                <p14:cNvContentPartPr/>
                <p14:nvPr/>
              </p14:nvContentPartPr>
              <p14:xfrm>
                <a:off x="8050831" y="5285807"/>
                <a:ext cx="72360" cy="220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5DA4B9F-637C-41F3-91C1-8370B52604E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041831" y="5277167"/>
                  <a:ext cx="90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1BDE973-3476-4098-852D-1210A498FFDC}"/>
                    </a:ext>
                  </a:extLst>
                </p14:cNvPr>
                <p14:cNvContentPartPr/>
                <p14:nvPr/>
              </p14:nvContentPartPr>
              <p14:xfrm>
                <a:off x="8529271" y="3392567"/>
                <a:ext cx="44280" cy="296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1BDE973-3476-4098-852D-1210A498FFD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520631" y="3383927"/>
                  <a:ext cx="619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11862E8-0F62-406A-B8BA-462896F5379D}"/>
                    </a:ext>
                  </a:extLst>
                </p14:cNvPr>
                <p14:cNvContentPartPr/>
                <p14:nvPr/>
              </p14:nvContentPartPr>
              <p14:xfrm>
                <a:off x="8576791" y="3438647"/>
                <a:ext cx="221040" cy="246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11862E8-0F62-406A-B8BA-462896F5379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568151" y="3429647"/>
                  <a:ext cx="2386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C1205E3-BA5D-4001-A8FE-9980B39E9543}"/>
                    </a:ext>
                  </a:extLst>
                </p14:cNvPr>
                <p14:cNvContentPartPr/>
                <p14:nvPr/>
              </p14:nvContentPartPr>
              <p14:xfrm>
                <a:off x="9909151" y="3373847"/>
                <a:ext cx="421920" cy="63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C1205E3-BA5D-4001-A8FE-9980B39E954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900151" y="3365207"/>
                  <a:ext cx="4395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DF09EF0-DE41-48E5-B156-9737B7251BB5}"/>
                    </a:ext>
                  </a:extLst>
                </p14:cNvPr>
                <p14:cNvContentPartPr/>
                <p14:nvPr/>
              </p14:nvContentPartPr>
              <p14:xfrm>
                <a:off x="10171231" y="3392567"/>
                <a:ext cx="21240" cy="345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DF09EF0-DE41-48E5-B156-9737B7251BB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162591" y="3383927"/>
                  <a:ext cx="388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A1BD43A-F501-41E3-BAC4-19E48933928B}"/>
                    </a:ext>
                  </a:extLst>
                </p14:cNvPr>
                <p14:cNvContentPartPr/>
                <p14:nvPr/>
              </p14:nvContentPartPr>
              <p14:xfrm>
                <a:off x="8161711" y="3370607"/>
                <a:ext cx="270000" cy="2457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A1BD43A-F501-41E3-BAC4-19E48933928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152711" y="3361967"/>
                  <a:ext cx="287640" cy="24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560EBE9-F3B9-4751-9F3C-153CDF0D435C}"/>
                    </a:ext>
                  </a:extLst>
                </p14:cNvPr>
                <p14:cNvContentPartPr/>
                <p14:nvPr/>
              </p14:nvContentPartPr>
              <p14:xfrm>
                <a:off x="6408511" y="4578407"/>
                <a:ext cx="4604760" cy="616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560EBE9-F3B9-4751-9F3C-153CDF0D435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399871" y="4569407"/>
                  <a:ext cx="462240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6E87C79-DAF4-45D4-9DA0-40E789061DC0}"/>
                    </a:ext>
                  </a:extLst>
                </p14:cNvPr>
                <p14:cNvContentPartPr/>
                <p14:nvPr/>
              </p14:nvContentPartPr>
              <p14:xfrm>
                <a:off x="6737191" y="3958127"/>
                <a:ext cx="4604760" cy="280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6E87C79-DAF4-45D4-9DA0-40E789061DC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728551" y="3949127"/>
                  <a:ext cx="46224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F4392A7-8E61-428D-9001-AE93846C3E1E}"/>
                    </a:ext>
                  </a:extLst>
                </p14:cNvPr>
                <p14:cNvContentPartPr/>
                <p14:nvPr/>
              </p14:nvContentPartPr>
              <p14:xfrm>
                <a:off x="9292831" y="3194567"/>
                <a:ext cx="140040" cy="2554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F4392A7-8E61-428D-9001-AE93846C3E1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284191" y="3185567"/>
                  <a:ext cx="157680" cy="257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97B9F76-4DCB-4455-9F87-6782BAF54A74}"/>
                    </a:ext>
                  </a:extLst>
                </p14:cNvPr>
                <p14:cNvContentPartPr/>
                <p14:nvPr/>
              </p14:nvContentPartPr>
              <p14:xfrm>
                <a:off x="10500991" y="3313727"/>
                <a:ext cx="294480" cy="2631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97B9F76-4DCB-4455-9F87-6782BAF54A7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491991" y="3305087"/>
                  <a:ext cx="312120" cy="264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E3CBC7F-3885-4AB9-B1E7-4245F66C0F59}"/>
                    </a:ext>
                  </a:extLst>
                </p14:cNvPr>
                <p14:cNvContentPartPr/>
                <p14:nvPr/>
              </p14:nvContentPartPr>
              <p14:xfrm>
                <a:off x="6970111" y="5418647"/>
                <a:ext cx="4632840" cy="532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E3CBC7F-3885-4AB9-B1E7-4245F66C0F5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961471" y="5409647"/>
                  <a:ext cx="46504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9AF9D61-18EF-49ED-8EE6-24C08DB57F5C}"/>
                    </a:ext>
                  </a:extLst>
                </p14:cNvPr>
                <p14:cNvContentPartPr/>
                <p14:nvPr/>
              </p14:nvContentPartPr>
              <p14:xfrm>
                <a:off x="8555551" y="4482647"/>
                <a:ext cx="152280" cy="168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9AF9D61-18EF-49ED-8EE6-24C08DB57F5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46551" y="4473647"/>
                  <a:ext cx="1699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A4926D5-97AA-4E25-9621-BCCBB4DBFEB3}"/>
                    </a:ext>
                  </a:extLst>
                </p14:cNvPr>
                <p14:cNvContentPartPr/>
                <p14:nvPr/>
              </p14:nvContentPartPr>
              <p14:xfrm>
                <a:off x="8751391" y="4543487"/>
                <a:ext cx="30240" cy="13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A4926D5-97AA-4E25-9621-BCCBB4DBFEB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742391" y="4534487"/>
                  <a:ext cx="47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B4581BC-CA94-476F-A7EE-0FDFB1A9E45E}"/>
                    </a:ext>
                  </a:extLst>
                </p14:cNvPr>
                <p14:cNvContentPartPr/>
                <p14:nvPr/>
              </p14:nvContentPartPr>
              <p14:xfrm>
                <a:off x="8854351" y="4477607"/>
                <a:ext cx="288000" cy="172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B4581BC-CA94-476F-A7EE-0FDFB1A9E45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845711" y="4468607"/>
                  <a:ext cx="3056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739CA8F-A866-4CC9-AE2C-C64AC95FAA0F}"/>
                    </a:ext>
                  </a:extLst>
                </p14:cNvPr>
                <p14:cNvContentPartPr/>
                <p14:nvPr/>
              </p14:nvContentPartPr>
              <p14:xfrm>
                <a:off x="9818431" y="4359887"/>
                <a:ext cx="146520" cy="186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739CA8F-A866-4CC9-AE2C-C64AC95FAA0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809791" y="4351247"/>
                  <a:ext cx="1641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47EF9F7-3D04-4CCC-956D-1DF96C855506}"/>
                    </a:ext>
                  </a:extLst>
                </p14:cNvPr>
                <p14:cNvContentPartPr/>
                <p14:nvPr/>
              </p14:nvContentPartPr>
              <p14:xfrm>
                <a:off x="10150711" y="4444487"/>
                <a:ext cx="10080" cy="8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47EF9F7-3D04-4CCC-956D-1DF96C85550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41711" y="4435487"/>
                  <a:ext cx="277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23A275C-1239-43E2-B8EF-69EFAB1D7DE7}"/>
                    </a:ext>
                  </a:extLst>
                </p14:cNvPr>
                <p14:cNvContentPartPr/>
                <p14:nvPr/>
              </p14:nvContentPartPr>
              <p14:xfrm>
                <a:off x="10240711" y="4297247"/>
                <a:ext cx="238680" cy="263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23A275C-1239-43E2-B8EF-69EFAB1D7DE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31711" y="4288607"/>
                  <a:ext cx="2563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EC425F1-A4E1-4299-88C4-6D7DA3F4DEDF}"/>
                    </a:ext>
                  </a:extLst>
                </p14:cNvPr>
                <p14:cNvContentPartPr/>
                <p14:nvPr/>
              </p14:nvContentPartPr>
              <p14:xfrm>
                <a:off x="8641231" y="5268527"/>
                <a:ext cx="130680" cy="178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EC425F1-A4E1-4299-88C4-6D7DA3F4DED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632591" y="5259887"/>
                  <a:ext cx="148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CB1D8DE-366A-4C41-952C-AFA71BD6B9BB}"/>
                    </a:ext>
                  </a:extLst>
                </p14:cNvPr>
                <p14:cNvContentPartPr/>
                <p14:nvPr/>
              </p14:nvContentPartPr>
              <p14:xfrm>
                <a:off x="8915191" y="5322167"/>
                <a:ext cx="38160" cy="2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CB1D8DE-366A-4C41-952C-AFA71BD6B9B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906551" y="5313527"/>
                  <a:ext cx="55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6BF463D-856B-4CFA-A476-459633A4F474}"/>
                    </a:ext>
                  </a:extLst>
                </p14:cNvPr>
                <p14:cNvContentPartPr/>
                <p14:nvPr/>
              </p14:nvContentPartPr>
              <p14:xfrm>
                <a:off x="9037231" y="5200847"/>
                <a:ext cx="85680" cy="151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6BF463D-856B-4CFA-A476-459633A4F47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028591" y="5191847"/>
                  <a:ext cx="1033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9F73AE4-EF7D-40C0-A6D5-DAE0B97F6860}"/>
                    </a:ext>
                  </a:extLst>
                </p14:cNvPr>
                <p14:cNvContentPartPr/>
                <p14:nvPr/>
              </p14:nvContentPartPr>
              <p14:xfrm>
                <a:off x="9130831" y="5142887"/>
                <a:ext cx="101520" cy="178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9F73AE4-EF7D-40C0-A6D5-DAE0B97F686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122191" y="5134247"/>
                  <a:ext cx="1191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0F24C98-1452-45BD-95A7-0552E10A45AE}"/>
                    </a:ext>
                  </a:extLst>
                </p14:cNvPr>
                <p14:cNvContentPartPr/>
                <p14:nvPr/>
              </p14:nvContentPartPr>
              <p14:xfrm>
                <a:off x="9222991" y="5079527"/>
                <a:ext cx="109800" cy="27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0F24C98-1452-45BD-95A7-0552E10A45A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214351" y="5070527"/>
                  <a:ext cx="1274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7A5DC4C-16ED-4525-A4B6-2C0FC2B76771}"/>
                    </a:ext>
                  </a:extLst>
                </p14:cNvPr>
                <p14:cNvContentPartPr/>
                <p14:nvPr/>
              </p14:nvContentPartPr>
              <p14:xfrm>
                <a:off x="9648151" y="5114447"/>
                <a:ext cx="253080" cy="202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7A5DC4C-16ED-4525-A4B6-2C0FC2B7677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639151" y="5105447"/>
                  <a:ext cx="270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D1EAEA5-60C0-4EB3-AD72-ED034213F5FE}"/>
                    </a:ext>
                  </a:extLst>
                </p14:cNvPr>
                <p14:cNvContentPartPr/>
                <p14:nvPr/>
              </p14:nvContentPartPr>
              <p14:xfrm>
                <a:off x="10010311" y="5070887"/>
                <a:ext cx="180720" cy="147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D1EAEA5-60C0-4EB3-AD72-ED034213F5F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001311" y="5062247"/>
                  <a:ext cx="1983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F5C79D7-79DD-4363-AF6A-B34643A301D6}"/>
                    </a:ext>
                  </a:extLst>
                </p14:cNvPr>
                <p14:cNvContentPartPr/>
                <p14:nvPr/>
              </p14:nvContentPartPr>
              <p14:xfrm>
                <a:off x="10313791" y="5064767"/>
                <a:ext cx="143640" cy="2214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F5C79D7-79DD-4363-AF6A-B34643A301D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305151" y="5055767"/>
                  <a:ext cx="1612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6B47561-14D1-40AB-B57C-F661C7F6F013}"/>
                    </a:ext>
                  </a:extLst>
                </p14:cNvPr>
                <p14:cNvContentPartPr/>
                <p14:nvPr/>
              </p14:nvContentPartPr>
              <p14:xfrm>
                <a:off x="10392631" y="5049287"/>
                <a:ext cx="137160" cy="532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6B47561-14D1-40AB-B57C-F661C7F6F01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383991" y="5040647"/>
                  <a:ext cx="1548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6DF1EE0-A0CB-4939-AB70-6BE15A4A071F}"/>
                    </a:ext>
                  </a:extLst>
                </p14:cNvPr>
                <p14:cNvContentPartPr/>
                <p14:nvPr/>
              </p14:nvContentPartPr>
              <p14:xfrm>
                <a:off x="6957871" y="6411527"/>
                <a:ext cx="181800" cy="2379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6DF1EE0-A0CB-4939-AB70-6BE15A4A071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949231" y="6402887"/>
                  <a:ext cx="199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CEE679E-A431-41B8-88B6-CEADEEDAD2E8}"/>
                    </a:ext>
                  </a:extLst>
                </p14:cNvPr>
                <p14:cNvContentPartPr/>
                <p14:nvPr/>
              </p14:nvContentPartPr>
              <p14:xfrm>
                <a:off x="7220311" y="6353207"/>
                <a:ext cx="145800" cy="2574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CEE679E-A431-41B8-88B6-CEADEEDAD2E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211671" y="6344567"/>
                  <a:ext cx="1634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4FDC7F5-3046-4F1C-BECA-6A8DA41E5165}"/>
                    </a:ext>
                  </a:extLst>
                </p14:cNvPr>
                <p14:cNvContentPartPr/>
                <p14:nvPr/>
              </p14:nvContentPartPr>
              <p14:xfrm>
                <a:off x="7375111" y="6341327"/>
                <a:ext cx="199440" cy="2721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4FDC7F5-3046-4F1C-BECA-6A8DA41E516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366471" y="6332327"/>
                  <a:ext cx="2170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765314A-A15C-436A-8B4D-C389198F5C60}"/>
                    </a:ext>
                  </a:extLst>
                </p14:cNvPr>
                <p14:cNvContentPartPr/>
                <p14:nvPr/>
              </p14:nvContentPartPr>
              <p14:xfrm>
                <a:off x="7595791" y="6356447"/>
                <a:ext cx="223560" cy="1814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765314A-A15C-436A-8B4D-C389198F5C6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586791" y="6347807"/>
                  <a:ext cx="2412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06C59C7-CFF0-4D9F-B7CE-2B37827D2C1B}"/>
                    </a:ext>
                  </a:extLst>
                </p14:cNvPr>
                <p14:cNvContentPartPr/>
                <p14:nvPr/>
              </p14:nvContentPartPr>
              <p14:xfrm>
                <a:off x="7863631" y="6338447"/>
                <a:ext cx="293040" cy="1706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06C59C7-CFF0-4D9F-B7CE-2B37827D2C1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854991" y="6329447"/>
                  <a:ext cx="3106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3E64E8A-BB4D-4416-BC89-E662A94B871E}"/>
                    </a:ext>
                  </a:extLst>
                </p14:cNvPr>
                <p14:cNvContentPartPr/>
                <p14:nvPr/>
              </p14:nvContentPartPr>
              <p14:xfrm>
                <a:off x="8162071" y="6226487"/>
                <a:ext cx="52200" cy="2462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3E64E8A-BB4D-4416-BC89-E662A94B871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153431" y="6217847"/>
                  <a:ext cx="698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5A49039-8CDD-412B-BC6F-6EFD0A967ED3}"/>
                    </a:ext>
                  </a:extLst>
                </p14:cNvPr>
                <p14:cNvContentPartPr/>
                <p14:nvPr/>
              </p14:nvContentPartPr>
              <p14:xfrm>
                <a:off x="8278351" y="6362927"/>
                <a:ext cx="167040" cy="1036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5A49039-8CDD-412B-BC6F-6EFD0A967ED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269351" y="6353927"/>
                  <a:ext cx="1846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010D7C1-C918-45D9-B211-9239467DE3E1}"/>
                    </a:ext>
                  </a:extLst>
                </p14:cNvPr>
                <p14:cNvContentPartPr/>
                <p14:nvPr/>
              </p14:nvContentPartPr>
              <p14:xfrm>
                <a:off x="8428111" y="6288407"/>
                <a:ext cx="303840" cy="5256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010D7C1-C918-45D9-B211-9239467DE3E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419471" y="6279407"/>
                  <a:ext cx="32148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8D0C8C1-0C1E-4FB2-951D-FB3A2EBADD49}"/>
                    </a:ext>
                  </a:extLst>
                </p14:cNvPr>
                <p14:cNvContentPartPr/>
                <p14:nvPr/>
              </p14:nvContentPartPr>
              <p14:xfrm>
                <a:off x="9056311" y="6176087"/>
                <a:ext cx="52920" cy="3146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8D0C8C1-0C1E-4FB2-951D-FB3A2EBADD4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047311" y="6167447"/>
                  <a:ext cx="705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CADEEFF-BF99-4C91-ABAF-AEF25BD1D30E}"/>
                    </a:ext>
                  </a:extLst>
                </p14:cNvPr>
                <p14:cNvContentPartPr/>
                <p14:nvPr/>
              </p14:nvContentPartPr>
              <p14:xfrm>
                <a:off x="9061351" y="6166727"/>
                <a:ext cx="125640" cy="1321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CADEEFF-BF99-4C91-ABAF-AEF25BD1D30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052351" y="6157727"/>
                  <a:ext cx="1432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8F73DD3-05DF-400F-9A67-D525D2035F62}"/>
                    </a:ext>
                  </a:extLst>
                </p14:cNvPr>
                <p14:cNvContentPartPr/>
                <p14:nvPr/>
              </p14:nvContentPartPr>
              <p14:xfrm>
                <a:off x="9302191" y="6040367"/>
                <a:ext cx="79200" cy="4194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8F73DD3-05DF-400F-9A67-D525D2035F6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293191" y="6031367"/>
                  <a:ext cx="9684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33F65F2-D5A7-44EE-A6DC-7F9138C819D2}"/>
                    </a:ext>
                  </a:extLst>
                </p14:cNvPr>
                <p14:cNvContentPartPr/>
                <p14:nvPr/>
              </p14:nvContentPartPr>
              <p14:xfrm>
                <a:off x="9413071" y="6131087"/>
                <a:ext cx="180000" cy="2534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33F65F2-D5A7-44EE-A6DC-7F9138C819D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404071" y="6122087"/>
                  <a:ext cx="1976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5DB7F30-5ED8-4E12-8233-0C29F65E1C4D}"/>
                    </a:ext>
                  </a:extLst>
                </p14:cNvPr>
                <p14:cNvContentPartPr/>
                <p14:nvPr/>
              </p14:nvContentPartPr>
              <p14:xfrm>
                <a:off x="9665431" y="6189767"/>
                <a:ext cx="90360" cy="83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5DB7F30-5ED8-4E12-8233-0C29F65E1C4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656791" y="6180767"/>
                  <a:ext cx="108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69A5227-F4AC-46EB-99DC-30E43F1115E9}"/>
                    </a:ext>
                  </a:extLst>
                </p14:cNvPr>
                <p14:cNvContentPartPr/>
                <p14:nvPr/>
              </p14:nvContentPartPr>
              <p14:xfrm>
                <a:off x="9945151" y="6106607"/>
                <a:ext cx="98640" cy="133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69A5227-F4AC-46EB-99DC-30E43F1115E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936511" y="6097967"/>
                  <a:ext cx="11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0502A32-AFE1-4302-BF22-97CB98009144}"/>
                    </a:ext>
                  </a:extLst>
                </p14:cNvPr>
                <p14:cNvContentPartPr/>
                <p14:nvPr/>
              </p14:nvContentPartPr>
              <p14:xfrm>
                <a:off x="10118311" y="6137927"/>
                <a:ext cx="19080" cy="9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0502A32-AFE1-4302-BF22-97CB9800914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109671" y="6129287"/>
                  <a:ext cx="367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C31CFC3-CFE8-4EEA-8A1D-CF6F2708A160}"/>
                    </a:ext>
                  </a:extLst>
                </p14:cNvPr>
                <p14:cNvContentPartPr/>
                <p14:nvPr/>
              </p14:nvContentPartPr>
              <p14:xfrm>
                <a:off x="10209031" y="6038207"/>
                <a:ext cx="132840" cy="1900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C31CFC3-CFE8-4EEA-8A1D-CF6F2708A16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200391" y="6029567"/>
                  <a:ext cx="1504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19AC248-493C-403E-A37D-9172710D7F4D}"/>
                    </a:ext>
                  </a:extLst>
                </p14:cNvPr>
                <p14:cNvContentPartPr/>
                <p14:nvPr/>
              </p14:nvContentPartPr>
              <p14:xfrm>
                <a:off x="10413511" y="5969087"/>
                <a:ext cx="84240" cy="2991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19AC248-493C-403E-A37D-9172710D7F4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404871" y="5960447"/>
                  <a:ext cx="1018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0E62A11-CB03-4277-B468-5F4FFCDA7C57}"/>
                    </a:ext>
                  </a:extLst>
                </p14:cNvPr>
                <p14:cNvContentPartPr/>
                <p14:nvPr/>
              </p14:nvContentPartPr>
              <p14:xfrm>
                <a:off x="10629151" y="6047207"/>
                <a:ext cx="118800" cy="1364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0E62A11-CB03-4277-B468-5F4FFCDA7C5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620511" y="6038567"/>
                  <a:ext cx="136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197A755-5DFD-46D7-BC5D-45028AE47FE3}"/>
                    </a:ext>
                  </a:extLst>
                </p14:cNvPr>
                <p14:cNvContentPartPr/>
                <p14:nvPr/>
              </p14:nvContentPartPr>
              <p14:xfrm>
                <a:off x="11047831" y="5888087"/>
                <a:ext cx="129600" cy="1850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197A755-5DFD-46D7-BC5D-45028AE47FE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039191" y="5879447"/>
                  <a:ext cx="147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D68022D-275C-43C0-BF90-9BB7183D8624}"/>
                    </a:ext>
                  </a:extLst>
                </p14:cNvPr>
                <p14:cNvContentPartPr/>
                <p14:nvPr/>
              </p14:nvContentPartPr>
              <p14:xfrm>
                <a:off x="11253391" y="5905727"/>
                <a:ext cx="235440" cy="1958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D68022D-275C-43C0-BF90-9BB7183D862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244751" y="5896727"/>
                  <a:ext cx="2530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55D0AD6-AA2C-469C-B467-9B3DEC2B52D0}"/>
                    </a:ext>
                  </a:extLst>
                </p14:cNvPr>
                <p14:cNvContentPartPr/>
                <p14:nvPr/>
              </p14:nvContentPartPr>
              <p14:xfrm>
                <a:off x="11400991" y="5896007"/>
                <a:ext cx="213840" cy="345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55D0AD6-AA2C-469C-B467-9B3DEC2B52D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392351" y="5887007"/>
                  <a:ext cx="2314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2BE06B9-2028-4C7E-A82D-3C2695F7BE52}"/>
                    </a:ext>
                  </a:extLst>
                </p14:cNvPr>
                <p14:cNvContentPartPr/>
                <p14:nvPr/>
              </p14:nvContentPartPr>
              <p14:xfrm>
                <a:off x="9161791" y="6608087"/>
                <a:ext cx="123480" cy="3189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2BE06B9-2028-4C7E-A82D-3C2695F7BE5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152791" y="6599087"/>
                  <a:ext cx="1411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C44115E-C0E2-4716-B117-1888EB69D5E9}"/>
                    </a:ext>
                  </a:extLst>
                </p14:cNvPr>
                <p14:cNvContentPartPr/>
                <p14:nvPr/>
              </p14:nvContentPartPr>
              <p14:xfrm>
                <a:off x="9455191" y="6585407"/>
                <a:ext cx="113040" cy="2214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C44115E-C0E2-4716-B117-1888EB69D5E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446191" y="6576407"/>
                  <a:ext cx="1306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22CAA54-BC93-432D-AE48-A2BBBDC859CD}"/>
                    </a:ext>
                  </a:extLst>
                </p14:cNvPr>
                <p14:cNvContentPartPr/>
                <p14:nvPr/>
              </p14:nvContentPartPr>
              <p14:xfrm>
                <a:off x="9625111" y="6577127"/>
                <a:ext cx="157680" cy="2721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22CAA54-BC93-432D-AE48-A2BBBDC859C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616111" y="6568127"/>
                  <a:ext cx="1753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E30C1F7-1B16-44C9-B771-A19495509DA1}"/>
                    </a:ext>
                  </a:extLst>
                </p14:cNvPr>
                <p14:cNvContentPartPr/>
                <p14:nvPr/>
              </p14:nvContentPartPr>
              <p14:xfrm>
                <a:off x="9911671" y="6686927"/>
                <a:ext cx="156240" cy="478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E30C1F7-1B16-44C9-B771-A19495509DA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903031" y="6677927"/>
                  <a:ext cx="1738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F09B228-41F0-4614-BF94-E4F6C987894E}"/>
                    </a:ext>
                  </a:extLst>
                </p14:cNvPr>
                <p14:cNvContentPartPr/>
                <p14:nvPr/>
              </p14:nvContentPartPr>
              <p14:xfrm>
                <a:off x="9910591" y="6787727"/>
                <a:ext cx="145440" cy="270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F09B228-41F0-4614-BF94-E4F6C987894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901591" y="6779087"/>
                  <a:ext cx="1630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3D99AD2-6820-4736-8B20-9FC1077A9E1D}"/>
                    </a:ext>
                  </a:extLst>
                </p14:cNvPr>
                <p14:cNvContentPartPr/>
                <p14:nvPr/>
              </p14:nvContentPartPr>
              <p14:xfrm>
                <a:off x="10231351" y="6570287"/>
                <a:ext cx="129240" cy="1915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3D99AD2-6820-4736-8B20-9FC1077A9E1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222711" y="6561647"/>
                  <a:ext cx="14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365B612-EDEF-4B55-BC99-A91B9A3106D9}"/>
                    </a:ext>
                  </a:extLst>
                </p14:cNvPr>
                <p14:cNvContentPartPr/>
                <p14:nvPr/>
              </p14:nvContentPartPr>
              <p14:xfrm>
                <a:off x="10451311" y="6465887"/>
                <a:ext cx="91800" cy="2433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365B612-EDEF-4B55-BC99-A91B9A3106D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442671" y="6457247"/>
                  <a:ext cx="1094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B713388-20B3-4D72-9F8A-4AE7144BC560}"/>
                    </a:ext>
                  </a:extLst>
                </p14:cNvPr>
                <p14:cNvContentPartPr/>
                <p14:nvPr/>
              </p14:nvContentPartPr>
              <p14:xfrm>
                <a:off x="10630591" y="6460847"/>
                <a:ext cx="104040" cy="2890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B713388-20B3-4D72-9F8A-4AE7144BC56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621951" y="6451847"/>
                  <a:ext cx="1216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1DF7673-D291-4AC6-9B0D-200A8C28DCFF}"/>
                    </a:ext>
                  </a:extLst>
                </p14:cNvPr>
                <p14:cNvContentPartPr/>
                <p14:nvPr/>
              </p14:nvContentPartPr>
              <p14:xfrm>
                <a:off x="10847311" y="6536447"/>
                <a:ext cx="126720" cy="1285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1DF7673-D291-4AC6-9B0D-200A8C28DCF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838311" y="6527807"/>
                  <a:ext cx="144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9B1FCDC-7DF0-478B-8B01-AB6B221ADF6F}"/>
                    </a:ext>
                  </a:extLst>
                </p14:cNvPr>
                <p14:cNvContentPartPr/>
                <p14:nvPr/>
              </p14:nvContentPartPr>
              <p14:xfrm>
                <a:off x="11131351" y="6450047"/>
                <a:ext cx="286920" cy="2260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9B1FCDC-7DF0-478B-8B01-AB6B221ADF6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122711" y="6441047"/>
                  <a:ext cx="3045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0A0BE2A-2EB0-4A62-8B92-22F278F1F119}"/>
                    </a:ext>
                  </a:extLst>
                </p14:cNvPr>
                <p14:cNvContentPartPr/>
                <p14:nvPr/>
              </p14:nvContentPartPr>
              <p14:xfrm>
                <a:off x="11429071" y="6473807"/>
                <a:ext cx="222120" cy="1483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0A0BE2A-2EB0-4A62-8B92-22F278F1F11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420071" y="6465167"/>
                  <a:ext cx="2397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E61E8F4-3357-45BA-9AFB-3A179B5974A7}"/>
                    </a:ext>
                  </a:extLst>
                </p14:cNvPr>
                <p14:cNvContentPartPr/>
                <p14:nvPr/>
              </p14:nvContentPartPr>
              <p14:xfrm>
                <a:off x="11540671" y="6344567"/>
                <a:ext cx="162360" cy="1119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E61E8F4-3357-45BA-9AFB-3A179B5974A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532031" y="6335927"/>
                  <a:ext cx="180000" cy="129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79531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9CBD-CA34-4501-96B7-54071B67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Probability for 2 biased coins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4327402C-7557-4C69-9C76-DA5C45871AB3}"/>
                  </a:ext>
                </a:extLst>
              </p14:cNvPr>
              <p14:cNvContentPartPr/>
              <p14:nvPr/>
            </p14:nvContentPartPr>
            <p14:xfrm>
              <a:off x="1482991" y="3155327"/>
              <a:ext cx="160920" cy="4003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4327402C-7557-4C69-9C76-DA5C45871A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3991" y="3146327"/>
                <a:ext cx="178560" cy="41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2279B062-F1A5-4419-AFFC-0ED76578EE3C}"/>
              </a:ext>
            </a:extLst>
          </p:cNvPr>
          <p:cNvGrpSpPr/>
          <p:nvPr/>
        </p:nvGrpSpPr>
        <p:grpSpPr>
          <a:xfrm>
            <a:off x="272311" y="3272687"/>
            <a:ext cx="543960" cy="377280"/>
            <a:chOff x="272311" y="3272687"/>
            <a:chExt cx="543960" cy="37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E2D232B-8742-4CF0-8536-4D9CA5BC5F40}"/>
                    </a:ext>
                  </a:extLst>
                </p14:cNvPr>
                <p14:cNvContentPartPr/>
                <p14:nvPr/>
              </p14:nvContentPartPr>
              <p14:xfrm>
                <a:off x="272311" y="3272687"/>
                <a:ext cx="115200" cy="3772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E2D232B-8742-4CF0-8536-4D9CA5BC5F4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3283" y="3263678"/>
                  <a:ext cx="132895" cy="3949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CA2967C-9F3B-4596-AF38-B6525FE36D13}"/>
                    </a:ext>
                  </a:extLst>
                </p14:cNvPr>
                <p14:cNvContentPartPr/>
                <p14:nvPr/>
              </p14:nvContentPartPr>
              <p14:xfrm>
                <a:off x="443311" y="3520367"/>
                <a:ext cx="6480" cy="1216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CA2967C-9F3B-4596-AF38-B6525FE36D1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4311" y="3511367"/>
                  <a:ext cx="24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6929C1C-E970-42BA-B551-9D5B1AC6530C}"/>
                    </a:ext>
                  </a:extLst>
                </p14:cNvPr>
                <p14:cNvContentPartPr/>
                <p14:nvPr/>
              </p14:nvContentPartPr>
              <p14:xfrm>
                <a:off x="436471" y="3303287"/>
                <a:ext cx="12240" cy="288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6929C1C-E970-42BA-B551-9D5B1AC6530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7471" y="3294287"/>
                  <a:ext cx="298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C4CBE77-F263-4214-829C-F2D9901C991D}"/>
                    </a:ext>
                  </a:extLst>
                </p14:cNvPr>
                <p14:cNvContentPartPr/>
                <p14:nvPr/>
              </p14:nvContentPartPr>
              <p14:xfrm>
                <a:off x="513151" y="3434687"/>
                <a:ext cx="303120" cy="1994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C4CBE77-F263-4214-829C-F2D9901C99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4151" y="3425687"/>
                  <a:ext cx="32076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65891ED5-9EC3-4435-81E3-6989E2D62E78}"/>
              </a:ext>
            </a:extLst>
          </p:cNvPr>
          <p:cNvGrpSpPr/>
          <p:nvPr/>
        </p:nvGrpSpPr>
        <p:grpSpPr>
          <a:xfrm>
            <a:off x="994831" y="3357287"/>
            <a:ext cx="443160" cy="195120"/>
            <a:chOff x="994831" y="3357287"/>
            <a:chExt cx="443160" cy="19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B8BAD51-50AC-4400-9371-530707CE1DD0}"/>
                    </a:ext>
                  </a:extLst>
                </p14:cNvPr>
                <p14:cNvContentPartPr/>
                <p14:nvPr/>
              </p14:nvContentPartPr>
              <p14:xfrm>
                <a:off x="994831" y="3426767"/>
                <a:ext cx="128160" cy="255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B8BAD51-50AC-4400-9371-530707CE1DD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5831" y="3417767"/>
                  <a:ext cx="145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EB1E729-1AD3-45DE-AB8E-89E7237E6667}"/>
                    </a:ext>
                  </a:extLst>
                </p14:cNvPr>
                <p14:cNvContentPartPr/>
                <p14:nvPr/>
              </p14:nvContentPartPr>
              <p14:xfrm>
                <a:off x="1020391" y="3527567"/>
                <a:ext cx="153360" cy="248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EB1E729-1AD3-45DE-AB8E-89E7237E66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1370" y="3518567"/>
                  <a:ext cx="171042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C224413-618B-434F-B75A-E6DA69E74C42}"/>
                    </a:ext>
                  </a:extLst>
                </p14:cNvPr>
                <p14:cNvContentPartPr/>
                <p14:nvPr/>
              </p14:nvContentPartPr>
              <p14:xfrm>
                <a:off x="1198591" y="3357287"/>
                <a:ext cx="99720" cy="1573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C224413-618B-434F-B75A-E6DA69E74C4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89558" y="3348287"/>
                  <a:ext cx="117424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73F2AB2A-DFA2-4A1D-8F90-BAF660C36151}"/>
                    </a:ext>
                  </a:extLst>
                </p14:cNvPr>
                <p14:cNvContentPartPr/>
                <p14:nvPr/>
              </p14:nvContentPartPr>
              <p14:xfrm>
                <a:off x="1386511" y="3452687"/>
                <a:ext cx="51480" cy="644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3F2AB2A-DFA2-4A1D-8F90-BAF660C361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77573" y="3443636"/>
                  <a:ext cx="68998" cy="8217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25C34BAC-F5CC-424E-A946-8323E7BA01BD}"/>
              </a:ext>
            </a:extLst>
          </p:cNvPr>
          <p:cNvGrpSpPr/>
          <p:nvPr/>
        </p:nvGrpSpPr>
        <p:grpSpPr>
          <a:xfrm>
            <a:off x="452311" y="1734767"/>
            <a:ext cx="1533600" cy="386280"/>
            <a:chOff x="452311" y="1734767"/>
            <a:chExt cx="1533600" cy="38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21CCA75-7BE6-47F9-80C3-DD652C072CD7}"/>
                    </a:ext>
                  </a:extLst>
                </p14:cNvPr>
                <p14:cNvContentPartPr/>
                <p14:nvPr/>
              </p14:nvContentPartPr>
              <p14:xfrm>
                <a:off x="452311" y="1734767"/>
                <a:ext cx="186120" cy="3862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21CCA75-7BE6-47F9-80C3-DD652C072CD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3311" y="1725767"/>
                  <a:ext cx="2037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60481E63-C8D0-4DED-A397-369AA094CDEF}"/>
                    </a:ext>
                  </a:extLst>
                </p14:cNvPr>
                <p14:cNvContentPartPr/>
                <p14:nvPr/>
              </p14:nvContentPartPr>
              <p14:xfrm>
                <a:off x="694591" y="1937807"/>
                <a:ext cx="332640" cy="1785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60481E63-C8D0-4DED-A397-369AA094CDE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5591" y="1928807"/>
                  <a:ext cx="3502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86EAC556-5921-48B3-B11B-B251860036B0}"/>
                    </a:ext>
                  </a:extLst>
                </p14:cNvPr>
                <p14:cNvContentPartPr/>
                <p14:nvPr/>
              </p14:nvContentPartPr>
              <p14:xfrm>
                <a:off x="711151" y="1789127"/>
                <a:ext cx="57600" cy="367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86EAC556-5921-48B3-B11B-B251860036B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2151" y="1780127"/>
                  <a:ext cx="752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63B03C6-EB06-40A8-93FC-5D24C441A51F}"/>
                    </a:ext>
                  </a:extLst>
                </p14:cNvPr>
                <p14:cNvContentPartPr/>
                <p14:nvPr/>
              </p14:nvContentPartPr>
              <p14:xfrm>
                <a:off x="1171951" y="1918007"/>
                <a:ext cx="127440" cy="1371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63B03C6-EB06-40A8-93FC-5D24C441A51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62951" y="1909007"/>
                  <a:ext cx="1450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BB5D7C7-A6C3-4D24-B43A-CEF373EC8CC2}"/>
                    </a:ext>
                  </a:extLst>
                </p14:cNvPr>
                <p14:cNvContentPartPr/>
                <p14:nvPr/>
              </p14:nvContentPartPr>
              <p14:xfrm>
                <a:off x="1385791" y="1777607"/>
                <a:ext cx="203040" cy="2152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BB5D7C7-A6C3-4D24-B43A-CEF373EC8C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76791" y="1768592"/>
                  <a:ext cx="220680" cy="232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11636AC-8F3F-455F-94FF-47C4723CC3E9}"/>
                    </a:ext>
                  </a:extLst>
                </p14:cNvPr>
                <p14:cNvContentPartPr/>
                <p14:nvPr/>
              </p14:nvContentPartPr>
              <p14:xfrm>
                <a:off x="1683511" y="1879127"/>
                <a:ext cx="44280" cy="64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11636AC-8F3F-455F-94FF-47C4723CC3E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74511" y="1870601"/>
                  <a:ext cx="61920" cy="231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B92921D-C3EF-48BD-9250-FE10D5C9EE41}"/>
                    </a:ext>
                  </a:extLst>
                </p14:cNvPr>
                <p14:cNvContentPartPr/>
                <p14:nvPr/>
              </p14:nvContentPartPr>
              <p14:xfrm>
                <a:off x="1806991" y="1742327"/>
                <a:ext cx="178920" cy="2214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B92921D-C3EF-48BD-9250-FE10D5C9EE4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97991" y="1733342"/>
                  <a:ext cx="196560" cy="23901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CC1B4519-7C80-4EFB-8024-C2CCDE597574}"/>
              </a:ext>
            </a:extLst>
          </p:cNvPr>
          <p:cNvGrpSpPr/>
          <p:nvPr/>
        </p:nvGrpSpPr>
        <p:grpSpPr>
          <a:xfrm>
            <a:off x="2304871" y="1703807"/>
            <a:ext cx="343080" cy="392400"/>
            <a:chOff x="2304871" y="1703807"/>
            <a:chExt cx="343080" cy="39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39330AE-EBE7-4CB7-B494-7B546B692CED}"/>
                    </a:ext>
                  </a:extLst>
                </p14:cNvPr>
                <p14:cNvContentPartPr/>
                <p14:nvPr/>
              </p14:nvContentPartPr>
              <p14:xfrm>
                <a:off x="2304871" y="1831607"/>
                <a:ext cx="129240" cy="421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39330AE-EBE7-4CB7-B494-7B546B692CE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95871" y="1822529"/>
                  <a:ext cx="146880" cy="599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5076558-F406-4AFE-9188-47101852FCCC}"/>
                    </a:ext>
                  </a:extLst>
                </p14:cNvPr>
                <p14:cNvContentPartPr/>
                <p14:nvPr/>
              </p14:nvContentPartPr>
              <p14:xfrm>
                <a:off x="2326831" y="1911167"/>
                <a:ext cx="165600" cy="489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5076558-F406-4AFE-9188-47101852FC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17831" y="1902167"/>
                  <a:ext cx="1832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01E9955-8260-4940-8027-A85FC85EF3CA}"/>
                    </a:ext>
                  </a:extLst>
                </p14:cNvPr>
                <p14:cNvContentPartPr/>
                <p14:nvPr/>
              </p14:nvContentPartPr>
              <p14:xfrm>
                <a:off x="2423311" y="1703807"/>
                <a:ext cx="224640" cy="3924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01E9955-8260-4940-8027-A85FC85EF3C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14311" y="1694807"/>
                  <a:ext cx="242280" cy="41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59E3FEA5-DADE-4FCC-BE23-7EAC8AD777EC}"/>
              </a:ext>
            </a:extLst>
          </p:cNvPr>
          <p:cNvGrpSpPr/>
          <p:nvPr/>
        </p:nvGrpSpPr>
        <p:grpSpPr>
          <a:xfrm>
            <a:off x="2827231" y="1618487"/>
            <a:ext cx="1670400" cy="353880"/>
            <a:chOff x="2827231" y="1618487"/>
            <a:chExt cx="1670400" cy="35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43B5751-8852-47AA-8688-7A3D58A45349}"/>
                    </a:ext>
                  </a:extLst>
                </p14:cNvPr>
                <p14:cNvContentPartPr/>
                <p14:nvPr/>
              </p14:nvContentPartPr>
              <p14:xfrm>
                <a:off x="2827231" y="1705607"/>
                <a:ext cx="115560" cy="2667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43B5751-8852-47AA-8688-7A3D58A4534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18231" y="1696607"/>
                  <a:ext cx="1332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AB32529-C0DF-4068-A9B4-7BC9FCDFE6E7}"/>
                    </a:ext>
                  </a:extLst>
                </p14:cNvPr>
                <p14:cNvContentPartPr/>
                <p14:nvPr/>
              </p14:nvContentPartPr>
              <p14:xfrm>
                <a:off x="3015871" y="1670327"/>
                <a:ext cx="60840" cy="2746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AB32529-C0DF-4068-A9B4-7BC9FCDFE6E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06924" y="1661327"/>
                  <a:ext cx="78376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4FCFF7DA-942D-455E-AA32-F3D347E348D9}"/>
                    </a:ext>
                  </a:extLst>
                </p14:cNvPr>
                <p14:cNvContentPartPr/>
                <p14:nvPr/>
              </p14:nvContentPartPr>
              <p14:xfrm>
                <a:off x="3236191" y="1690127"/>
                <a:ext cx="15480" cy="2592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4FCFF7DA-942D-455E-AA32-F3D347E348D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27191" y="1681127"/>
                  <a:ext cx="331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FA5F733-2C8F-4190-8F00-F1236DD741F4}"/>
                    </a:ext>
                  </a:extLst>
                </p14:cNvPr>
                <p14:cNvContentPartPr/>
                <p14:nvPr/>
              </p14:nvContentPartPr>
              <p14:xfrm>
                <a:off x="3247351" y="1618487"/>
                <a:ext cx="336960" cy="3441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FA5F733-2C8F-4190-8F00-F1236DD741F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38351" y="1609487"/>
                  <a:ext cx="3546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5F641651-744E-4939-9606-27B2CA7B1B27}"/>
                    </a:ext>
                  </a:extLst>
                </p14:cNvPr>
                <p14:cNvContentPartPr/>
                <p14:nvPr/>
              </p14:nvContentPartPr>
              <p14:xfrm>
                <a:off x="3645871" y="1745207"/>
                <a:ext cx="146880" cy="363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5F641651-744E-4939-9606-27B2CA7B1B2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36871" y="1736207"/>
                  <a:ext cx="1645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19AA99E-ACAC-443E-84E8-7B31306D6FF9}"/>
                    </a:ext>
                  </a:extLst>
                </p14:cNvPr>
                <p14:cNvContentPartPr/>
                <p14:nvPr/>
              </p14:nvContentPartPr>
              <p14:xfrm>
                <a:off x="3695191" y="1673207"/>
                <a:ext cx="399240" cy="2037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19AA99E-ACAC-443E-84E8-7B31306D6FF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86183" y="1664191"/>
                  <a:ext cx="416896" cy="2214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1292A16-4239-4E7A-9B6F-F689C6A4E472}"/>
                    </a:ext>
                  </a:extLst>
                </p14:cNvPr>
                <p14:cNvContentPartPr/>
                <p14:nvPr/>
              </p14:nvContentPartPr>
              <p14:xfrm>
                <a:off x="4163551" y="1768247"/>
                <a:ext cx="12240" cy="306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1292A16-4239-4E7A-9B6F-F689C6A4E47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54551" y="1759247"/>
                  <a:ext cx="298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B8EA8B2-6BD1-4293-ABE9-BC7A519742B0}"/>
                    </a:ext>
                  </a:extLst>
                </p14:cNvPr>
                <p14:cNvContentPartPr/>
                <p14:nvPr/>
              </p14:nvContentPartPr>
              <p14:xfrm>
                <a:off x="4311511" y="1657007"/>
                <a:ext cx="186120" cy="2656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B8EA8B2-6BD1-4293-ABE9-BC7A519742B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02511" y="1648007"/>
                  <a:ext cx="203760" cy="2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9BDD4482-2BC6-4176-A529-C2C30891BC6A}"/>
              </a:ext>
            </a:extLst>
          </p:cNvPr>
          <p:cNvGrpSpPr/>
          <p:nvPr/>
        </p:nvGrpSpPr>
        <p:grpSpPr>
          <a:xfrm>
            <a:off x="2703751" y="2645207"/>
            <a:ext cx="244440" cy="306000"/>
            <a:chOff x="2703751" y="2645207"/>
            <a:chExt cx="244440" cy="30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67FAECA-8B30-4566-973F-D6075F331679}"/>
                    </a:ext>
                  </a:extLst>
                </p14:cNvPr>
                <p14:cNvContentPartPr/>
                <p14:nvPr/>
              </p14:nvContentPartPr>
              <p14:xfrm>
                <a:off x="2705551" y="2645207"/>
                <a:ext cx="20880" cy="3060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67FAECA-8B30-4566-973F-D6075F33167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96551" y="2636207"/>
                  <a:ext cx="385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2AD79AA-5A5B-4EEB-87C3-B440CA5441E9}"/>
                    </a:ext>
                  </a:extLst>
                </p14:cNvPr>
                <p14:cNvContentPartPr/>
                <p14:nvPr/>
              </p14:nvContentPartPr>
              <p14:xfrm>
                <a:off x="2703751" y="2740967"/>
                <a:ext cx="244440" cy="1929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2AD79AA-5A5B-4EEB-87C3-B440CA5441E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94764" y="2731967"/>
                  <a:ext cx="262054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61978900-CBB6-4912-A377-8586F9375340}"/>
              </a:ext>
            </a:extLst>
          </p:cNvPr>
          <p:cNvGrpSpPr/>
          <p:nvPr/>
        </p:nvGrpSpPr>
        <p:grpSpPr>
          <a:xfrm>
            <a:off x="4470631" y="2578247"/>
            <a:ext cx="338760" cy="328320"/>
            <a:chOff x="4470631" y="2578247"/>
            <a:chExt cx="338760" cy="32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4D01440-A131-48AC-AAFD-2646077A2067}"/>
                    </a:ext>
                  </a:extLst>
                </p14:cNvPr>
                <p14:cNvContentPartPr/>
                <p14:nvPr/>
              </p14:nvContentPartPr>
              <p14:xfrm>
                <a:off x="4470631" y="2582567"/>
                <a:ext cx="338760" cy="151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4D01440-A131-48AC-AAFD-2646077A206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61631" y="2573776"/>
                  <a:ext cx="356400" cy="32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ABA7D10-2878-4216-B7DA-F5E5304FB15E}"/>
                    </a:ext>
                  </a:extLst>
                </p14:cNvPr>
                <p14:cNvContentPartPr/>
                <p14:nvPr/>
              </p14:nvContentPartPr>
              <p14:xfrm>
                <a:off x="4692031" y="2578247"/>
                <a:ext cx="45720" cy="3283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ABA7D10-2878-4216-B7DA-F5E5304FB15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83031" y="2569247"/>
                  <a:ext cx="63360" cy="34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A0F7CE08-065E-4FD3-A7C3-C4A605638470}"/>
              </a:ext>
            </a:extLst>
          </p:cNvPr>
          <p:cNvGrpSpPr/>
          <p:nvPr/>
        </p:nvGrpSpPr>
        <p:grpSpPr>
          <a:xfrm>
            <a:off x="324871" y="4254047"/>
            <a:ext cx="950040" cy="403560"/>
            <a:chOff x="324871" y="4254047"/>
            <a:chExt cx="950040" cy="40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5F78006E-B724-4BDD-9102-97E3CFFE3000}"/>
                    </a:ext>
                  </a:extLst>
                </p14:cNvPr>
                <p14:cNvContentPartPr/>
                <p14:nvPr/>
              </p14:nvContentPartPr>
              <p14:xfrm>
                <a:off x="324871" y="4254047"/>
                <a:ext cx="42840" cy="2610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5F78006E-B724-4BDD-9102-97E3CFFE300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5795" y="4245047"/>
                  <a:ext cx="60629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CEC9CB94-79E1-4DC2-9607-559C2C75C283}"/>
                    </a:ext>
                  </a:extLst>
                </p14:cNvPr>
                <p14:cNvContentPartPr/>
                <p14:nvPr/>
              </p14:nvContentPartPr>
              <p14:xfrm>
                <a:off x="359071" y="4443767"/>
                <a:ext cx="111960" cy="1342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CEC9CB94-79E1-4DC2-9607-559C2C75C28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0071" y="4434767"/>
                  <a:ext cx="1296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881D688-2F6E-4965-88A7-C3B29BDC436C}"/>
                    </a:ext>
                  </a:extLst>
                </p14:cNvPr>
                <p14:cNvContentPartPr/>
                <p14:nvPr/>
              </p14:nvContentPartPr>
              <p14:xfrm>
                <a:off x="568231" y="4461767"/>
                <a:ext cx="36000" cy="1015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881D688-2F6E-4965-88A7-C3B29BDC436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9140" y="4452767"/>
                  <a:ext cx="53818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C13FE2B-DEE9-4705-BD15-2E892C2288FF}"/>
                    </a:ext>
                  </a:extLst>
                </p14:cNvPr>
                <p14:cNvContentPartPr/>
                <p14:nvPr/>
              </p14:nvContentPartPr>
              <p14:xfrm>
                <a:off x="552751" y="4295087"/>
                <a:ext cx="10800" cy="284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C13FE2B-DEE9-4705-BD15-2E892C2288F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3751" y="4286087"/>
                  <a:ext cx="284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129A3D3E-199D-43D5-ABE6-B86FF746EF63}"/>
                    </a:ext>
                  </a:extLst>
                </p14:cNvPr>
                <p14:cNvContentPartPr/>
                <p14:nvPr/>
              </p14:nvContentPartPr>
              <p14:xfrm>
                <a:off x="654271" y="4422167"/>
                <a:ext cx="139680" cy="1785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129A3D3E-199D-43D5-ABE6-B86FF746EF6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5294" y="4413167"/>
                  <a:ext cx="157275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A2EB31E0-34CC-48A3-B41E-712F2E74AAC1}"/>
                    </a:ext>
                  </a:extLst>
                </p14:cNvPr>
                <p14:cNvContentPartPr/>
                <p14:nvPr/>
              </p14:nvContentPartPr>
              <p14:xfrm>
                <a:off x="899791" y="4453487"/>
                <a:ext cx="104760" cy="2041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A2EB31E0-34CC-48A3-B41E-712F2E74AAC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0791" y="4444487"/>
                  <a:ext cx="1224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0D90DF0C-AA25-43AE-9B60-427C14B296DA}"/>
                    </a:ext>
                  </a:extLst>
                </p14:cNvPr>
                <p14:cNvContentPartPr/>
                <p14:nvPr/>
              </p14:nvContentPartPr>
              <p14:xfrm>
                <a:off x="1119031" y="4397687"/>
                <a:ext cx="155880" cy="889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0D90DF0C-AA25-43AE-9B60-427C14B296D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10031" y="4388687"/>
                  <a:ext cx="17352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0AA6B97A-A96E-4C23-9EC4-3BF0C1D91A2E}"/>
              </a:ext>
            </a:extLst>
          </p:cNvPr>
          <p:cNvGrpSpPr/>
          <p:nvPr/>
        </p:nvGrpSpPr>
        <p:grpSpPr>
          <a:xfrm>
            <a:off x="1458871" y="4128767"/>
            <a:ext cx="406080" cy="371160"/>
            <a:chOff x="1458871" y="4128767"/>
            <a:chExt cx="406080" cy="3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42FCB7DB-863C-4C62-8353-1E19170A9BCA}"/>
                    </a:ext>
                  </a:extLst>
                </p14:cNvPr>
                <p14:cNvContentPartPr/>
                <p14:nvPr/>
              </p14:nvContentPartPr>
              <p14:xfrm>
                <a:off x="1458871" y="4255127"/>
                <a:ext cx="128880" cy="2178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42FCB7DB-863C-4C62-8353-1E19170A9BC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49871" y="4246127"/>
                  <a:ext cx="1465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02D053D2-BE03-4F4D-AE40-B1D7C69561C1}"/>
                    </a:ext>
                  </a:extLst>
                </p14:cNvPr>
                <p14:cNvContentPartPr/>
                <p14:nvPr/>
              </p14:nvContentPartPr>
              <p14:xfrm>
                <a:off x="1673071" y="4280327"/>
                <a:ext cx="15120" cy="122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02D053D2-BE03-4F4D-AE40-B1D7C69561C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664071" y="4271327"/>
                  <a:ext cx="327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95EEA09F-BAD9-4809-9A6F-518E7B864075}"/>
                    </a:ext>
                  </a:extLst>
                </p14:cNvPr>
                <p14:cNvContentPartPr/>
                <p14:nvPr/>
              </p14:nvContentPartPr>
              <p14:xfrm>
                <a:off x="1813111" y="4128767"/>
                <a:ext cx="51840" cy="2440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95EEA09F-BAD9-4809-9A6F-518E7B8640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804048" y="4119767"/>
                  <a:ext cx="69603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E88E7D9D-7543-482E-93D1-C60E4D29C289}"/>
                    </a:ext>
                  </a:extLst>
                </p14:cNvPr>
                <p14:cNvContentPartPr/>
                <p14:nvPr/>
              </p14:nvContentPartPr>
              <p14:xfrm>
                <a:off x="1797991" y="4175927"/>
                <a:ext cx="42840" cy="3240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E88E7D9D-7543-482E-93D1-C60E4D29C28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88991" y="4166917"/>
                  <a:ext cx="60480" cy="3416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67E17BA-9F7E-4CA9-AB91-3A067957C7E7}"/>
              </a:ext>
            </a:extLst>
          </p:cNvPr>
          <p:cNvGrpSpPr/>
          <p:nvPr/>
        </p:nvGrpSpPr>
        <p:grpSpPr>
          <a:xfrm>
            <a:off x="2713831" y="3269807"/>
            <a:ext cx="626760" cy="244080"/>
            <a:chOff x="2713831" y="3269807"/>
            <a:chExt cx="626760" cy="24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52564446-5199-4068-9E3A-A2C0C126E83C}"/>
                    </a:ext>
                  </a:extLst>
                </p14:cNvPr>
                <p14:cNvContentPartPr/>
                <p14:nvPr/>
              </p14:nvContentPartPr>
              <p14:xfrm>
                <a:off x="2713831" y="3308687"/>
                <a:ext cx="162360" cy="2052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52564446-5199-4068-9E3A-A2C0C126E83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04811" y="3299687"/>
                  <a:ext cx="180039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62C51273-7A57-4BAC-A695-4426219FF3C9}"/>
                    </a:ext>
                  </a:extLst>
                </p14:cNvPr>
                <p14:cNvContentPartPr/>
                <p14:nvPr/>
              </p14:nvContentPartPr>
              <p14:xfrm>
                <a:off x="2970871" y="3384287"/>
                <a:ext cx="36720" cy="273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62C51273-7A57-4BAC-A695-4426219FF3C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61871" y="3375287"/>
                  <a:ext cx="543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859297B3-A588-426A-A4DD-CEDB7C6FEB68}"/>
                    </a:ext>
                  </a:extLst>
                </p14:cNvPr>
                <p14:cNvContentPartPr/>
                <p14:nvPr/>
              </p14:nvContentPartPr>
              <p14:xfrm>
                <a:off x="3127471" y="3269807"/>
                <a:ext cx="213120" cy="1922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859297B3-A588-426A-A4DD-CEDB7C6FEB6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18456" y="3260807"/>
                  <a:ext cx="23079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FA96EFB5-889F-4489-97F2-A7980D44F3CB}"/>
                  </a:ext>
                </a:extLst>
              </p14:cNvPr>
              <p14:cNvContentPartPr/>
              <p14:nvPr/>
            </p14:nvContentPartPr>
            <p14:xfrm>
              <a:off x="2648311" y="4182047"/>
              <a:ext cx="129960" cy="23004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FA96EFB5-889F-4489-97F2-A7980D44F3C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639286" y="4173061"/>
                <a:ext cx="147649" cy="247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518DF3C4-75E7-4DD6-AE29-D24E1B6735BE}"/>
                  </a:ext>
                </a:extLst>
              </p14:cNvPr>
              <p14:cNvContentPartPr/>
              <p14:nvPr/>
            </p14:nvContentPartPr>
            <p14:xfrm>
              <a:off x="3048991" y="4206527"/>
              <a:ext cx="28800" cy="2952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518DF3C4-75E7-4DD6-AE29-D24E1B6735B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039991" y="4197527"/>
                <a:ext cx="464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EA4A60DB-5CF9-4E2F-B943-E399CC32740D}"/>
                  </a:ext>
                </a:extLst>
              </p14:cNvPr>
              <p14:cNvContentPartPr/>
              <p14:nvPr/>
            </p14:nvContentPartPr>
            <p14:xfrm>
              <a:off x="3334471" y="4024367"/>
              <a:ext cx="38160" cy="33192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EA4A60DB-5CF9-4E2F-B943-E399CC32740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325385" y="4015367"/>
                <a:ext cx="55968" cy="34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4" name="Group 313">
            <a:extLst>
              <a:ext uri="{FF2B5EF4-FFF2-40B4-BE49-F238E27FC236}">
                <a16:creationId xmlns:a16="http://schemas.microsoft.com/office/drawing/2014/main" id="{001158D0-8BE6-461A-9AAE-F90780B6B4F7}"/>
              </a:ext>
            </a:extLst>
          </p:cNvPr>
          <p:cNvGrpSpPr/>
          <p:nvPr/>
        </p:nvGrpSpPr>
        <p:grpSpPr>
          <a:xfrm>
            <a:off x="4571791" y="3097007"/>
            <a:ext cx="830160" cy="1234080"/>
            <a:chOff x="4571791" y="3097007"/>
            <a:chExt cx="830160" cy="123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7FE8133-0757-435E-8424-257F5344F8A4}"/>
                    </a:ext>
                  </a:extLst>
                </p14:cNvPr>
                <p14:cNvContentPartPr/>
                <p14:nvPr/>
              </p14:nvContentPartPr>
              <p14:xfrm>
                <a:off x="4571791" y="3246047"/>
                <a:ext cx="136440" cy="16488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7FE8133-0757-435E-8424-257F5344F8A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62767" y="3237047"/>
                  <a:ext cx="154127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20B290E9-5E92-460F-803D-C64177465E8C}"/>
                    </a:ext>
                  </a:extLst>
                </p14:cNvPr>
                <p14:cNvContentPartPr/>
                <p14:nvPr/>
              </p14:nvContentPartPr>
              <p14:xfrm>
                <a:off x="4823791" y="3320207"/>
                <a:ext cx="7920" cy="208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20B290E9-5E92-460F-803D-C64177465E8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14791" y="3311360"/>
                  <a:ext cx="25560" cy="38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74BF0E56-DEE4-4470-94CE-052B10CCBF64}"/>
                    </a:ext>
                  </a:extLst>
                </p14:cNvPr>
                <p14:cNvContentPartPr/>
                <p14:nvPr/>
              </p14:nvContentPartPr>
              <p14:xfrm>
                <a:off x="4997311" y="3097007"/>
                <a:ext cx="118800" cy="2307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74BF0E56-DEE4-4470-94CE-052B10CCBF6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88284" y="3088007"/>
                  <a:ext cx="136494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1BC37023-C6DC-4DBB-B420-E7C02854A418}"/>
                    </a:ext>
                  </a:extLst>
                </p14:cNvPr>
                <p14:cNvContentPartPr/>
                <p14:nvPr/>
              </p14:nvContentPartPr>
              <p14:xfrm>
                <a:off x="4692391" y="4036247"/>
                <a:ext cx="145080" cy="2199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1BC37023-C6DC-4DBB-B420-E7C02854A41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683391" y="4027247"/>
                  <a:ext cx="1627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3D1B8AB1-CB5C-454C-8420-F34E26B0150C}"/>
                    </a:ext>
                  </a:extLst>
                </p14:cNvPr>
                <p14:cNvContentPartPr/>
                <p14:nvPr/>
              </p14:nvContentPartPr>
              <p14:xfrm>
                <a:off x="5058151" y="4178447"/>
                <a:ext cx="36720" cy="1836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3D1B8AB1-CB5C-454C-8420-F34E26B0150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049151" y="4169447"/>
                  <a:ext cx="54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D87B13A6-1821-47B2-B0D1-C070C440FC18}"/>
                    </a:ext>
                  </a:extLst>
                </p14:cNvPr>
                <p14:cNvContentPartPr/>
                <p14:nvPr/>
              </p14:nvContentPartPr>
              <p14:xfrm>
                <a:off x="5272711" y="3941927"/>
                <a:ext cx="129240" cy="3891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D87B13A6-1821-47B2-B0D1-C070C440FC1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63711" y="3932927"/>
                  <a:ext cx="146880" cy="40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7B5376B1-47A4-4E1F-B05D-A2870DB00239}"/>
                  </a:ext>
                </a:extLst>
              </p14:cNvPr>
              <p14:cNvContentPartPr/>
              <p14:nvPr/>
            </p14:nvContentPartPr>
            <p14:xfrm>
              <a:off x="3110556" y="6388286"/>
              <a:ext cx="13680" cy="792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7B5376B1-47A4-4E1F-B05D-A2870DB0023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101556" y="6379677"/>
                <a:ext cx="31320" cy="24793"/>
              </a:xfrm>
              <a:prstGeom prst="rect">
                <a:avLst/>
              </a:prstGeom>
            </p:spPr>
          </p:pic>
        </mc:Fallback>
      </mc:AlternateContent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3F316EA-225C-449F-AE8D-AD9A64ABFEF2}"/>
              </a:ext>
            </a:extLst>
          </p:cNvPr>
          <p:cNvGrpSpPr/>
          <p:nvPr/>
        </p:nvGrpSpPr>
        <p:grpSpPr>
          <a:xfrm>
            <a:off x="364471" y="5098967"/>
            <a:ext cx="376200" cy="348480"/>
            <a:chOff x="364471" y="5098967"/>
            <a:chExt cx="376200" cy="34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1AD12DC-231B-44CB-8D38-2ADAAD8E90CC}"/>
                    </a:ext>
                  </a:extLst>
                </p14:cNvPr>
                <p14:cNvContentPartPr/>
                <p14:nvPr/>
              </p14:nvContentPartPr>
              <p14:xfrm>
                <a:off x="364471" y="5098967"/>
                <a:ext cx="243000" cy="341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1AD12DC-231B-44CB-8D38-2ADAAD8E90C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5831" y="5090327"/>
                  <a:ext cx="2606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3D70C3C-225D-4473-8DEF-07E38E023A54}"/>
                    </a:ext>
                  </a:extLst>
                </p14:cNvPr>
                <p14:cNvContentPartPr/>
                <p14:nvPr/>
              </p14:nvContentPartPr>
              <p14:xfrm>
                <a:off x="561391" y="5253767"/>
                <a:ext cx="72360" cy="22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3D70C3C-225D-4473-8DEF-07E38E023A5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52391" y="5245127"/>
                  <a:ext cx="90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E81CA0D-F538-4E3A-BB09-A5F486416EBD}"/>
                    </a:ext>
                  </a:extLst>
                </p14:cNvPr>
                <p14:cNvContentPartPr/>
                <p14:nvPr/>
              </p14:nvContentPartPr>
              <p14:xfrm>
                <a:off x="670831" y="5248367"/>
                <a:ext cx="69840" cy="1990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E81CA0D-F538-4E3A-BB09-A5F486416EB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1831" y="5239367"/>
                  <a:ext cx="8748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672FA4AE-2589-4EE3-B3C3-1A6E74906949}"/>
              </a:ext>
            </a:extLst>
          </p:cNvPr>
          <p:cNvGrpSpPr/>
          <p:nvPr/>
        </p:nvGrpSpPr>
        <p:grpSpPr>
          <a:xfrm>
            <a:off x="1154671" y="5104007"/>
            <a:ext cx="1554480" cy="375840"/>
            <a:chOff x="1154671" y="5104007"/>
            <a:chExt cx="1554480" cy="37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0C73C0A-55AF-45F1-8457-F835A2D53880}"/>
                    </a:ext>
                  </a:extLst>
                </p14:cNvPr>
                <p14:cNvContentPartPr/>
                <p14:nvPr/>
              </p14:nvContentPartPr>
              <p14:xfrm>
                <a:off x="1154671" y="5224607"/>
                <a:ext cx="390240" cy="2552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0C73C0A-55AF-45F1-8457-F835A2D5388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46031" y="5215967"/>
                  <a:ext cx="4078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CAF8AE0-7C67-4EC8-AD18-3D12A12A67C2}"/>
                    </a:ext>
                  </a:extLst>
                </p14:cNvPr>
                <p14:cNvContentPartPr/>
                <p14:nvPr/>
              </p14:nvContentPartPr>
              <p14:xfrm>
                <a:off x="1630951" y="5118407"/>
                <a:ext cx="170640" cy="2552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CAF8AE0-7C67-4EC8-AD18-3D12A12A67C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22311" y="5109767"/>
                  <a:ext cx="1882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A181B2F-3347-4447-B6E1-DEB9717551BD}"/>
                    </a:ext>
                  </a:extLst>
                </p14:cNvPr>
                <p14:cNvContentPartPr/>
                <p14:nvPr/>
              </p14:nvContentPartPr>
              <p14:xfrm>
                <a:off x="1880431" y="5104007"/>
                <a:ext cx="828720" cy="2088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A181B2F-3347-4447-B6E1-DEB9717551B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71431" y="5095007"/>
                  <a:ext cx="84636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A4690225-6A2E-44FB-8A05-D583FCFC5471}"/>
              </a:ext>
            </a:extLst>
          </p:cNvPr>
          <p:cNvGrpSpPr/>
          <p:nvPr/>
        </p:nvGrpSpPr>
        <p:grpSpPr>
          <a:xfrm>
            <a:off x="3353551" y="4947767"/>
            <a:ext cx="1132920" cy="427320"/>
            <a:chOff x="3353551" y="4947767"/>
            <a:chExt cx="1132920" cy="42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D1FAD00-397B-4329-8EFA-050274E344EE}"/>
                    </a:ext>
                  </a:extLst>
                </p14:cNvPr>
                <p14:cNvContentPartPr/>
                <p14:nvPr/>
              </p14:nvContentPartPr>
              <p14:xfrm>
                <a:off x="3353551" y="5034167"/>
                <a:ext cx="130320" cy="3409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D1FAD00-397B-4329-8EFA-050274E344E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344551" y="5025167"/>
                  <a:ext cx="1479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EA1A583-7F20-4C59-82F4-CF60C7F7226B}"/>
                    </a:ext>
                  </a:extLst>
                </p14:cNvPr>
                <p14:cNvContentPartPr/>
                <p14:nvPr/>
              </p14:nvContentPartPr>
              <p14:xfrm>
                <a:off x="3645511" y="4947767"/>
                <a:ext cx="156600" cy="3290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EA1A583-7F20-4C59-82F4-CF60C7F7226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636511" y="4938767"/>
                  <a:ext cx="1742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1E6702A-C55F-4D76-84DE-8D014A99F12C}"/>
                    </a:ext>
                  </a:extLst>
                </p14:cNvPr>
                <p14:cNvContentPartPr/>
                <p14:nvPr/>
              </p14:nvContentPartPr>
              <p14:xfrm>
                <a:off x="3897151" y="4985927"/>
                <a:ext cx="20520" cy="3038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1E6702A-C55F-4D76-84DE-8D014A99F12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88151" y="4976927"/>
                  <a:ext cx="381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E775FB4-41F4-493D-8623-63296EB74597}"/>
                    </a:ext>
                  </a:extLst>
                </p14:cNvPr>
                <p14:cNvContentPartPr/>
                <p14:nvPr/>
              </p14:nvContentPartPr>
              <p14:xfrm>
                <a:off x="3941071" y="5136047"/>
                <a:ext cx="208080" cy="1612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E775FB4-41F4-493D-8623-63296EB7459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32071" y="5127047"/>
                  <a:ext cx="2257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4810C2B-D2D7-4DA0-9DD4-C946F519C131}"/>
                    </a:ext>
                  </a:extLst>
                </p14:cNvPr>
                <p14:cNvContentPartPr/>
                <p14:nvPr/>
              </p14:nvContentPartPr>
              <p14:xfrm>
                <a:off x="4139071" y="4990247"/>
                <a:ext cx="4680" cy="270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4810C2B-D2D7-4DA0-9DD4-C946F519C13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30431" y="4981247"/>
                  <a:ext cx="223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E77001E-A74B-49C5-A409-831D28270818}"/>
                    </a:ext>
                  </a:extLst>
                </p14:cNvPr>
                <p14:cNvContentPartPr/>
                <p14:nvPr/>
              </p14:nvContentPartPr>
              <p14:xfrm>
                <a:off x="4240591" y="5111567"/>
                <a:ext cx="245880" cy="1980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E77001E-A74B-49C5-A409-831D2827081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231591" y="5102567"/>
                  <a:ext cx="26352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EB7688A3-E704-4EFE-A98E-AEC4777B5E9F}"/>
              </a:ext>
            </a:extLst>
          </p:cNvPr>
          <p:cNvGrpSpPr/>
          <p:nvPr/>
        </p:nvGrpSpPr>
        <p:grpSpPr>
          <a:xfrm>
            <a:off x="4803631" y="4763807"/>
            <a:ext cx="1229760" cy="465120"/>
            <a:chOff x="4803631" y="4763807"/>
            <a:chExt cx="1229760" cy="46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EDF5596-6CE8-485A-9FD4-8C0A9A9684B9}"/>
                    </a:ext>
                  </a:extLst>
                </p14:cNvPr>
                <p14:cNvContentPartPr/>
                <p14:nvPr/>
              </p14:nvContentPartPr>
              <p14:xfrm>
                <a:off x="4860871" y="5106887"/>
                <a:ext cx="72360" cy="86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EDF5596-6CE8-485A-9FD4-8C0A9A9684B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851871" y="5097887"/>
                  <a:ext cx="90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465CE94-FEA7-46ED-9398-B1C2C2C67CC6}"/>
                    </a:ext>
                  </a:extLst>
                </p14:cNvPr>
                <p14:cNvContentPartPr/>
                <p14:nvPr/>
              </p14:nvContentPartPr>
              <p14:xfrm>
                <a:off x="4803631" y="5200127"/>
                <a:ext cx="96840" cy="288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465CE94-FEA7-46ED-9398-B1C2C2C67CC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794631" y="5191487"/>
                  <a:ext cx="114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8D0AAFF-D3E2-4381-B0A1-D94EEA418E74}"/>
                    </a:ext>
                  </a:extLst>
                </p14:cNvPr>
                <p14:cNvContentPartPr/>
                <p14:nvPr/>
              </p14:nvContentPartPr>
              <p14:xfrm>
                <a:off x="5020711" y="5020847"/>
                <a:ext cx="273960" cy="1587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8D0AAFF-D3E2-4381-B0A1-D94EEA418E7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011711" y="5011847"/>
                  <a:ext cx="2916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6CE7AE8-5C78-4678-9242-4B412CA12227}"/>
                    </a:ext>
                  </a:extLst>
                </p14:cNvPr>
                <p14:cNvContentPartPr/>
                <p14:nvPr/>
              </p14:nvContentPartPr>
              <p14:xfrm>
                <a:off x="5428951" y="4893407"/>
                <a:ext cx="158040" cy="1911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6CE7AE8-5C78-4678-9242-4B412CA1222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419951" y="4884767"/>
                  <a:ext cx="175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9099313-B368-4E29-9B82-E67B40D28EA7}"/>
                    </a:ext>
                  </a:extLst>
                </p14:cNvPr>
                <p14:cNvContentPartPr/>
                <p14:nvPr/>
              </p14:nvContentPartPr>
              <p14:xfrm>
                <a:off x="5672311" y="4763807"/>
                <a:ext cx="361080" cy="3178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9099313-B368-4E29-9B82-E67B40D28EA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663671" y="4755167"/>
                  <a:ext cx="3787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593AAB0-4491-4C62-A9FC-D1B447F1E056}"/>
                    </a:ext>
                  </a:extLst>
                </p14:cNvPr>
                <p14:cNvContentPartPr/>
                <p14:nvPr/>
              </p14:nvContentPartPr>
              <p14:xfrm>
                <a:off x="5890831" y="5033447"/>
                <a:ext cx="56160" cy="226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593AAB0-4491-4C62-A9FC-D1B447F1E05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881831" y="5024447"/>
                  <a:ext cx="7380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0CF934DF-40BB-48E5-8163-A1BFFB81B2F2}"/>
              </a:ext>
            </a:extLst>
          </p:cNvPr>
          <p:cNvGrpSpPr/>
          <p:nvPr/>
        </p:nvGrpSpPr>
        <p:grpSpPr>
          <a:xfrm>
            <a:off x="6285751" y="4767407"/>
            <a:ext cx="649440" cy="240840"/>
            <a:chOff x="6285751" y="4767407"/>
            <a:chExt cx="649440" cy="24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8411C92-0250-4739-9866-048C01D3FA81}"/>
                    </a:ext>
                  </a:extLst>
                </p14:cNvPr>
                <p14:cNvContentPartPr/>
                <p14:nvPr/>
              </p14:nvContentPartPr>
              <p14:xfrm>
                <a:off x="6285751" y="4790447"/>
                <a:ext cx="158760" cy="2178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8411C92-0250-4739-9866-048C01D3FA8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76751" y="4781447"/>
                  <a:ext cx="1764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6EFFA29-0D8D-4FFD-85D4-5206D729FBF3}"/>
                    </a:ext>
                  </a:extLst>
                </p14:cNvPr>
                <p14:cNvContentPartPr/>
                <p14:nvPr/>
              </p14:nvContentPartPr>
              <p14:xfrm>
                <a:off x="6576271" y="4877567"/>
                <a:ext cx="48600" cy="205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6EFFA29-0D8D-4FFD-85D4-5206D729FBF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67271" y="4868927"/>
                  <a:ext cx="662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6E5A4FB-0B0C-442B-801A-8230665677D8}"/>
                    </a:ext>
                  </a:extLst>
                </p14:cNvPr>
                <p14:cNvContentPartPr/>
                <p14:nvPr/>
              </p14:nvContentPartPr>
              <p14:xfrm>
                <a:off x="6687871" y="4767407"/>
                <a:ext cx="247320" cy="2322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6E5A4FB-0B0C-442B-801A-8230665677D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678871" y="4758767"/>
                  <a:ext cx="264960" cy="24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E6C30D5A-25A4-44A9-8BA8-BC94DF305F14}"/>
              </a:ext>
            </a:extLst>
          </p:cNvPr>
          <p:cNvGrpSpPr/>
          <p:nvPr/>
        </p:nvGrpSpPr>
        <p:grpSpPr>
          <a:xfrm>
            <a:off x="2785471" y="5620967"/>
            <a:ext cx="1937880" cy="555120"/>
            <a:chOff x="2785471" y="5620967"/>
            <a:chExt cx="1937880" cy="55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F536401-3778-4B08-94C3-8C5EBC56954F}"/>
                    </a:ext>
                  </a:extLst>
                </p14:cNvPr>
                <p14:cNvContentPartPr/>
                <p14:nvPr/>
              </p14:nvContentPartPr>
              <p14:xfrm>
                <a:off x="2785471" y="5988167"/>
                <a:ext cx="156960" cy="554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F536401-3778-4B08-94C3-8C5EBC56954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76831" y="5979167"/>
                  <a:ext cx="1746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8EB7BB6-DAC6-4EFB-9872-CCBBD8279F1B}"/>
                    </a:ext>
                  </a:extLst>
                </p14:cNvPr>
                <p14:cNvContentPartPr/>
                <p14:nvPr/>
              </p14:nvContentPartPr>
              <p14:xfrm>
                <a:off x="2896351" y="6096887"/>
                <a:ext cx="134280" cy="792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8EB7BB6-DAC6-4EFB-9872-CCBBD8279F1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887351" y="6087887"/>
                  <a:ext cx="1519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F9101CD-B51E-4E11-874A-B12CFCCEA570}"/>
                    </a:ext>
                  </a:extLst>
                </p14:cNvPr>
                <p14:cNvContentPartPr/>
                <p14:nvPr/>
              </p14:nvContentPartPr>
              <p14:xfrm>
                <a:off x="2969071" y="5765327"/>
                <a:ext cx="639360" cy="3178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F9101CD-B51E-4E11-874A-B12CFCCEA57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960431" y="5756687"/>
                  <a:ext cx="6570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E1CD58C-BB04-4B7D-8FB1-207B22502182}"/>
                    </a:ext>
                  </a:extLst>
                </p14:cNvPr>
                <p14:cNvContentPartPr/>
                <p14:nvPr/>
              </p14:nvContentPartPr>
              <p14:xfrm>
                <a:off x="3556591" y="5620967"/>
                <a:ext cx="381240" cy="3074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E1CD58C-BB04-4B7D-8FB1-207B2250218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547591" y="5611967"/>
                  <a:ext cx="3988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F8BC2AF-D5D4-4D83-A205-FADCBD375AF9}"/>
                    </a:ext>
                  </a:extLst>
                </p14:cNvPr>
                <p14:cNvContentPartPr/>
                <p14:nvPr/>
              </p14:nvContentPartPr>
              <p14:xfrm>
                <a:off x="4102351" y="5674967"/>
                <a:ext cx="22680" cy="2246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F8BC2AF-D5D4-4D83-A205-FADCBD375AF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093351" y="5666327"/>
                  <a:ext cx="403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DE0235F-4E1C-4CC9-B1AB-9816CD0AAFDD}"/>
                    </a:ext>
                  </a:extLst>
                </p14:cNvPr>
                <p14:cNvContentPartPr/>
                <p14:nvPr/>
              </p14:nvContentPartPr>
              <p14:xfrm>
                <a:off x="4145911" y="5668487"/>
                <a:ext cx="214200" cy="2916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DE0235F-4E1C-4CC9-B1AB-9816CD0AAFD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136911" y="5659487"/>
                  <a:ext cx="2318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D317B66-A82E-4256-B151-2D1239DDEE1A}"/>
                    </a:ext>
                  </a:extLst>
                </p14:cNvPr>
                <p14:cNvContentPartPr/>
                <p14:nvPr/>
              </p14:nvContentPartPr>
              <p14:xfrm>
                <a:off x="4427071" y="5784407"/>
                <a:ext cx="118800" cy="1422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D317B66-A82E-4256-B151-2D1239DDEE1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418071" y="5775767"/>
                  <a:ext cx="136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C8A6A19-FB1C-4796-A375-6EAE41284144}"/>
                    </a:ext>
                  </a:extLst>
                </p14:cNvPr>
                <p14:cNvContentPartPr/>
                <p14:nvPr/>
              </p14:nvContentPartPr>
              <p14:xfrm>
                <a:off x="4642351" y="5738687"/>
                <a:ext cx="81000" cy="2077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C8A6A19-FB1C-4796-A375-6EAE4128414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633351" y="5729687"/>
                  <a:ext cx="9864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D06A574-B43D-4A67-A612-920B8FC7EB0A}"/>
              </a:ext>
            </a:extLst>
          </p:cNvPr>
          <p:cNvGrpSpPr/>
          <p:nvPr/>
        </p:nvGrpSpPr>
        <p:grpSpPr>
          <a:xfrm>
            <a:off x="4983631" y="5434487"/>
            <a:ext cx="1045440" cy="389160"/>
            <a:chOff x="4983631" y="5434487"/>
            <a:chExt cx="1045440" cy="38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9EDCA57-A03B-492B-891F-E8A90897CA08}"/>
                    </a:ext>
                  </a:extLst>
                </p14:cNvPr>
                <p14:cNvContentPartPr/>
                <p14:nvPr/>
              </p14:nvContentPartPr>
              <p14:xfrm>
                <a:off x="4983631" y="5660567"/>
                <a:ext cx="96120" cy="1630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9EDCA57-A03B-492B-891F-E8A90897CA0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974631" y="5651927"/>
                  <a:ext cx="1137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4771528-295F-4CDA-A2A0-812E3BB885F2}"/>
                    </a:ext>
                  </a:extLst>
                </p14:cNvPr>
                <p14:cNvContentPartPr/>
                <p14:nvPr/>
              </p14:nvContentPartPr>
              <p14:xfrm>
                <a:off x="5223031" y="5583887"/>
                <a:ext cx="174600" cy="2214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4771528-295F-4CDA-A2A0-812E3BB885F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214031" y="5575247"/>
                  <a:ext cx="1922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B6EF0F6-8E3B-4160-99D6-E64E2D2B7BAA}"/>
                    </a:ext>
                  </a:extLst>
                </p14:cNvPr>
                <p14:cNvContentPartPr/>
                <p14:nvPr/>
              </p14:nvContentPartPr>
              <p14:xfrm>
                <a:off x="5504911" y="5523767"/>
                <a:ext cx="130320" cy="1868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B6EF0F6-8E3B-4160-99D6-E64E2D2B7BA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96271" y="5515127"/>
                  <a:ext cx="1479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AAE6937-3CA2-4920-913A-A5B5B33FBD1C}"/>
                    </a:ext>
                  </a:extLst>
                </p14:cNvPr>
                <p14:cNvContentPartPr/>
                <p14:nvPr/>
              </p14:nvContentPartPr>
              <p14:xfrm>
                <a:off x="5747191" y="5434487"/>
                <a:ext cx="111600" cy="3016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AAE6937-3CA2-4920-913A-A5B5B33FBD1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738191" y="5425847"/>
                  <a:ext cx="1292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146AD65-A1E0-46EB-AAD8-9BC5859860B5}"/>
                    </a:ext>
                  </a:extLst>
                </p14:cNvPr>
                <p14:cNvContentPartPr/>
                <p14:nvPr/>
              </p14:nvContentPartPr>
              <p14:xfrm>
                <a:off x="5919271" y="5579927"/>
                <a:ext cx="109800" cy="1162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146AD65-A1E0-46EB-AAD8-9BC5859860B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910631" y="5570927"/>
                  <a:ext cx="12744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CDAF8EAF-E73B-4D15-B337-8B0A75B42EE8}"/>
              </a:ext>
            </a:extLst>
          </p:cNvPr>
          <p:cNvGrpSpPr/>
          <p:nvPr/>
        </p:nvGrpSpPr>
        <p:grpSpPr>
          <a:xfrm>
            <a:off x="6251191" y="5368247"/>
            <a:ext cx="687600" cy="309240"/>
            <a:chOff x="6251191" y="5368247"/>
            <a:chExt cx="687600" cy="30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BF14B84-3BD0-4C71-8208-FB0394A7803A}"/>
                    </a:ext>
                  </a:extLst>
                </p14:cNvPr>
                <p14:cNvContentPartPr/>
                <p14:nvPr/>
              </p14:nvContentPartPr>
              <p14:xfrm>
                <a:off x="6251191" y="5471567"/>
                <a:ext cx="324720" cy="2059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BF14B84-3BD0-4C71-8208-FB0394A7803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242191" y="5462927"/>
                  <a:ext cx="3423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532D2E6-91E6-4173-AEE1-843B591D3CBE}"/>
                    </a:ext>
                  </a:extLst>
                </p14:cNvPr>
                <p14:cNvContentPartPr/>
                <p14:nvPr/>
              </p14:nvContentPartPr>
              <p14:xfrm>
                <a:off x="6709471" y="5456807"/>
                <a:ext cx="110520" cy="1990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532D2E6-91E6-4173-AEE1-843B591D3CB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700471" y="5448167"/>
                  <a:ext cx="128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5A5CE16-DBE1-47F5-92C4-F99A26CB5999}"/>
                    </a:ext>
                  </a:extLst>
                </p14:cNvPr>
                <p14:cNvContentPartPr/>
                <p14:nvPr/>
              </p14:nvContentPartPr>
              <p14:xfrm>
                <a:off x="6741511" y="5368247"/>
                <a:ext cx="197280" cy="500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5A5CE16-DBE1-47F5-92C4-F99A26CB599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732871" y="5359607"/>
                  <a:ext cx="21492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0AEA5B76-9A1B-4901-8394-69DBAF35761F}"/>
              </a:ext>
            </a:extLst>
          </p:cNvPr>
          <p:cNvGrpSpPr/>
          <p:nvPr/>
        </p:nvGrpSpPr>
        <p:grpSpPr>
          <a:xfrm>
            <a:off x="7217050" y="1974167"/>
            <a:ext cx="4922225" cy="4625562"/>
            <a:chOff x="7217050" y="1974167"/>
            <a:chExt cx="4922225" cy="462556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21C9A07-A166-45AF-945D-71D99AFA41E4}"/>
                    </a:ext>
                  </a:extLst>
                </p14:cNvPr>
                <p14:cNvContentPartPr/>
                <p14:nvPr/>
              </p14:nvContentPartPr>
              <p14:xfrm>
                <a:off x="7559431" y="2494727"/>
                <a:ext cx="514440" cy="2700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21C9A07-A166-45AF-945D-71D99AFA41E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550431" y="2485727"/>
                  <a:ext cx="5320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3D9C56C-C037-4001-A91C-46DD9DFCF046}"/>
                    </a:ext>
                  </a:extLst>
                </p14:cNvPr>
                <p14:cNvContentPartPr/>
                <p14:nvPr/>
              </p14:nvContentPartPr>
              <p14:xfrm>
                <a:off x="8086471" y="2465927"/>
                <a:ext cx="141840" cy="2055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3D9C56C-C037-4001-A91C-46DD9DFCF04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077831" y="2456927"/>
                  <a:ext cx="1594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6F599E6-BB6C-40CB-9877-A105A0073749}"/>
                    </a:ext>
                  </a:extLst>
                </p14:cNvPr>
                <p14:cNvContentPartPr/>
                <p14:nvPr/>
              </p14:nvContentPartPr>
              <p14:xfrm>
                <a:off x="8315431" y="2474207"/>
                <a:ext cx="83880" cy="1184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6F599E6-BB6C-40CB-9877-A105A007374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306791" y="2465567"/>
                  <a:ext cx="1015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13E682D-4B22-4313-9503-7A53BB407095}"/>
                    </a:ext>
                  </a:extLst>
                </p14:cNvPr>
                <p14:cNvContentPartPr/>
                <p14:nvPr/>
              </p14:nvContentPartPr>
              <p14:xfrm>
                <a:off x="8472031" y="2451167"/>
                <a:ext cx="229320" cy="1339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13E682D-4B22-4313-9503-7A53BB40709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463391" y="2442167"/>
                  <a:ext cx="2469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4212E8E-8604-4E12-935E-BCB56A97001C}"/>
                    </a:ext>
                  </a:extLst>
                </p14:cNvPr>
                <p14:cNvContentPartPr/>
                <p14:nvPr/>
              </p14:nvContentPartPr>
              <p14:xfrm>
                <a:off x="8735551" y="2406527"/>
                <a:ext cx="224280" cy="4010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4212E8E-8604-4E12-935E-BCB56A97001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726551" y="2397887"/>
                  <a:ext cx="2419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0526F29-73BD-4902-9785-24BB63A8B745}"/>
                    </a:ext>
                  </a:extLst>
                </p14:cNvPr>
                <p14:cNvContentPartPr/>
                <p14:nvPr/>
              </p14:nvContentPartPr>
              <p14:xfrm>
                <a:off x="8412991" y="1985327"/>
                <a:ext cx="1004040" cy="3610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0526F29-73BD-4902-9785-24BB63A8B74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403991" y="1976327"/>
                  <a:ext cx="1021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D9C1853-4EC9-4F06-98F7-49B09AB46F72}"/>
                    </a:ext>
                  </a:extLst>
                </p14:cNvPr>
                <p14:cNvContentPartPr/>
                <p14:nvPr/>
              </p14:nvContentPartPr>
              <p14:xfrm>
                <a:off x="9183391" y="2204567"/>
                <a:ext cx="495720" cy="2055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D9C1853-4EC9-4F06-98F7-49B09AB46F7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174391" y="2195927"/>
                  <a:ext cx="5133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A22A67D-60FD-4A44-97DF-79E3722DC1F7}"/>
                    </a:ext>
                  </a:extLst>
                </p14:cNvPr>
                <p14:cNvContentPartPr/>
                <p14:nvPr/>
              </p14:nvContentPartPr>
              <p14:xfrm>
                <a:off x="9710071" y="2042567"/>
                <a:ext cx="140040" cy="2728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A22A67D-60FD-4A44-97DF-79E3722DC1F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701431" y="2033927"/>
                  <a:ext cx="1576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1D606C0-30F2-4595-A11A-49F1C24A77B5}"/>
                    </a:ext>
                  </a:extLst>
                </p14:cNvPr>
                <p14:cNvContentPartPr/>
                <p14:nvPr/>
              </p14:nvContentPartPr>
              <p14:xfrm>
                <a:off x="9675511" y="2172167"/>
                <a:ext cx="227880" cy="932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1D606C0-30F2-4595-A11A-49F1C24A77B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666511" y="2163527"/>
                  <a:ext cx="245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F9F5802-5790-47EF-9611-747E5EBE7A56}"/>
                    </a:ext>
                  </a:extLst>
                </p14:cNvPr>
                <p14:cNvContentPartPr/>
                <p14:nvPr/>
              </p14:nvContentPartPr>
              <p14:xfrm>
                <a:off x="9932191" y="1974167"/>
                <a:ext cx="360360" cy="3322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F9F5802-5790-47EF-9611-747E5EBE7A5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923551" y="1965167"/>
                  <a:ext cx="3780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5407552-4DCE-4ECA-8A9A-96762DD6EBA2}"/>
                    </a:ext>
                  </a:extLst>
                </p14:cNvPr>
                <p14:cNvContentPartPr/>
                <p14:nvPr/>
              </p14:nvContentPartPr>
              <p14:xfrm>
                <a:off x="8223991" y="3179087"/>
                <a:ext cx="119520" cy="3106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5407552-4DCE-4ECA-8A9A-96762DD6EBA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214991" y="3170087"/>
                  <a:ext cx="1371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22557AF-5A98-4AB6-8FE5-06C6F1CEBE5A}"/>
                    </a:ext>
                  </a:extLst>
                </p14:cNvPr>
                <p14:cNvContentPartPr/>
                <p14:nvPr/>
              </p14:nvContentPartPr>
              <p14:xfrm>
                <a:off x="8216071" y="2994047"/>
                <a:ext cx="259920" cy="3020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22557AF-5A98-4AB6-8FE5-06C6F1CEBE5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207071" y="2985407"/>
                  <a:ext cx="2775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628FAF6-45B4-4936-B491-B81A53011B98}"/>
                    </a:ext>
                  </a:extLst>
                </p14:cNvPr>
                <p14:cNvContentPartPr/>
                <p14:nvPr/>
              </p14:nvContentPartPr>
              <p14:xfrm>
                <a:off x="8612431" y="2963807"/>
                <a:ext cx="330480" cy="2422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628FAF6-45B4-4936-B491-B81A53011B9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603791" y="2954807"/>
                  <a:ext cx="3481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C854C737-1312-43D6-90E4-6AD944C5B8B5}"/>
                    </a:ext>
                  </a:extLst>
                </p14:cNvPr>
                <p14:cNvContentPartPr/>
                <p14:nvPr/>
              </p14:nvContentPartPr>
              <p14:xfrm>
                <a:off x="8927431" y="2802167"/>
                <a:ext cx="250560" cy="3034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854C737-1312-43D6-90E4-6AD944C5B8B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918791" y="2793167"/>
                  <a:ext cx="2682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7079A7FA-83C7-497A-A5F3-9996A594A46F}"/>
                    </a:ext>
                  </a:extLst>
                </p14:cNvPr>
                <p14:cNvContentPartPr/>
                <p14:nvPr/>
              </p14:nvContentPartPr>
              <p14:xfrm>
                <a:off x="7906035" y="3832049"/>
                <a:ext cx="103320" cy="29844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7079A7FA-83C7-497A-A5F3-9996A594A46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897035" y="3823409"/>
                  <a:ext cx="1209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4D8C3360-7836-403E-8163-47879227D2F3}"/>
                    </a:ext>
                  </a:extLst>
                </p14:cNvPr>
                <p14:cNvContentPartPr/>
                <p14:nvPr/>
              </p14:nvContentPartPr>
              <p14:xfrm>
                <a:off x="8078835" y="3784169"/>
                <a:ext cx="120240" cy="34272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4D8C3360-7836-403E-8163-47879227D2F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070195" y="3775169"/>
                  <a:ext cx="1378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4266E6FC-A083-4824-9F07-2671613FD067}"/>
                    </a:ext>
                  </a:extLst>
                </p14:cNvPr>
                <p14:cNvContentPartPr/>
                <p14:nvPr/>
              </p14:nvContentPartPr>
              <p14:xfrm>
                <a:off x="8267115" y="3783089"/>
                <a:ext cx="186840" cy="23112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4266E6FC-A083-4824-9F07-2671613FD06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258475" y="3774089"/>
                  <a:ext cx="2044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7253B0BE-2AD2-4CA7-BA11-1C6048773F59}"/>
                    </a:ext>
                  </a:extLst>
                </p14:cNvPr>
                <p14:cNvContentPartPr/>
                <p14:nvPr/>
              </p14:nvContentPartPr>
              <p14:xfrm>
                <a:off x="8442795" y="3743849"/>
                <a:ext cx="191160" cy="30600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7253B0BE-2AD2-4CA7-BA11-1C6048773F5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434155" y="3735209"/>
                  <a:ext cx="2088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69AA9425-5B37-4603-982E-121DE9BC7E02}"/>
                    </a:ext>
                  </a:extLst>
                </p14:cNvPr>
                <p14:cNvContentPartPr/>
                <p14:nvPr/>
              </p14:nvContentPartPr>
              <p14:xfrm>
                <a:off x="8875515" y="3745649"/>
                <a:ext cx="81000" cy="1872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69AA9425-5B37-4603-982E-121DE9BC7E0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866875" y="3737009"/>
                  <a:ext cx="98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5CC691B2-CD20-46C6-B2CE-E09EDA2F0125}"/>
                    </a:ext>
                  </a:extLst>
                </p14:cNvPr>
                <p14:cNvContentPartPr/>
                <p14:nvPr/>
              </p14:nvContentPartPr>
              <p14:xfrm>
                <a:off x="8861115" y="3833489"/>
                <a:ext cx="99000" cy="3096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5CC691B2-CD20-46C6-B2CE-E09EDA2F012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852475" y="3824849"/>
                  <a:ext cx="1166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466DC404-5B62-47D0-B0D1-D654A0211506}"/>
                    </a:ext>
                  </a:extLst>
                </p14:cNvPr>
                <p14:cNvContentPartPr/>
                <p14:nvPr/>
              </p14:nvContentPartPr>
              <p14:xfrm>
                <a:off x="9141555" y="3515969"/>
                <a:ext cx="100800" cy="31752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466DC404-5B62-47D0-B0D1-D654A021150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132555" y="3507329"/>
                  <a:ext cx="1184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FB6B544D-F308-4832-B2EE-25BB0E8C273A}"/>
                    </a:ext>
                  </a:extLst>
                </p14:cNvPr>
                <p14:cNvContentPartPr/>
                <p14:nvPr/>
              </p14:nvContentPartPr>
              <p14:xfrm>
                <a:off x="9305715" y="3441449"/>
                <a:ext cx="69120" cy="37080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FB6B544D-F308-4832-B2EE-25BB0E8C273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296715" y="3432809"/>
                  <a:ext cx="867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4A2EC9B8-0AC5-4378-B35D-4D79E1C2E931}"/>
                    </a:ext>
                  </a:extLst>
                </p14:cNvPr>
                <p14:cNvContentPartPr/>
                <p14:nvPr/>
              </p14:nvContentPartPr>
              <p14:xfrm>
                <a:off x="9447915" y="3565649"/>
                <a:ext cx="46080" cy="19620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4A2EC9B8-0AC5-4378-B35D-4D79E1C2E93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438915" y="3556649"/>
                  <a:ext cx="637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86ADBC20-ACB9-450E-BA68-6089CA7067E5}"/>
                    </a:ext>
                  </a:extLst>
                </p14:cNvPr>
                <p14:cNvContentPartPr/>
                <p14:nvPr/>
              </p14:nvContentPartPr>
              <p14:xfrm>
                <a:off x="9500115" y="3560249"/>
                <a:ext cx="106560" cy="18900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86ADBC20-ACB9-450E-BA68-6089CA7067E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491115" y="3551249"/>
                  <a:ext cx="124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657DEEA5-0B46-43E7-B18B-2ACC0A13DC43}"/>
                    </a:ext>
                  </a:extLst>
                </p14:cNvPr>
                <p14:cNvContentPartPr/>
                <p14:nvPr/>
              </p14:nvContentPartPr>
              <p14:xfrm>
                <a:off x="9685875" y="3739889"/>
                <a:ext cx="36000" cy="11376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657DEEA5-0B46-43E7-B18B-2ACC0A13DC4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676875" y="3731249"/>
                  <a:ext cx="53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EF454607-92C0-43C3-AEEC-2E1EF69DCCB1}"/>
                    </a:ext>
                  </a:extLst>
                </p14:cNvPr>
                <p14:cNvContentPartPr/>
                <p14:nvPr/>
              </p14:nvContentPartPr>
              <p14:xfrm>
                <a:off x="9819795" y="3398969"/>
                <a:ext cx="54720" cy="21924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EF454607-92C0-43C3-AEEC-2E1EF69DCCB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811155" y="3390329"/>
                  <a:ext cx="723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27FA99BF-4577-45E1-8BB6-6F6C62059404}"/>
                    </a:ext>
                  </a:extLst>
                </p14:cNvPr>
                <p14:cNvContentPartPr/>
                <p14:nvPr/>
              </p14:nvContentPartPr>
              <p14:xfrm>
                <a:off x="9851115" y="3572849"/>
                <a:ext cx="85680" cy="8532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27FA99BF-4577-45E1-8BB6-6F6C6205940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842475" y="3564209"/>
                  <a:ext cx="1033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7514B229-9E2A-4E8C-A7F8-846B7D5DB48D}"/>
                    </a:ext>
                  </a:extLst>
                </p14:cNvPr>
                <p14:cNvContentPartPr/>
                <p14:nvPr/>
              </p14:nvContentPartPr>
              <p14:xfrm>
                <a:off x="10006275" y="3455489"/>
                <a:ext cx="27720" cy="18000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7514B229-9E2A-4E8C-A7F8-846B7D5DB48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97275" y="3446849"/>
                  <a:ext cx="453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DE61E9C7-0D39-48DC-819B-0106E74CD218}"/>
                    </a:ext>
                  </a:extLst>
                </p14:cNvPr>
                <p14:cNvContentPartPr/>
                <p14:nvPr/>
              </p14:nvContentPartPr>
              <p14:xfrm>
                <a:off x="10062075" y="3473849"/>
                <a:ext cx="240120" cy="14148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DE61E9C7-0D39-48DC-819B-0106E74CD21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053075" y="3465209"/>
                  <a:ext cx="2577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C76C2D2F-EC58-4D6F-BD1C-4BFA9A52D315}"/>
                    </a:ext>
                  </a:extLst>
                </p14:cNvPr>
                <p14:cNvContentPartPr/>
                <p14:nvPr/>
              </p14:nvContentPartPr>
              <p14:xfrm>
                <a:off x="10378875" y="3418769"/>
                <a:ext cx="84240" cy="12744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C76C2D2F-EC58-4D6F-BD1C-4BFA9A52D31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369875" y="3410129"/>
                  <a:ext cx="101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FB1BC887-550D-48CD-9378-6FF92857AC0D}"/>
                    </a:ext>
                  </a:extLst>
                </p14:cNvPr>
                <p14:cNvContentPartPr/>
                <p14:nvPr/>
              </p14:nvContentPartPr>
              <p14:xfrm>
                <a:off x="10560315" y="3363329"/>
                <a:ext cx="128520" cy="11196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FB1BC887-550D-48CD-9378-6FF92857AC0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551675" y="3354689"/>
                  <a:ext cx="1461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7F3125D3-2432-4A6A-864A-4F6744F54333}"/>
                    </a:ext>
                  </a:extLst>
                </p14:cNvPr>
                <p14:cNvContentPartPr/>
                <p14:nvPr/>
              </p14:nvContentPartPr>
              <p14:xfrm>
                <a:off x="10735635" y="3378449"/>
                <a:ext cx="32040" cy="1548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7F3125D3-2432-4A6A-864A-4F6744F5433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726995" y="3369809"/>
                  <a:ext cx="496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9E7FEE5C-7ECF-4454-B8E7-927F8277A18C}"/>
                    </a:ext>
                  </a:extLst>
                </p14:cNvPr>
                <p14:cNvContentPartPr/>
                <p14:nvPr/>
              </p14:nvContentPartPr>
              <p14:xfrm>
                <a:off x="10799355" y="3259649"/>
                <a:ext cx="174960" cy="14616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9E7FEE5C-7ECF-4454-B8E7-927F8277A18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790715" y="3251009"/>
                  <a:ext cx="192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12035AF1-958D-40E2-B701-A3E28E3787FF}"/>
                    </a:ext>
                  </a:extLst>
                </p14:cNvPr>
                <p14:cNvContentPartPr/>
                <p14:nvPr/>
              </p14:nvContentPartPr>
              <p14:xfrm>
                <a:off x="11022195" y="3102689"/>
                <a:ext cx="160920" cy="35496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12035AF1-958D-40E2-B701-A3E28E3787F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013195" y="3093689"/>
                  <a:ext cx="1785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1BDD5E72-440F-4E73-82EE-C70598E06ADB}"/>
                    </a:ext>
                  </a:extLst>
                </p14:cNvPr>
                <p14:cNvContentPartPr/>
                <p14:nvPr/>
              </p14:nvContentPartPr>
              <p14:xfrm>
                <a:off x="8985315" y="4305809"/>
                <a:ext cx="193320" cy="4068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1BDD5E72-440F-4E73-82EE-C70598E06AD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976315" y="4296809"/>
                  <a:ext cx="2109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A455432B-5957-4067-B43F-8F72F2A2786D}"/>
                    </a:ext>
                  </a:extLst>
                </p14:cNvPr>
                <p14:cNvContentPartPr/>
                <p14:nvPr/>
              </p14:nvContentPartPr>
              <p14:xfrm>
                <a:off x="9095835" y="4265489"/>
                <a:ext cx="23760" cy="14652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A455432B-5957-4067-B43F-8F72F2A2786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087195" y="4256489"/>
                  <a:ext cx="414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FF775AD0-5B2F-49F1-8E15-A0B485E803AF}"/>
                    </a:ext>
                  </a:extLst>
                </p14:cNvPr>
                <p14:cNvContentPartPr/>
                <p14:nvPr/>
              </p14:nvContentPartPr>
              <p14:xfrm>
                <a:off x="9270075" y="4101689"/>
                <a:ext cx="66240" cy="24840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FF775AD0-5B2F-49F1-8E15-A0B485E803A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261435" y="4093049"/>
                  <a:ext cx="838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71DA6B77-1DB1-497B-9C6F-9200FDF8A28E}"/>
                    </a:ext>
                  </a:extLst>
                </p14:cNvPr>
                <p14:cNvContentPartPr/>
                <p14:nvPr/>
              </p14:nvContentPartPr>
              <p14:xfrm>
                <a:off x="9499395" y="4046609"/>
                <a:ext cx="91080" cy="28116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71DA6B77-1DB1-497B-9C6F-9200FDF8A28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490395" y="4037609"/>
                  <a:ext cx="1087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1CBE6E34-67E0-4BC8-AE77-73BABFE7AA5D}"/>
                    </a:ext>
                  </a:extLst>
                </p14:cNvPr>
                <p14:cNvContentPartPr/>
                <p14:nvPr/>
              </p14:nvContentPartPr>
              <p14:xfrm>
                <a:off x="9648075" y="4103489"/>
                <a:ext cx="57960" cy="18684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1CBE6E34-67E0-4BC8-AE77-73BABFE7AA5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639435" y="4094489"/>
                  <a:ext cx="756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925A33F1-1FCE-4F8B-8884-0C2E71C07C43}"/>
                    </a:ext>
                  </a:extLst>
                </p14:cNvPr>
                <p14:cNvContentPartPr/>
                <p14:nvPr/>
              </p14:nvContentPartPr>
              <p14:xfrm>
                <a:off x="9713235" y="4065329"/>
                <a:ext cx="117000" cy="18072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925A33F1-1FCE-4F8B-8884-0C2E71C07C4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704235" y="4056329"/>
                  <a:ext cx="1346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F27EC06F-2064-4424-8F2D-6B2B46CD36C8}"/>
                    </a:ext>
                  </a:extLst>
                </p14:cNvPr>
                <p14:cNvContentPartPr/>
                <p14:nvPr/>
              </p14:nvContentPartPr>
              <p14:xfrm>
                <a:off x="9941475" y="4201409"/>
                <a:ext cx="23760" cy="12276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F27EC06F-2064-4424-8F2D-6B2B46CD36C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932835" y="4192409"/>
                  <a:ext cx="41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B0BBE5C9-6F49-4DC3-97EB-9A4A56F42372}"/>
                    </a:ext>
                  </a:extLst>
                </p14:cNvPr>
                <p14:cNvContentPartPr/>
                <p14:nvPr/>
              </p14:nvContentPartPr>
              <p14:xfrm>
                <a:off x="10080435" y="3925649"/>
                <a:ext cx="45000" cy="24696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B0BBE5C9-6F49-4DC3-97EB-9A4A56F4237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071435" y="3916649"/>
                  <a:ext cx="626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950BCDE4-C0E6-4BCB-A4C8-498EF536566E}"/>
                    </a:ext>
                  </a:extLst>
                </p14:cNvPr>
                <p14:cNvContentPartPr/>
                <p14:nvPr/>
              </p14:nvContentPartPr>
              <p14:xfrm>
                <a:off x="10131555" y="4059929"/>
                <a:ext cx="153720" cy="10764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950BCDE4-C0E6-4BCB-A4C8-498EF536566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122555" y="4050929"/>
                  <a:ext cx="1713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30CF5AF4-4C49-47B2-9735-EA04182F5B9A}"/>
                    </a:ext>
                  </a:extLst>
                </p14:cNvPr>
                <p14:cNvContentPartPr/>
                <p14:nvPr/>
              </p14:nvContentPartPr>
              <p14:xfrm>
                <a:off x="10276275" y="3945449"/>
                <a:ext cx="1800" cy="1476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30CF5AF4-4C49-47B2-9735-EA04182F5B9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267275" y="3936809"/>
                  <a:ext cx="194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952F3E6B-D769-418A-AF38-00D7C0BAD83F}"/>
                    </a:ext>
                  </a:extLst>
                </p14:cNvPr>
                <p14:cNvContentPartPr/>
                <p14:nvPr/>
              </p14:nvContentPartPr>
              <p14:xfrm>
                <a:off x="10348995" y="3989729"/>
                <a:ext cx="247320" cy="12240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952F3E6B-D769-418A-AF38-00D7C0BAD83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339995" y="3981089"/>
                  <a:ext cx="264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5A6E6C7A-4E22-4198-8609-FB704DCD4AC8}"/>
                    </a:ext>
                  </a:extLst>
                </p14:cNvPr>
                <p14:cNvContentPartPr/>
                <p14:nvPr/>
              </p14:nvContentPartPr>
              <p14:xfrm>
                <a:off x="10646715" y="3944369"/>
                <a:ext cx="139320" cy="8640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5A6E6C7A-4E22-4198-8609-FB704DCD4AC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637715" y="3935369"/>
                  <a:ext cx="1569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6D9A1F80-8068-40E8-8527-41A5BE0106E4}"/>
                    </a:ext>
                  </a:extLst>
                </p14:cNvPr>
                <p14:cNvContentPartPr/>
                <p14:nvPr/>
              </p14:nvContentPartPr>
              <p14:xfrm>
                <a:off x="10897635" y="3864449"/>
                <a:ext cx="108720" cy="11664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6D9A1F80-8068-40E8-8527-41A5BE0106E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888995" y="3855809"/>
                  <a:ext cx="1263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5445D090-8258-476C-BE71-A75EC9D74F29}"/>
                    </a:ext>
                  </a:extLst>
                </p14:cNvPr>
                <p14:cNvContentPartPr/>
                <p14:nvPr/>
              </p14:nvContentPartPr>
              <p14:xfrm>
                <a:off x="11068275" y="3762209"/>
                <a:ext cx="141840" cy="16992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5445D090-8258-476C-BE71-A75EC9D74F2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059275" y="3753569"/>
                  <a:ext cx="1594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73AE94BF-4ED3-4080-9B49-C4C03CC41D7C}"/>
                    </a:ext>
                  </a:extLst>
                </p14:cNvPr>
                <p14:cNvContentPartPr/>
                <p14:nvPr/>
              </p14:nvContentPartPr>
              <p14:xfrm>
                <a:off x="11283195" y="3659249"/>
                <a:ext cx="148680" cy="30600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73AE94BF-4ED3-4080-9B49-C4C03CC41D7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274195" y="3650609"/>
                  <a:ext cx="1663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B1BBDD9E-9D00-41F2-934A-55E83E1C6F79}"/>
                    </a:ext>
                  </a:extLst>
                </p14:cNvPr>
                <p14:cNvContentPartPr/>
                <p14:nvPr/>
              </p14:nvContentPartPr>
              <p14:xfrm>
                <a:off x="8154075" y="5153609"/>
                <a:ext cx="86040" cy="3672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B1BBDD9E-9D00-41F2-934A-55E83E1C6F7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145075" y="5144969"/>
                  <a:ext cx="1036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FD383BA6-0B7C-45DC-B37F-206572992BCD}"/>
                    </a:ext>
                  </a:extLst>
                </p14:cNvPr>
                <p14:cNvContentPartPr/>
                <p14:nvPr/>
              </p14:nvContentPartPr>
              <p14:xfrm>
                <a:off x="8183595" y="5235689"/>
                <a:ext cx="69840" cy="2880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FD383BA6-0B7C-45DC-B37F-206572992BC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174595" y="5226689"/>
                  <a:ext cx="87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F4B5E661-B333-486E-AB62-EE8AE3112B43}"/>
                    </a:ext>
                  </a:extLst>
                </p14:cNvPr>
                <p14:cNvContentPartPr/>
                <p14:nvPr/>
              </p14:nvContentPartPr>
              <p14:xfrm>
                <a:off x="8416515" y="4970369"/>
                <a:ext cx="75240" cy="27864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F4B5E661-B333-486E-AB62-EE8AE3112B4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407515" y="4961369"/>
                  <a:ext cx="928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2705812A-6D92-4357-81AE-E4D6006E5415}"/>
                    </a:ext>
                  </a:extLst>
                </p14:cNvPr>
                <p14:cNvContentPartPr/>
                <p14:nvPr/>
              </p14:nvContentPartPr>
              <p14:xfrm>
                <a:off x="8586075" y="4941209"/>
                <a:ext cx="45360" cy="28116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2705812A-6D92-4357-81AE-E4D6006E541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577075" y="4932569"/>
                  <a:ext cx="630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9FEB926C-867D-4B3C-8543-A66632EDF761}"/>
                    </a:ext>
                  </a:extLst>
                </p14:cNvPr>
                <p14:cNvContentPartPr/>
                <p14:nvPr/>
              </p14:nvContentPartPr>
              <p14:xfrm>
                <a:off x="8677875" y="4974329"/>
                <a:ext cx="65160" cy="23184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9FEB926C-867D-4B3C-8543-A66632EDF76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669235" y="4965689"/>
                  <a:ext cx="828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47DE8EB1-93E7-428C-A2D4-EBCBC3901B99}"/>
                    </a:ext>
                  </a:extLst>
                </p14:cNvPr>
                <p14:cNvContentPartPr/>
                <p14:nvPr/>
              </p14:nvContentPartPr>
              <p14:xfrm>
                <a:off x="8739435" y="4924649"/>
                <a:ext cx="129240" cy="20232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47DE8EB1-93E7-428C-A2D4-EBCBC3901B9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730435" y="4916009"/>
                  <a:ext cx="146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EDE32BD9-91E2-431F-8A6F-9EFCC39C9E52}"/>
                    </a:ext>
                  </a:extLst>
                </p14:cNvPr>
                <p14:cNvContentPartPr/>
                <p14:nvPr/>
              </p14:nvContentPartPr>
              <p14:xfrm>
                <a:off x="8924835" y="4736009"/>
                <a:ext cx="83160" cy="66600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EDE32BD9-91E2-431F-8A6F-9EFCC39C9E5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916195" y="4727369"/>
                  <a:ext cx="10080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8A9C5C75-DD76-4195-B4FA-75F59D251803}"/>
                    </a:ext>
                  </a:extLst>
                </p14:cNvPr>
                <p14:cNvContentPartPr/>
                <p14:nvPr/>
              </p14:nvContentPartPr>
              <p14:xfrm>
                <a:off x="9077115" y="4891889"/>
                <a:ext cx="46440" cy="21348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8A9C5C75-DD76-4195-B4FA-75F59D25180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068475" y="4883249"/>
                  <a:ext cx="640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278E64C0-12BC-4D6D-BFCD-3ACDF48A7124}"/>
                    </a:ext>
                  </a:extLst>
                </p14:cNvPr>
                <p14:cNvContentPartPr/>
                <p14:nvPr/>
              </p14:nvContentPartPr>
              <p14:xfrm>
                <a:off x="9126795" y="4959209"/>
                <a:ext cx="132840" cy="15624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278E64C0-12BC-4D6D-BFCD-3ACDF48A712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118155" y="4950569"/>
                  <a:ext cx="1504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99035AC1-09EF-459A-998A-2160968AFBD5}"/>
                    </a:ext>
                  </a:extLst>
                </p14:cNvPr>
                <p14:cNvContentPartPr/>
                <p14:nvPr/>
              </p14:nvContentPartPr>
              <p14:xfrm>
                <a:off x="9212115" y="4846169"/>
                <a:ext cx="18720" cy="1908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99035AC1-09EF-459A-998A-2160968AFBD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203115" y="4837529"/>
                  <a:ext cx="36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D5C398B6-6C3C-4A36-9525-73AA19F3AE48}"/>
                    </a:ext>
                  </a:extLst>
                </p14:cNvPr>
                <p14:cNvContentPartPr/>
                <p14:nvPr/>
              </p14:nvContentPartPr>
              <p14:xfrm>
                <a:off x="9303195" y="4929689"/>
                <a:ext cx="215640" cy="13608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D5C398B6-6C3C-4A36-9525-73AA19F3AE4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294195" y="4920689"/>
                  <a:ext cx="2332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90CEAE04-1FB9-42E2-91B2-77519BF89357}"/>
                    </a:ext>
                  </a:extLst>
                </p14:cNvPr>
                <p14:cNvContentPartPr/>
                <p14:nvPr/>
              </p14:nvContentPartPr>
              <p14:xfrm>
                <a:off x="9677235" y="4862009"/>
                <a:ext cx="68760" cy="2088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90CEAE04-1FB9-42E2-91B2-77519BF8935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668235" y="4853369"/>
                  <a:ext cx="864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046F5F69-0F03-4CC9-BD92-22DFA46F3E64}"/>
                    </a:ext>
                  </a:extLst>
                </p14:cNvPr>
                <p14:cNvContentPartPr/>
                <p14:nvPr/>
              </p14:nvContentPartPr>
              <p14:xfrm>
                <a:off x="9697395" y="4801889"/>
                <a:ext cx="208440" cy="14292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046F5F69-0F03-4CC9-BD92-22DFA46F3E6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688755" y="4792889"/>
                  <a:ext cx="2260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A3B60880-00D9-4EAA-96F6-8F27D1E57815}"/>
                    </a:ext>
                  </a:extLst>
                </p14:cNvPr>
                <p14:cNvContentPartPr/>
                <p14:nvPr/>
              </p14:nvContentPartPr>
              <p14:xfrm>
                <a:off x="10035075" y="4826729"/>
                <a:ext cx="4680" cy="540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A3B60880-00D9-4EAA-96F6-8F27D1E5781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026435" y="4817729"/>
                  <a:ext cx="223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EC25F721-1139-41F5-8271-E08021D6B683}"/>
                    </a:ext>
                  </a:extLst>
                </p14:cNvPr>
                <p14:cNvContentPartPr/>
                <p14:nvPr/>
              </p14:nvContentPartPr>
              <p14:xfrm>
                <a:off x="10053075" y="4743209"/>
                <a:ext cx="182160" cy="12420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EC25F721-1139-41F5-8271-E08021D6B68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044435" y="4734569"/>
                  <a:ext cx="199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3C6251BD-7EDD-469E-BE35-B85949495518}"/>
                    </a:ext>
                  </a:extLst>
                </p14:cNvPr>
                <p14:cNvContentPartPr/>
                <p14:nvPr/>
              </p14:nvContentPartPr>
              <p14:xfrm>
                <a:off x="10158915" y="4563209"/>
                <a:ext cx="199800" cy="39816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3C6251BD-7EDD-469E-BE35-B8594949551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149915" y="4554569"/>
                  <a:ext cx="2174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7AA7BE28-4668-41F2-99C6-98E6A31C2889}"/>
                    </a:ext>
                  </a:extLst>
                </p14:cNvPr>
                <p14:cNvContentPartPr/>
                <p14:nvPr/>
              </p14:nvContentPartPr>
              <p14:xfrm>
                <a:off x="10606395" y="4569689"/>
                <a:ext cx="45000" cy="26964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7AA7BE28-4668-41F2-99C6-98E6A31C288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597395" y="4560689"/>
                  <a:ext cx="626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509BF772-33E2-4198-95FD-85288E3BC21D}"/>
                    </a:ext>
                  </a:extLst>
                </p14:cNvPr>
                <p14:cNvContentPartPr/>
                <p14:nvPr/>
              </p14:nvContentPartPr>
              <p14:xfrm>
                <a:off x="10620795" y="4437569"/>
                <a:ext cx="228240" cy="29484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509BF772-33E2-4198-95FD-85288E3BC21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611795" y="4428569"/>
                  <a:ext cx="2458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9BF6180E-E4BE-4BDC-9E2D-8E108B5921C4}"/>
                    </a:ext>
                  </a:extLst>
                </p14:cNvPr>
                <p14:cNvContentPartPr/>
                <p14:nvPr/>
              </p14:nvContentPartPr>
              <p14:xfrm>
                <a:off x="11575155" y="4495889"/>
                <a:ext cx="70200" cy="216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9BF6180E-E4BE-4BDC-9E2D-8E108B5921C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566515" y="4487249"/>
                  <a:ext cx="878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FD97F504-07E1-4102-B60D-84A1E5C5FA72}"/>
                    </a:ext>
                  </a:extLst>
                </p14:cNvPr>
                <p14:cNvContentPartPr/>
                <p14:nvPr/>
              </p14:nvContentPartPr>
              <p14:xfrm>
                <a:off x="11565075" y="4412729"/>
                <a:ext cx="234000" cy="16380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FD97F504-07E1-4102-B60D-84A1E5C5FA7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556075" y="4404089"/>
                  <a:ext cx="2516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87017B43-BA0C-481A-858B-669AC8C50743}"/>
                    </a:ext>
                  </a:extLst>
                </p14:cNvPr>
                <p14:cNvContentPartPr/>
                <p14:nvPr/>
              </p14:nvContentPartPr>
              <p14:xfrm>
                <a:off x="11888355" y="4436489"/>
                <a:ext cx="1080" cy="936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87017B43-BA0C-481A-858B-669AC8C5074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879355" y="4427849"/>
                  <a:ext cx="187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85AC7CC4-6727-4754-86E3-AC047465990F}"/>
                    </a:ext>
                  </a:extLst>
                </p14:cNvPr>
                <p14:cNvContentPartPr/>
                <p14:nvPr/>
              </p14:nvContentPartPr>
              <p14:xfrm>
                <a:off x="11940195" y="4370249"/>
                <a:ext cx="78840" cy="15840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85AC7CC4-6727-4754-86E3-AC047465990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931195" y="4361249"/>
                  <a:ext cx="96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B18FF764-DE34-4DC3-AD74-965991A5BB1C}"/>
                    </a:ext>
                  </a:extLst>
                </p14:cNvPr>
                <p14:cNvContentPartPr/>
                <p14:nvPr/>
              </p14:nvContentPartPr>
              <p14:xfrm>
                <a:off x="11956035" y="4275569"/>
                <a:ext cx="183240" cy="29844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B18FF764-DE34-4DC3-AD74-965991A5BB1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947035" y="4266929"/>
                  <a:ext cx="2008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96D6C3B5-3100-401C-B5E5-D3DA34548E83}"/>
                    </a:ext>
                  </a:extLst>
                </p14:cNvPr>
                <p14:cNvContentPartPr/>
                <p14:nvPr/>
              </p14:nvContentPartPr>
              <p14:xfrm>
                <a:off x="8458635" y="5912849"/>
                <a:ext cx="144000" cy="2016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96D6C3B5-3100-401C-B5E5-D3DA34548E8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449635" y="5903849"/>
                  <a:ext cx="1616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B43AF658-C54E-4A8C-B11F-02CF87B3F004}"/>
                    </a:ext>
                  </a:extLst>
                </p14:cNvPr>
                <p14:cNvContentPartPr/>
                <p14:nvPr/>
              </p14:nvContentPartPr>
              <p14:xfrm>
                <a:off x="8561955" y="5779289"/>
                <a:ext cx="64080" cy="20160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B43AF658-C54E-4A8C-B11F-02CF87B3F00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553315" y="5770649"/>
                  <a:ext cx="817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D9F67C4C-66B2-4D14-A18D-C4B1694DDE7F}"/>
                    </a:ext>
                  </a:extLst>
                </p14:cNvPr>
                <p14:cNvContentPartPr/>
                <p14:nvPr/>
              </p14:nvContentPartPr>
              <p14:xfrm>
                <a:off x="8690115" y="5694329"/>
                <a:ext cx="96840" cy="27504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D9F67C4C-66B2-4D14-A18D-C4B1694DDE7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681115" y="5685329"/>
                  <a:ext cx="1144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62C58171-6836-4BDD-891C-7A10A91DC9E4}"/>
                    </a:ext>
                  </a:extLst>
                </p14:cNvPr>
                <p14:cNvContentPartPr/>
                <p14:nvPr/>
              </p14:nvContentPartPr>
              <p14:xfrm>
                <a:off x="8582475" y="5928689"/>
                <a:ext cx="30960" cy="1260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62C58171-6836-4BDD-891C-7A10A91DC9E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573835" y="5919689"/>
                  <a:ext cx="486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E78BA266-DCF1-4A19-A6D9-662E5F0D5EBF}"/>
                    </a:ext>
                  </a:extLst>
                </p14:cNvPr>
                <p14:cNvContentPartPr/>
                <p14:nvPr/>
              </p14:nvContentPartPr>
              <p14:xfrm>
                <a:off x="8545755" y="5894489"/>
                <a:ext cx="106560" cy="5580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E78BA266-DCF1-4A19-A6D9-662E5F0D5EB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537115" y="5885489"/>
                  <a:ext cx="1242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81350375-66A1-45C7-B2E0-A8CBF168A2C9}"/>
                    </a:ext>
                  </a:extLst>
                </p14:cNvPr>
                <p14:cNvContentPartPr/>
                <p14:nvPr/>
              </p14:nvContentPartPr>
              <p14:xfrm>
                <a:off x="8896755" y="5658329"/>
                <a:ext cx="360" cy="36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81350375-66A1-45C7-B2E0-A8CBF168A2C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887755" y="56496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839099BC-3346-4BC2-8267-E198327AAA1B}"/>
                    </a:ext>
                  </a:extLst>
                </p14:cNvPr>
                <p14:cNvContentPartPr/>
                <p14:nvPr/>
              </p14:nvContentPartPr>
              <p14:xfrm>
                <a:off x="8870475" y="5628449"/>
                <a:ext cx="142200" cy="32364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839099BC-3346-4BC2-8267-E198327AAA1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8861475" y="5619449"/>
                  <a:ext cx="1598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BA521C84-0054-45A4-A501-A3322DCD8F83}"/>
                    </a:ext>
                  </a:extLst>
                </p14:cNvPr>
                <p14:cNvContentPartPr/>
                <p14:nvPr/>
              </p14:nvContentPartPr>
              <p14:xfrm>
                <a:off x="8991435" y="5615489"/>
                <a:ext cx="112320" cy="25020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BA521C84-0054-45A4-A501-A3322DCD8F83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982795" y="5606489"/>
                  <a:ext cx="1299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3D527DC2-6F5E-4C96-8B77-CE237F3322B9}"/>
                    </a:ext>
                  </a:extLst>
                </p14:cNvPr>
                <p14:cNvContentPartPr/>
                <p14:nvPr/>
              </p14:nvContentPartPr>
              <p14:xfrm>
                <a:off x="9051915" y="5604329"/>
                <a:ext cx="162000" cy="20232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3D527DC2-6F5E-4C96-8B77-CE237F3322B9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043275" y="5595329"/>
                  <a:ext cx="1796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4F672B67-3F78-422C-989C-965AA6E23A5C}"/>
                    </a:ext>
                  </a:extLst>
                </p14:cNvPr>
                <p14:cNvContentPartPr/>
                <p14:nvPr/>
              </p14:nvContentPartPr>
              <p14:xfrm>
                <a:off x="9252075" y="5333249"/>
                <a:ext cx="181800" cy="71280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4F672B67-3F78-422C-989C-965AA6E23A5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9243435" y="5324609"/>
                  <a:ext cx="199440" cy="73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BC23C5F1-AE7B-458A-B0DA-9A1804AF8544}"/>
                    </a:ext>
                  </a:extLst>
                </p14:cNvPr>
                <p14:cNvContentPartPr/>
                <p14:nvPr/>
              </p14:nvContentPartPr>
              <p14:xfrm>
                <a:off x="9454755" y="5516849"/>
                <a:ext cx="42480" cy="20124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BC23C5F1-AE7B-458A-B0DA-9A1804AF8544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445755" y="5507849"/>
                  <a:ext cx="601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1CC4386C-8382-4015-BDCF-8DFA5BA32950}"/>
                    </a:ext>
                  </a:extLst>
                </p14:cNvPr>
                <p14:cNvContentPartPr/>
                <p14:nvPr/>
              </p14:nvContentPartPr>
              <p14:xfrm>
                <a:off x="9489675" y="5641049"/>
                <a:ext cx="99720" cy="10944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1CC4386C-8382-4015-BDCF-8DFA5BA32950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9480675" y="5632409"/>
                  <a:ext cx="1173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38B7AF65-8DAF-4738-8D29-0FD53D85B8B7}"/>
                    </a:ext>
                  </a:extLst>
                </p14:cNvPr>
                <p14:cNvContentPartPr/>
                <p14:nvPr/>
              </p14:nvContentPartPr>
              <p14:xfrm>
                <a:off x="9560955" y="5557169"/>
                <a:ext cx="52920" cy="20088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38B7AF65-8DAF-4738-8D29-0FD53D85B8B7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9551955" y="5548529"/>
                  <a:ext cx="705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F74F4EE7-5D47-42AC-AED5-35FE7A725F66}"/>
                    </a:ext>
                  </a:extLst>
                </p14:cNvPr>
                <p14:cNvContentPartPr/>
                <p14:nvPr/>
              </p14:nvContentPartPr>
              <p14:xfrm>
                <a:off x="9639795" y="5566169"/>
                <a:ext cx="264960" cy="15660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F74F4EE7-5D47-42AC-AED5-35FE7A725F66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9631155" y="5557529"/>
                  <a:ext cx="2826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127E7EFD-1A40-4CDC-B99E-8648063E896A}"/>
                    </a:ext>
                  </a:extLst>
                </p14:cNvPr>
                <p14:cNvContentPartPr/>
                <p14:nvPr/>
              </p14:nvContentPartPr>
              <p14:xfrm>
                <a:off x="10085475" y="5478689"/>
                <a:ext cx="39240" cy="2376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127E7EFD-1A40-4CDC-B99E-8648063E896A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076475" y="5470049"/>
                  <a:ext cx="56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A2B09068-DEBA-46A1-86B5-44B359642966}"/>
                    </a:ext>
                  </a:extLst>
                </p14:cNvPr>
                <p14:cNvContentPartPr/>
                <p14:nvPr/>
              </p14:nvContentPartPr>
              <p14:xfrm>
                <a:off x="10078995" y="5431889"/>
                <a:ext cx="210240" cy="14868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A2B09068-DEBA-46A1-86B5-44B359642966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070355" y="5422889"/>
                  <a:ext cx="227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10686665-D56E-4AEF-9CEF-AB2D5F2EA4EB}"/>
                    </a:ext>
                  </a:extLst>
                </p14:cNvPr>
                <p14:cNvContentPartPr/>
                <p14:nvPr/>
              </p14:nvContentPartPr>
              <p14:xfrm>
                <a:off x="10368795" y="5419649"/>
                <a:ext cx="30240" cy="936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10686665-D56E-4AEF-9CEF-AB2D5F2EA4EB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360155" y="5411009"/>
                  <a:ext cx="478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3AA30C33-68C0-471E-A96A-6DE391D36A70}"/>
                    </a:ext>
                  </a:extLst>
                </p14:cNvPr>
                <p14:cNvContentPartPr/>
                <p14:nvPr/>
              </p14:nvContentPartPr>
              <p14:xfrm>
                <a:off x="10420995" y="5194289"/>
                <a:ext cx="215640" cy="30420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3AA30C33-68C0-471E-A96A-6DE391D36A70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411995" y="5185649"/>
                  <a:ext cx="2332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EEF6BEC3-EC4D-4614-AC7D-41CFAC511B13}"/>
                    </a:ext>
                  </a:extLst>
                </p14:cNvPr>
                <p14:cNvContentPartPr/>
                <p14:nvPr/>
              </p14:nvContentPartPr>
              <p14:xfrm>
                <a:off x="10720515" y="5104649"/>
                <a:ext cx="87120" cy="34668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EEF6BEC3-EC4D-4614-AC7D-41CFAC511B1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711875" y="5096009"/>
                  <a:ext cx="1047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470BEA72-87CF-489E-A0A0-9298EEA6ECA7}"/>
                    </a:ext>
                  </a:extLst>
                </p14:cNvPr>
                <p14:cNvContentPartPr/>
                <p14:nvPr/>
              </p14:nvContentPartPr>
              <p14:xfrm>
                <a:off x="10744635" y="5130209"/>
                <a:ext cx="110520" cy="14508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470BEA72-87CF-489E-A0A0-9298EEA6ECA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0735995" y="5121569"/>
                  <a:ext cx="1281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C96174D3-F512-49FE-BB4C-2E52F7A117A5}"/>
                    </a:ext>
                  </a:extLst>
                </p14:cNvPr>
                <p14:cNvContentPartPr/>
                <p14:nvPr/>
              </p14:nvContentPartPr>
              <p14:xfrm>
                <a:off x="10944795" y="5038049"/>
                <a:ext cx="57960" cy="34488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C96174D3-F512-49FE-BB4C-2E52F7A117A5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0935795" y="5029409"/>
                  <a:ext cx="75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54729A02-2463-440C-9DAB-FFAE82E8CEC2}"/>
                    </a:ext>
                  </a:extLst>
                </p14:cNvPr>
                <p14:cNvContentPartPr/>
                <p14:nvPr/>
              </p14:nvContentPartPr>
              <p14:xfrm>
                <a:off x="11041275" y="5092769"/>
                <a:ext cx="54000" cy="17532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54729A02-2463-440C-9DAB-FFAE82E8CEC2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032635" y="5083769"/>
                  <a:ext cx="716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10F09876-AEC2-431B-B001-7A53582F3C07}"/>
                    </a:ext>
                  </a:extLst>
                </p14:cNvPr>
                <p14:cNvContentPartPr/>
                <p14:nvPr/>
              </p14:nvContentPartPr>
              <p14:xfrm>
                <a:off x="11113275" y="5101049"/>
                <a:ext cx="211680" cy="19620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10F09876-AEC2-431B-B001-7A53582F3C07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1104635" y="5092409"/>
                  <a:ext cx="229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1040D813-BE25-4342-A6E7-5972A00A5F01}"/>
                    </a:ext>
                  </a:extLst>
                </p14:cNvPr>
                <p14:cNvContentPartPr/>
                <p14:nvPr/>
              </p14:nvContentPartPr>
              <p14:xfrm>
                <a:off x="11232435" y="5054609"/>
                <a:ext cx="19080" cy="1692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1040D813-BE25-4342-A6E7-5972A00A5F01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1223795" y="5045969"/>
                  <a:ext cx="367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23E31A05-3B8F-4905-B5BA-DFCF02556993}"/>
                    </a:ext>
                  </a:extLst>
                </p14:cNvPr>
                <p14:cNvContentPartPr/>
                <p14:nvPr/>
              </p14:nvContentPartPr>
              <p14:xfrm>
                <a:off x="11376795" y="5107529"/>
                <a:ext cx="184320" cy="12096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23E31A05-3B8F-4905-B5BA-DFCF02556993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1367795" y="5098889"/>
                  <a:ext cx="2019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579647B3-20CC-4F2B-B722-99C90650F5E9}"/>
                    </a:ext>
                  </a:extLst>
                </p14:cNvPr>
                <p14:cNvContentPartPr/>
                <p14:nvPr/>
              </p14:nvContentPartPr>
              <p14:xfrm>
                <a:off x="11643555" y="5057129"/>
                <a:ext cx="85680" cy="7128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579647B3-20CC-4F2B-B722-99C90650F5E9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1634555" y="5048489"/>
                  <a:ext cx="1033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0EDADF68-4DC8-4AE4-B4CB-DAEFE4D7A702}"/>
                    </a:ext>
                  </a:extLst>
                </p14:cNvPr>
                <p14:cNvContentPartPr/>
                <p14:nvPr/>
              </p14:nvContentPartPr>
              <p14:xfrm>
                <a:off x="11792955" y="5041289"/>
                <a:ext cx="102240" cy="10980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0EDADF68-4DC8-4AE4-B4CB-DAEFE4D7A702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1784315" y="5032649"/>
                  <a:ext cx="1198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6DF55BCF-6978-4F89-B1CB-DB20C0EE4EEF}"/>
                    </a:ext>
                  </a:extLst>
                </p14:cNvPr>
                <p14:cNvContentPartPr/>
                <p14:nvPr/>
              </p14:nvContentPartPr>
              <p14:xfrm>
                <a:off x="11932275" y="4985129"/>
                <a:ext cx="77040" cy="11088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6DF55BCF-6978-4F89-B1CB-DB20C0EE4EEF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1923275" y="4976489"/>
                  <a:ext cx="94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4B84B767-54ED-4AF6-AE40-92AFF06E844B}"/>
                    </a:ext>
                  </a:extLst>
                </p14:cNvPr>
                <p14:cNvContentPartPr/>
                <p14:nvPr/>
              </p14:nvContentPartPr>
              <p14:xfrm>
                <a:off x="11980155" y="4887929"/>
                <a:ext cx="158040" cy="28332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4B84B767-54ED-4AF6-AE40-92AFF06E844B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1971155" y="4878929"/>
                  <a:ext cx="175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CB9530A9-974E-4FA9-8246-40EA1D2A1C02}"/>
                    </a:ext>
                  </a:extLst>
                </p14:cNvPr>
                <p14:cNvContentPartPr/>
                <p14:nvPr/>
              </p14:nvContentPartPr>
              <p14:xfrm>
                <a:off x="10994475" y="4368449"/>
                <a:ext cx="132480" cy="27252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CB9530A9-974E-4FA9-8246-40EA1D2A1C02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0985475" y="4359449"/>
                  <a:ext cx="1501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0EB5C60B-3CC7-46AC-97DC-825AA65683A4}"/>
                    </a:ext>
                  </a:extLst>
                </p14:cNvPr>
                <p14:cNvContentPartPr/>
                <p14:nvPr/>
              </p14:nvContentPartPr>
              <p14:xfrm>
                <a:off x="11143875" y="4496969"/>
                <a:ext cx="18360" cy="13860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0EB5C60B-3CC7-46AC-97DC-825AA65683A4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1134875" y="4487969"/>
                  <a:ext cx="36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996C7442-9F85-4E45-AA3E-E309524E3E90}"/>
                    </a:ext>
                  </a:extLst>
                </p14:cNvPr>
                <p14:cNvContentPartPr/>
                <p14:nvPr/>
              </p14:nvContentPartPr>
              <p14:xfrm>
                <a:off x="11197155" y="4509569"/>
                <a:ext cx="206280" cy="14112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996C7442-9F85-4E45-AA3E-E309524E3E90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1188515" y="4500569"/>
                  <a:ext cx="2239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7B302A79-4536-4247-A493-F3A3F64694A2}"/>
                    </a:ext>
                  </a:extLst>
                </p14:cNvPr>
                <p14:cNvContentPartPr/>
                <p14:nvPr/>
              </p14:nvContentPartPr>
              <p14:xfrm>
                <a:off x="8481675" y="6404609"/>
                <a:ext cx="110880" cy="7128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7B302A79-4536-4247-A493-F3A3F64694A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473035" y="6395969"/>
                  <a:ext cx="1285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9DE7FAAF-75CC-44D1-959E-F9DB9FE32060}"/>
                    </a:ext>
                  </a:extLst>
                </p14:cNvPr>
                <p14:cNvContentPartPr/>
                <p14:nvPr/>
              </p14:nvContentPartPr>
              <p14:xfrm>
                <a:off x="8478795" y="6553649"/>
                <a:ext cx="133560" cy="4608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9DE7FAAF-75CC-44D1-959E-F9DB9FE32060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469795" y="6545009"/>
                  <a:ext cx="1512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7607FC33-50B2-4138-A723-7C0E8EA3AB03}"/>
                    </a:ext>
                  </a:extLst>
                </p14:cNvPr>
                <p14:cNvContentPartPr/>
                <p14:nvPr/>
              </p14:nvContentPartPr>
              <p14:xfrm>
                <a:off x="8996115" y="6262409"/>
                <a:ext cx="156240" cy="22212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7607FC33-50B2-4138-A723-7C0E8EA3AB03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987475" y="6253409"/>
                  <a:ext cx="1738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CEAA083C-1D32-4802-9DB3-38E117B60CAE}"/>
                    </a:ext>
                  </a:extLst>
                </p14:cNvPr>
                <p14:cNvContentPartPr/>
                <p14:nvPr/>
              </p14:nvContentPartPr>
              <p14:xfrm>
                <a:off x="9166755" y="6337649"/>
                <a:ext cx="30240" cy="3276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CEAA083C-1D32-4802-9DB3-38E117B60CAE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158115" y="6328649"/>
                  <a:ext cx="478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56AF6B99-64B1-4D83-B7C8-44DE73DAC05D}"/>
                    </a:ext>
                  </a:extLst>
                </p14:cNvPr>
                <p14:cNvContentPartPr/>
                <p14:nvPr/>
              </p14:nvContentPartPr>
              <p14:xfrm>
                <a:off x="9283395" y="6192929"/>
                <a:ext cx="158760" cy="19584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56AF6B99-64B1-4D83-B7C8-44DE73DAC05D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274395" y="6184289"/>
                  <a:ext cx="1764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1FC38685-2F69-4674-9A83-1F626FF0A806}"/>
                    </a:ext>
                  </a:extLst>
                </p14:cNvPr>
                <p14:cNvContentPartPr/>
                <p14:nvPr/>
              </p14:nvContentPartPr>
              <p14:xfrm>
                <a:off x="9555195" y="6196889"/>
                <a:ext cx="152280" cy="7920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1FC38685-2F69-4674-9A83-1F626FF0A806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9546555" y="6187889"/>
                  <a:ext cx="1699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ABA1FAAA-3272-45A0-9957-A41150D2207F}"/>
                    </a:ext>
                  </a:extLst>
                </p14:cNvPr>
                <p14:cNvContentPartPr/>
                <p14:nvPr/>
              </p14:nvContentPartPr>
              <p14:xfrm>
                <a:off x="9605235" y="6134249"/>
                <a:ext cx="83160" cy="21168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ABA1FAAA-3272-45A0-9957-A41150D2207F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9596235" y="6125249"/>
                  <a:ext cx="1008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7AABA37C-32B8-4ABC-AE30-676DB4BF3FD1}"/>
                    </a:ext>
                  </a:extLst>
                </p14:cNvPr>
                <p14:cNvContentPartPr/>
                <p14:nvPr/>
              </p14:nvContentPartPr>
              <p14:xfrm>
                <a:off x="9870915" y="6025529"/>
                <a:ext cx="154800" cy="22680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7AABA37C-32B8-4ABC-AE30-676DB4BF3FD1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9861915" y="6016529"/>
                  <a:ext cx="1724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AD2A04EB-B82A-403E-9E5C-5FAA03B8D3C6}"/>
                    </a:ext>
                  </a:extLst>
                </p14:cNvPr>
                <p14:cNvContentPartPr/>
                <p14:nvPr/>
              </p14:nvContentPartPr>
              <p14:xfrm>
                <a:off x="10107435" y="6113729"/>
                <a:ext cx="13320" cy="684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AD2A04EB-B82A-403E-9E5C-5FAA03B8D3C6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0098435" y="6104729"/>
                  <a:ext cx="309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50355836-C7C3-4E89-B328-62CCD1E532D1}"/>
                    </a:ext>
                  </a:extLst>
                </p14:cNvPr>
                <p14:cNvContentPartPr/>
                <p14:nvPr/>
              </p14:nvContentPartPr>
              <p14:xfrm>
                <a:off x="10114995" y="5973689"/>
                <a:ext cx="175680" cy="17424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50355836-C7C3-4E89-B328-62CCD1E532D1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0106355" y="5964689"/>
                  <a:ext cx="1933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BD9BBA91-FD77-41A8-B69F-C1BFB69D7454}"/>
                    </a:ext>
                  </a:extLst>
                </p14:cNvPr>
                <p14:cNvContentPartPr/>
                <p14:nvPr/>
              </p14:nvContentPartPr>
              <p14:xfrm>
                <a:off x="10291395" y="5905289"/>
                <a:ext cx="100080" cy="19548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BD9BBA91-FD77-41A8-B69F-C1BFB69D7454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0282755" y="5896289"/>
                  <a:ext cx="1177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E6084616-A0D8-4505-85D1-2629C5C65D3E}"/>
                    </a:ext>
                  </a:extLst>
                </p14:cNvPr>
                <p14:cNvContentPartPr/>
                <p14:nvPr/>
              </p14:nvContentPartPr>
              <p14:xfrm>
                <a:off x="10307955" y="5832569"/>
                <a:ext cx="350640" cy="8856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E6084616-A0D8-4505-85D1-2629C5C65D3E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0299315" y="5823929"/>
                  <a:ext cx="3682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44898A18-BE11-4B4B-AEFE-A02FB8A24E0E}"/>
                    </a:ext>
                  </a:extLst>
                </p14:cNvPr>
                <p14:cNvContentPartPr/>
                <p14:nvPr/>
              </p14:nvContentPartPr>
              <p14:xfrm>
                <a:off x="10587675" y="5959289"/>
                <a:ext cx="93960" cy="4464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44898A18-BE11-4B4B-AEFE-A02FB8A24E0E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0578675" y="5950649"/>
                  <a:ext cx="1116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EC0A9838-1788-4F3F-B94C-FBC1CD4DB9E2}"/>
                    </a:ext>
                  </a:extLst>
                </p14:cNvPr>
                <p14:cNvContentPartPr/>
                <p14:nvPr/>
              </p14:nvContentPartPr>
              <p14:xfrm>
                <a:off x="10913115" y="5739329"/>
                <a:ext cx="152640" cy="20700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EC0A9838-1788-4F3F-B94C-FBC1CD4DB9E2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0904475" y="5730329"/>
                  <a:ext cx="1702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44B7879E-312D-4394-A88B-601951F81A4D}"/>
                    </a:ext>
                  </a:extLst>
                </p14:cNvPr>
                <p14:cNvContentPartPr/>
                <p14:nvPr/>
              </p14:nvContentPartPr>
              <p14:xfrm>
                <a:off x="11217675" y="5761289"/>
                <a:ext cx="33480" cy="3492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44B7879E-312D-4394-A88B-601951F81A4D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1209035" y="5752649"/>
                  <a:ext cx="511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80FAFDF3-F164-4D6E-9D27-30F069BB0BC7}"/>
                    </a:ext>
                  </a:extLst>
                </p14:cNvPr>
                <p14:cNvContentPartPr/>
                <p14:nvPr/>
              </p14:nvContentPartPr>
              <p14:xfrm>
                <a:off x="11337915" y="5621609"/>
                <a:ext cx="165960" cy="21132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80FAFDF3-F164-4D6E-9D27-30F069BB0BC7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1328915" y="5612969"/>
                  <a:ext cx="1836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3E5F3948-DF3B-4896-B6B4-667DF4E86AAE}"/>
                    </a:ext>
                  </a:extLst>
                </p14:cNvPr>
                <p14:cNvContentPartPr/>
                <p14:nvPr/>
              </p14:nvContentPartPr>
              <p14:xfrm>
                <a:off x="11548875" y="5561849"/>
                <a:ext cx="181080" cy="21492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3E5F3948-DF3B-4896-B6B4-667DF4E86AAE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1539875" y="5552849"/>
                  <a:ext cx="1987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50B799C7-47B7-4EB7-9E60-1EDC2544D5FC}"/>
                    </a:ext>
                  </a:extLst>
                </p14:cNvPr>
                <p14:cNvContentPartPr/>
                <p14:nvPr/>
              </p14:nvContentPartPr>
              <p14:xfrm>
                <a:off x="11606475" y="5456009"/>
                <a:ext cx="204480" cy="6156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50B799C7-47B7-4EB7-9E60-1EDC2544D5FC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1597835" y="5447369"/>
                  <a:ext cx="2221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3F60BF9A-7453-462F-99DA-9DF4F1D6AB98}"/>
                    </a:ext>
                  </a:extLst>
                </p14:cNvPr>
                <p14:cNvContentPartPr/>
                <p14:nvPr/>
              </p14:nvContentPartPr>
              <p14:xfrm>
                <a:off x="10846155" y="6147569"/>
                <a:ext cx="727560" cy="19548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3F60BF9A-7453-462F-99DA-9DF4F1D6AB98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0837155" y="6138569"/>
                  <a:ext cx="745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5D7B48FD-5C9D-437E-BBE6-C4810E75B2D6}"/>
                    </a:ext>
                  </a:extLst>
                </p14:cNvPr>
                <p14:cNvContentPartPr/>
                <p14:nvPr/>
              </p14:nvContentPartPr>
              <p14:xfrm>
                <a:off x="10855875" y="6373649"/>
                <a:ext cx="867240" cy="15984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5D7B48FD-5C9D-437E-BBE6-C4810E75B2D6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0846875" y="6365009"/>
                  <a:ext cx="8848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90120C0C-4E02-4BAC-90EA-1FB2B87CFB1F}"/>
                    </a:ext>
                  </a:extLst>
                </p14:cNvPr>
                <p14:cNvContentPartPr/>
                <p14:nvPr/>
              </p14:nvContentPartPr>
              <p14:xfrm>
                <a:off x="7217050" y="2010657"/>
                <a:ext cx="3548520" cy="160740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90120C0C-4E02-4BAC-90EA-1FB2B87CFB1F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7208410" y="2002017"/>
                  <a:ext cx="3566160" cy="1625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7147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9CBD-CA34-4501-96B7-54071B67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61B6999-2395-435D-B6D5-F99132522FE7}"/>
              </a:ext>
            </a:extLst>
          </p:cNvPr>
          <p:cNvGrpSpPr/>
          <p:nvPr/>
        </p:nvGrpSpPr>
        <p:grpSpPr>
          <a:xfrm>
            <a:off x="2169127" y="1716717"/>
            <a:ext cx="2862000" cy="1245960"/>
            <a:chOff x="2169127" y="1716717"/>
            <a:chExt cx="2862000" cy="124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9835146-D23E-428B-A993-A5DFD25E917C}"/>
                    </a:ext>
                  </a:extLst>
                </p14:cNvPr>
                <p14:cNvContentPartPr/>
                <p14:nvPr/>
              </p14:nvContentPartPr>
              <p14:xfrm>
                <a:off x="2209807" y="1967997"/>
                <a:ext cx="53280" cy="956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9835146-D23E-428B-A993-A5DFD25E917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00807" y="1958997"/>
                  <a:ext cx="70920" cy="9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B141C98-F81D-42B4-B3E6-B012E71C2EA1}"/>
                    </a:ext>
                  </a:extLst>
                </p14:cNvPr>
                <p14:cNvContentPartPr/>
                <p14:nvPr/>
              </p14:nvContentPartPr>
              <p14:xfrm>
                <a:off x="2169127" y="1731477"/>
                <a:ext cx="2725920" cy="225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B141C98-F81D-42B4-B3E6-B012E71C2EA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60487" y="1722477"/>
                  <a:ext cx="27435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52F905F-39DD-486D-971B-16A011534494}"/>
                    </a:ext>
                  </a:extLst>
                </p14:cNvPr>
                <p14:cNvContentPartPr/>
                <p14:nvPr/>
              </p14:nvContentPartPr>
              <p14:xfrm>
                <a:off x="4942567" y="1716717"/>
                <a:ext cx="55800" cy="933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52F905F-39DD-486D-971B-16A0115344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33927" y="1707717"/>
                  <a:ext cx="73440" cy="9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75ADAA8-3B1C-4569-914B-8EFAFF106CA6}"/>
                    </a:ext>
                  </a:extLst>
                </p14:cNvPr>
                <p14:cNvContentPartPr/>
                <p14:nvPr/>
              </p14:nvContentPartPr>
              <p14:xfrm>
                <a:off x="2278207" y="2633637"/>
                <a:ext cx="2752920" cy="329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75ADAA8-3B1C-4569-914B-8EFAFF106C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69207" y="2624637"/>
                  <a:ext cx="27705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FC1915-BFE8-401A-A39C-35606F1C1650}"/>
                    </a:ext>
                  </a:extLst>
                </p14:cNvPr>
                <p14:cNvContentPartPr/>
                <p14:nvPr/>
              </p14:nvContentPartPr>
              <p14:xfrm>
                <a:off x="2928367" y="1916877"/>
                <a:ext cx="115200" cy="963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FC1915-BFE8-401A-A39C-35606F1C165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19727" y="1908237"/>
                  <a:ext cx="132840" cy="9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BA27A7-DC4D-4B4A-B1D5-0DF750D62D37}"/>
                    </a:ext>
                  </a:extLst>
                </p14:cNvPr>
                <p14:cNvContentPartPr/>
                <p14:nvPr/>
              </p14:nvContentPartPr>
              <p14:xfrm>
                <a:off x="3627127" y="1880517"/>
                <a:ext cx="128520" cy="956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BA27A7-DC4D-4B4A-B1D5-0DF750D62D3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18127" y="1871517"/>
                  <a:ext cx="146160" cy="9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33C9239-80ED-4446-ABBF-050009A19F96}"/>
                    </a:ext>
                  </a:extLst>
                </p14:cNvPr>
                <p14:cNvContentPartPr/>
                <p14:nvPr/>
              </p14:nvContentPartPr>
              <p14:xfrm>
                <a:off x="4257847" y="1823637"/>
                <a:ext cx="83520" cy="1038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33C9239-80ED-4446-ABBF-050009A19F9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49207" y="1814637"/>
                  <a:ext cx="101160" cy="105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4307A87-D658-41EC-B2D9-407AD9F4FEE6}"/>
                  </a:ext>
                </a:extLst>
              </p14:cNvPr>
              <p14:cNvContentPartPr/>
              <p14:nvPr/>
            </p14:nvContentPartPr>
            <p14:xfrm>
              <a:off x="2220967" y="1935597"/>
              <a:ext cx="243000" cy="130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4307A87-D658-41EC-B2D9-407AD9F4FE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67327" y="1827597"/>
                <a:ext cx="35064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E99CC5B-4B6B-4394-B174-46907495243F}"/>
                  </a:ext>
                </a:extLst>
              </p14:cNvPr>
              <p14:cNvContentPartPr/>
              <p14:nvPr/>
            </p14:nvContentPartPr>
            <p14:xfrm>
              <a:off x="2263807" y="1919397"/>
              <a:ext cx="1377360" cy="975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E99CC5B-4B6B-4394-B174-4690749524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09807" y="1811397"/>
                <a:ext cx="1485000" cy="119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0D553FDA-862D-41AA-A28D-5C0ADC2EB9C4}"/>
              </a:ext>
            </a:extLst>
          </p:cNvPr>
          <p:cNvGrpSpPr/>
          <p:nvPr/>
        </p:nvGrpSpPr>
        <p:grpSpPr>
          <a:xfrm>
            <a:off x="3052567" y="1891317"/>
            <a:ext cx="1733400" cy="957240"/>
            <a:chOff x="3052567" y="1891317"/>
            <a:chExt cx="1733400" cy="95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A2A06D8-1F32-4DA8-8FF6-5FADAC3772EB}"/>
                    </a:ext>
                  </a:extLst>
                </p14:cNvPr>
                <p14:cNvContentPartPr/>
                <p14:nvPr/>
              </p14:nvContentPartPr>
              <p14:xfrm>
                <a:off x="3052567" y="2074197"/>
                <a:ext cx="10440" cy="2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A2A06D8-1F32-4DA8-8FF6-5FADAC3772E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43927" y="2065557"/>
                  <a:ext cx="280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9E86431-DA1E-4598-8D48-05CD21AD7E14}"/>
                    </a:ext>
                  </a:extLst>
                </p14:cNvPr>
                <p14:cNvContentPartPr/>
                <p14:nvPr/>
              </p14:nvContentPartPr>
              <p14:xfrm>
                <a:off x="3188287" y="2061237"/>
                <a:ext cx="7920" cy="8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9E86431-DA1E-4598-8D48-05CD21AD7E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79287" y="2052237"/>
                  <a:ext cx="255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F2835C1-EA72-400F-8511-FFF002CC9B53}"/>
                    </a:ext>
                  </a:extLst>
                </p14:cNvPr>
                <p14:cNvContentPartPr/>
                <p14:nvPr/>
              </p14:nvContentPartPr>
              <p14:xfrm>
                <a:off x="3374407" y="2046837"/>
                <a:ext cx="5760" cy="1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F2835C1-EA72-400F-8511-FFF002CC9B5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65767" y="2037837"/>
                  <a:ext cx="234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6154A9F-7411-421F-9CC3-280EDD08FBC0}"/>
                    </a:ext>
                  </a:extLst>
                </p14:cNvPr>
                <p14:cNvContentPartPr/>
                <p14:nvPr/>
              </p14:nvContentPartPr>
              <p14:xfrm>
                <a:off x="3518047" y="1988877"/>
                <a:ext cx="221040" cy="56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6154A9F-7411-421F-9CC3-280EDD08FBC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09407" y="1979877"/>
                  <a:ext cx="2386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F99D252-5443-4890-BA55-E1672E0407FC}"/>
                    </a:ext>
                  </a:extLst>
                </p14:cNvPr>
                <p14:cNvContentPartPr/>
                <p14:nvPr/>
              </p14:nvContentPartPr>
              <p14:xfrm>
                <a:off x="3888847" y="1961877"/>
                <a:ext cx="184680" cy="24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F99D252-5443-4890-BA55-E1672E0407F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80207" y="1952877"/>
                  <a:ext cx="2023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06B352A-A0CE-43D5-8F39-941A14187291}"/>
                    </a:ext>
                  </a:extLst>
                </p14:cNvPr>
                <p14:cNvContentPartPr/>
                <p14:nvPr/>
              </p14:nvContentPartPr>
              <p14:xfrm>
                <a:off x="4185127" y="1955037"/>
                <a:ext cx="10080" cy="3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06B352A-A0CE-43D5-8F39-941A1418729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76127" y="1946397"/>
                  <a:ext cx="27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C4FAE9A-AD9C-44DE-9C4A-6C35CDED44ED}"/>
                    </a:ext>
                  </a:extLst>
                </p14:cNvPr>
                <p14:cNvContentPartPr/>
                <p14:nvPr/>
              </p14:nvContentPartPr>
              <p14:xfrm>
                <a:off x="4386007" y="1916157"/>
                <a:ext cx="135720" cy="21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C4FAE9A-AD9C-44DE-9C4A-6C35CDED44E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77367" y="1907517"/>
                  <a:ext cx="1533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3BC7705-FA2E-452F-A538-D09F013D5523}"/>
                    </a:ext>
                  </a:extLst>
                </p14:cNvPr>
                <p14:cNvContentPartPr/>
                <p14:nvPr/>
              </p14:nvContentPartPr>
              <p14:xfrm>
                <a:off x="4776607" y="1891317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3BC7705-FA2E-452F-A538-D09F013D552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67967" y="18823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C80E8AA-71B7-4850-A0E3-373CE79DDE92}"/>
                    </a:ext>
                  </a:extLst>
                </p14:cNvPr>
                <p14:cNvContentPartPr/>
                <p14:nvPr/>
              </p14:nvContentPartPr>
              <p14:xfrm>
                <a:off x="3110887" y="2248077"/>
                <a:ext cx="5040" cy="1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C80E8AA-71B7-4850-A0E3-373CE79DDE9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01887" y="2239077"/>
                  <a:ext cx="226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AA35879-8486-4B83-83FA-EAA15ED48083}"/>
                    </a:ext>
                  </a:extLst>
                </p14:cNvPr>
                <p14:cNvContentPartPr/>
                <p14:nvPr/>
              </p14:nvContentPartPr>
              <p14:xfrm>
                <a:off x="3298447" y="2237637"/>
                <a:ext cx="10080" cy="1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AA35879-8486-4B83-83FA-EAA15ED4808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89807" y="2228637"/>
                  <a:ext cx="27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464E981-1870-4908-A271-D88A173EE003}"/>
                    </a:ext>
                  </a:extLst>
                </p14:cNvPr>
                <p14:cNvContentPartPr/>
                <p14:nvPr/>
              </p14:nvContentPartPr>
              <p14:xfrm>
                <a:off x="3459007" y="2208837"/>
                <a:ext cx="198360" cy="13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464E981-1870-4908-A271-D88A173EE00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50007" y="2199837"/>
                  <a:ext cx="216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0507DFF-9619-4A61-871C-E7C82BEE9EEB}"/>
                    </a:ext>
                  </a:extLst>
                </p14:cNvPr>
                <p14:cNvContentPartPr/>
                <p14:nvPr/>
              </p14:nvContentPartPr>
              <p14:xfrm>
                <a:off x="3862567" y="2151957"/>
                <a:ext cx="174600" cy="37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0507DFF-9619-4A61-871C-E7C82BEE9EE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53927" y="2143317"/>
                  <a:ext cx="1922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AB4CC07-4E0D-4933-9F0F-A947DC6809AF}"/>
                    </a:ext>
                  </a:extLst>
                </p14:cNvPr>
                <p14:cNvContentPartPr/>
                <p14:nvPr/>
              </p14:nvContentPartPr>
              <p14:xfrm>
                <a:off x="4215007" y="2101917"/>
                <a:ext cx="190440" cy="20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AB4CC07-4E0D-4933-9F0F-A947DC6809A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06007" y="2092917"/>
                  <a:ext cx="2080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8D86C3B-AAFB-45BF-9EEF-B9458CCB977B}"/>
                    </a:ext>
                  </a:extLst>
                </p14:cNvPr>
                <p14:cNvContentPartPr/>
                <p14:nvPr/>
              </p14:nvContentPartPr>
              <p14:xfrm>
                <a:off x="4535407" y="2057997"/>
                <a:ext cx="216720" cy="30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8D86C3B-AAFB-45BF-9EEF-B9458CCB977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26767" y="2049357"/>
                  <a:ext cx="234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BAA86E0-C39E-4729-9B64-423DBA2154E9}"/>
                    </a:ext>
                  </a:extLst>
                </p14:cNvPr>
                <p14:cNvContentPartPr/>
                <p14:nvPr/>
              </p14:nvContentPartPr>
              <p14:xfrm>
                <a:off x="3139327" y="2453997"/>
                <a:ext cx="3960" cy="1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BAA86E0-C39E-4729-9B64-423DBA2154E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30687" y="2445357"/>
                  <a:ext cx="216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434D312-E9BC-4B55-A074-971E958EA721}"/>
                    </a:ext>
                  </a:extLst>
                </p14:cNvPr>
                <p14:cNvContentPartPr/>
                <p14:nvPr/>
              </p14:nvContentPartPr>
              <p14:xfrm>
                <a:off x="3263887" y="2437797"/>
                <a:ext cx="21960" cy="10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434D312-E9BC-4B55-A074-971E958EA72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54887" y="2429157"/>
                  <a:ext cx="39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5D364C8-53BA-4E00-8554-1B6848EB25B8}"/>
                    </a:ext>
                  </a:extLst>
                </p14:cNvPr>
                <p14:cNvContentPartPr/>
                <p14:nvPr/>
              </p14:nvContentPartPr>
              <p14:xfrm>
                <a:off x="3511567" y="2407557"/>
                <a:ext cx="232920" cy="12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5D364C8-53BA-4E00-8554-1B6848EB25B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02567" y="2398557"/>
                  <a:ext cx="2505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DCBF849-6C36-4D87-BF91-DD2D2B44B42B}"/>
                    </a:ext>
                  </a:extLst>
                </p14:cNvPr>
                <p14:cNvContentPartPr/>
                <p14:nvPr/>
              </p14:nvContentPartPr>
              <p14:xfrm>
                <a:off x="3910447" y="2367957"/>
                <a:ext cx="155880" cy="17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DCBF849-6C36-4D87-BF91-DD2D2B44B42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01807" y="2358957"/>
                  <a:ext cx="173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4909914-4242-40B4-A471-A9EB9CCF30F3}"/>
                    </a:ext>
                  </a:extLst>
                </p14:cNvPr>
                <p14:cNvContentPartPr/>
                <p14:nvPr/>
              </p14:nvContentPartPr>
              <p14:xfrm>
                <a:off x="4214287" y="2327997"/>
                <a:ext cx="224640" cy="33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4909914-4242-40B4-A471-A9EB9CCF30F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05647" y="2318997"/>
                  <a:ext cx="2422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71B3EF5-AF68-4CFF-9A6D-DD182652C6F2}"/>
                    </a:ext>
                  </a:extLst>
                </p14:cNvPr>
                <p14:cNvContentPartPr/>
                <p14:nvPr/>
              </p14:nvContentPartPr>
              <p14:xfrm>
                <a:off x="4625767" y="2308197"/>
                <a:ext cx="23040" cy="4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71B3EF5-AF68-4CFF-9A6D-DD182652C6F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17127" y="2299197"/>
                  <a:ext cx="406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5B2F279-247D-4C08-BD05-96277EE1CA04}"/>
                    </a:ext>
                  </a:extLst>
                </p14:cNvPr>
                <p14:cNvContentPartPr/>
                <p14:nvPr/>
              </p14:nvContentPartPr>
              <p14:xfrm>
                <a:off x="4765087" y="2293797"/>
                <a:ext cx="15840" cy="2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5B2F279-247D-4C08-BD05-96277EE1CA0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56447" y="2284797"/>
                  <a:ext cx="334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E608229-58E3-4FC9-9DE3-FCFD86991822}"/>
                    </a:ext>
                  </a:extLst>
                </p14:cNvPr>
                <p14:cNvContentPartPr/>
                <p14:nvPr/>
              </p14:nvContentPartPr>
              <p14:xfrm>
                <a:off x="3155167" y="2696997"/>
                <a:ext cx="864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E608229-58E3-4FC9-9DE3-FCFD8699182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46167" y="2687997"/>
                  <a:ext cx="26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46454D9-B194-4881-B245-85D7AD80B466}"/>
                    </a:ext>
                  </a:extLst>
                </p14:cNvPr>
                <p14:cNvContentPartPr/>
                <p14:nvPr/>
              </p14:nvContentPartPr>
              <p14:xfrm>
                <a:off x="3333727" y="2641917"/>
                <a:ext cx="317880" cy="49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46454D9-B194-4881-B245-85D7AD80B46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25087" y="2632917"/>
                  <a:ext cx="3355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A27AED-3755-4420-AF1E-14A9BF260A17}"/>
                    </a:ext>
                  </a:extLst>
                </p14:cNvPr>
                <p14:cNvContentPartPr/>
                <p14:nvPr/>
              </p14:nvContentPartPr>
              <p14:xfrm>
                <a:off x="3771127" y="2589357"/>
                <a:ext cx="229320" cy="43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A27AED-3755-4420-AF1E-14A9BF260A1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62127" y="2580357"/>
                  <a:ext cx="246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212742D-7779-47D6-B470-9DCCC9219647}"/>
                    </a:ext>
                  </a:extLst>
                </p14:cNvPr>
                <p14:cNvContentPartPr/>
                <p14:nvPr/>
              </p14:nvContentPartPr>
              <p14:xfrm>
                <a:off x="4161007" y="2556957"/>
                <a:ext cx="237240" cy="30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212742D-7779-47D6-B470-9DCCC921964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52367" y="2547957"/>
                  <a:ext cx="2548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D56A233-EAFD-4112-96B4-C02360C8B23A}"/>
                    </a:ext>
                  </a:extLst>
                </p14:cNvPr>
                <p14:cNvContentPartPr/>
                <p14:nvPr/>
              </p14:nvContentPartPr>
              <p14:xfrm>
                <a:off x="4532527" y="2510877"/>
                <a:ext cx="253440" cy="45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D56A233-EAFD-4112-96B4-C02360C8B23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23887" y="2502237"/>
                  <a:ext cx="271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8EBEBE1-A34F-407F-BA02-2ECA3257490E}"/>
                    </a:ext>
                  </a:extLst>
                </p14:cNvPr>
                <p14:cNvContentPartPr/>
                <p14:nvPr/>
              </p14:nvContentPartPr>
              <p14:xfrm>
                <a:off x="3198007" y="2847117"/>
                <a:ext cx="8280" cy="1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8EBEBE1-A34F-407F-BA02-2ECA3257490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89367" y="2838117"/>
                  <a:ext cx="259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6BA95B7-DE95-4265-B33B-F5D081421461}"/>
                    </a:ext>
                  </a:extLst>
                </p14:cNvPr>
                <p14:cNvContentPartPr/>
                <p14:nvPr/>
              </p14:nvContentPartPr>
              <p14:xfrm>
                <a:off x="3468007" y="2820837"/>
                <a:ext cx="20160" cy="3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6BA95B7-DE95-4265-B33B-F5D08142146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59007" y="2811837"/>
                  <a:ext cx="378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E6C8C17-A86A-4701-AB03-E7B45D0314B9}"/>
                    </a:ext>
                  </a:extLst>
                </p14:cNvPr>
                <p14:cNvContentPartPr/>
                <p14:nvPr/>
              </p14:nvContentPartPr>
              <p14:xfrm>
                <a:off x="3820807" y="2717877"/>
                <a:ext cx="361800" cy="54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E6C8C17-A86A-4701-AB03-E7B45D0314B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11807" y="2708877"/>
                  <a:ext cx="379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4C84447-860B-4409-B125-E9A52DC1F0B9}"/>
                    </a:ext>
                  </a:extLst>
                </p14:cNvPr>
                <p14:cNvContentPartPr/>
                <p14:nvPr/>
              </p14:nvContentPartPr>
              <p14:xfrm>
                <a:off x="4394287" y="2719677"/>
                <a:ext cx="347760" cy="27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4C84447-860B-4409-B125-E9A52DC1F0B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85647" y="2710677"/>
                  <a:ext cx="36540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821025C-F295-4C3E-9DA9-BBD608C44050}"/>
                  </a:ext>
                </a:extLst>
              </p14:cNvPr>
              <p14:cNvContentPartPr/>
              <p14:nvPr/>
            </p14:nvContentPartPr>
            <p14:xfrm>
              <a:off x="4997287" y="2707797"/>
              <a:ext cx="2160" cy="64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821025C-F295-4C3E-9DA9-BBD608C4405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988647" y="2698797"/>
                <a:ext cx="198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1351137-981A-4A56-B589-6F05B61AF58E}"/>
                  </a:ext>
                </a:extLst>
              </p14:cNvPr>
              <p14:cNvContentPartPr/>
              <p14:nvPr/>
            </p14:nvContentPartPr>
            <p14:xfrm>
              <a:off x="6351607" y="1510797"/>
              <a:ext cx="175320" cy="3157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1351137-981A-4A56-B589-6F05B61AF58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342967" y="1501797"/>
                <a:ext cx="192960" cy="33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14AAA68B-A467-47CB-9814-788B74811913}"/>
              </a:ext>
            </a:extLst>
          </p:cNvPr>
          <p:cNvGrpSpPr/>
          <p:nvPr/>
        </p:nvGrpSpPr>
        <p:grpSpPr>
          <a:xfrm>
            <a:off x="6687847" y="1631757"/>
            <a:ext cx="127080" cy="117720"/>
            <a:chOff x="6687847" y="1631757"/>
            <a:chExt cx="127080" cy="11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4228764-B33D-476A-B352-CC42095B9F62}"/>
                    </a:ext>
                  </a:extLst>
                </p14:cNvPr>
                <p14:cNvContentPartPr/>
                <p14:nvPr/>
              </p14:nvContentPartPr>
              <p14:xfrm>
                <a:off x="6687847" y="1631757"/>
                <a:ext cx="127080" cy="44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4228764-B33D-476A-B352-CC42095B9F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79207" y="1623117"/>
                  <a:ext cx="1447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E24155-8DB7-40C5-8B55-6B7BF8854E9F}"/>
                    </a:ext>
                  </a:extLst>
                </p14:cNvPr>
                <p14:cNvContentPartPr/>
                <p14:nvPr/>
              </p14:nvContentPartPr>
              <p14:xfrm>
                <a:off x="6691447" y="1732557"/>
                <a:ext cx="100080" cy="16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E24155-8DB7-40C5-8B55-6B7BF8854E9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82447" y="1723917"/>
                  <a:ext cx="11772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DD74717-87A8-4812-9F7E-DD2F85AB9700}"/>
              </a:ext>
            </a:extLst>
          </p:cNvPr>
          <p:cNvGrpSpPr/>
          <p:nvPr/>
        </p:nvGrpSpPr>
        <p:grpSpPr>
          <a:xfrm>
            <a:off x="6389407" y="2114157"/>
            <a:ext cx="236160" cy="259560"/>
            <a:chOff x="6389407" y="2114157"/>
            <a:chExt cx="236160" cy="2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A0F0E76-2350-405F-B5B2-D6DE8173E67C}"/>
                    </a:ext>
                  </a:extLst>
                </p14:cNvPr>
                <p14:cNvContentPartPr/>
                <p14:nvPr/>
              </p14:nvContentPartPr>
              <p14:xfrm>
                <a:off x="6396607" y="2154837"/>
                <a:ext cx="18000" cy="218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A0F0E76-2350-405F-B5B2-D6DE8173E67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87967" y="2146197"/>
                  <a:ext cx="356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CE2800F-60D9-49AF-8246-21B6ED841A2C}"/>
                    </a:ext>
                  </a:extLst>
                </p14:cNvPr>
                <p14:cNvContentPartPr/>
                <p14:nvPr/>
              </p14:nvContentPartPr>
              <p14:xfrm>
                <a:off x="6389407" y="2114157"/>
                <a:ext cx="236160" cy="237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CE2800F-60D9-49AF-8246-21B6ED841A2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380407" y="2105157"/>
                  <a:ext cx="253800" cy="25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EF42DFC-0A39-4288-9C2A-2FE1383A2ACB}"/>
              </a:ext>
            </a:extLst>
          </p:cNvPr>
          <p:cNvGrpSpPr/>
          <p:nvPr/>
        </p:nvGrpSpPr>
        <p:grpSpPr>
          <a:xfrm>
            <a:off x="6780007" y="2169237"/>
            <a:ext cx="154800" cy="126720"/>
            <a:chOff x="6780007" y="2169237"/>
            <a:chExt cx="154800" cy="12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985557F-4E80-44DF-92A5-D5C84FB4359B}"/>
                    </a:ext>
                  </a:extLst>
                </p14:cNvPr>
                <p14:cNvContentPartPr/>
                <p14:nvPr/>
              </p14:nvContentPartPr>
              <p14:xfrm>
                <a:off x="6780007" y="2169237"/>
                <a:ext cx="111600" cy="15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985557F-4E80-44DF-92A5-D5C84FB4359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71007" y="2160597"/>
                  <a:ext cx="1292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00EE027-CC37-4683-8A68-2B785AA37458}"/>
                    </a:ext>
                  </a:extLst>
                </p14:cNvPr>
                <p14:cNvContentPartPr/>
                <p14:nvPr/>
              </p14:nvContentPartPr>
              <p14:xfrm>
                <a:off x="6813487" y="2244837"/>
                <a:ext cx="121320" cy="51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00EE027-CC37-4683-8A68-2B785AA3745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04487" y="2235837"/>
                  <a:ext cx="13896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D16990D-10C6-4DD1-8085-6C9777048266}"/>
              </a:ext>
            </a:extLst>
          </p:cNvPr>
          <p:cNvGrpSpPr/>
          <p:nvPr/>
        </p:nvGrpSpPr>
        <p:grpSpPr>
          <a:xfrm>
            <a:off x="7157287" y="1406757"/>
            <a:ext cx="1582920" cy="803520"/>
            <a:chOff x="7157287" y="1406757"/>
            <a:chExt cx="1582920" cy="80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36DE47-1264-4427-9244-98A908417353}"/>
                    </a:ext>
                  </a:extLst>
                </p14:cNvPr>
                <p14:cNvContentPartPr/>
                <p14:nvPr/>
              </p14:nvContentPartPr>
              <p14:xfrm>
                <a:off x="7174207" y="1423677"/>
                <a:ext cx="484200" cy="483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36DE47-1264-4427-9244-98A90841735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65567" y="1415037"/>
                  <a:ext cx="50184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1F3F844-35DD-4E1B-8016-B34B669942B3}"/>
                    </a:ext>
                  </a:extLst>
                </p14:cNvPr>
                <p14:cNvContentPartPr/>
                <p14:nvPr/>
              </p14:nvContentPartPr>
              <p14:xfrm>
                <a:off x="7711327" y="1461837"/>
                <a:ext cx="23760" cy="248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1F3F844-35DD-4E1B-8016-B34B669942B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02327" y="1452837"/>
                  <a:ext cx="414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3ACB950-76CD-4077-9485-A77643B4BD7C}"/>
                    </a:ext>
                  </a:extLst>
                </p14:cNvPr>
                <p14:cNvContentPartPr/>
                <p14:nvPr/>
              </p14:nvContentPartPr>
              <p14:xfrm>
                <a:off x="7792327" y="1406757"/>
                <a:ext cx="428760" cy="290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3ACB950-76CD-4077-9485-A77643B4BD7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83327" y="1398117"/>
                  <a:ext cx="4464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30709A2-497E-40DE-BECB-A25C74B6B5F6}"/>
                    </a:ext>
                  </a:extLst>
                </p14:cNvPr>
                <p14:cNvContentPartPr/>
                <p14:nvPr/>
              </p14:nvContentPartPr>
              <p14:xfrm>
                <a:off x="7157287" y="2068797"/>
                <a:ext cx="168840" cy="141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30709A2-497E-40DE-BECB-A25C74B6B5F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148647" y="2060157"/>
                  <a:ext cx="1864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3759448-674C-4A86-9135-74B2BE1045CE}"/>
                    </a:ext>
                  </a:extLst>
                </p14:cNvPr>
                <p14:cNvContentPartPr/>
                <p14:nvPr/>
              </p14:nvContentPartPr>
              <p14:xfrm>
                <a:off x="7354567" y="2076717"/>
                <a:ext cx="230760" cy="111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3759448-674C-4A86-9135-74B2BE1045C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45927" y="2068077"/>
                  <a:ext cx="248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DFD532C-7BBE-4330-B825-4AB81D33FE10}"/>
                    </a:ext>
                  </a:extLst>
                </p14:cNvPr>
                <p14:cNvContentPartPr/>
                <p14:nvPr/>
              </p14:nvContentPartPr>
              <p14:xfrm>
                <a:off x="7518727" y="1893477"/>
                <a:ext cx="140400" cy="257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DFD532C-7BBE-4330-B825-4AB81D33FE1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09727" y="1884477"/>
                  <a:ext cx="1580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0816949-DAF9-4884-8AFA-5CB4CE236257}"/>
                    </a:ext>
                  </a:extLst>
                </p14:cNvPr>
                <p14:cNvContentPartPr/>
                <p14:nvPr/>
              </p14:nvContentPartPr>
              <p14:xfrm>
                <a:off x="7906807" y="1792317"/>
                <a:ext cx="191880" cy="326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0816949-DAF9-4884-8AFA-5CB4CE23625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897807" y="1783677"/>
                  <a:ext cx="2095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ABA74E7-F604-42B2-A334-72A8DD99D258}"/>
                    </a:ext>
                  </a:extLst>
                </p14:cNvPr>
                <p14:cNvContentPartPr/>
                <p14:nvPr/>
              </p14:nvContentPartPr>
              <p14:xfrm>
                <a:off x="8160607" y="1939917"/>
                <a:ext cx="169920" cy="115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ABA74E7-F604-42B2-A334-72A8DD99D25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51607" y="1931277"/>
                  <a:ext cx="1875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5938A49-8EA2-4CB1-A646-B3357A99F9B7}"/>
                    </a:ext>
                  </a:extLst>
                </p14:cNvPr>
                <p14:cNvContentPartPr/>
                <p14:nvPr/>
              </p14:nvContentPartPr>
              <p14:xfrm>
                <a:off x="8386687" y="1817517"/>
                <a:ext cx="39600" cy="248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5938A49-8EA2-4CB1-A646-B3357A99F9B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378047" y="1808877"/>
                  <a:ext cx="572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1BF1F4F-9358-424E-BA58-0F3E9F360447}"/>
                    </a:ext>
                  </a:extLst>
                </p14:cNvPr>
                <p14:cNvContentPartPr/>
                <p14:nvPr/>
              </p14:nvContentPartPr>
              <p14:xfrm>
                <a:off x="8353207" y="1905357"/>
                <a:ext cx="387000" cy="218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1BF1F4F-9358-424E-BA58-0F3E9F36044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344207" y="1896717"/>
                  <a:ext cx="40464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CA2ECDD-1C07-4F9B-BE8E-3E880AE99F30}"/>
              </a:ext>
            </a:extLst>
          </p:cNvPr>
          <p:cNvGrpSpPr/>
          <p:nvPr/>
        </p:nvGrpSpPr>
        <p:grpSpPr>
          <a:xfrm>
            <a:off x="5817007" y="2789157"/>
            <a:ext cx="1119960" cy="370800"/>
            <a:chOff x="5817007" y="2789157"/>
            <a:chExt cx="1119960" cy="37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5363F86-DBA9-4EEE-9456-3A849D187F7A}"/>
                    </a:ext>
                  </a:extLst>
                </p14:cNvPr>
                <p14:cNvContentPartPr/>
                <p14:nvPr/>
              </p14:nvContentPartPr>
              <p14:xfrm>
                <a:off x="5817007" y="2849637"/>
                <a:ext cx="110160" cy="274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5363F86-DBA9-4EEE-9456-3A849D187F7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08367" y="2840997"/>
                  <a:ext cx="1278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40949E7-4C0C-499A-8254-98862F69CCB9}"/>
                    </a:ext>
                  </a:extLst>
                </p14:cNvPr>
                <p14:cNvContentPartPr/>
                <p14:nvPr/>
              </p14:nvContentPartPr>
              <p14:xfrm>
                <a:off x="5976847" y="2818317"/>
                <a:ext cx="141120" cy="283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40949E7-4C0C-499A-8254-98862F69CCB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68207" y="2809677"/>
                  <a:ext cx="1587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1A2CA78-AE81-48DF-A7AB-ADBA577BF9D1}"/>
                    </a:ext>
                  </a:extLst>
                </p14:cNvPr>
                <p14:cNvContentPartPr/>
                <p14:nvPr/>
              </p14:nvContentPartPr>
              <p14:xfrm>
                <a:off x="6147487" y="2896077"/>
                <a:ext cx="138600" cy="86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1A2CA78-AE81-48DF-A7AB-ADBA577BF9D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38847" y="2887437"/>
                  <a:ext cx="1562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64BD8C6-B8B2-4399-A347-A558F2782374}"/>
                    </a:ext>
                  </a:extLst>
                </p14:cNvPr>
                <p14:cNvContentPartPr/>
                <p14:nvPr/>
              </p14:nvContentPartPr>
              <p14:xfrm>
                <a:off x="6230287" y="2887797"/>
                <a:ext cx="141480" cy="137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64BD8C6-B8B2-4399-A347-A558F278237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21287" y="2878797"/>
                  <a:ext cx="1591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4F7A9B4-5395-4289-A1F8-4BAAFFDD462A}"/>
                    </a:ext>
                  </a:extLst>
                </p14:cNvPr>
                <p14:cNvContentPartPr/>
                <p14:nvPr/>
              </p14:nvContentPartPr>
              <p14:xfrm>
                <a:off x="6263407" y="2996157"/>
                <a:ext cx="57600" cy="163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4F7A9B4-5395-4289-A1F8-4BAAFFDD462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254407" y="2987157"/>
                  <a:ext cx="752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4ABE00B-921F-4CDF-A528-B5D460CEE33A}"/>
                    </a:ext>
                  </a:extLst>
                </p14:cNvPr>
                <p14:cNvContentPartPr/>
                <p14:nvPr/>
              </p14:nvContentPartPr>
              <p14:xfrm>
                <a:off x="6409567" y="2789157"/>
                <a:ext cx="523080" cy="328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4ABE00B-921F-4CDF-A528-B5D460CEE33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00927" y="2780157"/>
                  <a:ext cx="5407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5F53255-07B9-4988-9B8A-7537D977E278}"/>
                    </a:ext>
                  </a:extLst>
                </p14:cNvPr>
                <p14:cNvContentPartPr/>
                <p14:nvPr/>
              </p14:nvContentPartPr>
              <p14:xfrm>
                <a:off x="6803047" y="2941077"/>
                <a:ext cx="133920" cy="15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5F53255-07B9-4988-9B8A-7537D977E27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94407" y="2932077"/>
                  <a:ext cx="15156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ED606D6-96F9-4F73-91CF-4B6734DDDCAE}"/>
              </a:ext>
            </a:extLst>
          </p:cNvPr>
          <p:cNvGrpSpPr/>
          <p:nvPr/>
        </p:nvGrpSpPr>
        <p:grpSpPr>
          <a:xfrm>
            <a:off x="7101847" y="2664597"/>
            <a:ext cx="666720" cy="330480"/>
            <a:chOff x="7101847" y="2664597"/>
            <a:chExt cx="666720" cy="33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F0EB801-A196-4F79-B105-68205E117543}"/>
                    </a:ext>
                  </a:extLst>
                </p14:cNvPr>
                <p14:cNvContentPartPr/>
                <p14:nvPr/>
              </p14:nvContentPartPr>
              <p14:xfrm>
                <a:off x="7101847" y="2671077"/>
                <a:ext cx="94320" cy="119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F0EB801-A196-4F79-B105-68205E11754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092847" y="2662437"/>
                  <a:ext cx="1119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11EBDA7-91C9-45D0-A26B-63E510630AB0}"/>
                    </a:ext>
                  </a:extLst>
                </p14:cNvPr>
                <p14:cNvContentPartPr/>
                <p14:nvPr/>
              </p14:nvContentPartPr>
              <p14:xfrm>
                <a:off x="7237927" y="2664597"/>
                <a:ext cx="86760" cy="236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11EBDA7-91C9-45D0-A26B-63E510630AB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229287" y="2655957"/>
                  <a:ext cx="1044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37E4C1A-AB58-40A5-AE3D-3AA14B592EF9}"/>
                    </a:ext>
                  </a:extLst>
                </p14:cNvPr>
                <p14:cNvContentPartPr/>
                <p14:nvPr/>
              </p14:nvContentPartPr>
              <p14:xfrm>
                <a:off x="7408207" y="2794917"/>
                <a:ext cx="360360" cy="200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37E4C1A-AB58-40A5-AE3D-3AA14B592EF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99207" y="2786277"/>
                  <a:ext cx="37800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8B8B8EB-07D8-45A0-BD5B-C2283E17CEDE}"/>
              </a:ext>
            </a:extLst>
          </p:cNvPr>
          <p:cNvGrpSpPr/>
          <p:nvPr/>
        </p:nvGrpSpPr>
        <p:grpSpPr>
          <a:xfrm>
            <a:off x="8331607" y="2462277"/>
            <a:ext cx="1076400" cy="399960"/>
            <a:chOff x="8331607" y="2462277"/>
            <a:chExt cx="1076400" cy="39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DC2A092-2B84-4761-9EA4-A3BCE2485378}"/>
                    </a:ext>
                  </a:extLst>
                </p14:cNvPr>
                <p14:cNvContentPartPr/>
                <p14:nvPr/>
              </p14:nvContentPartPr>
              <p14:xfrm>
                <a:off x="8331607" y="2540397"/>
                <a:ext cx="132480" cy="321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DC2A092-2B84-4761-9EA4-A3BCE248537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322607" y="2531397"/>
                  <a:ext cx="1501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AA4B7E7-2403-4F5F-997A-C7F86FF9F3B6}"/>
                    </a:ext>
                  </a:extLst>
                </p14:cNvPr>
                <p14:cNvContentPartPr/>
                <p14:nvPr/>
              </p14:nvContentPartPr>
              <p14:xfrm>
                <a:off x="8634007" y="2462277"/>
                <a:ext cx="84600" cy="333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AA4B7E7-2403-4F5F-997A-C7F86FF9F3B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625367" y="2453637"/>
                  <a:ext cx="1022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D725253-CDAF-4273-A440-C62AF0DAFDCE}"/>
                    </a:ext>
                  </a:extLst>
                </p14:cNvPr>
                <p14:cNvContentPartPr/>
                <p14:nvPr/>
              </p14:nvContentPartPr>
              <p14:xfrm>
                <a:off x="8781967" y="2578557"/>
                <a:ext cx="112680" cy="228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D725253-CDAF-4273-A440-C62AF0DAFDC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773327" y="2569917"/>
                  <a:ext cx="1303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FD869D4-E82D-47B8-A35D-AD478F448454}"/>
                    </a:ext>
                  </a:extLst>
                </p14:cNvPr>
                <p14:cNvContentPartPr/>
                <p14:nvPr/>
              </p14:nvContentPartPr>
              <p14:xfrm>
                <a:off x="8946847" y="2471277"/>
                <a:ext cx="133560" cy="362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FD869D4-E82D-47B8-A35D-AD478F44845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938207" y="2462637"/>
                  <a:ext cx="1512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D4281AC-0D3F-47EB-A1FB-210FAB519C05}"/>
                    </a:ext>
                  </a:extLst>
                </p14:cNvPr>
                <p14:cNvContentPartPr/>
                <p14:nvPr/>
              </p14:nvContentPartPr>
              <p14:xfrm>
                <a:off x="9237007" y="2594037"/>
                <a:ext cx="171000" cy="36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D4281AC-0D3F-47EB-A1FB-210FAB519C0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228367" y="2585037"/>
                  <a:ext cx="1886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93AB76B-3F32-4668-AF91-0C462263E443}"/>
                    </a:ext>
                  </a:extLst>
                </p14:cNvPr>
                <p14:cNvContentPartPr/>
                <p14:nvPr/>
              </p14:nvContentPartPr>
              <p14:xfrm>
                <a:off x="9235207" y="2707077"/>
                <a:ext cx="169200" cy="20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93AB76B-3F32-4668-AF91-0C462263E44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226567" y="2698437"/>
                  <a:ext cx="18684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EFA9F55-4585-4A01-862F-F30932DA82BE}"/>
              </a:ext>
            </a:extLst>
          </p:cNvPr>
          <p:cNvGrpSpPr/>
          <p:nvPr/>
        </p:nvGrpSpPr>
        <p:grpSpPr>
          <a:xfrm>
            <a:off x="9644527" y="2417997"/>
            <a:ext cx="633240" cy="509400"/>
            <a:chOff x="9644527" y="2417997"/>
            <a:chExt cx="633240" cy="50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67A7D85-8B13-4036-A351-443B3C52F4CD}"/>
                    </a:ext>
                  </a:extLst>
                </p14:cNvPr>
                <p14:cNvContentPartPr/>
                <p14:nvPr/>
              </p14:nvContentPartPr>
              <p14:xfrm>
                <a:off x="9644527" y="2429517"/>
                <a:ext cx="147960" cy="251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67A7D85-8B13-4036-A351-443B3C52F4C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635527" y="2420517"/>
                  <a:ext cx="1656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5834D13-91BE-4E5E-9613-6F312CD8D492}"/>
                    </a:ext>
                  </a:extLst>
                </p14:cNvPr>
                <p14:cNvContentPartPr/>
                <p14:nvPr/>
              </p14:nvContentPartPr>
              <p14:xfrm>
                <a:off x="9807247" y="2417997"/>
                <a:ext cx="126360" cy="394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5834D13-91BE-4E5E-9613-6F312CD8D49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798247" y="2409357"/>
                  <a:ext cx="14400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0BC2682-605E-4502-97FF-1F8471107E29}"/>
                    </a:ext>
                  </a:extLst>
                </p14:cNvPr>
                <p14:cNvContentPartPr/>
                <p14:nvPr/>
              </p14:nvContentPartPr>
              <p14:xfrm>
                <a:off x="9941887" y="2501157"/>
                <a:ext cx="335880" cy="426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0BC2682-605E-4502-97FF-1F8471107E2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933247" y="2492517"/>
                  <a:ext cx="353520" cy="44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4371036-34D1-4C5E-91A9-287F57BBD89B}"/>
              </a:ext>
            </a:extLst>
          </p:cNvPr>
          <p:cNvGrpSpPr/>
          <p:nvPr/>
        </p:nvGrpSpPr>
        <p:grpSpPr>
          <a:xfrm>
            <a:off x="2218807" y="3647037"/>
            <a:ext cx="196560" cy="452880"/>
            <a:chOff x="2218807" y="3647037"/>
            <a:chExt cx="196560" cy="45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2E46B62-55A4-4AFF-992F-30CEDB94A727}"/>
                    </a:ext>
                  </a:extLst>
                </p14:cNvPr>
                <p14:cNvContentPartPr/>
                <p14:nvPr/>
              </p14:nvContentPartPr>
              <p14:xfrm>
                <a:off x="2218807" y="3721557"/>
                <a:ext cx="50040" cy="378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2E46B62-55A4-4AFF-992F-30CEDB94A72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210167" y="3712557"/>
                  <a:ext cx="676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E9FCA38-4AD8-41B7-B591-1B1A2BF7E1BC}"/>
                    </a:ext>
                  </a:extLst>
                </p14:cNvPr>
                <p14:cNvContentPartPr/>
                <p14:nvPr/>
              </p14:nvContentPartPr>
              <p14:xfrm>
                <a:off x="2244007" y="3647037"/>
                <a:ext cx="171360" cy="209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E9FCA38-4AD8-41B7-B591-1B1A2BF7E1B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235007" y="3638037"/>
                  <a:ext cx="18900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BD75726-A9D3-4DF8-B9EE-2381682132D3}"/>
              </a:ext>
            </a:extLst>
          </p:cNvPr>
          <p:cNvGrpSpPr/>
          <p:nvPr/>
        </p:nvGrpSpPr>
        <p:grpSpPr>
          <a:xfrm>
            <a:off x="2650087" y="3687717"/>
            <a:ext cx="1187640" cy="447480"/>
            <a:chOff x="2650087" y="3687717"/>
            <a:chExt cx="1187640" cy="44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F8236B5-9FE5-458E-8CCD-E5C32A10E28F}"/>
                    </a:ext>
                  </a:extLst>
                </p14:cNvPr>
                <p14:cNvContentPartPr/>
                <p14:nvPr/>
              </p14:nvContentPartPr>
              <p14:xfrm>
                <a:off x="2650087" y="3699597"/>
                <a:ext cx="97920" cy="308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F8236B5-9FE5-458E-8CCD-E5C32A10E28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641447" y="3690957"/>
                  <a:ext cx="1155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DBC9972-B974-4F45-8F76-A7702AE3A797}"/>
                    </a:ext>
                  </a:extLst>
                </p14:cNvPr>
                <p14:cNvContentPartPr/>
                <p14:nvPr/>
              </p14:nvContentPartPr>
              <p14:xfrm>
                <a:off x="2867167" y="3775917"/>
                <a:ext cx="132120" cy="109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DBC9972-B974-4F45-8F76-A7702AE3A79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858527" y="3767277"/>
                  <a:ext cx="149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DD62774-3DF1-492E-BBCF-7F020DA25B83}"/>
                    </a:ext>
                  </a:extLst>
                </p14:cNvPr>
                <p14:cNvContentPartPr/>
                <p14:nvPr/>
              </p14:nvContentPartPr>
              <p14:xfrm>
                <a:off x="2970127" y="3711477"/>
                <a:ext cx="112320" cy="2134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DD62774-3DF1-492E-BBCF-7F020DA25B8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961487" y="3702477"/>
                  <a:ext cx="129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85C5C76-07BD-47E0-B823-C8D7BFCFCB37}"/>
                    </a:ext>
                  </a:extLst>
                </p14:cNvPr>
                <p14:cNvContentPartPr/>
                <p14:nvPr/>
              </p14:nvContentPartPr>
              <p14:xfrm>
                <a:off x="2983807" y="3897957"/>
                <a:ext cx="12240" cy="197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85C5C76-07BD-47E0-B823-C8D7BFCFCB3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975167" y="3889317"/>
                  <a:ext cx="298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AA7AFE7-CC60-4365-9B97-E999820ADEF4}"/>
                    </a:ext>
                  </a:extLst>
                </p14:cNvPr>
                <p14:cNvContentPartPr/>
                <p14:nvPr/>
              </p14:nvContentPartPr>
              <p14:xfrm>
                <a:off x="3213487" y="4030797"/>
                <a:ext cx="41040" cy="104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AA7AFE7-CC60-4365-9B97-E999820ADEF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204847" y="4021797"/>
                  <a:ext cx="586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077EC96-A396-49CB-B06E-2B0FBE3D490B}"/>
                    </a:ext>
                  </a:extLst>
                </p14:cNvPr>
                <p14:cNvContentPartPr/>
                <p14:nvPr/>
              </p14:nvContentPartPr>
              <p14:xfrm>
                <a:off x="3411847" y="3869517"/>
                <a:ext cx="5040" cy="174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077EC96-A396-49CB-B06E-2B0FBE3D490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402847" y="3860517"/>
                  <a:ext cx="22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27385A9-50BF-421B-9F53-93ECCD373793}"/>
                    </a:ext>
                  </a:extLst>
                </p14:cNvPr>
                <p14:cNvContentPartPr/>
                <p14:nvPr/>
              </p14:nvContentPartPr>
              <p14:xfrm>
                <a:off x="3423007" y="3769797"/>
                <a:ext cx="198000" cy="272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27385A9-50BF-421B-9F53-93ECCD37379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414367" y="3760797"/>
                  <a:ext cx="2156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FD71449-D7B4-46FB-A70B-B69F9A632794}"/>
                    </a:ext>
                  </a:extLst>
                </p14:cNvPr>
                <p14:cNvContentPartPr/>
                <p14:nvPr/>
              </p14:nvContentPartPr>
              <p14:xfrm>
                <a:off x="3659167" y="3687717"/>
                <a:ext cx="178560" cy="415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FD71449-D7B4-46FB-A70B-B69F9A63279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650527" y="3678717"/>
                  <a:ext cx="196200" cy="43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5852EE2-4A87-4265-B532-0FDF55069506}"/>
              </a:ext>
            </a:extLst>
          </p:cNvPr>
          <p:cNvGrpSpPr/>
          <p:nvPr/>
        </p:nvGrpSpPr>
        <p:grpSpPr>
          <a:xfrm>
            <a:off x="4028887" y="3805797"/>
            <a:ext cx="190440" cy="101160"/>
            <a:chOff x="4028887" y="3805797"/>
            <a:chExt cx="190440" cy="10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70CD13F-D75A-434F-BE8E-2AB52B57F58F}"/>
                    </a:ext>
                  </a:extLst>
                </p14:cNvPr>
                <p14:cNvContentPartPr/>
                <p14:nvPr/>
              </p14:nvContentPartPr>
              <p14:xfrm>
                <a:off x="4028887" y="3805797"/>
                <a:ext cx="175680" cy="14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70CD13F-D75A-434F-BE8E-2AB52B57F58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020247" y="3797157"/>
                  <a:ext cx="1933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1EC65F1-CCC1-4CEF-9133-DE437BEBF8D4}"/>
                    </a:ext>
                  </a:extLst>
                </p14:cNvPr>
                <p14:cNvContentPartPr/>
                <p14:nvPr/>
              </p14:nvContentPartPr>
              <p14:xfrm>
                <a:off x="4087207" y="3887157"/>
                <a:ext cx="132120" cy="19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1EC65F1-CCC1-4CEF-9133-DE437BEBF8D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78567" y="3878517"/>
                  <a:ext cx="14976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C680DE5-8E5D-42FB-B336-6DED0669699E}"/>
              </a:ext>
            </a:extLst>
          </p:cNvPr>
          <p:cNvGrpSpPr/>
          <p:nvPr/>
        </p:nvGrpSpPr>
        <p:grpSpPr>
          <a:xfrm>
            <a:off x="4664647" y="3680517"/>
            <a:ext cx="199080" cy="236880"/>
            <a:chOff x="4664647" y="3680517"/>
            <a:chExt cx="199080" cy="23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E6D1D85-8A1C-4440-BD7F-EA353A4CB016}"/>
                    </a:ext>
                  </a:extLst>
                </p14:cNvPr>
                <p14:cNvContentPartPr/>
                <p14:nvPr/>
              </p14:nvContentPartPr>
              <p14:xfrm>
                <a:off x="4719727" y="3680517"/>
                <a:ext cx="32400" cy="162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E6D1D85-8A1C-4440-BD7F-EA353A4CB01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11087" y="3671877"/>
                  <a:ext cx="500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3CE09A2-BFDE-4E44-9459-780FF2D7C1F1}"/>
                    </a:ext>
                  </a:extLst>
                </p14:cNvPr>
                <p14:cNvContentPartPr/>
                <p14:nvPr/>
              </p14:nvContentPartPr>
              <p14:xfrm>
                <a:off x="4664647" y="3896877"/>
                <a:ext cx="199080" cy="205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3CE09A2-BFDE-4E44-9459-780FF2D7C1F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656007" y="3887877"/>
                  <a:ext cx="216720" cy="3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7EBE47C-1051-4A56-B96E-03DCC319737A}"/>
                  </a:ext>
                </a:extLst>
              </p14:cNvPr>
              <p14:cNvContentPartPr/>
              <p14:nvPr/>
            </p14:nvContentPartPr>
            <p14:xfrm>
              <a:off x="4702447" y="4005597"/>
              <a:ext cx="167400" cy="2977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7EBE47C-1051-4A56-B96E-03DCC319737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693807" y="3996957"/>
                <a:ext cx="185040" cy="31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4A8CA31-1984-4CBD-8873-54765BB32300}"/>
              </a:ext>
            </a:extLst>
          </p:cNvPr>
          <p:cNvGrpSpPr/>
          <p:nvPr/>
        </p:nvGrpSpPr>
        <p:grpSpPr>
          <a:xfrm>
            <a:off x="2332207" y="4795077"/>
            <a:ext cx="126360" cy="339120"/>
            <a:chOff x="2332207" y="4795077"/>
            <a:chExt cx="126360" cy="33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B002494-92FE-4D9A-A09B-4C9EB0A25ED2}"/>
                    </a:ext>
                  </a:extLst>
                </p14:cNvPr>
                <p14:cNvContentPartPr/>
                <p14:nvPr/>
              </p14:nvContentPartPr>
              <p14:xfrm>
                <a:off x="2340127" y="4872117"/>
                <a:ext cx="55440" cy="262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B002494-92FE-4D9A-A09B-4C9EB0A25ED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331127" y="4863117"/>
                  <a:ext cx="730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2F8F789-166B-4AA9-8253-79C8AF776F37}"/>
                    </a:ext>
                  </a:extLst>
                </p14:cNvPr>
                <p14:cNvContentPartPr/>
                <p14:nvPr/>
              </p14:nvContentPartPr>
              <p14:xfrm>
                <a:off x="2332207" y="4795077"/>
                <a:ext cx="126360" cy="2160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2F8F789-166B-4AA9-8253-79C8AF776F3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323567" y="4786437"/>
                  <a:ext cx="144000" cy="23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114EB0F-79D2-4372-9BA6-6BFD652B94DC}"/>
              </a:ext>
            </a:extLst>
          </p:cNvPr>
          <p:cNvGrpSpPr/>
          <p:nvPr/>
        </p:nvGrpSpPr>
        <p:grpSpPr>
          <a:xfrm>
            <a:off x="2676727" y="4773117"/>
            <a:ext cx="543600" cy="338760"/>
            <a:chOff x="2676727" y="4773117"/>
            <a:chExt cx="543600" cy="33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3348DE6-261D-4FD6-9922-3D830376FA93}"/>
                    </a:ext>
                  </a:extLst>
                </p14:cNvPr>
                <p14:cNvContentPartPr/>
                <p14:nvPr/>
              </p14:nvContentPartPr>
              <p14:xfrm>
                <a:off x="2676727" y="4783917"/>
                <a:ext cx="147240" cy="3049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3348DE6-261D-4FD6-9922-3D830376FA9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667727" y="4774917"/>
                  <a:ext cx="1648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6F24406-605D-4535-898A-7043CC737278}"/>
                    </a:ext>
                  </a:extLst>
                </p14:cNvPr>
                <p14:cNvContentPartPr/>
                <p14:nvPr/>
              </p14:nvContentPartPr>
              <p14:xfrm>
                <a:off x="2961847" y="4783197"/>
                <a:ext cx="199440" cy="113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6F24406-605D-4535-898A-7043CC73727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952847" y="4774197"/>
                  <a:ext cx="2170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9F29A56-9389-4BD8-9D6A-C1ACCD29D778}"/>
                    </a:ext>
                  </a:extLst>
                </p14:cNvPr>
                <p14:cNvContentPartPr/>
                <p14:nvPr/>
              </p14:nvContentPartPr>
              <p14:xfrm>
                <a:off x="3137527" y="4773117"/>
                <a:ext cx="82800" cy="1332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9F29A56-9389-4BD8-9D6A-C1ACCD29D77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128887" y="4764117"/>
                  <a:ext cx="1004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ED53B22-DE73-4BE1-9DF4-D7A021A3DA4D}"/>
                    </a:ext>
                  </a:extLst>
                </p14:cNvPr>
                <p14:cNvContentPartPr/>
                <p14:nvPr/>
              </p14:nvContentPartPr>
              <p14:xfrm>
                <a:off x="3158407" y="4874637"/>
                <a:ext cx="47160" cy="237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ED53B22-DE73-4BE1-9DF4-D7A021A3DA4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149767" y="4865997"/>
                  <a:ext cx="64800" cy="25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D13F337-29DA-4746-87EA-20F26766121A}"/>
              </a:ext>
            </a:extLst>
          </p:cNvPr>
          <p:cNvGrpSpPr/>
          <p:nvPr/>
        </p:nvGrpSpPr>
        <p:grpSpPr>
          <a:xfrm>
            <a:off x="3438487" y="4586997"/>
            <a:ext cx="976680" cy="493920"/>
            <a:chOff x="3438487" y="4586997"/>
            <a:chExt cx="976680" cy="49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B43F19E-1920-4E49-9815-6AEC7D3E2A33}"/>
                    </a:ext>
                  </a:extLst>
                </p14:cNvPr>
                <p14:cNvContentPartPr/>
                <p14:nvPr/>
              </p14:nvContentPartPr>
              <p14:xfrm>
                <a:off x="3438487" y="4586997"/>
                <a:ext cx="83520" cy="451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B43F19E-1920-4E49-9815-6AEC7D3E2A3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429847" y="4577997"/>
                  <a:ext cx="10116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BB9180E-814C-40A0-ADA6-A747F310BAB8}"/>
                    </a:ext>
                  </a:extLst>
                </p14:cNvPr>
                <p14:cNvContentPartPr/>
                <p14:nvPr/>
              </p14:nvContentPartPr>
              <p14:xfrm>
                <a:off x="3595807" y="4749717"/>
                <a:ext cx="41040" cy="2574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BB9180E-814C-40A0-ADA6-A747F310BAB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587167" y="4741077"/>
                  <a:ext cx="586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77CFE62-7E08-420F-B3F2-96CB97C32E89}"/>
                    </a:ext>
                  </a:extLst>
                </p14:cNvPr>
                <p14:cNvContentPartPr/>
                <p14:nvPr/>
              </p14:nvContentPartPr>
              <p14:xfrm>
                <a:off x="3599047" y="4717677"/>
                <a:ext cx="193320" cy="286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77CFE62-7E08-420F-B3F2-96CB97C32E8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590407" y="4709037"/>
                  <a:ext cx="2109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3E5677A-E96B-4616-B125-AEB05707139B}"/>
                    </a:ext>
                  </a:extLst>
                </p14:cNvPr>
                <p14:cNvContentPartPr/>
                <p14:nvPr/>
              </p14:nvContentPartPr>
              <p14:xfrm>
                <a:off x="3891367" y="4617597"/>
                <a:ext cx="180720" cy="4633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3E5677A-E96B-4616-B125-AEB05707139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882367" y="4608597"/>
                  <a:ext cx="19836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63E8A06-02DC-4366-9D97-1CE7B3A43CCC}"/>
                    </a:ext>
                  </a:extLst>
                </p14:cNvPr>
                <p14:cNvContentPartPr/>
                <p14:nvPr/>
              </p14:nvContentPartPr>
              <p14:xfrm>
                <a:off x="4214287" y="4764117"/>
                <a:ext cx="111600" cy="57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63E8A06-02DC-4366-9D97-1CE7B3A43CC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205647" y="4755117"/>
                  <a:ext cx="1292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9F0FC1C-4039-425C-BE74-7E09C1AA67A5}"/>
                    </a:ext>
                  </a:extLst>
                </p14:cNvPr>
                <p14:cNvContentPartPr/>
                <p14:nvPr/>
              </p14:nvContentPartPr>
              <p14:xfrm>
                <a:off x="4245967" y="4852677"/>
                <a:ext cx="169200" cy="270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9F0FC1C-4039-425C-BE74-7E09C1AA67A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237327" y="4843677"/>
                  <a:ext cx="18684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E75688E-EA33-4E3B-9E00-E395581A4949}"/>
              </a:ext>
            </a:extLst>
          </p:cNvPr>
          <p:cNvGrpSpPr/>
          <p:nvPr/>
        </p:nvGrpSpPr>
        <p:grpSpPr>
          <a:xfrm>
            <a:off x="4672567" y="4575117"/>
            <a:ext cx="190080" cy="271080"/>
            <a:chOff x="4672567" y="4575117"/>
            <a:chExt cx="190080" cy="27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CD7D30C-B55E-4E62-893D-36A14050AE52}"/>
                    </a:ext>
                  </a:extLst>
                </p14:cNvPr>
                <p14:cNvContentPartPr/>
                <p14:nvPr/>
              </p14:nvContentPartPr>
              <p14:xfrm>
                <a:off x="4747447" y="4575117"/>
                <a:ext cx="21240" cy="1936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CD7D30C-B55E-4E62-893D-36A14050AE5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738447" y="4566117"/>
                  <a:ext cx="388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F359BC9-DAFD-40C9-AC27-D3356B44600C}"/>
                    </a:ext>
                  </a:extLst>
                </p14:cNvPr>
                <p14:cNvContentPartPr/>
                <p14:nvPr/>
              </p14:nvContentPartPr>
              <p14:xfrm>
                <a:off x="4672567" y="4817397"/>
                <a:ext cx="190080" cy="288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F359BC9-DAFD-40C9-AC27-D3356B44600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663567" y="4808397"/>
                  <a:ext cx="207720" cy="4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05494917-A23D-4FAC-A438-AEE6779F25B3}"/>
                  </a:ext>
                </a:extLst>
              </p14:cNvPr>
              <p14:cNvContentPartPr/>
              <p14:nvPr/>
            </p14:nvContentPartPr>
            <p14:xfrm>
              <a:off x="4680487" y="4985877"/>
              <a:ext cx="210960" cy="2912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05494917-A23D-4FAC-A438-AEE6779F25B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4671487" y="4976877"/>
                <a:ext cx="228600" cy="30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B6776C0-2CB8-4F6A-98C6-96EC3C634785}"/>
              </a:ext>
            </a:extLst>
          </p:cNvPr>
          <p:cNvGrpSpPr/>
          <p:nvPr/>
        </p:nvGrpSpPr>
        <p:grpSpPr>
          <a:xfrm>
            <a:off x="2431207" y="5695797"/>
            <a:ext cx="108000" cy="312840"/>
            <a:chOff x="2431207" y="5695797"/>
            <a:chExt cx="108000" cy="31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D5552F3-8411-4F24-942B-D6DA8B88921B}"/>
                    </a:ext>
                  </a:extLst>
                </p14:cNvPr>
                <p14:cNvContentPartPr/>
                <p14:nvPr/>
              </p14:nvContentPartPr>
              <p14:xfrm>
                <a:off x="2444167" y="5753037"/>
                <a:ext cx="8640" cy="2556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D5552F3-8411-4F24-942B-D6DA8B88921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435527" y="5744037"/>
                  <a:ext cx="262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8CBF5E9-C477-431B-B6D0-EE54EC0B1224}"/>
                    </a:ext>
                  </a:extLst>
                </p14:cNvPr>
                <p14:cNvContentPartPr/>
                <p14:nvPr/>
              </p14:nvContentPartPr>
              <p14:xfrm>
                <a:off x="2431207" y="5695797"/>
                <a:ext cx="108000" cy="1756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8CBF5E9-C477-431B-B6D0-EE54EC0B122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422567" y="5687157"/>
                  <a:ext cx="125640" cy="19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66E8C3D-F386-40C1-8D49-D45A37ECD689}"/>
                  </a:ext>
                </a:extLst>
              </p14:cNvPr>
              <p14:cNvContentPartPr/>
              <p14:nvPr/>
            </p14:nvContentPartPr>
            <p14:xfrm>
              <a:off x="2818567" y="5627037"/>
              <a:ext cx="158040" cy="3888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66E8C3D-F386-40C1-8D49-D45A37ECD689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2809567" y="5618037"/>
                <a:ext cx="175680" cy="40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30D599B-0369-4144-A93B-02E0AD7FEE4A}"/>
              </a:ext>
            </a:extLst>
          </p:cNvPr>
          <p:cNvGrpSpPr/>
          <p:nvPr/>
        </p:nvGrpSpPr>
        <p:grpSpPr>
          <a:xfrm>
            <a:off x="5170087" y="3858717"/>
            <a:ext cx="128880" cy="113040"/>
            <a:chOff x="5170087" y="3858717"/>
            <a:chExt cx="128880" cy="11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5F76C96-4148-4053-945E-6BF257768628}"/>
                    </a:ext>
                  </a:extLst>
                </p14:cNvPr>
                <p14:cNvContentPartPr/>
                <p14:nvPr/>
              </p14:nvContentPartPr>
              <p14:xfrm>
                <a:off x="5178727" y="3858717"/>
                <a:ext cx="111600" cy="54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5F76C96-4148-4053-945E-6BF25776862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69727" y="3850077"/>
                  <a:ext cx="1292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498B60B-27DC-4730-B391-2B6E3D23E03A}"/>
                    </a:ext>
                  </a:extLst>
                </p14:cNvPr>
                <p14:cNvContentPartPr/>
                <p14:nvPr/>
              </p14:nvContentPartPr>
              <p14:xfrm>
                <a:off x="5170087" y="3939357"/>
                <a:ext cx="128880" cy="324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498B60B-27DC-4730-B391-2B6E3D23E03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161447" y="3930357"/>
                  <a:ext cx="146520" cy="5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8E550283-B5A3-43DC-AFDD-4E74A1726836}"/>
                  </a:ext>
                </a:extLst>
              </p14:cNvPr>
              <p14:cNvContentPartPr/>
              <p14:nvPr/>
            </p14:nvContentPartPr>
            <p14:xfrm>
              <a:off x="5509207" y="3677637"/>
              <a:ext cx="132120" cy="2887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8E550283-B5A3-43DC-AFDD-4E74A172683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500567" y="3668997"/>
                <a:ext cx="149760" cy="30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962AA08-84E3-456C-951E-2B0699283BA9}"/>
              </a:ext>
            </a:extLst>
          </p:cNvPr>
          <p:cNvGrpSpPr/>
          <p:nvPr/>
        </p:nvGrpSpPr>
        <p:grpSpPr>
          <a:xfrm>
            <a:off x="5780287" y="3591597"/>
            <a:ext cx="1137960" cy="420120"/>
            <a:chOff x="5780287" y="3591597"/>
            <a:chExt cx="1137960" cy="42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94FB905-EAEA-4B2B-8467-9163C161DAB6}"/>
                    </a:ext>
                  </a:extLst>
                </p14:cNvPr>
                <p14:cNvContentPartPr/>
                <p14:nvPr/>
              </p14:nvContentPartPr>
              <p14:xfrm>
                <a:off x="5780287" y="3619677"/>
                <a:ext cx="97920" cy="3168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94FB905-EAEA-4B2B-8467-9163C161DAB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771647" y="3611037"/>
                  <a:ext cx="1155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FB66087-F953-4B99-8A93-E4C33B506960}"/>
                    </a:ext>
                  </a:extLst>
                </p14:cNvPr>
                <p14:cNvContentPartPr/>
                <p14:nvPr/>
              </p14:nvContentPartPr>
              <p14:xfrm>
                <a:off x="5978287" y="3710037"/>
                <a:ext cx="16200" cy="2008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FB66087-F953-4B99-8A93-E4C33B50696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969647" y="3701397"/>
                  <a:ext cx="338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31AC403-0064-4C85-9A05-9D99E8D03C9F}"/>
                    </a:ext>
                  </a:extLst>
                </p14:cNvPr>
                <p14:cNvContentPartPr/>
                <p14:nvPr/>
              </p14:nvContentPartPr>
              <p14:xfrm>
                <a:off x="5967487" y="3671157"/>
                <a:ext cx="167400" cy="2091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31AC403-0064-4C85-9A05-9D99E8D03C9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958847" y="3662157"/>
                  <a:ext cx="18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C986BC7-1662-4275-B45F-8DEFF5E831FC}"/>
                    </a:ext>
                  </a:extLst>
                </p14:cNvPr>
                <p14:cNvContentPartPr/>
                <p14:nvPr/>
              </p14:nvContentPartPr>
              <p14:xfrm>
                <a:off x="6240367" y="3869877"/>
                <a:ext cx="32760" cy="1270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C986BC7-1662-4275-B45F-8DEFF5E831F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231367" y="3861237"/>
                  <a:ext cx="504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651E0BE-EBA5-4440-9A57-3B38BE3DAC0D}"/>
                    </a:ext>
                  </a:extLst>
                </p14:cNvPr>
                <p14:cNvContentPartPr/>
                <p14:nvPr/>
              </p14:nvContentPartPr>
              <p14:xfrm>
                <a:off x="6359527" y="3712557"/>
                <a:ext cx="112680" cy="752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651E0BE-EBA5-4440-9A57-3B38BE3DAC0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350527" y="3703917"/>
                  <a:ext cx="130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6A48D04-AACC-49CF-BD01-71CAB304B495}"/>
                    </a:ext>
                  </a:extLst>
                </p14:cNvPr>
                <p14:cNvContentPartPr/>
                <p14:nvPr/>
              </p14:nvContentPartPr>
              <p14:xfrm>
                <a:off x="6497767" y="3667557"/>
                <a:ext cx="120240" cy="1699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6A48D04-AACC-49CF-BD01-71CAB304B49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489127" y="3658917"/>
                  <a:ext cx="1378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D6FAF4F-5FE0-4362-82EB-3CAC5FA12FFA}"/>
                    </a:ext>
                  </a:extLst>
                </p14:cNvPr>
                <p14:cNvContentPartPr/>
                <p14:nvPr/>
              </p14:nvContentPartPr>
              <p14:xfrm>
                <a:off x="6488047" y="3838197"/>
                <a:ext cx="100800" cy="1533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D6FAF4F-5FE0-4362-82EB-3CAC5FA12FF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479047" y="3829197"/>
                  <a:ext cx="118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4D4F222-F7D5-4E1A-A50E-48387A262BF6}"/>
                    </a:ext>
                  </a:extLst>
                </p14:cNvPr>
                <p14:cNvContentPartPr/>
                <p14:nvPr/>
              </p14:nvContentPartPr>
              <p14:xfrm>
                <a:off x="6739327" y="3591597"/>
                <a:ext cx="178920" cy="4201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4D4F222-F7D5-4E1A-A50E-48387A262BF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730327" y="3582597"/>
                  <a:ext cx="1965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5599AB8-8254-4307-8C69-D5736675DD7F}"/>
                    </a:ext>
                  </a:extLst>
                </p14:cNvPr>
                <p14:cNvContentPartPr/>
                <p14:nvPr/>
              </p14:nvContentPartPr>
              <p14:xfrm>
                <a:off x="6447007" y="3819117"/>
                <a:ext cx="13320" cy="147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5599AB8-8254-4307-8C69-D5736675DD7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438007" y="3810117"/>
                  <a:ext cx="3096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2C12BF8-52C2-4D7E-96EB-D118BF81EF96}"/>
              </a:ext>
            </a:extLst>
          </p:cNvPr>
          <p:cNvGrpSpPr/>
          <p:nvPr/>
        </p:nvGrpSpPr>
        <p:grpSpPr>
          <a:xfrm>
            <a:off x="3151207" y="5692557"/>
            <a:ext cx="151560" cy="254520"/>
            <a:chOff x="3151207" y="5692557"/>
            <a:chExt cx="151560" cy="25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31F1D93-CA91-4500-897E-8239323845EC}"/>
                    </a:ext>
                  </a:extLst>
                </p14:cNvPr>
                <p14:cNvContentPartPr/>
                <p14:nvPr/>
              </p14:nvContentPartPr>
              <p14:xfrm>
                <a:off x="3151207" y="5709837"/>
                <a:ext cx="20160" cy="2372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31F1D93-CA91-4500-897E-8239323845E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142567" y="5701197"/>
                  <a:ext cx="378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05742B0-268B-4B82-9A77-AED7C0AA5EFA}"/>
                    </a:ext>
                  </a:extLst>
                </p14:cNvPr>
                <p14:cNvContentPartPr/>
                <p14:nvPr/>
              </p14:nvContentPartPr>
              <p14:xfrm>
                <a:off x="3158047" y="5692557"/>
                <a:ext cx="144720" cy="2278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05742B0-268B-4B82-9A77-AED7C0AA5EF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149047" y="5683917"/>
                  <a:ext cx="162360" cy="24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723B20CD-3DE8-4F82-BD7D-DDB0E9275492}"/>
                  </a:ext>
                </a:extLst>
              </p14:cNvPr>
              <p14:cNvContentPartPr/>
              <p14:nvPr/>
            </p14:nvContentPartPr>
            <p14:xfrm>
              <a:off x="3469807" y="5563317"/>
              <a:ext cx="44280" cy="30528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723B20CD-3DE8-4F82-BD7D-DDB0E9275492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3460807" y="5554317"/>
                <a:ext cx="61920" cy="32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E4C1144-8425-422D-AFA0-7E838721054F}"/>
              </a:ext>
            </a:extLst>
          </p:cNvPr>
          <p:cNvGrpSpPr/>
          <p:nvPr/>
        </p:nvGrpSpPr>
        <p:grpSpPr>
          <a:xfrm>
            <a:off x="3707047" y="5592477"/>
            <a:ext cx="210960" cy="389880"/>
            <a:chOff x="3707047" y="5592477"/>
            <a:chExt cx="210960" cy="38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6BDB1DC-7667-4AE4-AA3E-97AC07717897}"/>
                    </a:ext>
                  </a:extLst>
                </p14:cNvPr>
                <p14:cNvContentPartPr/>
                <p14:nvPr/>
              </p14:nvContentPartPr>
              <p14:xfrm>
                <a:off x="3707047" y="5617677"/>
                <a:ext cx="193680" cy="1364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6BDB1DC-7667-4AE4-AA3E-97AC0771789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698407" y="5608677"/>
                  <a:ext cx="2113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922E045-CD87-46D1-8842-62253D61AC7F}"/>
                    </a:ext>
                  </a:extLst>
                </p14:cNvPr>
                <p14:cNvContentPartPr/>
                <p14:nvPr/>
              </p14:nvContentPartPr>
              <p14:xfrm>
                <a:off x="3838807" y="5592477"/>
                <a:ext cx="79200" cy="2264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922E045-CD87-46D1-8842-62253D61AC7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829807" y="5583837"/>
                  <a:ext cx="96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A3E54C0-8F42-4AF6-9613-250145786739}"/>
                    </a:ext>
                  </a:extLst>
                </p14:cNvPr>
                <p14:cNvContentPartPr/>
                <p14:nvPr/>
              </p14:nvContentPartPr>
              <p14:xfrm>
                <a:off x="3849607" y="5801997"/>
                <a:ext cx="57600" cy="1803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A3E54C0-8F42-4AF6-9613-25014578673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840607" y="5793357"/>
                  <a:ext cx="7524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62D13CD-D50D-469E-AA22-22A7CEB462E0}"/>
              </a:ext>
            </a:extLst>
          </p:cNvPr>
          <p:cNvGrpSpPr/>
          <p:nvPr/>
        </p:nvGrpSpPr>
        <p:grpSpPr>
          <a:xfrm>
            <a:off x="4074247" y="5531637"/>
            <a:ext cx="397440" cy="412560"/>
            <a:chOff x="4074247" y="5531637"/>
            <a:chExt cx="397440" cy="41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B082AF8-B570-4759-B501-3BB6264847C8}"/>
                    </a:ext>
                  </a:extLst>
                </p14:cNvPr>
                <p14:cNvContentPartPr/>
                <p14:nvPr/>
              </p14:nvContentPartPr>
              <p14:xfrm>
                <a:off x="4074247" y="5531637"/>
                <a:ext cx="134280" cy="4125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B082AF8-B570-4759-B501-3BB6264847C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065247" y="5522997"/>
                  <a:ext cx="1519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FFD23EB-5CB0-4ACA-B910-52F87C3EEDE5}"/>
                    </a:ext>
                  </a:extLst>
                </p14:cNvPr>
                <p14:cNvContentPartPr/>
                <p14:nvPr/>
              </p14:nvContentPartPr>
              <p14:xfrm>
                <a:off x="4351447" y="5699037"/>
                <a:ext cx="105480" cy="147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FFD23EB-5CB0-4ACA-B910-52F87C3EEDE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342447" y="5690397"/>
                  <a:ext cx="1231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3AADC49-C90C-43F0-A33A-25AFFCD6371F}"/>
                    </a:ext>
                  </a:extLst>
                </p14:cNvPr>
                <p14:cNvContentPartPr/>
                <p14:nvPr/>
              </p14:nvContentPartPr>
              <p14:xfrm>
                <a:off x="4333807" y="5790117"/>
                <a:ext cx="137880" cy="313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3AADC49-C90C-43F0-A33A-25AFFCD6371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325167" y="5781117"/>
                  <a:ext cx="15552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A4966A76-404F-4794-B3A5-A09FD2F544D8}"/>
              </a:ext>
            </a:extLst>
          </p:cNvPr>
          <p:cNvGrpSpPr/>
          <p:nvPr/>
        </p:nvGrpSpPr>
        <p:grpSpPr>
          <a:xfrm>
            <a:off x="4732327" y="5567997"/>
            <a:ext cx="212040" cy="272520"/>
            <a:chOff x="4732327" y="5567997"/>
            <a:chExt cx="212040" cy="27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7312998-E7CB-41A4-A2A1-3DED740F8884}"/>
                    </a:ext>
                  </a:extLst>
                </p14:cNvPr>
                <p14:cNvContentPartPr/>
                <p14:nvPr/>
              </p14:nvContentPartPr>
              <p14:xfrm>
                <a:off x="4822687" y="5567997"/>
                <a:ext cx="50760" cy="1800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7312998-E7CB-41A4-A2A1-3DED740F888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813687" y="5558997"/>
                  <a:ext cx="68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595BF73-CEBA-4E4D-BC2F-71C76AC0B9EF}"/>
                    </a:ext>
                  </a:extLst>
                </p14:cNvPr>
                <p14:cNvContentPartPr/>
                <p14:nvPr/>
              </p14:nvContentPartPr>
              <p14:xfrm>
                <a:off x="4732327" y="5831157"/>
                <a:ext cx="212040" cy="93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595BF73-CEBA-4E4D-BC2F-71C76AC0B9E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723687" y="5822157"/>
                  <a:ext cx="229680" cy="2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27D1F00C-4E64-46C0-8207-9947F17293D7}"/>
                  </a:ext>
                </a:extLst>
              </p14:cNvPr>
              <p14:cNvContentPartPr/>
              <p14:nvPr/>
            </p14:nvContentPartPr>
            <p14:xfrm>
              <a:off x="4821967" y="5940957"/>
              <a:ext cx="220320" cy="3099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27D1F00C-4E64-46C0-8207-9947F17293D7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4813327" y="5931957"/>
                <a:ext cx="237960" cy="32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165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9CBD-CA34-4501-96B7-54071B67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61B6999-2395-435D-B6D5-F99132522FE7}"/>
              </a:ext>
            </a:extLst>
          </p:cNvPr>
          <p:cNvGrpSpPr/>
          <p:nvPr/>
        </p:nvGrpSpPr>
        <p:grpSpPr>
          <a:xfrm>
            <a:off x="2169127" y="1716717"/>
            <a:ext cx="2862000" cy="1245960"/>
            <a:chOff x="2169127" y="1716717"/>
            <a:chExt cx="2862000" cy="124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9835146-D23E-428B-A993-A5DFD25E917C}"/>
                    </a:ext>
                  </a:extLst>
                </p14:cNvPr>
                <p14:cNvContentPartPr/>
                <p14:nvPr/>
              </p14:nvContentPartPr>
              <p14:xfrm>
                <a:off x="2209807" y="1967997"/>
                <a:ext cx="53280" cy="956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9835146-D23E-428B-A993-A5DFD25E917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00807" y="1958997"/>
                  <a:ext cx="70920" cy="9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B141C98-F81D-42B4-B3E6-B012E71C2EA1}"/>
                    </a:ext>
                  </a:extLst>
                </p14:cNvPr>
                <p14:cNvContentPartPr/>
                <p14:nvPr/>
              </p14:nvContentPartPr>
              <p14:xfrm>
                <a:off x="2169127" y="1731477"/>
                <a:ext cx="2725920" cy="225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B141C98-F81D-42B4-B3E6-B012E71C2EA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60127" y="1722477"/>
                  <a:ext cx="27435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52F905F-39DD-486D-971B-16A011534494}"/>
                    </a:ext>
                  </a:extLst>
                </p14:cNvPr>
                <p14:cNvContentPartPr/>
                <p14:nvPr/>
              </p14:nvContentPartPr>
              <p14:xfrm>
                <a:off x="4942567" y="1716717"/>
                <a:ext cx="55800" cy="933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52F905F-39DD-486D-971B-16A0115344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33567" y="1707717"/>
                  <a:ext cx="73440" cy="9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75ADAA8-3B1C-4569-914B-8EFAFF106CA6}"/>
                    </a:ext>
                  </a:extLst>
                </p14:cNvPr>
                <p14:cNvContentPartPr/>
                <p14:nvPr/>
              </p14:nvContentPartPr>
              <p14:xfrm>
                <a:off x="2278207" y="2633637"/>
                <a:ext cx="2752920" cy="329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75ADAA8-3B1C-4569-914B-8EFAFF106C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69207" y="2624637"/>
                  <a:ext cx="27705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FC1915-BFE8-401A-A39C-35606F1C1650}"/>
                    </a:ext>
                  </a:extLst>
                </p14:cNvPr>
                <p14:cNvContentPartPr/>
                <p14:nvPr/>
              </p14:nvContentPartPr>
              <p14:xfrm>
                <a:off x="2928367" y="1916877"/>
                <a:ext cx="115200" cy="963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FC1915-BFE8-401A-A39C-35606F1C165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19339" y="1907877"/>
                  <a:ext cx="132895" cy="9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BA27A7-DC4D-4B4A-B1D5-0DF750D62D37}"/>
                    </a:ext>
                  </a:extLst>
                </p14:cNvPr>
                <p14:cNvContentPartPr/>
                <p14:nvPr/>
              </p14:nvContentPartPr>
              <p14:xfrm>
                <a:off x="3627127" y="1880517"/>
                <a:ext cx="128520" cy="956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BA27A7-DC4D-4B4A-B1D5-0DF750D62D3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18127" y="1871517"/>
                  <a:ext cx="146160" cy="9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33C9239-80ED-4446-ABBF-050009A19F96}"/>
                    </a:ext>
                  </a:extLst>
                </p14:cNvPr>
                <p14:cNvContentPartPr/>
                <p14:nvPr/>
              </p14:nvContentPartPr>
              <p14:xfrm>
                <a:off x="4257847" y="1823637"/>
                <a:ext cx="83520" cy="1038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33C9239-80ED-4446-ABBF-050009A19F9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48847" y="1814637"/>
                  <a:ext cx="101160" cy="105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4307A87-D658-41EC-B2D9-407AD9F4FEE6}"/>
                  </a:ext>
                </a:extLst>
              </p14:cNvPr>
              <p14:cNvContentPartPr/>
              <p14:nvPr/>
            </p14:nvContentPartPr>
            <p14:xfrm>
              <a:off x="2220967" y="1935597"/>
              <a:ext cx="243000" cy="130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4307A87-D658-41EC-B2D9-407AD9F4FE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66887" y="1827597"/>
                <a:ext cx="35080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E99CC5B-4B6B-4394-B174-46907495243F}"/>
                  </a:ext>
                </a:extLst>
              </p14:cNvPr>
              <p14:cNvContentPartPr/>
              <p14:nvPr/>
            </p14:nvContentPartPr>
            <p14:xfrm>
              <a:off x="2263807" y="1919397"/>
              <a:ext cx="1377360" cy="975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E99CC5B-4B6B-4394-B174-4690749524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09821" y="1811397"/>
                <a:ext cx="1484972" cy="119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0D553FDA-862D-41AA-A28D-5C0ADC2EB9C4}"/>
              </a:ext>
            </a:extLst>
          </p:cNvPr>
          <p:cNvGrpSpPr/>
          <p:nvPr/>
        </p:nvGrpSpPr>
        <p:grpSpPr>
          <a:xfrm>
            <a:off x="3052567" y="1891317"/>
            <a:ext cx="1733400" cy="957240"/>
            <a:chOff x="3052567" y="1891317"/>
            <a:chExt cx="1733400" cy="95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A2A06D8-1F32-4DA8-8FF6-5FADAC3772EB}"/>
                    </a:ext>
                  </a:extLst>
                </p14:cNvPr>
                <p14:cNvContentPartPr/>
                <p14:nvPr/>
              </p14:nvContentPartPr>
              <p14:xfrm>
                <a:off x="3052567" y="2074197"/>
                <a:ext cx="10440" cy="2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A2A06D8-1F32-4DA8-8FF6-5FADAC3772E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43567" y="2065197"/>
                  <a:ext cx="280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9E86431-DA1E-4598-8D48-05CD21AD7E14}"/>
                    </a:ext>
                  </a:extLst>
                </p14:cNvPr>
                <p14:cNvContentPartPr/>
                <p14:nvPr/>
              </p14:nvContentPartPr>
              <p14:xfrm>
                <a:off x="3188287" y="2061237"/>
                <a:ext cx="7920" cy="8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9E86431-DA1E-4598-8D48-05CD21AD7E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79287" y="2052237"/>
                  <a:ext cx="255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F2835C1-EA72-400F-8511-FFF002CC9B53}"/>
                    </a:ext>
                  </a:extLst>
                </p14:cNvPr>
                <p14:cNvContentPartPr/>
                <p14:nvPr/>
              </p14:nvContentPartPr>
              <p14:xfrm>
                <a:off x="3374407" y="2046837"/>
                <a:ext cx="5760" cy="1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F2835C1-EA72-400F-8511-FFF002CC9B5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65407" y="2037837"/>
                  <a:ext cx="234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6154A9F-7411-421F-9CC3-280EDD08FBC0}"/>
                    </a:ext>
                  </a:extLst>
                </p14:cNvPr>
                <p14:cNvContentPartPr/>
                <p14:nvPr/>
              </p14:nvContentPartPr>
              <p14:xfrm>
                <a:off x="3518047" y="1988877"/>
                <a:ext cx="221040" cy="56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6154A9F-7411-421F-9CC3-280EDD08FBC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09047" y="1979877"/>
                  <a:ext cx="2386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F99D252-5443-4890-BA55-E1672E0407FC}"/>
                    </a:ext>
                  </a:extLst>
                </p14:cNvPr>
                <p14:cNvContentPartPr/>
                <p14:nvPr/>
              </p14:nvContentPartPr>
              <p14:xfrm>
                <a:off x="3888847" y="1961877"/>
                <a:ext cx="184680" cy="24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F99D252-5443-4890-BA55-E1672E0407F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79847" y="1953009"/>
                  <a:ext cx="202320" cy="415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06B352A-A0CE-43D5-8F39-941A14187291}"/>
                    </a:ext>
                  </a:extLst>
                </p14:cNvPr>
                <p14:cNvContentPartPr/>
                <p14:nvPr/>
              </p14:nvContentPartPr>
              <p14:xfrm>
                <a:off x="4185127" y="1955037"/>
                <a:ext cx="10080" cy="3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06B352A-A0CE-43D5-8F39-941A1418729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76127" y="1946037"/>
                  <a:ext cx="27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C4FAE9A-AD9C-44DE-9C4A-6C35CDED44ED}"/>
                    </a:ext>
                  </a:extLst>
                </p14:cNvPr>
                <p14:cNvContentPartPr/>
                <p14:nvPr/>
              </p14:nvContentPartPr>
              <p14:xfrm>
                <a:off x="4386007" y="1916157"/>
                <a:ext cx="135720" cy="21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C4FAE9A-AD9C-44DE-9C4A-6C35CDED44E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76983" y="1907157"/>
                  <a:ext cx="153407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3BC7705-FA2E-452F-A538-D09F013D5523}"/>
                    </a:ext>
                  </a:extLst>
                </p14:cNvPr>
                <p14:cNvContentPartPr/>
                <p14:nvPr/>
              </p14:nvContentPartPr>
              <p14:xfrm>
                <a:off x="4776607" y="1891317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3BC7705-FA2E-452F-A538-D09F013D552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67607" y="18823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C80E8AA-71B7-4850-A0E3-373CE79DDE92}"/>
                    </a:ext>
                  </a:extLst>
                </p14:cNvPr>
                <p14:cNvContentPartPr/>
                <p14:nvPr/>
              </p14:nvContentPartPr>
              <p14:xfrm>
                <a:off x="3110887" y="2248077"/>
                <a:ext cx="5040" cy="1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C80E8AA-71B7-4850-A0E3-373CE79DDE9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01887" y="2239077"/>
                  <a:ext cx="226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AA35879-8486-4B83-83FA-EAA15ED48083}"/>
                    </a:ext>
                  </a:extLst>
                </p14:cNvPr>
                <p14:cNvContentPartPr/>
                <p14:nvPr/>
              </p14:nvContentPartPr>
              <p14:xfrm>
                <a:off x="3298447" y="2237637"/>
                <a:ext cx="10080" cy="1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AA35879-8486-4B83-83FA-EAA15ED4808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89114" y="2228637"/>
                  <a:ext cx="28373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464E981-1870-4908-A271-D88A173EE003}"/>
                    </a:ext>
                  </a:extLst>
                </p14:cNvPr>
                <p14:cNvContentPartPr/>
                <p14:nvPr/>
              </p14:nvContentPartPr>
              <p14:xfrm>
                <a:off x="3459007" y="2208837"/>
                <a:ext cx="198360" cy="13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464E981-1870-4908-A271-D88A173EE00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50007" y="2199837"/>
                  <a:ext cx="216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0507DFF-9619-4A61-871C-E7C82BEE9EEB}"/>
                    </a:ext>
                  </a:extLst>
                </p14:cNvPr>
                <p14:cNvContentPartPr/>
                <p14:nvPr/>
              </p14:nvContentPartPr>
              <p14:xfrm>
                <a:off x="3862567" y="2151957"/>
                <a:ext cx="174600" cy="37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0507DFF-9619-4A61-871C-E7C82BEE9EE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53548" y="2142957"/>
                  <a:ext cx="192276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AB4CC07-4E0D-4933-9F0F-A947DC6809AF}"/>
                    </a:ext>
                  </a:extLst>
                </p14:cNvPr>
                <p14:cNvContentPartPr/>
                <p14:nvPr/>
              </p14:nvContentPartPr>
              <p14:xfrm>
                <a:off x="4215007" y="2101917"/>
                <a:ext cx="190440" cy="20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AB4CC07-4E0D-4933-9F0F-A947DC6809A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06024" y="2093072"/>
                  <a:ext cx="208047" cy="37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8D86C3B-AAFB-45BF-9EEF-B9458CCB977B}"/>
                    </a:ext>
                  </a:extLst>
                </p14:cNvPr>
                <p14:cNvContentPartPr/>
                <p14:nvPr/>
              </p14:nvContentPartPr>
              <p14:xfrm>
                <a:off x="4535407" y="2057997"/>
                <a:ext cx="216720" cy="30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8D86C3B-AAFB-45BF-9EEF-B9458CCB977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26407" y="2048997"/>
                  <a:ext cx="234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BAA86E0-C39E-4729-9B64-423DBA2154E9}"/>
                    </a:ext>
                  </a:extLst>
                </p14:cNvPr>
                <p14:cNvContentPartPr/>
                <p14:nvPr/>
              </p14:nvContentPartPr>
              <p14:xfrm>
                <a:off x="3139327" y="2453997"/>
                <a:ext cx="3960" cy="1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BAA86E0-C39E-4729-9B64-423DBA2154E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30327" y="2440497"/>
                  <a:ext cx="21600" cy="27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434D312-E9BC-4B55-A074-971E958EA721}"/>
                    </a:ext>
                  </a:extLst>
                </p14:cNvPr>
                <p14:cNvContentPartPr/>
                <p14:nvPr/>
              </p14:nvContentPartPr>
              <p14:xfrm>
                <a:off x="3263887" y="2437797"/>
                <a:ext cx="21960" cy="10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434D312-E9BC-4B55-A074-971E958EA72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54887" y="2428464"/>
                  <a:ext cx="39600" cy="283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5D364C8-53BA-4E00-8554-1B6848EB25B8}"/>
                    </a:ext>
                  </a:extLst>
                </p14:cNvPr>
                <p14:cNvContentPartPr/>
                <p14:nvPr/>
              </p14:nvContentPartPr>
              <p14:xfrm>
                <a:off x="3511567" y="2407557"/>
                <a:ext cx="232920" cy="12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5D364C8-53BA-4E00-8554-1B6848EB25B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02581" y="2398557"/>
                  <a:ext cx="250533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DCBF849-6C36-4D87-BF91-DD2D2B44B42B}"/>
                    </a:ext>
                  </a:extLst>
                </p14:cNvPr>
                <p14:cNvContentPartPr/>
                <p14:nvPr/>
              </p14:nvContentPartPr>
              <p14:xfrm>
                <a:off x="3910447" y="2367957"/>
                <a:ext cx="155880" cy="17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DCBF849-6C36-4D87-BF91-DD2D2B44B42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01447" y="2359137"/>
                  <a:ext cx="173520" cy="349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4909914-4242-40B4-A471-A9EB9CCF30F3}"/>
                    </a:ext>
                  </a:extLst>
                </p14:cNvPr>
                <p14:cNvContentPartPr/>
                <p14:nvPr/>
              </p14:nvContentPartPr>
              <p14:xfrm>
                <a:off x="4214287" y="2327997"/>
                <a:ext cx="224640" cy="33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4909914-4242-40B4-A471-A9EB9CCF30F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05287" y="2318997"/>
                  <a:ext cx="2422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71B3EF5-AF68-4CFF-9A6D-DD182652C6F2}"/>
                    </a:ext>
                  </a:extLst>
                </p14:cNvPr>
                <p14:cNvContentPartPr/>
                <p14:nvPr/>
              </p14:nvContentPartPr>
              <p14:xfrm>
                <a:off x="4625767" y="2308197"/>
                <a:ext cx="23040" cy="4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71B3EF5-AF68-4CFF-9A6D-DD182652C6F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16767" y="2299197"/>
                  <a:ext cx="406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5B2F279-247D-4C08-BD05-96277EE1CA04}"/>
                    </a:ext>
                  </a:extLst>
                </p14:cNvPr>
                <p14:cNvContentPartPr/>
                <p14:nvPr/>
              </p14:nvContentPartPr>
              <p14:xfrm>
                <a:off x="4765087" y="2293797"/>
                <a:ext cx="15840" cy="2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5B2F279-247D-4C08-BD05-96277EE1CA0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56087" y="2284797"/>
                  <a:ext cx="334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E608229-58E3-4FC9-9DE3-FCFD86991822}"/>
                    </a:ext>
                  </a:extLst>
                </p14:cNvPr>
                <p14:cNvContentPartPr/>
                <p14:nvPr/>
              </p14:nvContentPartPr>
              <p14:xfrm>
                <a:off x="3155167" y="2696997"/>
                <a:ext cx="864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E608229-58E3-4FC9-9DE3-FCFD8699182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46167" y="2687997"/>
                  <a:ext cx="26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46454D9-B194-4881-B245-85D7AD80B466}"/>
                    </a:ext>
                  </a:extLst>
                </p14:cNvPr>
                <p14:cNvContentPartPr/>
                <p14:nvPr/>
              </p14:nvContentPartPr>
              <p14:xfrm>
                <a:off x="3333727" y="2641917"/>
                <a:ext cx="317880" cy="49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46454D9-B194-4881-B245-85D7AD80B46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24727" y="2632982"/>
                  <a:ext cx="335520" cy="66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A27AED-3755-4420-AF1E-14A9BF260A17}"/>
                    </a:ext>
                  </a:extLst>
                </p14:cNvPr>
                <p14:cNvContentPartPr/>
                <p14:nvPr/>
              </p14:nvContentPartPr>
              <p14:xfrm>
                <a:off x="3771127" y="2589357"/>
                <a:ext cx="229320" cy="43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A27AED-3755-4420-AF1E-14A9BF260A1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62141" y="2580357"/>
                  <a:ext cx="246932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212742D-7779-47D6-B470-9DCCC9219647}"/>
                    </a:ext>
                  </a:extLst>
                </p14:cNvPr>
                <p14:cNvContentPartPr/>
                <p14:nvPr/>
              </p14:nvContentPartPr>
              <p14:xfrm>
                <a:off x="4161007" y="2556957"/>
                <a:ext cx="237240" cy="30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212742D-7779-47D6-B470-9DCCC921964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52007" y="2547957"/>
                  <a:ext cx="2548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D56A233-EAFD-4112-96B4-C02360C8B23A}"/>
                    </a:ext>
                  </a:extLst>
                </p14:cNvPr>
                <p14:cNvContentPartPr/>
                <p14:nvPr/>
              </p14:nvContentPartPr>
              <p14:xfrm>
                <a:off x="4532527" y="2510877"/>
                <a:ext cx="253440" cy="45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D56A233-EAFD-4112-96B4-C02360C8B23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23514" y="2501877"/>
                  <a:ext cx="271105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8EBEBE1-A34F-407F-BA02-2ECA3257490E}"/>
                    </a:ext>
                  </a:extLst>
                </p14:cNvPr>
                <p14:cNvContentPartPr/>
                <p14:nvPr/>
              </p14:nvContentPartPr>
              <p14:xfrm>
                <a:off x="3198007" y="2847117"/>
                <a:ext cx="8280" cy="1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8EBEBE1-A34F-407F-BA02-2ECA3257490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88598" y="2839917"/>
                  <a:ext cx="26722" cy="155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6BA95B7-DE95-4265-B33B-F5D081421461}"/>
                    </a:ext>
                  </a:extLst>
                </p14:cNvPr>
                <p14:cNvContentPartPr/>
                <p14:nvPr/>
              </p14:nvContentPartPr>
              <p14:xfrm>
                <a:off x="3468007" y="2820837"/>
                <a:ext cx="20160" cy="3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6BA95B7-DE95-4265-B33B-F5D08142146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59007" y="2812737"/>
                  <a:ext cx="37800" cy="19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E6C8C17-A86A-4701-AB03-E7B45D0314B9}"/>
                    </a:ext>
                  </a:extLst>
                </p14:cNvPr>
                <p14:cNvContentPartPr/>
                <p14:nvPr/>
              </p14:nvContentPartPr>
              <p14:xfrm>
                <a:off x="3820807" y="2717877"/>
                <a:ext cx="361800" cy="54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E6C8C17-A86A-4701-AB03-E7B45D0314B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11807" y="2708877"/>
                  <a:ext cx="379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4C84447-860B-4409-B125-E9A52DC1F0B9}"/>
                    </a:ext>
                  </a:extLst>
                </p14:cNvPr>
                <p14:cNvContentPartPr/>
                <p14:nvPr/>
              </p14:nvContentPartPr>
              <p14:xfrm>
                <a:off x="4394287" y="2719677"/>
                <a:ext cx="347760" cy="27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4C84447-860B-4409-B125-E9A52DC1F0B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85287" y="2710677"/>
                  <a:ext cx="36540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821025C-F295-4C3E-9DA9-BBD608C44050}"/>
                  </a:ext>
                </a:extLst>
              </p14:cNvPr>
              <p14:cNvContentPartPr/>
              <p14:nvPr/>
            </p14:nvContentPartPr>
            <p14:xfrm>
              <a:off x="4997287" y="2707797"/>
              <a:ext cx="2160" cy="64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821025C-F295-4C3E-9DA9-BBD608C4405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988287" y="2698797"/>
                <a:ext cx="198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1351137-981A-4A56-B589-6F05B61AF58E}"/>
                  </a:ext>
                </a:extLst>
              </p14:cNvPr>
              <p14:cNvContentPartPr/>
              <p14:nvPr/>
            </p14:nvContentPartPr>
            <p14:xfrm>
              <a:off x="6351607" y="1510797"/>
              <a:ext cx="175320" cy="3157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1351137-981A-4A56-B589-6F05B61AF58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342607" y="1501797"/>
                <a:ext cx="192960" cy="33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14AAA68B-A467-47CB-9814-788B74811913}"/>
              </a:ext>
            </a:extLst>
          </p:cNvPr>
          <p:cNvGrpSpPr/>
          <p:nvPr/>
        </p:nvGrpSpPr>
        <p:grpSpPr>
          <a:xfrm>
            <a:off x="6687847" y="1631757"/>
            <a:ext cx="127080" cy="117720"/>
            <a:chOff x="6687847" y="1631757"/>
            <a:chExt cx="127080" cy="11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4228764-B33D-476A-B352-CC42095B9F62}"/>
                    </a:ext>
                  </a:extLst>
                </p14:cNvPr>
                <p14:cNvContentPartPr/>
                <p14:nvPr/>
              </p14:nvContentPartPr>
              <p14:xfrm>
                <a:off x="6687847" y="1631757"/>
                <a:ext cx="127080" cy="44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4228764-B33D-476A-B352-CC42095B9F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78847" y="1622757"/>
                  <a:ext cx="1447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E24155-8DB7-40C5-8B55-6B7BF8854E9F}"/>
                    </a:ext>
                  </a:extLst>
                </p14:cNvPr>
                <p14:cNvContentPartPr/>
                <p14:nvPr/>
              </p14:nvContentPartPr>
              <p14:xfrm>
                <a:off x="6691447" y="1732557"/>
                <a:ext cx="100080" cy="16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E24155-8DB7-40C5-8B55-6B7BF8854E9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82479" y="1723557"/>
                  <a:ext cx="117657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DD74717-87A8-4812-9F7E-DD2F85AB9700}"/>
              </a:ext>
            </a:extLst>
          </p:cNvPr>
          <p:cNvGrpSpPr/>
          <p:nvPr/>
        </p:nvGrpSpPr>
        <p:grpSpPr>
          <a:xfrm>
            <a:off x="6389407" y="2114157"/>
            <a:ext cx="236160" cy="259560"/>
            <a:chOff x="6389407" y="2114157"/>
            <a:chExt cx="236160" cy="2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A0F0E76-2350-405F-B5B2-D6DE8173E67C}"/>
                    </a:ext>
                  </a:extLst>
                </p14:cNvPr>
                <p14:cNvContentPartPr/>
                <p14:nvPr/>
              </p14:nvContentPartPr>
              <p14:xfrm>
                <a:off x="6396607" y="2154837"/>
                <a:ext cx="18000" cy="218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A0F0E76-2350-405F-B5B2-D6DE8173E67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87607" y="2145837"/>
                  <a:ext cx="356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CE2800F-60D9-49AF-8246-21B6ED841A2C}"/>
                    </a:ext>
                  </a:extLst>
                </p14:cNvPr>
                <p14:cNvContentPartPr/>
                <p14:nvPr/>
              </p14:nvContentPartPr>
              <p14:xfrm>
                <a:off x="6389407" y="2114157"/>
                <a:ext cx="236160" cy="237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CE2800F-60D9-49AF-8246-21B6ED841A2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380407" y="2105171"/>
                  <a:ext cx="253800" cy="25485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EF42DFC-0A39-4288-9C2A-2FE1383A2ACB}"/>
              </a:ext>
            </a:extLst>
          </p:cNvPr>
          <p:cNvGrpSpPr/>
          <p:nvPr/>
        </p:nvGrpSpPr>
        <p:grpSpPr>
          <a:xfrm>
            <a:off x="6780007" y="2169237"/>
            <a:ext cx="154800" cy="126720"/>
            <a:chOff x="6780007" y="2169237"/>
            <a:chExt cx="154800" cy="12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985557F-4E80-44DF-92A5-D5C84FB4359B}"/>
                    </a:ext>
                  </a:extLst>
                </p14:cNvPr>
                <p14:cNvContentPartPr/>
                <p14:nvPr/>
              </p14:nvContentPartPr>
              <p14:xfrm>
                <a:off x="6780007" y="2169237"/>
                <a:ext cx="111600" cy="15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985557F-4E80-44DF-92A5-D5C84FB4359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71007" y="2160237"/>
                  <a:ext cx="1292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00EE027-CC37-4683-8A68-2B785AA37458}"/>
                    </a:ext>
                  </a:extLst>
                </p14:cNvPr>
                <p14:cNvContentPartPr/>
                <p14:nvPr/>
              </p14:nvContentPartPr>
              <p14:xfrm>
                <a:off x="6813487" y="2244837"/>
                <a:ext cx="121320" cy="51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00EE027-CC37-4683-8A68-2B785AA3745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04487" y="2235837"/>
                  <a:ext cx="13896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D16990D-10C6-4DD1-8085-6C9777048266}"/>
              </a:ext>
            </a:extLst>
          </p:cNvPr>
          <p:cNvGrpSpPr/>
          <p:nvPr/>
        </p:nvGrpSpPr>
        <p:grpSpPr>
          <a:xfrm>
            <a:off x="7157287" y="1406757"/>
            <a:ext cx="1582920" cy="803520"/>
            <a:chOff x="7157287" y="1406757"/>
            <a:chExt cx="1582920" cy="80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36DE47-1264-4427-9244-98A908417353}"/>
                    </a:ext>
                  </a:extLst>
                </p14:cNvPr>
                <p14:cNvContentPartPr/>
                <p14:nvPr/>
              </p14:nvContentPartPr>
              <p14:xfrm>
                <a:off x="7174207" y="1423677"/>
                <a:ext cx="484200" cy="483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36DE47-1264-4427-9244-98A90841735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65200" y="1414677"/>
                  <a:ext cx="501853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1F3F844-35DD-4E1B-8016-B34B669942B3}"/>
                    </a:ext>
                  </a:extLst>
                </p14:cNvPr>
                <p14:cNvContentPartPr/>
                <p14:nvPr/>
              </p14:nvContentPartPr>
              <p14:xfrm>
                <a:off x="7711327" y="1461837"/>
                <a:ext cx="23760" cy="248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1F3F844-35DD-4E1B-8016-B34B669942B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02327" y="1452837"/>
                  <a:ext cx="414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3ACB950-76CD-4077-9485-A77643B4BD7C}"/>
                    </a:ext>
                  </a:extLst>
                </p14:cNvPr>
                <p14:cNvContentPartPr/>
                <p14:nvPr/>
              </p14:nvContentPartPr>
              <p14:xfrm>
                <a:off x="7792327" y="1406757"/>
                <a:ext cx="428760" cy="290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3ACB950-76CD-4077-9485-A77643B4BD7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83327" y="1397757"/>
                  <a:ext cx="4464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30709A2-497E-40DE-BECB-A25C74B6B5F6}"/>
                    </a:ext>
                  </a:extLst>
                </p14:cNvPr>
                <p14:cNvContentPartPr/>
                <p14:nvPr/>
              </p14:nvContentPartPr>
              <p14:xfrm>
                <a:off x="7157287" y="2068797"/>
                <a:ext cx="168840" cy="141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30709A2-497E-40DE-BECB-A25C74B6B5F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148268" y="2059797"/>
                  <a:ext cx="186518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3759448-674C-4A86-9135-74B2BE1045CE}"/>
                    </a:ext>
                  </a:extLst>
                </p14:cNvPr>
                <p14:cNvContentPartPr/>
                <p14:nvPr/>
              </p14:nvContentPartPr>
              <p14:xfrm>
                <a:off x="7354567" y="2076717"/>
                <a:ext cx="230760" cy="111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3759448-674C-4A86-9135-74B2BE1045C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45567" y="2067717"/>
                  <a:ext cx="248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DFD532C-7BBE-4330-B825-4AB81D33FE10}"/>
                    </a:ext>
                  </a:extLst>
                </p14:cNvPr>
                <p14:cNvContentPartPr/>
                <p14:nvPr/>
              </p14:nvContentPartPr>
              <p14:xfrm>
                <a:off x="7518727" y="1893477"/>
                <a:ext cx="140400" cy="257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DFD532C-7BBE-4330-B825-4AB81D33FE1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09727" y="1884477"/>
                  <a:ext cx="1580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0816949-DAF9-4884-8AFA-5CB4CE236257}"/>
                    </a:ext>
                  </a:extLst>
                </p14:cNvPr>
                <p14:cNvContentPartPr/>
                <p14:nvPr/>
              </p14:nvContentPartPr>
              <p14:xfrm>
                <a:off x="7906807" y="1792317"/>
                <a:ext cx="191880" cy="326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0816949-DAF9-4884-8AFA-5CB4CE23625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897807" y="1783307"/>
                  <a:ext cx="209520" cy="3445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ABA74E7-F604-42B2-A334-72A8DD99D258}"/>
                    </a:ext>
                  </a:extLst>
                </p14:cNvPr>
                <p14:cNvContentPartPr/>
                <p14:nvPr/>
              </p14:nvContentPartPr>
              <p14:xfrm>
                <a:off x="8160607" y="1939917"/>
                <a:ext cx="169920" cy="115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ABA74E7-F604-42B2-A334-72A8DD99D25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51607" y="1930917"/>
                  <a:ext cx="1875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5938A49-8EA2-4CB1-A646-B3357A99F9B7}"/>
                    </a:ext>
                  </a:extLst>
                </p14:cNvPr>
                <p14:cNvContentPartPr/>
                <p14:nvPr/>
              </p14:nvContentPartPr>
              <p14:xfrm>
                <a:off x="8386687" y="1817517"/>
                <a:ext cx="39600" cy="248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5938A49-8EA2-4CB1-A646-B3357A99F9B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377687" y="1808517"/>
                  <a:ext cx="572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1BF1F4F-9358-424E-BA58-0F3E9F360447}"/>
                    </a:ext>
                  </a:extLst>
                </p14:cNvPr>
                <p14:cNvContentPartPr/>
                <p14:nvPr/>
              </p14:nvContentPartPr>
              <p14:xfrm>
                <a:off x="8353207" y="1905357"/>
                <a:ext cx="387000" cy="218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1BF1F4F-9358-424E-BA58-0F3E9F36044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344207" y="1896357"/>
                  <a:ext cx="40464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CA2ECDD-1C07-4F9B-BE8E-3E880AE99F30}"/>
              </a:ext>
            </a:extLst>
          </p:cNvPr>
          <p:cNvGrpSpPr/>
          <p:nvPr/>
        </p:nvGrpSpPr>
        <p:grpSpPr>
          <a:xfrm>
            <a:off x="5817007" y="2789157"/>
            <a:ext cx="1119960" cy="370800"/>
            <a:chOff x="5817007" y="2789157"/>
            <a:chExt cx="1119960" cy="37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5363F86-DBA9-4EEE-9456-3A849D187F7A}"/>
                    </a:ext>
                  </a:extLst>
                </p14:cNvPr>
                <p14:cNvContentPartPr/>
                <p14:nvPr/>
              </p14:nvContentPartPr>
              <p14:xfrm>
                <a:off x="5817007" y="2849637"/>
                <a:ext cx="110160" cy="274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5363F86-DBA9-4EEE-9456-3A849D187F7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08007" y="2840637"/>
                  <a:ext cx="1278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40949E7-4C0C-499A-8254-98862F69CCB9}"/>
                    </a:ext>
                  </a:extLst>
                </p14:cNvPr>
                <p14:cNvContentPartPr/>
                <p14:nvPr/>
              </p14:nvContentPartPr>
              <p14:xfrm>
                <a:off x="5976847" y="2818317"/>
                <a:ext cx="141120" cy="283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40949E7-4C0C-499A-8254-98862F69CCB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67847" y="2809317"/>
                  <a:ext cx="1587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1A2CA78-AE81-48DF-A7AB-ADBA577BF9D1}"/>
                    </a:ext>
                  </a:extLst>
                </p14:cNvPr>
                <p14:cNvContentPartPr/>
                <p14:nvPr/>
              </p14:nvContentPartPr>
              <p14:xfrm>
                <a:off x="6147487" y="2896077"/>
                <a:ext cx="138600" cy="86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1A2CA78-AE81-48DF-A7AB-ADBA577BF9D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38487" y="2887077"/>
                  <a:ext cx="1562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64BD8C6-B8B2-4399-A347-A558F2782374}"/>
                    </a:ext>
                  </a:extLst>
                </p14:cNvPr>
                <p14:cNvContentPartPr/>
                <p14:nvPr/>
              </p14:nvContentPartPr>
              <p14:xfrm>
                <a:off x="6230287" y="2887797"/>
                <a:ext cx="141480" cy="137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64BD8C6-B8B2-4399-A347-A558F278237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21287" y="2878821"/>
                  <a:ext cx="159120" cy="1547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4F7A9B4-5395-4289-A1F8-4BAAFFDD462A}"/>
                    </a:ext>
                  </a:extLst>
                </p14:cNvPr>
                <p14:cNvContentPartPr/>
                <p14:nvPr/>
              </p14:nvContentPartPr>
              <p14:xfrm>
                <a:off x="6263407" y="2996157"/>
                <a:ext cx="57600" cy="163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4F7A9B4-5395-4289-A1F8-4BAAFFDD462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254407" y="2987157"/>
                  <a:ext cx="752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4ABE00B-921F-4CDF-A528-B5D460CEE33A}"/>
                    </a:ext>
                  </a:extLst>
                </p14:cNvPr>
                <p14:cNvContentPartPr/>
                <p14:nvPr/>
              </p14:nvContentPartPr>
              <p14:xfrm>
                <a:off x="6409567" y="2789157"/>
                <a:ext cx="523080" cy="328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4ABE00B-921F-4CDF-A528-B5D460CEE33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00567" y="2780157"/>
                  <a:ext cx="5407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5F53255-07B9-4988-9B8A-7537D977E278}"/>
                    </a:ext>
                  </a:extLst>
                </p14:cNvPr>
                <p14:cNvContentPartPr/>
                <p14:nvPr/>
              </p14:nvContentPartPr>
              <p14:xfrm>
                <a:off x="6803047" y="2941077"/>
                <a:ext cx="133920" cy="15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5F53255-07B9-4988-9B8A-7537D977E27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94023" y="2932077"/>
                  <a:ext cx="151608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ED606D6-96F9-4F73-91CF-4B6734DDDCAE}"/>
              </a:ext>
            </a:extLst>
          </p:cNvPr>
          <p:cNvGrpSpPr/>
          <p:nvPr/>
        </p:nvGrpSpPr>
        <p:grpSpPr>
          <a:xfrm>
            <a:off x="7101847" y="2664597"/>
            <a:ext cx="666720" cy="330480"/>
            <a:chOff x="7101847" y="2664597"/>
            <a:chExt cx="666720" cy="33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F0EB801-A196-4F79-B105-68205E117543}"/>
                    </a:ext>
                  </a:extLst>
                </p14:cNvPr>
                <p14:cNvContentPartPr/>
                <p14:nvPr/>
              </p14:nvContentPartPr>
              <p14:xfrm>
                <a:off x="7101847" y="2671077"/>
                <a:ext cx="94320" cy="119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F0EB801-A196-4F79-B105-68205E11754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092847" y="2662077"/>
                  <a:ext cx="1119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11EBDA7-91C9-45D0-A26B-63E510630AB0}"/>
                    </a:ext>
                  </a:extLst>
                </p14:cNvPr>
                <p14:cNvContentPartPr/>
                <p14:nvPr/>
              </p14:nvContentPartPr>
              <p14:xfrm>
                <a:off x="7237927" y="2664597"/>
                <a:ext cx="86760" cy="236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11EBDA7-91C9-45D0-A26B-63E510630AB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228927" y="2655583"/>
                  <a:ext cx="104400" cy="2538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37E4C1A-AB58-40A5-AE3D-3AA14B592EF9}"/>
                    </a:ext>
                  </a:extLst>
                </p14:cNvPr>
                <p14:cNvContentPartPr/>
                <p14:nvPr/>
              </p14:nvContentPartPr>
              <p14:xfrm>
                <a:off x="7408207" y="2794917"/>
                <a:ext cx="360360" cy="200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37E4C1A-AB58-40A5-AE3D-3AA14B592EF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99207" y="2785917"/>
                  <a:ext cx="37800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8B8B8EB-07D8-45A0-BD5B-C2283E17CEDE}"/>
              </a:ext>
            </a:extLst>
          </p:cNvPr>
          <p:cNvGrpSpPr/>
          <p:nvPr/>
        </p:nvGrpSpPr>
        <p:grpSpPr>
          <a:xfrm>
            <a:off x="8331607" y="2462277"/>
            <a:ext cx="1076400" cy="399960"/>
            <a:chOff x="8331607" y="2462277"/>
            <a:chExt cx="1076400" cy="39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DC2A092-2B84-4761-9EA4-A3BCE2485378}"/>
                    </a:ext>
                  </a:extLst>
                </p14:cNvPr>
                <p14:cNvContentPartPr/>
                <p14:nvPr/>
              </p14:nvContentPartPr>
              <p14:xfrm>
                <a:off x="8331607" y="2540397"/>
                <a:ext cx="132480" cy="321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DC2A092-2B84-4761-9EA4-A3BCE248537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322631" y="2531407"/>
                  <a:ext cx="150072" cy="3394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AA4B7E7-2403-4F5F-997A-C7F86FF9F3B6}"/>
                    </a:ext>
                  </a:extLst>
                </p14:cNvPr>
                <p14:cNvContentPartPr/>
                <p14:nvPr/>
              </p14:nvContentPartPr>
              <p14:xfrm>
                <a:off x="8634007" y="2462277"/>
                <a:ext cx="84600" cy="333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AA4B7E7-2403-4F5F-997A-C7F86FF9F3B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625007" y="2453277"/>
                  <a:ext cx="1022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D725253-CDAF-4273-A440-C62AF0DAFDCE}"/>
                    </a:ext>
                  </a:extLst>
                </p14:cNvPr>
                <p14:cNvContentPartPr/>
                <p14:nvPr/>
              </p14:nvContentPartPr>
              <p14:xfrm>
                <a:off x="8781967" y="2578557"/>
                <a:ext cx="112680" cy="228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D725253-CDAF-4273-A440-C62AF0DAFDC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772967" y="2569557"/>
                  <a:ext cx="1303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FD869D4-E82D-47B8-A35D-AD478F448454}"/>
                    </a:ext>
                  </a:extLst>
                </p14:cNvPr>
                <p14:cNvContentPartPr/>
                <p14:nvPr/>
              </p14:nvContentPartPr>
              <p14:xfrm>
                <a:off x="8946847" y="2471277"/>
                <a:ext cx="133560" cy="362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FD869D4-E82D-47B8-A35D-AD478F44845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937847" y="2462277"/>
                  <a:ext cx="1512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D4281AC-0D3F-47EB-A1FB-210FAB519C05}"/>
                    </a:ext>
                  </a:extLst>
                </p14:cNvPr>
                <p14:cNvContentPartPr/>
                <p14:nvPr/>
              </p14:nvContentPartPr>
              <p14:xfrm>
                <a:off x="9237007" y="2594037"/>
                <a:ext cx="171000" cy="36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D4281AC-0D3F-47EB-A1FB-210FAB519C0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227988" y="2585037"/>
                  <a:ext cx="188677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93AB76B-3F32-4668-AF91-0C462263E443}"/>
                    </a:ext>
                  </a:extLst>
                </p14:cNvPr>
                <p14:cNvContentPartPr/>
                <p14:nvPr/>
              </p14:nvContentPartPr>
              <p14:xfrm>
                <a:off x="9235207" y="2707077"/>
                <a:ext cx="169200" cy="20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93AB76B-3F32-4668-AF91-0C462263E44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226188" y="2697913"/>
                  <a:ext cx="186878" cy="3812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EFA9F55-4585-4A01-862F-F30932DA82BE}"/>
              </a:ext>
            </a:extLst>
          </p:cNvPr>
          <p:cNvGrpSpPr/>
          <p:nvPr/>
        </p:nvGrpSpPr>
        <p:grpSpPr>
          <a:xfrm>
            <a:off x="9644527" y="2417997"/>
            <a:ext cx="633240" cy="509400"/>
            <a:chOff x="9644527" y="2417997"/>
            <a:chExt cx="633240" cy="50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67A7D85-8B13-4036-A351-443B3C52F4CD}"/>
                    </a:ext>
                  </a:extLst>
                </p14:cNvPr>
                <p14:cNvContentPartPr/>
                <p14:nvPr/>
              </p14:nvContentPartPr>
              <p14:xfrm>
                <a:off x="9644527" y="2429517"/>
                <a:ext cx="147960" cy="251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67A7D85-8B13-4036-A351-443B3C52F4C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635527" y="2420530"/>
                  <a:ext cx="165600" cy="269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5834D13-91BE-4E5E-9613-6F312CD8D492}"/>
                    </a:ext>
                  </a:extLst>
                </p14:cNvPr>
                <p14:cNvContentPartPr/>
                <p14:nvPr/>
              </p14:nvContentPartPr>
              <p14:xfrm>
                <a:off x="9807247" y="2417997"/>
                <a:ext cx="126360" cy="394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5834D13-91BE-4E5E-9613-6F312CD8D49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798247" y="2408997"/>
                  <a:ext cx="14400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0BC2682-605E-4502-97FF-1F8471107E29}"/>
                    </a:ext>
                  </a:extLst>
                </p14:cNvPr>
                <p14:cNvContentPartPr/>
                <p14:nvPr/>
              </p14:nvContentPartPr>
              <p14:xfrm>
                <a:off x="9941887" y="2501157"/>
                <a:ext cx="335880" cy="426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0BC2682-605E-4502-97FF-1F8471107E2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932877" y="2492157"/>
                  <a:ext cx="353539" cy="44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4371036-34D1-4C5E-91A9-287F57BBD89B}"/>
              </a:ext>
            </a:extLst>
          </p:cNvPr>
          <p:cNvGrpSpPr/>
          <p:nvPr/>
        </p:nvGrpSpPr>
        <p:grpSpPr>
          <a:xfrm>
            <a:off x="2218807" y="3647037"/>
            <a:ext cx="196560" cy="452880"/>
            <a:chOff x="2218807" y="3647037"/>
            <a:chExt cx="196560" cy="45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2E46B62-55A4-4AFF-992F-30CEDB94A727}"/>
                    </a:ext>
                  </a:extLst>
                </p14:cNvPr>
                <p14:cNvContentPartPr/>
                <p14:nvPr/>
              </p14:nvContentPartPr>
              <p14:xfrm>
                <a:off x="2218807" y="3721557"/>
                <a:ext cx="50040" cy="378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2E46B62-55A4-4AFF-992F-30CEDB94A72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209807" y="3712566"/>
                  <a:ext cx="67680" cy="3959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E9FCA38-4AD8-41B7-B591-1B1A2BF7E1BC}"/>
                    </a:ext>
                  </a:extLst>
                </p14:cNvPr>
                <p14:cNvContentPartPr/>
                <p14:nvPr/>
              </p14:nvContentPartPr>
              <p14:xfrm>
                <a:off x="2244007" y="3647037"/>
                <a:ext cx="171360" cy="209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E9FCA38-4AD8-41B7-B591-1B1A2BF7E1B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235007" y="3638037"/>
                  <a:ext cx="18900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BD75726-A9D3-4DF8-B9EE-2381682132D3}"/>
              </a:ext>
            </a:extLst>
          </p:cNvPr>
          <p:cNvGrpSpPr/>
          <p:nvPr/>
        </p:nvGrpSpPr>
        <p:grpSpPr>
          <a:xfrm>
            <a:off x="2650087" y="3687717"/>
            <a:ext cx="1187640" cy="447480"/>
            <a:chOff x="2650087" y="3687717"/>
            <a:chExt cx="1187640" cy="44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F8236B5-9FE5-458E-8CCD-E5C32A10E28F}"/>
                    </a:ext>
                  </a:extLst>
                </p14:cNvPr>
                <p14:cNvContentPartPr/>
                <p14:nvPr/>
              </p14:nvContentPartPr>
              <p14:xfrm>
                <a:off x="2650087" y="3699597"/>
                <a:ext cx="97920" cy="308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F8236B5-9FE5-458E-8CCD-E5C32A10E28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641054" y="3690586"/>
                  <a:ext cx="115625" cy="3265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DBC9972-B974-4F45-8F76-A7702AE3A797}"/>
                    </a:ext>
                  </a:extLst>
                </p14:cNvPr>
                <p14:cNvContentPartPr/>
                <p14:nvPr/>
              </p14:nvContentPartPr>
              <p14:xfrm>
                <a:off x="2867167" y="3775917"/>
                <a:ext cx="132120" cy="109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DBC9972-B974-4F45-8F76-A7702AE3A79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858142" y="3766917"/>
                  <a:ext cx="149808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DD62774-3DF1-492E-BBCF-7F020DA25B83}"/>
                    </a:ext>
                  </a:extLst>
                </p14:cNvPr>
                <p14:cNvContentPartPr/>
                <p14:nvPr/>
              </p14:nvContentPartPr>
              <p14:xfrm>
                <a:off x="2970127" y="3711477"/>
                <a:ext cx="112320" cy="2134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DD62774-3DF1-492E-BBCF-7F020DA25B8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961127" y="3702477"/>
                  <a:ext cx="129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85C5C76-07BD-47E0-B823-C8D7BFCFCB37}"/>
                    </a:ext>
                  </a:extLst>
                </p14:cNvPr>
                <p14:cNvContentPartPr/>
                <p14:nvPr/>
              </p14:nvContentPartPr>
              <p14:xfrm>
                <a:off x="2983807" y="3897957"/>
                <a:ext cx="12240" cy="197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85C5C76-07BD-47E0-B823-C8D7BFCFCB3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974807" y="3888941"/>
                  <a:ext cx="29880" cy="2149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AA7AFE7-CC60-4365-9B97-E999820ADEF4}"/>
                    </a:ext>
                  </a:extLst>
                </p14:cNvPr>
                <p14:cNvContentPartPr/>
                <p14:nvPr/>
              </p14:nvContentPartPr>
              <p14:xfrm>
                <a:off x="3213487" y="4030797"/>
                <a:ext cx="41040" cy="104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AA7AFE7-CC60-4365-9B97-E999820ADEF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204487" y="4021828"/>
                  <a:ext cx="58680" cy="1219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077EC96-A396-49CB-B06E-2B0FBE3D490B}"/>
                    </a:ext>
                  </a:extLst>
                </p14:cNvPr>
                <p14:cNvContentPartPr/>
                <p14:nvPr/>
              </p14:nvContentPartPr>
              <p14:xfrm>
                <a:off x="3411847" y="3869517"/>
                <a:ext cx="5040" cy="174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077EC96-A396-49CB-B06E-2B0FBE3D490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402847" y="3860517"/>
                  <a:ext cx="22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27385A9-50BF-421B-9F53-93ECCD373793}"/>
                    </a:ext>
                  </a:extLst>
                </p14:cNvPr>
                <p14:cNvContentPartPr/>
                <p14:nvPr/>
              </p14:nvContentPartPr>
              <p14:xfrm>
                <a:off x="3423007" y="3769797"/>
                <a:ext cx="198000" cy="272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27385A9-50BF-421B-9F53-93ECCD37379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414007" y="3760797"/>
                  <a:ext cx="2156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FD71449-D7B4-46FB-A70B-B69F9A632794}"/>
                    </a:ext>
                  </a:extLst>
                </p14:cNvPr>
                <p14:cNvContentPartPr/>
                <p14:nvPr/>
              </p14:nvContentPartPr>
              <p14:xfrm>
                <a:off x="3659167" y="3687717"/>
                <a:ext cx="178560" cy="415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FD71449-D7B4-46FB-A70B-B69F9A63279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650167" y="3678725"/>
                  <a:ext cx="196200" cy="43342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5852EE2-4A87-4265-B532-0FDF55069506}"/>
              </a:ext>
            </a:extLst>
          </p:cNvPr>
          <p:cNvGrpSpPr/>
          <p:nvPr/>
        </p:nvGrpSpPr>
        <p:grpSpPr>
          <a:xfrm>
            <a:off x="4028887" y="3805797"/>
            <a:ext cx="190440" cy="101160"/>
            <a:chOff x="4028887" y="3805797"/>
            <a:chExt cx="190440" cy="10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70CD13F-D75A-434F-BE8E-2AB52B57F58F}"/>
                    </a:ext>
                  </a:extLst>
                </p14:cNvPr>
                <p14:cNvContentPartPr/>
                <p14:nvPr/>
              </p14:nvContentPartPr>
              <p14:xfrm>
                <a:off x="4028887" y="3805797"/>
                <a:ext cx="175680" cy="14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70CD13F-D75A-434F-BE8E-2AB52B57F58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019887" y="3796797"/>
                  <a:ext cx="1933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1EC65F1-CCC1-4CEF-9133-DE437BEBF8D4}"/>
                    </a:ext>
                  </a:extLst>
                </p14:cNvPr>
                <p14:cNvContentPartPr/>
                <p14:nvPr/>
              </p14:nvContentPartPr>
              <p14:xfrm>
                <a:off x="4087207" y="3887157"/>
                <a:ext cx="132120" cy="19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1EC65F1-CCC1-4CEF-9133-DE437BEBF8D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78207" y="3878157"/>
                  <a:ext cx="14976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C680DE5-8E5D-42FB-B336-6DED0669699E}"/>
              </a:ext>
            </a:extLst>
          </p:cNvPr>
          <p:cNvGrpSpPr/>
          <p:nvPr/>
        </p:nvGrpSpPr>
        <p:grpSpPr>
          <a:xfrm>
            <a:off x="4664647" y="3680517"/>
            <a:ext cx="199080" cy="236880"/>
            <a:chOff x="4664647" y="3680517"/>
            <a:chExt cx="199080" cy="23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E6D1D85-8A1C-4440-BD7F-EA353A4CB016}"/>
                    </a:ext>
                  </a:extLst>
                </p14:cNvPr>
                <p14:cNvContentPartPr/>
                <p14:nvPr/>
              </p14:nvContentPartPr>
              <p14:xfrm>
                <a:off x="4719727" y="3680517"/>
                <a:ext cx="32400" cy="162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E6D1D85-8A1C-4440-BD7F-EA353A4CB01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10727" y="3671517"/>
                  <a:ext cx="500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3CE09A2-BFDE-4E44-9459-780FF2D7C1F1}"/>
                    </a:ext>
                  </a:extLst>
                </p14:cNvPr>
                <p14:cNvContentPartPr/>
                <p14:nvPr/>
              </p14:nvContentPartPr>
              <p14:xfrm>
                <a:off x="4664647" y="3896877"/>
                <a:ext cx="199080" cy="205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3CE09A2-BFDE-4E44-9459-780FF2D7C1F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655631" y="3888032"/>
                  <a:ext cx="216752" cy="3785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7EBE47C-1051-4A56-B96E-03DCC319737A}"/>
                  </a:ext>
                </a:extLst>
              </p14:cNvPr>
              <p14:cNvContentPartPr/>
              <p14:nvPr/>
            </p14:nvContentPartPr>
            <p14:xfrm>
              <a:off x="4702447" y="4005597"/>
              <a:ext cx="167400" cy="2977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7EBE47C-1051-4A56-B96E-03DCC319737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693447" y="3996586"/>
                <a:ext cx="185040" cy="315381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4A8CA31-1984-4CBD-8873-54765BB32300}"/>
              </a:ext>
            </a:extLst>
          </p:cNvPr>
          <p:cNvGrpSpPr/>
          <p:nvPr/>
        </p:nvGrpSpPr>
        <p:grpSpPr>
          <a:xfrm>
            <a:off x="2332207" y="4795077"/>
            <a:ext cx="126360" cy="339120"/>
            <a:chOff x="2332207" y="4795077"/>
            <a:chExt cx="126360" cy="33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B002494-92FE-4D9A-A09B-4C9EB0A25ED2}"/>
                    </a:ext>
                  </a:extLst>
                </p14:cNvPr>
                <p14:cNvContentPartPr/>
                <p14:nvPr/>
              </p14:nvContentPartPr>
              <p14:xfrm>
                <a:off x="2340127" y="4872117"/>
                <a:ext cx="55440" cy="262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B002494-92FE-4D9A-A09B-4C9EB0A25ED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331185" y="4863117"/>
                  <a:ext cx="72966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2F8F789-166B-4AA9-8253-79C8AF776F37}"/>
                    </a:ext>
                  </a:extLst>
                </p14:cNvPr>
                <p14:cNvContentPartPr/>
                <p14:nvPr/>
              </p14:nvContentPartPr>
              <p14:xfrm>
                <a:off x="2332207" y="4795077"/>
                <a:ext cx="126360" cy="2160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2F8F789-166B-4AA9-8253-79C8AF776F3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323207" y="4786077"/>
                  <a:ext cx="144000" cy="23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114EB0F-79D2-4372-9BA6-6BFD652B94DC}"/>
              </a:ext>
            </a:extLst>
          </p:cNvPr>
          <p:cNvGrpSpPr/>
          <p:nvPr/>
        </p:nvGrpSpPr>
        <p:grpSpPr>
          <a:xfrm>
            <a:off x="2676727" y="4773117"/>
            <a:ext cx="543600" cy="338760"/>
            <a:chOff x="2676727" y="4773117"/>
            <a:chExt cx="543600" cy="33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3348DE6-261D-4FD6-9922-3D830376FA93}"/>
                    </a:ext>
                  </a:extLst>
                </p14:cNvPr>
                <p14:cNvContentPartPr/>
                <p14:nvPr/>
              </p14:nvContentPartPr>
              <p14:xfrm>
                <a:off x="2676727" y="4783917"/>
                <a:ext cx="147240" cy="3049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3348DE6-261D-4FD6-9922-3D830376FA9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667749" y="4774917"/>
                  <a:ext cx="164837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6F24406-605D-4535-898A-7043CC737278}"/>
                    </a:ext>
                  </a:extLst>
                </p14:cNvPr>
                <p14:cNvContentPartPr/>
                <p14:nvPr/>
              </p14:nvContentPartPr>
              <p14:xfrm>
                <a:off x="2961847" y="4783197"/>
                <a:ext cx="199440" cy="113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6F24406-605D-4535-898A-7043CC73727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952863" y="4774197"/>
                  <a:ext cx="217048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9F29A56-9389-4BD8-9D6A-C1ACCD29D778}"/>
                    </a:ext>
                  </a:extLst>
                </p14:cNvPr>
                <p14:cNvContentPartPr/>
                <p14:nvPr/>
              </p14:nvContentPartPr>
              <p14:xfrm>
                <a:off x="3137527" y="4773117"/>
                <a:ext cx="82800" cy="1332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9F29A56-9389-4BD8-9D6A-C1ACCD29D77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128527" y="4764117"/>
                  <a:ext cx="1004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ED53B22-DE73-4BE1-9DF4-D7A021A3DA4D}"/>
                    </a:ext>
                  </a:extLst>
                </p14:cNvPr>
                <p14:cNvContentPartPr/>
                <p14:nvPr/>
              </p14:nvContentPartPr>
              <p14:xfrm>
                <a:off x="3158407" y="4874637"/>
                <a:ext cx="47160" cy="237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ED53B22-DE73-4BE1-9DF4-D7A021A3DA4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149407" y="4865637"/>
                  <a:ext cx="64800" cy="25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D13F337-29DA-4746-87EA-20F26766121A}"/>
              </a:ext>
            </a:extLst>
          </p:cNvPr>
          <p:cNvGrpSpPr/>
          <p:nvPr/>
        </p:nvGrpSpPr>
        <p:grpSpPr>
          <a:xfrm>
            <a:off x="3438487" y="4586997"/>
            <a:ext cx="976680" cy="493920"/>
            <a:chOff x="3438487" y="4586997"/>
            <a:chExt cx="976680" cy="49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B43F19E-1920-4E49-9815-6AEC7D3E2A33}"/>
                    </a:ext>
                  </a:extLst>
                </p14:cNvPr>
                <p14:cNvContentPartPr/>
                <p14:nvPr/>
              </p14:nvContentPartPr>
              <p14:xfrm>
                <a:off x="3438487" y="4586997"/>
                <a:ext cx="83520" cy="451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B43F19E-1920-4E49-9815-6AEC7D3E2A3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429487" y="4578004"/>
                  <a:ext cx="101160" cy="4690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BB9180E-814C-40A0-ADA6-A747F310BAB8}"/>
                    </a:ext>
                  </a:extLst>
                </p14:cNvPr>
                <p14:cNvContentPartPr/>
                <p14:nvPr/>
              </p14:nvContentPartPr>
              <p14:xfrm>
                <a:off x="3595807" y="4749717"/>
                <a:ext cx="41040" cy="2574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BB9180E-814C-40A0-ADA6-A747F310BAB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586807" y="4740717"/>
                  <a:ext cx="586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77CFE62-7E08-420F-B3F2-96CB97C32E89}"/>
                    </a:ext>
                  </a:extLst>
                </p14:cNvPr>
                <p14:cNvContentPartPr/>
                <p14:nvPr/>
              </p14:nvContentPartPr>
              <p14:xfrm>
                <a:off x="3599047" y="4717677"/>
                <a:ext cx="193320" cy="286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77CFE62-7E08-420F-B3F2-96CB97C32E8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590047" y="4708677"/>
                  <a:ext cx="2109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3E5677A-E96B-4616-B125-AEB05707139B}"/>
                    </a:ext>
                  </a:extLst>
                </p14:cNvPr>
                <p14:cNvContentPartPr/>
                <p14:nvPr/>
              </p14:nvContentPartPr>
              <p14:xfrm>
                <a:off x="3891367" y="4617597"/>
                <a:ext cx="180720" cy="4633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3E5677A-E96B-4616-B125-AEB05707139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882385" y="4608597"/>
                  <a:ext cx="198325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63E8A06-02DC-4366-9D97-1CE7B3A43CCC}"/>
                    </a:ext>
                  </a:extLst>
                </p14:cNvPr>
                <p14:cNvContentPartPr/>
                <p14:nvPr/>
              </p14:nvContentPartPr>
              <p14:xfrm>
                <a:off x="4214287" y="4764117"/>
                <a:ext cx="111600" cy="57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63E8A06-02DC-4366-9D97-1CE7B3A43CC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205287" y="4755117"/>
                  <a:ext cx="1292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9F0FC1C-4039-425C-BE74-7E09C1AA67A5}"/>
                    </a:ext>
                  </a:extLst>
                </p14:cNvPr>
                <p14:cNvContentPartPr/>
                <p14:nvPr/>
              </p14:nvContentPartPr>
              <p14:xfrm>
                <a:off x="4245967" y="4852677"/>
                <a:ext cx="169200" cy="270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9F0FC1C-4039-425C-BE74-7E09C1AA67A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236948" y="4843795"/>
                  <a:ext cx="186878" cy="444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E75688E-EA33-4E3B-9E00-E395581A4949}"/>
              </a:ext>
            </a:extLst>
          </p:cNvPr>
          <p:cNvGrpSpPr/>
          <p:nvPr/>
        </p:nvGrpSpPr>
        <p:grpSpPr>
          <a:xfrm>
            <a:off x="4672567" y="4575117"/>
            <a:ext cx="190080" cy="271080"/>
            <a:chOff x="4672567" y="4575117"/>
            <a:chExt cx="190080" cy="27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CD7D30C-B55E-4E62-893D-36A14050AE52}"/>
                    </a:ext>
                  </a:extLst>
                </p14:cNvPr>
                <p14:cNvContentPartPr/>
                <p14:nvPr/>
              </p14:nvContentPartPr>
              <p14:xfrm>
                <a:off x="4747447" y="4575117"/>
                <a:ext cx="21240" cy="1936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CD7D30C-B55E-4E62-893D-36A14050AE5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738447" y="4566117"/>
                  <a:ext cx="388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F359BC9-DAFD-40C9-AC27-D3356B44600C}"/>
                    </a:ext>
                  </a:extLst>
                </p14:cNvPr>
                <p14:cNvContentPartPr/>
                <p14:nvPr/>
              </p14:nvContentPartPr>
              <p14:xfrm>
                <a:off x="4672567" y="4817397"/>
                <a:ext cx="190080" cy="288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F359BC9-DAFD-40C9-AC27-D3356B44600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663567" y="4808508"/>
                  <a:ext cx="207720" cy="4622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05494917-A23D-4FAC-A438-AEE6779F25B3}"/>
                  </a:ext>
                </a:extLst>
              </p14:cNvPr>
              <p14:cNvContentPartPr/>
              <p14:nvPr/>
            </p14:nvContentPartPr>
            <p14:xfrm>
              <a:off x="4680487" y="4985877"/>
              <a:ext cx="210960" cy="2912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05494917-A23D-4FAC-A438-AEE6779F25B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4671487" y="4976877"/>
                <a:ext cx="228600" cy="30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B6776C0-2CB8-4F6A-98C6-96EC3C634785}"/>
              </a:ext>
            </a:extLst>
          </p:cNvPr>
          <p:cNvGrpSpPr/>
          <p:nvPr/>
        </p:nvGrpSpPr>
        <p:grpSpPr>
          <a:xfrm>
            <a:off x="2431207" y="5695797"/>
            <a:ext cx="108000" cy="312840"/>
            <a:chOff x="2431207" y="5695797"/>
            <a:chExt cx="108000" cy="31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D5552F3-8411-4F24-942B-D6DA8B88921B}"/>
                    </a:ext>
                  </a:extLst>
                </p14:cNvPr>
                <p14:cNvContentPartPr/>
                <p14:nvPr/>
              </p14:nvContentPartPr>
              <p14:xfrm>
                <a:off x="2444167" y="5753037"/>
                <a:ext cx="8640" cy="2556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D5552F3-8411-4F24-942B-D6DA8B88921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435167" y="5744050"/>
                  <a:ext cx="26280" cy="2732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8CBF5E9-C477-431B-B6D0-EE54EC0B1224}"/>
                    </a:ext>
                  </a:extLst>
                </p14:cNvPr>
                <p14:cNvContentPartPr/>
                <p14:nvPr/>
              </p14:nvContentPartPr>
              <p14:xfrm>
                <a:off x="2431207" y="5695797"/>
                <a:ext cx="108000" cy="1756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8CBF5E9-C477-431B-B6D0-EE54EC0B122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422177" y="5686797"/>
                  <a:ext cx="125699" cy="19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66E8C3D-F386-40C1-8D49-D45A37ECD689}"/>
                  </a:ext>
                </a:extLst>
              </p14:cNvPr>
              <p14:cNvContentPartPr/>
              <p14:nvPr/>
            </p14:nvContentPartPr>
            <p14:xfrm>
              <a:off x="2818567" y="5627037"/>
              <a:ext cx="158040" cy="3888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66E8C3D-F386-40C1-8D49-D45A37ECD689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2809567" y="5618037"/>
                <a:ext cx="175680" cy="40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30D599B-0369-4144-A93B-02E0AD7FEE4A}"/>
              </a:ext>
            </a:extLst>
          </p:cNvPr>
          <p:cNvGrpSpPr/>
          <p:nvPr/>
        </p:nvGrpSpPr>
        <p:grpSpPr>
          <a:xfrm>
            <a:off x="5170087" y="3858717"/>
            <a:ext cx="128880" cy="113040"/>
            <a:chOff x="5170087" y="3858717"/>
            <a:chExt cx="128880" cy="11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5F76C96-4148-4053-945E-6BF257768628}"/>
                    </a:ext>
                  </a:extLst>
                </p14:cNvPr>
                <p14:cNvContentPartPr/>
                <p14:nvPr/>
              </p14:nvContentPartPr>
              <p14:xfrm>
                <a:off x="5178727" y="3858717"/>
                <a:ext cx="111600" cy="54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5F76C96-4148-4053-945E-6BF25776862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69727" y="3849717"/>
                  <a:ext cx="1292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498B60B-27DC-4730-B391-2B6E3D23E03A}"/>
                    </a:ext>
                  </a:extLst>
                </p14:cNvPr>
                <p14:cNvContentPartPr/>
                <p14:nvPr/>
              </p14:nvContentPartPr>
              <p14:xfrm>
                <a:off x="5170087" y="3939357"/>
                <a:ext cx="128880" cy="324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498B60B-27DC-4730-B391-2B6E3D23E03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161087" y="3930456"/>
                  <a:ext cx="146520" cy="4984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8E550283-B5A3-43DC-AFDD-4E74A1726836}"/>
                  </a:ext>
                </a:extLst>
              </p14:cNvPr>
              <p14:cNvContentPartPr/>
              <p14:nvPr/>
            </p14:nvContentPartPr>
            <p14:xfrm>
              <a:off x="5509207" y="3677637"/>
              <a:ext cx="132120" cy="2887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8E550283-B5A3-43DC-AFDD-4E74A172683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500207" y="3668637"/>
                <a:ext cx="149760" cy="30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962AA08-84E3-456C-951E-2B0699283BA9}"/>
              </a:ext>
            </a:extLst>
          </p:cNvPr>
          <p:cNvGrpSpPr/>
          <p:nvPr/>
        </p:nvGrpSpPr>
        <p:grpSpPr>
          <a:xfrm>
            <a:off x="5780287" y="3591597"/>
            <a:ext cx="1137960" cy="420120"/>
            <a:chOff x="5780287" y="3591597"/>
            <a:chExt cx="1137960" cy="42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94FB905-EAEA-4B2B-8467-9163C161DAB6}"/>
                    </a:ext>
                  </a:extLst>
                </p14:cNvPr>
                <p14:cNvContentPartPr/>
                <p14:nvPr/>
              </p14:nvContentPartPr>
              <p14:xfrm>
                <a:off x="5780287" y="3619677"/>
                <a:ext cx="97920" cy="3168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94FB905-EAEA-4B2B-8467-9163C161DAB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771287" y="3610677"/>
                  <a:ext cx="1155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FB66087-F953-4B99-8A93-E4C33B506960}"/>
                    </a:ext>
                  </a:extLst>
                </p14:cNvPr>
                <p14:cNvContentPartPr/>
                <p14:nvPr/>
              </p14:nvContentPartPr>
              <p14:xfrm>
                <a:off x="5978287" y="3710037"/>
                <a:ext cx="16200" cy="2008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FB66087-F953-4B99-8A93-E4C33B50696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969287" y="3701037"/>
                  <a:ext cx="338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31AC403-0064-4C85-9A05-9D99E8D03C9F}"/>
                    </a:ext>
                  </a:extLst>
                </p14:cNvPr>
                <p14:cNvContentPartPr/>
                <p14:nvPr/>
              </p14:nvContentPartPr>
              <p14:xfrm>
                <a:off x="5967487" y="3671157"/>
                <a:ext cx="167400" cy="2091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31AC403-0064-4C85-9A05-9D99E8D03C9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958487" y="3662157"/>
                  <a:ext cx="18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C986BC7-1662-4275-B45F-8DEFF5E831FC}"/>
                    </a:ext>
                  </a:extLst>
                </p14:cNvPr>
                <p14:cNvContentPartPr/>
                <p14:nvPr/>
              </p14:nvContentPartPr>
              <p14:xfrm>
                <a:off x="6240367" y="3869877"/>
                <a:ext cx="32760" cy="1270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C986BC7-1662-4275-B45F-8DEFF5E831F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231367" y="3860877"/>
                  <a:ext cx="504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651E0BE-EBA5-4440-9A57-3B38BE3DAC0D}"/>
                    </a:ext>
                  </a:extLst>
                </p14:cNvPr>
                <p14:cNvContentPartPr/>
                <p14:nvPr/>
              </p14:nvContentPartPr>
              <p14:xfrm>
                <a:off x="6359527" y="3712557"/>
                <a:ext cx="112680" cy="752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651E0BE-EBA5-4440-9A57-3B38BE3DAC0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350527" y="3703514"/>
                  <a:ext cx="130320" cy="929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6A48D04-AACC-49CF-BD01-71CAB304B495}"/>
                    </a:ext>
                  </a:extLst>
                </p14:cNvPr>
                <p14:cNvContentPartPr/>
                <p14:nvPr/>
              </p14:nvContentPartPr>
              <p14:xfrm>
                <a:off x="6497767" y="3667557"/>
                <a:ext cx="120240" cy="1699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6A48D04-AACC-49CF-BD01-71CAB304B49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488767" y="3658538"/>
                  <a:ext cx="137880" cy="187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D6FAF4F-5FE0-4362-82EB-3CAC5FA12FFA}"/>
                    </a:ext>
                  </a:extLst>
                </p14:cNvPr>
                <p14:cNvContentPartPr/>
                <p14:nvPr/>
              </p14:nvContentPartPr>
              <p14:xfrm>
                <a:off x="6488047" y="3838197"/>
                <a:ext cx="100800" cy="1533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D6FAF4F-5FE0-4362-82EB-3CAC5FA12FF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479047" y="3829218"/>
                  <a:ext cx="118440" cy="1709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4D4F222-F7D5-4E1A-A50E-48387A262BF6}"/>
                    </a:ext>
                  </a:extLst>
                </p14:cNvPr>
                <p14:cNvContentPartPr/>
                <p14:nvPr/>
              </p14:nvContentPartPr>
              <p14:xfrm>
                <a:off x="6739327" y="3591597"/>
                <a:ext cx="178920" cy="4201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4D4F222-F7D5-4E1A-A50E-48387A262BF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730327" y="3582597"/>
                  <a:ext cx="1965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5599AB8-8254-4307-8C69-D5736675DD7F}"/>
                    </a:ext>
                  </a:extLst>
                </p14:cNvPr>
                <p14:cNvContentPartPr/>
                <p14:nvPr/>
              </p14:nvContentPartPr>
              <p14:xfrm>
                <a:off x="6447007" y="3819117"/>
                <a:ext cx="13320" cy="147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5599AB8-8254-4307-8C69-D5736675DD7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438007" y="3810117"/>
                  <a:ext cx="3096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2C12BF8-52C2-4D7E-96EB-D118BF81EF96}"/>
              </a:ext>
            </a:extLst>
          </p:cNvPr>
          <p:cNvGrpSpPr/>
          <p:nvPr/>
        </p:nvGrpSpPr>
        <p:grpSpPr>
          <a:xfrm>
            <a:off x="3151207" y="5692557"/>
            <a:ext cx="151560" cy="254520"/>
            <a:chOff x="3151207" y="5692557"/>
            <a:chExt cx="151560" cy="25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31F1D93-CA91-4500-897E-8239323845EC}"/>
                    </a:ext>
                  </a:extLst>
                </p14:cNvPr>
                <p14:cNvContentPartPr/>
                <p14:nvPr/>
              </p14:nvContentPartPr>
              <p14:xfrm>
                <a:off x="3151207" y="5709837"/>
                <a:ext cx="20160" cy="2372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31F1D93-CA91-4500-897E-8239323845E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142207" y="5700823"/>
                  <a:ext cx="37800" cy="2549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05742B0-268B-4B82-9A77-AED7C0AA5EFA}"/>
                    </a:ext>
                  </a:extLst>
                </p14:cNvPr>
                <p14:cNvContentPartPr/>
                <p14:nvPr/>
              </p14:nvContentPartPr>
              <p14:xfrm>
                <a:off x="3158047" y="5692557"/>
                <a:ext cx="144720" cy="2278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05742B0-268B-4B82-9A77-AED7C0AA5EF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149069" y="5683557"/>
                  <a:ext cx="162316" cy="24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723B20CD-3DE8-4F82-BD7D-DDB0E9275492}"/>
                  </a:ext>
                </a:extLst>
              </p14:cNvPr>
              <p14:cNvContentPartPr/>
              <p14:nvPr/>
            </p14:nvContentPartPr>
            <p14:xfrm>
              <a:off x="3469807" y="5563317"/>
              <a:ext cx="44280" cy="30528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723B20CD-3DE8-4F82-BD7D-DDB0E9275492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3460807" y="5554328"/>
                <a:ext cx="61920" cy="322899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E4C1144-8425-422D-AFA0-7E838721054F}"/>
              </a:ext>
            </a:extLst>
          </p:cNvPr>
          <p:cNvGrpSpPr/>
          <p:nvPr/>
        </p:nvGrpSpPr>
        <p:grpSpPr>
          <a:xfrm>
            <a:off x="3707047" y="5592477"/>
            <a:ext cx="210960" cy="389880"/>
            <a:chOff x="3707047" y="5592477"/>
            <a:chExt cx="210960" cy="38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6BDB1DC-7667-4AE4-AA3E-97AC07717897}"/>
                    </a:ext>
                  </a:extLst>
                </p14:cNvPr>
                <p14:cNvContentPartPr/>
                <p14:nvPr/>
              </p14:nvContentPartPr>
              <p14:xfrm>
                <a:off x="3707047" y="5617677"/>
                <a:ext cx="193680" cy="1364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6BDB1DC-7667-4AE4-AA3E-97AC0771789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698030" y="5608677"/>
                  <a:ext cx="211353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922E045-CD87-46D1-8842-62253D61AC7F}"/>
                    </a:ext>
                  </a:extLst>
                </p14:cNvPr>
                <p14:cNvContentPartPr/>
                <p14:nvPr/>
              </p14:nvContentPartPr>
              <p14:xfrm>
                <a:off x="3838807" y="5592477"/>
                <a:ext cx="79200" cy="2264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922E045-CD87-46D1-8842-62253D61AC7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829848" y="5583477"/>
                  <a:ext cx="967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A3E54C0-8F42-4AF6-9613-250145786739}"/>
                    </a:ext>
                  </a:extLst>
                </p14:cNvPr>
                <p14:cNvContentPartPr/>
                <p14:nvPr/>
              </p14:nvContentPartPr>
              <p14:xfrm>
                <a:off x="3849607" y="5801997"/>
                <a:ext cx="57600" cy="1803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A3E54C0-8F42-4AF6-9613-25014578673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840663" y="5792979"/>
                  <a:ext cx="75130" cy="19803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62D13CD-D50D-469E-AA22-22A7CEB462E0}"/>
              </a:ext>
            </a:extLst>
          </p:cNvPr>
          <p:cNvGrpSpPr/>
          <p:nvPr/>
        </p:nvGrpSpPr>
        <p:grpSpPr>
          <a:xfrm>
            <a:off x="4074247" y="5531637"/>
            <a:ext cx="397440" cy="412560"/>
            <a:chOff x="4074247" y="5531637"/>
            <a:chExt cx="397440" cy="41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B082AF8-B570-4759-B501-3BB6264847C8}"/>
                    </a:ext>
                  </a:extLst>
                </p14:cNvPr>
                <p14:cNvContentPartPr/>
                <p14:nvPr/>
              </p14:nvContentPartPr>
              <p14:xfrm>
                <a:off x="4074247" y="5531637"/>
                <a:ext cx="134280" cy="4125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B082AF8-B570-4759-B501-3BB6264847C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065271" y="5522629"/>
                  <a:ext cx="151873" cy="4302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FFD23EB-5CB0-4ACA-B910-52F87C3EEDE5}"/>
                    </a:ext>
                  </a:extLst>
                </p14:cNvPr>
                <p14:cNvContentPartPr/>
                <p14:nvPr/>
              </p14:nvContentPartPr>
              <p14:xfrm>
                <a:off x="4351447" y="5699037"/>
                <a:ext cx="105480" cy="147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FFD23EB-5CB0-4ACA-B910-52F87C3EEDE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342447" y="5689812"/>
                  <a:ext cx="123120" cy="328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3AADC49-C90C-43F0-A33A-25AFFCD6371F}"/>
                    </a:ext>
                  </a:extLst>
                </p14:cNvPr>
                <p14:cNvContentPartPr/>
                <p14:nvPr/>
              </p14:nvContentPartPr>
              <p14:xfrm>
                <a:off x="4333807" y="5790117"/>
                <a:ext cx="137880" cy="313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3AADC49-C90C-43F0-A33A-25AFFCD6371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324807" y="5781117"/>
                  <a:ext cx="15552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A4966A76-404F-4794-B3A5-A09FD2F544D8}"/>
              </a:ext>
            </a:extLst>
          </p:cNvPr>
          <p:cNvGrpSpPr/>
          <p:nvPr/>
        </p:nvGrpSpPr>
        <p:grpSpPr>
          <a:xfrm>
            <a:off x="4732327" y="5567997"/>
            <a:ext cx="212040" cy="272520"/>
            <a:chOff x="4732327" y="5567997"/>
            <a:chExt cx="212040" cy="27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7312998-E7CB-41A4-A2A1-3DED740F8884}"/>
                    </a:ext>
                  </a:extLst>
                </p14:cNvPr>
                <p14:cNvContentPartPr/>
                <p14:nvPr/>
              </p14:nvContentPartPr>
              <p14:xfrm>
                <a:off x="4822687" y="5567997"/>
                <a:ext cx="50760" cy="1800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7312998-E7CB-41A4-A2A1-3DED740F888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813687" y="5558997"/>
                  <a:ext cx="68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595BF73-CEBA-4E4D-BC2F-71C76AC0B9EF}"/>
                    </a:ext>
                  </a:extLst>
                </p14:cNvPr>
                <p14:cNvContentPartPr/>
                <p14:nvPr/>
              </p14:nvContentPartPr>
              <p14:xfrm>
                <a:off x="4732327" y="5831157"/>
                <a:ext cx="212040" cy="93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595BF73-CEBA-4E4D-BC2F-71C76AC0B9E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723312" y="5822157"/>
                  <a:ext cx="229710" cy="2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27D1F00C-4E64-46C0-8207-9947F17293D7}"/>
                  </a:ext>
                </a:extLst>
              </p14:cNvPr>
              <p14:cNvContentPartPr/>
              <p14:nvPr/>
            </p14:nvContentPartPr>
            <p14:xfrm>
              <a:off x="4821967" y="5940957"/>
              <a:ext cx="220320" cy="3099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27D1F00C-4E64-46C0-8207-9947F17293D7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4812967" y="5931957"/>
                <a:ext cx="237960" cy="32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33326A7D-F69D-45D9-9DD1-3584AF5FF842}"/>
              </a:ext>
            </a:extLst>
          </p:cNvPr>
          <p:cNvGrpSpPr/>
          <p:nvPr/>
        </p:nvGrpSpPr>
        <p:grpSpPr>
          <a:xfrm>
            <a:off x="7196551" y="3713687"/>
            <a:ext cx="168480" cy="156600"/>
            <a:chOff x="7196551" y="3713687"/>
            <a:chExt cx="168480" cy="15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67538D4-6BAD-4158-927C-5D3F78946011}"/>
                    </a:ext>
                  </a:extLst>
                </p14:cNvPr>
                <p14:cNvContentPartPr/>
                <p14:nvPr/>
              </p14:nvContentPartPr>
              <p14:xfrm>
                <a:off x="7196551" y="3713687"/>
                <a:ext cx="136440" cy="64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67538D4-6BAD-4158-927C-5D3F7894601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187551" y="3705047"/>
                  <a:ext cx="1540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AD2EA1C-D9B5-4C66-BDE0-AE7A8C03E1AF}"/>
                    </a:ext>
                  </a:extLst>
                </p14:cNvPr>
                <p14:cNvContentPartPr/>
                <p14:nvPr/>
              </p14:nvContentPartPr>
              <p14:xfrm>
                <a:off x="7222471" y="3849767"/>
                <a:ext cx="142560" cy="20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AD2EA1C-D9B5-4C66-BDE0-AE7A8C03E1A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213471" y="3841127"/>
                  <a:ext cx="16020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39228A7-B52D-4DC0-8D47-AA8427C6A16A}"/>
              </a:ext>
            </a:extLst>
          </p:cNvPr>
          <p:cNvGrpSpPr/>
          <p:nvPr/>
        </p:nvGrpSpPr>
        <p:grpSpPr>
          <a:xfrm>
            <a:off x="7604431" y="3313007"/>
            <a:ext cx="1329480" cy="583200"/>
            <a:chOff x="7604431" y="3313007"/>
            <a:chExt cx="1329480" cy="58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D580E5D-8455-428A-98BB-A3A20A67001F}"/>
                    </a:ext>
                  </a:extLst>
                </p14:cNvPr>
                <p14:cNvContentPartPr/>
                <p14:nvPr/>
              </p14:nvContentPartPr>
              <p14:xfrm>
                <a:off x="7604791" y="3615407"/>
                <a:ext cx="12240" cy="267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D580E5D-8455-428A-98BB-A3A20A67001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595791" y="3606407"/>
                  <a:ext cx="298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AF86AD9-D680-44D6-B97F-385858208384}"/>
                    </a:ext>
                  </a:extLst>
                </p14:cNvPr>
                <p14:cNvContentPartPr/>
                <p14:nvPr/>
              </p14:nvContentPartPr>
              <p14:xfrm>
                <a:off x="7604431" y="3520367"/>
                <a:ext cx="181440" cy="169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AF86AD9-D680-44D6-B97F-38585820838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595791" y="3511367"/>
                  <a:ext cx="1990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73447EE-5F4D-4FE0-8802-D47385B96960}"/>
                    </a:ext>
                  </a:extLst>
                </p14:cNvPr>
                <p14:cNvContentPartPr/>
                <p14:nvPr/>
              </p14:nvContentPartPr>
              <p14:xfrm>
                <a:off x="7920871" y="3450887"/>
                <a:ext cx="144000" cy="431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73447EE-5F4D-4FE0-8802-D47385B9696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911871" y="3441887"/>
                  <a:ext cx="16164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3E6200-E5BC-4D42-A582-EF13B7132570}"/>
                    </a:ext>
                  </a:extLst>
                </p14:cNvPr>
                <p14:cNvContentPartPr/>
                <p14:nvPr/>
              </p14:nvContentPartPr>
              <p14:xfrm>
                <a:off x="8160271" y="3530807"/>
                <a:ext cx="15120" cy="271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3E6200-E5BC-4D42-A582-EF13B713257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151271" y="3522167"/>
                  <a:ext cx="327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DC868F6-0DDD-4270-AE00-FAF92CD17A6B}"/>
                    </a:ext>
                  </a:extLst>
                </p14:cNvPr>
                <p14:cNvContentPartPr/>
                <p14:nvPr/>
              </p14:nvContentPartPr>
              <p14:xfrm>
                <a:off x="8156671" y="3496967"/>
                <a:ext cx="189000" cy="222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DC868F6-0DDD-4270-AE00-FAF92CD17A6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148031" y="3488327"/>
                  <a:ext cx="2066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938DC9F-2051-449F-B494-3F79EA60B405}"/>
                    </a:ext>
                  </a:extLst>
                </p14:cNvPr>
                <p14:cNvContentPartPr/>
                <p14:nvPr/>
              </p14:nvContentPartPr>
              <p14:xfrm>
                <a:off x="8444311" y="3313007"/>
                <a:ext cx="24840" cy="520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938DC9F-2051-449F-B494-3F79EA60B40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435311" y="3304367"/>
                  <a:ext cx="4248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BCE2FCE-EC0A-4441-9054-BD8F62B7EB88}"/>
                    </a:ext>
                  </a:extLst>
                </p14:cNvPr>
                <p14:cNvContentPartPr/>
                <p14:nvPr/>
              </p14:nvContentPartPr>
              <p14:xfrm>
                <a:off x="8529271" y="3538007"/>
                <a:ext cx="130680" cy="117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BCE2FCE-EC0A-4441-9054-BD8F62B7EB8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520631" y="3529007"/>
                  <a:ext cx="1483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43D4D3D-E651-4B6C-81FF-01E6012E962A}"/>
                    </a:ext>
                  </a:extLst>
                </p14:cNvPr>
                <p14:cNvContentPartPr/>
                <p14:nvPr/>
              </p14:nvContentPartPr>
              <p14:xfrm>
                <a:off x="8611711" y="3550967"/>
                <a:ext cx="98640" cy="180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43D4D3D-E651-4B6C-81FF-01E6012E962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603071" y="3542327"/>
                  <a:ext cx="1162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FE4CC0D-E303-46DC-BE0B-4CC9F357D491}"/>
                    </a:ext>
                  </a:extLst>
                </p14:cNvPr>
                <p14:cNvContentPartPr/>
                <p14:nvPr/>
              </p14:nvContentPartPr>
              <p14:xfrm>
                <a:off x="8650231" y="3692087"/>
                <a:ext cx="41400" cy="204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FE4CC0D-E303-46DC-BE0B-4CC9F357D49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641231" y="3683447"/>
                  <a:ext cx="59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F77D743-7576-4821-BE88-CAA7785FCE8B}"/>
                    </a:ext>
                  </a:extLst>
                </p14:cNvPr>
                <p14:cNvContentPartPr/>
                <p14:nvPr/>
              </p14:nvContentPartPr>
              <p14:xfrm>
                <a:off x="8775511" y="3338567"/>
                <a:ext cx="158400" cy="548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F77D743-7576-4821-BE88-CAA7785FCE8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766871" y="3329567"/>
                  <a:ext cx="176040" cy="56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14331D8-2C26-4566-A29E-00C7675DE65E}"/>
              </a:ext>
            </a:extLst>
          </p:cNvPr>
          <p:cNvGrpSpPr/>
          <p:nvPr/>
        </p:nvGrpSpPr>
        <p:grpSpPr>
          <a:xfrm>
            <a:off x="9089791" y="3342527"/>
            <a:ext cx="329760" cy="443520"/>
            <a:chOff x="9089791" y="3342527"/>
            <a:chExt cx="329760" cy="44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46112CF-4A86-4422-934B-F338DD532454}"/>
                    </a:ext>
                  </a:extLst>
                </p14:cNvPr>
                <p14:cNvContentPartPr/>
                <p14:nvPr/>
              </p14:nvContentPartPr>
              <p14:xfrm>
                <a:off x="9089791" y="3452687"/>
                <a:ext cx="15480" cy="333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46112CF-4A86-4422-934B-F338DD53245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080791" y="3444047"/>
                  <a:ext cx="331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F949F09-F5AB-4893-B343-593940A7E2DE}"/>
                    </a:ext>
                  </a:extLst>
                </p14:cNvPr>
                <p14:cNvContentPartPr/>
                <p14:nvPr/>
              </p14:nvContentPartPr>
              <p14:xfrm>
                <a:off x="9091231" y="3418487"/>
                <a:ext cx="144000" cy="1872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F949F09-F5AB-4893-B343-593940A7E2D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082231" y="3409847"/>
                  <a:ext cx="1616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6F1EA16-48C9-4CB2-ABFD-6326C56EA750}"/>
                    </a:ext>
                  </a:extLst>
                </p14:cNvPr>
                <p14:cNvContentPartPr/>
                <p14:nvPr/>
              </p14:nvContentPartPr>
              <p14:xfrm>
                <a:off x="9339631" y="3342527"/>
                <a:ext cx="79920" cy="3592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6F1EA16-48C9-4CB2-ABFD-6326C56EA75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330991" y="3333527"/>
                  <a:ext cx="97560" cy="37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C7014E4A-E697-4566-8FC4-28E12BC28D77}"/>
              </a:ext>
            </a:extLst>
          </p:cNvPr>
          <p:cNvGrpSpPr/>
          <p:nvPr/>
        </p:nvGrpSpPr>
        <p:grpSpPr>
          <a:xfrm>
            <a:off x="9572191" y="3313007"/>
            <a:ext cx="372600" cy="505080"/>
            <a:chOff x="9572191" y="3313007"/>
            <a:chExt cx="372600" cy="50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6AD923B-D094-4E6C-A933-26BAADCD8710}"/>
                    </a:ext>
                  </a:extLst>
                </p14:cNvPr>
                <p14:cNvContentPartPr/>
                <p14:nvPr/>
              </p14:nvContentPartPr>
              <p14:xfrm>
                <a:off x="9572191" y="3422087"/>
                <a:ext cx="96840" cy="1447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6AD923B-D094-4E6C-A933-26BAADCD871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563191" y="3413087"/>
                  <a:ext cx="114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511E479-3C6B-4EAA-B723-BC0AF9922688}"/>
                    </a:ext>
                  </a:extLst>
                </p14:cNvPr>
                <p14:cNvContentPartPr/>
                <p14:nvPr/>
              </p14:nvContentPartPr>
              <p14:xfrm>
                <a:off x="9640591" y="3419207"/>
                <a:ext cx="65880" cy="1645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511E479-3C6B-4EAA-B723-BC0AF992268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631591" y="3410567"/>
                  <a:ext cx="835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2A98AC9-94D5-4B85-9BD1-31D04E14D8A2}"/>
                    </a:ext>
                  </a:extLst>
                </p14:cNvPr>
                <p14:cNvContentPartPr/>
                <p14:nvPr/>
              </p14:nvContentPartPr>
              <p14:xfrm>
                <a:off x="9649591" y="3588047"/>
                <a:ext cx="28440" cy="1936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2A98AC9-94D5-4B85-9BD1-31D04E14D8A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640591" y="3579407"/>
                  <a:ext cx="460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598D132-3111-435A-94DF-3F718203C157}"/>
                    </a:ext>
                  </a:extLst>
                </p14:cNvPr>
                <p14:cNvContentPartPr/>
                <p14:nvPr/>
              </p14:nvContentPartPr>
              <p14:xfrm>
                <a:off x="9847591" y="3313007"/>
                <a:ext cx="97200" cy="5050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598D132-3111-435A-94DF-3F718203C15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838951" y="3304367"/>
                  <a:ext cx="114840" cy="52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CC30D4D-4DA0-46F7-9B62-D6EBB62F68BE}"/>
              </a:ext>
            </a:extLst>
          </p:cNvPr>
          <p:cNvGrpSpPr/>
          <p:nvPr/>
        </p:nvGrpSpPr>
        <p:grpSpPr>
          <a:xfrm>
            <a:off x="10310911" y="3477887"/>
            <a:ext cx="240480" cy="157680"/>
            <a:chOff x="10310911" y="3477887"/>
            <a:chExt cx="240480" cy="15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BF9A098-A144-4FF3-A68F-9BF1711BEBC6}"/>
                    </a:ext>
                  </a:extLst>
                </p14:cNvPr>
                <p14:cNvContentPartPr/>
                <p14:nvPr/>
              </p14:nvContentPartPr>
              <p14:xfrm>
                <a:off x="10310911" y="3477887"/>
                <a:ext cx="207720" cy="266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BF9A098-A144-4FF3-A68F-9BF1711BEBC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302271" y="3468887"/>
                  <a:ext cx="2253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C579228-9256-4C20-B659-1834791D6468}"/>
                    </a:ext>
                  </a:extLst>
                </p14:cNvPr>
                <p14:cNvContentPartPr/>
                <p14:nvPr/>
              </p14:nvContentPartPr>
              <p14:xfrm>
                <a:off x="10334671" y="3608207"/>
                <a:ext cx="216720" cy="273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C579228-9256-4C20-B659-1834791D646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326031" y="3599567"/>
                  <a:ext cx="23436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7DF7419-DAA7-4060-997B-82F7C191A9A2}"/>
              </a:ext>
            </a:extLst>
          </p:cNvPr>
          <p:cNvGrpSpPr/>
          <p:nvPr/>
        </p:nvGrpSpPr>
        <p:grpSpPr>
          <a:xfrm>
            <a:off x="7287991" y="4439087"/>
            <a:ext cx="226440" cy="153360"/>
            <a:chOff x="7287991" y="4439087"/>
            <a:chExt cx="226440" cy="15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733C8CE-93DF-4FFA-A718-95ABF49FAE40}"/>
                    </a:ext>
                  </a:extLst>
                </p14:cNvPr>
                <p14:cNvContentPartPr/>
                <p14:nvPr/>
              </p14:nvContentPartPr>
              <p14:xfrm>
                <a:off x="7287991" y="4439087"/>
                <a:ext cx="226440" cy="169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733C8CE-93DF-4FFA-A718-95ABF49FAE4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278991" y="4430447"/>
                  <a:ext cx="2440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3F11411-49AD-4C56-BBDB-DBFF4834D04D}"/>
                    </a:ext>
                  </a:extLst>
                </p14:cNvPr>
                <p14:cNvContentPartPr/>
                <p14:nvPr/>
              </p14:nvContentPartPr>
              <p14:xfrm>
                <a:off x="7314631" y="4562207"/>
                <a:ext cx="169920" cy="302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3F11411-49AD-4C56-BBDB-DBFF4834D04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305631" y="4553567"/>
                  <a:ext cx="18756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97C5C438-B147-40A7-BC0B-BBFA285575C4}"/>
              </a:ext>
            </a:extLst>
          </p:cNvPr>
          <p:cNvGrpSpPr/>
          <p:nvPr/>
        </p:nvGrpSpPr>
        <p:grpSpPr>
          <a:xfrm>
            <a:off x="7714951" y="4347287"/>
            <a:ext cx="149760" cy="317160"/>
            <a:chOff x="7714951" y="4347287"/>
            <a:chExt cx="149760" cy="31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DE82C0C-E1C1-4302-A235-A723DE297005}"/>
                    </a:ext>
                  </a:extLst>
                </p14:cNvPr>
                <p14:cNvContentPartPr/>
                <p14:nvPr/>
              </p14:nvContentPartPr>
              <p14:xfrm>
                <a:off x="7714951" y="4428647"/>
                <a:ext cx="32400" cy="2358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DE82C0C-E1C1-4302-A235-A723DE29700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706311" y="4420007"/>
                  <a:ext cx="500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E5A5C27-BBC2-47D2-91D4-C5E60A20158F}"/>
                    </a:ext>
                  </a:extLst>
                </p14:cNvPr>
                <p14:cNvContentPartPr/>
                <p14:nvPr/>
              </p14:nvContentPartPr>
              <p14:xfrm>
                <a:off x="7726831" y="4347287"/>
                <a:ext cx="137880" cy="1879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E5A5C27-BBC2-47D2-91D4-C5E60A20158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718191" y="4338647"/>
                  <a:ext cx="15552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C5B1B2A-B1A4-43CF-B92B-38A255164A31}"/>
              </a:ext>
            </a:extLst>
          </p:cNvPr>
          <p:cNvGrpSpPr/>
          <p:nvPr/>
        </p:nvGrpSpPr>
        <p:grpSpPr>
          <a:xfrm>
            <a:off x="8114551" y="4183847"/>
            <a:ext cx="1040760" cy="466920"/>
            <a:chOff x="8114551" y="4183847"/>
            <a:chExt cx="1040760" cy="46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AA8DCA9-9E2B-4E78-9CD2-9B1B02DBCFEE}"/>
                    </a:ext>
                  </a:extLst>
                </p14:cNvPr>
                <p14:cNvContentPartPr/>
                <p14:nvPr/>
              </p14:nvContentPartPr>
              <p14:xfrm>
                <a:off x="8114551" y="4227767"/>
                <a:ext cx="111960" cy="3985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AA8DCA9-9E2B-4E78-9CD2-9B1B02DBCFE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105551" y="4219127"/>
                  <a:ext cx="12960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622E899-8FD5-4F3C-A723-4E694F8F5246}"/>
                    </a:ext>
                  </a:extLst>
                </p14:cNvPr>
                <p14:cNvContentPartPr/>
                <p14:nvPr/>
              </p14:nvContentPartPr>
              <p14:xfrm>
                <a:off x="8290231" y="4288607"/>
                <a:ext cx="145440" cy="1310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622E899-8FD5-4F3C-A723-4E694F8F524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281231" y="4279607"/>
                  <a:ext cx="163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EE61733-962D-44F2-922B-08E3DAE086B8}"/>
                    </a:ext>
                  </a:extLst>
                </p14:cNvPr>
                <p14:cNvContentPartPr/>
                <p14:nvPr/>
              </p14:nvContentPartPr>
              <p14:xfrm>
                <a:off x="8402911" y="4263047"/>
                <a:ext cx="91440" cy="1652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EE61733-962D-44F2-922B-08E3DAE086B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393911" y="4254047"/>
                  <a:ext cx="109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3059228-3718-45D4-90F8-5AB8D48759CF}"/>
                    </a:ext>
                  </a:extLst>
                </p14:cNvPr>
                <p14:cNvContentPartPr/>
                <p14:nvPr/>
              </p14:nvContentPartPr>
              <p14:xfrm>
                <a:off x="8411911" y="4416407"/>
                <a:ext cx="37800" cy="1965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3059228-3718-45D4-90F8-5AB8D48759C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402911" y="4407767"/>
                  <a:ext cx="554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74C3AFC-CC43-465D-B27A-BB8B529059FC}"/>
                    </a:ext>
                  </a:extLst>
                </p14:cNvPr>
                <p14:cNvContentPartPr/>
                <p14:nvPr/>
              </p14:nvContentPartPr>
              <p14:xfrm>
                <a:off x="8572111" y="4241447"/>
                <a:ext cx="187920" cy="4093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74C3AFC-CC43-465D-B27A-BB8B529059F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563111" y="4232447"/>
                  <a:ext cx="20556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D46EE1E-3DE7-4DF3-B084-2B14068A0254}"/>
                    </a:ext>
                  </a:extLst>
                </p14:cNvPr>
                <p14:cNvContentPartPr/>
                <p14:nvPr/>
              </p14:nvContentPartPr>
              <p14:xfrm>
                <a:off x="8759671" y="4283567"/>
                <a:ext cx="198720" cy="3013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D46EE1E-3DE7-4DF3-B084-2B14068A025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750671" y="4274927"/>
                  <a:ext cx="2163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DDF4886-718D-4960-8543-BF74A8048B6A}"/>
                    </a:ext>
                  </a:extLst>
                </p14:cNvPr>
                <p14:cNvContentPartPr/>
                <p14:nvPr/>
              </p14:nvContentPartPr>
              <p14:xfrm>
                <a:off x="9005911" y="4183847"/>
                <a:ext cx="149400" cy="4410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DDF4886-718D-4960-8543-BF74A8048B6A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997271" y="4175207"/>
                  <a:ext cx="167040" cy="45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603C1682-E632-4548-9778-34E9D14DD9B6}"/>
              </a:ext>
            </a:extLst>
          </p:cNvPr>
          <p:cNvGrpSpPr/>
          <p:nvPr/>
        </p:nvGrpSpPr>
        <p:grpSpPr>
          <a:xfrm>
            <a:off x="9336751" y="4122647"/>
            <a:ext cx="880560" cy="432360"/>
            <a:chOff x="9336751" y="4122647"/>
            <a:chExt cx="880560" cy="43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BA36BFDB-72CE-4BC1-9917-77D75541F7AE}"/>
                    </a:ext>
                  </a:extLst>
                </p14:cNvPr>
                <p14:cNvContentPartPr/>
                <p14:nvPr/>
              </p14:nvContentPartPr>
              <p14:xfrm>
                <a:off x="9336751" y="4210487"/>
                <a:ext cx="8280" cy="2962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BA36BFDB-72CE-4BC1-9917-77D75541F7A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327751" y="4201487"/>
                  <a:ext cx="259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8188D37-C30E-4F21-908D-D9EC33B2693C}"/>
                    </a:ext>
                  </a:extLst>
                </p14:cNvPr>
                <p14:cNvContentPartPr/>
                <p14:nvPr/>
              </p14:nvContentPartPr>
              <p14:xfrm>
                <a:off x="9348631" y="4183127"/>
                <a:ext cx="176400" cy="1666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8188D37-C30E-4F21-908D-D9EC33B2693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339631" y="4174487"/>
                  <a:ext cx="1940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71E69444-7F49-40BC-B392-3BB536DCB18F}"/>
                    </a:ext>
                  </a:extLst>
                </p14:cNvPr>
                <p14:cNvContentPartPr/>
                <p14:nvPr/>
              </p14:nvContentPartPr>
              <p14:xfrm>
                <a:off x="9647071" y="4143527"/>
                <a:ext cx="106920" cy="2908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71E69444-7F49-40BC-B392-3BB536DCB18F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638431" y="4134527"/>
                  <a:ext cx="1245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3D2510D-F29E-438A-91B8-1BF743D4051C}"/>
                    </a:ext>
                  </a:extLst>
                </p14:cNvPr>
                <p14:cNvContentPartPr/>
                <p14:nvPr/>
              </p14:nvContentPartPr>
              <p14:xfrm>
                <a:off x="9826351" y="4216607"/>
                <a:ext cx="19440" cy="2224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3D2510D-F29E-438A-91B8-1BF743D4051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817711" y="4207967"/>
                  <a:ext cx="370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66C1504-95EE-4205-B3AE-B37926C6FB5B}"/>
                    </a:ext>
                  </a:extLst>
                </p14:cNvPr>
                <p14:cNvContentPartPr/>
                <p14:nvPr/>
              </p14:nvContentPartPr>
              <p14:xfrm>
                <a:off x="9869191" y="4189967"/>
                <a:ext cx="141480" cy="2361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66C1504-95EE-4205-B3AE-B37926C6FB5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860551" y="4180967"/>
                  <a:ext cx="1591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E8F4A57-A9BE-4C53-B6FE-AEB08947C905}"/>
                    </a:ext>
                  </a:extLst>
                </p14:cNvPr>
                <p14:cNvContentPartPr/>
                <p14:nvPr/>
              </p14:nvContentPartPr>
              <p14:xfrm>
                <a:off x="10094191" y="4122647"/>
                <a:ext cx="123120" cy="4323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E8F4A57-A9BE-4C53-B6FE-AEB08947C90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085191" y="4114007"/>
                  <a:ext cx="140760" cy="45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82E23372-D07D-4B18-B2ED-22AE55387852}"/>
              </a:ext>
            </a:extLst>
          </p:cNvPr>
          <p:cNvGrpSpPr/>
          <p:nvPr/>
        </p:nvGrpSpPr>
        <p:grpSpPr>
          <a:xfrm>
            <a:off x="10392631" y="4194647"/>
            <a:ext cx="156600" cy="147600"/>
            <a:chOff x="10392631" y="4194647"/>
            <a:chExt cx="156600" cy="14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FB5167F-7EC3-4844-8594-844158355D10}"/>
                    </a:ext>
                  </a:extLst>
                </p14:cNvPr>
                <p14:cNvContentPartPr/>
                <p14:nvPr/>
              </p14:nvContentPartPr>
              <p14:xfrm>
                <a:off x="10432231" y="4194647"/>
                <a:ext cx="107280" cy="136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FB5167F-7EC3-4844-8594-844158355D1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423231" y="4185647"/>
                  <a:ext cx="1249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C7654D2-0CCF-4005-8127-8E9F0EDF7725}"/>
                    </a:ext>
                  </a:extLst>
                </p14:cNvPr>
                <p14:cNvContentPartPr/>
                <p14:nvPr/>
              </p14:nvContentPartPr>
              <p14:xfrm>
                <a:off x="10392631" y="4313087"/>
                <a:ext cx="156600" cy="291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C7654D2-0CCF-4005-8127-8E9F0EDF772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383991" y="4304447"/>
                  <a:ext cx="17424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0C7F14FB-E182-48B9-896F-8A2A0BF8801E}"/>
              </a:ext>
            </a:extLst>
          </p:cNvPr>
          <p:cNvGrpSpPr/>
          <p:nvPr/>
        </p:nvGrpSpPr>
        <p:grpSpPr>
          <a:xfrm>
            <a:off x="10814191" y="3393287"/>
            <a:ext cx="757080" cy="1305360"/>
            <a:chOff x="10814191" y="3393287"/>
            <a:chExt cx="757080" cy="130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DC36807-39C8-46D9-AE74-3B458DA998D2}"/>
                    </a:ext>
                  </a:extLst>
                </p14:cNvPr>
                <p14:cNvContentPartPr/>
                <p14:nvPr/>
              </p14:nvContentPartPr>
              <p14:xfrm>
                <a:off x="10898071" y="3393287"/>
                <a:ext cx="65520" cy="2674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DC36807-39C8-46D9-AE74-3B458DA998D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889071" y="3384647"/>
                  <a:ext cx="831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55C4EB5-A4E9-416A-8D85-9771BFA15E42}"/>
                    </a:ext>
                  </a:extLst>
                </p14:cNvPr>
                <p14:cNvContentPartPr/>
                <p14:nvPr/>
              </p14:nvContentPartPr>
              <p14:xfrm>
                <a:off x="10814191" y="3709007"/>
                <a:ext cx="232920" cy="180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55C4EB5-A4E9-416A-8D85-9771BFA15E4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805551" y="3700007"/>
                  <a:ext cx="2505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4D5B8E93-6FB3-476C-A712-3964F39CE143}"/>
                    </a:ext>
                  </a:extLst>
                </p14:cNvPr>
                <p14:cNvContentPartPr/>
                <p14:nvPr/>
              </p14:nvContentPartPr>
              <p14:xfrm>
                <a:off x="10883311" y="3415607"/>
                <a:ext cx="327240" cy="4176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4D5B8E93-6FB3-476C-A712-3964F39CE14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874671" y="3406967"/>
                  <a:ext cx="3448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6A82ABF-59C0-436E-9115-E993E8E5370D}"/>
                    </a:ext>
                  </a:extLst>
                </p14:cNvPr>
                <p14:cNvContentPartPr/>
                <p14:nvPr/>
              </p14:nvContentPartPr>
              <p14:xfrm>
                <a:off x="11228191" y="3500927"/>
                <a:ext cx="343080" cy="3891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6A82ABF-59C0-436E-9115-E993E8E5370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1219191" y="3491927"/>
                  <a:ext cx="3607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6377302-31F2-4248-9C6E-78BAEE1309D5}"/>
                    </a:ext>
                  </a:extLst>
                </p14:cNvPr>
                <p14:cNvContentPartPr/>
                <p14:nvPr/>
              </p14:nvContentPartPr>
              <p14:xfrm>
                <a:off x="10932271" y="3996287"/>
                <a:ext cx="59040" cy="2271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6377302-31F2-4248-9C6E-78BAEE1309D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923271" y="3987647"/>
                  <a:ext cx="766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FAF86A4-D92D-4F45-89F3-66389A242BC5}"/>
                    </a:ext>
                  </a:extLst>
                </p14:cNvPr>
                <p14:cNvContentPartPr/>
                <p14:nvPr/>
              </p14:nvContentPartPr>
              <p14:xfrm>
                <a:off x="11089231" y="4115087"/>
                <a:ext cx="155880" cy="3142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FAF86A4-D92D-4F45-89F3-66389A242BC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080231" y="4106447"/>
                  <a:ext cx="1735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7046D30-8C20-4C77-B12A-9EF2A8D721B7}"/>
                    </a:ext>
                  </a:extLst>
                </p14:cNvPr>
                <p14:cNvContentPartPr/>
                <p14:nvPr/>
              </p14:nvContentPartPr>
              <p14:xfrm>
                <a:off x="11276431" y="4218767"/>
                <a:ext cx="286560" cy="4798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7046D30-8C20-4C77-B12A-9EF2A8D721B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267791" y="4210127"/>
                  <a:ext cx="304200" cy="49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1023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9CBD-CA34-4501-96B7-54071B67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Probability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61B6999-2395-435D-B6D5-F99132522FE7}"/>
              </a:ext>
            </a:extLst>
          </p:cNvPr>
          <p:cNvGrpSpPr/>
          <p:nvPr/>
        </p:nvGrpSpPr>
        <p:grpSpPr>
          <a:xfrm>
            <a:off x="2169127" y="1716717"/>
            <a:ext cx="2862000" cy="1245960"/>
            <a:chOff x="2169127" y="1716717"/>
            <a:chExt cx="2862000" cy="124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9835146-D23E-428B-A993-A5DFD25E917C}"/>
                    </a:ext>
                  </a:extLst>
                </p14:cNvPr>
                <p14:cNvContentPartPr/>
                <p14:nvPr/>
              </p14:nvContentPartPr>
              <p14:xfrm>
                <a:off x="2209807" y="1967997"/>
                <a:ext cx="53280" cy="956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9835146-D23E-428B-A993-A5DFD25E917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00807" y="1958997"/>
                  <a:ext cx="70920" cy="9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B141C98-F81D-42B4-B3E6-B012E71C2EA1}"/>
                    </a:ext>
                  </a:extLst>
                </p14:cNvPr>
                <p14:cNvContentPartPr/>
                <p14:nvPr/>
              </p14:nvContentPartPr>
              <p14:xfrm>
                <a:off x="2169127" y="1731477"/>
                <a:ext cx="2725920" cy="225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B141C98-F81D-42B4-B3E6-B012E71C2EA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60127" y="1722477"/>
                  <a:ext cx="27435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52F905F-39DD-486D-971B-16A011534494}"/>
                    </a:ext>
                  </a:extLst>
                </p14:cNvPr>
                <p14:cNvContentPartPr/>
                <p14:nvPr/>
              </p14:nvContentPartPr>
              <p14:xfrm>
                <a:off x="4942567" y="1716717"/>
                <a:ext cx="55800" cy="933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52F905F-39DD-486D-971B-16A0115344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33567" y="1707717"/>
                  <a:ext cx="73440" cy="9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75ADAA8-3B1C-4569-914B-8EFAFF106CA6}"/>
                    </a:ext>
                  </a:extLst>
                </p14:cNvPr>
                <p14:cNvContentPartPr/>
                <p14:nvPr/>
              </p14:nvContentPartPr>
              <p14:xfrm>
                <a:off x="2278207" y="2633637"/>
                <a:ext cx="2752920" cy="329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75ADAA8-3B1C-4569-914B-8EFAFF106C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69207" y="2624637"/>
                  <a:ext cx="27705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FC1915-BFE8-401A-A39C-35606F1C1650}"/>
                    </a:ext>
                  </a:extLst>
                </p14:cNvPr>
                <p14:cNvContentPartPr/>
                <p14:nvPr/>
              </p14:nvContentPartPr>
              <p14:xfrm>
                <a:off x="2928367" y="1916877"/>
                <a:ext cx="115200" cy="963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FC1915-BFE8-401A-A39C-35606F1C165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19339" y="1907877"/>
                  <a:ext cx="132895" cy="9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BA27A7-DC4D-4B4A-B1D5-0DF750D62D37}"/>
                    </a:ext>
                  </a:extLst>
                </p14:cNvPr>
                <p14:cNvContentPartPr/>
                <p14:nvPr/>
              </p14:nvContentPartPr>
              <p14:xfrm>
                <a:off x="3627127" y="1880517"/>
                <a:ext cx="128520" cy="956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BA27A7-DC4D-4B4A-B1D5-0DF750D62D3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18127" y="1871517"/>
                  <a:ext cx="146160" cy="9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33C9239-80ED-4446-ABBF-050009A19F96}"/>
                    </a:ext>
                  </a:extLst>
                </p14:cNvPr>
                <p14:cNvContentPartPr/>
                <p14:nvPr/>
              </p14:nvContentPartPr>
              <p14:xfrm>
                <a:off x="4257847" y="1823637"/>
                <a:ext cx="83520" cy="1038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33C9239-80ED-4446-ABBF-050009A19F9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48847" y="1814637"/>
                  <a:ext cx="101160" cy="105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4307A87-D658-41EC-B2D9-407AD9F4FEE6}"/>
                  </a:ext>
                </a:extLst>
              </p14:cNvPr>
              <p14:cNvContentPartPr/>
              <p14:nvPr/>
            </p14:nvContentPartPr>
            <p14:xfrm>
              <a:off x="2220967" y="1935597"/>
              <a:ext cx="243000" cy="130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4307A87-D658-41EC-B2D9-407AD9F4FE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66887" y="1827597"/>
                <a:ext cx="35080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E99CC5B-4B6B-4394-B174-46907495243F}"/>
                  </a:ext>
                </a:extLst>
              </p14:cNvPr>
              <p14:cNvContentPartPr/>
              <p14:nvPr/>
            </p14:nvContentPartPr>
            <p14:xfrm>
              <a:off x="2263807" y="1919397"/>
              <a:ext cx="1377360" cy="975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E99CC5B-4B6B-4394-B174-4690749524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09821" y="1811397"/>
                <a:ext cx="1484972" cy="119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0D553FDA-862D-41AA-A28D-5C0ADC2EB9C4}"/>
              </a:ext>
            </a:extLst>
          </p:cNvPr>
          <p:cNvGrpSpPr/>
          <p:nvPr/>
        </p:nvGrpSpPr>
        <p:grpSpPr>
          <a:xfrm>
            <a:off x="3052567" y="1891317"/>
            <a:ext cx="1733400" cy="957240"/>
            <a:chOff x="3052567" y="1891317"/>
            <a:chExt cx="1733400" cy="95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A2A06D8-1F32-4DA8-8FF6-5FADAC3772EB}"/>
                    </a:ext>
                  </a:extLst>
                </p14:cNvPr>
                <p14:cNvContentPartPr/>
                <p14:nvPr/>
              </p14:nvContentPartPr>
              <p14:xfrm>
                <a:off x="3052567" y="2074197"/>
                <a:ext cx="10440" cy="2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A2A06D8-1F32-4DA8-8FF6-5FADAC3772E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43567" y="2065197"/>
                  <a:ext cx="280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9E86431-DA1E-4598-8D48-05CD21AD7E14}"/>
                    </a:ext>
                  </a:extLst>
                </p14:cNvPr>
                <p14:cNvContentPartPr/>
                <p14:nvPr/>
              </p14:nvContentPartPr>
              <p14:xfrm>
                <a:off x="3188287" y="2061237"/>
                <a:ext cx="7920" cy="8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9E86431-DA1E-4598-8D48-05CD21AD7E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79287" y="2052237"/>
                  <a:ext cx="255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F2835C1-EA72-400F-8511-FFF002CC9B53}"/>
                    </a:ext>
                  </a:extLst>
                </p14:cNvPr>
                <p14:cNvContentPartPr/>
                <p14:nvPr/>
              </p14:nvContentPartPr>
              <p14:xfrm>
                <a:off x="3374407" y="2046837"/>
                <a:ext cx="5760" cy="1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F2835C1-EA72-400F-8511-FFF002CC9B5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65407" y="2037837"/>
                  <a:ext cx="234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6154A9F-7411-421F-9CC3-280EDD08FBC0}"/>
                    </a:ext>
                  </a:extLst>
                </p14:cNvPr>
                <p14:cNvContentPartPr/>
                <p14:nvPr/>
              </p14:nvContentPartPr>
              <p14:xfrm>
                <a:off x="3518047" y="1988877"/>
                <a:ext cx="221040" cy="56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6154A9F-7411-421F-9CC3-280EDD08FBC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09047" y="1979877"/>
                  <a:ext cx="2386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F99D252-5443-4890-BA55-E1672E0407FC}"/>
                    </a:ext>
                  </a:extLst>
                </p14:cNvPr>
                <p14:cNvContentPartPr/>
                <p14:nvPr/>
              </p14:nvContentPartPr>
              <p14:xfrm>
                <a:off x="3888847" y="1961877"/>
                <a:ext cx="184680" cy="24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F99D252-5443-4890-BA55-E1672E0407F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79847" y="1953009"/>
                  <a:ext cx="202320" cy="415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06B352A-A0CE-43D5-8F39-941A14187291}"/>
                    </a:ext>
                  </a:extLst>
                </p14:cNvPr>
                <p14:cNvContentPartPr/>
                <p14:nvPr/>
              </p14:nvContentPartPr>
              <p14:xfrm>
                <a:off x="4185127" y="1955037"/>
                <a:ext cx="10080" cy="3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06B352A-A0CE-43D5-8F39-941A1418729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76127" y="1946037"/>
                  <a:ext cx="27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C4FAE9A-AD9C-44DE-9C4A-6C35CDED44ED}"/>
                    </a:ext>
                  </a:extLst>
                </p14:cNvPr>
                <p14:cNvContentPartPr/>
                <p14:nvPr/>
              </p14:nvContentPartPr>
              <p14:xfrm>
                <a:off x="4386007" y="1916157"/>
                <a:ext cx="135720" cy="21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C4FAE9A-AD9C-44DE-9C4A-6C35CDED44E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76983" y="1907157"/>
                  <a:ext cx="153407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3BC7705-FA2E-452F-A538-D09F013D5523}"/>
                    </a:ext>
                  </a:extLst>
                </p14:cNvPr>
                <p14:cNvContentPartPr/>
                <p14:nvPr/>
              </p14:nvContentPartPr>
              <p14:xfrm>
                <a:off x="4776607" y="1891317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3BC7705-FA2E-452F-A538-D09F013D552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67607" y="18823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C80E8AA-71B7-4850-A0E3-373CE79DDE92}"/>
                    </a:ext>
                  </a:extLst>
                </p14:cNvPr>
                <p14:cNvContentPartPr/>
                <p14:nvPr/>
              </p14:nvContentPartPr>
              <p14:xfrm>
                <a:off x="3110887" y="2248077"/>
                <a:ext cx="5040" cy="1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C80E8AA-71B7-4850-A0E3-373CE79DDE9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01887" y="2239077"/>
                  <a:ext cx="226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AA35879-8486-4B83-83FA-EAA15ED48083}"/>
                    </a:ext>
                  </a:extLst>
                </p14:cNvPr>
                <p14:cNvContentPartPr/>
                <p14:nvPr/>
              </p14:nvContentPartPr>
              <p14:xfrm>
                <a:off x="3298447" y="2237637"/>
                <a:ext cx="10080" cy="1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AA35879-8486-4B83-83FA-EAA15ED4808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89114" y="2228637"/>
                  <a:ext cx="28373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464E981-1870-4908-A271-D88A173EE003}"/>
                    </a:ext>
                  </a:extLst>
                </p14:cNvPr>
                <p14:cNvContentPartPr/>
                <p14:nvPr/>
              </p14:nvContentPartPr>
              <p14:xfrm>
                <a:off x="3459007" y="2208837"/>
                <a:ext cx="198360" cy="13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464E981-1870-4908-A271-D88A173EE00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50007" y="2199837"/>
                  <a:ext cx="216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0507DFF-9619-4A61-871C-E7C82BEE9EEB}"/>
                    </a:ext>
                  </a:extLst>
                </p14:cNvPr>
                <p14:cNvContentPartPr/>
                <p14:nvPr/>
              </p14:nvContentPartPr>
              <p14:xfrm>
                <a:off x="3862567" y="2151957"/>
                <a:ext cx="174600" cy="37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0507DFF-9619-4A61-871C-E7C82BEE9EE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53548" y="2142957"/>
                  <a:ext cx="192276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AB4CC07-4E0D-4933-9F0F-A947DC6809AF}"/>
                    </a:ext>
                  </a:extLst>
                </p14:cNvPr>
                <p14:cNvContentPartPr/>
                <p14:nvPr/>
              </p14:nvContentPartPr>
              <p14:xfrm>
                <a:off x="4215007" y="2101917"/>
                <a:ext cx="190440" cy="20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AB4CC07-4E0D-4933-9F0F-A947DC6809A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06024" y="2093072"/>
                  <a:ext cx="208047" cy="37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8D86C3B-AAFB-45BF-9EEF-B9458CCB977B}"/>
                    </a:ext>
                  </a:extLst>
                </p14:cNvPr>
                <p14:cNvContentPartPr/>
                <p14:nvPr/>
              </p14:nvContentPartPr>
              <p14:xfrm>
                <a:off x="4535407" y="2057997"/>
                <a:ext cx="216720" cy="30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8D86C3B-AAFB-45BF-9EEF-B9458CCB977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26407" y="2048997"/>
                  <a:ext cx="234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BAA86E0-C39E-4729-9B64-423DBA2154E9}"/>
                    </a:ext>
                  </a:extLst>
                </p14:cNvPr>
                <p14:cNvContentPartPr/>
                <p14:nvPr/>
              </p14:nvContentPartPr>
              <p14:xfrm>
                <a:off x="3139327" y="2453997"/>
                <a:ext cx="3960" cy="1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BAA86E0-C39E-4729-9B64-423DBA2154E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30327" y="2440497"/>
                  <a:ext cx="21600" cy="27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434D312-E9BC-4B55-A074-971E958EA721}"/>
                    </a:ext>
                  </a:extLst>
                </p14:cNvPr>
                <p14:cNvContentPartPr/>
                <p14:nvPr/>
              </p14:nvContentPartPr>
              <p14:xfrm>
                <a:off x="3263887" y="2437797"/>
                <a:ext cx="21960" cy="10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434D312-E9BC-4B55-A074-971E958EA72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54887" y="2428464"/>
                  <a:ext cx="39600" cy="283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5D364C8-53BA-4E00-8554-1B6848EB25B8}"/>
                    </a:ext>
                  </a:extLst>
                </p14:cNvPr>
                <p14:cNvContentPartPr/>
                <p14:nvPr/>
              </p14:nvContentPartPr>
              <p14:xfrm>
                <a:off x="3511567" y="2407557"/>
                <a:ext cx="232920" cy="12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5D364C8-53BA-4E00-8554-1B6848EB25B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02581" y="2398557"/>
                  <a:ext cx="250533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DCBF849-6C36-4D87-BF91-DD2D2B44B42B}"/>
                    </a:ext>
                  </a:extLst>
                </p14:cNvPr>
                <p14:cNvContentPartPr/>
                <p14:nvPr/>
              </p14:nvContentPartPr>
              <p14:xfrm>
                <a:off x="3910447" y="2367957"/>
                <a:ext cx="155880" cy="17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DCBF849-6C36-4D87-BF91-DD2D2B44B42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01447" y="2359137"/>
                  <a:ext cx="173520" cy="349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4909914-4242-40B4-A471-A9EB9CCF30F3}"/>
                    </a:ext>
                  </a:extLst>
                </p14:cNvPr>
                <p14:cNvContentPartPr/>
                <p14:nvPr/>
              </p14:nvContentPartPr>
              <p14:xfrm>
                <a:off x="4214287" y="2327997"/>
                <a:ext cx="224640" cy="33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4909914-4242-40B4-A471-A9EB9CCF30F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05287" y="2318997"/>
                  <a:ext cx="2422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71B3EF5-AF68-4CFF-9A6D-DD182652C6F2}"/>
                    </a:ext>
                  </a:extLst>
                </p14:cNvPr>
                <p14:cNvContentPartPr/>
                <p14:nvPr/>
              </p14:nvContentPartPr>
              <p14:xfrm>
                <a:off x="4625767" y="2308197"/>
                <a:ext cx="23040" cy="4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71B3EF5-AF68-4CFF-9A6D-DD182652C6F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16767" y="2299197"/>
                  <a:ext cx="406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5B2F279-247D-4C08-BD05-96277EE1CA04}"/>
                    </a:ext>
                  </a:extLst>
                </p14:cNvPr>
                <p14:cNvContentPartPr/>
                <p14:nvPr/>
              </p14:nvContentPartPr>
              <p14:xfrm>
                <a:off x="4765087" y="2293797"/>
                <a:ext cx="15840" cy="2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5B2F279-247D-4C08-BD05-96277EE1CA0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56087" y="2284797"/>
                  <a:ext cx="334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E608229-58E3-4FC9-9DE3-FCFD86991822}"/>
                    </a:ext>
                  </a:extLst>
                </p14:cNvPr>
                <p14:cNvContentPartPr/>
                <p14:nvPr/>
              </p14:nvContentPartPr>
              <p14:xfrm>
                <a:off x="3155167" y="2696997"/>
                <a:ext cx="864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E608229-58E3-4FC9-9DE3-FCFD8699182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46167" y="2687997"/>
                  <a:ext cx="26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46454D9-B194-4881-B245-85D7AD80B466}"/>
                    </a:ext>
                  </a:extLst>
                </p14:cNvPr>
                <p14:cNvContentPartPr/>
                <p14:nvPr/>
              </p14:nvContentPartPr>
              <p14:xfrm>
                <a:off x="3333727" y="2641917"/>
                <a:ext cx="317880" cy="49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46454D9-B194-4881-B245-85D7AD80B46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24727" y="2632982"/>
                  <a:ext cx="335520" cy="66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A27AED-3755-4420-AF1E-14A9BF260A17}"/>
                    </a:ext>
                  </a:extLst>
                </p14:cNvPr>
                <p14:cNvContentPartPr/>
                <p14:nvPr/>
              </p14:nvContentPartPr>
              <p14:xfrm>
                <a:off x="3771127" y="2589357"/>
                <a:ext cx="229320" cy="43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A27AED-3755-4420-AF1E-14A9BF260A1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62141" y="2580357"/>
                  <a:ext cx="246932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212742D-7779-47D6-B470-9DCCC9219647}"/>
                    </a:ext>
                  </a:extLst>
                </p14:cNvPr>
                <p14:cNvContentPartPr/>
                <p14:nvPr/>
              </p14:nvContentPartPr>
              <p14:xfrm>
                <a:off x="4161007" y="2556957"/>
                <a:ext cx="237240" cy="30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212742D-7779-47D6-B470-9DCCC921964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52007" y="2547957"/>
                  <a:ext cx="2548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D56A233-EAFD-4112-96B4-C02360C8B23A}"/>
                    </a:ext>
                  </a:extLst>
                </p14:cNvPr>
                <p14:cNvContentPartPr/>
                <p14:nvPr/>
              </p14:nvContentPartPr>
              <p14:xfrm>
                <a:off x="4532527" y="2510877"/>
                <a:ext cx="253440" cy="45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D56A233-EAFD-4112-96B4-C02360C8B23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23514" y="2501877"/>
                  <a:ext cx="271105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8EBEBE1-A34F-407F-BA02-2ECA3257490E}"/>
                    </a:ext>
                  </a:extLst>
                </p14:cNvPr>
                <p14:cNvContentPartPr/>
                <p14:nvPr/>
              </p14:nvContentPartPr>
              <p14:xfrm>
                <a:off x="3198007" y="2847117"/>
                <a:ext cx="8280" cy="1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8EBEBE1-A34F-407F-BA02-2ECA3257490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88598" y="2839917"/>
                  <a:ext cx="26722" cy="155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6BA95B7-DE95-4265-B33B-F5D081421461}"/>
                    </a:ext>
                  </a:extLst>
                </p14:cNvPr>
                <p14:cNvContentPartPr/>
                <p14:nvPr/>
              </p14:nvContentPartPr>
              <p14:xfrm>
                <a:off x="3468007" y="2820837"/>
                <a:ext cx="20160" cy="3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6BA95B7-DE95-4265-B33B-F5D08142146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59007" y="2812737"/>
                  <a:ext cx="37800" cy="19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E6C8C17-A86A-4701-AB03-E7B45D0314B9}"/>
                    </a:ext>
                  </a:extLst>
                </p14:cNvPr>
                <p14:cNvContentPartPr/>
                <p14:nvPr/>
              </p14:nvContentPartPr>
              <p14:xfrm>
                <a:off x="3820807" y="2717877"/>
                <a:ext cx="361800" cy="54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E6C8C17-A86A-4701-AB03-E7B45D0314B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11807" y="2708877"/>
                  <a:ext cx="379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4C84447-860B-4409-B125-E9A52DC1F0B9}"/>
                    </a:ext>
                  </a:extLst>
                </p14:cNvPr>
                <p14:cNvContentPartPr/>
                <p14:nvPr/>
              </p14:nvContentPartPr>
              <p14:xfrm>
                <a:off x="4394287" y="2719677"/>
                <a:ext cx="347760" cy="27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4C84447-860B-4409-B125-E9A52DC1F0B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85287" y="2710677"/>
                  <a:ext cx="36540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821025C-F295-4C3E-9DA9-BBD608C44050}"/>
                  </a:ext>
                </a:extLst>
              </p14:cNvPr>
              <p14:cNvContentPartPr/>
              <p14:nvPr/>
            </p14:nvContentPartPr>
            <p14:xfrm>
              <a:off x="4997287" y="2707797"/>
              <a:ext cx="2160" cy="64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821025C-F295-4C3E-9DA9-BBD608C4405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988287" y="2698797"/>
                <a:ext cx="19800" cy="2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3" name="Group 272">
            <a:extLst>
              <a:ext uri="{FF2B5EF4-FFF2-40B4-BE49-F238E27FC236}">
                <a16:creationId xmlns:a16="http://schemas.microsoft.com/office/drawing/2014/main" id="{0A7DEE63-2979-4623-9F14-36993DD80A79}"/>
              </a:ext>
            </a:extLst>
          </p:cNvPr>
          <p:cNvGrpSpPr/>
          <p:nvPr/>
        </p:nvGrpSpPr>
        <p:grpSpPr>
          <a:xfrm>
            <a:off x="6061111" y="1577087"/>
            <a:ext cx="5099040" cy="1624320"/>
            <a:chOff x="6061111" y="1577087"/>
            <a:chExt cx="5099040" cy="162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19B88FB-DE38-4A4C-A6C4-8383B44939C3}"/>
                    </a:ext>
                  </a:extLst>
                </p14:cNvPr>
                <p14:cNvContentPartPr/>
                <p14:nvPr/>
              </p14:nvContentPartPr>
              <p14:xfrm>
                <a:off x="6062551" y="1948967"/>
                <a:ext cx="36720" cy="317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19B88FB-DE38-4A4C-A6C4-8383B44939C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53551" y="1939967"/>
                  <a:ext cx="543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356F930-3890-4393-9F13-0F37509A1428}"/>
                    </a:ext>
                  </a:extLst>
                </p14:cNvPr>
                <p14:cNvContentPartPr/>
                <p14:nvPr/>
              </p14:nvContentPartPr>
              <p14:xfrm>
                <a:off x="6061111" y="1892447"/>
                <a:ext cx="120960" cy="167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356F930-3890-4393-9F13-0F37509A142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52111" y="1883447"/>
                  <a:ext cx="1386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C80E84C-3B98-4DFD-8FD7-2C0E0D092BCE}"/>
                    </a:ext>
                  </a:extLst>
                </p14:cNvPr>
                <p14:cNvContentPartPr/>
                <p14:nvPr/>
              </p14:nvContentPartPr>
              <p14:xfrm>
                <a:off x="6306271" y="1796687"/>
                <a:ext cx="408600" cy="4708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C80E84C-3B98-4DFD-8FD7-2C0E0D092BC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97271" y="1787687"/>
                  <a:ext cx="42624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8722A03-A8B2-4D2F-A2A3-1823406EBE08}"/>
                    </a:ext>
                  </a:extLst>
                </p14:cNvPr>
                <p14:cNvContentPartPr/>
                <p14:nvPr/>
              </p14:nvContentPartPr>
              <p14:xfrm>
                <a:off x="6661951" y="1894607"/>
                <a:ext cx="157320" cy="1537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8722A03-A8B2-4D2F-A2A3-1823406EBE0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53311" y="1885607"/>
                  <a:ext cx="1749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BAC2D10-1A9E-4EA1-B208-4B57C43D5F63}"/>
                    </a:ext>
                  </a:extLst>
                </p14:cNvPr>
                <p14:cNvContentPartPr/>
                <p14:nvPr/>
              </p14:nvContentPartPr>
              <p14:xfrm>
                <a:off x="6707311" y="1700207"/>
                <a:ext cx="340920" cy="5608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BAC2D10-1A9E-4EA1-B208-4B57C43D5F6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98671" y="1691567"/>
                  <a:ext cx="35856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6FA4642-1047-4BDE-B926-3845922E1D12}"/>
                    </a:ext>
                  </a:extLst>
                </p14:cNvPr>
                <p14:cNvContentPartPr/>
                <p14:nvPr/>
              </p14:nvContentPartPr>
              <p14:xfrm>
                <a:off x="7259191" y="1974527"/>
                <a:ext cx="139320" cy="1861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6FA4642-1047-4BDE-B926-3845922E1D1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50551" y="1965887"/>
                  <a:ext cx="1569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44659B3-2AFE-40A9-8C10-97FE232C6F35}"/>
                    </a:ext>
                  </a:extLst>
                </p14:cNvPr>
                <p14:cNvContentPartPr/>
                <p14:nvPr/>
              </p14:nvContentPartPr>
              <p14:xfrm>
                <a:off x="7752751" y="1888127"/>
                <a:ext cx="41760" cy="3938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44659B3-2AFE-40A9-8C10-97FE232C6F3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43751" y="1879487"/>
                  <a:ext cx="594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10C6AFD-7796-483E-A2CD-B240F64E1522}"/>
                    </a:ext>
                  </a:extLst>
                </p14:cNvPr>
                <p14:cNvContentPartPr/>
                <p14:nvPr/>
              </p14:nvContentPartPr>
              <p14:xfrm>
                <a:off x="7743031" y="1861847"/>
                <a:ext cx="150840" cy="1612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10C6AFD-7796-483E-A2CD-B240F64E152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34031" y="1853207"/>
                  <a:ext cx="1684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9824908-71B5-486F-B28B-F80D8B3F111D}"/>
                    </a:ext>
                  </a:extLst>
                </p14:cNvPr>
                <p14:cNvContentPartPr/>
                <p14:nvPr/>
              </p14:nvContentPartPr>
              <p14:xfrm>
                <a:off x="8100871" y="1677167"/>
                <a:ext cx="119160" cy="5115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09824908-71B5-486F-B28B-F80D8B3F111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091871" y="1668167"/>
                  <a:ext cx="13680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AFEC7DD3-520F-493B-9373-E32E9864A686}"/>
                    </a:ext>
                  </a:extLst>
                </p14:cNvPr>
                <p14:cNvContentPartPr/>
                <p14:nvPr/>
              </p14:nvContentPartPr>
              <p14:xfrm>
                <a:off x="8284471" y="1835927"/>
                <a:ext cx="163800" cy="1047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AFEC7DD3-520F-493B-9373-E32E9864A68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75831" y="1826927"/>
                  <a:ext cx="1814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B35AA77E-C5C3-4354-8E71-1F48CF66961A}"/>
                    </a:ext>
                  </a:extLst>
                </p14:cNvPr>
                <p14:cNvContentPartPr/>
                <p14:nvPr/>
              </p14:nvContentPartPr>
              <p14:xfrm>
                <a:off x="8393191" y="1828727"/>
                <a:ext cx="137160" cy="1328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B35AA77E-C5C3-4354-8E71-1F48CF66961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384551" y="1820087"/>
                  <a:ext cx="1548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F30C94E4-FC4A-491C-A7E1-D1C6E9614A27}"/>
                    </a:ext>
                  </a:extLst>
                </p14:cNvPr>
                <p14:cNvContentPartPr/>
                <p14:nvPr/>
              </p14:nvContentPartPr>
              <p14:xfrm>
                <a:off x="8421991" y="1866527"/>
                <a:ext cx="194400" cy="3394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F30C94E4-FC4A-491C-A7E1-D1C6E9614A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413351" y="1857887"/>
                  <a:ext cx="2120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DBF45B6-E47B-451F-BFD1-B44421A253F3}"/>
                    </a:ext>
                  </a:extLst>
                </p14:cNvPr>
                <p14:cNvContentPartPr/>
                <p14:nvPr/>
              </p14:nvContentPartPr>
              <p14:xfrm>
                <a:off x="8781991" y="1806407"/>
                <a:ext cx="7200" cy="3610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DBF45B6-E47B-451F-BFD1-B44421A253F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773351" y="1797767"/>
                  <a:ext cx="2484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5B6FDAB-832A-4994-908A-CE3A36540262}"/>
                    </a:ext>
                  </a:extLst>
                </p14:cNvPr>
                <p14:cNvContentPartPr/>
                <p14:nvPr/>
              </p14:nvContentPartPr>
              <p14:xfrm>
                <a:off x="8802871" y="1808927"/>
                <a:ext cx="244800" cy="2718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5B6FDAB-832A-4994-908A-CE3A3654026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93871" y="1799927"/>
                  <a:ext cx="2624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3628A87-AD7D-45A5-88DF-FD0C8A955FA1}"/>
                    </a:ext>
                  </a:extLst>
                </p14:cNvPr>
                <p14:cNvContentPartPr/>
                <p14:nvPr/>
              </p14:nvContentPartPr>
              <p14:xfrm>
                <a:off x="8576071" y="1720007"/>
                <a:ext cx="28440" cy="5025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3628A87-AD7D-45A5-88DF-FD0C8A955FA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567071" y="1711367"/>
                  <a:ext cx="4608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534C634-4386-463D-BB5A-633CB72C3836}"/>
                    </a:ext>
                  </a:extLst>
                </p14:cNvPr>
                <p14:cNvContentPartPr/>
                <p14:nvPr/>
              </p14:nvContentPartPr>
              <p14:xfrm>
                <a:off x="9069631" y="1627847"/>
                <a:ext cx="226440" cy="5670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534C634-4386-463D-BB5A-633CB72C383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60631" y="1618847"/>
                  <a:ext cx="24408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8F3101A-0DB3-452E-8C64-9A9BF814E99C}"/>
                    </a:ext>
                  </a:extLst>
                </p14:cNvPr>
                <p14:cNvContentPartPr/>
                <p14:nvPr/>
              </p14:nvContentPartPr>
              <p14:xfrm>
                <a:off x="9489031" y="1826207"/>
                <a:ext cx="42120" cy="3186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8F3101A-0DB3-452E-8C64-9A9BF814E99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480031" y="1817207"/>
                  <a:ext cx="597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D1D91B9-4137-4824-8EAD-AC74396B9C57}"/>
                    </a:ext>
                  </a:extLst>
                </p14:cNvPr>
                <p14:cNvContentPartPr/>
                <p14:nvPr/>
              </p14:nvContentPartPr>
              <p14:xfrm>
                <a:off x="9532231" y="1743047"/>
                <a:ext cx="126720" cy="1796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D1D91B9-4137-4824-8EAD-AC74396B9C5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523231" y="1734407"/>
                  <a:ext cx="1443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0A9087CA-C148-4FEA-BA71-F31C1606ECB0}"/>
                    </a:ext>
                  </a:extLst>
                </p14:cNvPr>
                <p14:cNvContentPartPr/>
                <p14:nvPr/>
              </p14:nvContentPartPr>
              <p14:xfrm>
                <a:off x="9734191" y="1721807"/>
                <a:ext cx="158400" cy="3502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0A9087CA-C148-4FEA-BA71-F31C1606ECB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725551" y="1712807"/>
                  <a:ext cx="1760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D034699-9124-42FC-B17C-2364CD7661BE}"/>
                    </a:ext>
                  </a:extLst>
                </p14:cNvPr>
                <p14:cNvContentPartPr/>
                <p14:nvPr/>
              </p14:nvContentPartPr>
              <p14:xfrm>
                <a:off x="9998431" y="1766447"/>
                <a:ext cx="19440" cy="2419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D034699-9124-42FC-B17C-2364CD7661B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989431" y="1757807"/>
                  <a:ext cx="370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03CE1233-215E-4551-9D2B-22BEFEBC03B7}"/>
                    </a:ext>
                  </a:extLst>
                </p14:cNvPr>
                <p14:cNvContentPartPr/>
                <p14:nvPr/>
              </p14:nvContentPartPr>
              <p14:xfrm>
                <a:off x="10002751" y="1577087"/>
                <a:ext cx="487080" cy="4788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03CE1233-215E-4551-9D2B-22BEFEBC03B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993751" y="1568447"/>
                  <a:ext cx="50472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E8C02D8-B7AF-4283-9003-914107CE9519}"/>
                    </a:ext>
                  </a:extLst>
                </p14:cNvPr>
                <p14:cNvContentPartPr/>
                <p14:nvPr/>
              </p14:nvContentPartPr>
              <p14:xfrm>
                <a:off x="7273951" y="2834567"/>
                <a:ext cx="390600" cy="507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E8C02D8-B7AF-4283-9003-914107CE951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265311" y="2825567"/>
                  <a:ext cx="4082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61EF4AD5-5715-475B-B6C6-F1DA1D04854C}"/>
                    </a:ext>
                  </a:extLst>
                </p14:cNvPr>
                <p14:cNvContentPartPr/>
                <p14:nvPr/>
              </p14:nvContentPartPr>
              <p14:xfrm>
                <a:off x="7444951" y="2730527"/>
                <a:ext cx="109800" cy="2926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61EF4AD5-5715-475B-B6C6-F1DA1D04854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436311" y="2721527"/>
                  <a:ext cx="1274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0E37338-474E-462E-8A43-9A89DBD48C4D}"/>
                    </a:ext>
                  </a:extLst>
                </p14:cNvPr>
                <p14:cNvContentPartPr/>
                <p14:nvPr/>
              </p14:nvContentPartPr>
              <p14:xfrm>
                <a:off x="7858231" y="2631887"/>
                <a:ext cx="110160" cy="4478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0E37338-474E-462E-8A43-9A89DBD48C4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849231" y="2622887"/>
                  <a:ext cx="12780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C73C122-D5B2-417A-9AB6-9B258D29E531}"/>
                    </a:ext>
                  </a:extLst>
                </p14:cNvPr>
                <p14:cNvContentPartPr/>
                <p14:nvPr/>
              </p14:nvContentPartPr>
              <p14:xfrm>
                <a:off x="8117071" y="2577167"/>
                <a:ext cx="131040" cy="4510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C73C122-D5B2-417A-9AB6-9B258D29E53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108071" y="2568527"/>
                  <a:ext cx="14868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D06DC30-CC29-43B7-B849-65E4465999FD}"/>
                    </a:ext>
                  </a:extLst>
                </p14:cNvPr>
                <p14:cNvContentPartPr/>
                <p14:nvPr/>
              </p14:nvContentPartPr>
              <p14:xfrm>
                <a:off x="8347471" y="2636207"/>
                <a:ext cx="285120" cy="1490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D06DC30-CC29-43B7-B849-65E4465999F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338471" y="2627567"/>
                  <a:ext cx="3027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A5485736-7840-4B78-B449-04DE9FE7F509}"/>
                    </a:ext>
                  </a:extLst>
                </p14:cNvPr>
                <p14:cNvContentPartPr/>
                <p14:nvPr/>
              </p14:nvContentPartPr>
              <p14:xfrm>
                <a:off x="8497951" y="2773727"/>
                <a:ext cx="66600" cy="2718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A5485736-7840-4B78-B449-04DE9FE7F50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89311" y="2765087"/>
                  <a:ext cx="842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24C5D1D-D266-4210-B357-C8309F6182BF}"/>
                    </a:ext>
                  </a:extLst>
                </p14:cNvPr>
                <p14:cNvContentPartPr/>
                <p14:nvPr/>
              </p14:nvContentPartPr>
              <p14:xfrm>
                <a:off x="8844631" y="2739527"/>
                <a:ext cx="21240" cy="2725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24C5D1D-D266-4210-B357-C8309F6182B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835991" y="2730887"/>
                  <a:ext cx="388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9F2BD2E-6EE2-4A0D-8676-5C8BA808C86E}"/>
                    </a:ext>
                  </a:extLst>
                </p14:cNvPr>
                <p14:cNvContentPartPr/>
                <p14:nvPr/>
              </p14:nvContentPartPr>
              <p14:xfrm>
                <a:off x="8846071" y="2518487"/>
                <a:ext cx="114480" cy="6829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9F2BD2E-6EE2-4A0D-8676-5C8BA808C86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837071" y="2509487"/>
                  <a:ext cx="13212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AF60694-E110-4935-83FB-0169A44DC75F}"/>
                    </a:ext>
                  </a:extLst>
                </p14:cNvPr>
                <p14:cNvContentPartPr/>
                <p14:nvPr/>
              </p14:nvContentPartPr>
              <p14:xfrm>
                <a:off x="9160351" y="2693807"/>
                <a:ext cx="14400" cy="3168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AF60694-E110-4935-83FB-0169A44DC75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51351" y="2684807"/>
                  <a:ext cx="320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7F3AD902-21F0-429B-AA4C-F313D09C28B6}"/>
                    </a:ext>
                  </a:extLst>
                </p14:cNvPr>
                <p14:cNvContentPartPr/>
                <p14:nvPr/>
              </p14:nvContentPartPr>
              <p14:xfrm>
                <a:off x="9129031" y="2611727"/>
                <a:ext cx="265320" cy="3556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7F3AD902-21F0-429B-AA4C-F313D09C28B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120391" y="2603087"/>
                  <a:ext cx="2829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3843926F-77C9-4643-A4F3-BA2C1A4F3461}"/>
                    </a:ext>
                  </a:extLst>
                </p14:cNvPr>
                <p14:cNvContentPartPr/>
                <p14:nvPr/>
              </p14:nvContentPartPr>
              <p14:xfrm>
                <a:off x="9054511" y="2523167"/>
                <a:ext cx="300960" cy="345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3843926F-77C9-4643-A4F3-BA2C1A4F346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045511" y="2514527"/>
                  <a:ext cx="318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9F9D210-18AF-4055-8A79-8AB7490687AB}"/>
                    </a:ext>
                  </a:extLst>
                </p14:cNvPr>
                <p14:cNvContentPartPr/>
                <p14:nvPr/>
              </p14:nvContentPartPr>
              <p14:xfrm>
                <a:off x="9514951" y="2308247"/>
                <a:ext cx="211320" cy="6739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9F9D210-18AF-4055-8A79-8AB7490687A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505951" y="2299607"/>
                  <a:ext cx="2289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9651EDD-141B-4301-848E-E7ABE5067BB8}"/>
                    </a:ext>
                  </a:extLst>
                </p14:cNvPr>
                <p14:cNvContentPartPr/>
                <p14:nvPr/>
              </p14:nvContentPartPr>
              <p14:xfrm>
                <a:off x="9891871" y="2512367"/>
                <a:ext cx="27360" cy="4219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9651EDD-141B-4301-848E-E7ABE5067BB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882871" y="2503727"/>
                  <a:ext cx="4500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80146981-A2B7-4103-A551-759345BF68F9}"/>
                    </a:ext>
                  </a:extLst>
                </p14:cNvPr>
                <p14:cNvContentPartPr/>
                <p14:nvPr/>
              </p14:nvContentPartPr>
              <p14:xfrm>
                <a:off x="9890431" y="2489327"/>
                <a:ext cx="125280" cy="2149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80146981-A2B7-4103-A551-759345BF68F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881431" y="2480687"/>
                  <a:ext cx="1429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DC93855-8C9F-4EEE-9577-3F5F589C2804}"/>
                    </a:ext>
                  </a:extLst>
                </p14:cNvPr>
                <p14:cNvContentPartPr/>
                <p14:nvPr/>
              </p14:nvContentPartPr>
              <p14:xfrm>
                <a:off x="10184191" y="2441447"/>
                <a:ext cx="127080" cy="3996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DC93855-8C9F-4EEE-9577-3F5F589C280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175551" y="2432807"/>
                  <a:ext cx="14472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24373AA-CC1C-49BD-BE87-31C166A0031E}"/>
                    </a:ext>
                  </a:extLst>
                </p14:cNvPr>
                <p14:cNvContentPartPr/>
                <p14:nvPr/>
              </p14:nvContentPartPr>
              <p14:xfrm>
                <a:off x="10507471" y="2559527"/>
                <a:ext cx="34200" cy="2613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24373AA-CC1C-49BD-BE87-31C166A0031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498471" y="2550527"/>
                  <a:ext cx="518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66826D8-BA26-4BB9-AFA8-042DE5AA5ECF}"/>
                    </a:ext>
                  </a:extLst>
                </p14:cNvPr>
                <p14:cNvContentPartPr/>
                <p14:nvPr/>
              </p14:nvContentPartPr>
              <p14:xfrm>
                <a:off x="10500271" y="2513807"/>
                <a:ext cx="273960" cy="3009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66826D8-BA26-4BB9-AFA8-042DE5AA5EC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491271" y="2504807"/>
                  <a:ext cx="2916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10ED16C-2B19-4402-864B-3B86742CA723}"/>
                    </a:ext>
                  </a:extLst>
                </p14:cNvPr>
                <p14:cNvContentPartPr/>
                <p14:nvPr/>
              </p14:nvContentPartPr>
              <p14:xfrm>
                <a:off x="10498831" y="2418407"/>
                <a:ext cx="285120" cy="198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10ED16C-2B19-4402-864B-3B86742CA72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489831" y="2409767"/>
                  <a:ext cx="3027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853B63AD-3678-4A60-B4E4-3248CAB620CE}"/>
                    </a:ext>
                  </a:extLst>
                </p14:cNvPr>
                <p14:cNvContentPartPr/>
                <p14:nvPr/>
              </p14:nvContentPartPr>
              <p14:xfrm>
                <a:off x="10845511" y="2253887"/>
                <a:ext cx="314640" cy="5716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853B63AD-3678-4A60-B4E4-3248CAB620C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836871" y="2245247"/>
                  <a:ext cx="332280" cy="58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D1E00C17-B8AB-44E9-900D-39E6FE13FDA0}"/>
              </a:ext>
            </a:extLst>
          </p:cNvPr>
          <p:cNvGrpSpPr/>
          <p:nvPr/>
        </p:nvGrpSpPr>
        <p:grpSpPr>
          <a:xfrm>
            <a:off x="5317351" y="4057127"/>
            <a:ext cx="319320" cy="278640"/>
            <a:chOff x="5317351" y="4057127"/>
            <a:chExt cx="319320" cy="2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27B16DBF-C9D8-47E5-B96E-082CDEDDEF32}"/>
                    </a:ext>
                  </a:extLst>
                </p14:cNvPr>
                <p14:cNvContentPartPr/>
                <p14:nvPr/>
              </p14:nvContentPartPr>
              <p14:xfrm>
                <a:off x="5317351" y="4057127"/>
                <a:ext cx="319320" cy="1533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27B16DBF-C9D8-47E5-B96E-082CDEDDEF3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08351" y="4048127"/>
                  <a:ext cx="3369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8A758D57-6210-442E-A5C4-FBC4648EDC2B}"/>
                    </a:ext>
                  </a:extLst>
                </p14:cNvPr>
                <p14:cNvContentPartPr/>
                <p14:nvPr/>
              </p14:nvContentPartPr>
              <p14:xfrm>
                <a:off x="5338231" y="4284647"/>
                <a:ext cx="251640" cy="5112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8A758D57-6210-442E-A5C4-FBC4648EDC2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329231" y="4276007"/>
                  <a:ext cx="26928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64E34F3F-5427-4385-9A75-A67DC870C28E}"/>
              </a:ext>
            </a:extLst>
          </p:cNvPr>
          <p:cNvGrpSpPr/>
          <p:nvPr/>
        </p:nvGrpSpPr>
        <p:grpSpPr>
          <a:xfrm>
            <a:off x="6077311" y="3898007"/>
            <a:ext cx="715320" cy="844200"/>
            <a:chOff x="6077311" y="3898007"/>
            <a:chExt cx="715320" cy="84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D2DEFF4B-D407-4EF2-A133-D4A414EB9A70}"/>
                    </a:ext>
                  </a:extLst>
                </p14:cNvPr>
                <p14:cNvContentPartPr/>
                <p14:nvPr/>
              </p14:nvContentPartPr>
              <p14:xfrm>
                <a:off x="6156871" y="3898007"/>
                <a:ext cx="55800" cy="3394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D2DEFF4B-D407-4EF2-A133-D4A414EB9A7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147871" y="3889007"/>
                  <a:ext cx="734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42059F2F-55DA-49CC-8C7B-818DC6253A09}"/>
                    </a:ext>
                  </a:extLst>
                </p14:cNvPr>
                <p14:cNvContentPartPr/>
                <p14:nvPr/>
              </p14:nvContentPartPr>
              <p14:xfrm>
                <a:off x="6077311" y="4362767"/>
                <a:ext cx="230760" cy="291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42059F2F-55DA-49CC-8C7B-818DC6253A0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68311" y="4354127"/>
                  <a:ext cx="2484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6A2EF8F7-24A4-4AB3-B2FE-63D7C01A29EB}"/>
                    </a:ext>
                  </a:extLst>
                </p14:cNvPr>
                <p14:cNvContentPartPr/>
                <p14:nvPr/>
              </p14:nvContentPartPr>
              <p14:xfrm>
                <a:off x="6201511" y="4445207"/>
                <a:ext cx="163440" cy="2970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6A2EF8F7-24A4-4AB3-B2FE-63D7C01A29E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192511" y="4436207"/>
                  <a:ext cx="1810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37FC316D-3309-4373-8198-AB53CEFC7AEF}"/>
                    </a:ext>
                  </a:extLst>
                </p14:cNvPr>
                <p14:cNvContentPartPr/>
                <p14:nvPr/>
              </p14:nvContentPartPr>
              <p14:xfrm>
                <a:off x="6525151" y="3991247"/>
                <a:ext cx="267480" cy="1526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37FC316D-3309-4373-8198-AB53CEFC7AE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516511" y="3982247"/>
                  <a:ext cx="2851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7014953B-DD07-4E6C-9D42-E87CE3C89ABA}"/>
                    </a:ext>
                  </a:extLst>
                </p14:cNvPr>
                <p14:cNvContentPartPr/>
                <p14:nvPr/>
              </p14:nvContentPartPr>
              <p14:xfrm>
                <a:off x="6622351" y="3953807"/>
                <a:ext cx="117360" cy="27828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7014953B-DD07-4E6C-9D42-E87CE3C89AB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613351" y="3944807"/>
                  <a:ext cx="13500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BCA5D216-2BBA-405B-A30A-5E36CAAAC83D}"/>
              </a:ext>
            </a:extLst>
          </p:cNvPr>
          <p:cNvGrpSpPr/>
          <p:nvPr/>
        </p:nvGrpSpPr>
        <p:grpSpPr>
          <a:xfrm>
            <a:off x="7029511" y="3846887"/>
            <a:ext cx="290880" cy="879840"/>
            <a:chOff x="7029511" y="3846887"/>
            <a:chExt cx="290880" cy="87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08F164D8-D314-4682-94C1-A3748BBCE2D1}"/>
                    </a:ext>
                  </a:extLst>
                </p14:cNvPr>
                <p14:cNvContentPartPr/>
                <p14:nvPr/>
              </p14:nvContentPartPr>
              <p14:xfrm>
                <a:off x="7142911" y="3856247"/>
                <a:ext cx="360" cy="3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8F164D8-D314-4682-94C1-A3748BBCE2D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133911" y="38472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C5D034FE-5803-40F8-880C-653E4D17F36E}"/>
                    </a:ext>
                  </a:extLst>
                </p14:cNvPr>
                <p14:cNvContentPartPr/>
                <p14:nvPr/>
              </p14:nvContentPartPr>
              <p14:xfrm>
                <a:off x="7152631" y="3853367"/>
                <a:ext cx="50400" cy="33588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C5D034FE-5803-40F8-880C-653E4D17F36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143991" y="3844367"/>
                  <a:ext cx="680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8D3EF89A-9B3E-4C79-A705-063A2D9CAA02}"/>
                    </a:ext>
                  </a:extLst>
                </p14:cNvPr>
                <p14:cNvContentPartPr/>
                <p14:nvPr/>
              </p14:nvContentPartPr>
              <p14:xfrm>
                <a:off x="7078471" y="4264487"/>
                <a:ext cx="241920" cy="1548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8D3EF89A-9B3E-4C79-A705-063A2D9CAA0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069831" y="4255487"/>
                  <a:ext cx="2595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7347678C-7BEF-434E-92FF-8BDAB5EC296E}"/>
                    </a:ext>
                  </a:extLst>
                </p14:cNvPr>
                <p14:cNvContentPartPr/>
                <p14:nvPr/>
              </p14:nvContentPartPr>
              <p14:xfrm>
                <a:off x="7029511" y="3846887"/>
                <a:ext cx="189360" cy="40392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7347678C-7BEF-434E-92FF-8BDAB5EC296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020511" y="3838247"/>
                  <a:ext cx="20700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B80DD6CA-B19B-4EBB-9239-899A6935EDA3}"/>
                    </a:ext>
                  </a:extLst>
                </p14:cNvPr>
                <p14:cNvContentPartPr/>
                <p14:nvPr/>
              </p14:nvContentPartPr>
              <p14:xfrm>
                <a:off x="7065151" y="4375007"/>
                <a:ext cx="231480" cy="35172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B80DD6CA-B19B-4EBB-9239-899A6935EDA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056151" y="4366007"/>
                  <a:ext cx="249120" cy="36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774241B2-9888-4450-9E42-B22E20FCF2FD}"/>
              </a:ext>
            </a:extLst>
          </p:cNvPr>
          <p:cNvGrpSpPr/>
          <p:nvPr/>
        </p:nvGrpSpPr>
        <p:grpSpPr>
          <a:xfrm>
            <a:off x="7700911" y="3905567"/>
            <a:ext cx="262800" cy="329040"/>
            <a:chOff x="7700911" y="3905567"/>
            <a:chExt cx="262800" cy="32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977C0AB0-BEB5-4C03-B9B7-9B3429E4239B}"/>
                    </a:ext>
                  </a:extLst>
                </p14:cNvPr>
                <p14:cNvContentPartPr/>
                <p14:nvPr/>
              </p14:nvContentPartPr>
              <p14:xfrm>
                <a:off x="7700911" y="4001327"/>
                <a:ext cx="262800" cy="723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977C0AB0-BEB5-4C03-B9B7-9B3429E4239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692271" y="3992327"/>
                  <a:ext cx="2804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85831A8D-E6AE-4831-BFE0-85F09860D8ED}"/>
                    </a:ext>
                  </a:extLst>
                </p14:cNvPr>
                <p14:cNvContentPartPr/>
                <p14:nvPr/>
              </p14:nvContentPartPr>
              <p14:xfrm>
                <a:off x="7800991" y="3905567"/>
                <a:ext cx="67320" cy="32904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85831A8D-E6AE-4831-BFE0-85F09860D8E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791991" y="3896927"/>
                  <a:ext cx="84960" cy="34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F221146B-8503-4DB6-B1B1-018294E50D9B}"/>
                  </a:ext>
                </a:extLst>
              </p14:cNvPr>
              <p14:cNvContentPartPr/>
              <p14:nvPr/>
            </p14:nvContentPartPr>
            <p14:xfrm>
              <a:off x="8268271" y="3799727"/>
              <a:ext cx="183240" cy="36936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F221146B-8503-4DB6-B1B1-018294E50D9B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259631" y="3790727"/>
                <a:ext cx="200880" cy="38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8" name="Group 307">
            <a:extLst>
              <a:ext uri="{FF2B5EF4-FFF2-40B4-BE49-F238E27FC236}">
                <a16:creationId xmlns:a16="http://schemas.microsoft.com/office/drawing/2014/main" id="{30B3033D-53BD-4B4A-8186-BD472F295168}"/>
              </a:ext>
            </a:extLst>
          </p:cNvPr>
          <p:cNvGrpSpPr/>
          <p:nvPr/>
        </p:nvGrpSpPr>
        <p:grpSpPr>
          <a:xfrm>
            <a:off x="8689831" y="3710807"/>
            <a:ext cx="954360" cy="520200"/>
            <a:chOff x="8689831" y="3710807"/>
            <a:chExt cx="954360" cy="52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D40C134E-B3E6-466B-93FA-8A6ABC9EA36E}"/>
                    </a:ext>
                  </a:extLst>
                </p14:cNvPr>
                <p14:cNvContentPartPr/>
                <p14:nvPr/>
              </p14:nvContentPartPr>
              <p14:xfrm>
                <a:off x="8689831" y="3871007"/>
                <a:ext cx="344880" cy="22248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D40C134E-B3E6-466B-93FA-8A6ABC9EA36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681191" y="3862367"/>
                  <a:ext cx="3625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613152B8-5498-4241-83A5-AFE8F4DE7C5A}"/>
                    </a:ext>
                  </a:extLst>
                </p14:cNvPr>
                <p14:cNvContentPartPr/>
                <p14:nvPr/>
              </p14:nvContentPartPr>
              <p14:xfrm>
                <a:off x="8757511" y="3773447"/>
                <a:ext cx="226440" cy="3690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613152B8-5498-4241-83A5-AFE8F4DE7C5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748871" y="3764807"/>
                  <a:ext cx="2440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DE0D9245-2FE6-4CDB-A17C-5CC4EC2D969E}"/>
                    </a:ext>
                  </a:extLst>
                </p14:cNvPr>
                <p14:cNvContentPartPr/>
                <p14:nvPr/>
              </p14:nvContentPartPr>
              <p14:xfrm>
                <a:off x="9348991" y="3710807"/>
                <a:ext cx="66600" cy="36468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DE0D9245-2FE6-4CDB-A17C-5CC4EC2D969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339991" y="3701807"/>
                  <a:ext cx="84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2725C446-8003-420D-B490-EB223A5D6AF6}"/>
                    </a:ext>
                  </a:extLst>
                </p14:cNvPr>
                <p14:cNvContentPartPr/>
                <p14:nvPr/>
              </p14:nvContentPartPr>
              <p14:xfrm>
                <a:off x="9232711" y="4186007"/>
                <a:ext cx="411480" cy="4500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2725C446-8003-420D-B490-EB223A5D6AF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224071" y="4177367"/>
                  <a:ext cx="429120" cy="6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896DCF94-A62C-4E27-B6C1-2842C7D541E9}"/>
                  </a:ext>
                </a:extLst>
              </p14:cNvPr>
              <p14:cNvContentPartPr/>
              <p14:nvPr/>
            </p14:nvContentPartPr>
            <p14:xfrm>
              <a:off x="9379231" y="4420727"/>
              <a:ext cx="237240" cy="35424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896DCF94-A62C-4E27-B6C1-2842C7D541E9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370591" y="4411727"/>
                <a:ext cx="254880" cy="37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7" name="Group 306">
            <a:extLst>
              <a:ext uri="{FF2B5EF4-FFF2-40B4-BE49-F238E27FC236}">
                <a16:creationId xmlns:a16="http://schemas.microsoft.com/office/drawing/2014/main" id="{6DB219A8-D5E7-4FC5-9617-769EC7B4AA25}"/>
              </a:ext>
            </a:extLst>
          </p:cNvPr>
          <p:cNvGrpSpPr/>
          <p:nvPr/>
        </p:nvGrpSpPr>
        <p:grpSpPr>
          <a:xfrm>
            <a:off x="9977551" y="3865967"/>
            <a:ext cx="295920" cy="165600"/>
            <a:chOff x="9977551" y="3865967"/>
            <a:chExt cx="295920" cy="16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6FEB8F92-A1A7-473A-BA48-D815EE9A0C54}"/>
                    </a:ext>
                  </a:extLst>
                </p14:cNvPr>
                <p14:cNvContentPartPr/>
                <p14:nvPr/>
              </p14:nvContentPartPr>
              <p14:xfrm>
                <a:off x="9977551" y="3865967"/>
                <a:ext cx="267480" cy="133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6FEB8F92-A1A7-473A-BA48-D815EE9A0C5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968551" y="3856967"/>
                  <a:ext cx="2851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0917FAB-D105-43D9-AE4A-0589B0720147}"/>
                    </a:ext>
                  </a:extLst>
                </p14:cNvPr>
                <p14:cNvContentPartPr/>
                <p14:nvPr/>
              </p14:nvContentPartPr>
              <p14:xfrm>
                <a:off x="10063231" y="4003487"/>
                <a:ext cx="210240" cy="2808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0917FAB-D105-43D9-AE4A-0589B072014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054591" y="3994487"/>
                  <a:ext cx="22788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8643B4E2-CE5A-4A86-8679-CA159D5A8960}"/>
              </a:ext>
            </a:extLst>
          </p:cNvPr>
          <p:cNvGrpSpPr/>
          <p:nvPr/>
        </p:nvGrpSpPr>
        <p:grpSpPr>
          <a:xfrm>
            <a:off x="10588831" y="3594167"/>
            <a:ext cx="252360" cy="447480"/>
            <a:chOff x="10588831" y="3594167"/>
            <a:chExt cx="252360" cy="44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066C6F9E-F9A9-4210-86FC-80DB097349EC}"/>
                    </a:ext>
                  </a:extLst>
                </p14:cNvPr>
                <p14:cNvContentPartPr/>
                <p14:nvPr/>
              </p14:nvContentPartPr>
              <p14:xfrm>
                <a:off x="10766671" y="3594167"/>
                <a:ext cx="29160" cy="3020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066C6F9E-F9A9-4210-86FC-80DB097349E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757671" y="3585167"/>
                  <a:ext cx="468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5D4C5B91-C6CD-45D2-AD50-FEA94427D670}"/>
                    </a:ext>
                  </a:extLst>
                </p14:cNvPr>
                <p14:cNvContentPartPr/>
                <p14:nvPr/>
              </p14:nvContentPartPr>
              <p14:xfrm>
                <a:off x="10588831" y="3987287"/>
                <a:ext cx="252360" cy="543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5D4C5B91-C6CD-45D2-AD50-FEA94427D67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579831" y="3978287"/>
                  <a:ext cx="270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28F2BCE5-531E-4A48-B491-D7B790B0DCB1}"/>
                  </a:ext>
                </a:extLst>
              </p14:cNvPr>
              <p14:cNvContentPartPr/>
              <p14:nvPr/>
            </p14:nvContentPartPr>
            <p14:xfrm>
              <a:off x="10585231" y="4231367"/>
              <a:ext cx="666360" cy="33660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28F2BCE5-531E-4A48-B491-D7B790B0DCB1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0576231" y="4222727"/>
                <a:ext cx="684000" cy="35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7" name="Group 326">
            <a:extLst>
              <a:ext uri="{FF2B5EF4-FFF2-40B4-BE49-F238E27FC236}">
                <a16:creationId xmlns:a16="http://schemas.microsoft.com/office/drawing/2014/main" id="{D5CA7DB5-BB91-4576-A83C-97FF9DFC4D26}"/>
              </a:ext>
            </a:extLst>
          </p:cNvPr>
          <p:cNvGrpSpPr/>
          <p:nvPr/>
        </p:nvGrpSpPr>
        <p:grpSpPr>
          <a:xfrm>
            <a:off x="702511" y="5272127"/>
            <a:ext cx="1966680" cy="1033560"/>
            <a:chOff x="702511" y="5272127"/>
            <a:chExt cx="1966680" cy="103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1A085AF-6891-4A23-8323-37AE0FA5D5B8}"/>
                    </a:ext>
                  </a:extLst>
                </p14:cNvPr>
                <p14:cNvContentPartPr/>
                <p14:nvPr/>
              </p14:nvContentPartPr>
              <p14:xfrm>
                <a:off x="702511" y="5406407"/>
                <a:ext cx="206280" cy="54036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1A085AF-6891-4A23-8323-37AE0FA5D5B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93871" y="5397767"/>
                  <a:ext cx="22392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5BC4F318-9DAD-445A-A85F-E29D17F60F15}"/>
                    </a:ext>
                  </a:extLst>
                </p14:cNvPr>
                <p14:cNvContentPartPr/>
                <p14:nvPr/>
              </p14:nvContentPartPr>
              <p14:xfrm>
                <a:off x="1028671" y="5625647"/>
                <a:ext cx="4680" cy="21672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5BC4F318-9DAD-445A-A85F-E29D17F60F1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20031" y="5617007"/>
                  <a:ext cx="223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16E99ACA-6E5F-45B4-A8AF-64C67414EB73}"/>
                    </a:ext>
                  </a:extLst>
                </p14:cNvPr>
                <p14:cNvContentPartPr/>
                <p14:nvPr/>
              </p14:nvContentPartPr>
              <p14:xfrm>
                <a:off x="1002391" y="5420807"/>
                <a:ext cx="4680" cy="2268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16E99ACA-6E5F-45B4-A8AF-64C67414EB7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93391" y="5411807"/>
                  <a:ext cx="223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6BCDA363-5F0C-421D-A3D3-44EE9F0EEC22}"/>
                    </a:ext>
                  </a:extLst>
                </p14:cNvPr>
                <p14:cNvContentPartPr/>
                <p14:nvPr/>
              </p14:nvContentPartPr>
              <p14:xfrm>
                <a:off x="1162951" y="5649407"/>
                <a:ext cx="205560" cy="20052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6BCDA363-5F0C-421D-A3D3-44EE9F0EEC2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53951" y="5640767"/>
                  <a:ext cx="2232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C62004A2-744C-466C-BF12-ADC9FC127206}"/>
                    </a:ext>
                  </a:extLst>
                </p14:cNvPr>
                <p14:cNvContentPartPr/>
                <p14:nvPr/>
              </p14:nvContentPartPr>
              <p14:xfrm>
                <a:off x="1361671" y="5427647"/>
                <a:ext cx="84960" cy="41904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C62004A2-744C-466C-BF12-ADC9FC12720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353031" y="5418647"/>
                  <a:ext cx="10260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B55EDA84-824C-498B-B9DF-AB5B5026BB05}"/>
                    </a:ext>
                  </a:extLst>
                </p14:cNvPr>
                <p14:cNvContentPartPr/>
                <p14:nvPr/>
              </p14:nvContentPartPr>
              <p14:xfrm>
                <a:off x="1588471" y="5272127"/>
                <a:ext cx="59040" cy="56412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B55EDA84-824C-498B-B9DF-AB5B5026BB0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579831" y="5263127"/>
                  <a:ext cx="766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18BC1702-1CB7-4A65-8A7A-D9F82F42D04E}"/>
                    </a:ext>
                  </a:extLst>
                </p14:cNvPr>
                <p14:cNvContentPartPr/>
                <p14:nvPr/>
              </p14:nvContentPartPr>
              <p14:xfrm>
                <a:off x="1770631" y="5274647"/>
                <a:ext cx="898560" cy="103104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18BC1702-1CB7-4A65-8A7A-D9F82F42D04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761991" y="5266007"/>
                  <a:ext cx="916200" cy="10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981B4777-2083-4F39-B194-33642CA60F8B}"/>
              </a:ext>
            </a:extLst>
          </p:cNvPr>
          <p:cNvGrpSpPr/>
          <p:nvPr/>
        </p:nvGrpSpPr>
        <p:grpSpPr>
          <a:xfrm>
            <a:off x="3524551" y="5170607"/>
            <a:ext cx="1072080" cy="652320"/>
            <a:chOff x="3524551" y="5170607"/>
            <a:chExt cx="1072080" cy="65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95BC3D0B-8AF6-4295-9EB6-FA88E769C5C5}"/>
                    </a:ext>
                  </a:extLst>
                </p14:cNvPr>
                <p14:cNvContentPartPr/>
                <p14:nvPr/>
              </p14:nvContentPartPr>
              <p14:xfrm>
                <a:off x="3543271" y="5343767"/>
                <a:ext cx="19080" cy="47916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95BC3D0B-8AF6-4295-9EB6-FA88E769C5C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34631" y="5335127"/>
                  <a:ext cx="3672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34DCACF1-EF1D-4300-9928-C9F1ACD54441}"/>
                    </a:ext>
                  </a:extLst>
                </p14:cNvPr>
                <p14:cNvContentPartPr/>
                <p14:nvPr/>
              </p14:nvContentPartPr>
              <p14:xfrm>
                <a:off x="3524551" y="5334767"/>
                <a:ext cx="139320" cy="25524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34DCACF1-EF1D-4300-9928-C9F1ACD5444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515551" y="5325767"/>
                  <a:ext cx="1569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B6570C1D-3F3B-4D10-A36B-43D6BED3D492}"/>
                    </a:ext>
                  </a:extLst>
                </p14:cNvPr>
                <p14:cNvContentPartPr/>
                <p14:nvPr/>
              </p14:nvContentPartPr>
              <p14:xfrm>
                <a:off x="3783031" y="5289407"/>
                <a:ext cx="93240" cy="43920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B6570C1D-3F3B-4D10-A36B-43D6BED3D49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774391" y="5280767"/>
                  <a:ext cx="11088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10D9B5CB-3737-4AF6-8276-883D03270420}"/>
                    </a:ext>
                  </a:extLst>
                </p14:cNvPr>
                <p14:cNvContentPartPr/>
                <p14:nvPr/>
              </p14:nvContentPartPr>
              <p14:xfrm>
                <a:off x="3962311" y="5421167"/>
                <a:ext cx="174960" cy="28944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10D9B5CB-3737-4AF6-8276-883D0327042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953671" y="5412167"/>
                  <a:ext cx="1926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90D6FBBA-58B4-4A88-A031-5CD9267697C9}"/>
                    </a:ext>
                  </a:extLst>
                </p14:cNvPr>
                <p14:cNvContentPartPr/>
                <p14:nvPr/>
              </p14:nvContentPartPr>
              <p14:xfrm>
                <a:off x="4138351" y="5170607"/>
                <a:ext cx="183240" cy="60624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90D6FBBA-58B4-4A88-A031-5CD9267697C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129711" y="5161607"/>
                  <a:ext cx="20088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8C2D4539-558F-4D7E-9C31-683633B720FB}"/>
                    </a:ext>
                  </a:extLst>
                </p14:cNvPr>
                <p14:cNvContentPartPr/>
                <p14:nvPr/>
              </p14:nvContentPartPr>
              <p14:xfrm>
                <a:off x="4449031" y="5493167"/>
                <a:ext cx="147600" cy="16092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8C2D4539-558F-4D7E-9C31-683633B720F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440391" y="5484527"/>
                  <a:ext cx="16524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09B92919-4AD4-4D68-A444-569D94F13D24}"/>
              </a:ext>
            </a:extLst>
          </p:cNvPr>
          <p:cNvGrpSpPr/>
          <p:nvPr/>
        </p:nvGrpSpPr>
        <p:grpSpPr>
          <a:xfrm>
            <a:off x="5238871" y="5069807"/>
            <a:ext cx="1162440" cy="651600"/>
            <a:chOff x="5238871" y="5069807"/>
            <a:chExt cx="1162440" cy="65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F8B0701A-0121-4E29-8D54-AADC5F31CE34}"/>
                    </a:ext>
                  </a:extLst>
                </p14:cNvPr>
                <p14:cNvContentPartPr/>
                <p14:nvPr/>
              </p14:nvContentPartPr>
              <p14:xfrm>
                <a:off x="5238871" y="5270327"/>
                <a:ext cx="106920" cy="42480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F8B0701A-0121-4E29-8D54-AADC5F31CE3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230231" y="5261687"/>
                  <a:ext cx="12456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039A983A-0EBA-4E9C-97FE-2C82A91AA256}"/>
                    </a:ext>
                  </a:extLst>
                </p14:cNvPr>
                <p14:cNvContentPartPr/>
                <p14:nvPr/>
              </p14:nvContentPartPr>
              <p14:xfrm>
                <a:off x="5428951" y="5233967"/>
                <a:ext cx="120240" cy="39744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039A983A-0EBA-4E9C-97FE-2C82A91AA25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20311" y="5224967"/>
                  <a:ext cx="1378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77467582-BA42-425C-927E-D222CC6A8DAD}"/>
                    </a:ext>
                  </a:extLst>
                </p14:cNvPr>
                <p14:cNvContentPartPr/>
                <p14:nvPr/>
              </p14:nvContentPartPr>
              <p14:xfrm>
                <a:off x="5615431" y="5291567"/>
                <a:ext cx="11160" cy="31212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77467582-BA42-425C-927E-D222CC6A8DA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606791" y="5282567"/>
                  <a:ext cx="288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611B2214-1CF9-44D5-A70D-94C46A231D41}"/>
                    </a:ext>
                  </a:extLst>
                </p14:cNvPr>
                <p14:cNvContentPartPr/>
                <p14:nvPr/>
              </p14:nvContentPartPr>
              <p14:xfrm>
                <a:off x="5614351" y="5276087"/>
                <a:ext cx="155520" cy="29052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611B2214-1CF9-44D5-A70D-94C46A231D4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605711" y="5267447"/>
                  <a:ext cx="1731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12D838A0-6714-4348-BB17-87DDC27F044D}"/>
                    </a:ext>
                  </a:extLst>
                </p14:cNvPr>
                <p14:cNvContentPartPr/>
                <p14:nvPr/>
              </p14:nvContentPartPr>
              <p14:xfrm>
                <a:off x="5737471" y="5071607"/>
                <a:ext cx="109440" cy="58104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12D838A0-6714-4348-BB17-87DDC27F044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728831" y="5062967"/>
                  <a:ext cx="12708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6A5D82E3-4E43-49B9-B9C6-E69A1FEC5598}"/>
                    </a:ext>
                  </a:extLst>
                </p14:cNvPr>
                <p14:cNvContentPartPr/>
                <p14:nvPr/>
              </p14:nvContentPartPr>
              <p14:xfrm>
                <a:off x="5938711" y="5277887"/>
                <a:ext cx="208440" cy="33516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6A5D82E3-4E43-49B9-B9C6-E69A1FEC559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930071" y="5268887"/>
                  <a:ext cx="2260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156E7D5F-C37F-4850-B84E-29EBEF3E2AF1}"/>
                    </a:ext>
                  </a:extLst>
                </p14:cNvPr>
                <p14:cNvContentPartPr/>
                <p14:nvPr/>
              </p14:nvContentPartPr>
              <p14:xfrm>
                <a:off x="6201511" y="5069807"/>
                <a:ext cx="199800" cy="65160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156E7D5F-C37F-4850-B84E-29EBEF3E2AF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192511" y="5060807"/>
                  <a:ext cx="217440" cy="66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152704BC-C617-4CBA-BD47-DB7CB898682E}"/>
              </a:ext>
            </a:extLst>
          </p:cNvPr>
          <p:cNvGrpSpPr/>
          <p:nvPr/>
        </p:nvGrpSpPr>
        <p:grpSpPr>
          <a:xfrm>
            <a:off x="6634231" y="5030927"/>
            <a:ext cx="891000" cy="617040"/>
            <a:chOff x="6634231" y="5030927"/>
            <a:chExt cx="891000" cy="61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FD82A482-259B-49D5-82F7-2C87CB7FC5E0}"/>
                    </a:ext>
                  </a:extLst>
                </p14:cNvPr>
                <p14:cNvContentPartPr/>
                <p14:nvPr/>
              </p14:nvContentPartPr>
              <p14:xfrm>
                <a:off x="6634231" y="5110847"/>
                <a:ext cx="119160" cy="50760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FD82A482-259B-49D5-82F7-2C87CB7FC5E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625231" y="5102207"/>
                  <a:ext cx="1368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25F38335-275F-4A38-8FF0-6CD23DF04032}"/>
                    </a:ext>
                  </a:extLst>
                </p14:cNvPr>
                <p14:cNvContentPartPr/>
                <p14:nvPr/>
              </p14:nvContentPartPr>
              <p14:xfrm>
                <a:off x="6849151" y="5116967"/>
                <a:ext cx="134640" cy="45612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25F38335-275F-4A38-8FF0-6CD23DF0403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840511" y="5108327"/>
                  <a:ext cx="15228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856B682B-F35F-40CA-B31D-08562B5E2C2F}"/>
                    </a:ext>
                  </a:extLst>
                </p14:cNvPr>
                <p14:cNvContentPartPr/>
                <p14:nvPr/>
              </p14:nvContentPartPr>
              <p14:xfrm>
                <a:off x="7098271" y="5171687"/>
                <a:ext cx="185400" cy="43596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856B682B-F35F-40CA-B31D-08562B5E2C2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089271" y="5162687"/>
                  <a:ext cx="20304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579ACFAE-2179-433E-A3CC-C40D8516F6E4}"/>
                    </a:ext>
                  </a:extLst>
                </p14:cNvPr>
                <p14:cNvContentPartPr/>
                <p14:nvPr/>
              </p14:nvContentPartPr>
              <p14:xfrm>
                <a:off x="7348111" y="5030927"/>
                <a:ext cx="177120" cy="61704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579ACFAE-2179-433E-A3CC-C40D8516F6E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339111" y="5021927"/>
                  <a:ext cx="194760" cy="63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CCFECDBE-2B44-4BA7-990D-C36AF161E3E1}"/>
              </a:ext>
            </a:extLst>
          </p:cNvPr>
          <p:cNvGrpSpPr/>
          <p:nvPr/>
        </p:nvGrpSpPr>
        <p:grpSpPr>
          <a:xfrm>
            <a:off x="7931311" y="5261687"/>
            <a:ext cx="190080" cy="271440"/>
            <a:chOff x="7931311" y="5261687"/>
            <a:chExt cx="190080" cy="2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210CF487-9340-4B8C-8DC5-73C92C7B7520}"/>
                    </a:ext>
                  </a:extLst>
                </p14:cNvPr>
                <p14:cNvContentPartPr/>
                <p14:nvPr/>
              </p14:nvContentPartPr>
              <p14:xfrm>
                <a:off x="7931311" y="5352407"/>
                <a:ext cx="190080" cy="1404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210CF487-9340-4B8C-8DC5-73C92C7B752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922671" y="5343407"/>
                  <a:ext cx="2077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3163E148-CB60-41FF-AD39-EC9699E5D917}"/>
                    </a:ext>
                  </a:extLst>
                </p14:cNvPr>
                <p14:cNvContentPartPr/>
                <p14:nvPr/>
              </p14:nvContentPartPr>
              <p14:xfrm>
                <a:off x="7987111" y="5261687"/>
                <a:ext cx="11520" cy="27144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3163E148-CB60-41FF-AD39-EC9699E5D91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978471" y="5253047"/>
                  <a:ext cx="29160" cy="28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0AABBC1A-ACF9-4744-B415-93B0BAE57CDB}"/>
              </a:ext>
            </a:extLst>
          </p:cNvPr>
          <p:cNvGrpSpPr/>
          <p:nvPr/>
        </p:nvGrpSpPr>
        <p:grpSpPr>
          <a:xfrm>
            <a:off x="8371591" y="4935887"/>
            <a:ext cx="2565000" cy="746280"/>
            <a:chOff x="8371591" y="4935887"/>
            <a:chExt cx="2565000" cy="74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08A1C038-E673-45E5-97D5-2964AEB34F1D}"/>
                    </a:ext>
                  </a:extLst>
                </p14:cNvPr>
                <p14:cNvContentPartPr/>
                <p14:nvPr/>
              </p14:nvContentPartPr>
              <p14:xfrm>
                <a:off x="8371591" y="5206247"/>
                <a:ext cx="128160" cy="34848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08A1C038-E673-45E5-97D5-2964AEB34F1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362591" y="5197607"/>
                  <a:ext cx="1458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A9CBFC80-9CA2-4280-96F1-A41DD1EFF764}"/>
                    </a:ext>
                  </a:extLst>
                </p14:cNvPr>
                <p14:cNvContentPartPr/>
                <p14:nvPr/>
              </p14:nvContentPartPr>
              <p14:xfrm>
                <a:off x="8623951" y="5066927"/>
                <a:ext cx="192600" cy="44640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A9CBFC80-9CA2-4280-96F1-A41DD1EFF76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614951" y="5057927"/>
                  <a:ext cx="21024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BA1EA199-3196-4090-BF68-EDD3289D8717}"/>
                    </a:ext>
                  </a:extLst>
                </p14:cNvPr>
                <p14:cNvContentPartPr/>
                <p14:nvPr/>
              </p14:nvContentPartPr>
              <p14:xfrm>
                <a:off x="8788831" y="5234327"/>
                <a:ext cx="231840" cy="28620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BA1EA199-3196-4090-BF68-EDD3289D871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779831" y="5225687"/>
                  <a:ext cx="2494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4E43656A-37CA-422B-886A-099B2948D27B}"/>
                    </a:ext>
                  </a:extLst>
                </p14:cNvPr>
                <p14:cNvContentPartPr/>
                <p14:nvPr/>
              </p14:nvContentPartPr>
              <p14:xfrm>
                <a:off x="9073951" y="4935887"/>
                <a:ext cx="52560" cy="72252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4E43656A-37CA-422B-886A-099B2948D27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064951" y="4926887"/>
                  <a:ext cx="7020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A7D4491A-CB21-4467-A1DB-B4225367F9CF}"/>
                    </a:ext>
                  </a:extLst>
                </p14:cNvPr>
                <p14:cNvContentPartPr/>
                <p14:nvPr/>
              </p14:nvContentPartPr>
              <p14:xfrm>
                <a:off x="9221191" y="5176007"/>
                <a:ext cx="219240" cy="39348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A7D4491A-CB21-4467-A1DB-B4225367F9C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212191" y="5167007"/>
                  <a:ext cx="2368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D0017678-6165-4B72-9FA4-BF276CE928F8}"/>
                    </a:ext>
                  </a:extLst>
                </p14:cNvPr>
                <p14:cNvContentPartPr/>
                <p14:nvPr/>
              </p14:nvContentPartPr>
              <p14:xfrm>
                <a:off x="9222991" y="5056487"/>
                <a:ext cx="199080" cy="3492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D0017678-6165-4B72-9FA4-BF276CE928F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214351" y="5047487"/>
                  <a:ext cx="2167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0DCF7AF1-EFF3-49BC-8BB3-8F0C99C85D07}"/>
                    </a:ext>
                  </a:extLst>
                </p14:cNvPr>
                <p14:cNvContentPartPr/>
                <p14:nvPr/>
              </p14:nvContentPartPr>
              <p14:xfrm>
                <a:off x="9619351" y="4954967"/>
                <a:ext cx="156960" cy="57672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0DCF7AF1-EFF3-49BC-8BB3-8F0C99C85D0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610711" y="4946327"/>
                  <a:ext cx="17460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E941162F-BBC6-4242-A357-690C8CF19162}"/>
                    </a:ext>
                  </a:extLst>
                </p14:cNvPr>
                <p14:cNvContentPartPr/>
                <p14:nvPr/>
              </p14:nvContentPartPr>
              <p14:xfrm>
                <a:off x="9958111" y="5119487"/>
                <a:ext cx="173880" cy="44100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E941162F-BBC6-4242-A357-690C8CF1916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949111" y="5110847"/>
                  <a:ext cx="19152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6D260098-C065-43C4-A3B5-EBC3194397BD}"/>
                    </a:ext>
                  </a:extLst>
                </p14:cNvPr>
                <p14:cNvContentPartPr/>
                <p14:nvPr/>
              </p14:nvContentPartPr>
              <p14:xfrm>
                <a:off x="10185631" y="5150447"/>
                <a:ext cx="87840" cy="39168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6D260098-C065-43C4-A3B5-EBC3194397B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176991" y="5141807"/>
                  <a:ext cx="1054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82A3C1FD-9A9D-47CC-B552-084728B5E105}"/>
                    </a:ext>
                  </a:extLst>
                </p14:cNvPr>
                <p14:cNvContentPartPr/>
                <p14:nvPr/>
              </p14:nvContentPartPr>
              <p14:xfrm>
                <a:off x="10382911" y="5151167"/>
                <a:ext cx="182520" cy="34812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82A3C1FD-9A9D-47CC-B552-084728B5E10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374271" y="5142527"/>
                  <a:ext cx="2001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80A33310-BDF9-457B-80CB-060F157F9CD8}"/>
                    </a:ext>
                  </a:extLst>
                </p14:cNvPr>
                <p14:cNvContentPartPr/>
                <p14:nvPr/>
              </p14:nvContentPartPr>
              <p14:xfrm>
                <a:off x="10431871" y="5083127"/>
                <a:ext cx="214560" cy="1008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80A33310-BDF9-457B-80CB-060F157F9CD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422871" y="5074127"/>
                  <a:ext cx="2322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B0A378DA-C077-4CA6-BFD4-952A2EA33C95}"/>
                    </a:ext>
                  </a:extLst>
                </p14:cNvPr>
                <p14:cNvContentPartPr/>
                <p14:nvPr/>
              </p14:nvContentPartPr>
              <p14:xfrm>
                <a:off x="10628071" y="4936967"/>
                <a:ext cx="308520" cy="74520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B0A378DA-C077-4CA6-BFD4-952A2EA33C9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619071" y="4927967"/>
                  <a:ext cx="326160" cy="76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15BD678B-46CD-4D22-9BC9-C484FEF656CF}"/>
              </a:ext>
            </a:extLst>
          </p:cNvPr>
          <p:cNvGrpSpPr/>
          <p:nvPr/>
        </p:nvGrpSpPr>
        <p:grpSpPr>
          <a:xfrm>
            <a:off x="5573311" y="6195887"/>
            <a:ext cx="222840" cy="223200"/>
            <a:chOff x="5573311" y="6195887"/>
            <a:chExt cx="222840" cy="22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166A12BB-1034-403B-BCC0-E5D0A464F8E3}"/>
                    </a:ext>
                  </a:extLst>
                </p14:cNvPr>
                <p14:cNvContentPartPr/>
                <p14:nvPr/>
              </p14:nvContentPartPr>
              <p14:xfrm>
                <a:off x="5573311" y="6195887"/>
                <a:ext cx="189360" cy="2952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166A12BB-1034-403B-BCC0-E5D0A464F8E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564311" y="6187247"/>
                  <a:ext cx="2070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7C0D4E1E-3511-4401-9E22-19DFD3A6466A}"/>
                    </a:ext>
                  </a:extLst>
                </p14:cNvPr>
                <p14:cNvContentPartPr/>
                <p14:nvPr/>
              </p14:nvContentPartPr>
              <p14:xfrm>
                <a:off x="5617231" y="6379487"/>
                <a:ext cx="178920" cy="3960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7C0D4E1E-3511-4401-9E22-19DFD3A6466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608591" y="6370847"/>
                  <a:ext cx="19656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F2CB3974-B05E-4D29-AA87-6EEAE326910B}"/>
              </a:ext>
            </a:extLst>
          </p:cNvPr>
          <p:cNvGrpSpPr/>
          <p:nvPr/>
        </p:nvGrpSpPr>
        <p:grpSpPr>
          <a:xfrm>
            <a:off x="6151111" y="6024887"/>
            <a:ext cx="323640" cy="730800"/>
            <a:chOff x="6151111" y="6024887"/>
            <a:chExt cx="323640" cy="73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32775A5F-DC77-41D5-9071-FA91814647E8}"/>
                    </a:ext>
                  </a:extLst>
                </p14:cNvPr>
                <p14:cNvContentPartPr/>
                <p14:nvPr/>
              </p14:nvContentPartPr>
              <p14:xfrm>
                <a:off x="6215191" y="6024887"/>
                <a:ext cx="38160" cy="20232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32775A5F-DC77-41D5-9071-FA91814647E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206551" y="6016247"/>
                  <a:ext cx="558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7B8A8D7E-9889-4A23-80B1-C7F6EB7EA202}"/>
                    </a:ext>
                  </a:extLst>
                </p14:cNvPr>
                <p14:cNvContentPartPr/>
                <p14:nvPr/>
              </p14:nvContentPartPr>
              <p14:xfrm>
                <a:off x="6153271" y="6348167"/>
                <a:ext cx="218160" cy="3672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7B8A8D7E-9889-4A23-80B1-C7F6EB7EA20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144271" y="6339167"/>
                  <a:ext cx="2358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181BBB1A-0937-4375-82E9-76C5BBAD198C}"/>
                    </a:ext>
                  </a:extLst>
                </p14:cNvPr>
                <p14:cNvContentPartPr/>
                <p14:nvPr/>
              </p14:nvContentPartPr>
              <p14:xfrm>
                <a:off x="6151111" y="6495407"/>
                <a:ext cx="323640" cy="26028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181BBB1A-0937-4375-82E9-76C5BBAD198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142471" y="6486767"/>
                  <a:ext cx="341280" cy="27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CC47849A-B1BC-4B35-A8A8-27CE61046E5C}"/>
              </a:ext>
            </a:extLst>
          </p:cNvPr>
          <p:cNvGrpSpPr/>
          <p:nvPr/>
        </p:nvGrpSpPr>
        <p:grpSpPr>
          <a:xfrm>
            <a:off x="6678871" y="5944967"/>
            <a:ext cx="907560" cy="869760"/>
            <a:chOff x="6678871" y="5944967"/>
            <a:chExt cx="907560" cy="86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9C534B73-305F-469B-9EB0-66339ED8532B}"/>
                    </a:ext>
                  </a:extLst>
                </p14:cNvPr>
                <p14:cNvContentPartPr/>
                <p14:nvPr/>
              </p14:nvContentPartPr>
              <p14:xfrm>
                <a:off x="6678871" y="6157727"/>
                <a:ext cx="167760" cy="13140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9C534B73-305F-469B-9EB0-66339ED8532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669871" y="6149087"/>
                  <a:ext cx="1854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095D99A3-BCAD-4421-9EC2-B4B87BFA18FB}"/>
                    </a:ext>
                  </a:extLst>
                </p14:cNvPr>
                <p14:cNvContentPartPr/>
                <p14:nvPr/>
              </p14:nvContentPartPr>
              <p14:xfrm>
                <a:off x="6735391" y="6149447"/>
                <a:ext cx="108360" cy="20196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095D99A3-BCAD-4421-9EC2-B4B87BFA18F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726391" y="6140447"/>
                  <a:ext cx="1260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76CD7C56-B1C8-41EA-9D04-E8B19F2B9EB8}"/>
                    </a:ext>
                  </a:extLst>
                </p14:cNvPr>
                <p14:cNvContentPartPr/>
                <p14:nvPr/>
              </p14:nvContentPartPr>
              <p14:xfrm>
                <a:off x="6855991" y="5944967"/>
                <a:ext cx="262800" cy="49356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76CD7C56-B1C8-41EA-9D04-E8B19F2B9EB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846991" y="5935967"/>
                  <a:ext cx="28044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2C34A161-696C-489B-87EE-BCA2771C49A7}"/>
                    </a:ext>
                  </a:extLst>
                </p14:cNvPr>
                <p14:cNvContentPartPr/>
                <p14:nvPr/>
              </p14:nvContentPartPr>
              <p14:xfrm>
                <a:off x="7000351" y="6541847"/>
                <a:ext cx="151200" cy="27288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2C34A161-696C-489B-87EE-BCA2771C49A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991711" y="6533207"/>
                  <a:ext cx="1688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DB05004D-6E9C-419F-BEC7-82D5BC22EA96}"/>
                    </a:ext>
                  </a:extLst>
                </p14:cNvPr>
                <p14:cNvContentPartPr/>
                <p14:nvPr/>
              </p14:nvContentPartPr>
              <p14:xfrm>
                <a:off x="7332631" y="6256727"/>
                <a:ext cx="253800" cy="5184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DB05004D-6E9C-419F-BEC7-82D5BC22EA9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323631" y="6247727"/>
                  <a:ext cx="2714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23CC1ECF-8AE9-4F5F-BFC4-12B4DD7E3502}"/>
                    </a:ext>
                  </a:extLst>
                </p14:cNvPr>
                <p14:cNvContentPartPr/>
                <p14:nvPr/>
              </p14:nvContentPartPr>
              <p14:xfrm>
                <a:off x="7433071" y="6127487"/>
                <a:ext cx="8640" cy="27540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23CC1ECF-8AE9-4F5F-BFC4-12B4DD7E350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424431" y="6118847"/>
                  <a:ext cx="26280" cy="29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FDABF225-65DE-4028-B183-3A9DC154301C}"/>
                  </a:ext>
                </a:extLst>
              </p14:cNvPr>
              <p14:cNvContentPartPr/>
              <p14:nvPr/>
            </p14:nvContentPartPr>
            <p14:xfrm>
              <a:off x="8002591" y="5959007"/>
              <a:ext cx="59040" cy="289800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FDABF225-65DE-4028-B183-3A9DC154301C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7993591" y="5950007"/>
                <a:ext cx="76680" cy="30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0" name="Group 389">
            <a:extLst>
              <a:ext uri="{FF2B5EF4-FFF2-40B4-BE49-F238E27FC236}">
                <a16:creationId xmlns:a16="http://schemas.microsoft.com/office/drawing/2014/main" id="{E1705AC1-8F25-42EF-B1A6-E49A9125AEA6}"/>
              </a:ext>
            </a:extLst>
          </p:cNvPr>
          <p:cNvGrpSpPr/>
          <p:nvPr/>
        </p:nvGrpSpPr>
        <p:grpSpPr>
          <a:xfrm>
            <a:off x="8283031" y="5925167"/>
            <a:ext cx="570240" cy="671760"/>
            <a:chOff x="8283031" y="5925167"/>
            <a:chExt cx="570240" cy="67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A749B0F6-C9DB-4B3D-B027-57880D5D742F}"/>
                    </a:ext>
                  </a:extLst>
                </p14:cNvPr>
                <p14:cNvContentPartPr/>
                <p14:nvPr/>
              </p14:nvContentPartPr>
              <p14:xfrm>
                <a:off x="8283031" y="6012647"/>
                <a:ext cx="237600" cy="18576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A749B0F6-C9DB-4B3D-B027-57880D5D742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274391" y="6003647"/>
                  <a:ext cx="2552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2A94BEB3-12DD-43BC-B02A-0DE1F803F6B9}"/>
                    </a:ext>
                  </a:extLst>
                </p14:cNvPr>
                <p14:cNvContentPartPr/>
                <p14:nvPr/>
              </p14:nvContentPartPr>
              <p14:xfrm>
                <a:off x="8325511" y="5977007"/>
                <a:ext cx="145440" cy="25164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2A94BEB3-12DD-43BC-B02A-0DE1F803F6B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316871" y="5968007"/>
                  <a:ext cx="1630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739C9169-4361-4776-8DA1-29BD279DA5CE}"/>
                    </a:ext>
                  </a:extLst>
                </p14:cNvPr>
                <p14:cNvContentPartPr/>
                <p14:nvPr/>
              </p14:nvContentPartPr>
              <p14:xfrm>
                <a:off x="8716471" y="5925887"/>
                <a:ext cx="360" cy="36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739C9169-4361-4776-8DA1-29BD279DA5C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707471" y="59172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534B7F60-D48B-425E-B1E7-824086D1F177}"/>
                    </a:ext>
                  </a:extLst>
                </p14:cNvPr>
                <p14:cNvContentPartPr/>
                <p14:nvPr/>
              </p14:nvContentPartPr>
              <p14:xfrm>
                <a:off x="8711431" y="5925167"/>
                <a:ext cx="27720" cy="25308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534B7F60-D48B-425E-B1E7-824086D1F17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702791" y="5916527"/>
                  <a:ext cx="453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969FD6D0-4A64-443E-BA12-F560820735C0}"/>
                    </a:ext>
                  </a:extLst>
                </p14:cNvPr>
                <p14:cNvContentPartPr/>
                <p14:nvPr/>
              </p14:nvContentPartPr>
              <p14:xfrm>
                <a:off x="8576071" y="6247007"/>
                <a:ext cx="186120" cy="3600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969FD6D0-4A64-443E-BA12-F560820735C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567431" y="6238007"/>
                  <a:ext cx="2037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48D18FA2-147E-42B5-BEB5-4C6E7290B136}"/>
                    </a:ext>
                  </a:extLst>
                </p14:cNvPr>
                <p14:cNvContentPartPr/>
                <p14:nvPr/>
              </p14:nvContentPartPr>
              <p14:xfrm>
                <a:off x="8676511" y="6367967"/>
                <a:ext cx="176760" cy="22896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48D18FA2-147E-42B5-BEB5-4C6E7290B136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8667871" y="6359327"/>
                  <a:ext cx="194400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4908B40A-DDC5-4233-A549-80B339E1B1C5}"/>
              </a:ext>
            </a:extLst>
          </p:cNvPr>
          <p:cNvGrpSpPr/>
          <p:nvPr/>
        </p:nvGrpSpPr>
        <p:grpSpPr>
          <a:xfrm>
            <a:off x="9085471" y="6081407"/>
            <a:ext cx="218880" cy="168480"/>
            <a:chOff x="9085471" y="6081407"/>
            <a:chExt cx="218880" cy="16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1BF2FE95-7833-4F76-BD4F-DFAAC1A33A5A}"/>
                    </a:ext>
                  </a:extLst>
                </p14:cNvPr>
                <p14:cNvContentPartPr/>
                <p14:nvPr/>
              </p14:nvContentPartPr>
              <p14:xfrm>
                <a:off x="9085471" y="6081407"/>
                <a:ext cx="141480" cy="4212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1BF2FE95-7833-4F76-BD4F-DFAAC1A33A5A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076831" y="6072767"/>
                  <a:ext cx="1591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6F69D875-B35E-4921-8561-4C4F9680B220}"/>
                    </a:ext>
                  </a:extLst>
                </p14:cNvPr>
                <p14:cNvContentPartPr/>
                <p14:nvPr/>
              </p14:nvContentPartPr>
              <p14:xfrm>
                <a:off x="9085471" y="6193007"/>
                <a:ext cx="218880" cy="5688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6F69D875-B35E-4921-8561-4C4F9680B220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9076831" y="6184367"/>
                  <a:ext cx="23652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D0BE26A8-5B48-424E-85C7-A086618F00F2}"/>
              </a:ext>
            </a:extLst>
          </p:cNvPr>
          <p:cNvGrpSpPr/>
          <p:nvPr/>
        </p:nvGrpSpPr>
        <p:grpSpPr>
          <a:xfrm>
            <a:off x="9564991" y="5832287"/>
            <a:ext cx="905040" cy="853920"/>
            <a:chOff x="9564991" y="5832287"/>
            <a:chExt cx="905040" cy="85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5CA9E3E6-03D4-4B6A-9A82-06E1AACA8249}"/>
                    </a:ext>
                  </a:extLst>
                </p14:cNvPr>
                <p14:cNvContentPartPr/>
                <p14:nvPr/>
              </p14:nvContentPartPr>
              <p14:xfrm>
                <a:off x="9564991" y="5910767"/>
                <a:ext cx="168840" cy="30456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5CA9E3E6-03D4-4B6A-9A82-06E1AACA8249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9556351" y="5902127"/>
                  <a:ext cx="1864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79018117-F1F9-4BEC-8CD7-E1D877877335}"/>
                    </a:ext>
                  </a:extLst>
                </p14:cNvPr>
                <p14:cNvContentPartPr/>
                <p14:nvPr/>
              </p14:nvContentPartPr>
              <p14:xfrm>
                <a:off x="9853351" y="5832287"/>
                <a:ext cx="147240" cy="47556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79018117-F1F9-4BEC-8CD7-E1D877877335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844351" y="5823647"/>
                  <a:ext cx="16488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29724198-3855-45A9-A01D-369927B4DC1E}"/>
                    </a:ext>
                  </a:extLst>
                </p14:cNvPr>
                <p14:cNvContentPartPr/>
                <p14:nvPr/>
              </p14:nvContentPartPr>
              <p14:xfrm>
                <a:off x="10031911" y="6040367"/>
                <a:ext cx="438120" cy="64584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29724198-3855-45A9-A01D-369927B4DC1E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022911" y="6031367"/>
                  <a:ext cx="455760" cy="66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0863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9CBD-CA34-4501-96B7-54071B67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61B6999-2395-435D-B6D5-F99132522FE7}"/>
              </a:ext>
            </a:extLst>
          </p:cNvPr>
          <p:cNvGrpSpPr/>
          <p:nvPr/>
        </p:nvGrpSpPr>
        <p:grpSpPr>
          <a:xfrm>
            <a:off x="2169127" y="1716717"/>
            <a:ext cx="2862000" cy="1245960"/>
            <a:chOff x="2169127" y="1716717"/>
            <a:chExt cx="2862000" cy="124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9835146-D23E-428B-A993-A5DFD25E917C}"/>
                    </a:ext>
                  </a:extLst>
                </p14:cNvPr>
                <p14:cNvContentPartPr/>
                <p14:nvPr/>
              </p14:nvContentPartPr>
              <p14:xfrm>
                <a:off x="2209807" y="1967997"/>
                <a:ext cx="53280" cy="956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9835146-D23E-428B-A993-A5DFD25E917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00807" y="1958997"/>
                  <a:ext cx="70920" cy="9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B141C98-F81D-42B4-B3E6-B012E71C2EA1}"/>
                    </a:ext>
                  </a:extLst>
                </p14:cNvPr>
                <p14:cNvContentPartPr/>
                <p14:nvPr/>
              </p14:nvContentPartPr>
              <p14:xfrm>
                <a:off x="2169127" y="1731477"/>
                <a:ext cx="2725920" cy="225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B141C98-F81D-42B4-B3E6-B012E71C2EA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60127" y="1722477"/>
                  <a:ext cx="27435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52F905F-39DD-486D-971B-16A011534494}"/>
                    </a:ext>
                  </a:extLst>
                </p14:cNvPr>
                <p14:cNvContentPartPr/>
                <p14:nvPr/>
              </p14:nvContentPartPr>
              <p14:xfrm>
                <a:off x="4942567" y="1716717"/>
                <a:ext cx="55800" cy="933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52F905F-39DD-486D-971B-16A0115344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33567" y="1707717"/>
                  <a:ext cx="73440" cy="9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75ADAA8-3B1C-4569-914B-8EFAFF106CA6}"/>
                    </a:ext>
                  </a:extLst>
                </p14:cNvPr>
                <p14:cNvContentPartPr/>
                <p14:nvPr/>
              </p14:nvContentPartPr>
              <p14:xfrm>
                <a:off x="2278207" y="2633637"/>
                <a:ext cx="2752920" cy="329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75ADAA8-3B1C-4569-914B-8EFAFF106C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69207" y="2624637"/>
                  <a:ext cx="27705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FC1915-BFE8-401A-A39C-35606F1C1650}"/>
                    </a:ext>
                  </a:extLst>
                </p14:cNvPr>
                <p14:cNvContentPartPr/>
                <p14:nvPr/>
              </p14:nvContentPartPr>
              <p14:xfrm>
                <a:off x="2928367" y="1916877"/>
                <a:ext cx="115200" cy="963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FC1915-BFE8-401A-A39C-35606F1C165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19339" y="1907877"/>
                  <a:ext cx="132895" cy="9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BA27A7-DC4D-4B4A-B1D5-0DF750D62D37}"/>
                    </a:ext>
                  </a:extLst>
                </p14:cNvPr>
                <p14:cNvContentPartPr/>
                <p14:nvPr/>
              </p14:nvContentPartPr>
              <p14:xfrm>
                <a:off x="3627127" y="1880517"/>
                <a:ext cx="128520" cy="956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BA27A7-DC4D-4B4A-B1D5-0DF750D62D3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18127" y="1871517"/>
                  <a:ext cx="146160" cy="9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33C9239-80ED-4446-ABBF-050009A19F96}"/>
                    </a:ext>
                  </a:extLst>
                </p14:cNvPr>
                <p14:cNvContentPartPr/>
                <p14:nvPr/>
              </p14:nvContentPartPr>
              <p14:xfrm>
                <a:off x="4257847" y="1823637"/>
                <a:ext cx="83520" cy="1038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33C9239-80ED-4446-ABBF-050009A19F9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48847" y="1814637"/>
                  <a:ext cx="101160" cy="105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4307A87-D658-41EC-B2D9-407AD9F4FEE6}"/>
                  </a:ext>
                </a:extLst>
              </p14:cNvPr>
              <p14:cNvContentPartPr/>
              <p14:nvPr/>
            </p14:nvContentPartPr>
            <p14:xfrm>
              <a:off x="2220967" y="1935597"/>
              <a:ext cx="243000" cy="130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4307A87-D658-41EC-B2D9-407AD9F4FE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66887" y="1827597"/>
                <a:ext cx="35080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E99CC5B-4B6B-4394-B174-46907495243F}"/>
                  </a:ext>
                </a:extLst>
              </p14:cNvPr>
              <p14:cNvContentPartPr/>
              <p14:nvPr/>
            </p14:nvContentPartPr>
            <p14:xfrm>
              <a:off x="2263807" y="1919397"/>
              <a:ext cx="1377360" cy="975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E99CC5B-4B6B-4394-B174-4690749524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09821" y="1811397"/>
                <a:ext cx="1484972" cy="119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0D553FDA-862D-41AA-A28D-5C0ADC2EB9C4}"/>
              </a:ext>
            </a:extLst>
          </p:cNvPr>
          <p:cNvGrpSpPr/>
          <p:nvPr/>
        </p:nvGrpSpPr>
        <p:grpSpPr>
          <a:xfrm>
            <a:off x="3052567" y="1891317"/>
            <a:ext cx="1733400" cy="957240"/>
            <a:chOff x="3052567" y="1891317"/>
            <a:chExt cx="1733400" cy="95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A2A06D8-1F32-4DA8-8FF6-5FADAC3772EB}"/>
                    </a:ext>
                  </a:extLst>
                </p14:cNvPr>
                <p14:cNvContentPartPr/>
                <p14:nvPr/>
              </p14:nvContentPartPr>
              <p14:xfrm>
                <a:off x="3052567" y="2074197"/>
                <a:ext cx="10440" cy="2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A2A06D8-1F32-4DA8-8FF6-5FADAC3772E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43567" y="2065197"/>
                  <a:ext cx="280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9E86431-DA1E-4598-8D48-05CD21AD7E14}"/>
                    </a:ext>
                  </a:extLst>
                </p14:cNvPr>
                <p14:cNvContentPartPr/>
                <p14:nvPr/>
              </p14:nvContentPartPr>
              <p14:xfrm>
                <a:off x="3188287" y="2061237"/>
                <a:ext cx="7920" cy="8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9E86431-DA1E-4598-8D48-05CD21AD7E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79287" y="2052237"/>
                  <a:ext cx="255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F2835C1-EA72-400F-8511-FFF002CC9B53}"/>
                    </a:ext>
                  </a:extLst>
                </p14:cNvPr>
                <p14:cNvContentPartPr/>
                <p14:nvPr/>
              </p14:nvContentPartPr>
              <p14:xfrm>
                <a:off x="3374407" y="2046837"/>
                <a:ext cx="5760" cy="1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F2835C1-EA72-400F-8511-FFF002CC9B5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65407" y="2037837"/>
                  <a:ext cx="234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6154A9F-7411-421F-9CC3-280EDD08FBC0}"/>
                    </a:ext>
                  </a:extLst>
                </p14:cNvPr>
                <p14:cNvContentPartPr/>
                <p14:nvPr/>
              </p14:nvContentPartPr>
              <p14:xfrm>
                <a:off x="3518047" y="1988877"/>
                <a:ext cx="221040" cy="56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6154A9F-7411-421F-9CC3-280EDD08FBC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09047" y="1979877"/>
                  <a:ext cx="2386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F99D252-5443-4890-BA55-E1672E0407FC}"/>
                    </a:ext>
                  </a:extLst>
                </p14:cNvPr>
                <p14:cNvContentPartPr/>
                <p14:nvPr/>
              </p14:nvContentPartPr>
              <p14:xfrm>
                <a:off x="3888847" y="1961877"/>
                <a:ext cx="184680" cy="24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F99D252-5443-4890-BA55-E1672E0407F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79847" y="1953009"/>
                  <a:ext cx="202320" cy="415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06B352A-A0CE-43D5-8F39-941A14187291}"/>
                    </a:ext>
                  </a:extLst>
                </p14:cNvPr>
                <p14:cNvContentPartPr/>
                <p14:nvPr/>
              </p14:nvContentPartPr>
              <p14:xfrm>
                <a:off x="4185127" y="1955037"/>
                <a:ext cx="10080" cy="3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06B352A-A0CE-43D5-8F39-941A1418729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76127" y="1946037"/>
                  <a:ext cx="27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C4FAE9A-AD9C-44DE-9C4A-6C35CDED44ED}"/>
                    </a:ext>
                  </a:extLst>
                </p14:cNvPr>
                <p14:cNvContentPartPr/>
                <p14:nvPr/>
              </p14:nvContentPartPr>
              <p14:xfrm>
                <a:off x="4386007" y="1916157"/>
                <a:ext cx="135720" cy="21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C4FAE9A-AD9C-44DE-9C4A-6C35CDED44E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76983" y="1907157"/>
                  <a:ext cx="153407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3BC7705-FA2E-452F-A538-D09F013D5523}"/>
                    </a:ext>
                  </a:extLst>
                </p14:cNvPr>
                <p14:cNvContentPartPr/>
                <p14:nvPr/>
              </p14:nvContentPartPr>
              <p14:xfrm>
                <a:off x="4776607" y="1891317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3BC7705-FA2E-452F-A538-D09F013D552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67607" y="18823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C80E8AA-71B7-4850-A0E3-373CE79DDE92}"/>
                    </a:ext>
                  </a:extLst>
                </p14:cNvPr>
                <p14:cNvContentPartPr/>
                <p14:nvPr/>
              </p14:nvContentPartPr>
              <p14:xfrm>
                <a:off x="3110887" y="2248077"/>
                <a:ext cx="5040" cy="1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C80E8AA-71B7-4850-A0E3-373CE79DDE9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01887" y="2239077"/>
                  <a:ext cx="226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AA35879-8486-4B83-83FA-EAA15ED48083}"/>
                    </a:ext>
                  </a:extLst>
                </p14:cNvPr>
                <p14:cNvContentPartPr/>
                <p14:nvPr/>
              </p14:nvContentPartPr>
              <p14:xfrm>
                <a:off x="3298447" y="2237637"/>
                <a:ext cx="10080" cy="1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AA35879-8486-4B83-83FA-EAA15ED4808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89114" y="2228637"/>
                  <a:ext cx="28373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464E981-1870-4908-A271-D88A173EE003}"/>
                    </a:ext>
                  </a:extLst>
                </p14:cNvPr>
                <p14:cNvContentPartPr/>
                <p14:nvPr/>
              </p14:nvContentPartPr>
              <p14:xfrm>
                <a:off x="3459007" y="2208837"/>
                <a:ext cx="198360" cy="13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464E981-1870-4908-A271-D88A173EE00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50007" y="2199837"/>
                  <a:ext cx="216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0507DFF-9619-4A61-871C-E7C82BEE9EEB}"/>
                    </a:ext>
                  </a:extLst>
                </p14:cNvPr>
                <p14:cNvContentPartPr/>
                <p14:nvPr/>
              </p14:nvContentPartPr>
              <p14:xfrm>
                <a:off x="3862567" y="2151957"/>
                <a:ext cx="174600" cy="37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0507DFF-9619-4A61-871C-E7C82BEE9EE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53548" y="2142957"/>
                  <a:ext cx="192276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AB4CC07-4E0D-4933-9F0F-A947DC6809AF}"/>
                    </a:ext>
                  </a:extLst>
                </p14:cNvPr>
                <p14:cNvContentPartPr/>
                <p14:nvPr/>
              </p14:nvContentPartPr>
              <p14:xfrm>
                <a:off x="4215007" y="2101917"/>
                <a:ext cx="190440" cy="20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AB4CC07-4E0D-4933-9F0F-A947DC6809A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06024" y="2093072"/>
                  <a:ext cx="208047" cy="37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8D86C3B-AAFB-45BF-9EEF-B9458CCB977B}"/>
                    </a:ext>
                  </a:extLst>
                </p14:cNvPr>
                <p14:cNvContentPartPr/>
                <p14:nvPr/>
              </p14:nvContentPartPr>
              <p14:xfrm>
                <a:off x="4535407" y="2057997"/>
                <a:ext cx="216720" cy="30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8D86C3B-AAFB-45BF-9EEF-B9458CCB977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26407" y="2048997"/>
                  <a:ext cx="234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BAA86E0-C39E-4729-9B64-423DBA2154E9}"/>
                    </a:ext>
                  </a:extLst>
                </p14:cNvPr>
                <p14:cNvContentPartPr/>
                <p14:nvPr/>
              </p14:nvContentPartPr>
              <p14:xfrm>
                <a:off x="3139327" y="2453997"/>
                <a:ext cx="3960" cy="1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BAA86E0-C39E-4729-9B64-423DBA2154E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30327" y="2440497"/>
                  <a:ext cx="21600" cy="27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434D312-E9BC-4B55-A074-971E958EA721}"/>
                    </a:ext>
                  </a:extLst>
                </p14:cNvPr>
                <p14:cNvContentPartPr/>
                <p14:nvPr/>
              </p14:nvContentPartPr>
              <p14:xfrm>
                <a:off x="3263887" y="2437797"/>
                <a:ext cx="21960" cy="10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434D312-E9BC-4B55-A074-971E958EA72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54887" y="2428464"/>
                  <a:ext cx="39600" cy="283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5D364C8-53BA-4E00-8554-1B6848EB25B8}"/>
                    </a:ext>
                  </a:extLst>
                </p14:cNvPr>
                <p14:cNvContentPartPr/>
                <p14:nvPr/>
              </p14:nvContentPartPr>
              <p14:xfrm>
                <a:off x="3511567" y="2407557"/>
                <a:ext cx="232920" cy="12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5D364C8-53BA-4E00-8554-1B6848EB25B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02581" y="2398557"/>
                  <a:ext cx="250533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DCBF849-6C36-4D87-BF91-DD2D2B44B42B}"/>
                    </a:ext>
                  </a:extLst>
                </p14:cNvPr>
                <p14:cNvContentPartPr/>
                <p14:nvPr/>
              </p14:nvContentPartPr>
              <p14:xfrm>
                <a:off x="3910447" y="2367957"/>
                <a:ext cx="155880" cy="17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DCBF849-6C36-4D87-BF91-DD2D2B44B42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01447" y="2359137"/>
                  <a:ext cx="173520" cy="349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4909914-4242-40B4-A471-A9EB9CCF30F3}"/>
                    </a:ext>
                  </a:extLst>
                </p14:cNvPr>
                <p14:cNvContentPartPr/>
                <p14:nvPr/>
              </p14:nvContentPartPr>
              <p14:xfrm>
                <a:off x="4214287" y="2327997"/>
                <a:ext cx="224640" cy="33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4909914-4242-40B4-A471-A9EB9CCF30F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05287" y="2318997"/>
                  <a:ext cx="2422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71B3EF5-AF68-4CFF-9A6D-DD182652C6F2}"/>
                    </a:ext>
                  </a:extLst>
                </p14:cNvPr>
                <p14:cNvContentPartPr/>
                <p14:nvPr/>
              </p14:nvContentPartPr>
              <p14:xfrm>
                <a:off x="4625767" y="2308197"/>
                <a:ext cx="23040" cy="4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71B3EF5-AF68-4CFF-9A6D-DD182652C6F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16767" y="2299197"/>
                  <a:ext cx="406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5B2F279-247D-4C08-BD05-96277EE1CA04}"/>
                    </a:ext>
                  </a:extLst>
                </p14:cNvPr>
                <p14:cNvContentPartPr/>
                <p14:nvPr/>
              </p14:nvContentPartPr>
              <p14:xfrm>
                <a:off x="4765087" y="2293797"/>
                <a:ext cx="15840" cy="2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5B2F279-247D-4C08-BD05-96277EE1CA0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56087" y="2284797"/>
                  <a:ext cx="334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E608229-58E3-4FC9-9DE3-FCFD86991822}"/>
                    </a:ext>
                  </a:extLst>
                </p14:cNvPr>
                <p14:cNvContentPartPr/>
                <p14:nvPr/>
              </p14:nvContentPartPr>
              <p14:xfrm>
                <a:off x="3155167" y="2696997"/>
                <a:ext cx="864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E608229-58E3-4FC9-9DE3-FCFD8699182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46167" y="2687997"/>
                  <a:ext cx="26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46454D9-B194-4881-B245-85D7AD80B466}"/>
                    </a:ext>
                  </a:extLst>
                </p14:cNvPr>
                <p14:cNvContentPartPr/>
                <p14:nvPr/>
              </p14:nvContentPartPr>
              <p14:xfrm>
                <a:off x="3333727" y="2641917"/>
                <a:ext cx="317880" cy="49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46454D9-B194-4881-B245-85D7AD80B46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24727" y="2632982"/>
                  <a:ext cx="335520" cy="66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A27AED-3755-4420-AF1E-14A9BF260A17}"/>
                    </a:ext>
                  </a:extLst>
                </p14:cNvPr>
                <p14:cNvContentPartPr/>
                <p14:nvPr/>
              </p14:nvContentPartPr>
              <p14:xfrm>
                <a:off x="3771127" y="2589357"/>
                <a:ext cx="229320" cy="43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A27AED-3755-4420-AF1E-14A9BF260A1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62141" y="2580357"/>
                  <a:ext cx="246932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212742D-7779-47D6-B470-9DCCC9219647}"/>
                    </a:ext>
                  </a:extLst>
                </p14:cNvPr>
                <p14:cNvContentPartPr/>
                <p14:nvPr/>
              </p14:nvContentPartPr>
              <p14:xfrm>
                <a:off x="4161007" y="2556957"/>
                <a:ext cx="237240" cy="30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212742D-7779-47D6-B470-9DCCC921964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52007" y="2547957"/>
                  <a:ext cx="2548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D56A233-EAFD-4112-96B4-C02360C8B23A}"/>
                    </a:ext>
                  </a:extLst>
                </p14:cNvPr>
                <p14:cNvContentPartPr/>
                <p14:nvPr/>
              </p14:nvContentPartPr>
              <p14:xfrm>
                <a:off x="4532527" y="2510877"/>
                <a:ext cx="253440" cy="45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D56A233-EAFD-4112-96B4-C02360C8B23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23514" y="2501877"/>
                  <a:ext cx="271105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8EBEBE1-A34F-407F-BA02-2ECA3257490E}"/>
                    </a:ext>
                  </a:extLst>
                </p14:cNvPr>
                <p14:cNvContentPartPr/>
                <p14:nvPr/>
              </p14:nvContentPartPr>
              <p14:xfrm>
                <a:off x="3198007" y="2847117"/>
                <a:ext cx="8280" cy="1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8EBEBE1-A34F-407F-BA02-2ECA3257490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88598" y="2839917"/>
                  <a:ext cx="26722" cy="155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6BA95B7-DE95-4265-B33B-F5D081421461}"/>
                    </a:ext>
                  </a:extLst>
                </p14:cNvPr>
                <p14:cNvContentPartPr/>
                <p14:nvPr/>
              </p14:nvContentPartPr>
              <p14:xfrm>
                <a:off x="3468007" y="2820837"/>
                <a:ext cx="20160" cy="3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6BA95B7-DE95-4265-B33B-F5D08142146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59007" y="2812737"/>
                  <a:ext cx="37800" cy="19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E6C8C17-A86A-4701-AB03-E7B45D0314B9}"/>
                    </a:ext>
                  </a:extLst>
                </p14:cNvPr>
                <p14:cNvContentPartPr/>
                <p14:nvPr/>
              </p14:nvContentPartPr>
              <p14:xfrm>
                <a:off x="3820807" y="2717877"/>
                <a:ext cx="361800" cy="54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E6C8C17-A86A-4701-AB03-E7B45D0314B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11807" y="2708877"/>
                  <a:ext cx="379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4C84447-860B-4409-B125-E9A52DC1F0B9}"/>
                    </a:ext>
                  </a:extLst>
                </p14:cNvPr>
                <p14:cNvContentPartPr/>
                <p14:nvPr/>
              </p14:nvContentPartPr>
              <p14:xfrm>
                <a:off x="4394287" y="2719677"/>
                <a:ext cx="347760" cy="27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4C84447-860B-4409-B125-E9A52DC1F0B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85287" y="2710677"/>
                  <a:ext cx="36540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821025C-F295-4C3E-9DA9-BBD608C44050}"/>
                  </a:ext>
                </a:extLst>
              </p14:cNvPr>
              <p14:cNvContentPartPr/>
              <p14:nvPr/>
            </p14:nvContentPartPr>
            <p14:xfrm>
              <a:off x="4997287" y="2707797"/>
              <a:ext cx="2160" cy="64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821025C-F295-4C3E-9DA9-BBD608C4405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988287" y="2698797"/>
                <a:ext cx="198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08F164D8-D314-4682-94C1-A3748BBCE2D1}"/>
                  </a:ext>
                </a:extLst>
              </p14:cNvPr>
              <p14:cNvContentPartPr/>
              <p14:nvPr/>
            </p14:nvContentPartPr>
            <p14:xfrm>
              <a:off x="7142911" y="3856247"/>
              <a:ext cx="360" cy="36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08F164D8-D314-4682-94C1-A3748BBCE2D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133911" y="384724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739C9169-4361-4776-8DA1-29BD279DA5CE}"/>
                  </a:ext>
                </a:extLst>
              </p14:cNvPr>
              <p14:cNvContentPartPr/>
              <p14:nvPr/>
            </p14:nvContentPartPr>
            <p14:xfrm>
              <a:off x="8716471" y="5925887"/>
              <a:ext cx="360" cy="360"/>
            </p14:xfrm>
          </p:contentPart>
        </mc:Choice>
        <mc:Fallback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739C9169-4361-4776-8DA1-29BD279DA5C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707471" y="591688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52E725FF-3336-4458-8BFE-9349D20E88A0}"/>
              </a:ext>
            </a:extLst>
          </p:cNvPr>
          <p:cNvGrpSpPr/>
          <p:nvPr/>
        </p:nvGrpSpPr>
        <p:grpSpPr>
          <a:xfrm>
            <a:off x="2112991" y="3377087"/>
            <a:ext cx="574920" cy="560160"/>
            <a:chOff x="2112991" y="3377087"/>
            <a:chExt cx="574920" cy="56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39B81CE-F26F-4F82-8A4A-6B5CD5730B95}"/>
                    </a:ext>
                  </a:extLst>
                </p14:cNvPr>
                <p14:cNvContentPartPr/>
                <p14:nvPr/>
              </p14:nvContentPartPr>
              <p14:xfrm>
                <a:off x="2112991" y="3377087"/>
                <a:ext cx="574920" cy="560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39B81CE-F26F-4F82-8A4A-6B5CD5730B9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104351" y="3368087"/>
                  <a:ext cx="59256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0826EC3-8933-4D22-9FC4-FBAAF0A18273}"/>
                    </a:ext>
                  </a:extLst>
                </p14:cNvPr>
                <p14:cNvContentPartPr/>
                <p14:nvPr/>
              </p14:nvContentPartPr>
              <p14:xfrm>
                <a:off x="2192911" y="3587327"/>
                <a:ext cx="232200" cy="225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0826EC3-8933-4D22-9FC4-FBAAF0A1827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183911" y="3578687"/>
                  <a:ext cx="24984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3CCE19D-4F12-49AC-9F02-91ACCD3E906A}"/>
              </a:ext>
            </a:extLst>
          </p:cNvPr>
          <p:cNvGrpSpPr/>
          <p:nvPr/>
        </p:nvGrpSpPr>
        <p:grpSpPr>
          <a:xfrm>
            <a:off x="3520591" y="3319127"/>
            <a:ext cx="407160" cy="462240"/>
            <a:chOff x="3520591" y="3319127"/>
            <a:chExt cx="407160" cy="46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C5D58B4-558F-45F8-A379-BCFEA9C522D9}"/>
                    </a:ext>
                  </a:extLst>
                </p14:cNvPr>
                <p14:cNvContentPartPr/>
                <p14:nvPr/>
              </p14:nvContentPartPr>
              <p14:xfrm>
                <a:off x="3520591" y="3319127"/>
                <a:ext cx="407160" cy="462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C5D58B4-558F-45F8-A379-BCFEA9C522D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511951" y="3310487"/>
                  <a:ext cx="42480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0FB7248-90B1-41C9-81B4-898A1E38DEF9}"/>
                    </a:ext>
                  </a:extLst>
                </p14:cNvPr>
                <p14:cNvContentPartPr/>
                <p14:nvPr/>
              </p14:nvContentPartPr>
              <p14:xfrm>
                <a:off x="3584311" y="3464567"/>
                <a:ext cx="233640" cy="255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0FB7248-90B1-41C9-81B4-898A1E38DEF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575311" y="3455927"/>
                  <a:ext cx="251280" cy="2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B3132F9-F1AE-4030-9C0C-56DB073CE874}"/>
              </a:ext>
            </a:extLst>
          </p:cNvPr>
          <p:cNvGrpSpPr/>
          <p:nvPr/>
        </p:nvGrpSpPr>
        <p:grpSpPr>
          <a:xfrm>
            <a:off x="273751" y="3450527"/>
            <a:ext cx="1267920" cy="817560"/>
            <a:chOff x="273751" y="3450527"/>
            <a:chExt cx="1267920" cy="81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11DB0AA-7BB9-4ACC-8D5C-9285BCA9D147}"/>
                    </a:ext>
                  </a:extLst>
                </p14:cNvPr>
                <p14:cNvContentPartPr/>
                <p14:nvPr/>
              </p14:nvContentPartPr>
              <p14:xfrm>
                <a:off x="291031" y="3450527"/>
                <a:ext cx="174960" cy="459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11DB0AA-7BB9-4ACC-8D5C-9285BCA9D14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82391" y="3441887"/>
                  <a:ext cx="19260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A4278F6-5475-46F5-8273-92567371BFF7}"/>
                    </a:ext>
                  </a:extLst>
                </p14:cNvPr>
                <p14:cNvContentPartPr/>
                <p14:nvPr/>
              </p14:nvContentPartPr>
              <p14:xfrm>
                <a:off x="273751" y="3711527"/>
                <a:ext cx="123840" cy="64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A4278F6-5475-46F5-8273-92567371BFF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65111" y="3702887"/>
                  <a:ext cx="1414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CF5DA22-E2D3-4924-A162-4A95416750A6}"/>
                    </a:ext>
                  </a:extLst>
                </p14:cNvPr>
                <p14:cNvContentPartPr/>
                <p14:nvPr/>
              </p14:nvContentPartPr>
              <p14:xfrm>
                <a:off x="406951" y="3664367"/>
                <a:ext cx="532800" cy="222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CF5DA22-E2D3-4924-A162-4A95416750A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98311" y="3655727"/>
                  <a:ext cx="5504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C251EDB-924C-4683-A916-556EE395A600}"/>
                    </a:ext>
                  </a:extLst>
                </p14:cNvPr>
                <p14:cNvContentPartPr/>
                <p14:nvPr/>
              </p14:nvContentPartPr>
              <p14:xfrm>
                <a:off x="684871" y="3490487"/>
                <a:ext cx="16920" cy="24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C251EDB-924C-4683-A916-556EE395A60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6231" y="3481487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88ECE73-1C97-4296-99B7-87F49C07F8BD}"/>
                    </a:ext>
                  </a:extLst>
                </p14:cNvPr>
                <p14:cNvContentPartPr/>
                <p14:nvPr/>
              </p14:nvContentPartPr>
              <p14:xfrm>
                <a:off x="456631" y="4072967"/>
                <a:ext cx="356400" cy="195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88ECE73-1C97-4296-99B7-87F49C07F8B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47991" y="4064327"/>
                  <a:ext cx="3740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6A4E985-3339-4855-97A1-212D57A9191F}"/>
                    </a:ext>
                  </a:extLst>
                </p14:cNvPr>
                <p14:cNvContentPartPr/>
                <p14:nvPr/>
              </p14:nvContentPartPr>
              <p14:xfrm>
                <a:off x="919951" y="4108607"/>
                <a:ext cx="16560" cy="97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6A4E985-3339-4855-97A1-212D57A9191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11311" y="4099967"/>
                  <a:ext cx="34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545F01C-E2B6-4E6D-A3C8-F09060734AEB}"/>
                    </a:ext>
                  </a:extLst>
                </p14:cNvPr>
                <p14:cNvContentPartPr/>
                <p14:nvPr/>
              </p14:nvContentPartPr>
              <p14:xfrm>
                <a:off x="876751" y="3951287"/>
                <a:ext cx="36720" cy="237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545F01C-E2B6-4E6D-A3C8-F09060734AE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67751" y="3942647"/>
                  <a:ext cx="54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2310920-B0F5-4FB4-8376-924CDFDD9C9F}"/>
                    </a:ext>
                  </a:extLst>
                </p14:cNvPr>
                <p14:cNvContentPartPr/>
                <p14:nvPr/>
              </p14:nvContentPartPr>
              <p14:xfrm>
                <a:off x="982231" y="4038047"/>
                <a:ext cx="243720" cy="2174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2310920-B0F5-4FB4-8376-924CDFDD9C9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73231" y="4029407"/>
                  <a:ext cx="2613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9C1C775-B1CD-437B-B772-2B6AE92BD037}"/>
                    </a:ext>
                  </a:extLst>
                </p14:cNvPr>
                <p14:cNvContentPartPr/>
                <p14:nvPr/>
              </p14:nvContentPartPr>
              <p14:xfrm>
                <a:off x="1478311" y="3698927"/>
                <a:ext cx="47160" cy="75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9C1C775-B1CD-437B-B772-2B6AE92BD03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469311" y="3690287"/>
                  <a:ext cx="648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932338C-252E-4238-A889-2F28D0F7CFB7}"/>
                    </a:ext>
                  </a:extLst>
                </p14:cNvPr>
                <p14:cNvContentPartPr/>
                <p14:nvPr/>
              </p14:nvContentPartPr>
              <p14:xfrm>
                <a:off x="1483711" y="4081607"/>
                <a:ext cx="57960" cy="82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932338C-252E-4238-A889-2F28D0F7CFB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475071" y="4072967"/>
                  <a:ext cx="75600" cy="10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2B6C339-6FB3-428A-8F2B-5E7F8921F15C}"/>
                  </a:ext>
                </a:extLst>
              </p14:cNvPr>
              <p14:cNvContentPartPr/>
              <p14:nvPr/>
            </p14:nvContentPartPr>
            <p14:xfrm>
              <a:off x="6843751" y="3955247"/>
              <a:ext cx="333000" cy="186192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2B6C339-6FB3-428A-8F2B-5E7F8921F15C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834751" y="3946607"/>
                <a:ext cx="350640" cy="18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79569E33-B4D9-4DF8-9629-344F7D640B5E}"/>
                  </a:ext>
                </a:extLst>
              </p14:cNvPr>
              <p14:cNvContentPartPr/>
              <p14:nvPr/>
            </p14:nvContentPartPr>
            <p14:xfrm>
              <a:off x="6683911" y="6062327"/>
              <a:ext cx="81000" cy="46404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79569E33-B4D9-4DF8-9629-344F7D640B5E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675271" y="6053687"/>
                <a:ext cx="9864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1494E795-C08C-4CCC-A91B-F0B1E40B8E70}"/>
                  </a:ext>
                </a:extLst>
              </p14:cNvPr>
              <p14:cNvContentPartPr/>
              <p14:nvPr/>
            </p14:nvContentPartPr>
            <p14:xfrm>
              <a:off x="6925831" y="6055127"/>
              <a:ext cx="61560" cy="37800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1494E795-C08C-4CCC-A91B-F0B1E40B8E70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916831" y="6046127"/>
                <a:ext cx="7920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8278C999-DAAC-44CE-A87D-4D1587528BBE}"/>
                  </a:ext>
                </a:extLst>
              </p14:cNvPr>
              <p14:cNvContentPartPr/>
              <p14:nvPr/>
            </p14:nvContentPartPr>
            <p14:xfrm>
              <a:off x="7026271" y="6182567"/>
              <a:ext cx="118440" cy="928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8278C999-DAAC-44CE-A87D-4D1587528BB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017271" y="6173927"/>
                <a:ext cx="1360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2233E715-DED2-40D5-843D-FFF4610240C8}"/>
                  </a:ext>
                </a:extLst>
              </p14:cNvPr>
              <p14:cNvContentPartPr/>
              <p14:nvPr/>
            </p14:nvContentPartPr>
            <p14:xfrm>
              <a:off x="7104391" y="6162407"/>
              <a:ext cx="112680" cy="29412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2233E715-DED2-40D5-843D-FFF4610240C8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095751" y="6153767"/>
                <a:ext cx="13032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18905253-2137-4A82-9686-C2B8319B904C}"/>
                  </a:ext>
                </a:extLst>
              </p14:cNvPr>
              <p14:cNvContentPartPr/>
              <p14:nvPr/>
            </p14:nvContentPartPr>
            <p14:xfrm>
              <a:off x="7259911" y="6018047"/>
              <a:ext cx="312480" cy="46152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18905253-2137-4A82-9686-C2B8319B904C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251271" y="6009047"/>
                <a:ext cx="33012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5D17CE26-FD51-4FE7-B7A7-8AAE43D70B5B}"/>
                  </a:ext>
                </a:extLst>
              </p14:cNvPr>
              <p14:cNvContentPartPr/>
              <p14:nvPr/>
            </p14:nvContentPartPr>
            <p14:xfrm>
              <a:off x="7447471" y="6106607"/>
              <a:ext cx="367920" cy="25812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5D17CE26-FD51-4FE7-B7A7-8AAE43D70B5B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438471" y="6097967"/>
                <a:ext cx="3855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A5FF0508-3594-4F76-8A0D-44B5548E1709}"/>
                  </a:ext>
                </a:extLst>
              </p14:cNvPr>
              <p14:cNvContentPartPr/>
              <p14:nvPr/>
            </p14:nvContentPartPr>
            <p14:xfrm>
              <a:off x="7820431" y="6145847"/>
              <a:ext cx="100800" cy="3463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A5FF0508-3594-4F76-8A0D-44B5548E1709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811431" y="6136847"/>
                <a:ext cx="11844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7EB38CD3-ECFB-47AD-90CB-B875CE031F19}"/>
                  </a:ext>
                </a:extLst>
              </p14:cNvPr>
              <p14:cNvContentPartPr/>
              <p14:nvPr/>
            </p14:nvContentPartPr>
            <p14:xfrm>
              <a:off x="7912591" y="6316487"/>
              <a:ext cx="267480" cy="24660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7EB38CD3-ECFB-47AD-90CB-B875CE031F19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903591" y="6307847"/>
                <a:ext cx="28512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BC7DD0AD-CA56-4F3D-937D-6154483337BB}"/>
                  </a:ext>
                </a:extLst>
              </p14:cNvPr>
              <p14:cNvContentPartPr/>
              <p14:nvPr/>
            </p14:nvContentPartPr>
            <p14:xfrm>
              <a:off x="8115991" y="3657887"/>
              <a:ext cx="455040" cy="13122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BC7DD0AD-CA56-4F3D-937D-6154483337BB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106991" y="3649247"/>
                <a:ext cx="472680" cy="13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CFE15CF8-0836-4D6E-8EE1-10BE5ECFE18E}"/>
                  </a:ext>
                </a:extLst>
              </p14:cNvPr>
              <p14:cNvContentPartPr/>
              <p14:nvPr/>
            </p14:nvContentPartPr>
            <p14:xfrm>
              <a:off x="8255311" y="5221367"/>
              <a:ext cx="36360" cy="32256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CFE15CF8-0836-4D6E-8EE1-10BE5ECFE18E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246311" y="5212727"/>
                <a:ext cx="540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AA888F80-61D0-468B-8731-13385F63E481}"/>
                  </a:ext>
                </a:extLst>
              </p14:cNvPr>
              <p14:cNvContentPartPr/>
              <p14:nvPr/>
            </p14:nvContentPartPr>
            <p14:xfrm>
              <a:off x="8255671" y="5176727"/>
              <a:ext cx="126720" cy="19404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AA888F80-61D0-468B-8731-13385F63E481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247031" y="5167727"/>
                <a:ext cx="1443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43C82292-55D0-44D9-AAD1-FDF392B799AC}"/>
                  </a:ext>
                </a:extLst>
              </p14:cNvPr>
              <p14:cNvContentPartPr/>
              <p14:nvPr/>
            </p14:nvContentPartPr>
            <p14:xfrm>
              <a:off x="8442151" y="5197607"/>
              <a:ext cx="212040" cy="34092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43C82292-55D0-44D9-AAD1-FDF392B799AC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433151" y="5188967"/>
                <a:ext cx="22968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380824F6-36E0-4CE6-BDF5-8E76A8A1DFC9}"/>
                  </a:ext>
                </a:extLst>
              </p14:cNvPr>
              <p14:cNvContentPartPr/>
              <p14:nvPr/>
            </p14:nvContentPartPr>
            <p14:xfrm>
              <a:off x="8631511" y="5266367"/>
              <a:ext cx="126360" cy="1861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380824F6-36E0-4CE6-BDF5-8E76A8A1DFC9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622871" y="5257367"/>
                <a:ext cx="1440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9FCD0846-5951-4558-B759-20703281E005}"/>
                  </a:ext>
                </a:extLst>
              </p14:cNvPr>
              <p14:cNvContentPartPr/>
              <p14:nvPr/>
            </p14:nvContentPartPr>
            <p14:xfrm>
              <a:off x="8768671" y="5152607"/>
              <a:ext cx="111600" cy="3517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9FCD0846-5951-4558-B759-20703281E005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760031" y="5143607"/>
                <a:ext cx="12924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A6D50A2E-9611-43C7-A17A-BC1DF30F8639}"/>
                  </a:ext>
                </a:extLst>
              </p14:cNvPr>
              <p14:cNvContentPartPr/>
              <p14:nvPr/>
            </p14:nvContentPartPr>
            <p14:xfrm>
              <a:off x="9015271" y="5286527"/>
              <a:ext cx="124560" cy="1281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A6D50A2E-9611-43C7-A17A-BC1DF30F8639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9006271" y="5277887"/>
                <a:ext cx="14220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915005EF-47B4-49CF-8B74-8801FFA7B270}"/>
                  </a:ext>
                </a:extLst>
              </p14:cNvPr>
              <p14:cNvContentPartPr/>
              <p14:nvPr/>
            </p14:nvContentPartPr>
            <p14:xfrm>
              <a:off x="9347911" y="5170967"/>
              <a:ext cx="131040" cy="26064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915005EF-47B4-49CF-8B74-8801FFA7B270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9339271" y="5161967"/>
                <a:ext cx="14868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9FCCE939-741F-4BC9-A4B5-7F4B3A0C7DB0}"/>
                  </a:ext>
                </a:extLst>
              </p14:cNvPr>
              <p14:cNvContentPartPr/>
              <p14:nvPr/>
            </p14:nvContentPartPr>
            <p14:xfrm>
              <a:off x="9532231" y="5113007"/>
              <a:ext cx="141480" cy="5277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9FCCE939-741F-4BC9-A4B5-7F4B3A0C7DB0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523591" y="5104007"/>
                <a:ext cx="15912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BC91FBE3-6128-410F-8E51-E7C3B4E1DD72}"/>
                  </a:ext>
                </a:extLst>
              </p14:cNvPr>
              <p14:cNvContentPartPr/>
              <p14:nvPr/>
            </p14:nvContentPartPr>
            <p14:xfrm>
              <a:off x="9580471" y="5370407"/>
              <a:ext cx="263880" cy="51264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BC91FBE3-6128-410F-8E51-E7C3B4E1DD72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571471" y="5361767"/>
                <a:ext cx="281520" cy="53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4" name="Group 443">
            <a:extLst>
              <a:ext uri="{FF2B5EF4-FFF2-40B4-BE49-F238E27FC236}">
                <a16:creationId xmlns:a16="http://schemas.microsoft.com/office/drawing/2014/main" id="{08BC5DC4-BBC9-4921-BC2E-3AE4108AD181}"/>
              </a:ext>
            </a:extLst>
          </p:cNvPr>
          <p:cNvGrpSpPr/>
          <p:nvPr/>
        </p:nvGrpSpPr>
        <p:grpSpPr>
          <a:xfrm>
            <a:off x="5558551" y="870047"/>
            <a:ext cx="6442200" cy="3438000"/>
            <a:chOff x="5558551" y="870047"/>
            <a:chExt cx="6442200" cy="343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A0CBF8C-1E8D-405C-AC06-C28152BF134D}"/>
                    </a:ext>
                  </a:extLst>
                </p14:cNvPr>
                <p14:cNvContentPartPr/>
                <p14:nvPr/>
              </p14:nvContentPartPr>
              <p14:xfrm>
                <a:off x="6669511" y="1265687"/>
                <a:ext cx="215280" cy="20422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A0CBF8C-1E8D-405C-AC06-C28152BF134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660871" y="1256687"/>
                  <a:ext cx="232920" cy="20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1B1C726-7F76-4D26-AD13-73D83E0D5EC0}"/>
                    </a:ext>
                  </a:extLst>
                </p14:cNvPr>
                <p14:cNvContentPartPr/>
                <p14:nvPr/>
              </p14:nvContentPartPr>
              <p14:xfrm>
                <a:off x="5594911" y="1796327"/>
                <a:ext cx="4857480" cy="1796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1B1C726-7F76-4D26-AD13-73D83E0D5EC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586271" y="1787327"/>
                  <a:ext cx="48751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135506C-419A-4DF6-921A-F83A35A509D9}"/>
                    </a:ext>
                  </a:extLst>
                </p14:cNvPr>
                <p14:cNvContentPartPr/>
                <p14:nvPr/>
              </p14:nvContentPartPr>
              <p14:xfrm>
                <a:off x="5673751" y="1468727"/>
                <a:ext cx="19080" cy="3664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135506C-419A-4DF6-921A-F83A35A509D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665111" y="1460087"/>
                  <a:ext cx="367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24034AA-8AEA-4975-9AB2-BA5FC45753EB}"/>
                    </a:ext>
                  </a:extLst>
                </p14:cNvPr>
                <p14:cNvContentPartPr/>
                <p14:nvPr/>
              </p14:nvContentPartPr>
              <p14:xfrm>
                <a:off x="5626591" y="1473047"/>
                <a:ext cx="190800" cy="2102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24034AA-8AEA-4975-9AB2-BA5FC45753E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617591" y="1464407"/>
                  <a:ext cx="2084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5EB30F4-C2E2-485F-B606-C03F41C3F6C3}"/>
                    </a:ext>
                  </a:extLst>
                </p14:cNvPr>
                <p14:cNvContentPartPr/>
                <p14:nvPr/>
              </p14:nvContentPartPr>
              <p14:xfrm>
                <a:off x="5848351" y="1353527"/>
                <a:ext cx="147600" cy="540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5EB30F4-C2E2-485F-B606-C03F41C3F6C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839711" y="1344887"/>
                  <a:ext cx="16524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AF8D421-C728-4158-A2B9-90FF3337CE10}"/>
                    </a:ext>
                  </a:extLst>
                </p14:cNvPr>
                <p14:cNvContentPartPr/>
                <p14:nvPr/>
              </p14:nvContentPartPr>
              <p14:xfrm>
                <a:off x="5989831" y="1577087"/>
                <a:ext cx="244080" cy="1670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AF8D421-C728-4158-A2B9-90FF3337CE1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981191" y="1568087"/>
                  <a:ext cx="261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D33E9A9-AA10-4F2A-A93B-56793FAE1734}"/>
                    </a:ext>
                  </a:extLst>
                </p14:cNvPr>
                <p14:cNvContentPartPr/>
                <p14:nvPr/>
              </p14:nvContentPartPr>
              <p14:xfrm>
                <a:off x="6049231" y="1500047"/>
                <a:ext cx="146160" cy="3654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D33E9A9-AA10-4F2A-A93B-56793FAE173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040231" y="1491407"/>
                  <a:ext cx="1638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EB5A42A-15A9-476B-87DA-C0D42AFB3107}"/>
                    </a:ext>
                  </a:extLst>
                </p14:cNvPr>
                <p14:cNvContentPartPr/>
                <p14:nvPr/>
              </p14:nvContentPartPr>
              <p14:xfrm>
                <a:off x="6294751" y="1740887"/>
                <a:ext cx="50760" cy="1638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EB5A42A-15A9-476B-87DA-C0D42AFB310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286111" y="1732247"/>
                  <a:ext cx="68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C9EC286-A94F-4F43-822C-2D8914A104B0}"/>
                    </a:ext>
                  </a:extLst>
                </p14:cNvPr>
                <p14:cNvContentPartPr/>
                <p14:nvPr/>
              </p14:nvContentPartPr>
              <p14:xfrm>
                <a:off x="6405991" y="1562327"/>
                <a:ext cx="123120" cy="752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C9EC286-A94F-4F43-822C-2D8914A104B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396991" y="1553327"/>
                  <a:ext cx="1407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2612F41-F51B-4DD2-8037-2E850A91F140}"/>
                    </a:ext>
                  </a:extLst>
                </p14:cNvPr>
                <p14:cNvContentPartPr/>
                <p14:nvPr/>
              </p14:nvContentPartPr>
              <p14:xfrm>
                <a:off x="6476911" y="1511927"/>
                <a:ext cx="54720" cy="2444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2612F41-F51B-4DD2-8037-2E850A91F14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468271" y="1503287"/>
                  <a:ext cx="723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807A2FB-4DEE-40FB-9657-ABE3A8A3BDA3}"/>
                    </a:ext>
                  </a:extLst>
                </p14:cNvPr>
                <p14:cNvContentPartPr/>
                <p14:nvPr/>
              </p14:nvContentPartPr>
              <p14:xfrm>
                <a:off x="6502831" y="1308527"/>
                <a:ext cx="210960" cy="7239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807A2FB-4DEE-40FB-9657-ABE3A8A3BDA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494191" y="1299527"/>
                  <a:ext cx="228600" cy="74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185E73D-96D9-43BB-B522-F64D4349F4DC}"/>
                    </a:ext>
                  </a:extLst>
                </p14:cNvPr>
                <p14:cNvContentPartPr/>
                <p14:nvPr/>
              </p14:nvContentPartPr>
              <p14:xfrm>
                <a:off x="5964631" y="2207807"/>
                <a:ext cx="25560" cy="3438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185E73D-96D9-43BB-B522-F64D4349F4D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955991" y="2198807"/>
                  <a:ext cx="432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9B6859D-5B61-484E-AA7F-A94DFF767F00}"/>
                    </a:ext>
                  </a:extLst>
                </p14:cNvPr>
                <p14:cNvContentPartPr/>
                <p14:nvPr/>
              </p14:nvContentPartPr>
              <p14:xfrm>
                <a:off x="5993431" y="2250287"/>
                <a:ext cx="195840" cy="3200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9B6859D-5B61-484E-AA7F-A94DFF767F0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984431" y="2241647"/>
                  <a:ext cx="2134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0B3E7A3-0B9A-4C82-97F8-07265EC5557B}"/>
                    </a:ext>
                  </a:extLst>
                </p14:cNvPr>
                <p14:cNvContentPartPr/>
                <p14:nvPr/>
              </p14:nvContentPartPr>
              <p14:xfrm>
                <a:off x="5918191" y="2882087"/>
                <a:ext cx="314280" cy="658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0B3E7A3-0B9A-4C82-97F8-07265EC5557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909191" y="2873087"/>
                  <a:ext cx="3319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6D49857-C52E-40D3-B014-58D2430F4736}"/>
                    </a:ext>
                  </a:extLst>
                </p14:cNvPr>
                <p14:cNvContentPartPr/>
                <p14:nvPr/>
              </p14:nvContentPartPr>
              <p14:xfrm>
                <a:off x="6131311" y="2926007"/>
                <a:ext cx="18360" cy="3884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6D49857-C52E-40D3-B014-58D2430F473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122311" y="2917007"/>
                  <a:ext cx="3600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C91E78D-1AFB-45E5-BE33-73551910B565}"/>
                    </a:ext>
                  </a:extLst>
                </p14:cNvPr>
                <p14:cNvContentPartPr/>
                <p14:nvPr/>
              </p14:nvContentPartPr>
              <p14:xfrm>
                <a:off x="7271791" y="1353527"/>
                <a:ext cx="305280" cy="1504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C91E78D-1AFB-45E5-BE33-73551910B56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263151" y="1344887"/>
                  <a:ext cx="3229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8CCA01F-E1DB-47E4-959B-621B6046D3DE}"/>
                    </a:ext>
                  </a:extLst>
                </p14:cNvPr>
                <p14:cNvContentPartPr/>
                <p14:nvPr/>
              </p14:nvContentPartPr>
              <p14:xfrm>
                <a:off x="7467991" y="1348127"/>
                <a:ext cx="125280" cy="3387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8CCA01F-E1DB-47E4-959B-621B6046D3D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458991" y="1339127"/>
                  <a:ext cx="1429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3B79D57-C5A3-4BE5-B596-C95BB623E2EB}"/>
                    </a:ext>
                  </a:extLst>
                </p14:cNvPr>
                <p14:cNvContentPartPr/>
                <p14:nvPr/>
              </p14:nvContentPartPr>
              <p14:xfrm>
                <a:off x="8548711" y="1348487"/>
                <a:ext cx="138240" cy="3708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3B79D57-C5A3-4BE5-B596-C95BB623E2E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539711" y="1339487"/>
                  <a:ext cx="1558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47FF096-DBA0-4D28-A55F-DCC38FEB8579}"/>
                    </a:ext>
                  </a:extLst>
                </p14:cNvPr>
                <p14:cNvContentPartPr/>
                <p14:nvPr/>
              </p14:nvContentPartPr>
              <p14:xfrm>
                <a:off x="8541871" y="1299527"/>
                <a:ext cx="447840" cy="4312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47FF096-DBA0-4D28-A55F-DCC38FEB857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533231" y="1290527"/>
                  <a:ext cx="4654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164F279-3CD6-4BC2-A217-27156F2A0D5C}"/>
                    </a:ext>
                  </a:extLst>
                </p14:cNvPr>
                <p14:cNvContentPartPr/>
                <p14:nvPr/>
              </p14:nvContentPartPr>
              <p14:xfrm>
                <a:off x="7672471" y="1122767"/>
                <a:ext cx="320040" cy="24894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164F279-3CD6-4BC2-A217-27156F2A0D5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663471" y="1113767"/>
                  <a:ext cx="337680" cy="25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64181C8-668B-4F2C-8EB7-8CCF81D5ED89}"/>
                    </a:ext>
                  </a:extLst>
                </p14:cNvPr>
                <p14:cNvContentPartPr/>
                <p14:nvPr/>
              </p14:nvContentPartPr>
              <p14:xfrm>
                <a:off x="5558551" y="2512727"/>
                <a:ext cx="4607640" cy="2588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64181C8-668B-4F2C-8EB7-8CCF81D5ED8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549911" y="2503727"/>
                  <a:ext cx="46252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50955B7-991D-40A4-A9B8-7B5DC795E009}"/>
                    </a:ext>
                  </a:extLst>
                </p14:cNvPr>
                <p14:cNvContentPartPr/>
                <p14:nvPr/>
              </p14:nvContentPartPr>
              <p14:xfrm>
                <a:off x="6563671" y="3283847"/>
                <a:ext cx="140760" cy="5850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50955B7-991D-40A4-A9B8-7B5DC795E00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554671" y="3275207"/>
                  <a:ext cx="15840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01D366D-C68D-43E3-9FAC-ABF79B41FE4B}"/>
                    </a:ext>
                  </a:extLst>
                </p14:cNvPr>
                <p14:cNvContentPartPr/>
                <p14:nvPr/>
              </p14:nvContentPartPr>
              <p14:xfrm>
                <a:off x="5820271" y="3344687"/>
                <a:ext cx="4354920" cy="2728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01D366D-C68D-43E3-9FAC-ABF79B41FE4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811631" y="3335687"/>
                  <a:ext cx="43725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C083F05-0D97-4E35-A047-AEC88F2A79CC}"/>
                    </a:ext>
                  </a:extLst>
                </p14:cNvPr>
                <p14:cNvContentPartPr/>
                <p14:nvPr/>
              </p14:nvContentPartPr>
              <p14:xfrm>
                <a:off x="8942911" y="870047"/>
                <a:ext cx="591120" cy="34380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C083F05-0D97-4E35-A047-AEC88F2A79C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933911" y="861047"/>
                  <a:ext cx="608760" cy="345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27D6EB5-9938-466E-AC1A-CF71A87E3194}"/>
                    </a:ext>
                  </a:extLst>
                </p14:cNvPr>
                <p14:cNvContentPartPr/>
                <p14:nvPr/>
              </p14:nvContentPartPr>
              <p14:xfrm>
                <a:off x="7055431" y="2146967"/>
                <a:ext cx="176400" cy="1335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27D6EB5-9938-466E-AC1A-CF71A87E319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046791" y="2138327"/>
                  <a:ext cx="1940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4B2F3E7-0F71-4295-9D26-C8ECF6AC696C}"/>
                    </a:ext>
                  </a:extLst>
                </p14:cNvPr>
                <p14:cNvContentPartPr/>
                <p14:nvPr/>
              </p14:nvContentPartPr>
              <p14:xfrm>
                <a:off x="7269631" y="2149847"/>
                <a:ext cx="38880" cy="2869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4B2F3E7-0F71-4295-9D26-C8ECF6AC696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260991" y="2141207"/>
                  <a:ext cx="565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8CA85D9-CBB9-4C92-9C95-4EFDAC75EB81}"/>
                    </a:ext>
                  </a:extLst>
                </p14:cNvPr>
                <p14:cNvContentPartPr/>
                <p14:nvPr/>
              </p14:nvContentPartPr>
              <p14:xfrm>
                <a:off x="7386631" y="2225807"/>
                <a:ext cx="238320" cy="2840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8CA85D9-CBB9-4C92-9C95-4EFDAC75EB8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377631" y="2216807"/>
                  <a:ext cx="2559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E62CDC4-9DB9-4BF0-993F-E59351B421D7}"/>
                    </a:ext>
                  </a:extLst>
                </p14:cNvPr>
                <p14:cNvContentPartPr/>
                <p14:nvPr/>
              </p14:nvContentPartPr>
              <p14:xfrm>
                <a:off x="8179351" y="2006927"/>
                <a:ext cx="243360" cy="3801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E62CDC4-9DB9-4BF0-993F-E59351B421D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170711" y="1998287"/>
                  <a:ext cx="2610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320B48A-C266-47D3-9BEF-B1D72D7BE51C}"/>
                    </a:ext>
                  </a:extLst>
                </p14:cNvPr>
                <p14:cNvContentPartPr/>
                <p14:nvPr/>
              </p14:nvContentPartPr>
              <p14:xfrm>
                <a:off x="8530711" y="2052287"/>
                <a:ext cx="81720" cy="3070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320B48A-C266-47D3-9BEF-B1D72D7BE51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522071" y="2043647"/>
                  <a:ext cx="993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9F7082D-448F-443E-9989-2945C83AC223}"/>
                    </a:ext>
                  </a:extLst>
                </p14:cNvPr>
                <p14:cNvContentPartPr/>
                <p14:nvPr/>
              </p14:nvContentPartPr>
              <p14:xfrm>
                <a:off x="8602711" y="2170367"/>
                <a:ext cx="204120" cy="3103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9F7082D-448F-443E-9989-2945C83AC22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593711" y="2161727"/>
                  <a:ext cx="2217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7E79B5C-95BD-4ABA-A83B-114AAA9CA407}"/>
                    </a:ext>
                  </a:extLst>
                </p14:cNvPr>
                <p14:cNvContentPartPr/>
                <p14:nvPr/>
              </p14:nvContentPartPr>
              <p14:xfrm>
                <a:off x="6897031" y="2850407"/>
                <a:ext cx="220320" cy="2278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7E79B5C-95BD-4ABA-A83B-114AAA9CA40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888391" y="2841767"/>
                  <a:ext cx="2379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470B136-EA58-4AC9-A112-5EBDFF4B6BA3}"/>
                    </a:ext>
                  </a:extLst>
                </p14:cNvPr>
                <p14:cNvContentPartPr/>
                <p14:nvPr/>
              </p14:nvContentPartPr>
              <p14:xfrm>
                <a:off x="7183951" y="2827367"/>
                <a:ext cx="106560" cy="3373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470B136-EA58-4AC9-A112-5EBDFF4B6BA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175311" y="2818727"/>
                  <a:ext cx="1242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7D167B8-653C-409A-823C-9DDE2999552F}"/>
                    </a:ext>
                  </a:extLst>
                </p14:cNvPr>
                <p14:cNvContentPartPr/>
                <p14:nvPr/>
              </p14:nvContentPartPr>
              <p14:xfrm>
                <a:off x="7264951" y="2896847"/>
                <a:ext cx="284760" cy="3801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7D167B8-653C-409A-823C-9DDE2999552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256311" y="2888207"/>
                  <a:ext cx="3024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ECFE8B4-7AD7-4D16-8642-F4E7C80FBF2F}"/>
                    </a:ext>
                  </a:extLst>
                </p14:cNvPr>
                <p14:cNvContentPartPr/>
                <p14:nvPr/>
              </p14:nvContentPartPr>
              <p14:xfrm>
                <a:off x="8132911" y="2802527"/>
                <a:ext cx="225360" cy="3128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ECFE8B4-7AD7-4D16-8642-F4E7C80FBF2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124271" y="2793527"/>
                  <a:ext cx="2430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81EB768-A557-4F18-BCE3-7FE00CEA3F99}"/>
                    </a:ext>
                  </a:extLst>
                </p14:cNvPr>
                <p14:cNvContentPartPr/>
                <p14:nvPr/>
              </p14:nvContentPartPr>
              <p14:xfrm>
                <a:off x="8449711" y="2842847"/>
                <a:ext cx="74160" cy="2836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81EB768-A557-4F18-BCE3-7FE00CEA3F9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441071" y="2833847"/>
                  <a:ext cx="918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C034C61-1871-4809-B287-6D23567D00A1}"/>
                    </a:ext>
                  </a:extLst>
                </p14:cNvPr>
                <p14:cNvContentPartPr/>
                <p14:nvPr/>
              </p14:nvContentPartPr>
              <p14:xfrm>
                <a:off x="8547271" y="2940047"/>
                <a:ext cx="200880" cy="2880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C034C61-1871-4809-B287-6D23567D00A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538631" y="2931047"/>
                  <a:ext cx="2185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065FC12-EB42-46BC-B96A-4BC6350AFFC1}"/>
                    </a:ext>
                  </a:extLst>
                </p14:cNvPr>
                <p14:cNvContentPartPr/>
                <p14:nvPr/>
              </p14:nvContentPartPr>
              <p14:xfrm>
                <a:off x="9705391" y="2026007"/>
                <a:ext cx="881640" cy="2336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065FC12-EB42-46BC-B96A-4BC6350AFFC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696751" y="2017007"/>
                  <a:ext cx="8992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61992C6-6C6A-4ECC-99C8-8CF7D6269A61}"/>
                    </a:ext>
                  </a:extLst>
                </p14:cNvPr>
                <p14:cNvContentPartPr/>
                <p14:nvPr/>
              </p14:nvContentPartPr>
              <p14:xfrm>
                <a:off x="10644631" y="1912607"/>
                <a:ext cx="145440" cy="3409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61992C6-6C6A-4ECC-99C8-8CF7D6269A6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635631" y="1903607"/>
                  <a:ext cx="1630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BDF4C18-5E13-467C-AFE4-7D0870F9C680}"/>
                    </a:ext>
                  </a:extLst>
                </p14:cNvPr>
                <p14:cNvContentPartPr/>
                <p14:nvPr/>
              </p14:nvContentPartPr>
              <p14:xfrm>
                <a:off x="10859551" y="1813607"/>
                <a:ext cx="148680" cy="4118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BDF4C18-5E13-467C-AFE4-7D0870F9C68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850551" y="1804967"/>
                  <a:ext cx="16632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E7E661F-1891-48B4-A64D-7E6E14046FA4}"/>
                    </a:ext>
                  </a:extLst>
                </p14:cNvPr>
                <p14:cNvContentPartPr/>
                <p14:nvPr/>
              </p14:nvContentPartPr>
              <p14:xfrm>
                <a:off x="11047831" y="2009447"/>
                <a:ext cx="122760" cy="2221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E7E661F-1891-48B4-A64D-7E6E14046FA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1039191" y="2000807"/>
                  <a:ext cx="1404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FB2D536-F324-481B-B7F9-86F2842EEE53}"/>
                    </a:ext>
                  </a:extLst>
                </p14:cNvPr>
                <p14:cNvContentPartPr/>
                <p14:nvPr/>
              </p14:nvContentPartPr>
              <p14:xfrm>
                <a:off x="11206951" y="1878047"/>
                <a:ext cx="166320" cy="3697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FB2D536-F324-481B-B7F9-86F2842EEE5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1198311" y="1869407"/>
                  <a:ext cx="18396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8D892B0-76E8-4CFC-AEA3-AA30591636E8}"/>
                    </a:ext>
                  </a:extLst>
                </p14:cNvPr>
                <p14:cNvContentPartPr/>
                <p14:nvPr/>
              </p14:nvContentPartPr>
              <p14:xfrm>
                <a:off x="11463991" y="2015207"/>
                <a:ext cx="181080" cy="1731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8D892B0-76E8-4CFC-AEA3-AA30591636E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1454991" y="2006207"/>
                  <a:ext cx="198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E51D68F2-912A-4769-A7AE-9E97A9E2DA27}"/>
                    </a:ext>
                  </a:extLst>
                </p14:cNvPr>
                <p14:cNvContentPartPr/>
                <p14:nvPr/>
              </p14:nvContentPartPr>
              <p14:xfrm>
                <a:off x="11697631" y="1686527"/>
                <a:ext cx="245880" cy="28296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E51D68F2-912A-4769-A7AE-9E97A9E2DA2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688631" y="1677527"/>
                  <a:ext cx="2635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5A8C2F48-5FE1-409E-9E0A-5FFEC7EA56A5}"/>
                    </a:ext>
                  </a:extLst>
                </p14:cNvPr>
                <p14:cNvContentPartPr/>
                <p14:nvPr/>
              </p14:nvContentPartPr>
              <p14:xfrm>
                <a:off x="11841991" y="2242367"/>
                <a:ext cx="34560" cy="1728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5A8C2F48-5FE1-409E-9E0A-5FFEC7EA56A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833351" y="2233727"/>
                  <a:ext cx="522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514BB29B-DF2A-443C-8AFF-74811FCD9E91}"/>
                    </a:ext>
                  </a:extLst>
                </p14:cNvPr>
                <p14:cNvContentPartPr/>
                <p14:nvPr/>
              </p14:nvContentPartPr>
              <p14:xfrm>
                <a:off x="9933991" y="2849687"/>
                <a:ext cx="718560" cy="34452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514BB29B-DF2A-443C-8AFF-74811FCD9E9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925351" y="2841047"/>
                  <a:ext cx="7362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B87FCBF9-1A14-40FD-9438-6F4A9B5B523A}"/>
                    </a:ext>
                  </a:extLst>
                </p14:cNvPr>
                <p14:cNvContentPartPr/>
                <p14:nvPr/>
              </p14:nvContentPartPr>
              <p14:xfrm>
                <a:off x="10652911" y="2732327"/>
                <a:ext cx="140760" cy="44568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B87FCBF9-1A14-40FD-9438-6F4A9B5B523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644271" y="2723327"/>
                  <a:ext cx="15840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C2CB62F7-02B7-44A8-9820-1C9E4DB94EA2}"/>
                    </a:ext>
                  </a:extLst>
                </p14:cNvPr>
                <p14:cNvContentPartPr/>
                <p14:nvPr/>
              </p14:nvContentPartPr>
              <p14:xfrm>
                <a:off x="10880071" y="2735207"/>
                <a:ext cx="153000" cy="43020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C2CB62F7-02B7-44A8-9820-1C9E4DB94EA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871071" y="2726207"/>
                  <a:ext cx="17064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B7A09DF3-A9ED-4A87-BC3F-3403970879C5}"/>
                    </a:ext>
                  </a:extLst>
                </p14:cNvPr>
                <p14:cNvContentPartPr/>
                <p14:nvPr/>
              </p14:nvContentPartPr>
              <p14:xfrm>
                <a:off x="11115151" y="2865167"/>
                <a:ext cx="212400" cy="26568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B7A09DF3-A9ED-4A87-BC3F-3403970879C5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106151" y="2856167"/>
                  <a:ext cx="2300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C9149406-AF5B-4D18-9B73-042F9D3C3E9A}"/>
                    </a:ext>
                  </a:extLst>
                </p14:cNvPr>
                <p14:cNvContentPartPr/>
                <p14:nvPr/>
              </p14:nvContentPartPr>
              <p14:xfrm>
                <a:off x="11380831" y="2695967"/>
                <a:ext cx="110880" cy="42156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C9149406-AF5B-4D18-9B73-042F9D3C3E9A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372191" y="2686967"/>
                  <a:ext cx="12852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EBE6CA79-95D0-492A-B217-B40DF7371F0A}"/>
                    </a:ext>
                  </a:extLst>
                </p14:cNvPr>
                <p14:cNvContentPartPr/>
                <p14:nvPr/>
              </p14:nvContentPartPr>
              <p14:xfrm>
                <a:off x="11595031" y="2847167"/>
                <a:ext cx="119520" cy="16056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EBE6CA79-95D0-492A-B217-B40DF7371F0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586391" y="2838527"/>
                  <a:ext cx="1371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7A3522C1-1FDE-4711-AE81-D3BC9818AB8C}"/>
                    </a:ext>
                  </a:extLst>
                </p14:cNvPr>
                <p14:cNvContentPartPr/>
                <p14:nvPr/>
              </p14:nvContentPartPr>
              <p14:xfrm>
                <a:off x="11890591" y="2620727"/>
                <a:ext cx="110160" cy="35424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7A3522C1-1FDE-4711-AE81-D3BC9818AB8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881591" y="2612087"/>
                  <a:ext cx="1278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C7310A4E-8E00-4AFF-BAE0-FD8E806BA684}"/>
                    </a:ext>
                  </a:extLst>
                </p14:cNvPr>
                <p14:cNvContentPartPr/>
                <p14:nvPr/>
              </p14:nvContentPartPr>
              <p14:xfrm>
                <a:off x="11916151" y="3102767"/>
                <a:ext cx="45000" cy="3564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C7310A4E-8E00-4AFF-BAE0-FD8E806BA68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907151" y="3094127"/>
                  <a:ext cx="62640" cy="5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524E562C-86A2-4C82-8CB0-776D2D1F8B91}"/>
                  </a:ext>
                </a:extLst>
              </p14:cNvPr>
              <p14:cNvContentPartPr/>
              <p14:nvPr/>
            </p14:nvContentPartPr>
            <p14:xfrm>
              <a:off x="10743991" y="6143666"/>
              <a:ext cx="258480" cy="344160"/>
            </p14:xfrm>
          </p:contentPart>
        </mc:Choice>
        <mc:Fallback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524E562C-86A2-4C82-8CB0-776D2D1F8B91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10734991" y="6135026"/>
                <a:ext cx="27612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6DCB460F-6E06-4A18-B1CD-4BBE716B8F36}"/>
                  </a:ext>
                </a:extLst>
              </p14:cNvPr>
              <p14:cNvContentPartPr/>
              <p14:nvPr/>
            </p14:nvContentPartPr>
            <p14:xfrm>
              <a:off x="10993471" y="5507186"/>
              <a:ext cx="572400" cy="651600"/>
            </p14:xfrm>
          </p:contentPart>
        </mc:Choice>
        <mc:Fallback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6DCB460F-6E06-4A18-B1CD-4BBE716B8F36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10984831" y="5498186"/>
                <a:ext cx="59004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CE06D829-84A5-4103-853F-B927FB942971}"/>
                  </a:ext>
                </a:extLst>
              </p14:cNvPr>
              <p14:cNvContentPartPr/>
              <p14:nvPr/>
            </p14:nvContentPartPr>
            <p14:xfrm>
              <a:off x="11233591" y="5345906"/>
              <a:ext cx="32400" cy="12960"/>
            </p14:xfrm>
          </p:contentPart>
        </mc:Choice>
        <mc:Fallback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CE06D829-84A5-4103-853F-B927FB942971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11224951" y="5337266"/>
                <a:ext cx="5004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454" name="Ink 453">
                <a:extLst>
                  <a:ext uri="{FF2B5EF4-FFF2-40B4-BE49-F238E27FC236}">
                    <a16:creationId xmlns:a16="http://schemas.microsoft.com/office/drawing/2014/main" id="{2B159DBD-6313-4AEE-B290-EEC3F966BC72}"/>
                  </a:ext>
                </a:extLst>
              </p14:cNvPr>
              <p14:cNvContentPartPr/>
              <p14:nvPr/>
            </p14:nvContentPartPr>
            <p14:xfrm>
              <a:off x="11393431" y="4812746"/>
              <a:ext cx="450720" cy="632160"/>
            </p14:xfrm>
          </p:contentPart>
        </mc:Choice>
        <mc:Fallback>
          <p:pic>
            <p:nvPicPr>
              <p:cNvPr id="454" name="Ink 453">
                <a:extLst>
                  <a:ext uri="{FF2B5EF4-FFF2-40B4-BE49-F238E27FC236}">
                    <a16:creationId xmlns:a16="http://schemas.microsoft.com/office/drawing/2014/main" id="{2B159DBD-6313-4AEE-B290-EEC3F966BC72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11384791" y="4804106"/>
                <a:ext cx="46836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5930589A-E0FF-4A39-AC8A-736376A1DB5B}"/>
                  </a:ext>
                </a:extLst>
              </p14:cNvPr>
              <p14:cNvContentPartPr/>
              <p14:nvPr/>
            </p14:nvContentPartPr>
            <p14:xfrm>
              <a:off x="10614391" y="3370226"/>
              <a:ext cx="373680" cy="2413800"/>
            </p14:xfrm>
          </p:contentPart>
        </mc:Choice>
        <mc:Fallback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5930589A-E0FF-4A39-AC8A-736376A1DB5B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10605751" y="3361226"/>
                <a:ext cx="391320" cy="243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9" name="Group 458">
            <a:extLst>
              <a:ext uri="{FF2B5EF4-FFF2-40B4-BE49-F238E27FC236}">
                <a16:creationId xmlns:a16="http://schemas.microsoft.com/office/drawing/2014/main" id="{41DD7A04-742A-4379-A658-9889F9B607AF}"/>
              </a:ext>
            </a:extLst>
          </p:cNvPr>
          <p:cNvGrpSpPr/>
          <p:nvPr/>
        </p:nvGrpSpPr>
        <p:grpSpPr>
          <a:xfrm>
            <a:off x="9790351" y="2455466"/>
            <a:ext cx="950040" cy="3882600"/>
            <a:chOff x="9790351" y="2455466"/>
            <a:chExt cx="950040" cy="388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32B12698-5BA8-4BD1-84F9-50BF19C81A2E}"/>
                    </a:ext>
                  </a:extLst>
                </p14:cNvPr>
                <p14:cNvContentPartPr/>
                <p14:nvPr/>
              </p14:nvContentPartPr>
              <p14:xfrm>
                <a:off x="9790351" y="5857826"/>
                <a:ext cx="950040" cy="48024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32B12698-5BA8-4BD1-84F9-50BF19C81A2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781351" y="5848826"/>
                  <a:ext cx="96768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80C91E08-B560-4BF0-9AA0-B8B2C6EE3094}"/>
                    </a:ext>
                  </a:extLst>
                </p14:cNvPr>
                <p14:cNvContentPartPr/>
                <p14:nvPr/>
              </p14:nvContentPartPr>
              <p14:xfrm>
                <a:off x="10157551" y="5466866"/>
                <a:ext cx="546120" cy="30456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80C91E08-B560-4BF0-9AA0-B8B2C6EE309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148911" y="5458226"/>
                  <a:ext cx="5637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2CAE9CDA-237C-4F4F-A7ED-2A78400265D3}"/>
                    </a:ext>
                  </a:extLst>
                </p14:cNvPr>
                <p14:cNvContentPartPr/>
                <p14:nvPr/>
              </p14:nvContentPartPr>
              <p14:xfrm>
                <a:off x="10264471" y="2455466"/>
                <a:ext cx="416160" cy="324036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2CAE9CDA-237C-4F4F-A7ED-2A78400265D3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255831" y="2446466"/>
                  <a:ext cx="433800" cy="325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8160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9CBD-CA34-4501-96B7-54071B67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61B6999-2395-435D-B6D5-F99132522FE7}"/>
              </a:ext>
            </a:extLst>
          </p:cNvPr>
          <p:cNvGrpSpPr/>
          <p:nvPr/>
        </p:nvGrpSpPr>
        <p:grpSpPr>
          <a:xfrm>
            <a:off x="2202929" y="1709303"/>
            <a:ext cx="2862000" cy="1245960"/>
            <a:chOff x="2202929" y="1709303"/>
            <a:chExt cx="2862000" cy="124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9835146-D23E-428B-A993-A5DFD25E917C}"/>
                    </a:ext>
                  </a:extLst>
                </p14:cNvPr>
                <p14:cNvContentPartPr/>
                <p14:nvPr/>
              </p14:nvContentPartPr>
              <p14:xfrm>
                <a:off x="2243609" y="1960583"/>
                <a:ext cx="53280" cy="956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9835146-D23E-428B-A993-A5DFD25E917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34609" y="1951583"/>
                  <a:ext cx="70920" cy="9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B141C98-F81D-42B4-B3E6-B012E71C2EA1}"/>
                    </a:ext>
                  </a:extLst>
                </p14:cNvPr>
                <p14:cNvContentPartPr/>
                <p14:nvPr/>
              </p14:nvContentPartPr>
              <p14:xfrm>
                <a:off x="2202929" y="1724063"/>
                <a:ext cx="2725920" cy="225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B141C98-F81D-42B4-B3E6-B012E71C2EA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93929" y="1715063"/>
                  <a:ext cx="27435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52F905F-39DD-486D-971B-16A011534494}"/>
                    </a:ext>
                  </a:extLst>
                </p14:cNvPr>
                <p14:cNvContentPartPr/>
                <p14:nvPr/>
              </p14:nvContentPartPr>
              <p14:xfrm>
                <a:off x="4976369" y="1709303"/>
                <a:ext cx="55800" cy="933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52F905F-39DD-486D-971B-16A0115344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67369" y="1700303"/>
                  <a:ext cx="73440" cy="9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75ADAA8-3B1C-4569-914B-8EFAFF106CA6}"/>
                    </a:ext>
                  </a:extLst>
                </p14:cNvPr>
                <p14:cNvContentPartPr/>
                <p14:nvPr/>
              </p14:nvContentPartPr>
              <p14:xfrm>
                <a:off x="2312009" y="2626223"/>
                <a:ext cx="2752920" cy="329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75ADAA8-3B1C-4569-914B-8EFAFF106C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03009" y="2617223"/>
                  <a:ext cx="27705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FC1915-BFE8-401A-A39C-35606F1C1650}"/>
                    </a:ext>
                  </a:extLst>
                </p14:cNvPr>
                <p14:cNvContentPartPr/>
                <p14:nvPr/>
              </p14:nvContentPartPr>
              <p14:xfrm>
                <a:off x="2962169" y="1909463"/>
                <a:ext cx="115200" cy="963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FC1915-BFE8-401A-A39C-35606F1C165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53141" y="1900463"/>
                  <a:ext cx="132895" cy="9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BA27A7-DC4D-4B4A-B1D5-0DF750D62D37}"/>
                    </a:ext>
                  </a:extLst>
                </p14:cNvPr>
                <p14:cNvContentPartPr/>
                <p14:nvPr/>
              </p14:nvContentPartPr>
              <p14:xfrm>
                <a:off x="3660929" y="1873103"/>
                <a:ext cx="128520" cy="956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BA27A7-DC4D-4B4A-B1D5-0DF750D62D3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51929" y="1864103"/>
                  <a:ext cx="146160" cy="9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33C9239-80ED-4446-ABBF-050009A19F96}"/>
                    </a:ext>
                  </a:extLst>
                </p14:cNvPr>
                <p14:cNvContentPartPr/>
                <p14:nvPr/>
              </p14:nvContentPartPr>
              <p14:xfrm>
                <a:off x="4291649" y="1816223"/>
                <a:ext cx="83520" cy="1038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33C9239-80ED-4446-ABBF-050009A19F9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82649" y="1807223"/>
                  <a:ext cx="101160" cy="105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4307A87-D658-41EC-B2D9-407AD9F4FEE6}"/>
                  </a:ext>
                </a:extLst>
              </p14:cNvPr>
              <p14:cNvContentPartPr/>
              <p14:nvPr/>
            </p14:nvContentPartPr>
            <p14:xfrm>
              <a:off x="2254769" y="1928183"/>
              <a:ext cx="243000" cy="130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4307A87-D658-41EC-B2D9-407AD9F4FE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00689" y="1820183"/>
                <a:ext cx="35080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E99CC5B-4B6B-4394-B174-46907495243F}"/>
                  </a:ext>
                </a:extLst>
              </p14:cNvPr>
              <p14:cNvContentPartPr/>
              <p14:nvPr/>
            </p14:nvContentPartPr>
            <p14:xfrm>
              <a:off x="2297609" y="1911983"/>
              <a:ext cx="1377360" cy="975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E99CC5B-4B6B-4394-B174-4690749524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43623" y="1803983"/>
                <a:ext cx="1484972" cy="119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0D553FDA-862D-41AA-A28D-5C0ADC2EB9C4}"/>
              </a:ext>
            </a:extLst>
          </p:cNvPr>
          <p:cNvGrpSpPr/>
          <p:nvPr/>
        </p:nvGrpSpPr>
        <p:grpSpPr>
          <a:xfrm>
            <a:off x="3086369" y="1883903"/>
            <a:ext cx="1733400" cy="957240"/>
            <a:chOff x="3086369" y="1883903"/>
            <a:chExt cx="1733400" cy="95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A2A06D8-1F32-4DA8-8FF6-5FADAC3772EB}"/>
                    </a:ext>
                  </a:extLst>
                </p14:cNvPr>
                <p14:cNvContentPartPr/>
                <p14:nvPr/>
              </p14:nvContentPartPr>
              <p14:xfrm>
                <a:off x="3086369" y="2066783"/>
                <a:ext cx="10440" cy="2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A2A06D8-1F32-4DA8-8FF6-5FADAC3772E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77369" y="2057783"/>
                  <a:ext cx="280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9E86431-DA1E-4598-8D48-05CD21AD7E14}"/>
                    </a:ext>
                  </a:extLst>
                </p14:cNvPr>
                <p14:cNvContentPartPr/>
                <p14:nvPr/>
              </p14:nvContentPartPr>
              <p14:xfrm>
                <a:off x="3222089" y="2053823"/>
                <a:ext cx="7920" cy="8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9E86431-DA1E-4598-8D48-05CD21AD7E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13089" y="2044823"/>
                  <a:ext cx="255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F2835C1-EA72-400F-8511-FFF002CC9B53}"/>
                    </a:ext>
                  </a:extLst>
                </p14:cNvPr>
                <p14:cNvContentPartPr/>
                <p14:nvPr/>
              </p14:nvContentPartPr>
              <p14:xfrm>
                <a:off x="3408209" y="2039423"/>
                <a:ext cx="5760" cy="1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F2835C1-EA72-400F-8511-FFF002CC9B5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99209" y="2030423"/>
                  <a:ext cx="234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6154A9F-7411-421F-9CC3-280EDD08FBC0}"/>
                    </a:ext>
                  </a:extLst>
                </p14:cNvPr>
                <p14:cNvContentPartPr/>
                <p14:nvPr/>
              </p14:nvContentPartPr>
              <p14:xfrm>
                <a:off x="3551849" y="1981463"/>
                <a:ext cx="221040" cy="56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6154A9F-7411-421F-9CC3-280EDD08FBC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42849" y="1972463"/>
                  <a:ext cx="2386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F99D252-5443-4890-BA55-E1672E0407FC}"/>
                    </a:ext>
                  </a:extLst>
                </p14:cNvPr>
                <p14:cNvContentPartPr/>
                <p14:nvPr/>
              </p14:nvContentPartPr>
              <p14:xfrm>
                <a:off x="3922649" y="1954463"/>
                <a:ext cx="184680" cy="24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F99D252-5443-4890-BA55-E1672E0407F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13649" y="1945595"/>
                  <a:ext cx="202320" cy="415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06B352A-A0CE-43D5-8F39-941A14187291}"/>
                    </a:ext>
                  </a:extLst>
                </p14:cNvPr>
                <p14:cNvContentPartPr/>
                <p14:nvPr/>
              </p14:nvContentPartPr>
              <p14:xfrm>
                <a:off x="4218929" y="1947623"/>
                <a:ext cx="10080" cy="3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06B352A-A0CE-43D5-8F39-941A1418729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09929" y="1938623"/>
                  <a:ext cx="27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C4FAE9A-AD9C-44DE-9C4A-6C35CDED44ED}"/>
                    </a:ext>
                  </a:extLst>
                </p14:cNvPr>
                <p14:cNvContentPartPr/>
                <p14:nvPr/>
              </p14:nvContentPartPr>
              <p14:xfrm>
                <a:off x="4419809" y="1908743"/>
                <a:ext cx="135720" cy="21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C4FAE9A-AD9C-44DE-9C4A-6C35CDED44E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10785" y="1899743"/>
                  <a:ext cx="153407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3BC7705-FA2E-452F-A538-D09F013D5523}"/>
                    </a:ext>
                  </a:extLst>
                </p14:cNvPr>
                <p14:cNvContentPartPr/>
                <p14:nvPr/>
              </p14:nvContentPartPr>
              <p14:xfrm>
                <a:off x="4810409" y="1883903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3BC7705-FA2E-452F-A538-D09F013D552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01409" y="18749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C80E8AA-71B7-4850-A0E3-373CE79DDE92}"/>
                    </a:ext>
                  </a:extLst>
                </p14:cNvPr>
                <p14:cNvContentPartPr/>
                <p14:nvPr/>
              </p14:nvContentPartPr>
              <p14:xfrm>
                <a:off x="3144689" y="2240663"/>
                <a:ext cx="5040" cy="1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C80E8AA-71B7-4850-A0E3-373CE79DDE9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35689" y="2231663"/>
                  <a:ext cx="226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AA35879-8486-4B83-83FA-EAA15ED48083}"/>
                    </a:ext>
                  </a:extLst>
                </p14:cNvPr>
                <p14:cNvContentPartPr/>
                <p14:nvPr/>
              </p14:nvContentPartPr>
              <p14:xfrm>
                <a:off x="3332249" y="2230223"/>
                <a:ext cx="10080" cy="1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AA35879-8486-4B83-83FA-EAA15ED4808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22916" y="2221223"/>
                  <a:ext cx="28373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464E981-1870-4908-A271-D88A173EE003}"/>
                    </a:ext>
                  </a:extLst>
                </p14:cNvPr>
                <p14:cNvContentPartPr/>
                <p14:nvPr/>
              </p14:nvContentPartPr>
              <p14:xfrm>
                <a:off x="3492809" y="2201423"/>
                <a:ext cx="198360" cy="13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464E981-1870-4908-A271-D88A173EE00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83809" y="2192423"/>
                  <a:ext cx="216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0507DFF-9619-4A61-871C-E7C82BEE9EEB}"/>
                    </a:ext>
                  </a:extLst>
                </p14:cNvPr>
                <p14:cNvContentPartPr/>
                <p14:nvPr/>
              </p14:nvContentPartPr>
              <p14:xfrm>
                <a:off x="3896369" y="2144543"/>
                <a:ext cx="174600" cy="37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0507DFF-9619-4A61-871C-E7C82BEE9EE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87350" y="2135543"/>
                  <a:ext cx="192276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AB4CC07-4E0D-4933-9F0F-A947DC6809AF}"/>
                    </a:ext>
                  </a:extLst>
                </p14:cNvPr>
                <p14:cNvContentPartPr/>
                <p14:nvPr/>
              </p14:nvContentPartPr>
              <p14:xfrm>
                <a:off x="4248809" y="2094503"/>
                <a:ext cx="190440" cy="20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AB4CC07-4E0D-4933-9F0F-A947DC6809A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39826" y="2085658"/>
                  <a:ext cx="208047" cy="37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8D86C3B-AAFB-45BF-9EEF-B9458CCB977B}"/>
                    </a:ext>
                  </a:extLst>
                </p14:cNvPr>
                <p14:cNvContentPartPr/>
                <p14:nvPr/>
              </p14:nvContentPartPr>
              <p14:xfrm>
                <a:off x="4569209" y="2050583"/>
                <a:ext cx="216720" cy="30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8D86C3B-AAFB-45BF-9EEF-B9458CCB977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60209" y="2041583"/>
                  <a:ext cx="234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BAA86E0-C39E-4729-9B64-423DBA2154E9}"/>
                    </a:ext>
                  </a:extLst>
                </p14:cNvPr>
                <p14:cNvContentPartPr/>
                <p14:nvPr/>
              </p14:nvContentPartPr>
              <p14:xfrm>
                <a:off x="3173129" y="2446583"/>
                <a:ext cx="3960" cy="1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BAA86E0-C39E-4729-9B64-423DBA2154E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64129" y="2433083"/>
                  <a:ext cx="21600" cy="27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434D312-E9BC-4B55-A074-971E958EA721}"/>
                    </a:ext>
                  </a:extLst>
                </p14:cNvPr>
                <p14:cNvContentPartPr/>
                <p14:nvPr/>
              </p14:nvContentPartPr>
              <p14:xfrm>
                <a:off x="3297689" y="2430383"/>
                <a:ext cx="21960" cy="10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434D312-E9BC-4B55-A074-971E958EA72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88689" y="2421050"/>
                  <a:ext cx="39600" cy="283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5D364C8-53BA-4E00-8554-1B6848EB25B8}"/>
                    </a:ext>
                  </a:extLst>
                </p14:cNvPr>
                <p14:cNvContentPartPr/>
                <p14:nvPr/>
              </p14:nvContentPartPr>
              <p14:xfrm>
                <a:off x="3545369" y="2400143"/>
                <a:ext cx="232920" cy="12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5D364C8-53BA-4E00-8554-1B6848EB25B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36383" y="2391143"/>
                  <a:ext cx="250533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DCBF849-6C36-4D87-BF91-DD2D2B44B42B}"/>
                    </a:ext>
                  </a:extLst>
                </p14:cNvPr>
                <p14:cNvContentPartPr/>
                <p14:nvPr/>
              </p14:nvContentPartPr>
              <p14:xfrm>
                <a:off x="3944249" y="2360543"/>
                <a:ext cx="155880" cy="17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DCBF849-6C36-4D87-BF91-DD2D2B44B42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35249" y="2351723"/>
                  <a:ext cx="173520" cy="349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4909914-4242-40B4-A471-A9EB9CCF30F3}"/>
                    </a:ext>
                  </a:extLst>
                </p14:cNvPr>
                <p14:cNvContentPartPr/>
                <p14:nvPr/>
              </p14:nvContentPartPr>
              <p14:xfrm>
                <a:off x="4248089" y="2320583"/>
                <a:ext cx="224640" cy="33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4909914-4242-40B4-A471-A9EB9CCF30F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39089" y="2311583"/>
                  <a:ext cx="2422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71B3EF5-AF68-4CFF-9A6D-DD182652C6F2}"/>
                    </a:ext>
                  </a:extLst>
                </p14:cNvPr>
                <p14:cNvContentPartPr/>
                <p14:nvPr/>
              </p14:nvContentPartPr>
              <p14:xfrm>
                <a:off x="4659569" y="2300783"/>
                <a:ext cx="23040" cy="4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71B3EF5-AF68-4CFF-9A6D-DD182652C6F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50569" y="2291783"/>
                  <a:ext cx="406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5B2F279-247D-4C08-BD05-96277EE1CA04}"/>
                    </a:ext>
                  </a:extLst>
                </p14:cNvPr>
                <p14:cNvContentPartPr/>
                <p14:nvPr/>
              </p14:nvContentPartPr>
              <p14:xfrm>
                <a:off x="4798889" y="2286383"/>
                <a:ext cx="15840" cy="2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5B2F279-247D-4C08-BD05-96277EE1CA0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89889" y="2277383"/>
                  <a:ext cx="334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E608229-58E3-4FC9-9DE3-FCFD86991822}"/>
                    </a:ext>
                  </a:extLst>
                </p14:cNvPr>
                <p14:cNvContentPartPr/>
                <p14:nvPr/>
              </p14:nvContentPartPr>
              <p14:xfrm>
                <a:off x="3188969" y="2689583"/>
                <a:ext cx="864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E608229-58E3-4FC9-9DE3-FCFD8699182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79969" y="2680583"/>
                  <a:ext cx="26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46454D9-B194-4881-B245-85D7AD80B466}"/>
                    </a:ext>
                  </a:extLst>
                </p14:cNvPr>
                <p14:cNvContentPartPr/>
                <p14:nvPr/>
              </p14:nvContentPartPr>
              <p14:xfrm>
                <a:off x="3367529" y="2634503"/>
                <a:ext cx="317880" cy="49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46454D9-B194-4881-B245-85D7AD80B46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58529" y="2625568"/>
                  <a:ext cx="335520" cy="66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A27AED-3755-4420-AF1E-14A9BF260A17}"/>
                    </a:ext>
                  </a:extLst>
                </p14:cNvPr>
                <p14:cNvContentPartPr/>
                <p14:nvPr/>
              </p14:nvContentPartPr>
              <p14:xfrm>
                <a:off x="3804929" y="2581943"/>
                <a:ext cx="229320" cy="43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A27AED-3755-4420-AF1E-14A9BF260A1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95943" y="2572943"/>
                  <a:ext cx="246932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212742D-7779-47D6-B470-9DCCC9219647}"/>
                    </a:ext>
                  </a:extLst>
                </p14:cNvPr>
                <p14:cNvContentPartPr/>
                <p14:nvPr/>
              </p14:nvContentPartPr>
              <p14:xfrm>
                <a:off x="4194809" y="2549543"/>
                <a:ext cx="237240" cy="30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212742D-7779-47D6-B470-9DCCC921964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85809" y="2540543"/>
                  <a:ext cx="2548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D56A233-EAFD-4112-96B4-C02360C8B23A}"/>
                    </a:ext>
                  </a:extLst>
                </p14:cNvPr>
                <p14:cNvContentPartPr/>
                <p14:nvPr/>
              </p14:nvContentPartPr>
              <p14:xfrm>
                <a:off x="4566329" y="2503463"/>
                <a:ext cx="253440" cy="45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D56A233-EAFD-4112-96B4-C02360C8B23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57316" y="2494463"/>
                  <a:ext cx="271105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8EBEBE1-A34F-407F-BA02-2ECA3257490E}"/>
                    </a:ext>
                  </a:extLst>
                </p14:cNvPr>
                <p14:cNvContentPartPr/>
                <p14:nvPr/>
              </p14:nvContentPartPr>
              <p14:xfrm>
                <a:off x="3231809" y="2839703"/>
                <a:ext cx="8280" cy="1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8EBEBE1-A34F-407F-BA02-2ECA3257490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22400" y="2832503"/>
                  <a:ext cx="26722" cy="155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6BA95B7-DE95-4265-B33B-F5D081421461}"/>
                    </a:ext>
                  </a:extLst>
                </p14:cNvPr>
                <p14:cNvContentPartPr/>
                <p14:nvPr/>
              </p14:nvContentPartPr>
              <p14:xfrm>
                <a:off x="3501809" y="2813423"/>
                <a:ext cx="20160" cy="3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6BA95B7-DE95-4265-B33B-F5D08142146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92809" y="2805323"/>
                  <a:ext cx="37800" cy="19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E6C8C17-A86A-4701-AB03-E7B45D0314B9}"/>
                    </a:ext>
                  </a:extLst>
                </p14:cNvPr>
                <p14:cNvContentPartPr/>
                <p14:nvPr/>
              </p14:nvContentPartPr>
              <p14:xfrm>
                <a:off x="3854609" y="2710463"/>
                <a:ext cx="361800" cy="54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E6C8C17-A86A-4701-AB03-E7B45D0314B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45609" y="2701463"/>
                  <a:ext cx="379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4C84447-860B-4409-B125-E9A52DC1F0B9}"/>
                    </a:ext>
                  </a:extLst>
                </p14:cNvPr>
                <p14:cNvContentPartPr/>
                <p14:nvPr/>
              </p14:nvContentPartPr>
              <p14:xfrm>
                <a:off x="4428089" y="2712263"/>
                <a:ext cx="347760" cy="27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4C84447-860B-4409-B125-E9A52DC1F0B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19089" y="2703263"/>
                  <a:ext cx="36540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821025C-F295-4C3E-9DA9-BBD608C44050}"/>
                  </a:ext>
                </a:extLst>
              </p14:cNvPr>
              <p14:cNvContentPartPr/>
              <p14:nvPr/>
            </p14:nvContentPartPr>
            <p14:xfrm>
              <a:off x="5031089" y="2700383"/>
              <a:ext cx="2160" cy="64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821025C-F295-4C3E-9DA9-BBD608C4405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022089" y="2691383"/>
                <a:ext cx="198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08F164D8-D314-4682-94C1-A3748BBCE2D1}"/>
                  </a:ext>
                </a:extLst>
              </p14:cNvPr>
              <p14:cNvContentPartPr/>
              <p14:nvPr/>
            </p14:nvContentPartPr>
            <p14:xfrm>
              <a:off x="4831360" y="5172444"/>
              <a:ext cx="162" cy="164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08F164D8-D314-4682-94C1-A3748BBCE2D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827310" y="5168344"/>
                <a:ext cx="8100" cy="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739C9169-4361-4776-8DA1-29BD279DA5CE}"/>
                  </a:ext>
                </a:extLst>
              </p14:cNvPr>
              <p14:cNvContentPartPr/>
              <p14:nvPr/>
            </p14:nvContentPartPr>
            <p14:xfrm>
              <a:off x="5539672" y="6114848"/>
              <a:ext cx="162" cy="164"/>
            </p14:xfrm>
          </p:contentPart>
        </mc:Choice>
        <mc:Fallback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739C9169-4361-4776-8DA1-29BD279DA5C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535622" y="6110748"/>
                <a:ext cx="8100" cy="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52E725FF-3336-4458-8BFE-9349D20E88A0}"/>
              </a:ext>
            </a:extLst>
          </p:cNvPr>
          <p:cNvGrpSpPr/>
          <p:nvPr/>
        </p:nvGrpSpPr>
        <p:grpSpPr>
          <a:xfrm>
            <a:off x="2112991" y="3377087"/>
            <a:ext cx="574920" cy="560160"/>
            <a:chOff x="2112991" y="3377087"/>
            <a:chExt cx="574920" cy="56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39B81CE-F26F-4F82-8A4A-6B5CD5730B95}"/>
                    </a:ext>
                  </a:extLst>
                </p14:cNvPr>
                <p14:cNvContentPartPr/>
                <p14:nvPr/>
              </p14:nvContentPartPr>
              <p14:xfrm>
                <a:off x="2112991" y="3377087"/>
                <a:ext cx="574920" cy="560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39B81CE-F26F-4F82-8A4A-6B5CD5730B9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103991" y="3368087"/>
                  <a:ext cx="59256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0826EC3-8933-4D22-9FC4-FBAAF0A18273}"/>
                    </a:ext>
                  </a:extLst>
                </p14:cNvPr>
                <p14:cNvContentPartPr/>
                <p14:nvPr/>
              </p14:nvContentPartPr>
              <p14:xfrm>
                <a:off x="2192911" y="3587327"/>
                <a:ext cx="232200" cy="225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0826EC3-8933-4D22-9FC4-FBAAF0A1827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183911" y="3578327"/>
                  <a:ext cx="24984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3CCE19D-4F12-49AC-9F02-91ACCD3E906A}"/>
              </a:ext>
            </a:extLst>
          </p:cNvPr>
          <p:cNvGrpSpPr/>
          <p:nvPr/>
        </p:nvGrpSpPr>
        <p:grpSpPr>
          <a:xfrm>
            <a:off x="3520591" y="3319127"/>
            <a:ext cx="407160" cy="462240"/>
            <a:chOff x="3520591" y="3319127"/>
            <a:chExt cx="407160" cy="46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C5D58B4-558F-45F8-A379-BCFEA9C522D9}"/>
                    </a:ext>
                  </a:extLst>
                </p14:cNvPr>
                <p14:cNvContentPartPr/>
                <p14:nvPr/>
              </p14:nvContentPartPr>
              <p14:xfrm>
                <a:off x="3520591" y="3319127"/>
                <a:ext cx="407160" cy="462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C5D58B4-558F-45F8-A379-BCFEA9C522D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511591" y="3310127"/>
                  <a:ext cx="42480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0FB7248-90B1-41C9-81B4-898A1E38DEF9}"/>
                    </a:ext>
                  </a:extLst>
                </p14:cNvPr>
                <p14:cNvContentPartPr/>
                <p14:nvPr/>
              </p14:nvContentPartPr>
              <p14:xfrm>
                <a:off x="3584311" y="3464567"/>
                <a:ext cx="233640" cy="255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0FB7248-90B1-41C9-81B4-898A1E38DEF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575311" y="3455567"/>
                  <a:ext cx="251280" cy="2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B3132F9-F1AE-4030-9C0C-56DB073CE874}"/>
              </a:ext>
            </a:extLst>
          </p:cNvPr>
          <p:cNvGrpSpPr/>
          <p:nvPr/>
        </p:nvGrpSpPr>
        <p:grpSpPr>
          <a:xfrm>
            <a:off x="273751" y="3450527"/>
            <a:ext cx="1267920" cy="817560"/>
            <a:chOff x="273751" y="3450527"/>
            <a:chExt cx="1267920" cy="81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11DB0AA-7BB9-4ACC-8D5C-9285BCA9D147}"/>
                    </a:ext>
                  </a:extLst>
                </p14:cNvPr>
                <p14:cNvContentPartPr/>
                <p14:nvPr/>
              </p14:nvContentPartPr>
              <p14:xfrm>
                <a:off x="291031" y="3450527"/>
                <a:ext cx="174960" cy="459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11DB0AA-7BB9-4ACC-8D5C-9285BCA9D14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82031" y="3441520"/>
                  <a:ext cx="192600" cy="4766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A4278F6-5475-46F5-8273-92567371BFF7}"/>
                    </a:ext>
                  </a:extLst>
                </p14:cNvPr>
                <p14:cNvContentPartPr/>
                <p14:nvPr/>
              </p14:nvContentPartPr>
              <p14:xfrm>
                <a:off x="273751" y="3711527"/>
                <a:ext cx="123840" cy="64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A4278F6-5475-46F5-8273-92567371BFF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64751" y="3702527"/>
                  <a:ext cx="1414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CF5DA22-E2D3-4924-A162-4A95416750A6}"/>
                    </a:ext>
                  </a:extLst>
                </p14:cNvPr>
                <p14:cNvContentPartPr/>
                <p14:nvPr/>
              </p14:nvContentPartPr>
              <p14:xfrm>
                <a:off x="406951" y="3664367"/>
                <a:ext cx="532800" cy="222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CF5DA22-E2D3-4924-A162-4A95416750A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97951" y="3655367"/>
                  <a:ext cx="5504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C251EDB-924C-4683-A916-556EE395A600}"/>
                    </a:ext>
                  </a:extLst>
                </p14:cNvPr>
                <p14:cNvContentPartPr/>
                <p14:nvPr/>
              </p14:nvContentPartPr>
              <p14:xfrm>
                <a:off x="684871" y="3490487"/>
                <a:ext cx="16920" cy="24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C251EDB-924C-4683-A916-556EE395A60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5871" y="3481487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88ECE73-1C97-4296-99B7-87F49C07F8BD}"/>
                    </a:ext>
                  </a:extLst>
                </p14:cNvPr>
                <p14:cNvContentPartPr/>
                <p14:nvPr/>
              </p14:nvContentPartPr>
              <p14:xfrm>
                <a:off x="456631" y="4072967"/>
                <a:ext cx="356400" cy="195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88ECE73-1C97-4296-99B7-87F49C07F8B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47631" y="4063967"/>
                  <a:ext cx="3740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6A4E985-3339-4855-97A1-212D57A9191F}"/>
                    </a:ext>
                  </a:extLst>
                </p14:cNvPr>
                <p14:cNvContentPartPr/>
                <p14:nvPr/>
              </p14:nvContentPartPr>
              <p14:xfrm>
                <a:off x="919951" y="4108607"/>
                <a:ext cx="16560" cy="97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6A4E985-3339-4855-97A1-212D57A9191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10751" y="4099607"/>
                  <a:ext cx="34592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545F01C-E2B6-4E6D-A3C8-F09060734AEB}"/>
                    </a:ext>
                  </a:extLst>
                </p14:cNvPr>
                <p14:cNvContentPartPr/>
                <p14:nvPr/>
              </p14:nvContentPartPr>
              <p14:xfrm>
                <a:off x="876751" y="3951287"/>
                <a:ext cx="36720" cy="237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545F01C-E2B6-4E6D-A3C8-F09060734AE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67751" y="3942287"/>
                  <a:ext cx="54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2310920-B0F5-4FB4-8376-924CDFDD9C9F}"/>
                    </a:ext>
                  </a:extLst>
                </p14:cNvPr>
                <p14:cNvContentPartPr/>
                <p14:nvPr/>
              </p14:nvContentPartPr>
              <p14:xfrm>
                <a:off x="982231" y="4038047"/>
                <a:ext cx="243720" cy="2174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2310920-B0F5-4FB4-8376-924CDFDD9C9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73231" y="4029047"/>
                  <a:ext cx="2613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9C1C775-B1CD-437B-B772-2B6AE92BD037}"/>
                    </a:ext>
                  </a:extLst>
                </p14:cNvPr>
                <p14:cNvContentPartPr/>
                <p14:nvPr/>
              </p14:nvContentPartPr>
              <p14:xfrm>
                <a:off x="1478311" y="3698927"/>
                <a:ext cx="47160" cy="75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9C1C775-B1CD-437B-B772-2B6AE92BD03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469311" y="3689884"/>
                  <a:ext cx="64800" cy="929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932338C-252E-4238-A889-2F28D0F7CFB7}"/>
                    </a:ext>
                  </a:extLst>
                </p14:cNvPr>
                <p14:cNvContentPartPr/>
                <p14:nvPr/>
              </p14:nvContentPartPr>
              <p14:xfrm>
                <a:off x="1483711" y="4081607"/>
                <a:ext cx="57960" cy="82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932338C-252E-4238-A889-2F28D0F7CFB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474711" y="4072607"/>
                  <a:ext cx="75600" cy="10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2B6C339-6FB3-428A-8F2B-5E7F8921F15C}"/>
                  </a:ext>
                </a:extLst>
              </p14:cNvPr>
              <p14:cNvContentPartPr/>
              <p14:nvPr/>
            </p14:nvContentPartPr>
            <p14:xfrm>
              <a:off x="4696698" y="5217523"/>
              <a:ext cx="149894" cy="847819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2B6C339-6FB3-428A-8F2B-5E7F8921F15C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687712" y="5208527"/>
                <a:ext cx="167507" cy="865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79569E33-B4D9-4DF8-9629-344F7D640B5E}"/>
                  </a:ext>
                </a:extLst>
              </p14:cNvPr>
              <p14:cNvContentPartPr/>
              <p14:nvPr/>
            </p14:nvContentPartPr>
            <p14:xfrm>
              <a:off x="4624749" y="6176975"/>
              <a:ext cx="36461" cy="211299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79569E33-B4D9-4DF8-9629-344F7D640B5E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615724" y="6167976"/>
                <a:ext cx="54150" cy="228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1494E795-C08C-4CCC-A91B-F0B1E40B8E70}"/>
                  </a:ext>
                </a:extLst>
              </p14:cNvPr>
              <p14:cNvContentPartPr/>
              <p14:nvPr/>
            </p14:nvContentPartPr>
            <p14:xfrm>
              <a:off x="4733645" y="6173697"/>
              <a:ext cx="27710" cy="172121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1494E795-C08C-4CCC-A91B-F0B1E40B8E70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724764" y="6164714"/>
                <a:ext cx="45118" cy="189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8278C999-DAAC-44CE-A87D-4D1587528BBE}"/>
                  </a:ext>
                </a:extLst>
              </p14:cNvPr>
              <p14:cNvContentPartPr/>
              <p14:nvPr/>
            </p14:nvContentPartPr>
            <p14:xfrm>
              <a:off x="4778857" y="6231726"/>
              <a:ext cx="53314" cy="42293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8278C999-DAAC-44CE-A87D-4D1587528BB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769912" y="6222766"/>
                <a:ext cx="70847" cy="598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2233E715-DED2-40D5-843D-FFF4610240C8}"/>
                  </a:ext>
                </a:extLst>
              </p14:cNvPr>
              <p14:cNvContentPartPr/>
              <p14:nvPr/>
            </p14:nvContentPartPr>
            <p14:xfrm>
              <a:off x="4814021" y="6222547"/>
              <a:ext cx="50721" cy="133927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2233E715-DED2-40D5-843D-FFF4610240C8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805028" y="6213571"/>
                <a:ext cx="68347" cy="1515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18905253-2137-4A82-9686-C2B8319B904C}"/>
                  </a:ext>
                </a:extLst>
              </p14:cNvPr>
              <p14:cNvContentPartPr/>
              <p14:nvPr/>
            </p14:nvContentPartPr>
            <p14:xfrm>
              <a:off x="4884026" y="6156813"/>
              <a:ext cx="140658" cy="210152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18905253-2137-4A82-9686-C2B8319B904C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875033" y="6147832"/>
                <a:ext cx="158285" cy="2277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5D17CE26-FD51-4FE7-B7A7-8AAE43D70B5B}"/>
                  </a:ext>
                </a:extLst>
              </p14:cNvPr>
              <p14:cNvContentPartPr/>
              <p14:nvPr/>
            </p14:nvContentPartPr>
            <p14:xfrm>
              <a:off x="4968453" y="6197138"/>
              <a:ext cx="165613" cy="117534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5D17CE26-FD51-4FE7-B7A7-8AAE43D70B5B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959472" y="6188152"/>
                <a:ext cx="183216" cy="1351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A5FF0508-3594-4F76-8A0D-44B5548E1709}"/>
                  </a:ext>
                </a:extLst>
              </p14:cNvPr>
              <p14:cNvContentPartPr/>
              <p14:nvPr/>
            </p14:nvContentPartPr>
            <p14:xfrm>
              <a:off x="5136335" y="6215006"/>
              <a:ext cx="45373" cy="157696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A5FF0508-3594-4F76-8A0D-44B5548E1709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127403" y="6206026"/>
                <a:ext cx="62879" cy="175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7EB38CD3-ECFB-47AD-90CB-B875CE031F19}"/>
                  </a:ext>
                </a:extLst>
              </p14:cNvPr>
              <p14:cNvContentPartPr/>
              <p14:nvPr/>
            </p14:nvContentPartPr>
            <p14:xfrm>
              <a:off x="5177819" y="6292706"/>
              <a:ext cx="120402" cy="112289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7EB38CD3-ECFB-47AD-90CB-B875CE031F19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5168834" y="6283708"/>
                <a:ext cx="138013" cy="129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BC7DD0AD-CA56-4F3D-937D-6154483337BB}"/>
                  </a:ext>
                </a:extLst>
              </p14:cNvPr>
              <p14:cNvContentPartPr/>
              <p14:nvPr/>
            </p14:nvContentPartPr>
            <p14:xfrm>
              <a:off x="5269376" y="5082121"/>
              <a:ext cx="204829" cy="597506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BC7DD0AD-CA56-4F3D-937D-6154483337BB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260392" y="5073122"/>
                <a:ext cx="222437" cy="615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CFE15CF8-0836-4D6E-8EE1-10BE5ECFE18E}"/>
                  </a:ext>
                </a:extLst>
              </p14:cNvPr>
              <p14:cNvContentPartPr/>
              <p14:nvPr/>
            </p14:nvContentPartPr>
            <p14:xfrm>
              <a:off x="5332089" y="5794047"/>
              <a:ext cx="16367" cy="146877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CFE15CF8-0836-4D6E-8EE1-10BE5ECFE18E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323194" y="5785069"/>
                <a:ext cx="33801" cy="164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AA888F80-61D0-468B-8731-13385F63E481}"/>
                  </a:ext>
                </a:extLst>
              </p14:cNvPr>
              <p14:cNvContentPartPr/>
              <p14:nvPr/>
            </p14:nvContentPartPr>
            <p14:xfrm>
              <a:off x="5332251" y="5773720"/>
              <a:ext cx="57041" cy="88356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AA888F80-61D0-468B-8731-13385F63E481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323282" y="5764741"/>
                <a:ext cx="74620" cy="105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43C82292-55D0-44D9-AAD1-FDF392B799AC}"/>
                  </a:ext>
                </a:extLst>
              </p14:cNvPr>
              <p14:cNvContentPartPr/>
              <p14:nvPr/>
            </p14:nvContentPartPr>
            <p14:xfrm>
              <a:off x="5416191" y="5783228"/>
              <a:ext cx="95446" cy="155237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43C82292-55D0-44D9-AAD1-FDF392B799AC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407221" y="5774244"/>
                <a:ext cx="113028" cy="172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380824F6-36E0-4CE6-BDF5-8E76A8A1DFC9}"/>
                  </a:ext>
                </a:extLst>
              </p14:cNvPr>
              <p14:cNvContentPartPr/>
              <p14:nvPr/>
            </p14:nvContentPartPr>
            <p14:xfrm>
              <a:off x="5501429" y="5814538"/>
              <a:ext cx="56879" cy="84749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380824F6-36E0-4CE6-BDF5-8E76A8A1DFC9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492486" y="5805560"/>
                <a:ext cx="74408" cy="102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9FCD0846-5951-4558-B759-20703281E005}"/>
                  </a:ext>
                </a:extLst>
              </p14:cNvPr>
              <p14:cNvContentPartPr/>
              <p14:nvPr/>
            </p14:nvContentPartPr>
            <p14:xfrm>
              <a:off x="5563169" y="5762737"/>
              <a:ext cx="50235" cy="160155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9FCD0846-5951-4558-B759-20703281E005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554198" y="5753740"/>
                <a:ext cx="67817" cy="1777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A6D50A2E-9611-43C7-A17A-BC1DF30F8639}"/>
                  </a:ext>
                </a:extLst>
              </p14:cNvPr>
              <p14:cNvContentPartPr/>
              <p14:nvPr/>
            </p14:nvContentPartPr>
            <p14:xfrm>
              <a:off x="5674172" y="5823717"/>
              <a:ext cx="56069" cy="58357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A6D50A2E-9611-43C7-A17A-BC1DF30F8639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665187" y="5814767"/>
                <a:ext cx="73680" cy="75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915005EF-47B4-49CF-8B74-8801FFA7B270}"/>
                  </a:ext>
                </a:extLst>
              </p14:cNvPr>
              <p14:cNvContentPartPr/>
              <p14:nvPr/>
            </p14:nvContentPartPr>
            <p14:xfrm>
              <a:off x="5823904" y="5771098"/>
              <a:ext cx="58985" cy="118682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915005EF-47B4-49CF-8B74-8801FFA7B270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814912" y="5762107"/>
                <a:ext cx="76609" cy="136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9FCCE939-741F-4BC9-A4B5-7F4B3A0C7DB0}"/>
                  </a:ext>
                </a:extLst>
              </p14:cNvPr>
              <p14:cNvContentPartPr/>
              <p14:nvPr/>
            </p14:nvContentPartPr>
            <p14:xfrm>
              <a:off x="5906873" y="5744706"/>
              <a:ext cx="63685" cy="240314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9FCCE939-741F-4BC9-A4B5-7F4B3A0C7DB0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897878" y="5735726"/>
                <a:ext cx="81315" cy="257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BC91FBE3-6128-410F-8E51-E7C3B4E1DD72}"/>
                  </a:ext>
                </a:extLst>
              </p14:cNvPr>
              <p14:cNvContentPartPr/>
              <p14:nvPr/>
            </p14:nvContentPartPr>
            <p14:xfrm>
              <a:off x="5928587" y="5861912"/>
              <a:ext cx="118781" cy="233429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BC91FBE3-6128-410F-8E51-E7C3B4E1DD72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919588" y="5852920"/>
                <a:ext cx="136418" cy="251053"/>
              </a:xfrm>
              <a:prstGeom prst="rect">
                <a:avLst/>
              </a:prstGeom>
            </p:spPr>
          </p:pic>
        </mc:Fallback>
      </mc:AlternateContent>
      <p:grpSp>
        <p:nvGrpSpPr>
          <p:cNvPr id="444" name="Group 443">
            <a:extLst>
              <a:ext uri="{FF2B5EF4-FFF2-40B4-BE49-F238E27FC236}">
                <a16:creationId xmlns:a16="http://schemas.microsoft.com/office/drawing/2014/main" id="{08BC5DC4-BBC9-4921-BC2E-3AE4108AD181}"/>
              </a:ext>
            </a:extLst>
          </p:cNvPr>
          <p:cNvGrpSpPr/>
          <p:nvPr/>
        </p:nvGrpSpPr>
        <p:grpSpPr>
          <a:xfrm>
            <a:off x="4118187" y="3812687"/>
            <a:ext cx="2899849" cy="1565483"/>
            <a:chOff x="4118187" y="3812687"/>
            <a:chExt cx="2899849" cy="156548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A0CBF8C-1E8D-405C-AC06-C28152BF134D}"/>
                    </a:ext>
                  </a:extLst>
                </p14:cNvPr>
                <p14:cNvContentPartPr/>
                <p14:nvPr/>
              </p14:nvContentPartPr>
              <p14:xfrm>
                <a:off x="4618267" y="3992840"/>
                <a:ext cx="96905" cy="929946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A0CBF8C-1E8D-405C-AC06-C28152BF134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609294" y="3983843"/>
                  <a:ext cx="114491" cy="9475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135506C-419A-4DF6-921A-F83A35A509D9}"/>
                    </a:ext>
                  </a:extLst>
                </p14:cNvPr>
                <p14:cNvContentPartPr/>
                <p14:nvPr/>
              </p14:nvContentPartPr>
              <p14:xfrm>
                <a:off x="4170042" y="4085294"/>
                <a:ext cx="8589" cy="166876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135506C-419A-4DF6-921A-F83A35A509D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161095" y="4076303"/>
                  <a:ext cx="26125" cy="184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24034AA-8AEA-4975-9AB2-BA5FC45753EB}"/>
                    </a:ext>
                  </a:extLst>
                </p14:cNvPr>
                <p14:cNvContentPartPr/>
                <p14:nvPr/>
              </p14:nvContentPartPr>
              <p14:xfrm>
                <a:off x="4148814" y="4087261"/>
                <a:ext cx="85885" cy="95732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24034AA-8AEA-4975-9AB2-BA5FC45753E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139830" y="4078264"/>
                  <a:ext cx="103493" cy="1133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AF8D421-C728-4158-A2B9-90FF3337CE10}"/>
                    </a:ext>
                  </a:extLst>
                </p14:cNvPr>
                <p14:cNvContentPartPr/>
                <p14:nvPr/>
              </p14:nvContentPartPr>
              <p14:xfrm>
                <a:off x="4312321" y="4134635"/>
                <a:ext cx="109869" cy="76061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AF8D421-C728-4158-A2B9-90FF3337CE1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303315" y="4125666"/>
                  <a:ext cx="127520" cy="936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D33E9A9-AA10-4F2A-A93B-56793FAE1734}"/>
                    </a:ext>
                  </a:extLst>
                </p14:cNvPr>
                <p14:cNvContentPartPr/>
                <p14:nvPr/>
              </p14:nvContentPartPr>
              <p14:xfrm>
                <a:off x="4339058" y="4099556"/>
                <a:ext cx="65791" cy="166384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D33E9A9-AA10-4F2A-A93B-56793FAE173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330119" y="4090572"/>
                  <a:ext cx="83311" cy="1839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EB5A42A-15A9-476B-87DA-C0D42AFB3107}"/>
                    </a:ext>
                  </a:extLst>
                </p14:cNvPr>
                <p14:cNvContentPartPr/>
                <p14:nvPr/>
              </p14:nvContentPartPr>
              <p14:xfrm>
                <a:off x="4449575" y="4209221"/>
                <a:ext cx="22849" cy="74586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EB5A42A-15A9-476B-87DA-C0D42AFB310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440650" y="4200213"/>
                  <a:ext cx="40343" cy="922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C9EC286-A94F-4F43-822C-2D8914A104B0}"/>
                    </a:ext>
                  </a:extLst>
                </p14:cNvPr>
                <p14:cNvContentPartPr/>
                <p14:nvPr/>
              </p14:nvContentPartPr>
              <p14:xfrm>
                <a:off x="4499648" y="4127915"/>
                <a:ext cx="55420" cy="342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C9EC286-A94F-4F43-822C-2D8914A104B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490651" y="4118993"/>
                  <a:ext cx="73054" cy="517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2612F41-F51B-4DD2-8037-2E850A91F140}"/>
                    </a:ext>
                  </a:extLst>
                </p14:cNvPr>
                <p14:cNvContentPartPr/>
                <p14:nvPr/>
              </p14:nvContentPartPr>
              <p14:xfrm>
                <a:off x="4531571" y="4104965"/>
                <a:ext cx="24631" cy="111305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2612F41-F51B-4DD2-8037-2E850A91F14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522647" y="4095989"/>
                  <a:ext cx="42123" cy="1288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807A2FB-4DEE-40FB-9657-ABE3A8A3BDA3}"/>
                    </a:ext>
                  </a:extLst>
                </p14:cNvPr>
                <p14:cNvContentPartPr/>
                <p14:nvPr/>
              </p14:nvContentPartPr>
              <p14:xfrm>
                <a:off x="4543239" y="4012347"/>
                <a:ext cx="94960" cy="329653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807A2FB-4DEE-40FB-9657-ABE3A8A3BDA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534247" y="4003350"/>
                  <a:ext cx="112585" cy="3472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185E73D-96D9-43BB-B522-F64D4349F4DC}"/>
                    </a:ext>
                  </a:extLst>
                </p14:cNvPr>
                <p14:cNvContentPartPr/>
                <p14:nvPr/>
              </p14:nvContentPartPr>
              <p14:xfrm>
                <a:off x="4300977" y="4421832"/>
                <a:ext cx="11505" cy="156548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185E73D-96D9-43BB-B522-F64D4349F4D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292261" y="4412835"/>
                  <a:ext cx="28588" cy="1741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9B6859D-5B61-484E-AA7F-A94DFF767F00}"/>
                    </a:ext>
                  </a:extLst>
                </p14:cNvPr>
                <p14:cNvContentPartPr/>
                <p14:nvPr/>
              </p14:nvContentPartPr>
              <p14:xfrm>
                <a:off x="4313941" y="4441175"/>
                <a:ext cx="88154" cy="145729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9B6859D-5B61-484E-AA7F-A94DFF767F0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304946" y="4432179"/>
                  <a:ext cx="105785" cy="1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0B3E7A3-0B9A-4C82-97F8-07265EC5557B}"/>
                    </a:ext>
                  </a:extLst>
                </p14:cNvPr>
                <p14:cNvContentPartPr/>
                <p14:nvPr/>
              </p14:nvContentPartPr>
              <p14:xfrm>
                <a:off x="4280073" y="4728863"/>
                <a:ext cx="141468" cy="29998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0B3E7A3-0B9A-4C82-97F8-07265EC5557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271097" y="4719935"/>
                  <a:ext cx="159062" cy="47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6D49857-C52E-40D3-B014-58D2430F4736}"/>
                    </a:ext>
                  </a:extLst>
                </p14:cNvPr>
                <p14:cNvContentPartPr/>
                <p14:nvPr/>
              </p14:nvContentPartPr>
              <p14:xfrm>
                <a:off x="4376005" y="4748862"/>
                <a:ext cx="8264" cy="176875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6D49857-C52E-40D3-B014-58D2430F473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367397" y="4739874"/>
                  <a:ext cx="25136" cy="194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C91E78D-1AFB-45E5-BE33-73551910B565}"/>
                    </a:ext>
                  </a:extLst>
                </p14:cNvPr>
                <p14:cNvContentPartPr/>
                <p14:nvPr/>
              </p14:nvContentPartPr>
              <p14:xfrm>
                <a:off x="4889373" y="4032838"/>
                <a:ext cx="137417" cy="68521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C91E78D-1AFB-45E5-BE33-73551910B56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880380" y="4023822"/>
                  <a:ext cx="155044" cy="861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8CCA01F-E1DB-47E4-959B-621B6046D3DE}"/>
                    </a:ext>
                  </a:extLst>
                </p14:cNvPr>
                <p14:cNvContentPartPr/>
                <p14:nvPr/>
              </p14:nvContentPartPr>
              <p14:xfrm>
                <a:off x="4977690" y="4030379"/>
                <a:ext cx="56393" cy="154253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8CCA01F-E1DB-47E4-959B-621B6046D3D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968710" y="4021390"/>
                  <a:ext cx="73993" cy="1718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3B79D57-C5A3-4BE5-B596-C95BB623E2EB}"/>
                    </a:ext>
                  </a:extLst>
                </p14:cNvPr>
                <p14:cNvContentPartPr/>
                <p14:nvPr/>
              </p14:nvContentPartPr>
              <p14:xfrm>
                <a:off x="5464158" y="4030543"/>
                <a:ext cx="62226" cy="168843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3B79D57-C5A3-4BE5-B596-C95BB623E2E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455166" y="4021562"/>
                  <a:ext cx="79851" cy="1864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47FF096-DBA0-4D28-A55F-DCC38FEB8579}"/>
                    </a:ext>
                  </a:extLst>
                </p14:cNvPr>
                <p14:cNvContentPartPr/>
                <p14:nvPr/>
              </p14:nvContentPartPr>
              <p14:xfrm>
                <a:off x="5461079" y="4008249"/>
                <a:ext cx="201588" cy="196382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47FF096-DBA0-4D28-A55F-DCC38FEB857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452080" y="3999274"/>
                  <a:ext cx="219227" cy="2139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164F279-3CD6-4BC2-A217-27156F2A0D5C}"/>
                    </a:ext>
                  </a:extLst>
                </p14:cNvPr>
                <p14:cNvContentPartPr/>
                <p14:nvPr/>
              </p14:nvContentPartPr>
              <p14:xfrm>
                <a:off x="5069733" y="3927762"/>
                <a:ext cx="144061" cy="1133541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164F279-3CD6-4BC2-A217-27156F2A0D5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060752" y="3918766"/>
                  <a:ext cx="161664" cy="11511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64181C8-668B-4F2C-8EB7-8CCF81D5ED89}"/>
                    </a:ext>
                  </a:extLst>
                </p14:cNvPr>
                <p14:cNvContentPartPr/>
                <p14:nvPr/>
              </p14:nvContentPartPr>
              <p14:xfrm>
                <a:off x="4118187" y="4560676"/>
                <a:ext cx="2074052" cy="117862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64181C8-668B-4F2C-8EB7-8CCF81D5ED8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109187" y="4551693"/>
                  <a:ext cx="2091693" cy="135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50955B7-991D-40A4-A9B8-7B5DC795E009}"/>
                    </a:ext>
                  </a:extLst>
                </p14:cNvPr>
                <p14:cNvContentPartPr/>
                <p14:nvPr/>
              </p14:nvContentPartPr>
              <p14:xfrm>
                <a:off x="4570625" y="4911803"/>
                <a:ext cx="63361" cy="266378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50955B7-991D-40A4-A9B8-7B5DC795E00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561676" y="4902804"/>
                  <a:ext cx="80902" cy="2840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01D366D-C68D-43E3-9FAC-ABF79B41FE4B}"/>
                    </a:ext>
                  </a:extLst>
                </p14:cNvPr>
                <p14:cNvContentPartPr/>
                <p14:nvPr/>
              </p14:nvContentPartPr>
              <p14:xfrm>
                <a:off x="4235996" y="4939507"/>
                <a:ext cx="1960295" cy="124255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01D366D-C68D-43E3-9FAC-ABF79B41FE4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226997" y="4930529"/>
                  <a:ext cx="1977933" cy="1418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C083F05-0D97-4E35-A047-AEC88F2A79CC}"/>
                    </a:ext>
                  </a:extLst>
                </p14:cNvPr>
                <p14:cNvContentPartPr/>
                <p14:nvPr/>
              </p14:nvContentPartPr>
              <p14:xfrm>
                <a:off x="5641600" y="3812687"/>
                <a:ext cx="266083" cy="1565483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C083F05-0D97-4E35-A047-AEC88F2A79C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632611" y="3803690"/>
                  <a:ext cx="283702" cy="15831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27D6EB5-9938-466E-AC1A-CF71A87E3194}"/>
                    </a:ext>
                  </a:extLst>
                </p14:cNvPr>
                <p14:cNvContentPartPr/>
                <p14:nvPr/>
              </p14:nvContentPartPr>
              <p14:xfrm>
                <a:off x="4791983" y="4394129"/>
                <a:ext cx="79404" cy="60816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27D6EB5-9938-466E-AC1A-CF71A87E319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783001" y="4385133"/>
                  <a:ext cx="97009" cy="784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4B2F3E7-0F71-4295-9D26-C8ECF6AC696C}"/>
                    </a:ext>
                  </a:extLst>
                </p14:cNvPr>
                <p14:cNvContentPartPr/>
                <p14:nvPr/>
              </p14:nvContentPartPr>
              <p14:xfrm>
                <a:off x="4888401" y="4395440"/>
                <a:ext cx="17501" cy="130648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4B2F3E7-0F71-4295-9D26-C8ECF6AC696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879472" y="4386442"/>
                  <a:ext cx="35002" cy="1482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8CA85D9-CBB9-4C92-9C95-4EFDAC75EB81}"/>
                    </a:ext>
                  </a:extLst>
                </p14:cNvPr>
                <p14:cNvContentPartPr/>
                <p14:nvPr/>
              </p14:nvContentPartPr>
              <p14:xfrm>
                <a:off x="4941067" y="4430028"/>
                <a:ext cx="107276" cy="129337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8CA85D9-CBB9-4C92-9C95-4EFDAC75EB8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932097" y="4421046"/>
                  <a:ext cx="124856" cy="146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E62CDC4-9DB9-4BF0-993F-E59351B421D7}"/>
                    </a:ext>
                  </a:extLst>
                </p14:cNvPr>
                <p14:cNvContentPartPr/>
                <p14:nvPr/>
              </p14:nvContentPartPr>
              <p14:xfrm>
                <a:off x="5297896" y="4330362"/>
                <a:ext cx="109544" cy="173105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E62CDC4-9DB9-4BF0-993F-E59351B421D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288887" y="4321365"/>
                  <a:ext cx="127201" cy="1907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320B48A-C266-47D3-9BEF-B1D72D7BE51C}"/>
                    </a:ext>
                  </a:extLst>
                </p14:cNvPr>
                <p14:cNvContentPartPr/>
                <p14:nvPr/>
              </p14:nvContentPartPr>
              <p14:xfrm>
                <a:off x="5456055" y="4351016"/>
                <a:ext cx="36785" cy="139828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320B48A-C266-47D3-9BEF-B1D72D7BE51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447039" y="4342030"/>
                  <a:ext cx="54456" cy="1574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9F7082D-448F-443E-9989-2945C83AC223}"/>
                    </a:ext>
                  </a:extLst>
                </p14:cNvPr>
                <p14:cNvContentPartPr/>
                <p14:nvPr/>
              </p14:nvContentPartPr>
              <p14:xfrm>
                <a:off x="5488465" y="4404784"/>
                <a:ext cx="91881" cy="141303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9F7082D-448F-443E-9989-2945C83AC22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479492" y="4395795"/>
                  <a:ext cx="109468" cy="1589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7E79B5C-95BD-4ABA-A83B-114AAA9CA407}"/>
                    </a:ext>
                  </a:extLst>
                </p14:cNvPr>
                <p14:cNvContentPartPr/>
                <p14:nvPr/>
              </p14:nvContentPartPr>
              <p14:xfrm>
                <a:off x="4720681" y="4714438"/>
                <a:ext cx="99173" cy="103764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7E79B5C-95BD-4ABA-A83B-114AAA9CA40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711698" y="4705462"/>
                  <a:ext cx="116780" cy="1213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470B136-EA58-4AC9-A112-5EBDFF4B6BA3}"/>
                    </a:ext>
                  </a:extLst>
                </p14:cNvPr>
                <p14:cNvContentPartPr/>
                <p14:nvPr/>
              </p14:nvContentPartPr>
              <p14:xfrm>
                <a:off x="4849834" y="4703947"/>
                <a:ext cx="47966" cy="153598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470B136-EA58-4AC9-A112-5EBDFF4B6BA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840885" y="4694954"/>
                  <a:ext cx="65506" cy="1712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7D167B8-653C-409A-823C-9DDE2999552F}"/>
                    </a:ext>
                  </a:extLst>
                </p14:cNvPr>
                <p14:cNvContentPartPr/>
                <p14:nvPr/>
              </p14:nvContentPartPr>
              <p14:xfrm>
                <a:off x="4886295" y="4735584"/>
                <a:ext cx="128180" cy="173105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7D167B8-653C-409A-823C-9DDE2999552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877319" y="4726587"/>
                  <a:ext cx="145773" cy="1907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ECFE8B4-7AD7-4D16-8642-F4E7C80FBF2F}"/>
                    </a:ext>
                  </a:extLst>
                </p14:cNvPr>
                <p14:cNvContentPartPr/>
                <p14:nvPr/>
              </p14:nvContentPartPr>
              <p14:xfrm>
                <a:off x="5276992" y="4692636"/>
                <a:ext cx="101442" cy="142451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ECFE8B4-7AD7-4D16-8642-F4E7C80FBF2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267999" y="4683643"/>
                  <a:ext cx="119068" cy="1600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81EB768-A557-4F18-BCE3-7FE00CEA3F99}"/>
                    </a:ext>
                  </a:extLst>
                </p14:cNvPr>
                <p14:cNvContentPartPr/>
                <p14:nvPr/>
              </p14:nvContentPartPr>
              <p14:xfrm>
                <a:off x="5419595" y="4710995"/>
                <a:ext cx="33382" cy="129173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81EB768-A557-4F18-BCE3-7FE00CEA3F9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410621" y="4702000"/>
                  <a:ext cx="50970" cy="1468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C034C61-1871-4809-B287-6D23567D00A1}"/>
                    </a:ext>
                  </a:extLst>
                </p14:cNvPr>
                <p14:cNvContentPartPr/>
                <p14:nvPr/>
              </p14:nvContentPartPr>
              <p14:xfrm>
                <a:off x="5463510" y="4755255"/>
                <a:ext cx="90423" cy="1311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C034C61-1871-4809-B287-6D23567D00A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454539" y="4746273"/>
                  <a:ext cx="108005" cy="1487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065FC12-EB42-46BC-B96A-4BC6350AFFC1}"/>
                    </a:ext>
                  </a:extLst>
                </p14:cNvPr>
                <p14:cNvContentPartPr/>
                <p14:nvPr/>
              </p14:nvContentPartPr>
              <p14:xfrm>
                <a:off x="5984818" y="4339050"/>
                <a:ext cx="396856" cy="106387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065FC12-EB42-46BC-B96A-4BC6350AFFC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975823" y="4330095"/>
                  <a:ext cx="414486" cy="1239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61992C6-6C6A-4ECC-99C8-8CF7D6269A61}"/>
                    </a:ext>
                  </a:extLst>
                </p14:cNvPr>
                <p14:cNvContentPartPr/>
                <p14:nvPr/>
              </p14:nvContentPartPr>
              <p14:xfrm>
                <a:off x="6407601" y="4287413"/>
                <a:ext cx="65467" cy="155237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61992C6-6C6A-4ECC-99C8-8CF7D6269A6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398608" y="4278429"/>
                  <a:ext cx="83093" cy="1728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BDF4C18-5E13-467C-AFE4-7D0870F9C680}"/>
                    </a:ext>
                  </a:extLst>
                </p14:cNvPr>
                <p14:cNvContentPartPr/>
                <p14:nvPr/>
              </p14:nvContentPartPr>
              <p14:xfrm>
                <a:off x="6504344" y="4242334"/>
                <a:ext cx="66926" cy="18753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BDF4C18-5E13-467C-AFE4-7D0870F9C68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495397" y="4233335"/>
                  <a:ext cx="84463" cy="2051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E7E661F-1891-48B4-A64D-7E6E14046FA4}"/>
                    </a:ext>
                  </a:extLst>
                </p14:cNvPr>
                <p14:cNvContentPartPr/>
                <p14:nvPr/>
              </p14:nvContentPartPr>
              <p14:xfrm>
                <a:off x="6589095" y="4331509"/>
                <a:ext cx="55258" cy="101142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E7E661F-1891-48B4-A64D-7E6E14046FA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580125" y="4322511"/>
                  <a:ext cx="72840" cy="1187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FB2D536-F324-481B-B7F9-86F2842EEE53}"/>
                    </a:ext>
                  </a:extLst>
                </p14:cNvPr>
                <p14:cNvContentPartPr/>
                <p14:nvPr/>
              </p14:nvContentPartPr>
              <p14:xfrm>
                <a:off x="6660720" y="4271677"/>
                <a:ext cx="74866" cy="168351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FB2D536-F324-481B-B7F9-86F2842EEE5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651765" y="4262684"/>
                  <a:ext cx="92418" cy="1859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8D892B0-76E8-4CFC-AEA3-AA30591636E8}"/>
                    </a:ext>
                  </a:extLst>
                </p14:cNvPr>
                <p14:cNvContentPartPr/>
                <p14:nvPr/>
              </p14:nvContentPartPr>
              <p14:xfrm>
                <a:off x="6776422" y="4334132"/>
                <a:ext cx="81510" cy="78848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8D892B0-76E8-4CFC-AEA3-AA30591636E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767445" y="4325172"/>
                  <a:ext cx="99105" cy="964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E51D68F2-912A-4769-A7AE-9E97A9E2DA27}"/>
                    </a:ext>
                  </a:extLst>
                </p14:cNvPr>
                <p14:cNvContentPartPr/>
                <p14:nvPr/>
              </p14:nvContentPartPr>
              <p14:xfrm>
                <a:off x="6881592" y="4184469"/>
                <a:ext cx="110679" cy="128845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E51D68F2-912A-4769-A7AE-9E97A9E2DA2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872608" y="4175471"/>
                  <a:ext cx="128287" cy="1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5A8C2F48-5FE1-409E-9E0A-5FFEC7EA56A5}"/>
                    </a:ext>
                  </a:extLst>
                </p14:cNvPr>
                <p14:cNvContentPartPr/>
                <p14:nvPr/>
              </p14:nvContentPartPr>
              <p14:xfrm>
                <a:off x="6946573" y="4437569"/>
                <a:ext cx="15557" cy="7868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5A8C2F48-5FE1-409E-9E0A-5FFEC7EA56A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937734" y="4428628"/>
                  <a:ext cx="32882" cy="253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514BB29B-DF2A-443C-8AFF-74811FCD9E91}"/>
                    </a:ext>
                  </a:extLst>
                </p14:cNvPr>
                <p14:cNvContentPartPr/>
                <p14:nvPr/>
              </p14:nvContentPartPr>
              <p14:xfrm>
                <a:off x="6087718" y="4714110"/>
                <a:ext cx="323448" cy="156876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514BB29B-DF2A-443C-8AFF-74811FCD9E9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078723" y="4705115"/>
                  <a:ext cx="341078" cy="1745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B87FCBF9-1A14-40FD-9438-6F4A9B5B523A}"/>
                    </a:ext>
                  </a:extLst>
                </p14:cNvPr>
                <p14:cNvContentPartPr/>
                <p14:nvPr/>
              </p14:nvContentPartPr>
              <p14:xfrm>
                <a:off x="6411328" y="4660670"/>
                <a:ext cx="63361" cy="202939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B87FCBF9-1A14-40FD-9438-6F4A9B5B523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402379" y="4651674"/>
                  <a:ext cx="80902" cy="2205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C2CB62F7-02B7-44A8-9820-1C9E4DB94EA2}"/>
                    </a:ext>
                  </a:extLst>
                </p14:cNvPr>
                <p14:cNvContentPartPr/>
                <p14:nvPr/>
              </p14:nvContentPartPr>
              <p14:xfrm>
                <a:off x="6513581" y="4661982"/>
                <a:ext cx="68870" cy="19589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C2CB62F7-02B7-44A8-9820-1C9E4DB94EA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504614" y="4652996"/>
                  <a:ext cx="86446" cy="2135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B7A09DF3-A9ED-4A87-BC3F-3403970879C5}"/>
                    </a:ext>
                  </a:extLst>
                </p14:cNvPr>
                <p14:cNvContentPartPr/>
                <p14:nvPr/>
              </p14:nvContentPartPr>
              <p14:xfrm>
                <a:off x="6619398" y="4721159"/>
                <a:ext cx="95608" cy="120977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B7A09DF3-A9ED-4A87-BC3F-3403970879C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610412" y="4712184"/>
                  <a:ext cx="113220" cy="1385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C9149406-AF5B-4D18-9B73-042F9D3C3E9A}"/>
                    </a:ext>
                  </a:extLst>
                </p14:cNvPr>
                <p14:cNvContentPartPr/>
                <p14:nvPr/>
              </p14:nvContentPartPr>
              <p14:xfrm>
                <a:off x="6738989" y="4644114"/>
                <a:ext cx="49911" cy="191956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C9149406-AF5B-4D18-9B73-042F9D3C3E9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730012" y="4635127"/>
                  <a:ext cx="67506" cy="2095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EBE6CA79-95D0-492A-B217-B40DF7371F0A}"/>
                    </a:ext>
                  </a:extLst>
                </p14:cNvPr>
                <p14:cNvContentPartPr/>
                <p14:nvPr/>
              </p14:nvContentPartPr>
              <p14:xfrm>
                <a:off x="6835408" y="4712962"/>
                <a:ext cx="53800" cy="7311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EBE6CA79-95D0-492A-B217-B40DF7371F0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826441" y="4704002"/>
                  <a:ext cx="71375" cy="906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7A3522C1-1FDE-4711-AE81-D3BC9818AB8C}"/>
                    </a:ext>
                  </a:extLst>
                </p14:cNvPr>
                <p14:cNvContentPartPr/>
                <p14:nvPr/>
              </p14:nvContentPartPr>
              <p14:xfrm>
                <a:off x="6968449" y="4609854"/>
                <a:ext cx="49587" cy="161302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7A3522C1-1FDE-4711-AE81-D3BC9818AB8C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959530" y="4600873"/>
                  <a:ext cx="67067" cy="1789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C7310A4E-8E00-4AFF-BAE0-FD8E806BA684}"/>
                    </a:ext>
                  </a:extLst>
                </p14:cNvPr>
                <p14:cNvContentPartPr/>
                <p14:nvPr/>
              </p14:nvContentPartPr>
              <p14:xfrm>
                <a:off x="6979955" y="4829349"/>
                <a:ext cx="20256" cy="16229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C7310A4E-8E00-4AFF-BAE0-FD8E806BA68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971071" y="4820333"/>
                  <a:ext cx="37669" cy="3390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C5AB404-403B-48D6-B2AA-4630754FE0BE}"/>
                  </a:ext>
                </a:extLst>
              </p14:cNvPr>
              <p14:cNvContentPartPr/>
              <p14:nvPr/>
            </p14:nvContentPartPr>
            <p14:xfrm>
              <a:off x="7971271" y="5216327"/>
              <a:ext cx="7200" cy="21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C5AB404-403B-48D6-B2AA-4630754FE0BE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7962271" y="5207327"/>
                <a:ext cx="24840" cy="3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306D3B36-0A2E-4E09-BE29-B5C1F3389DAE}"/>
              </a:ext>
            </a:extLst>
          </p:cNvPr>
          <p:cNvGrpSpPr/>
          <p:nvPr/>
        </p:nvGrpSpPr>
        <p:grpSpPr>
          <a:xfrm>
            <a:off x="4009111" y="3976127"/>
            <a:ext cx="2193480" cy="460800"/>
            <a:chOff x="4009111" y="3976127"/>
            <a:chExt cx="2193480" cy="46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F37066B-6FF3-4096-AE82-33051B2C388E}"/>
                    </a:ext>
                  </a:extLst>
                </p14:cNvPr>
                <p14:cNvContentPartPr/>
                <p14:nvPr/>
              </p14:nvContentPartPr>
              <p14:xfrm>
                <a:off x="4229431" y="3976127"/>
                <a:ext cx="79920" cy="424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F37066B-6FF3-4096-AE82-33051B2C388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220431" y="3967127"/>
                  <a:ext cx="9756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929B873-DDAF-4994-A9A7-C4F0A87FF521}"/>
                    </a:ext>
                  </a:extLst>
                </p14:cNvPr>
                <p14:cNvContentPartPr/>
                <p14:nvPr/>
              </p14:nvContentPartPr>
              <p14:xfrm>
                <a:off x="4009111" y="4145687"/>
                <a:ext cx="2193480" cy="291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929B873-DDAF-4994-A9A7-C4F0A87FF52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000111" y="4137047"/>
                  <a:ext cx="2211120" cy="30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42B15281-990F-4CB6-B916-DDFA92EFB6D0}"/>
              </a:ext>
            </a:extLst>
          </p:cNvPr>
          <p:cNvGrpSpPr/>
          <p:nvPr/>
        </p:nvGrpSpPr>
        <p:grpSpPr>
          <a:xfrm>
            <a:off x="6492391" y="391967"/>
            <a:ext cx="5078880" cy="3684960"/>
            <a:chOff x="6492391" y="391967"/>
            <a:chExt cx="5078880" cy="368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94DAE2E-AD1A-43FC-988F-02088643E30E}"/>
                    </a:ext>
                  </a:extLst>
                </p14:cNvPr>
                <p14:cNvContentPartPr/>
                <p14:nvPr/>
              </p14:nvContentPartPr>
              <p14:xfrm>
                <a:off x="6492391" y="1392047"/>
                <a:ext cx="611280" cy="2684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94DAE2E-AD1A-43FC-988F-02088643E30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483391" y="1383407"/>
                  <a:ext cx="628920" cy="270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515704-508F-4496-ACCC-005C155D5B18}"/>
                    </a:ext>
                  </a:extLst>
                </p14:cNvPr>
                <p14:cNvContentPartPr/>
                <p14:nvPr/>
              </p14:nvContentPartPr>
              <p14:xfrm>
                <a:off x="7296271" y="864287"/>
                <a:ext cx="151200" cy="528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515704-508F-4496-ACCC-005C155D5B1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287271" y="855287"/>
                  <a:ext cx="1688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A365359-6A9B-4FF1-9FA5-54165F6666E8}"/>
                    </a:ext>
                  </a:extLst>
                </p14:cNvPr>
                <p14:cNvContentPartPr/>
                <p14:nvPr/>
              </p14:nvContentPartPr>
              <p14:xfrm>
                <a:off x="7575991" y="904247"/>
                <a:ext cx="101160" cy="386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A365359-6A9B-4FF1-9FA5-54165F6666E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566991" y="895607"/>
                  <a:ext cx="11880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64756AD-6739-49F0-819D-874FE12702F4}"/>
                    </a:ext>
                  </a:extLst>
                </p14:cNvPr>
                <p14:cNvContentPartPr/>
                <p14:nvPr/>
              </p14:nvContentPartPr>
              <p14:xfrm>
                <a:off x="7795231" y="872207"/>
                <a:ext cx="64440" cy="4010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64756AD-6739-49F0-819D-874FE12702F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786231" y="863207"/>
                  <a:ext cx="8208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2866E7A-BA61-4A1A-A027-D4325ADF625E}"/>
                    </a:ext>
                  </a:extLst>
                </p14:cNvPr>
                <p14:cNvContentPartPr/>
                <p14:nvPr/>
              </p14:nvContentPartPr>
              <p14:xfrm>
                <a:off x="7780471" y="875447"/>
                <a:ext cx="256320" cy="4748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2866E7A-BA61-4A1A-A027-D4325ADF625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771831" y="866807"/>
                  <a:ext cx="27396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5FB49BC-5133-4526-8ACB-F8C420A9E83B}"/>
                    </a:ext>
                  </a:extLst>
                </p14:cNvPr>
                <p14:cNvContentPartPr/>
                <p14:nvPr/>
              </p14:nvContentPartPr>
              <p14:xfrm>
                <a:off x="8075671" y="768167"/>
                <a:ext cx="208080" cy="4964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5FB49BC-5133-4526-8ACB-F8C420A9E83B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067031" y="759527"/>
                  <a:ext cx="22572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BE366F7-1505-4668-858D-2FAA80DCC3BF}"/>
                    </a:ext>
                  </a:extLst>
                </p14:cNvPr>
                <p14:cNvContentPartPr/>
                <p14:nvPr/>
              </p14:nvContentPartPr>
              <p14:xfrm>
                <a:off x="8451151" y="933047"/>
                <a:ext cx="152640" cy="295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BE366F7-1505-4668-858D-2FAA80DCC3BF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442511" y="924047"/>
                  <a:ext cx="1702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9665F3A-7646-40CC-9014-1D318083A77B}"/>
                    </a:ext>
                  </a:extLst>
                </p14:cNvPr>
                <p14:cNvContentPartPr/>
                <p14:nvPr/>
              </p14:nvContentPartPr>
              <p14:xfrm>
                <a:off x="8461591" y="1064807"/>
                <a:ext cx="164520" cy="568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9665F3A-7646-40CC-9014-1D318083A77B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452951" y="1055807"/>
                  <a:ext cx="1821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A13B18C-D5EC-4377-8A3C-73E2F501BEEF}"/>
                    </a:ext>
                  </a:extLst>
                </p14:cNvPr>
                <p14:cNvContentPartPr/>
                <p14:nvPr/>
              </p14:nvContentPartPr>
              <p14:xfrm>
                <a:off x="9041191" y="603647"/>
                <a:ext cx="105120" cy="4291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A13B18C-D5EC-4377-8A3C-73E2F501BEE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032191" y="595007"/>
                  <a:ext cx="12276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6E4C85F-BC3B-4EFF-8291-97A555F3283B}"/>
                    </a:ext>
                  </a:extLst>
                </p14:cNvPr>
                <p14:cNvContentPartPr/>
                <p14:nvPr/>
              </p14:nvContentPartPr>
              <p14:xfrm>
                <a:off x="9342511" y="531647"/>
                <a:ext cx="77760" cy="4161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6E4C85F-BC3B-4EFF-8291-97A555F3283B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333871" y="523007"/>
                  <a:ext cx="954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43FAF9E-C0D3-4DF0-98A2-5F9B93933C03}"/>
                    </a:ext>
                  </a:extLst>
                </p14:cNvPr>
                <p14:cNvContentPartPr/>
                <p14:nvPr/>
              </p14:nvContentPartPr>
              <p14:xfrm>
                <a:off x="9558871" y="592847"/>
                <a:ext cx="50040" cy="3549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43FAF9E-C0D3-4DF0-98A2-5F9B93933C0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549871" y="583847"/>
                  <a:ext cx="676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DFD727C-E7B2-4A30-A9D2-C1576F0520A5}"/>
                    </a:ext>
                  </a:extLst>
                </p14:cNvPr>
                <p14:cNvContentPartPr/>
                <p14:nvPr/>
              </p14:nvContentPartPr>
              <p14:xfrm>
                <a:off x="9523951" y="556127"/>
                <a:ext cx="285840" cy="3751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DFD727C-E7B2-4A30-A9D2-C1576F0520A5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514951" y="547127"/>
                  <a:ext cx="3034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86C8739-0008-4C12-B3E3-46B54865EFE6}"/>
                    </a:ext>
                  </a:extLst>
                </p14:cNvPr>
                <p14:cNvContentPartPr/>
                <p14:nvPr/>
              </p14:nvContentPartPr>
              <p14:xfrm>
                <a:off x="9912751" y="891647"/>
                <a:ext cx="38160" cy="1818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86C8739-0008-4C12-B3E3-46B54865EFE6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903751" y="882647"/>
                  <a:ext cx="558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B604167-207A-4797-B2F9-1054E9B67A1A}"/>
                    </a:ext>
                  </a:extLst>
                </p14:cNvPr>
                <p14:cNvContentPartPr/>
                <p14:nvPr/>
              </p14:nvContentPartPr>
              <p14:xfrm>
                <a:off x="9985111" y="594287"/>
                <a:ext cx="186120" cy="3394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B604167-207A-4797-B2F9-1054E9B67A1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976471" y="585647"/>
                  <a:ext cx="2037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DE78229-3A8D-41BA-93E6-FB938C9624F6}"/>
                    </a:ext>
                  </a:extLst>
                </p14:cNvPr>
                <p14:cNvContentPartPr/>
                <p14:nvPr/>
              </p14:nvContentPartPr>
              <p14:xfrm>
                <a:off x="10243231" y="391967"/>
                <a:ext cx="174600" cy="6721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DE78229-3A8D-41BA-93E6-FB938C9624F6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234591" y="383327"/>
                  <a:ext cx="19224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7C7BC68-55CF-40B7-9937-320CC521B5E2}"/>
                    </a:ext>
                  </a:extLst>
                </p14:cNvPr>
                <p14:cNvContentPartPr/>
                <p14:nvPr/>
              </p14:nvContentPartPr>
              <p14:xfrm>
                <a:off x="8914831" y="1588967"/>
                <a:ext cx="331200" cy="270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7C7BC68-55CF-40B7-9937-320CC521B5E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905831" y="1579967"/>
                  <a:ext cx="3488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3BE17F4-7F63-4541-8C33-5F4AE1EF1AF3}"/>
                    </a:ext>
                  </a:extLst>
                </p14:cNvPr>
                <p14:cNvContentPartPr/>
                <p14:nvPr/>
              </p14:nvContentPartPr>
              <p14:xfrm>
                <a:off x="9077191" y="1447847"/>
                <a:ext cx="64440" cy="3207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3BE17F4-7F63-4541-8C33-5F4AE1EF1AF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068551" y="1438847"/>
                  <a:ext cx="820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F6778DE-906C-4605-84D1-33714DB75336}"/>
                    </a:ext>
                  </a:extLst>
                </p14:cNvPr>
                <p14:cNvContentPartPr/>
                <p14:nvPr/>
              </p14:nvContentPartPr>
              <p14:xfrm>
                <a:off x="9347911" y="1286567"/>
                <a:ext cx="129600" cy="4370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F6778DE-906C-4605-84D1-33714DB7533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339271" y="1277927"/>
                  <a:ext cx="1472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211D626-1E4A-43D4-84DB-2B8455912663}"/>
                    </a:ext>
                  </a:extLst>
                </p14:cNvPr>
                <p14:cNvContentPartPr/>
                <p14:nvPr/>
              </p14:nvContentPartPr>
              <p14:xfrm>
                <a:off x="9607111" y="1293407"/>
                <a:ext cx="101520" cy="4093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211D626-1E4A-43D4-84DB-2B845591266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598471" y="1284767"/>
                  <a:ext cx="11916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8104E19-69F6-41B1-A17A-4B7C4654BC6C}"/>
                    </a:ext>
                  </a:extLst>
                </p14:cNvPr>
                <p14:cNvContentPartPr/>
                <p14:nvPr/>
              </p14:nvContentPartPr>
              <p14:xfrm>
                <a:off x="9826711" y="1386287"/>
                <a:ext cx="68760" cy="2300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8104E19-69F6-41B1-A17A-4B7C4654BC6C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818071" y="1377647"/>
                  <a:ext cx="864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F807C4A-EFF3-43E3-80C6-0438C9A3E031}"/>
                    </a:ext>
                  </a:extLst>
                </p14:cNvPr>
                <p14:cNvContentPartPr/>
                <p14:nvPr/>
              </p14:nvContentPartPr>
              <p14:xfrm>
                <a:off x="9881071" y="1352087"/>
                <a:ext cx="322920" cy="3801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F807C4A-EFF3-43E3-80C6-0438C9A3E031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872431" y="1343447"/>
                  <a:ext cx="3405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A0CFA9C-2250-4BC9-B7CC-4089715B4422}"/>
                    </a:ext>
                  </a:extLst>
                </p14:cNvPr>
                <p14:cNvContentPartPr/>
                <p14:nvPr/>
              </p14:nvContentPartPr>
              <p14:xfrm>
                <a:off x="10272031" y="1317887"/>
                <a:ext cx="58680" cy="2480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A0CFA9C-2250-4BC9-B7CC-4089715B442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263031" y="1309247"/>
                  <a:ext cx="763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4C10D52C-8ACC-4377-B1ED-C512383A573A}"/>
                    </a:ext>
                  </a:extLst>
                </p14:cNvPr>
                <p14:cNvContentPartPr/>
                <p14:nvPr/>
              </p14:nvContentPartPr>
              <p14:xfrm>
                <a:off x="10258351" y="1245167"/>
                <a:ext cx="199440" cy="2239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4C10D52C-8ACC-4377-B1ED-C512383A573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249711" y="1236527"/>
                  <a:ext cx="2170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CE5BC78-5DE7-4CBE-BDDE-ABB27917FAE4}"/>
                    </a:ext>
                  </a:extLst>
                </p14:cNvPr>
                <p14:cNvContentPartPr/>
                <p14:nvPr/>
              </p14:nvContentPartPr>
              <p14:xfrm>
                <a:off x="10499551" y="1135007"/>
                <a:ext cx="155160" cy="4273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CE5BC78-5DE7-4CBE-BDDE-ABB27917FAE4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490551" y="1126367"/>
                  <a:ext cx="17280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4F80FFC-64A6-415F-9D39-30E46EE8D2E9}"/>
                    </a:ext>
                  </a:extLst>
                </p14:cNvPr>
                <p14:cNvContentPartPr/>
                <p14:nvPr/>
              </p14:nvContentPartPr>
              <p14:xfrm>
                <a:off x="8793151" y="2444327"/>
                <a:ext cx="343080" cy="414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4F80FFC-64A6-415F-9D39-30E46EE8D2E9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784151" y="2435687"/>
                  <a:ext cx="3607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1539046-8D12-4586-873B-3EBA63EA46FC}"/>
                    </a:ext>
                  </a:extLst>
                </p14:cNvPr>
                <p14:cNvContentPartPr/>
                <p14:nvPr/>
              </p14:nvContentPartPr>
              <p14:xfrm>
                <a:off x="9485071" y="2192687"/>
                <a:ext cx="72000" cy="3081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1539046-8D12-4586-873B-3EBA63EA46FC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9476431" y="2183687"/>
                  <a:ext cx="896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E3C8F9CE-814C-4CC2-96A9-50E666C0AA72}"/>
                    </a:ext>
                  </a:extLst>
                </p14:cNvPr>
                <p14:cNvContentPartPr/>
                <p14:nvPr/>
              </p14:nvContentPartPr>
              <p14:xfrm>
                <a:off x="9509911" y="2077847"/>
                <a:ext cx="170280" cy="2498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E3C8F9CE-814C-4CC2-96A9-50E666C0AA72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501271" y="2068847"/>
                  <a:ext cx="1879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F19313B-C83A-462C-AFCC-39966344E1C2}"/>
                    </a:ext>
                  </a:extLst>
                </p14:cNvPr>
                <p14:cNvContentPartPr/>
                <p14:nvPr/>
              </p14:nvContentPartPr>
              <p14:xfrm>
                <a:off x="9784231" y="2022047"/>
                <a:ext cx="137520" cy="4338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F19313B-C83A-462C-AFCC-39966344E1C2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775591" y="2013407"/>
                  <a:ext cx="15516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D116AA8-26CD-44D4-9616-33EBB5057659}"/>
                    </a:ext>
                  </a:extLst>
                </p14:cNvPr>
                <p14:cNvContentPartPr/>
                <p14:nvPr/>
              </p14:nvContentPartPr>
              <p14:xfrm>
                <a:off x="9990871" y="2109887"/>
                <a:ext cx="204840" cy="3495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D116AA8-26CD-44D4-9616-33EBB5057659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981871" y="2101247"/>
                  <a:ext cx="2224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07A3E6D3-657F-4F76-A904-2C2DB457B2E2}"/>
                    </a:ext>
                  </a:extLst>
                </p14:cNvPr>
                <p14:cNvContentPartPr/>
                <p14:nvPr/>
              </p14:nvContentPartPr>
              <p14:xfrm>
                <a:off x="10396231" y="2322287"/>
                <a:ext cx="20520" cy="1274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07A3E6D3-657F-4F76-A904-2C2DB457B2E2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387231" y="2313287"/>
                  <a:ext cx="381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0C601C4-8B48-4056-8D19-AECB63215718}"/>
                    </a:ext>
                  </a:extLst>
                </p14:cNvPr>
                <p14:cNvContentPartPr/>
                <p14:nvPr/>
              </p14:nvContentPartPr>
              <p14:xfrm>
                <a:off x="10582711" y="1963367"/>
                <a:ext cx="219240" cy="2523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0C601C4-8B48-4056-8D19-AECB6321571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573711" y="1954727"/>
                  <a:ext cx="2368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B4A8DB4B-09BF-4CDC-BB60-11DF1BE8C776}"/>
                    </a:ext>
                  </a:extLst>
                </p14:cNvPr>
                <p14:cNvContentPartPr/>
                <p14:nvPr/>
              </p14:nvContentPartPr>
              <p14:xfrm>
                <a:off x="10927951" y="2201327"/>
                <a:ext cx="30240" cy="1695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B4A8DB4B-09BF-4CDC-BB60-11DF1BE8C77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919311" y="2192327"/>
                  <a:ext cx="47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262BEBB7-0371-40AF-9C2B-0C518B7FF683}"/>
                    </a:ext>
                  </a:extLst>
                </p14:cNvPr>
                <p14:cNvContentPartPr/>
                <p14:nvPr/>
              </p14:nvContentPartPr>
              <p14:xfrm>
                <a:off x="11080951" y="1990727"/>
                <a:ext cx="39600" cy="2188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262BEBB7-0371-40AF-9C2B-0C518B7FF683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071951" y="1982087"/>
                  <a:ext cx="572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8738AE75-B1E4-443B-8D1F-46265A5F4CD3}"/>
                    </a:ext>
                  </a:extLst>
                </p14:cNvPr>
                <p14:cNvContentPartPr/>
                <p14:nvPr/>
              </p14:nvContentPartPr>
              <p14:xfrm>
                <a:off x="11120911" y="1626047"/>
                <a:ext cx="450360" cy="7300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8738AE75-B1E4-443B-8D1F-46265A5F4CD3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1112271" y="1617047"/>
                  <a:ext cx="468000" cy="74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348B74E2-104B-40BF-8FE1-54F1CDC05172}"/>
                    </a:ext>
                  </a:extLst>
                </p14:cNvPr>
                <p14:cNvContentPartPr/>
                <p14:nvPr/>
              </p14:nvContentPartPr>
              <p14:xfrm>
                <a:off x="9711871" y="2507687"/>
                <a:ext cx="1579680" cy="45396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348B74E2-104B-40BF-8FE1-54F1CDC0517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9703231" y="2499047"/>
                  <a:ext cx="1597320" cy="47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7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DBEDEF0D-FADC-4761-8CC4-6E30227F4A2F}"/>
                  </a:ext>
                </a:extLst>
              </p14:cNvPr>
              <p14:cNvContentPartPr/>
              <p14:nvPr/>
            </p14:nvContentPartPr>
            <p14:xfrm>
              <a:off x="8643751" y="3539807"/>
              <a:ext cx="180360" cy="51480"/>
            </p14:xfrm>
          </p:contentPart>
        </mc:Choice>
        <mc:Fallback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DBEDEF0D-FADC-4761-8CC4-6E30227F4A2F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8635111" y="3531167"/>
                <a:ext cx="19800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9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EAEB0B76-7150-4EAD-9E48-453C3596A245}"/>
                  </a:ext>
                </a:extLst>
              </p14:cNvPr>
              <p14:cNvContentPartPr/>
              <p14:nvPr/>
            </p14:nvContentPartPr>
            <p14:xfrm>
              <a:off x="8666431" y="3808007"/>
              <a:ext cx="129240" cy="3420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EAEB0B76-7150-4EAD-9E48-453C3596A245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8657431" y="3799007"/>
                <a:ext cx="14688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1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9377BBB6-17B7-49F9-8041-1F0DE9F693F5}"/>
                  </a:ext>
                </a:extLst>
              </p14:cNvPr>
              <p14:cNvContentPartPr/>
              <p14:nvPr/>
            </p14:nvContentPartPr>
            <p14:xfrm>
              <a:off x="9300031" y="3918167"/>
              <a:ext cx="154080" cy="23400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9377BBB6-17B7-49F9-8041-1F0DE9F693F5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9291031" y="3909527"/>
                <a:ext cx="171720" cy="25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1" name="Group 370">
            <a:extLst>
              <a:ext uri="{FF2B5EF4-FFF2-40B4-BE49-F238E27FC236}">
                <a16:creationId xmlns:a16="http://schemas.microsoft.com/office/drawing/2014/main" id="{10859BB8-C9B4-4EBD-8512-472DF84DE753}"/>
              </a:ext>
            </a:extLst>
          </p:cNvPr>
          <p:cNvGrpSpPr/>
          <p:nvPr/>
        </p:nvGrpSpPr>
        <p:grpSpPr>
          <a:xfrm>
            <a:off x="9206431" y="3227327"/>
            <a:ext cx="546480" cy="508320"/>
            <a:chOff x="9206431" y="3227327"/>
            <a:chExt cx="546480" cy="50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B952C33F-DD82-4126-B751-C567C037D212}"/>
                    </a:ext>
                  </a:extLst>
                </p14:cNvPr>
                <p14:cNvContentPartPr/>
                <p14:nvPr/>
              </p14:nvContentPartPr>
              <p14:xfrm>
                <a:off x="9344671" y="3227327"/>
                <a:ext cx="20520" cy="30312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B952C33F-DD82-4126-B751-C567C037D212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335671" y="3218687"/>
                  <a:ext cx="381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711FBAF6-098B-48FA-8225-D9E60406A534}"/>
                    </a:ext>
                  </a:extLst>
                </p14:cNvPr>
                <p14:cNvContentPartPr/>
                <p14:nvPr/>
              </p14:nvContentPartPr>
              <p14:xfrm>
                <a:off x="9206431" y="3646727"/>
                <a:ext cx="214560" cy="8892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711FBAF6-098B-48FA-8225-D9E60406A534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197431" y="3638087"/>
                  <a:ext cx="232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02AEE2E7-003C-4129-A742-CE8C43B7E5AF}"/>
                    </a:ext>
                  </a:extLst>
                </p14:cNvPr>
                <p14:cNvContentPartPr/>
                <p14:nvPr/>
              </p14:nvContentPartPr>
              <p14:xfrm>
                <a:off x="9576151" y="3500207"/>
                <a:ext cx="176760" cy="22860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02AEE2E7-003C-4129-A742-CE8C43B7E5A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567511" y="3491207"/>
                  <a:ext cx="19440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F1C4C36F-072E-4027-8D2B-159E03C67B5E}"/>
              </a:ext>
            </a:extLst>
          </p:cNvPr>
          <p:cNvGrpSpPr/>
          <p:nvPr/>
        </p:nvGrpSpPr>
        <p:grpSpPr>
          <a:xfrm>
            <a:off x="9962071" y="3292127"/>
            <a:ext cx="770040" cy="773280"/>
            <a:chOff x="9962071" y="3292127"/>
            <a:chExt cx="770040" cy="77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DC89257E-B6E8-4FA8-A8B1-E1B70837EACF}"/>
                    </a:ext>
                  </a:extLst>
                </p14:cNvPr>
                <p14:cNvContentPartPr/>
                <p14:nvPr/>
              </p14:nvContentPartPr>
              <p14:xfrm>
                <a:off x="9962071" y="3292127"/>
                <a:ext cx="210240" cy="29088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DC89257E-B6E8-4FA8-A8B1-E1B70837EACF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953431" y="3283127"/>
                  <a:ext cx="2278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513478EA-8455-400F-8E98-1AC14EFD93AA}"/>
                    </a:ext>
                  </a:extLst>
                </p14:cNvPr>
                <p14:cNvContentPartPr/>
                <p14:nvPr/>
              </p14:nvContentPartPr>
              <p14:xfrm>
                <a:off x="10007431" y="3607487"/>
                <a:ext cx="158040" cy="4716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513478EA-8455-400F-8E98-1AC14EFD93AA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998791" y="3598847"/>
                  <a:ext cx="1756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BBAEC1F3-FBA7-427D-9DB1-3FBE74216619}"/>
                    </a:ext>
                  </a:extLst>
                </p14:cNvPr>
                <p14:cNvContentPartPr/>
                <p14:nvPr/>
              </p14:nvContentPartPr>
              <p14:xfrm>
                <a:off x="10109671" y="3716567"/>
                <a:ext cx="193320" cy="34884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BBAEC1F3-FBA7-427D-9DB1-3FBE7421661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100671" y="3707567"/>
                  <a:ext cx="2109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4362AD8F-DD83-484B-97A2-DF095131C988}"/>
                    </a:ext>
                  </a:extLst>
                </p14:cNvPr>
                <p14:cNvContentPartPr/>
                <p14:nvPr/>
              </p14:nvContentPartPr>
              <p14:xfrm>
                <a:off x="10473631" y="3344687"/>
                <a:ext cx="258480" cy="9108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4362AD8F-DD83-484B-97A2-DF095131C988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464991" y="3335687"/>
                  <a:ext cx="27612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3A211F98-30F4-4018-8CE6-B2741E001AFA}"/>
              </a:ext>
            </a:extLst>
          </p:cNvPr>
          <p:cNvGrpSpPr/>
          <p:nvPr/>
        </p:nvGrpSpPr>
        <p:grpSpPr>
          <a:xfrm>
            <a:off x="11013991" y="2894327"/>
            <a:ext cx="956880" cy="1284480"/>
            <a:chOff x="11013991" y="2894327"/>
            <a:chExt cx="956880" cy="128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C870314B-BBA5-4281-A52C-42086A1D947D}"/>
                    </a:ext>
                  </a:extLst>
                </p14:cNvPr>
                <p14:cNvContentPartPr/>
                <p14:nvPr/>
              </p14:nvContentPartPr>
              <p14:xfrm>
                <a:off x="11103991" y="3077207"/>
                <a:ext cx="14400" cy="30384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C870314B-BBA5-4281-A52C-42086A1D947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1094991" y="3068567"/>
                  <a:ext cx="320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8DE1E6F9-D9CE-456A-A885-D10D4CE92999}"/>
                    </a:ext>
                  </a:extLst>
                </p14:cNvPr>
                <p14:cNvContentPartPr/>
                <p14:nvPr/>
              </p14:nvContentPartPr>
              <p14:xfrm>
                <a:off x="11035591" y="3452687"/>
                <a:ext cx="204840" cy="9864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8DE1E6F9-D9CE-456A-A885-D10D4CE92999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1026591" y="3444047"/>
                  <a:ext cx="2224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7BBC378D-85F4-4E38-88AD-20879FF9799E}"/>
                    </a:ext>
                  </a:extLst>
                </p14:cNvPr>
                <p14:cNvContentPartPr/>
                <p14:nvPr/>
              </p14:nvContentPartPr>
              <p14:xfrm>
                <a:off x="11013991" y="3886127"/>
                <a:ext cx="301680" cy="29268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7BBC378D-85F4-4E38-88AD-20879FF9799E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04991" y="3877487"/>
                  <a:ext cx="3193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FB0CDE93-35DC-4978-8E1D-3218BE3666BA}"/>
                    </a:ext>
                  </a:extLst>
                </p14:cNvPr>
                <p14:cNvContentPartPr/>
                <p14:nvPr/>
              </p14:nvContentPartPr>
              <p14:xfrm>
                <a:off x="11343751" y="3338567"/>
                <a:ext cx="243360" cy="5148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FB0CDE93-35DC-4978-8E1D-3218BE3666BA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35111" y="3329927"/>
                  <a:ext cx="2610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1401511A-A895-46E6-850E-DC52A72DEC6F}"/>
                    </a:ext>
                  </a:extLst>
                </p14:cNvPr>
                <p14:cNvContentPartPr/>
                <p14:nvPr/>
              </p14:nvContentPartPr>
              <p14:xfrm>
                <a:off x="11388031" y="3216887"/>
                <a:ext cx="53280" cy="22860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1401511A-A895-46E6-850E-DC52A72DEC6F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379031" y="3207887"/>
                  <a:ext cx="709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F9EC6D3C-DD55-49AD-A816-2F58A3DA3D86}"/>
                    </a:ext>
                  </a:extLst>
                </p14:cNvPr>
                <p14:cNvContentPartPr/>
                <p14:nvPr/>
              </p14:nvContentPartPr>
              <p14:xfrm>
                <a:off x="11655871" y="2894327"/>
                <a:ext cx="56160" cy="38916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F9EC6D3C-DD55-49AD-A816-2F58A3DA3D86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1646871" y="2885687"/>
                  <a:ext cx="738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FE510D41-60B4-4743-8FE7-090ECDB702A4}"/>
                    </a:ext>
                  </a:extLst>
                </p14:cNvPr>
                <p14:cNvContentPartPr/>
                <p14:nvPr/>
              </p14:nvContentPartPr>
              <p14:xfrm>
                <a:off x="11600791" y="3356567"/>
                <a:ext cx="199080" cy="8964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FE510D41-60B4-4743-8FE7-090ECDB702A4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1591791" y="3347567"/>
                  <a:ext cx="2167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988F93ED-B253-4147-B3C0-98663A883790}"/>
                    </a:ext>
                  </a:extLst>
                </p14:cNvPr>
                <p14:cNvContentPartPr/>
                <p14:nvPr/>
              </p14:nvContentPartPr>
              <p14:xfrm>
                <a:off x="11764591" y="3544847"/>
                <a:ext cx="206280" cy="25596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988F93ED-B253-4147-B3C0-98663A883790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1755591" y="3535847"/>
                  <a:ext cx="223920" cy="27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3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BED68A67-75C6-4DEF-92B5-1DDB1F8A5926}"/>
                  </a:ext>
                </a:extLst>
              </p14:cNvPr>
              <p14:cNvContentPartPr/>
              <p14:nvPr/>
            </p14:nvContentPartPr>
            <p14:xfrm>
              <a:off x="9648871" y="4649687"/>
              <a:ext cx="78480" cy="276120"/>
            </p14:xfrm>
          </p:contentPart>
        </mc:Choice>
        <mc:Fallback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BED68A67-75C6-4DEF-92B5-1DDB1F8A5926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9639871" y="4640687"/>
                <a:ext cx="96120" cy="29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97" name="Group 396">
            <a:extLst>
              <a:ext uri="{FF2B5EF4-FFF2-40B4-BE49-F238E27FC236}">
                <a16:creationId xmlns:a16="http://schemas.microsoft.com/office/drawing/2014/main" id="{53C2FC18-7991-40C6-A4E8-5864D93607FF}"/>
              </a:ext>
            </a:extLst>
          </p:cNvPr>
          <p:cNvGrpSpPr/>
          <p:nvPr/>
        </p:nvGrpSpPr>
        <p:grpSpPr>
          <a:xfrm>
            <a:off x="8443231" y="5067647"/>
            <a:ext cx="3145320" cy="1547640"/>
            <a:chOff x="8443231" y="5067647"/>
            <a:chExt cx="3145320" cy="154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10DB11E2-E60D-467C-A30D-249BF696035D}"/>
                    </a:ext>
                  </a:extLst>
                </p14:cNvPr>
                <p14:cNvContentPartPr/>
                <p14:nvPr/>
              </p14:nvContentPartPr>
              <p14:xfrm>
                <a:off x="8558071" y="5183927"/>
                <a:ext cx="203400" cy="12672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10DB11E2-E60D-467C-A30D-249BF696035D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549071" y="5175287"/>
                  <a:ext cx="2210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D25A6378-C47A-4A46-BED7-C2D88D82235B}"/>
                    </a:ext>
                  </a:extLst>
                </p14:cNvPr>
                <p14:cNvContentPartPr/>
                <p14:nvPr/>
              </p14:nvContentPartPr>
              <p14:xfrm>
                <a:off x="8754271" y="5368247"/>
                <a:ext cx="106560" cy="3996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D25A6378-C47A-4A46-BED7-C2D88D82235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745271" y="5359607"/>
                  <a:ext cx="1242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C6C05AB2-12BE-453F-BBAB-C55C1FA58AC3}"/>
                    </a:ext>
                  </a:extLst>
                </p14:cNvPr>
                <p14:cNvContentPartPr/>
                <p14:nvPr/>
              </p14:nvContentPartPr>
              <p14:xfrm>
                <a:off x="9470311" y="5067647"/>
                <a:ext cx="377280" cy="14940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C6C05AB2-12BE-453F-BBAB-C55C1FA58AC3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461311" y="5058647"/>
                  <a:ext cx="3949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44FC114B-4639-4094-90D1-1322A09793EC}"/>
                    </a:ext>
                  </a:extLst>
                </p14:cNvPr>
                <p14:cNvContentPartPr/>
                <p14:nvPr/>
              </p14:nvContentPartPr>
              <p14:xfrm>
                <a:off x="9588751" y="5344847"/>
                <a:ext cx="560160" cy="27324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44FC114B-4639-4094-90D1-1322A09793EC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580111" y="5335847"/>
                  <a:ext cx="5778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3804E64B-73D6-4D82-B96C-406427AEB90D}"/>
                    </a:ext>
                  </a:extLst>
                </p14:cNvPr>
                <p14:cNvContentPartPr/>
                <p14:nvPr/>
              </p14:nvContentPartPr>
              <p14:xfrm>
                <a:off x="8443231" y="6234407"/>
                <a:ext cx="245160" cy="38088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3804E64B-73D6-4D82-B96C-406427AEB90D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434591" y="6225407"/>
                  <a:ext cx="2628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0BA30B07-9469-49B5-8139-4A5A00DBCA42}"/>
                    </a:ext>
                  </a:extLst>
                </p14:cNvPr>
                <p14:cNvContentPartPr/>
                <p14:nvPr/>
              </p14:nvContentPartPr>
              <p14:xfrm>
                <a:off x="8823391" y="6205607"/>
                <a:ext cx="746280" cy="30312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0BA30B07-9469-49B5-8139-4A5A00DBCA42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814391" y="6196967"/>
                  <a:ext cx="7639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11EC83AC-C64E-417E-A649-DE553747672D}"/>
                    </a:ext>
                  </a:extLst>
                </p14:cNvPr>
                <p14:cNvContentPartPr/>
                <p14:nvPr/>
              </p14:nvContentPartPr>
              <p14:xfrm>
                <a:off x="9877111" y="5912567"/>
                <a:ext cx="583920" cy="59328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11EC83AC-C64E-417E-A649-DE553747672D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9868111" y="5903567"/>
                  <a:ext cx="60156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12B3DA2F-9273-4A68-98F0-6218DD51FF9F}"/>
                    </a:ext>
                  </a:extLst>
                </p14:cNvPr>
                <p14:cNvContentPartPr/>
                <p14:nvPr/>
              </p14:nvContentPartPr>
              <p14:xfrm>
                <a:off x="10668391" y="5667767"/>
                <a:ext cx="97200" cy="45540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12B3DA2F-9273-4A68-98F0-6218DD51FF9F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0659391" y="5658767"/>
                  <a:ext cx="11484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59E49E91-662C-43F9-9DF1-147069AD0010}"/>
                    </a:ext>
                  </a:extLst>
                </p14:cNvPr>
                <p14:cNvContentPartPr/>
                <p14:nvPr/>
              </p14:nvContentPartPr>
              <p14:xfrm>
                <a:off x="10601071" y="5641487"/>
                <a:ext cx="167760" cy="25740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59E49E91-662C-43F9-9DF1-147069AD0010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0592071" y="5632847"/>
                  <a:ext cx="1854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3ECA1047-C462-4FCE-98A3-14230CDB9670}"/>
                    </a:ext>
                  </a:extLst>
                </p14:cNvPr>
                <p14:cNvContentPartPr/>
                <p14:nvPr/>
              </p14:nvContentPartPr>
              <p14:xfrm>
                <a:off x="10855591" y="5505047"/>
                <a:ext cx="332640" cy="45504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3ECA1047-C462-4FCE-98A3-14230CDB9670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0846951" y="5496407"/>
                  <a:ext cx="35028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323D4575-4439-440C-B9E5-6F2F4ABDB041}"/>
                    </a:ext>
                  </a:extLst>
                </p14:cNvPr>
                <p14:cNvContentPartPr/>
                <p14:nvPr/>
              </p14:nvContentPartPr>
              <p14:xfrm>
                <a:off x="10999951" y="5422607"/>
                <a:ext cx="212400" cy="22644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323D4575-4439-440C-B9E5-6F2F4ABDB041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990951" y="5413967"/>
                  <a:ext cx="2300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5932871E-E690-4A5E-AF58-062C59293BCB}"/>
                    </a:ext>
                  </a:extLst>
                </p14:cNvPr>
                <p14:cNvContentPartPr/>
                <p14:nvPr/>
              </p14:nvContentPartPr>
              <p14:xfrm>
                <a:off x="11296591" y="5283287"/>
                <a:ext cx="291960" cy="64296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5932871E-E690-4A5E-AF58-062C59293BC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1287591" y="5274287"/>
                  <a:ext cx="309600" cy="66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424D484F-73DD-43F7-81E3-E4601BD23593}"/>
              </a:ext>
            </a:extLst>
          </p:cNvPr>
          <p:cNvGrpSpPr/>
          <p:nvPr/>
        </p:nvGrpSpPr>
        <p:grpSpPr>
          <a:xfrm>
            <a:off x="10914271" y="240746"/>
            <a:ext cx="1283400" cy="1455840"/>
            <a:chOff x="10914271" y="240746"/>
            <a:chExt cx="1283400" cy="145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47F5B7C0-60EC-469C-A123-236114C509A7}"/>
                    </a:ext>
                  </a:extLst>
                </p14:cNvPr>
                <p14:cNvContentPartPr/>
                <p14:nvPr/>
              </p14:nvContentPartPr>
              <p14:xfrm>
                <a:off x="11143591" y="1267466"/>
                <a:ext cx="164880" cy="39708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47F5B7C0-60EC-469C-A123-236114C509A7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1134951" y="1258826"/>
                  <a:ext cx="1825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EA6E2816-558C-420B-9DF1-A0F3A973E313}"/>
                    </a:ext>
                  </a:extLst>
                </p14:cNvPr>
                <p14:cNvContentPartPr/>
                <p14:nvPr/>
              </p14:nvContentPartPr>
              <p14:xfrm>
                <a:off x="10914271" y="784706"/>
                <a:ext cx="160560" cy="18684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EA6E2816-558C-420B-9DF1-A0F3A973E313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0905271" y="776066"/>
                  <a:ext cx="1782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4EB2B18E-F68D-4F05-A95B-257EC889BDC1}"/>
                    </a:ext>
                  </a:extLst>
                </p14:cNvPr>
                <p14:cNvContentPartPr/>
                <p14:nvPr/>
              </p14:nvContentPartPr>
              <p14:xfrm>
                <a:off x="11042431" y="736826"/>
                <a:ext cx="61920" cy="6660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4EB2B18E-F68D-4F05-A95B-257EC889BDC1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1033431" y="727826"/>
                  <a:ext cx="795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81EB5478-8571-4E06-B67F-D1DAF98EEE49}"/>
                    </a:ext>
                  </a:extLst>
                </p14:cNvPr>
                <p14:cNvContentPartPr/>
                <p14:nvPr/>
              </p14:nvContentPartPr>
              <p14:xfrm>
                <a:off x="10977631" y="664826"/>
                <a:ext cx="4680" cy="540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81EB5478-8571-4E06-B67F-D1DAF98EEE49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968631" y="656186"/>
                  <a:ext cx="223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02EF7D18-B78E-41F2-A7A3-4A6CEC315498}"/>
                    </a:ext>
                  </a:extLst>
                </p14:cNvPr>
                <p14:cNvContentPartPr/>
                <p14:nvPr/>
              </p14:nvContentPartPr>
              <p14:xfrm>
                <a:off x="11070511" y="638906"/>
                <a:ext cx="162360" cy="14256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02EF7D18-B78E-41F2-A7A3-4A6CEC315498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061511" y="629906"/>
                  <a:ext cx="180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F2194D91-18B6-40A0-B64E-8165C8FCF937}"/>
                    </a:ext>
                  </a:extLst>
                </p14:cNvPr>
                <p14:cNvContentPartPr/>
                <p14:nvPr/>
              </p14:nvContentPartPr>
              <p14:xfrm>
                <a:off x="11186791" y="442346"/>
                <a:ext cx="267480" cy="17136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F2194D91-18B6-40A0-B64E-8165C8FCF937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1178151" y="433706"/>
                  <a:ext cx="285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30ABC24E-115C-41A2-B06C-12101BD8F37E}"/>
                    </a:ext>
                  </a:extLst>
                </p14:cNvPr>
                <p14:cNvContentPartPr/>
                <p14:nvPr/>
              </p14:nvContentPartPr>
              <p14:xfrm>
                <a:off x="11170951" y="1068746"/>
                <a:ext cx="160200" cy="12636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30ABC24E-115C-41A2-B06C-12101BD8F37E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1161951" y="1059746"/>
                  <a:ext cx="177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9D849ADD-5D01-4DAA-9386-62B3D2D43180}"/>
                    </a:ext>
                  </a:extLst>
                </p14:cNvPr>
                <p14:cNvContentPartPr/>
                <p14:nvPr/>
              </p14:nvContentPartPr>
              <p14:xfrm>
                <a:off x="11305591" y="957866"/>
                <a:ext cx="78480" cy="9864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9D849ADD-5D01-4DAA-9386-62B3D2D43180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1296591" y="949226"/>
                  <a:ext cx="961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F87D7C6E-760B-4C00-B322-A886AB0418A4}"/>
                    </a:ext>
                  </a:extLst>
                </p14:cNvPr>
                <p14:cNvContentPartPr/>
                <p14:nvPr/>
              </p14:nvContentPartPr>
              <p14:xfrm>
                <a:off x="11307751" y="781106"/>
                <a:ext cx="185760" cy="11844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F87D7C6E-760B-4C00-B322-A886AB0418A4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1299111" y="772466"/>
                  <a:ext cx="2034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F5319C5E-9992-4F74-B240-99774C71960B}"/>
                    </a:ext>
                  </a:extLst>
                </p14:cNvPr>
                <p14:cNvContentPartPr/>
                <p14:nvPr/>
              </p14:nvContentPartPr>
              <p14:xfrm>
                <a:off x="11374711" y="759146"/>
                <a:ext cx="36720" cy="10584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F5319C5E-9992-4F74-B240-99774C71960B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1365711" y="750146"/>
                  <a:ext cx="543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B8BFDFFB-445C-4423-82D3-E2B57E328438}"/>
                    </a:ext>
                  </a:extLst>
                </p14:cNvPr>
                <p14:cNvContentPartPr/>
                <p14:nvPr/>
              </p14:nvContentPartPr>
              <p14:xfrm>
                <a:off x="11388391" y="240746"/>
                <a:ext cx="724680" cy="116352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B8BFDFFB-445C-4423-82D3-E2B57E328438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1379751" y="231746"/>
                  <a:ext cx="74232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27C04BA3-800F-4AE6-80CB-28E498005C43}"/>
                    </a:ext>
                  </a:extLst>
                </p14:cNvPr>
                <p14:cNvContentPartPr/>
                <p14:nvPr/>
              </p14:nvContentPartPr>
              <p14:xfrm>
                <a:off x="11563711" y="687866"/>
                <a:ext cx="84960" cy="27180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27C04BA3-800F-4AE6-80CB-28E498005C43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1555071" y="679226"/>
                  <a:ext cx="102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4FE0D29D-21B8-4C02-AE30-0ED9532F95ED}"/>
                    </a:ext>
                  </a:extLst>
                </p14:cNvPr>
                <p14:cNvContentPartPr/>
                <p14:nvPr/>
              </p14:nvContentPartPr>
              <p14:xfrm>
                <a:off x="11564791" y="1598666"/>
                <a:ext cx="140400" cy="9792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4FE0D29D-21B8-4C02-AE30-0ED9532F95ED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1555791" y="1590026"/>
                  <a:ext cx="1580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FBBEBED4-E14B-4FF6-A052-120CF8C1A823}"/>
                    </a:ext>
                  </a:extLst>
                </p14:cNvPr>
                <p14:cNvContentPartPr/>
                <p14:nvPr/>
              </p14:nvContentPartPr>
              <p14:xfrm>
                <a:off x="11621311" y="1495346"/>
                <a:ext cx="184320" cy="2412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FBBEBED4-E14B-4FF6-A052-120CF8C1A823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1612671" y="1486346"/>
                  <a:ext cx="2019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4CB4677F-407C-4D6D-BE22-FF451E666D7F}"/>
                    </a:ext>
                  </a:extLst>
                </p14:cNvPr>
                <p14:cNvContentPartPr/>
                <p14:nvPr/>
              </p14:nvContentPartPr>
              <p14:xfrm>
                <a:off x="11673871" y="1386986"/>
                <a:ext cx="47160" cy="19296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4CB4677F-407C-4D6D-BE22-FF451E666D7F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1664871" y="1378346"/>
                  <a:ext cx="648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EBB82BCD-149F-4ED0-8D46-FEA804DD3543}"/>
                    </a:ext>
                  </a:extLst>
                </p14:cNvPr>
                <p14:cNvContentPartPr/>
                <p14:nvPr/>
              </p14:nvContentPartPr>
              <p14:xfrm>
                <a:off x="11744071" y="875066"/>
                <a:ext cx="286200" cy="52992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EBB82BCD-149F-4ED0-8D46-FEA804DD3543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1735431" y="866426"/>
                  <a:ext cx="30384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1FC1858D-617F-4BFC-AEFA-7655C3CAADE0}"/>
                    </a:ext>
                  </a:extLst>
                </p14:cNvPr>
                <p14:cNvContentPartPr/>
                <p14:nvPr/>
              </p14:nvContentPartPr>
              <p14:xfrm>
                <a:off x="11918311" y="763106"/>
                <a:ext cx="360" cy="36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1FC1858D-617F-4BFC-AEFA-7655C3CAADE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909311" y="7544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9B03412D-C572-4DD7-B449-58B23F171FF7}"/>
                    </a:ext>
                  </a:extLst>
                </p14:cNvPr>
                <p14:cNvContentPartPr/>
                <p14:nvPr/>
              </p14:nvContentPartPr>
              <p14:xfrm>
                <a:off x="11975551" y="603266"/>
                <a:ext cx="222120" cy="23976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9B03412D-C572-4DD7-B449-58B23F171FF7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1966551" y="594626"/>
                  <a:ext cx="2397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29D81BAB-70B2-4051-8F8A-F85AD079EBCF}"/>
                    </a:ext>
                  </a:extLst>
                </p14:cNvPr>
                <p14:cNvContentPartPr/>
                <p14:nvPr/>
              </p14:nvContentPartPr>
              <p14:xfrm>
                <a:off x="11129551" y="1060106"/>
                <a:ext cx="228600" cy="16272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29D81BAB-70B2-4051-8F8A-F85AD079EBCF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1120911" y="1051466"/>
                  <a:ext cx="24624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6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F554F11C-1BB5-488F-B67F-B03A73143011}"/>
                  </a:ext>
                </a:extLst>
              </p14:cNvPr>
              <p14:cNvContentPartPr/>
              <p14:nvPr/>
            </p14:nvContentPartPr>
            <p14:xfrm>
              <a:off x="10704751" y="1644026"/>
              <a:ext cx="591120" cy="254520"/>
            </p14:xfrm>
          </p:contentPart>
        </mc:Choice>
        <mc:Fallback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F554F11C-1BB5-488F-B67F-B03A73143011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10696111" y="1635026"/>
                <a:ext cx="608760" cy="27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901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9CBD-CA34-4501-96B7-54071B67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 Derivation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1A2775-7A2C-4D50-8A1D-B4C51FCE9988}"/>
              </a:ext>
            </a:extLst>
          </p:cNvPr>
          <p:cNvGrpSpPr/>
          <p:nvPr/>
        </p:nvGrpSpPr>
        <p:grpSpPr>
          <a:xfrm>
            <a:off x="1125151" y="1957247"/>
            <a:ext cx="967680" cy="457560"/>
            <a:chOff x="1125151" y="1957247"/>
            <a:chExt cx="967680" cy="45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B693CFC-95F1-4D19-8133-DDB404FF84DA}"/>
                    </a:ext>
                  </a:extLst>
                </p14:cNvPr>
                <p14:cNvContentPartPr/>
                <p14:nvPr/>
              </p14:nvContentPartPr>
              <p14:xfrm>
                <a:off x="1196431" y="2047247"/>
                <a:ext cx="35280" cy="367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B693CFC-95F1-4D19-8133-DDB404FF84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87431" y="2038607"/>
                  <a:ext cx="529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2814EB5-C43E-477C-91D8-698512B8B206}"/>
                    </a:ext>
                  </a:extLst>
                </p14:cNvPr>
                <p14:cNvContentPartPr/>
                <p14:nvPr/>
              </p14:nvContentPartPr>
              <p14:xfrm>
                <a:off x="1125151" y="1957247"/>
                <a:ext cx="137160" cy="325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2814EB5-C43E-477C-91D8-698512B8B2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16151" y="1948247"/>
                  <a:ext cx="154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4178A9-E6BE-4FCF-B5D4-86FC1280F871}"/>
                    </a:ext>
                  </a:extLst>
                </p14:cNvPr>
                <p14:cNvContentPartPr/>
                <p14:nvPr/>
              </p14:nvContentPartPr>
              <p14:xfrm>
                <a:off x="1279231" y="2192687"/>
                <a:ext cx="186840" cy="211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4178A9-E6BE-4FCF-B5D4-86FC1280F8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70591" y="2183687"/>
                  <a:ext cx="2044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FD5ED64-AF8E-4971-BF78-E7BF247C66FC}"/>
                    </a:ext>
                  </a:extLst>
                </p14:cNvPr>
                <p14:cNvContentPartPr/>
                <p14:nvPr/>
              </p14:nvContentPartPr>
              <p14:xfrm>
                <a:off x="1549591" y="2217527"/>
                <a:ext cx="317160" cy="159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FD5ED64-AF8E-4971-BF78-E7BF247C66F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40591" y="2208527"/>
                  <a:ext cx="3348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EDDD95A-E60E-4235-95D4-BCAE4470B897}"/>
                    </a:ext>
                  </a:extLst>
                </p14:cNvPr>
                <p14:cNvContentPartPr/>
                <p14:nvPr/>
              </p14:nvContentPartPr>
              <p14:xfrm>
                <a:off x="1940191" y="2229767"/>
                <a:ext cx="152640" cy="140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EDDD95A-E60E-4235-95D4-BCAE4470B8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31551" y="2220767"/>
                  <a:ext cx="17028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62206AD-E6F0-47F9-B699-C49D273169B7}"/>
              </a:ext>
            </a:extLst>
          </p:cNvPr>
          <p:cNvGrpSpPr/>
          <p:nvPr/>
        </p:nvGrpSpPr>
        <p:grpSpPr>
          <a:xfrm>
            <a:off x="2146111" y="1920887"/>
            <a:ext cx="842040" cy="455400"/>
            <a:chOff x="2146111" y="1920887"/>
            <a:chExt cx="842040" cy="45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522B73E-59B9-40C9-8A6D-342DFBEFC381}"/>
                    </a:ext>
                  </a:extLst>
                </p14:cNvPr>
                <p14:cNvContentPartPr/>
                <p14:nvPr/>
              </p14:nvContentPartPr>
              <p14:xfrm>
                <a:off x="2146111" y="2217527"/>
                <a:ext cx="277920" cy="149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522B73E-59B9-40C9-8A6D-342DFBEFC38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37471" y="2208887"/>
                  <a:ext cx="295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F4ACBF3-5316-46EC-A3D8-7E9C73A938E3}"/>
                    </a:ext>
                  </a:extLst>
                </p14:cNvPr>
                <p14:cNvContentPartPr/>
                <p14:nvPr/>
              </p14:nvContentPartPr>
              <p14:xfrm>
                <a:off x="2408191" y="1920887"/>
                <a:ext cx="165600" cy="455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F4ACBF3-5316-46EC-A3D8-7E9C73A938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99191" y="1912247"/>
                  <a:ext cx="18324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82420EF-3D65-4A2D-8B7C-527505098191}"/>
                    </a:ext>
                  </a:extLst>
                </p14:cNvPr>
                <p14:cNvContentPartPr/>
                <p14:nvPr/>
              </p14:nvContentPartPr>
              <p14:xfrm>
                <a:off x="2597551" y="2185127"/>
                <a:ext cx="390600" cy="144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82420EF-3D65-4A2D-8B7C-52750509819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88911" y="2176487"/>
                  <a:ext cx="40824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E4049B-C470-4A83-89D2-D2FECBE73565}"/>
              </a:ext>
            </a:extLst>
          </p:cNvPr>
          <p:cNvGrpSpPr/>
          <p:nvPr/>
        </p:nvGrpSpPr>
        <p:grpSpPr>
          <a:xfrm>
            <a:off x="3571351" y="1716767"/>
            <a:ext cx="3456000" cy="541080"/>
            <a:chOff x="3571351" y="1716767"/>
            <a:chExt cx="3456000" cy="54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A44C1CA-A1D4-4D23-9331-468AC57A1929}"/>
                    </a:ext>
                  </a:extLst>
                </p14:cNvPr>
                <p14:cNvContentPartPr/>
                <p14:nvPr/>
              </p14:nvContentPartPr>
              <p14:xfrm>
                <a:off x="3571351" y="2010527"/>
                <a:ext cx="294120" cy="241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A44C1CA-A1D4-4D23-9331-468AC57A19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62351" y="2001527"/>
                  <a:ext cx="3117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22E8805-C587-4C58-9126-5C3462568144}"/>
                    </a:ext>
                  </a:extLst>
                </p14:cNvPr>
                <p14:cNvContentPartPr/>
                <p14:nvPr/>
              </p14:nvContentPartPr>
              <p14:xfrm>
                <a:off x="3941071" y="2150567"/>
                <a:ext cx="170640" cy="105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22E8805-C587-4C58-9126-5C34625681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32071" y="2141567"/>
                  <a:ext cx="1882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5650599-0A4A-4A98-83D4-BA34521FD09F}"/>
                    </a:ext>
                  </a:extLst>
                </p14:cNvPr>
                <p14:cNvContentPartPr/>
                <p14:nvPr/>
              </p14:nvContentPartPr>
              <p14:xfrm>
                <a:off x="4122511" y="1923407"/>
                <a:ext cx="163440" cy="334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5650599-0A4A-4A98-83D4-BA34521FD09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13871" y="1914767"/>
                  <a:ext cx="1810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A43FDE2-8967-4BE7-80D0-17E964CA9463}"/>
                    </a:ext>
                  </a:extLst>
                </p14:cNvPr>
                <p14:cNvContentPartPr/>
                <p14:nvPr/>
              </p14:nvContentPartPr>
              <p14:xfrm>
                <a:off x="4346431" y="1969847"/>
                <a:ext cx="51480" cy="236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A43FDE2-8967-4BE7-80D0-17E964CA946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37791" y="1960847"/>
                  <a:ext cx="691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A2BFAD1-BA2A-499E-A253-E265FBD729D6}"/>
                    </a:ext>
                  </a:extLst>
                </p14:cNvPr>
                <p14:cNvContentPartPr/>
                <p14:nvPr/>
              </p14:nvContentPartPr>
              <p14:xfrm>
                <a:off x="4454071" y="1855007"/>
                <a:ext cx="109080" cy="388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A2BFAD1-BA2A-499E-A253-E265FBD729D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45071" y="1846007"/>
                  <a:ext cx="12672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2DCD213-FE56-44EE-AE8C-1BA74B356FD6}"/>
                    </a:ext>
                  </a:extLst>
                </p14:cNvPr>
                <p14:cNvContentPartPr/>
                <p14:nvPr/>
              </p14:nvContentPartPr>
              <p14:xfrm>
                <a:off x="4488991" y="2050127"/>
                <a:ext cx="198720" cy="63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2DCD213-FE56-44EE-AE8C-1BA74B356FD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79991" y="2041127"/>
                  <a:ext cx="2163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77DA311-9662-4870-BDCC-8DEB2E6BA30F}"/>
                    </a:ext>
                  </a:extLst>
                </p14:cNvPr>
                <p14:cNvContentPartPr/>
                <p14:nvPr/>
              </p14:nvContentPartPr>
              <p14:xfrm>
                <a:off x="4663951" y="1922327"/>
                <a:ext cx="69840" cy="281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77DA311-9662-4870-BDCC-8DEB2E6BA30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55311" y="1913687"/>
                  <a:ext cx="874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749264E-D529-4D81-8F55-76C819597C2D}"/>
                    </a:ext>
                  </a:extLst>
                </p14:cNvPr>
                <p14:cNvContentPartPr/>
                <p14:nvPr/>
              </p14:nvContentPartPr>
              <p14:xfrm>
                <a:off x="4743511" y="2092967"/>
                <a:ext cx="119880" cy="157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749264E-D529-4D81-8F55-76C819597C2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34871" y="2083967"/>
                  <a:ext cx="1375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1EB81B9-A1F6-432F-8B22-03349B5E76DF}"/>
                    </a:ext>
                  </a:extLst>
                </p14:cNvPr>
                <p14:cNvContentPartPr/>
                <p14:nvPr/>
              </p14:nvContentPartPr>
              <p14:xfrm>
                <a:off x="4850431" y="2118167"/>
                <a:ext cx="228600" cy="104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1EB81B9-A1F6-432F-8B22-03349B5E76D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41431" y="2109167"/>
                  <a:ext cx="2462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144DCB5-3327-4B4E-87CB-1D0CF2813D6A}"/>
                    </a:ext>
                  </a:extLst>
                </p14:cNvPr>
                <p14:cNvContentPartPr/>
                <p14:nvPr/>
              </p14:nvContentPartPr>
              <p14:xfrm>
                <a:off x="5115751" y="1856087"/>
                <a:ext cx="385920" cy="362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144DCB5-3327-4B4E-87CB-1D0CF2813D6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06751" y="1847447"/>
                  <a:ext cx="4035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CA72689-12B9-4E41-9405-AAF15179E705}"/>
                    </a:ext>
                  </a:extLst>
                </p14:cNvPr>
                <p14:cNvContentPartPr/>
                <p14:nvPr/>
              </p14:nvContentPartPr>
              <p14:xfrm>
                <a:off x="5759071" y="1832687"/>
                <a:ext cx="228960" cy="333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CA72689-12B9-4E41-9405-AAF15179E70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50071" y="1824047"/>
                  <a:ext cx="2466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068F295-90D9-4F67-B4B6-54F9C6B948E2}"/>
                    </a:ext>
                  </a:extLst>
                </p14:cNvPr>
                <p14:cNvContentPartPr/>
                <p14:nvPr/>
              </p14:nvContentPartPr>
              <p14:xfrm>
                <a:off x="6099631" y="1893887"/>
                <a:ext cx="140040" cy="182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068F295-90D9-4F67-B4B6-54F9C6B948E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90631" y="1884887"/>
                  <a:ext cx="1576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300CC90-413A-4593-8E37-0303DC1509A0}"/>
                    </a:ext>
                  </a:extLst>
                </p14:cNvPr>
                <p14:cNvContentPartPr/>
                <p14:nvPr/>
              </p14:nvContentPartPr>
              <p14:xfrm>
                <a:off x="6280351" y="1908287"/>
                <a:ext cx="192960" cy="146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300CC90-413A-4593-8E37-0303DC1509A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71351" y="1899647"/>
                  <a:ext cx="2106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14892A9-9EE1-47E0-8CB9-177C0596CF17}"/>
                    </a:ext>
                  </a:extLst>
                </p14:cNvPr>
                <p14:cNvContentPartPr/>
                <p14:nvPr/>
              </p14:nvContentPartPr>
              <p14:xfrm>
                <a:off x="6490951" y="1742327"/>
                <a:ext cx="235080" cy="342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14892A9-9EE1-47E0-8CB9-177C0596CF1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81951" y="1733327"/>
                  <a:ext cx="2527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46F2188-1929-476E-9023-FA79F3FE5311}"/>
                    </a:ext>
                  </a:extLst>
                </p14:cNvPr>
                <p14:cNvContentPartPr/>
                <p14:nvPr/>
              </p14:nvContentPartPr>
              <p14:xfrm>
                <a:off x="6830071" y="1716767"/>
                <a:ext cx="197280" cy="444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46F2188-1929-476E-9023-FA79F3FE531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21431" y="1708127"/>
                  <a:ext cx="214920" cy="46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A45873DA-774E-4F2C-AA61-89363EE8FE50}"/>
                  </a:ext>
                </a:extLst>
              </p14:cNvPr>
              <p14:cNvContentPartPr/>
              <p14:nvPr/>
            </p14:nvContentPartPr>
            <p14:xfrm>
              <a:off x="7946731" y="1334447"/>
              <a:ext cx="53280" cy="95616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A45873DA-774E-4F2C-AA61-89363EE8FE5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937731" y="1325447"/>
                <a:ext cx="70920" cy="9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FB1A73DA-8B46-4F05-AA32-81F9A32D22EA}"/>
                  </a:ext>
                </a:extLst>
              </p14:cNvPr>
              <p14:cNvContentPartPr/>
              <p14:nvPr/>
            </p14:nvContentPartPr>
            <p14:xfrm>
              <a:off x="7906051" y="1097927"/>
              <a:ext cx="2725920" cy="22536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FB1A73DA-8B46-4F05-AA32-81F9A32D22E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897051" y="1088927"/>
                <a:ext cx="27435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5F2A0D75-200B-43A6-980C-060E25E17F6B}"/>
                  </a:ext>
                </a:extLst>
              </p14:cNvPr>
              <p14:cNvContentPartPr/>
              <p14:nvPr/>
            </p14:nvContentPartPr>
            <p14:xfrm>
              <a:off x="10679491" y="1083167"/>
              <a:ext cx="55800" cy="93312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5F2A0D75-200B-43A6-980C-060E25E17F6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670491" y="1074167"/>
                <a:ext cx="73440" cy="9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D8D3C9C9-E2EA-4180-B5B4-274B124C5404}"/>
                  </a:ext>
                </a:extLst>
              </p14:cNvPr>
              <p14:cNvContentPartPr/>
              <p14:nvPr/>
            </p14:nvContentPartPr>
            <p14:xfrm>
              <a:off x="8015131" y="2000087"/>
              <a:ext cx="2752920" cy="32904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D8D3C9C9-E2EA-4180-B5B4-274B124C540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006131" y="1991087"/>
                <a:ext cx="27705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B6D4C8B5-2970-4570-8D6D-F341DCAD9171}"/>
                  </a:ext>
                </a:extLst>
              </p14:cNvPr>
              <p14:cNvContentPartPr/>
              <p14:nvPr/>
            </p14:nvContentPartPr>
            <p14:xfrm>
              <a:off x="8665291" y="1283327"/>
              <a:ext cx="115200" cy="96372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B6D4C8B5-2970-4570-8D6D-F341DCAD917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56263" y="1274327"/>
                <a:ext cx="132895" cy="9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91BB6D87-01C7-4C0F-8292-F6EE4C9C9305}"/>
                  </a:ext>
                </a:extLst>
              </p14:cNvPr>
              <p14:cNvContentPartPr/>
              <p14:nvPr/>
            </p14:nvContentPartPr>
            <p14:xfrm>
              <a:off x="9364051" y="1246967"/>
              <a:ext cx="128520" cy="95688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91BB6D87-01C7-4C0F-8292-F6EE4C9C930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355051" y="1237967"/>
                <a:ext cx="146160" cy="9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6FC466B5-860E-4473-AB77-22241D3DBB97}"/>
                  </a:ext>
                </a:extLst>
              </p14:cNvPr>
              <p14:cNvContentPartPr/>
              <p14:nvPr/>
            </p14:nvContentPartPr>
            <p14:xfrm>
              <a:off x="9994771" y="1190087"/>
              <a:ext cx="83520" cy="103824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6FC466B5-860E-4473-AB77-22241D3DBB9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985771" y="1181087"/>
                <a:ext cx="101160" cy="10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4B6F8CA3-4417-4D90-8B69-595ABF395B04}"/>
                  </a:ext>
                </a:extLst>
              </p14:cNvPr>
              <p14:cNvContentPartPr/>
              <p14:nvPr/>
            </p14:nvContentPartPr>
            <p14:xfrm>
              <a:off x="7957891" y="1302047"/>
              <a:ext cx="243000" cy="13032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4B6F8CA3-4417-4D90-8B69-595ABF395B0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903811" y="1194047"/>
                <a:ext cx="35080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7ED79E80-59B7-444C-90FD-C5444F508001}"/>
                  </a:ext>
                </a:extLst>
              </p14:cNvPr>
              <p14:cNvContentPartPr/>
              <p14:nvPr/>
            </p14:nvContentPartPr>
            <p14:xfrm>
              <a:off x="8000731" y="1285847"/>
              <a:ext cx="1377360" cy="97596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7ED79E80-59B7-444C-90FD-C5444F50800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946745" y="1177847"/>
                <a:ext cx="1484972" cy="11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67F1C7D1-988B-4A9C-A4F4-BB1C0B15947A}"/>
                  </a:ext>
                </a:extLst>
              </p14:cNvPr>
              <p14:cNvContentPartPr/>
              <p14:nvPr/>
            </p14:nvContentPartPr>
            <p14:xfrm>
              <a:off x="8789491" y="1440647"/>
              <a:ext cx="10440" cy="216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67F1C7D1-988B-4A9C-A4F4-BB1C0B15947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780491" y="1431647"/>
                <a:ext cx="2808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669F6C51-7AB9-434C-BF9A-3138EAE8B1B2}"/>
                  </a:ext>
                </a:extLst>
              </p14:cNvPr>
              <p14:cNvContentPartPr/>
              <p14:nvPr/>
            </p14:nvContentPartPr>
            <p14:xfrm>
              <a:off x="8925211" y="1427687"/>
              <a:ext cx="7920" cy="864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669F6C51-7AB9-434C-BF9A-3138EAE8B1B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916211" y="1418687"/>
                <a:ext cx="255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D93EC568-B34C-40AE-A49F-800E13F48F3C}"/>
                  </a:ext>
                </a:extLst>
              </p14:cNvPr>
              <p14:cNvContentPartPr/>
              <p14:nvPr/>
            </p14:nvContentPartPr>
            <p14:xfrm>
              <a:off x="9111331" y="1413287"/>
              <a:ext cx="5760" cy="144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D93EC568-B34C-40AE-A49F-800E13F48F3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102331" y="1404287"/>
                <a:ext cx="234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D6B51D2D-81E7-4B07-91AC-8BEAE622E43C}"/>
                  </a:ext>
                </a:extLst>
              </p14:cNvPr>
              <p14:cNvContentPartPr/>
              <p14:nvPr/>
            </p14:nvContentPartPr>
            <p14:xfrm>
              <a:off x="9254971" y="1355327"/>
              <a:ext cx="221040" cy="5616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D6B51D2D-81E7-4B07-91AC-8BEAE622E43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245971" y="1346327"/>
                <a:ext cx="23868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9DD09C23-7669-43AB-8CB0-E3C2D9153928}"/>
                  </a:ext>
                </a:extLst>
              </p14:cNvPr>
              <p14:cNvContentPartPr/>
              <p14:nvPr/>
            </p14:nvContentPartPr>
            <p14:xfrm>
              <a:off x="9625771" y="1328327"/>
              <a:ext cx="184680" cy="2412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9DD09C23-7669-43AB-8CB0-E3C2D915392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616771" y="1319459"/>
                <a:ext cx="202320" cy="415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A5771FE0-F076-4B3E-9C08-B3EA9C0D8F26}"/>
                  </a:ext>
                </a:extLst>
              </p14:cNvPr>
              <p14:cNvContentPartPr/>
              <p14:nvPr/>
            </p14:nvContentPartPr>
            <p14:xfrm>
              <a:off x="9922051" y="1321487"/>
              <a:ext cx="10080" cy="396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A5771FE0-F076-4B3E-9C08-B3EA9C0D8F2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913051" y="1312487"/>
                <a:ext cx="277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0B694759-AF52-4C80-9547-DDB5FB1E1083}"/>
                  </a:ext>
                </a:extLst>
              </p14:cNvPr>
              <p14:cNvContentPartPr/>
              <p14:nvPr/>
            </p14:nvContentPartPr>
            <p14:xfrm>
              <a:off x="10122931" y="1282607"/>
              <a:ext cx="135720" cy="2124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0B694759-AF52-4C80-9547-DDB5FB1E108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113907" y="1273607"/>
                <a:ext cx="153407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699C325E-F276-4432-8EF6-CCDEEB7151C8}"/>
                  </a:ext>
                </a:extLst>
              </p14:cNvPr>
              <p14:cNvContentPartPr/>
              <p14:nvPr/>
            </p14:nvContentPartPr>
            <p14:xfrm>
              <a:off x="10513531" y="1257767"/>
              <a:ext cx="360" cy="36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699C325E-F276-4432-8EF6-CCDEEB7151C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504531" y="124876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E653A1B3-AD74-46A6-A572-FC245139C57B}"/>
                  </a:ext>
                </a:extLst>
              </p14:cNvPr>
              <p14:cNvContentPartPr/>
              <p14:nvPr/>
            </p14:nvContentPartPr>
            <p14:xfrm>
              <a:off x="8847811" y="1614527"/>
              <a:ext cx="5040" cy="144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E653A1B3-AD74-46A6-A572-FC245139C57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838811" y="1605527"/>
                <a:ext cx="226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2B6A0326-86ED-454F-A019-56A40F970D45}"/>
                  </a:ext>
                </a:extLst>
              </p14:cNvPr>
              <p14:cNvContentPartPr/>
              <p14:nvPr/>
            </p14:nvContentPartPr>
            <p14:xfrm>
              <a:off x="9035371" y="1604087"/>
              <a:ext cx="10080" cy="108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2B6A0326-86ED-454F-A019-56A40F970D4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026038" y="1595087"/>
                <a:ext cx="28373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83EB3538-176D-42AD-9FE0-3ECFA02F790F}"/>
                  </a:ext>
                </a:extLst>
              </p14:cNvPr>
              <p14:cNvContentPartPr/>
              <p14:nvPr/>
            </p14:nvContentPartPr>
            <p14:xfrm>
              <a:off x="9195931" y="1575287"/>
              <a:ext cx="198360" cy="1368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83EB3538-176D-42AD-9FE0-3ECFA02F790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186931" y="1566287"/>
                <a:ext cx="2160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8F0E0DDA-EB7E-4E0A-AE63-E15B550269FA}"/>
                  </a:ext>
                </a:extLst>
              </p14:cNvPr>
              <p14:cNvContentPartPr/>
              <p14:nvPr/>
            </p14:nvContentPartPr>
            <p14:xfrm>
              <a:off x="9599491" y="1518407"/>
              <a:ext cx="174600" cy="3744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8F0E0DDA-EB7E-4E0A-AE63-E15B550269F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590472" y="1509407"/>
                <a:ext cx="192276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F67B2A6E-D063-4934-9B66-A13475EA4BAF}"/>
                  </a:ext>
                </a:extLst>
              </p14:cNvPr>
              <p14:cNvContentPartPr/>
              <p14:nvPr/>
            </p14:nvContentPartPr>
            <p14:xfrm>
              <a:off x="9951931" y="1468367"/>
              <a:ext cx="190440" cy="2052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F67B2A6E-D063-4934-9B66-A13475EA4BA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942948" y="1459522"/>
                <a:ext cx="208047" cy="37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C423B175-BF54-47A3-BD53-011ACDB62EDF}"/>
                  </a:ext>
                </a:extLst>
              </p14:cNvPr>
              <p14:cNvContentPartPr/>
              <p14:nvPr/>
            </p14:nvContentPartPr>
            <p14:xfrm>
              <a:off x="10272331" y="1424447"/>
              <a:ext cx="216720" cy="3024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C423B175-BF54-47A3-BD53-011ACDB62ED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263331" y="1415447"/>
                <a:ext cx="2343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EFF584B3-8E35-4B7D-80E5-7213D542A145}"/>
                  </a:ext>
                </a:extLst>
              </p14:cNvPr>
              <p14:cNvContentPartPr/>
              <p14:nvPr/>
            </p14:nvContentPartPr>
            <p14:xfrm>
              <a:off x="8876251" y="1820447"/>
              <a:ext cx="3960" cy="108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EFF584B3-8E35-4B7D-80E5-7213D542A14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867251" y="1806947"/>
                <a:ext cx="21600" cy="27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F6BBCECF-859A-49A7-8E54-AE8AEF850AD9}"/>
                  </a:ext>
                </a:extLst>
              </p14:cNvPr>
              <p14:cNvContentPartPr/>
              <p14:nvPr/>
            </p14:nvContentPartPr>
            <p14:xfrm>
              <a:off x="9000811" y="1804247"/>
              <a:ext cx="21960" cy="1008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F6BBCECF-859A-49A7-8E54-AE8AEF850AD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991811" y="1794914"/>
                <a:ext cx="39600" cy="283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4BC0EBA1-06F6-4B48-A927-AD1EF5A4BFAD}"/>
                  </a:ext>
                </a:extLst>
              </p14:cNvPr>
              <p14:cNvContentPartPr/>
              <p14:nvPr/>
            </p14:nvContentPartPr>
            <p14:xfrm>
              <a:off x="9248491" y="1774007"/>
              <a:ext cx="232920" cy="1224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4BC0EBA1-06F6-4B48-A927-AD1EF5A4BFA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239505" y="1765007"/>
                <a:ext cx="250533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512948BE-02F5-433D-9228-1435C886EB93}"/>
                  </a:ext>
                </a:extLst>
              </p14:cNvPr>
              <p14:cNvContentPartPr/>
              <p14:nvPr/>
            </p14:nvContentPartPr>
            <p14:xfrm>
              <a:off x="9647371" y="1734407"/>
              <a:ext cx="155880" cy="1764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512948BE-02F5-433D-9228-1435C886EB9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638371" y="1725587"/>
                <a:ext cx="173520" cy="34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CB24915C-4A2E-43A7-8043-068D20B01BC2}"/>
                  </a:ext>
                </a:extLst>
              </p14:cNvPr>
              <p14:cNvContentPartPr/>
              <p14:nvPr/>
            </p14:nvContentPartPr>
            <p14:xfrm>
              <a:off x="9951211" y="1694447"/>
              <a:ext cx="224640" cy="3312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CB24915C-4A2E-43A7-8043-068D20B01BC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942211" y="1685447"/>
                <a:ext cx="2422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E1731F67-48F5-4171-85FA-5F6BCF641EBC}"/>
                  </a:ext>
                </a:extLst>
              </p14:cNvPr>
              <p14:cNvContentPartPr/>
              <p14:nvPr/>
            </p14:nvContentPartPr>
            <p14:xfrm>
              <a:off x="10362691" y="1674647"/>
              <a:ext cx="23040" cy="468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E1731F67-48F5-4171-85FA-5F6BCF641EB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353691" y="1665647"/>
                <a:ext cx="406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3C830D49-0E67-42E0-92F1-4F2031EE41D7}"/>
                  </a:ext>
                </a:extLst>
              </p14:cNvPr>
              <p14:cNvContentPartPr/>
              <p14:nvPr/>
            </p14:nvContentPartPr>
            <p14:xfrm>
              <a:off x="10502011" y="1660247"/>
              <a:ext cx="15840" cy="288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3C830D49-0E67-42E0-92F1-4F2031EE41D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493011" y="1651247"/>
                <a:ext cx="334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6038B3C1-5DC2-492B-9F5B-7C0698406D63}"/>
                  </a:ext>
                </a:extLst>
              </p14:cNvPr>
              <p14:cNvContentPartPr/>
              <p14:nvPr/>
            </p14:nvContentPartPr>
            <p14:xfrm>
              <a:off x="8892091" y="2063447"/>
              <a:ext cx="8640" cy="36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6038B3C1-5DC2-492B-9F5B-7C0698406D6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883091" y="2054447"/>
                <a:ext cx="26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CD1E788C-E21C-41E6-BA8C-ECAA55136883}"/>
                  </a:ext>
                </a:extLst>
              </p14:cNvPr>
              <p14:cNvContentPartPr/>
              <p14:nvPr/>
            </p14:nvContentPartPr>
            <p14:xfrm>
              <a:off x="9070651" y="2008367"/>
              <a:ext cx="317880" cy="4932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CD1E788C-E21C-41E6-BA8C-ECAA5513688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061651" y="1999432"/>
                <a:ext cx="335520" cy="66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78A51BB5-3ADB-4887-A172-E3225E115F4C}"/>
                  </a:ext>
                </a:extLst>
              </p14:cNvPr>
              <p14:cNvContentPartPr/>
              <p14:nvPr/>
            </p14:nvContentPartPr>
            <p14:xfrm>
              <a:off x="9508051" y="1955807"/>
              <a:ext cx="229320" cy="4356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78A51BB5-3ADB-4887-A172-E3225E115F4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499065" y="1946807"/>
                <a:ext cx="246932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6AAB4AC4-AE15-4AD9-B38B-B6F0972AB9EE}"/>
                  </a:ext>
                </a:extLst>
              </p14:cNvPr>
              <p14:cNvContentPartPr/>
              <p14:nvPr/>
            </p14:nvContentPartPr>
            <p14:xfrm>
              <a:off x="9897931" y="1923407"/>
              <a:ext cx="237240" cy="3096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6AAB4AC4-AE15-4AD9-B38B-B6F0972AB9E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888931" y="1914407"/>
                <a:ext cx="2548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999B92C9-D84A-4191-B9ED-AC305E98968B}"/>
                  </a:ext>
                </a:extLst>
              </p14:cNvPr>
              <p14:cNvContentPartPr/>
              <p14:nvPr/>
            </p14:nvContentPartPr>
            <p14:xfrm>
              <a:off x="10269451" y="1877327"/>
              <a:ext cx="253440" cy="45000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999B92C9-D84A-4191-B9ED-AC305E98968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260438" y="1868327"/>
                <a:ext cx="271105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0B50058C-A63E-4C9E-9AA2-560AA09D4D73}"/>
                  </a:ext>
                </a:extLst>
              </p14:cNvPr>
              <p14:cNvContentPartPr/>
              <p14:nvPr/>
            </p14:nvContentPartPr>
            <p14:xfrm>
              <a:off x="8934931" y="2213567"/>
              <a:ext cx="8280" cy="1440"/>
            </p14:xfrm>
          </p:contentPart>
        </mc:Choice>
        <mc:Fallback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0B50058C-A63E-4C9E-9AA2-560AA09D4D7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925522" y="2206367"/>
                <a:ext cx="26722" cy="15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0539DA0A-3258-41C0-B9C4-8C3C75F5C5B1}"/>
                  </a:ext>
                </a:extLst>
              </p14:cNvPr>
              <p14:cNvContentPartPr/>
              <p14:nvPr/>
            </p14:nvContentPartPr>
            <p14:xfrm>
              <a:off x="9204931" y="2187287"/>
              <a:ext cx="20160" cy="3240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0539DA0A-3258-41C0-B9C4-8C3C75F5C5B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195931" y="2179187"/>
                <a:ext cx="37800" cy="19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45803F8D-94E8-473E-B314-D55CA6A135A5}"/>
                  </a:ext>
                </a:extLst>
              </p14:cNvPr>
              <p14:cNvContentPartPr/>
              <p14:nvPr/>
            </p14:nvContentPartPr>
            <p14:xfrm>
              <a:off x="9557731" y="2084327"/>
              <a:ext cx="361800" cy="54360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45803F8D-94E8-473E-B314-D55CA6A135A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548731" y="2075327"/>
                <a:ext cx="3794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C5E83C1A-76E4-4CF1-AD7A-32DE4EDE9BC5}"/>
                  </a:ext>
                </a:extLst>
              </p14:cNvPr>
              <p14:cNvContentPartPr/>
              <p14:nvPr/>
            </p14:nvContentPartPr>
            <p14:xfrm>
              <a:off x="10131211" y="2086127"/>
              <a:ext cx="347760" cy="27360"/>
            </p14:xfrm>
          </p:contentPart>
        </mc:Choice>
        <mc:Fallback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C5E83C1A-76E4-4CF1-AD7A-32DE4EDE9BC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122211" y="2077127"/>
                <a:ext cx="3654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484AF635-5E95-4ACE-B884-A25E021CD1B3}"/>
                  </a:ext>
                </a:extLst>
              </p14:cNvPr>
              <p14:cNvContentPartPr/>
              <p14:nvPr/>
            </p14:nvContentPartPr>
            <p14:xfrm>
              <a:off x="10734211" y="2074247"/>
              <a:ext cx="2160" cy="6480"/>
            </p14:xfrm>
          </p:contentPart>
        </mc:Choice>
        <mc:Fallback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484AF635-5E95-4ACE-B884-A25E021CD1B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725211" y="2065247"/>
                <a:ext cx="19800" cy="2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D250DCA8-2FF4-4333-BCA7-26F0756EFA2E}"/>
              </a:ext>
            </a:extLst>
          </p:cNvPr>
          <p:cNvGrpSpPr/>
          <p:nvPr/>
        </p:nvGrpSpPr>
        <p:grpSpPr>
          <a:xfrm>
            <a:off x="1971511" y="3017087"/>
            <a:ext cx="1041840" cy="539280"/>
            <a:chOff x="1971511" y="3017087"/>
            <a:chExt cx="1041840" cy="53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EF90C9B-78C0-4297-8414-2FE530A9091C}"/>
                    </a:ext>
                  </a:extLst>
                </p14:cNvPr>
                <p14:cNvContentPartPr/>
                <p14:nvPr/>
              </p14:nvContentPartPr>
              <p14:xfrm>
                <a:off x="2081311" y="3106727"/>
                <a:ext cx="57600" cy="369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EF90C9B-78C0-4297-8414-2FE530A9091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072311" y="3097727"/>
                  <a:ext cx="752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6D5200C-32CE-4BB9-81D6-061D3F77F6F4}"/>
                    </a:ext>
                  </a:extLst>
                </p14:cNvPr>
                <p14:cNvContentPartPr/>
                <p14:nvPr/>
              </p14:nvContentPartPr>
              <p14:xfrm>
                <a:off x="1971511" y="3024647"/>
                <a:ext cx="244080" cy="232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6D5200C-32CE-4BB9-81D6-061D3F77F6F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962871" y="3016007"/>
                  <a:ext cx="2617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AB6D973-2A64-457E-BC15-C9E1082159C3}"/>
                    </a:ext>
                  </a:extLst>
                </p14:cNvPr>
                <p14:cNvContentPartPr/>
                <p14:nvPr/>
              </p14:nvContentPartPr>
              <p14:xfrm>
                <a:off x="2386951" y="3017087"/>
                <a:ext cx="191160" cy="471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AB6D973-2A64-457E-BC15-C9E1082159C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378311" y="3008087"/>
                  <a:ext cx="20880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0C552E8-CD57-46A3-8BA2-162715F2856F}"/>
                    </a:ext>
                  </a:extLst>
                </p14:cNvPr>
                <p14:cNvContentPartPr/>
                <p14:nvPr/>
              </p14:nvContentPartPr>
              <p14:xfrm>
                <a:off x="2668831" y="3134447"/>
                <a:ext cx="137880" cy="115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0C552E8-CD57-46A3-8BA2-162715F2856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59831" y="3125807"/>
                  <a:ext cx="1555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C2B661B-1D67-4882-88E1-FA30E22B296D}"/>
                    </a:ext>
                  </a:extLst>
                </p14:cNvPr>
                <p14:cNvContentPartPr/>
                <p14:nvPr/>
              </p14:nvContentPartPr>
              <p14:xfrm>
                <a:off x="2790151" y="3052007"/>
                <a:ext cx="144000" cy="282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C2B661B-1D67-4882-88E1-FA30E22B296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781511" y="3043367"/>
                  <a:ext cx="1616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BD5842B-9723-4B88-AE7F-48236A0DA9E1}"/>
                    </a:ext>
                  </a:extLst>
                </p14:cNvPr>
                <p14:cNvContentPartPr/>
                <p14:nvPr/>
              </p14:nvContentPartPr>
              <p14:xfrm>
                <a:off x="2706631" y="3262967"/>
                <a:ext cx="66600" cy="215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BD5842B-9723-4B88-AE7F-48236A0DA9E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97631" y="3253967"/>
                  <a:ext cx="842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6A1545E-6132-4B38-8DFE-0E558514B319}"/>
                    </a:ext>
                  </a:extLst>
                </p14:cNvPr>
                <p14:cNvContentPartPr/>
                <p14:nvPr/>
              </p14:nvContentPartPr>
              <p14:xfrm>
                <a:off x="2985631" y="3349367"/>
                <a:ext cx="27720" cy="207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6A1545E-6132-4B38-8DFE-0E558514B31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976991" y="3340727"/>
                  <a:ext cx="4536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39E1AE7-C92B-44B7-A23C-0D6B3C818AE6}"/>
              </a:ext>
            </a:extLst>
          </p:cNvPr>
          <p:cNvGrpSpPr/>
          <p:nvPr/>
        </p:nvGrpSpPr>
        <p:grpSpPr>
          <a:xfrm>
            <a:off x="3224311" y="3099167"/>
            <a:ext cx="230760" cy="302760"/>
            <a:chOff x="3224311" y="3099167"/>
            <a:chExt cx="230760" cy="30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9A7BFFF-B5FD-4A71-8D83-AAB284D70472}"/>
                    </a:ext>
                  </a:extLst>
                </p14:cNvPr>
                <p14:cNvContentPartPr/>
                <p14:nvPr/>
              </p14:nvContentPartPr>
              <p14:xfrm>
                <a:off x="3244471" y="3143447"/>
                <a:ext cx="6480" cy="258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9A7BFFF-B5FD-4A71-8D83-AAB284D7047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35831" y="3134807"/>
                  <a:ext cx="241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4382B6F-2681-48BD-95F5-545B93A5D88B}"/>
                    </a:ext>
                  </a:extLst>
                </p14:cNvPr>
                <p14:cNvContentPartPr/>
                <p14:nvPr/>
              </p14:nvContentPartPr>
              <p14:xfrm>
                <a:off x="3224311" y="3099167"/>
                <a:ext cx="230760" cy="245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4382B6F-2681-48BD-95F5-545B93A5D88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215671" y="3090167"/>
                  <a:ext cx="248400" cy="26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08AFDD1-3ADB-4E52-A0DE-A2C9C2B41519}"/>
                  </a:ext>
                </a:extLst>
              </p14:cNvPr>
              <p14:cNvContentPartPr/>
              <p14:nvPr/>
            </p14:nvContentPartPr>
            <p14:xfrm>
              <a:off x="3663871" y="2902247"/>
              <a:ext cx="164520" cy="5342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08AFDD1-3ADB-4E52-A0DE-A2C9C2B4151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655231" y="2893247"/>
                <a:ext cx="182160" cy="55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471F5121-7ED3-4280-9C86-0818F0D98D36}"/>
              </a:ext>
            </a:extLst>
          </p:cNvPr>
          <p:cNvGrpSpPr/>
          <p:nvPr/>
        </p:nvGrpSpPr>
        <p:grpSpPr>
          <a:xfrm>
            <a:off x="4162831" y="3083327"/>
            <a:ext cx="201960" cy="181080"/>
            <a:chOff x="4162831" y="3083327"/>
            <a:chExt cx="20196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28DE825-B281-4A21-9187-70EC56697455}"/>
                    </a:ext>
                  </a:extLst>
                </p14:cNvPr>
                <p14:cNvContentPartPr/>
                <p14:nvPr/>
              </p14:nvContentPartPr>
              <p14:xfrm>
                <a:off x="4169311" y="3083327"/>
                <a:ext cx="123840" cy="7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28DE825-B281-4A21-9187-70EC5669745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160311" y="3074687"/>
                  <a:ext cx="1414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13DC33D-32C4-4C0A-8373-C514DF0A4D67}"/>
                    </a:ext>
                  </a:extLst>
                </p14:cNvPr>
                <p14:cNvContentPartPr/>
                <p14:nvPr/>
              </p14:nvContentPartPr>
              <p14:xfrm>
                <a:off x="4162831" y="3214007"/>
                <a:ext cx="201960" cy="50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13DC33D-32C4-4C0A-8373-C514DF0A4D6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154191" y="3205367"/>
                  <a:ext cx="21960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AFAB066-2253-46FA-893C-D7B23164191C}"/>
              </a:ext>
            </a:extLst>
          </p:cNvPr>
          <p:cNvGrpSpPr/>
          <p:nvPr/>
        </p:nvGrpSpPr>
        <p:grpSpPr>
          <a:xfrm>
            <a:off x="4777711" y="2668607"/>
            <a:ext cx="1840320" cy="672120"/>
            <a:chOff x="4777711" y="2668607"/>
            <a:chExt cx="1840320" cy="67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31AD1A8-0B5B-40C9-9FD6-9B580F252ECC}"/>
                    </a:ext>
                  </a:extLst>
                </p14:cNvPr>
                <p14:cNvContentPartPr/>
                <p14:nvPr/>
              </p14:nvContentPartPr>
              <p14:xfrm>
                <a:off x="4806151" y="2980367"/>
                <a:ext cx="42480" cy="329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31AD1A8-0B5B-40C9-9FD6-9B580F252EC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797511" y="2971367"/>
                  <a:ext cx="601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65C2C11-5895-48AB-9D08-2B8C9A16D420}"/>
                    </a:ext>
                  </a:extLst>
                </p14:cNvPr>
                <p14:cNvContentPartPr/>
                <p14:nvPr/>
              </p14:nvContentPartPr>
              <p14:xfrm>
                <a:off x="4777711" y="2845727"/>
                <a:ext cx="222120" cy="263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65C2C11-5895-48AB-9D08-2B8C9A16D42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69071" y="2837087"/>
                  <a:ext cx="2397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AD767F3-41C0-43AA-BC53-E6AC7C373ECB}"/>
                    </a:ext>
                  </a:extLst>
                </p14:cNvPr>
                <p14:cNvContentPartPr/>
                <p14:nvPr/>
              </p14:nvContentPartPr>
              <p14:xfrm>
                <a:off x="5139511" y="2788487"/>
                <a:ext cx="150120" cy="526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AD767F3-41C0-43AA-BC53-E6AC7C373EC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130511" y="2779847"/>
                  <a:ext cx="16776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6488978-3465-4426-8D46-000691F9A454}"/>
                    </a:ext>
                  </a:extLst>
                </p14:cNvPr>
                <p14:cNvContentPartPr/>
                <p14:nvPr/>
              </p14:nvContentPartPr>
              <p14:xfrm>
                <a:off x="5509951" y="2842847"/>
                <a:ext cx="10080" cy="302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6488978-3465-4426-8D46-000691F9A45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500951" y="2833847"/>
                  <a:ext cx="277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C17CC93-3FF6-4781-8022-FA0C3B739D2B}"/>
                    </a:ext>
                  </a:extLst>
                </p14:cNvPr>
                <p14:cNvContentPartPr/>
                <p14:nvPr/>
              </p14:nvContentPartPr>
              <p14:xfrm>
                <a:off x="5430391" y="2843567"/>
                <a:ext cx="477720" cy="390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C17CC93-3FF6-4781-8022-FA0C3B739D2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21391" y="2834927"/>
                  <a:ext cx="49536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43E9912-1915-4994-89DF-B7F06E6C8858}"/>
                    </a:ext>
                  </a:extLst>
                </p14:cNvPr>
                <p14:cNvContentPartPr/>
                <p14:nvPr/>
              </p14:nvContentPartPr>
              <p14:xfrm>
                <a:off x="6063271" y="2838527"/>
                <a:ext cx="227160" cy="371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43E9912-1915-4994-89DF-B7F06E6C885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054271" y="2829887"/>
                  <a:ext cx="2448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C48D29F-5C0F-416E-A648-9246047CBCB9}"/>
                    </a:ext>
                  </a:extLst>
                </p14:cNvPr>
                <p14:cNvContentPartPr/>
                <p14:nvPr/>
              </p14:nvContentPartPr>
              <p14:xfrm>
                <a:off x="6444871" y="2668607"/>
                <a:ext cx="173160" cy="672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C48D29F-5C0F-416E-A648-9246047CBCB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436231" y="2659967"/>
                  <a:ext cx="190800" cy="68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429A0957-7157-4A54-A486-0418C3FA573D}"/>
                  </a:ext>
                </a:extLst>
              </p14:cNvPr>
              <p14:cNvContentPartPr/>
              <p14:nvPr/>
            </p14:nvContentPartPr>
            <p14:xfrm>
              <a:off x="8109151" y="2839967"/>
              <a:ext cx="26280" cy="360"/>
            </p14:xfrm>
          </p:contentPart>
        </mc:Choice>
        <mc:Fallback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429A0957-7157-4A54-A486-0418C3FA573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100511" y="2831327"/>
                <a:ext cx="4392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9" name="Group 468">
            <a:extLst>
              <a:ext uri="{FF2B5EF4-FFF2-40B4-BE49-F238E27FC236}">
                <a16:creationId xmlns:a16="http://schemas.microsoft.com/office/drawing/2014/main" id="{7107892B-A206-4CE8-8EB0-53FC04AF9303}"/>
              </a:ext>
            </a:extLst>
          </p:cNvPr>
          <p:cNvGrpSpPr/>
          <p:nvPr/>
        </p:nvGrpSpPr>
        <p:grpSpPr>
          <a:xfrm>
            <a:off x="7019791" y="2396087"/>
            <a:ext cx="2442600" cy="700200"/>
            <a:chOff x="7019791" y="2396087"/>
            <a:chExt cx="2442600" cy="70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3ED3582B-84C1-4A3D-8048-837FB11E9FF8}"/>
                    </a:ext>
                  </a:extLst>
                </p14:cNvPr>
                <p14:cNvContentPartPr/>
                <p14:nvPr/>
              </p14:nvContentPartPr>
              <p14:xfrm>
                <a:off x="7019791" y="2559167"/>
                <a:ext cx="2214720" cy="53712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3ED3582B-84C1-4A3D-8048-837FB11E9FF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011151" y="2550527"/>
                  <a:ext cx="22323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21EB1C4F-4A65-44BA-87E7-1D114EEE66EC}"/>
                    </a:ext>
                  </a:extLst>
                </p14:cNvPr>
                <p14:cNvContentPartPr/>
                <p14:nvPr/>
              </p14:nvContentPartPr>
              <p14:xfrm>
                <a:off x="8810431" y="2396087"/>
                <a:ext cx="651960" cy="11772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21EB1C4F-4A65-44BA-87E7-1D114EEE66E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801791" y="2387447"/>
                  <a:ext cx="66960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D1E8EF61-2875-4ABF-9B36-A9B3A726CC56}"/>
              </a:ext>
            </a:extLst>
          </p:cNvPr>
          <p:cNvGrpSpPr/>
          <p:nvPr/>
        </p:nvGrpSpPr>
        <p:grpSpPr>
          <a:xfrm>
            <a:off x="613591" y="3935087"/>
            <a:ext cx="1536120" cy="544320"/>
            <a:chOff x="613591" y="3935087"/>
            <a:chExt cx="1536120" cy="54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5C2C2F31-30A1-4054-AEDF-31766D81E886}"/>
                    </a:ext>
                  </a:extLst>
                </p14:cNvPr>
                <p14:cNvContentPartPr/>
                <p14:nvPr/>
              </p14:nvContentPartPr>
              <p14:xfrm>
                <a:off x="647071" y="4045967"/>
                <a:ext cx="31680" cy="33588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5C2C2F31-30A1-4054-AEDF-31766D81E88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38431" y="4036967"/>
                  <a:ext cx="493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E6883269-CC57-4DA6-8FE9-069D62861360}"/>
                    </a:ext>
                  </a:extLst>
                </p14:cNvPr>
                <p14:cNvContentPartPr/>
                <p14:nvPr/>
              </p14:nvContentPartPr>
              <p14:xfrm>
                <a:off x="613591" y="4010687"/>
                <a:ext cx="128880" cy="19008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E6883269-CC57-4DA6-8FE9-069D6286136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04951" y="4001687"/>
                  <a:ext cx="1465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18825F7B-C8FD-4194-909A-C5C43D734A56}"/>
                    </a:ext>
                  </a:extLst>
                </p14:cNvPr>
                <p14:cNvContentPartPr/>
                <p14:nvPr/>
              </p14:nvContentPartPr>
              <p14:xfrm>
                <a:off x="923191" y="3990167"/>
                <a:ext cx="54360" cy="35712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18825F7B-C8FD-4194-909A-C5C43D734A5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14551" y="3981167"/>
                  <a:ext cx="720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A320FDA3-C2F7-4F84-A19E-7FA188B6D2BF}"/>
                    </a:ext>
                  </a:extLst>
                </p14:cNvPr>
                <p14:cNvContentPartPr/>
                <p14:nvPr/>
              </p14:nvContentPartPr>
              <p14:xfrm>
                <a:off x="1069351" y="4064687"/>
                <a:ext cx="149040" cy="9900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A320FDA3-C2F7-4F84-A19E-7FA188B6D2B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60351" y="4056047"/>
                  <a:ext cx="1666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D978A23F-981F-4C91-A8F0-A4B836DB442E}"/>
                    </a:ext>
                  </a:extLst>
                </p14:cNvPr>
                <p14:cNvContentPartPr/>
                <p14:nvPr/>
              </p14:nvContentPartPr>
              <p14:xfrm>
                <a:off x="1220911" y="4039487"/>
                <a:ext cx="28440" cy="272520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D978A23F-981F-4C91-A8F0-A4B836DB442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211911" y="4030847"/>
                  <a:ext cx="460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A6F01354-7BFA-4BF4-93E4-DD730CAD8C46}"/>
                    </a:ext>
                  </a:extLst>
                </p14:cNvPr>
                <p14:cNvContentPartPr/>
                <p14:nvPr/>
              </p14:nvContentPartPr>
              <p14:xfrm>
                <a:off x="1313791" y="4305167"/>
                <a:ext cx="15480" cy="17424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A6F01354-7BFA-4BF4-93E4-DD730CAD8C4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04791" y="4296527"/>
                  <a:ext cx="331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EC9A918A-C50C-436D-BCB1-65C21AA9759C}"/>
                    </a:ext>
                  </a:extLst>
                </p14:cNvPr>
                <p14:cNvContentPartPr/>
                <p14:nvPr/>
              </p14:nvContentPartPr>
              <p14:xfrm>
                <a:off x="1488031" y="4066847"/>
                <a:ext cx="9720" cy="21024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EC9A918A-C50C-436D-BCB1-65C21AA9759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479391" y="4057847"/>
                  <a:ext cx="273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FE051CA8-4956-4AB0-9877-FB4303216FE6}"/>
                    </a:ext>
                  </a:extLst>
                </p14:cNvPr>
                <p14:cNvContentPartPr/>
                <p14:nvPr/>
              </p14:nvContentPartPr>
              <p14:xfrm>
                <a:off x="1456351" y="4057847"/>
                <a:ext cx="199080" cy="22788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FE051CA8-4956-4AB0-9877-FB4303216FE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447351" y="4048847"/>
                  <a:ext cx="2167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03A0AB4C-65FC-4CE8-8E00-AAB302AA2171}"/>
                    </a:ext>
                  </a:extLst>
                </p14:cNvPr>
                <p14:cNvContentPartPr/>
                <p14:nvPr/>
              </p14:nvContentPartPr>
              <p14:xfrm>
                <a:off x="1751911" y="3935087"/>
                <a:ext cx="380520" cy="42804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03A0AB4C-65FC-4CE8-8E00-AAB302AA217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742911" y="3926087"/>
                  <a:ext cx="39816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3630C76B-5412-4724-AE61-C3C9AFFD2404}"/>
                    </a:ext>
                  </a:extLst>
                </p14:cNvPr>
                <p14:cNvContentPartPr/>
                <p14:nvPr/>
              </p14:nvContentPartPr>
              <p14:xfrm>
                <a:off x="2039911" y="4250447"/>
                <a:ext cx="109800" cy="1836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3630C76B-5412-4724-AE61-C3C9AFFD240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031271" y="4241447"/>
                  <a:ext cx="1274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E6F933D5-B561-4CD2-BAB1-54878B1EE218}"/>
              </a:ext>
            </a:extLst>
          </p:cNvPr>
          <p:cNvGrpSpPr/>
          <p:nvPr/>
        </p:nvGrpSpPr>
        <p:grpSpPr>
          <a:xfrm>
            <a:off x="2563711" y="3729167"/>
            <a:ext cx="1428120" cy="778320"/>
            <a:chOff x="2563711" y="3729167"/>
            <a:chExt cx="1428120" cy="77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4FD16183-DDC3-4673-B72B-F947CB70A92F}"/>
                    </a:ext>
                  </a:extLst>
                </p14:cNvPr>
                <p14:cNvContentPartPr/>
                <p14:nvPr/>
              </p14:nvContentPartPr>
              <p14:xfrm>
                <a:off x="2563711" y="4037687"/>
                <a:ext cx="57960" cy="27180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4FD16183-DDC3-4673-B72B-F947CB70A92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554711" y="4028687"/>
                  <a:ext cx="75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0DC0DE47-FDEE-40B0-BF4A-B2AA81A8C872}"/>
                    </a:ext>
                  </a:extLst>
                </p14:cNvPr>
                <p14:cNvContentPartPr/>
                <p14:nvPr/>
              </p14:nvContentPartPr>
              <p14:xfrm>
                <a:off x="2564071" y="3946967"/>
                <a:ext cx="119520" cy="20952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0DC0DE47-FDEE-40B0-BF4A-B2AA81A8C87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555431" y="3938327"/>
                  <a:ext cx="1371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6366A7E0-2B46-479D-9EA9-040A9B814794}"/>
                    </a:ext>
                  </a:extLst>
                </p14:cNvPr>
                <p14:cNvContentPartPr/>
                <p14:nvPr/>
              </p14:nvContentPartPr>
              <p14:xfrm>
                <a:off x="2838031" y="3866327"/>
                <a:ext cx="104760" cy="38700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6366A7E0-2B46-479D-9EA9-040A9B81479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829391" y="3857687"/>
                  <a:ext cx="1224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23ED6BFE-0CC3-4958-B392-16AA7FAE6793}"/>
                    </a:ext>
                  </a:extLst>
                </p14:cNvPr>
                <p14:cNvContentPartPr/>
                <p14:nvPr/>
              </p14:nvContentPartPr>
              <p14:xfrm>
                <a:off x="3053311" y="3930767"/>
                <a:ext cx="157320" cy="13500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23ED6BFE-0CC3-4958-B392-16AA7FAE679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044671" y="3921767"/>
                  <a:ext cx="174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F2A48B92-0E82-4DBE-BDA8-2AFC2C796AA5}"/>
                    </a:ext>
                  </a:extLst>
                </p14:cNvPr>
                <p14:cNvContentPartPr/>
                <p14:nvPr/>
              </p14:nvContentPartPr>
              <p14:xfrm>
                <a:off x="3119551" y="3930767"/>
                <a:ext cx="153720" cy="21024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F2A48B92-0E82-4DBE-BDA8-2AFC2C796AA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110911" y="3921767"/>
                  <a:ext cx="1713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2C80B5F1-C1D8-49E4-A01B-5F6EDC2B0488}"/>
                    </a:ext>
                  </a:extLst>
                </p14:cNvPr>
                <p14:cNvContentPartPr/>
                <p14:nvPr/>
              </p14:nvContentPartPr>
              <p14:xfrm>
                <a:off x="3190111" y="4065047"/>
                <a:ext cx="34560" cy="28620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2C80B5F1-C1D8-49E4-A01B-5F6EDC2B048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181471" y="4056407"/>
                  <a:ext cx="522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2D7B3816-4FA6-4D2C-919F-B1326558FCEF}"/>
                    </a:ext>
                  </a:extLst>
                </p14:cNvPr>
                <p14:cNvContentPartPr/>
                <p14:nvPr/>
              </p14:nvContentPartPr>
              <p14:xfrm>
                <a:off x="3456871" y="3729167"/>
                <a:ext cx="41040" cy="77832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2D7B3816-4FA6-4D2C-919F-B1326558FCE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447871" y="3720167"/>
                  <a:ext cx="58680" cy="79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EEA725BE-2982-491C-A8F3-BA20DDA360F0}"/>
                    </a:ext>
                  </a:extLst>
                </p14:cNvPr>
                <p14:cNvContentPartPr/>
                <p14:nvPr/>
              </p14:nvContentPartPr>
              <p14:xfrm>
                <a:off x="3654871" y="3898727"/>
                <a:ext cx="54720" cy="288000"/>
              </p14:xfrm>
            </p:contentPart>
          </mc:Choice>
          <mc:Fallback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EEA725BE-2982-491C-A8F3-BA20DDA360F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646231" y="3889727"/>
                  <a:ext cx="723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A3319239-8D9D-4600-B8E2-8297B585AD3F}"/>
                    </a:ext>
                  </a:extLst>
                </p14:cNvPr>
                <p14:cNvContentPartPr/>
                <p14:nvPr/>
              </p14:nvContentPartPr>
              <p14:xfrm>
                <a:off x="3665671" y="3901967"/>
                <a:ext cx="178560" cy="239760"/>
              </p14:xfrm>
            </p:contentPart>
          </mc:Choice>
          <mc:Fallback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A3319239-8D9D-4600-B8E2-8297B585AD3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657031" y="3893327"/>
                  <a:ext cx="1962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0DC7946F-424C-4206-B660-5B53BEEBBA85}"/>
                    </a:ext>
                  </a:extLst>
                </p14:cNvPr>
                <p14:cNvContentPartPr/>
                <p14:nvPr/>
              </p14:nvContentPartPr>
              <p14:xfrm>
                <a:off x="3867631" y="3793967"/>
                <a:ext cx="124200" cy="421920"/>
              </p14:xfrm>
            </p:contentPart>
          </mc:Choice>
          <mc:Fallback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0DC7946F-424C-4206-B660-5B53BEEBBA8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858991" y="3784967"/>
                  <a:ext cx="141840" cy="43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102ABBBF-CC3F-488A-8C9B-7B80F8BA132A}"/>
              </a:ext>
            </a:extLst>
          </p:cNvPr>
          <p:cNvGrpSpPr/>
          <p:nvPr/>
        </p:nvGrpSpPr>
        <p:grpSpPr>
          <a:xfrm>
            <a:off x="4254991" y="3697487"/>
            <a:ext cx="955080" cy="557280"/>
            <a:chOff x="4254991" y="3697487"/>
            <a:chExt cx="955080" cy="55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DFFCED31-2325-4C89-9B9C-9C388427559A}"/>
                    </a:ext>
                  </a:extLst>
                </p14:cNvPr>
                <p14:cNvContentPartPr/>
                <p14:nvPr/>
              </p14:nvContentPartPr>
              <p14:xfrm>
                <a:off x="4260031" y="3873527"/>
                <a:ext cx="33840" cy="378000"/>
              </p14:xfrm>
            </p:contentPart>
          </mc:Choice>
          <mc:Fallback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DFFCED31-2325-4C89-9B9C-9C388427559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251031" y="3864887"/>
                  <a:ext cx="514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146A49F5-077F-450C-A888-C6BC02381CC9}"/>
                    </a:ext>
                  </a:extLst>
                </p14:cNvPr>
                <p14:cNvContentPartPr/>
                <p14:nvPr/>
              </p14:nvContentPartPr>
              <p14:xfrm>
                <a:off x="4254991" y="3855167"/>
                <a:ext cx="132120" cy="20772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146A49F5-077F-450C-A888-C6BC02381CC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245991" y="3846167"/>
                  <a:ext cx="1497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2DED5E4E-9363-4D46-8832-EAF1F97DF60C}"/>
                    </a:ext>
                  </a:extLst>
                </p14:cNvPr>
                <p14:cNvContentPartPr/>
                <p14:nvPr/>
              </p14:nvContentPartPr>
              <p14:xfrm>
                <a:off x="4489711" y="3828527"/>
                <a:ext cx="144720" cy="37692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2DED5E4E-9363-4D46-8832-EAF1F97DF60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480711" y="3819527"/>
                  <a:ext cx="1623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B1A38341-2DE3-44E6-9498-0EDF52646163}"/>
                    </a:ext>
                  </a:extLst>
                </p14:cNvPr>
                <p14:cNvContentPartPr/>
                <p14:nvPr/>
              </p14:nvContentPartPr>
              <p14:xfrm>
                <a:off x="4724071" y="3936887"/>
                <a:ext cx="29520" cy="24696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B1A38341-2DE3-44E6-9498-0EDF5264616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715071" y="3927887"/>
                  <a:ext cx="471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EAD362FA-7159-4921-B68C-D4CBAFA64E01}"/>
                    </a:ext>
                  </a:extLst>
                </p14:cNvPr>
                <p14:cNvContentPartPr/>
                <p14:nvPr/>
              </p14:nvContentPartPr>
              <p14:xfrm>
                <a:off x="4733071" y="3892247"/>
                <a:ext cx="266400" cy="310320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EAD362FA-7159-4921-B68C-D4CBAFA64E0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724431" y="3883607"/>
                  <a:ext cx="2840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ECF57C55-A621-42FD-B580-5B44ABD28374}"/>
                    </a:ext>
                  </a:extLst>
                </p14:cNvPr>
                <p14:cNvContentPartPr/>
                <p14:nvPr/>
              </p14:nvContentPartPr>
              <p14:xfrm>
                <a:off x="5033311" y="3697487"/>
                <a:ext cx="176760" cy="55728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ECF57C55-A621-42FD-B580-5B44ABD2837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024311" y="3688847"/>
                  <a:ext cx="194400" cy="57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DD792F0-B93B-4BF8-854A-83FEF8923EDD}"/>
              </a:ext>
            </a:extLst>
          </p:cNvPr>
          <p:cNvGrpSpPr/>
          <p:nvPr/>
        </p:nvGrpSpPr>
        <p:grpSpPr>
          <a:xfrm>
            <a:off x="5748991" y="3899447"/>
            <a:ext cx="203400" cy="126360"/>
            <a:chOff x="5748991" y="3899447"/>
            <a:chExt cx="203400" cy="12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328BF68B-B8AB-4C9A-86C6-8814E41FEB27}"/>
                    </a:ext>
                  </a:extLst>
                </p14:cNvPr>
                <p14:cNvContentPartPr/>
                <p14:nvPr/>
              </p14:nvContentPartPr>
              <p14:xfrm>
                <a:off x="5756191" y="3899447"/>
                <a:ext cx="132840" cy="1476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328BF68B-B8AB-4C9A-86C6-8814E41FEB2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747191" y="3890807"/>
                  <a:ext cx="1504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A7CEADCA-8598-4320-90DB-2EE05BA44416}"/>
                    </a:ext>
                  </a:extLst>
                </p14:cNvPr>
                <p14:cNvContentPartPr/>
                <p14:nvPr/>
              </p14:nvContentPartPr>
              <p14:xfrm>
                <a:off x="5748991" y="4008167"/>
                <a:ext cx="203400" cy="1764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A7CEADCA-8598-4320-90DB-2EE05BA4441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740351" y="3999527"/>
                  <a:ext cx="22104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55837C3-B1AD-43BF-BA1A-83415C5B042B}"/>
              </a:ext>
            </a:extLst>
          </p:cNvPr>
          <p:cNvGrpSpPr/>
          <p:nvPr/>
        </p:nvGrpSpPr>
        <p:grpSpPr>
          <a:xfrm>
            <a:off x="6415711" y="3462047"/>
            <a:ext cx="1454040" cy="766800"/>
            <a:chOff x="6415711" y="3462047"/>
            <a:chExt cx="145404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B8245AD1-3E7F-4936-BA09-FC3A9FA34E3C}"/>
                    </a:ext>
                  </a:extLst>
                </p14:cNvPr>
                <p14:cNvContentPartPr/>
                <p14:nvPr/>
              </p14:nvContentPartPr>
              <p14:xfrm>
                <a:off x="6430831" y="3704687"/>
                <a:ext cx="20520" cy="26208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B8245AD1-3E7F-4936-BA09-FC3A9FA34E3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422191" y="3695687"/>
                  <a:ext cx="38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297F2EE0-0285-4649-8551-B8695DE0CF30}"/>
                    </a:ext>
                  </a:extLst>
                </p14:cNvPr>
                <p14:cNvContentPartPr/>
                <p14:nvPr/>
              </p14:nvContentPartPr>
              <p14:xfrm>
                <a:off x="6415711" y="3624767"/>
                <a:ext cx="131760" cy="21024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297F2EE0-0285-4649-8551-B8695DE0CF3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406711" y="3615767"/>
                  <a:ext cx="1494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EF674EF9-BFB0-4031-A66B-9153B95067FA}"/>
                    </a:ext>
                  </a:extLst>
                </p14:cNvPr>
                <p14:cNvContentPartPr/>
                <p14:nvPr/>
              </p14:nvContentPartPr>
              <p14:xfrm>
                <a:off x="6708391" y="3597047"/>
                <a:ext cx="78480" cy="378000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EF674EF9-BFB0-4031-A66B-9153B95067F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699391" y="3588047"/>
                  <a:ext cx="9612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51491EFA-114B-4FEC-B6E9-2C97901EA7BD}"/>
                    </a:ext>
                  </a:extLst>
                </p14:cNvPr>
                <p14:cNvContentPartPr/>
                <p14:nvPr/>
              </p14:nvContentPartPr>
              <p14:xfrm>
                <a:off x="6966871" y="3666887"/>
                <a:ext cx="16920" cy="27648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51491EFA-114B-4FEC-B6E9-2C97901EA7B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958231" y="3658247"/>
                  <a:ext cx="345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3985B7BD-44E1-412A-947E-630ED15CEAF8}"/>
                    </a:ext>
                  </a:extLst>
                </p14:cNvPr>
                <p14:cNvContentPartPr/>
                <p14:nvPr/>
              </p14:nvContentPartPr>
              <p14:xfrm>
                <a:off x="6934111" y="3641327"/>
                <a:ext cx="306000" cy="37296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3985B7BD-44E1-412A-947E-630ED15CEAF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925471" y="3632327"/>
                  <a:ext cx="3236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8005D075-40B2-421E-8721-7EC984F43BBC}"/>
                    </a:ext>
                  </a:extLst>
                </p14:cNvPr>
                <p14:cNvContentPartPr/>
                <p14:nvPr/>
              </p14:nvContentPartPr>
              <p14:xfrm>
                <a:off x="7355671" y="3640607"/>
                <a:ext cx="189360" cy="28368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8005D075-40B2-421E-8721-7EC984F43BB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346671" y="3631607"/>
                  <a:ext cx="2070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1DC62536-E48F-4EEF-859D-6312B6A974A3}"/>
                    </a:ext>
                  </a:extLst>
                </p14:cNvPr>
                <p14:cNvContentPartPr/>
                <p14:nvPr/>
              </p14:nvContentPartPr>
              <p14:xfrm>
                <a:off x="7592911" y="3462047"/>
                <a:ext cx="276840" cy="76680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1DC62536-E48F-4EEF-859D-6312B6A974A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583911" y="3453407"/>
                  <a:ext cx="294480" cy="78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DA3C681-065A-4D4C-8DD0-1AA054DBD374}"/>
              </a:ext>
            </a:extLst>
          </p:cNvPr>
          <p:cNvGrpSpPr/>
          <p:nvPr/>
        </p:nvGrpSpPr>
        <p:grpSpPr>
          <a:xfrm>
            <a:off x="8167111" y="3220487"/>
            <a:ext cx="3207960" cy="820440"/>
            <a:chOff x="8167111" y="3220487"/>
            <a:chExt cx="3207960" cy="82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73068523-2BD6-4928-8AA9-425A5393812C}"/>
                    </a:ext>
                  </a:extLst>
                </p14:cNvPr>
                <p14:cNvContentPartPr/>
                <p14:nvPr/>
              </p14:nvContentPartPr>
              <p14:xfrm>
                <a:off x="8167111" y="3681287"/>
                <a:ext cx="106560" cy="900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73068523-2BD6-4928-8AA9-425A5393812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158471" y="3672287"/>
                  <a:ext cx="1242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214E2BED-718A-41F0-B1DB-97778B850ED8}"/>
                    </a:ext>
                  </a:extLst>
                </p14:cNvPr>
                <p14:cNvContentPartPr/>
                <p14:nvPr/>
              </p14:nvContentPartPr>
              <p14:xfrm>
                <a:off x="8172151" y="3842927"/>
                <a:ext cx="85320" cy="7200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214E2BED-718A-41F0-B1DB-97778B850ED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163151" y="3833927"/>
                  <a:ext cx="1029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105C8D09-DB04-43AE-9684-9ECB51F84EE9}"/>
                    </a:ext>
                  </a:extLst>
                </p14:cNvPr>
                <p14:cNvContentPartPr/>
                <p14:nvPr/>
              </p14:nvContentPartPr>
              <p14:xfrm>
                <a:off x="8451871" y="3535127"/>
                <a:ext cx="213120" cy="34632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105C8D09-DB04-43AE-9684-9ECB51F84EE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443231" y="3526487"/>
                  <a:ext cx="2307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015A4D7-FA54-496F-BB09-C3741F8DA185}"/>
                    </a:ext>
                  </a:extLst>
                </p14:cNvPr>
                <p14:cNvContentPartPr/>
                <p14:nvPr/>
              </p14:nvContentPartPr>
              <p14:xfrm>
                <a:off x="8792791" y="3417047"/>
                <a:ext cx="159480" cy="5086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015A4D7-FA54-496F-BB09-C3741F8DA18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783791" y="3408407"/>
                  <a:ext cx="17712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5D75F70-0946-4718-9BBF-3223D0B953AF}"/>
                    </a:ext>
                  </a:extLst>
                </p14:cNvPr>
                <p14:cNvContentPartPr/>
                <p14:nvPr/>
              </p14:nvContentPartPr>
              <p14:xfrm>
                <a:off x="9058471" y="3541967"/>
                <a:ext cx="18720" cy="3016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5D75F70-0946-4718-9BBF-3223D0B953A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049471" y="3533327"/>
                  <a:ext cx="363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D28E264-D0F0-4F32-ADBF-EBC4EECA9E08}"/>
                    </a:ext>
                  </a:extLst>
                </p14:cNvPr>
                <p14:cNvContentPartPr/>
                <p14:nvPr/>
              </p14:nvContentPartPr>
              <p14:xfrm>
                <a:off x="9045151" y="3504527"/>
                <a:ext cx="222840" cy="2394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D28E264-D0F0-4F32-ADBF-EBC4EECA9E0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036511" y="3495887"/>
                  <a:ext cx="2404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5ED1F4C-5207-45D8-AC45-DF6A68D94BC2}"/>
                    </a:ext>
                  </a:extLst>
                </p14:cNvPr>
                <p14:cNvContentPartPr/>
                <p14:nvPr/>
              </p14:nvContentPartPr>
              <p14:xfrm>
                <a:off x="9360511" y="3330647"/>
                <a:ext cx="35280" cy="7102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5ED1F4C-5207-45D8-AC45-DF6A68D94BC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351511" y="3321647"/>
                  <a:ext cx="5292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107BB8F-D593-4344-B068-40D1EA6995E1}"/>
                    </a:ext>
                  </a:extLst>
                </p14:cNvPr>
                <p14:cNvContentPartPr/>
                <p14:nvPr/>
              </p14:nvContentPartPr>
              <p14:xfrm>
                <a:off x="9590191" y="3459527"/>
                <a:ext cx="179280" cy="4395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107BB8F-D593-4344-B068-40D1EA6995E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581191" y="3450887"/>
                  <a:ext cx="19692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0ABE30C-2F26-4F7E-8117-F40A13FA928A}"/>
                    </a:ext>
                  </a:extLst>
                </p14:cNvPr>
                <p14:cNvContentPartPr/>
                <p14:nvPr/>
              </p14:nvContentPartPr>
              <p14:xfrm>
                <a:off x="9884671" y="3300047"/>
                <a:ext cx="134280" cy="5626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0ABE30C-2F26-4F7E-8117-F40A13FA928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876031" y="3291047"/>
                  <a:ext cx="15192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DF19C89-3D3E-4EAB-863E-6BC3C417A364}"/>
                    </a:ext>
                  </a:extLst>
                </p14:cNvPr>
                <p14:cNvContentPartPr/>
                <p14:nvPr/>
              </p14:nvContentPartPr>
              <p14:xfrm>
                <a:off x="10234951" y="3419207"/>
                <a:ext cx="5040" cy="3787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DF19C89-3D3E-4EAB-863E-6BC3C417A36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226311" y="3410567"/>
                  <a:ext cx="226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FBDF978-B7D0-4D63-851F-715604B8BE8C}"/>
                    </a:ext>
                  </a:extLst>
                </p14:cNvPr>
                <p14:cNvContentPartPr/>
                <p14:nvPr/>
              </p14:nvContentPartPr>
              <p14:xfrm>
                <a:off x="10242511" y="3422447"/>
                <a:ext cx="182880" cy="1778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FBDF978-B7D0-4D63-851F-715604B8BE8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233871" y="3413807"/>
                  <a:ext cx="200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3559FA0-D08C-46A6-9DD1-7354AD01DB2F}"/>
                    </a:ext>
                  </a:extLst>
                </p14:cNvPr>
                <p14:cNvContentPartPr/>
                <p14:nvPr/>
              </p14:nvContentPartPr>
              <p14:xfrm>
                <a:off x="10573351" y="3371327"/>
                <a:ext cx="186120" cy="4294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3559FA0-D08C-46A6-9DD1-7354AD01DB2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564711" y="3362327"/>
                  <a:ext cx="2037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33EFC01-1B2A-4C7A-A259-918A84E85485}"/>
                    </a:ext>
                  </a:extLst>
                </p14:cNvPr>
                <p14:cNvContentPartPr/>
                <p14:nvPr/>
              </p14:nvContentPartPr>
              <p14:xfrm>
                <a:off x="10856671" y="3387887"/>
                <a:ext cx="216720" cy="4510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33EFC01-1B2A-4C7A-A259-918A84E8548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848031" y="3378887"/>
                  <a:ext cx="23436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1BB08E6-6EE8-4A34-B379-A95202E7D958}"/>
                    </a:ext>
                  </a:extLst>
                </p14:cNvPr>
                <p14:cNvContentPartPr/>
                <p14:nvPr/>
              </p14:nvContentPartPr>
              <p14:xfrm>
                <a:off x="11167351" y="3220487"/>
                <a:ext cx="207720" cy="7758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1BB08E6-6EE8-4A34-B379-A95202E7D95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158351" y="3211487"/>
                  <a:ext cx="225360" cy="79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85CCC245-185D-412A-B386-79AF4C8BAB89}"/>
                  </a:ext>
                </a:extLst>
              </p14:cNvPr>
              <p14:cNvContentPartPr/>
              <p14:nvPr/>
            </p14:nvContentPartPr>
            <p14:xfrm>
              <a:off x="2706631" y="4502447"/>
              <a:ext cx="2352240" cy="1933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85CCC245-185D-412A-B386-79AF4C8BAB89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2697631" y="4493807"/>
                <a:ext cx="23698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877537D6-1B1C-4950-AB7D-61F7AF628147}"/>
                  </a:ext>
                </a:extLst>
              </p14:cNvPr>
              <p14:cNvContentPartPr/>
              <p14:nvPr/>
            </p14:nvContentPartPr>
            <p14:xfrm>
              <a:off x="8848951" y="4324967"/>
              <a:ext cx="2733840" cy="590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877537D6-1B1C-4950-AB7D-61F7AF628147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8840311" y="4316327"/>
                <a:ext cx="2751480" cy="7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1" name="Group 430">
            <a:extLst>
              <a:ext uri="{FF2B5EF4-FFF2-40B4-BE49-F238E27FC236}">
                <a16:creationId xmlns:a16="http://schemas.microsoft.com/office/drawing/2014/main" id="{1295573E-71C5-4EA1-A873-B3EE645C12AB}"/>
              </a:ext>
            </a:extLst>
          </p:cNvPr>
          <p:cNvGrpSpPr/>
          <p:nvPr/>
        </p:nvGrpSpPr>
        <p:grpSpPr>
          <a:xfrm>
            <a:off x="6198631" y="4627007"/>
            <a:ext cx="2707200" cy="965880"/>
            <a:chOff x="6198631" y="4627007"/>
            <a:chExt cx="2707200" cy="96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23AF7ADE-D4B9-4096-A4A3-C974C16D6161}"/>
                    </a:ext>
                  </a:extLst>
                </p14:cNvPr>
                <p14:cNvContentPartPr/>
                <p14:nvPr/>
              </p14:nvContentPartPr>
              <p14:xfrm>
                <a:off x="6198631" y="4994927"/>
                <a:ext cx="28800" cy="37656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23AF7ADE-D4B9-4096-A4A3-C974C16D616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189631" y="4986287"/>
                  <a:ext cx="464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AC0052FF-186C-4112-BC54-33731F369700}"/>
                    </a:ext>
                  </a:extLst>
                </p14:cNvPr>
                <p14:cNvContentPartPr/>
                <p14:nvPr/>
              </p14:nvContentPartPr>
              <p14:xfrm>
                <a:off x="6225271" y="4961447"/>
                <a:ext cx="194040" cy="2404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AC0052FF-186C-4112-BC54-33731F36970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216271" y="4952447"/>
                  <a:ext cx="2116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FAE701CB-71FF-4B6C-BFAC-66FFC902AC4B}"/>
                    </a:ext>
                  </a:extLst>
                </p14:cNvPr>
                <p14:cNvContentPartPr/>
                <p14:nvPr/>
              </p14:nvContentPartPr>
              <p14:xfrm>
                <a:off x="6485911" y="4876487"/>
                <a:ext cx="84960" cy="42660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FAE701CB-71FF-4B6C-BFAC-66FFC902AC4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477271" y="4867487"/>
                  <a:ext cx="1026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B5B05653-FCBD-433F-B749-F77540B1D468}"/>
                    </a:ext>
                  </a:extLst>
                </p14:cNvPr>
                <p14:cNvContentPartPr/>
                <p14:nvPr/>
              </p14:nvContentPartPr>
              <p14:xfrm>
                <a:off x="6700471" y="4996727"/>
                <a:ext cx="6480" cy="30420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B5B05653-FCBD-433F-B749-F77540B1D46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691471" y="4987727"/>
                  <a:ext cx="241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5F9ECE05-3438-4F3A-8B68-2977BFF0534E}"/>
                    </a:ext>
                  </a:extLst>
                </p14:cNvPr>
                <p14:cNvContentPartPr/>
                <p14:nvPr/>
              </p14:nvContentPartPr>
              <p14:xfrm>
                <a:off x="6673831" y="4981967"/>
                <a:ext cx="267480" cy="28044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5F9ECE05-3438-4F3A-8B68-2977BFF0534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664831" y="4973327"/>
                  <a:ext cx="2851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AC98DAC6-D41F-4CC8-A6C5-BFE78E543D5A}"/>
                    </a:ext>
                  </a:extLst>
                </p14:cNvPr>
                <p14:cNvContentPartPr/>
                <p14:nvPr/>
              </p14:nvContentPartPr>
              <p14:xfrm>
                <a:off x="7012951" y="4741127"/>
                <a:ext cx="76320" cy="64044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AC98DAC6-D41F-4CC8-A6C5-BFE78E543D5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004311" y="4732127"/>
                  <a:ext cx="9396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9665C3E2-A766-496D-8692-DC7CC4540756}"/>
                    </a:ext>
                  </a:extLst>
                </p14:cNvPr>
                <p14:cNvContentPartPr/>
                <p14:nvPr/>
              </p14:nvContentPartPr>
              <p14:xfrm>
                <a:off x="7192231" y="4987367"/>
                <a:ext cx="189000" cy="35712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9665C3E2-A766-496D-8692-DC7CC454075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183591" y="4978367"/>
                  <a:ext cx="2066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DE09952A-051F-46B6-8D87-627C1FB2A5F5}"/>
                    </a:ext>
                  </a:extLst>
                </p14:cNvPr>
                <p14:cNvContentPartPr/>
                <p14:nvPr/>
              </p14:nvContentPartPr>
              <p14:xfrm>
                <a:off x="7530271" y="4633127"/>
                <a:ext cx="182880" cy="95976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DE09952A-051F-46B6-8D87-627C1FB2A5F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521271" y="4624127"/>
                  <a:ext cx="200520" cy="9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DDBA637C-A830-4216-B58D-F717A0874BD4}"/>
                    </a:ext>
                  </a:extLst>
                </p14:cNvPr>
                <p14:cNvContentPartPr/>
                <p14:nvPr/>
              </p14:nvContentPartPr>
              <p14:xfrm>
                <a:off x="7854631" y="4888367"/>
                <a:ext cx="24120" cy="33192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DDBA637C-A830-4216-B58D-F717A0874BD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845631" y="4879367"/>
                  <a:ext cx="4176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C0CAB716-2774-42E5-8E5B-8D65547EADE0}"/>
                    </a:ext>
                  </a:extLst>
                </p14:cNvPr>
                <p14:cNvContentPartPr/>
                <p14:nvPr/>
              </p14:nvContentPartPr>
              <p14:xfrm>
                <a:off x="7857511" y="4804487"/>
                <a:ext cx="129600" cy="24120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C0CAB716-2774-42E5-8E5B-8D65547EADE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848511" y="4795847"/>
                  <a:ext cx="1472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C1AC7722-F873-4DA6-BDFF-8FB364C6DABC}"/>
                    </a:ext>
                  </a:extLst>
                </p14:cNvPr>
                <p14:cNvContentPartPr/>
                <p14:nvPr/>
              </p14:nvContentPartPr>
              <p14:xfrm>
                <a:off x="8153071" y="4745087"/>
                <a:ext cx="78840" cy="38520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C1AC7722-F873-4DA6-BDFF-8FB364C6DAB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144431" y="4736447"/>
                  <a:ext cx="9648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D72C98AB-4DD5-4A2B-98A9-8843641FE947}"/>
                    </a:ext>
                  </a:extLst>
                </p14:cNvPr>
                <p14:cNvContentPartPr/>
                <p14:nvPr/>
              </p14:nvContentPartPr>
              <p14:xfrm>
                <a:off x="8429911" y="4773887"/>
                <a:ext cx="150120" cy="42408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D72C98AB-4DD5-4A2B-98A9-8843641FE94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421271" y="4764887"/>
                  <a:ext cx="16776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170EB273-76AC-4349-AA3A-B376E628E249}"/>
                    </a:ext>
                  </a:extLst>
                </p14:cNvPr>
                <p14:cNvContentPartPr/>
                <p14:nvPr/>
              </p14:nvContentPartPr>
              <p14:xfrm>
                <a:off x="8676151" y="4627007"/>
                <a:ext cx="229680" cy="70740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170EB273-76AC-4349-AA3A-B376E628E24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667151" y="4618367"/>
                  <a:ext cx="247320" cy="72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8BB0F4FC-A2DF-45B7-86F2-503F9DCF76F8}"/>
              </a:ext>
            </a:extLst>
          </p:cNvPr>
          <p:cNvGrpSpPr/>
          <p:nvPr/>
        </p:nvGrpSpPr>
        <p:grpSpPr>
          <a:xfrm>
            <a:off x="2380831" y="4906727"/>
            <a:ext cx="3282120" cy="1730880"/>
            <a:chOff x="2380831" y="4906727"/>
            <a:chExt cx="3282120" cy="173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EBECD6C-E7BA-4BBC-84B9-F575582AD289}"/>
                    </a:ext>
                  </a:extLst>
                </p14:cNvPr>
                <p14:cNvContentPartPr/>
                <p14:nvPr/>
              </p14:nvContentPartPr>
              <p14:xfrm>
                <a:off x="2425831" y="5418647"/>
                <a:ext cx="3240" cy="25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EBECD6C-E7BA-4BBC-84B9-F575582AD28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417191" y="5409647"/>
                  <a:ext cx="208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7403A8C-0587-481C-90F4-AA3CEE77786C}"/>
                    </a:ext>
                  </a:extLst>
                </p14:cNvPr>
                <p14:cNvContentPartPr/>
                <p14:nvPr/>
              </p14:nvContentPartPr>
              <p14:xfrm>
                <a:off x="2380831" y="5409647"/>
                <a:ext cx="72360" cy="5036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7403A8C-0587-481C-90F4-AA3CEE77786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371831" y="5400647"/>
                  <a:ext cx="90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0412846-8F77-4888-BA4B-49B68DDF9812}"/>
                    </a:ext>
                  </a:extLst>
                </p14:cNvPr>
                <p14:cNvContentPartPr/>
                <p14:nvPr/>
              </p14:nvContentPartPr>
              <p14:xfrm>
                <a:off x="2386231" y="5322527"/>
                <a:ext cx="116640" cy="3128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0412846-8F77-4888-BA4B-49B68DDF981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377231" y="5313527"/>
                  <a:ext cx="1342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9CF0A74-4442-462E-B519-76A9A02BF6D3}"/>
                    </a:ext>
                  </a:extLst>
                </p14:cNvPr>
                <p14:cNvContentPartPr/>
                <p14:nvPr/>
              </p14:nvContentPartPr>
              <p14:xfrm>
                <a:off x="2733631" y="5160887"/>
                <a:ext cx="140760" cy="4870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9CF0A74-4442-462E-B519-76A9A02BF6D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724631" y="5152247"/>
                  <a:ext cx="1584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4B9CB8F-F972-4DB2-B567-CD3A2C6AFDE0}"/>
                    </a:ext>
                  </a:extLst>
                </p14:cNvPr>
                <p14:cNvContentPartPr/>
                <p14:nvPr/>
              </p14:nvContentPartPr>
              <p14:xfrm>
                <a:off x="2946031" y="5244767"/>
                <a:ext cx="117720" cy="1360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4B9CB8F-F972-4DB2-B567-CD3A2C6AFDE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937031" y="5236127"/>
                  <a:ext cx="1353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838F759-5625-4753-BB85-E24D2FB2C8BD}"/>
                    </a:ext>
                  </a:extLst>
                </p14:cNvPr>
                <p14:cNvContentPartPr/>
                <p14:nvPr/>
              </p14:nvContentPartPr>
              <p14:xfrm>
                <a:off x="2996791" y="5212367"/>
                <a:ext cx="149760" cy="4626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838F759-5625-4753-BB85-E24D2FB2C8B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988151" y="5203367"/>
                  <a:ext cx="16740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6BA41BF-FCC7-4A14-ABAF-FBAA6A361394}"/>
                    </a:ext>
                  </a:extLst>
                </p14:cNvPr>
                <p14:cNvContentPartPr/>
                <p14:nvPr/>
              </p14:nvContentPartPr>
              <p14:xfrm>
                <a:off x="3229351" y="5024087"/>
                <a:ext cx="84240" cy="8874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6BA41BF-FCC7-4A14-ABAF-FBAA6A36139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220351" y="5015087"/>
                  <a:ext cx="101880" cy="90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D77E16F-A18C-43A3-90E0-86E0635DFB72}"/>
                    </a:ext>
                  </a:extLst>
                </p14:cNvPr>
                <p14:cNvContentPartPr/>
                <p14:nvPr/>
              </p14:nvContentPartPr>
              <p14:xfrm>
                <a:off x="3358231" y="5286167"/>
                <a:ext cx="73440" cy="2829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D77E16F-A18C-43A3-90E0-86E0635DFB72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349591" y="5277167"/>
                  <a:ext cx="910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513370C-1B17-4D0D-AAFD-F4E6636B2948}"/>
                    </a:ext>
                  </a:extLst>
                </p14:cNvPr>
                <p14:cNvContentPartPr/>
                <p14:nvPr/>
              </p14:nvContentPartPr>
              <p14:xfrm>
                <a:off x="3365431" y="5228207"/>
                <a:ext cx="248040" cy="2440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513370C-1B17-4D0D-AAFD-F4E6636B294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356791" y="5219567"/>
                  <a:ext cx="2656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F9B6B98-480E-41D5-A642-8A97A95AEAFF}"/>
                    </a:ext>
                  </a:extLst>
                </p14:cNvPr>
                <p14:cNvContentPartPr/>
                <p14:nvPr/>
              </p14:nvContentPartPr>
              <p14:xfrm>
                <a:off x="3573871" y="5038127"/>
                <a:ext cx="251640" cy="5569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F9B6B98-480E-41D5-A642-8A97A95AEAF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565231" y="5029127"/>
                  <a:ext cx="26928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070181B-C47E-49ED-98EF-CE29193AE51D}"/>
                    </a:ext>
                  </a:extLst>
                </p14:cNvPr>
                <p14:cNvContentPartPr/>
                <p14:nvPr/>
              </p14:nvContentPartPr>
              <p14:xfrm>
                <a:off x="4036471" y="5132447"/>
                <a:ext cx="78480" cy="4622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070181B-C47E-49ED-98EF-CE29193AE51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027831" y="5123447"/>
                  <a:ext cx="9612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ED90BA0-55F0-40AC-90D5-D09212D85D12}"/>
                    </a:ext>
                  </a:extLst>
                </p14:cNvPr>
                <p14:cNvContentPartPr/>
                <p14:nvPr/>
              </p14:nvContentPartPr>
              <p14:xfrm>
                <a:off x="4080751" y="5145047"/>
                <a:ext cx="110880" cy="2055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ED90BA0-55F0-40AC-90D5-D09212D85D1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071751" y="5136047"/>
                  <a:ext cx="1285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4DA6D9D-2F7E-4F2F-B725-1A45AC64360D}"/>
                    </a:ext>
                  </a:extLst>
                </p14:cNvPr>
                <p14:cNvContentPartPr/>
                <p14:nvPr/>
              </p14:nvContentPartPr>
              <p14:xfrm>
                <a:off x="4396831" y="4983767"/>
                <a:ext cx="235080" cy="4330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4DA6D9D-2F7E-4F2F-B725-1A45AC64360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388191" y="4975127"/>
                  <a:ext cx="25272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6ACC3C8-7302-43D3-B4F5-145EADB9EBD6}"/>
                    </a:ext>
                  </a:extLst>
                </p14:cNvPr>
                <p14:cNvContentPartPr/>
                <p14:nvPr/>
              </p14:nvContentPartPr>
              <p14:xfrm>
                <a:off x="4606711" y="5108687"/>
                <a:ext cx="267480" cy="2646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6ACC3C8-7302-43D3-B4F5-145EADB9EBD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598071" y="5100047"/>
                  <a:ext cx="2851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00F56A5-F7FB-40CC-A4B9-9627670A72BB}"/>
                    </a:ext>
                  </a:extLst>
                </p14:cNvPr>
                <p14:cNvContentPartPr/>
                <p14:nvPr/>
              </p14:nvContentPartPr>
              <p14:xfrm>
                <a:off x="4850431" y="4906727"/>
                <a:ext cx="185400" cy="5792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00F56A5-F7FB-40CC-A4B9-9627670A72B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841431" y="4898087"/>
                  <a:ext cx="20304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ECB3EB5-41A3-41F3-BF2F-13BAF7D42E17}"/>
                    </a:ext>
                  </a:extLst>
                </p14:cNvPr>
                <p14:cNvContentPartPr/>
                <p14:nvPr/>
              </p14:nvContentPartPr>
              <p14:xfrm>
                <a:off x="5488711" y="5159807"/>
                <a:ext cx="174240" cy="248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ECB3EB5-41A3-41F3-BF2F-13BAF7D42E1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480071" y="5150807"/>
                  <a:ext cx="191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A34F917-4945-4C81-A166-5ACF3D609A84}"/>
                    </a:ext>
                  </a:extLst>
                </p14:cNvPr>
                <p14:cNvContentPartPr/>
                <p14:nvPr/>
              </p14:nvContentPartPr>
              <p14:xfrm>
                <a:off x="5529031" y="5302727"/>
                <a:ext cx="63000" cy="273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A34F917-4945-4C81-A166-5ACF3D609A8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520031" y="5293727"/>
                  <a:ext cx="806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307C6E1B-1105-450F-A37E-D2997432D9AE}"/>
                    </a:ext>
                  </a:extLst>
                </p14:cNvPr>
                <p14:cNvContentPartPr/>
                <p14:nvPr/>
              </p14:nvContentPartPr>
              <p14:xfrm>
                <a:off x="2596111" y="5803847"/>
                <a:ext cx="2701080" cy="37512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307C6E1B-1105-450F-A37E-D2997432D9A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587471" y="5794847"/>
                  <a:ext cx="27187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B3EFDEF7-2051-4322-907F-8178C03641DB}"/>
                    </a:ext>
                  </a:extLst>
                </p14:cNvPr>
                <p14:cNvContentPartPr/>
                <p14:nvPr/>
              </p14:nvContentPartPr>
              <p14:xfrm>
                <a:off x="3897871" y="6259247"/>
                <a:ext cx="41040" cy="37836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B3EFDEF7-2051-4322-907F-8178C03641D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88871" y="6250247"/>
                  <a:ext cx="586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90832B57-3171-423F-BF87-718CE930C904}"/>
                    </a:ext>
                  </a:extLst>
                </p14:cNvPr>
                <p14:cNvContentPartPr/>
                <p14:nvPr/>
              </p14:nvContentPartPr>
              <p14:xfrm>
                <a:off x="3912991" y="6229367"/>
                <a:ext cx="210960" cy="18252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90832B57-3171-423F-BF87-718CE930C90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04351" y="6220727"/>
                  <a:ext cx="2286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7841251A-86BE-435A-8B7C-C1A8616031FF}"/>
                    </a:ext>
                  </a:extLst>
                </p14:cNvPr>
                <p14:cNvContentPartPr/>
                <p14:nvPr/>
              </p14:nvContentPartPr>
              <p14:xfrm>
                <a:off x="4194151" y="6162407"/>
                <a:ext cx="308520" cy="33048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7841251A-86BE-435A-8B7C-C1A8616031F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85151" y="6153767"/>
                  <a:ext cx="3261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83F26F3F-6CB3-4233-B13A-3404A142A880}"/>
                    </a:ext>
                  </a:extLst>
                </p14:cNvPr>
                <p14:cNvContentPartPr/>
                <p14:nvPr/>
              </p14:nvContentPartPr>
              <p14:xfrm>
                <a:off x="4483951" y="6245927"/>
                <a:ext cx="220320" cy="24048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83F26F3F-6CB3-4233-B13A-3404A142A880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474951" y="6237287"/>
                  <a:ext cx="2379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7B79B798-4F70-494E-A106-4D2D0E2C7B98}"/>
                    </a:ext>
                  </a:extLst>
                </p14:cNvPr>
                <p14:cNvContentPartPr/>
                <p14:nvPr/>
              </p14:nvContentPartPr>
              <p14:xfrm>
                <a:off x="4744231" y="6132167"/>
                <a:ext cx="213120" cy="40752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7B79B798-4F70-494E-A106-4D2D0E2C7B9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735591" y="6123167"/>
                  <a:ext cx="230760" cy="42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D679DD4D-0E33-4738-BD55-97D6701593A9}"/>
              </a:ext>
            </a:extLst>
          </p:cNvPr>
          <p:cNvGrpSpPr/>
          <p:nvPr/>
        </p:nvGrpSpPr>
        <p:grpSpPr>
          <a:xfrm>
            <a:off x="6021871" y="5672447"/>
            <a:ext cx="2873520" cy="668160"/>
            <a:chOff x="6021871" y="5672447"/>
            <a:chExt cx="2873520" cy="66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4DA93BD3-A68C-441B-8269-A98E555B0D42}"/>
                    </a:ext>
                  </a:extLst>
                </p14:cNvPr>
                <p14:cNvContentPartPr/>
                <p14:nvPr/>
              </p14:nvContentPartPr>
              <p14:xfrm>
                <a:off x="6021871" y="5672447"/>
                <a:ext cx="2873520" cy="27684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4DA93BD3-A68C-441B-8269-A98E555B0D4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013231" y="5663807"/>
                  <a:ext cx="28911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F37397AF-43E9-4FC1-BC06-9CD880AD1C5D}"/>
                    </a:ext>
                  </a:extLst>
                </p14:cNvPr>
                <p14:cNvContentPartPr/>
                <p14:nvPr/>
              </p14:nvContentPartPr>
              <p14:xfrm>
                <a:off x="7322191" y="6004367"/>
                <a:ext cx="58680" cy="306360"/>
              </p14:xfrm>
            </p:contentPart>
          </mc:Choice>
          <mc:Fallback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F37397AF-43E9-4FC1-BC06-9CD880AD1C5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313191" y="5995367"/>
                  <a:ext cx="763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5EAA3A70-D93C-40A1-AF51-F659EBE8463D}"/>
                    </a:ext>
                  </a:extLst>
                </p14:cNvPr>
                <p14:cNvContentPartPr/>
                <p14:nvPr/>
              </p14:nvContentPartPr>
              <p14:xfrm>
                <a:off x="7398871" y="5968007"/>
                <a:ext cx="165960" cy="171000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5EAA3A70-D93C-40A1-AF51-F659EBE8463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390231" y="5959007"/>
                  <a:ext cx="1836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587878F3-3834-4175-BBC0-76F160F8F97E}"/>
                    </a:ext>
                  </a:extLst>
                </p14:cNvPr>
                <p14:cNvContentPartPr/>
                <p14:nvPr/>
              </p14:nvContentPartPr>
              <p14:xfrm>
                <a:off x="7669951" y="5954687"/>
                <a:ext cx="108000" cy="27540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587878F3-3834-4175-BBC0-76F160F8F97E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661311" y="5945687"/>
                  <a:ext cx="1256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69F545B2-6A73-48BE-96AE-C65A23BFAD64}"/>
                    </a:ext>
                  </a:extLst>
                </p14:cNvPr>
                <p14:cNvContentPartPr/>
                <p14:nvPr/>
              </p14:nvContentPartPr>
              <p14:xfrm>
                <a:off x="7906831" y="5992127"/>
                <a:ext cx="54720" cy="239760"/>
              </p14:xfrm>
            </p:contentPart>
          </mc:Choice>
          <mc:Fallback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69F545B2-6A73-48BE-96AE-C65A23BFAD6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898191" y="5983487"/>
                  <a:ext cx="723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8247F8DD-6E80-4A32-B58D-75B397F3F79E}"/>
                    </a:ext>
                  </a:extLst>
                </p14:cNvPr>
                <p14:cNvContentPartPr/>
                <p14:nvPr/>
              </p14:nvContentPartPr>
              <p14:xfrm>
                <a:off x="7929871" y="5957567"/>
                <a:ext cx="454680" cy="25272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8247F8DD-6E80-4A32-B58D-75B397F3F79E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921231" y="5948927"/>
                  <a:ext cx="4723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D28158C4-E24F-4DC5-A8D1-0076471514A9}"/>
                    </a:ext>
                  </a:extLst>
                </p14:cNvPr>
                <p14:cNvContentPartPr/>
                <p14:nvPr/>
              </p14:nvContentPartPr>
              <p14:xfrm>
                <a:off x="8424871" y="5868287"/>
                <a:ext cx="192960" cy="472320"/>
              </p14:xfrm>
            </p:contentPart>
          </mc:Choice>
          <mc:Fallback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D28158C4-E24F-4DC5-A8D1-0076471514A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415871" y="5859647"/>
                  <a:ext cx="210600" cy="48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524" name="Ink 523">
                <a:extLst>
                  <a:ext uri="{FF2B5EF4-FFF2-40B4-BE49-F238E27FC236}">
                    <a16:creationId xmlns:a16="http://schemas.microsoft.com/office/drawing/2014/main" id="{E8B1D24C-17F0-4709-A84B-DEB05E74D34A}"/>
                  </a:ext>
                </a:extLst>
              </p14:cNvPr>
              <p14:cNvContentPartPr/>
              <p14:nvPr/>
            </p14:nvContentPartPr>
            <p14:xfrm>
              <a:off x="2684311" y="4419266"/>
              <a:ext cx="2450880" cy="270720"/>
            </p14:xfrm>
          </p:contentPart>
        </mc:Choice>
        <mc:Fallback>
          <p:pic>
            <p:nvPicPr>
              <p:cNvPr id="524" name="Ink 523">
                <a:extLst>
                  <a:ext uri="{FF2B5EF4-FFF2-40B4-BE49-F238E27FC236}">
                    <a16:creationId xmlns:a16="http://schemas.microsoft.com/office/drawing/2014/main" id="{E8B1D24C-17F0-4709-A84B-DEB05E74D34A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2675311" y="4410626"/>
                <a:ext cx="246852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2">
            <p14:nvContentPartPr>
              <p14:cNvPr id="525" name="Ink 524">
                <a:extLst>
                  <a:ext uri="{FF2B5EF4-FFF2-40B4-BE49-F238E27FC236}">
                    <a16:creationId xmlns:a16="http://schemas.microsoft.com/office/drawing/2014/main" id="{A6C66C5A-2AC2-464B-981A-999B38A4E63B}"/>
                  </a:ext>
                </a:extLst>
              </p14:cNvPr>
              <p14:cNvContentPartPr/>
              <p14:nvPr/>
            </p14:nvContentPartPr>
            <p14:xfrm>
              <a:off x="8905471" y="4281746"/>
              <a:ext cx="2502360" cy="77760"/>
            </p14:xfrm>
          </p:contentPart>
        </mc:Choice>
        <mc:Fallback>
          <p:pic>
            <p:nvPicPr>
              <p:cNvPr id="525" name="Ink 524">
                <a:extLst>
                  <a:ext uri="{FF2B5EF4-FFF2-40B4-BE49-F238E27FC236}">
                    <a16:creationId xmlns:a16="http://schemas.microsoft.com/office/drawing/2014/main" id="{A6C66C5A-2AC2-464B-981A-999B38A4E63B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8896831" y="4273106"/>
                <a:ext cx="252000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4">
            <p14:nvContentPartPr>
              <p14:cNvPr id="526" name="Ink 525">
                <a:extLst>
                  <a:ext uri="{FF2B5EF4-FFF2-40B4-BE49-F238E27FC236}">
                    <a16:creationId xmlns:a16="http://schemas.microsoft.com/office/drawing/2014/main" id="{EDB95615-94CA-4816-B937-500321B57962}"/>
                  </a:ext>
                </a:extLst>
              </p14:cNvPr>
              <p14:cNvContentPartPr/>
              <p14:nvPr/>
            </p14:nvContentPartPr>
            <p14:xfrm>
              <a:off x="2705911" y="5817506"/>
              <a:ext cx="2556360" cy="295920"/>
            </p14:xfrm>
          </p:contentPart>
        </mc:Choice>
        <mc:Fallback>
          <p:pic>
            <p:nvPicPr>
              <p:cNvPr id="526" name="Ink 525">
                <a:extLst>
                  <a:ext uri="{FF2B5EF4-FFF2-40B4-BE49-F238E27FC236}">
                    <a16:creationId xmlns:a16="http://schemas.microsoft.com/office/drawing/2014/main" id="{EDB95615-94CA-4816-B937-500321B57962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2697271" y="5808506"/>
                <a:ext cx="257400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6">
            <p14:nvContentPartPr>
              <p14:cNvPr id="527" name="Ink 526">
                <a:extLst>
                  <a:ext uri="{FF2B5EF4-FFF2-40B4-BE49-F238E27FC236}">
                    <a16:creationId xmlns:a16="http://schemas.microsoft.com/office/drawing/2014/main" id="{082CA020-20BC-47EE-99A6-CF7504F19AAC}"/>
                  </a:ext>
                </a:extLst>
              </p14:cNvPr>
              <p14:cNvContentPartPr/>
              <p14:nvPr/>
            </p14:nvContentPartPr>
            <p14:xfrm>
              <a:off x="5969671" y="5638226"/>
              <a:ext cx="2972880" cy="270000"/>
            </p14:xfrm>
          </p:contentPart>
        </mc:Choice>
        <mc:Fallback>
          <p:pic>
            <p:nvPicPr>
              <p:cNvPr id="527" name="Ink 526">
                <a:extLst>
                  <a:ext uri="{FF2B5EF4-FFF2-40B4-BE49-F238E27FC236}">
                    <a16:creationId xmlns:a16="http://schemas.microsoft.com/office/drawing/2014/main" id="{082CA020-20BC-47EE-99A6-CF7504F19AAC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5961031" y="5629226"/>
                <a:ext cx="2990520" cy="28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0" name="Group 569">
            <a:extLst>
              <a:ext uri="{FF2B5EF4-FFF2-40B4-BE49-F238E27FC236}">
                <a16:creationId xmlns:a16="http://schemas.microsoft.com/office/drawing/2014/main" id="{052F7B4C-70B6-43EB-887B-E0B37BB1754A}"/>
              </a:ext>
            </a:extLst>
          </p:cNvPr>
          <p:cNvGrpSpPr/>
          <p:nvPr/>
        </p:nvGrpSpPr>
        <p:grpSpPr>
          <a:xfrm>
            <a:off x="9436111" y="4683866"/>
            <a:ext cx="2198520" cy="1668240"/>
            <a:chOff x="9436111" y="4683866"/>
            <a:chExt cx="2198520" cy="166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B4CE323F-AA1C-454E-B36B-F08689D1A58A}"/>
                    </a:ext>
                  </a:extLst>
                </p14:cNvPr>
                <p14:cNvContentPartPr/>
                <p14:nvPr/>
              </p14:nvContentPartPr>
              <p14:xfrm>
                <a:off x="9941551" y="5004626"/>
                <a:ext cx="66240" cy="279720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B4CE323F-AA1C-454E-B36B-F08689D1A58A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932911" y="4995626"/>
                  <a:ext cx="838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4D8A15D7-6C6B-43F9-95C0-5041EF005B17}"/>
                    </a:ext>
                  </a:extLst>
                </p14:cNvPr>
                <p14:cNvContentPartPr/>
                <p14:nvPr/>
              </p14:nvContentPartPr>
              <p14:xfrm>
                <a:off x="9909871" y="4995266"/>
                <a:ext cx="207360" cy="30060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4D8A15D7-6C6B-43F9-95C0-5041EF005B1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901231" y="4986626"/>
                  <a:ext cx="2250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386345BB-9594-403C-AF41-9BA8F4DB878C}"/>
                    </a:ext>
                  </a:extLst>
                </p14:cNvPr>
                <p14:cNvContentPartPr/>
                <p14:nvPr/>
              </p14:nvContentPartPr>
              <p14:xfrm>
                <a:off x="10147111" y="5066186"/>
                <a:ext cx="29520" cy="126000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386345BB-9594-403C-AF41-9BA8F4DB878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138111" y="5057186"/>
                  <a:ext cx="471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A4617912-F9B2-4180-84C8-E2CD9BC2B05D}"/>
                    </a:ext>
                  </a:extLst>
                </p14:cNvPr>
                <p14:cNvContentPartPr/>
                <p14:nvPr/>
              </p14:nvContentPartPr>
              <p14:xfrm>
                <a:off x="10133791" y="4956746"/>
                <a:ext cx="6120" cy="3960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A4617912-F9B2-4180-84C8-E2CD9BC2B05D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0125151" y="4947746"/>
                  <a:ext cx="237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AC9E48AA-2C0A-48E5-91E7-EE0BD81F9461}"/>
                    </a:ext>
                  </a:extLst>
                </p14:cNvPr>
                <p14:cNvContentPartPr/>
                <p14:nvPr/>
              </p14:nvContentPartPr>
              <p14:xfrm>
                <a:off x="10197151" y="5037746"/>
                <a:ext cx="135000" cy="173520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AC9E48AA-2C0A-48E5-91E7-EE0BD81F946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188511" y="5028746"/>
                  <a:ext cx="1526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B34E7157-8A01-471A-B232-8686AB9EEA92}"/>
                    </a:ext>
                  </a:extLst>
                </p14:cNvPr>
                <p14:cNvContentPartPr/>
                <p14:nvPr/>
              </p14:nvContentPartPr>
              <p14:xfrm>
                <a:off x="10384351" y="4923266"/>
                <a:ext cx="25920" cy="270000"/>
              </p14:xfrm>
            </p:contentPart>
          </mc:Choice>
          <mc:Fallback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B34E7157-8A01-471A-B232-8686AB9EEA9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375351" y="4914266"/>
                  <a:ext cx="435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FC51B4A3-BE33-485C-9B39-8DAC1FDC500B}"/>
                    </a:ext>
                  </a:extLst>
                </p14:cNvPr>
                <p14:cNvContentPartPr/>
                <p14:nvPr/>
              </p14:nvContentPartPr>
              <p14:xfrm>
                <a:off x="10475431" y="4872866"/>
                <a:ext cx="241560" cy="262800"/>
              </p14:xfrm>
            </p:contentPart>
          </mc:Choice>
          <mc:Fallback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FC51B4A3-BE33-485C-9B39-8DAC1FDC500B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466431" y="4864226"/>
                  <a:ext cx="2592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B0D8C055-0920-4BC0-BA82-9A75A3A4BE51}"/>
                    </a:ext>
                  </a:extLst>
                </p14:cNvPr>
                <p14:cNvContentPartPr/>
                <p14:nvPr/>
              </p14:nvContentPartPr>
              <p14:xfrm>
                <a:off x="10872871" y="4683866"/>
                <a:ext cx="125280" cy="369360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B0D8C055-0920-4BC0-BA82-9A75A3A4BE5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863871" y="4674866"/>
                  <a:ext cx="1429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DE335FEB-B130-41EC-BD3F-010F5EBB29B7}"/>
                    </a:ext>
                  </a:extLst>
                </p14:cNvPr>
                <p14:cNvContentPartPr/>
                <p14:nvPr/>
              </p14:nvContentPartPr>
              <p14:xfrm>
                <a:off x="10950271" y="4917146"/>
                <a:ext cx="121680" cy="14148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DE335FEB-B130-41EC-BD3F-010F5EBB29B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941631" y="4908146"/>
                  <a:ext cx="1393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A7677936-B2C3-4EF2-A7C1-4C53203A8BE7}"/>
                    </a:ext>
                  </a:extLst>
                </p14:cNvPr>
                <p14:cNvContentPartPr/>
                <p14:nvPr/>
              </p14:nvContentPartPr>
              <p14:xfrm>
                <a:off x="11088511" y="4858826"/>
                <a:ext cx="114480" cy="149760"/>
              </p14:xfrm>
            </p:contentPart>
          </mc:Choice>
          <mc:Fallback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A7677936-B2C3-4EF2-A7C1-4C53203A8BE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079511" y="4850186"/>
                  <a:ext cx="132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B47D726E-280C-4D62-9E67-88789C85B0C6}"/>
                    </a:ext>
                  </a:extLst>
                </p14:cNvPr>
                <p14:cNvContentPartPr/>
                <p14:nvPr/>
              </p14:nvContentPartPr>
              <p14:xfrm>
                <a:off x="11205871" y="4697546"/>
                <a:ext cx="67680" cy="251280"/>
              </p14:xfrm>
            </p:contentPart>
          </mc:Choice>
          <mc:Fallback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B47D726E-280C-4D62-9E67-88789C85B0C6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196871" y="4688546"/>
                  <a:ext cx="853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503A8A32-00A7-4256-8053-E9738463918A}"/>
                    </a:ext>
                  </a:extLst>
                </p14:cNvPr>
                <p14:cNvContentPartPr/>
                <p14:nvPr/>
              </p14:nvContentPartPr>
              <p14:xfrm>
                <a:off x="11124871" y="4717346"/>
                <a:ext cx="416160" cy="224280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503A8A32-00A7-4256-8053-E9738463918A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115871" y="4708346"/>
                  <a:ext cx="4338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07FAF67F-3662-4C42-A779-A912171BC5CD}"/>
                    </a:ext>
                  </a:extLst>
                </p14:cNvPr>
                <p14:cNvContentPartPr/>
                <p14:nvPr/>
              </p14:nvContentPartPr>
              <p14:xfrm>
                <a:off x="10224151" y="5480546"/>
                <a:ext cx="197640" cy="21924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07FAF67F-3662-4C42-A779-A912171BC5C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215151" y="5471546"/>
                  <a:ext cx="2152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2F8CA443-0503-42B0-9BE5-A1788CBA697E}"/>
                    </a:ext>
                  </a:extLst>
                </p14:cNvPr>
                <p14:cNvContentPartPr/>
                <p14:nvPr/>
              </p14:nvContentPartPr>
              <p14:xfrm>
                <a:off x="10473631" y="5475866"/>
                <a:ext cx="20520" cy="13788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2F8CA443-0503-42B0-9BE5-A1788CBA697E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464991" y="5466866"/>
                  <a:ext cx="38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4BCE49A8-7E65-408D-94CF-95BC14AC9D42}"/>
                    </a:ext>
                  </a:extLst>
                </p14:cNvPr>
                <p14:cNvContentPartPr/>
                <p14:nvPr/>
              </p14:nvContentPartPr>
              <p14:xfrm>
                <a:off x="10441591" y="5411786"/>
                <a:ext cx="1800" cy="15840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4BCE49A8-7E65-408D-94CF-95BC14AC9D42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432951" y="5402786"/>
                  <a:ext cx="194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135EBFBA-F9F1-4CD0-A6DD-53CC67210CA2}"/>
                    </a:ext>
                  </a:extLst>
                </p14:cNvPr>
                <p14:cNvContentPartPr/>
                <p14:nvPr/>
              </p14:nvContentPartPr>
              <p14:xfrm>
                <a:off x="10535191" y="5321786"/>
                <a:ext cx="459360" cy="297720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135EBFBA-F9F1-4CD0-A6DD-53CC67210CA2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526551" y="5312786"/>
                  <a:ext cx="4770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34087251-431E-4214-9CCA-E1A85C29AF6C}"/>
                    </a:ext>
                  </a:extLst>
                </p14:cNvPr>
                <p14:cNvContentPartPr/>
                <p14:nvPr/>
              </p14:nvContentPartPr>
              <p14:xfrm>
                <a:off x="11125231" y="5139266"/>
                <a:ext cx="509400" cy="400320"/>
              </p14:xfrm>
            </p:contentPart>
          </mc:Choice>
          <mc:Fallback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34087251-431E-4214-9CCA-E1A85C29AF6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1116231" y="5130626"/>
                  <a:ext cx="52704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E2E4ABA8-7578-48A0-AD89-E0A77964C0BB}"/>
                    </a:ext>
                  </a:extLst>
                </p14:cNvPr>
                <p14:cNvContentPartPr/>
                <p14:nvPr/>
              </p14:nvContentPartPr>
              <p14:xfrm>
                <a:off x="10786831" y="5899946"/>
                <a:ext cx="140400" cy="452160"/>
              </p14:xfrm>
            </p:contentPart>
          </mc:Choice>
          <mc:Fallback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E2E4ABA8-7578-48A0-AD89-E0A77964C0BB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778191" y="5890946"/>
                  <a:ext cx="15804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A50AE9F5-C1E6-4EF9-9F3A-E007F8EEE4D6}"/>
                    </a:ext>
                  </a:extLst>
                </p14:cNvPr>
                <p14:cNvContentPartPr/>
                <p14:nvPr/>
              </p14:nvContentPartPr>
              <p14:xfrm>
                <a:off x="11017591" y="5720666"/>
                <a:ext cx="66240" cy="41796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A50AE9F5-C1E6-4EF9-9F3A-E007F8EEE4D6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1008591" y="5712026"/>
                  <a:ext cx="838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E4BEE2A3-349F-40BD-843F-9B74B114F3BD}"/>
                    </a:ext>
                  </a:extLst>
                </p14:cNvPr>
                <p14:cNvContentPartPr/>
                <p14:nvPr/>
              </p14:nvContentPartPr>
              <p14:xfrm>
                <a:off x="11120191" y="5763866"/>
                <a:ext cx="262440" cy="264960"/>
              </p14:xfrm>
            </p:contentPart>
          </mc:Choice>
          <mc:Fallback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E4BEE2A3-349F-40BD-843F-9B74B114F3BD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1111551" y="5755226"/>
                  <a:ext cx="2800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559FFA0D-B61E-46FF-AFF1-C81F4D4A50A8}"/>
                    </a:ext>
                  </a:extLst>
                </p14:cNvPr>
                <p14:cNvContentPartPr/>
                <p14:nvPr/>
              </p14:nvContentPartPr>
              <p14:xfrm>
                <a:off x="11322151" y="5579906"/>
                <a:ext cx="232200" cy="627480"/>
              </p14:xfrm>
            </p:contentPart>
          </mc:Choice>
          <mc:Fallback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559FFA0D-B61E-46FF-AFF1-C81F4D4A50A8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1313511" y="5571266"/>
                  <a:ext cx="24984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AC09212E-F24B-466B-B09F-F793ACBAAAB0}"/>
                    </a:ext>
                  </a:extLst>
                </p14:cNvPr>
                <p14:cNvContentPartPr/>
                <p14:nvPr/>
              </p14:nvContentPartPr>
              <p14:xfrm>
                <a:off x="9436111" y="4858106"/>
                <a:ext cx="397440" cy="1031040"/>
              </p14:xfrm>
            </p:contentPart>
          </mc:Choice>
          <mc:Fallback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AC09212E-F24B-466B-B09F-F793ACBAAAB0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9427111" y="4849466"/>
                  <a:ext cx="41508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15105A02-159D-4DB4-A9CC-8F938B499A12}"/>
                    </a:ext>
                  </a:extLst>
                </p14:cNvPr>
                <p14:cNvContentPartPr/>
                <p14:nvPr/>
              </p14:nvContentPartPr>
              <p14:xfrm>
                <a:off x="9607471" y="4966466"/>
                <a:ext cx="386280" cy="1026360"/>
              </p14:xfrm>
            </p:contentPart>
          </mc:Choice>
          <mc:Fallback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15105A02-159D-4DB4-A9CC-8F938B499A12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598831" y="4957466"/>
                  <a:ext cx="403920" cy="1044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5022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9CBD-CA34-4501-96B7-54071B67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 Derivation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1A2775-7A2C-4D50-8A1D-B4C51FCE9988}"/>
              </a:ext>
            </a:extLst>
          </p:cNvPr>
          <p:cNvGrpSpPr/>
          <p:nvPr/>
        </p:nvGrpSpPr>
        <p:grpSpPr>
          <a:xfrm>
            <a:off x="1125151" y="1957247"/>
            <a:ext cx="967680" cy="457560"/>
            <a:chOff x="1125151" y="1957247"/>
            <a:chExt cx="967680" cy="45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B693CFC-95F1-4D19-8133-DDB404FF84DA}"/>
                    </a:ext>
                  </a:extLst>
                </p14:cNvPr>
                <p14:cNvContentPartPr/>
                <p14:nvPr/>
              </p14:nvContentPartPr>
              <p14:xfrm>
                <a:off x="1196431" y="2047247"/>
                <a:ext cx="35280" cy="367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B693CFC-95F1-4D19-8133-DDB404FF84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87431" y="2038247"/>
                  <a:ext cx="529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2814EB5-C43E-477C-91D8-698512B8B206}"/>
                    </a:ext>
                  </a:extLst>
                </p14:cNvPr>
                <p14:cNvContentPartPr/>
                <p14:nvPr/>
              </p14:nvContentPartPr>
              <p14:xfrm>
                <a:off x="1125151" y="1957247"/>
                <a:ext cx="137160" cy="325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2814EB5-C43E-477C-91D8-698512B8B2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16151" y="1948247"/>
                  <a:ext cx="154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4178A9-E6BE-4FCF-B5D4-86FC1280F871}"/>
                    </a:ext>
                  </a:extLst>
                </p14:cNvPr>
                <p14:cNvContentPartPr/>
                <p14:nvPr/>
              </p14:nvContentPartPr>
              <p14:xfrm>
                <a:off x="1279231" y="2192687"/>
                <a:ext cx="186840" cy="211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4178A9-E6BE-4FCF-B5D4-86FC1280F8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70214" y="2183702"/>
                  <a:ext cx="204514" cy="2289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FD5ED64-AF8E-4971-BF78-E7BF247C66FC}"/>
                    </a:ext>
                  </a:extLst>
                </p14:cNvPr>
                <p14:cNvContentPartPr/>
                <p14:nvPr/>
              </p14:nvContentPartPr>
              <p14:xfrm>
                <a:off x="1549591" y="2217527"/>
                <a:ext cx="317160" cy="159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FD5ED64-AF8E-4971-BF78-E7BF247C66F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40591" y="2208547"/>
                  <a:ext cx="334800" cy="1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EDDD95A-E60E-4235-95D4-BCAE4470B897}"/>
                    </a:ext>
                  </a:extLst>
                </p14:cNvPr>
                <p14:cNvContentPartPr/>
                <p14:nvPr/>
              </p14:nvContentPartPr>
              <p14:xfrm>
                <a:off x="1940191" y="2229767"/>
                <a:ext cx="152640" cy="140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EDDD95A-E60E-4235-95D4-BCAE4470B8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31170" y="2220767"/>
                  <a:ext cx="170322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62206AD-E6F0-47F9-B699-C49D273169B7}"/>
              </a:ext>
            </a:extLst>
          </p:cNvPr>
          <p:cNvGrpSpPr/>
          <p:nvPr/>
        </p:nvGrpSpPr>
        <p:grpSpPr>
          <a:xfrm>
            <a:off x="2146111" y="1920887"/>
            <a:ext cx="842040" cy="455400"/>
            <a:chOff x="2146111" y="1920887"/>
            <a:chExt cx="842040" cy="45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522B73E-59B9-40C9-8A6D-342DFBEFC381}"/>
                    </a:ext>
                  </a:extLst>
                </p14:cNvPr>
                <p14:cNvContentPartPr/>
                <p14:nvPr/>
              </p14:nvContentPartPr>
              <p14:xfrm>
                <a:off x="2146111" y="2217527"/>
                <a:ext cx="277920" cy="149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522B73E-59B9-40C9-8A6D-342DFBEFC38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37111" y="2208505"/>
                  <a:ext cx="295560" cy="1667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F4ACBF3-5316-46EC-A3D8-7E9C73A938E3}"/>
                    </a:ext>
                  </a:extLst>
                </p14:cNvPr>
                <p14:cNvContentPartPr/>
                <p14:nvPr/>
              </p14:nvContentPartPr>
              <p14:xfrm>
                <a:off x="2408191" y="1920887"/>
                <a:ext cx="165600" cy="455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F4ACBF3-5316-46EC-A3D8-7E9C73A938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99211" y="1911880"/>
                  <a:ext cx="183202" cy="473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82420EF-3D65-4A2D-8B7C-527505098191}"/>
                    </a:ext>
                  </a:extLst>
                </p14:cNvPr>
                <p14:cNvContentPartPr/>
                <p14:nvPr/>
              </p14:nvContentPartPr>
              <p14:xfrm>
                <a:off x="2597551" y="2185127"/>
                <a:ext cx="390600" cy="144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82420EF-3D65-4A2D-8B7C-52750509819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88543" y="2176127"/>
                  <a:ext cx="408256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E4049B-C470-4A83-89D2-D2FECBE73565}"/>
              </a:ext>
            </a:extLst>
          </p:cNvPr>
          <p:cNvGrpSpPr/>
          <p:nvPr/>
        </p:nvGrpSpPr>
        <p:grpSpPr>
          <a:xfrm>
            <a:off x="3571351" y="1716767"/>
            <a:ext cx="3456000" cy="541080"/>
            <a:chOff x="3571351" y="1716767"/>
            <a:chExt cx="3456000" cy="54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A44C1CA-A1D4-4D23-9331-468AC57A1929}"/>
                    </a:ext>
                  </a:extLst>
                </p14:cNvPr>
                <p14:cNvContentPartPr/>
                <p14:nvPr/>
              </p14:nvContentPartPr>
              <p14:xfrm>
                <a:off x="3571351" y="2010527"/>
                <a:ext cx="294120" cy="241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A44C1CA-A1D4-4D23-9331-468AC57A19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62351" y="2001527"/>
                  <a:ext cx="3117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22E8805-C587-4C58-9126-5C3462568144}"/>
                    </a:ext>
                  </a:extLst>
                </p14:cNvPr>
                <p14:cNvContentPartPr/>
                <p14:nvPr/>
              </p14:nvContentPartPr>
              <p14:xfrm>
                <a:off x="3941071" y="2150567"/>
                <a:ext cx="170640" cy="105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22E8805-C587-4C58-9126-5C34625681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32071" y="2141567"/>
                  <a:ext cx="1882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5650599-0A4A-4A98-83D4-BA34521FD09F}"/>
                    </a:ext>
                  </a:extLst>
                </p14:cNvPr>
                <p14:cNvContentPartPr/>
                <p14:nvPr/>
              </p14:nvContentPartPr>
              <p14:xfrm>
                <a:off x="4122511" y="1923407"/>
                <a:ext cx="163440" cy="334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5650599-0A4A-4A98-83D4-BA34521FD09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13511" y="1914407"/>
                  <a:ext cx="1810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A43FDE2-8967-4BE7-80D0-17E964CA9463}"/>
                    </a:ext>
                  </a:extLst>
                </p14:cNvPr>
                <p14:cNvContentPartPr/>
                <p14:nvPr/>
              </p14:nvContentPartPr>
              <p14:xfrm>
                <a:off x="4346431" y="1969847"/>
                <a:ext cx="51480" cy="236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A43FDE2-8967-4BE7-80D0-17E964CA946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37368" y="1960861"/>
                  <a:ext cx="69244" cy="2544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A2BFAD1-BA2A-499E-A253-E265FBD729D6}"/>
                    </a:ext>
                  </a:extLst>
                </p14:cNvPr>
                <p14:cNvContentPartPr/>
                <p14:nvPr/>
              </p14:nvContentPartPr>
              <p14:xfrm>
                <a:off x="4454071" y="1855007"/>
                <a:ext cx="109080" cy="388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A2BFAD1-BA2A-499E-A253-E265FBD729D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45101" y="1846007"/>
                  <a:ext cx="126662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2DCD213-FE56-44EE-AE8C-1BA74B356FD6}"/>
                    </a:ext>
                  </a:extLst>
                </p14:cNvPr>
                <p14:cNvContentPartPr/>
                <p14:nvPr/>
              </p14:nvContentPartPr>
              <p14:xfrm>
                <a:off x="4488991" y="2050127"/>
                <a:ext cx="198720" cy="63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2DCD213-FE56-44EE-AE8C-1BA74B356FD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79991" y="2041178"/>
                  <a:ext cx="216360" cy="81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77DA311-9662-4870-BDCC-8DEB2E6BA30F}"/>
                    </a:ext>
                  </a:extLst>
                </p14:cNvPr>
                <p14:cNvContentPartPr/>
                <p14:nvPr/>
              </p14:nvContentPartPr>
              <p14:xfrm>
                <a:off x="4663951" y="1922327"/>
                <a:ext cx="69840" cy="281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77DA311-9662-4870-BDCC-8DEB2E6BA30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54951" y="1913315"/>
                  <a:ext cx="87480" cy="2995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749264E-D529-4D81-8F55-76C819597C2D}"/>
                    </a:ext>
                  </a:extLst>
                </p14:cNvPr>
                <p14:cNvContentPartPr/>
                <p14:nvPr/>
              </p14:nvContentPartPr>
              <p14:xfrm>
                <a:off x="4743511" y="2092967"/>
                <a:ext cx="119880" cy="157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749264E-D529-4D81-8F55-76C819597C2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34511" y="2083967"/>
                  <a:ext cx="1375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1EB81B9-A1F6-432F-8B22-03349B5E76DF}"/>
                    </a:ext>
                  </a:extLst>
                </p14:cNvPr>
                <p14:cNvContentPartPr/>
                <p14:nvPr/>
              </p14:nvContentPartPr>
              <p14:xfrm>
                <a:off x="4850431" y="2118167"/>
                <a:ext cx="228600" cy="104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1EB81B9-A1F6-432F-8B22-03349B5E76D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41431" y="2109167"/>
                  <a:ext cx="2462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144DCB5-3327-4B4E-87CB-1D0CF2813D6A}"/>
                    </a:ext>
                  </a:extLst>
                </p14:cNvPr>
                <p14:cNvContentPartPr/>
                <p14:nvPr/>
              </p14:nvContentPartPr>
              <p14:xfrm>
                <a:off x="5115751" y="1856087"/>
                <a:ext cx="385920" cy="362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144DCB5-3327-4B4E-87CB-1D0CF2813D6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06759" y="1847087"/>
                  <a:ext cx="403544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CA72689-12B9-4E41-9405-AAF15179E705}"/>
                    </a:ext>
                  </a:extLst>
                </p14:cNvPr>
                <p14:cNvContentPartPr/>
                <p14:nvPr/>
              </p14:nvContentPartPr>
              <p14:xfrm>
                <a:off x="5759071" y="1832687"/>
                <a:ext cx="228960" cy="333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CA72689-12B9-4E41-9405-AAF15179E70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50071" y="1823687"/>
                  <a:ext cx="2466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068F295-90D9-4F67-B4B6-54F9C6B948E2}"/>
                    </a:ext>
                  </a:extLst>
                </p14:cNvPr>
                <p14:cNvContentPartPr/>
                <p14:nvPr/>
              </p14:nvContentPartPr>
              <p14:xfrm>
                <a:off x="6099631" y="1893887"/>
                <a:ext cx="140040" cy="182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068F295-90D9-4F67-B4B6-54F9C6B948E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90631" y="1884887"/>
                  <a:ext cx="1576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300CC90-413A-4593-8E37-0303DC1509A0}"/>
                    </a:ext>
                  </a:extLst>
                </p14:cNvPr>
                <p14:cNvContentPartPr/>
                <p14:nvPr/>
              </p14:nvContentPartPr>
              <p14:xfrm>
                <a:off x="6280351" y="1908287"/>
                <a:ext cx="192960" cy="146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300CC90-413A-4593-8E37-0303DC1509A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71351" y="1899287"/>
                  <a:ext cx="2106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14892A9-9EE1-47E0-8CB9-177C0596CF17}"/>
                    </a:ext>
                  </a:extLst>
                </p14:cNvPr>
                <p14:cNvContentPartPr/>
                <p14:nvPr/>
              </p14:nvContentPartPr>
              <p14:xfrm>
                <a:off x="6490951" y="1742327"/>
                <a:ext cx="235080" cy="342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14892A9-9EE1-47E0-8CB9-177C0596CF1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81951" y="1733327"/>
                  <a:ext cx="2527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46F2188-1929-476E-9023-FA79F3FE5311}"/>
                    </a:ext>
                  </a:extLst>
                </p14:cNvPr>
                <p14:cNvContentPartPr/>
                <p14:nvPr/>
              </p14:nvContentPartPr>
              <p14:xfrm>
                <a:off x="6830071" y="1716767"/>
                <a:ext cx="197280" cy="444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46F2188-1929-476E-9023-FA79F3FE531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21055" y="1707767"/>
                  <a:ext cx="214952" cy="46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A45873DA-774E-4F2C-AA61-89363EE8FE50}"/>
                  </a:ext>
                </a:extLst>
              </p14:cNvPr>
              <p14:cNvContentPartPr/>
              <p14:nvPr/>
            </p14:nvContentPartPr>
            <p14:xfrm>
              <a:off x="7946731" y="1334447"/>
              <a:ext cx="53280" cy="95616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A45873DA-774E-4F2C-AA61-89363EE8FE5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937731" y="1325447"/>
                <a:ext cx="70920" cy="9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FB1A73DA-8B46-4F05-AA32-81F9A32D22EA}"/>
                  </a:ext>
                </a:extLst>
              </p14:cNvPr>
              <p14:cNvContentPartPr/>
              <p14:nvPr/>
            </p14:nvContentPartPr>
            <p14:xfrm>
              <a:off x="7906051" y="1097927"/>
              <a:ext cx="2725920" cy="22536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FB1A73DA-8B46-4F05-AA32-81F9A32D22E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897051" y="1088927"/>
                <a:ext cx="27435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5F2A0D75-200B-43A6-980C-060E25E17F6B}"/>
                  </a:ext>
                </a:extLst>
              </p14:cNvPr>
              <p14:cNvContentPartPr/>
              <p14:nvPr/>
            </p14:nvContentPartPr>
            <p14:xfrm>
              <a:off x="10679491" y="1083167"/>
              <a:ext cx="55800" cy="93312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5F2A0D75-200B-43A6-980C-060E25E17F6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670491" y="1074167"/>
                <a:ext cx="73440" cy="9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D8D3C9C9-E2EA-4180-B5B4-274B124C5404}"/>
                  </a:ext>
                </a:extLst>
              </p14:cNvPr>
              <p14:cNvContentPartPr/>
              <p14:nvPr/>
            </p14:nvContentPartPr>
            <p14:xfrm>
              <a:off x="8015131" y="2000087"/>
              <a:ext cx="2752920" cy="32904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D8D3C9C9-E2EA-4180-B5B4-274B124C540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006131" y="1991087"/>
                <a:ext cx="27705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B6D4C8B5-2970-4570-8D6D-F341DCAD9171}"/>
                  </a:ext>
                </a:extLst>
              </p14:cNvPr>
              <p14:cNvContentPartPr/>
              <p14:nvPr/>
            </p14:nvContentPartPr>
            <p14:xfrm>
              <a:off x="8665291" y="1283327"/>
              <a:ext cx="115200" cy="96372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B6D4C8B5-2970-4570-8D6D-F341DCAD917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56263" y="1274327"/>
                <a:ext cx="132895" cy="9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91BB6D87-01C7-4C0F-8292-F6EE4C9C9305}"/>
                  </a:ext>
                </a:extLst>
              </p14:cNvPr>
              <p14:cNvContentPartPr/>
              <p14:nvPr/>
            </p14:nvContentPartPr>
            <p14:xfrm>
              <a:off x="9364051" y="1246967"/>
              <a:ext cx="128520" cy="95688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91BB6D87-01C7-4C0F-8292-F6EE4C9C930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355051" y="1237967"/>
                <a:ext cx="146160" cy="9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6FC466B5-860E-4473-AB77-22241D3DBB97}"/>
                  </a:ext>
                </a:extLst>
              </p14:cNvPr>
              <p14:cNvContentPartPr/>
              <p14:nvPr/>
            </p14:nvContentPartPr>
            <p14:xfrm>
              <a:off x="9994771" y="1190087"/>
              <a:ext cx="83520" cy="103824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6FC466B5-860E-4473-AB77-22241D3DBB9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985771" y="1181087"/>
                <a:ext cx="101160" cy="10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4B6F8CA3-4417-4D90-8B69-595ABF395B04}"/>
                  </a:ext>
                </a:extLst>
              </p14:cNvPr>
              <p14:cNvContentPartPr/>
              <p14:nvPr/>
            </p14:nvContentPartPr>
            <p14:xfrm>
              <a:off x="7957891" y="1302047"/>
              <a:ext cx="243000" cy="13032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4B6F8CA3-4417-4D90-8B69-595ABF395B0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903811" y="1194047"/>
                <a:ext cx="35080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7ED79E80-59B7-444C-90FD-C5444F508001}"/>
                  </a:ext>
                </a:extLst>
              </p14:cNvPr>
              <p14:cNvContentPartPr/>
              <p14:nvPr/>
            </p14:nvContentPartPr>
            <p14:xfrm>
              <a:off x="8000731" y="1285847"/>
              <a:ext cx="1377360" cy="97596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7ED79E80-59B7-444C-90FD-C5444F50800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946745" y="1177847"/>
                <a:ext cx="1484972" cy="11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67F1C7D1-988B-4A9C-A4F4-BB1C0B15947A}"/>
                  </a:ext>
                </a:extLst>
              </p14:cNvPr>
              <p14:cNvContentPartPr/>
              <p14:nvPr/>
            </p14:nvContentPartPr>
            <p14:xfrm>
              <a:off x="8789491" y="1440647"/>
              <a:ext cx="10440" cy="216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67F1C7D1-988B-4A9C-A4F4-BB1C0B15947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780491" y="1431647"/>
                <a:ext cx="2808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669F6C51-7AB9-434C-BF9A-3138EAE8B1B2}"/>
                  </a:ext>
                </a:extLst>
              </p14:cNvPr>
              <p14:cNvContentPartPr/>
              <p14:nvPr/>
            </p14:nvContentPartPr>
            <p14:xfrm>
              <a:off x="8925211" y="1427687"/>
              <a:ext cx="7920" cy="864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669F6C51-7AB9-434C-BF9A-3138EAE8B1B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916211" y="1418687"/>
                <a:ext cx="255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D93EC568-B34C-40AE-A49F-800E13F48F3C}"/>
                  </a:ext>
                </a:extLst>
              </p14:cNvPr>
              <p14:cNvContentPartPr/>
              <p14:nvPr/>
            </p14:nvContentPartPr>
            <p14:xfrm>
              <a:off x="9111331" y="1413287"/>
              <a:ext cx="5760" cy="144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D93EC568-B34C-40AE-A49F-800E13F48F3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102331" y="1404287"/>
                <a:ext cx="234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D6B51D2D-81E7-4B07-91AC-8BEAE622E43C}"/>
                  </a:ext>
                </a:extLst>
              </p14:cNvPr>
              <p14:cNvContentPartPr/>
              <p14:nvPr/>
            </p14:nvContentPartPr>
            <p14:xfrm>
              <a:off x="9254971" y="1355327"/>
              <a:ext cx="221040" cy="5616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D6B51D2D-81E7-4B07-91AC-8BEAE622E43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245971" y="1346327"/>
                <a:ext cx="23868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9DD09C23-7669-43AB-8CB0-E3C2D9153928}"/>
                  </a:ext>
                </a:extLst>
              </p14:cNvPr>
              <p14:cNvContentPartPr/>
              <p14:nvPr/>
            </p14:nvContentPartPr>
            <p14:xfrm>
              <a:off x="9625771" y="1328327"/>
              <a:ext cx="184680" cy="2412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9DD09C23-7669-43AB-8CB0-E3C2D915392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616771" y="1319459"/>
                <a:ext cx="202320" cy="415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A5771FE0-F076-4B3E-9C08-B3EA9C0D8F26}"/>
                  </a:ext>
                </a:extLst>
              </p14:cNvPr>
              <p14:cNvContentPartPr/>
              <p14:nvPr/>
            </p14:nvContentPartPr>
            <p14:xfrm>
              <a:off x="9922051" y="1321487"/>
              <a:ext cx="10080" cy="396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A5771FE0-F076-4B3E-9C08-B3EA9C0D8F2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913051" y="1312487"/>
                <a:ext cx="277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0B694759-AF52-4C80-9547-DDB5FB1E1083}"/>
                  </a:ext>
                </a:extLst>
              </p14:cNvPr>
              <p14:cNvContentPartPr/>
              <p14:nvPr/>
            </p14:nvContentPartPr>
            <p14:xfrm>
              <a:off x="10122931" y="1282607"/>
              <a:ext cx="135720" cy="2124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0B694759-AF52-4C80-9547-DDB5FB1E108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113907" y="1273607"/>
                <a:ext cx="153407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699C325E-F276-4432-8EF6-CCDEEB7151C8}"/>
                  </a:ext>
                </a:extLst>
              </p14:cNvPr>
              <p14:cNvContentPartPr/>
              <p14:nvPr/>
            </p14:nvContentPartPr>
            <p14:xfrm>
              <a:off x="10513531" y="1257767"/>
              <a:ext cx="360" cy="36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699C325E-F276-4432-8EF6-CCDEEB7151C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504531" y="124876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E653A1B3-AD74-46A6-A572-FC245139C57B}"/>
                  </a:ext>
                </a:extLst>
              </p14:cNvPr>
              <p14:cNvContentPartPr/>
              <p14:nvPr/>
            </p14:nvContentPartPr>
            <p14:xfrm>
              <a:off x="8847811" y="1614527"/>
              <a:ext cx="5040" cy="144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E653A1B3-AD74-46A6-A572-FC245139C57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838811" y="1605527"/>
                <a:ext cx="226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2B6A0326-86ED-454F-A019-56A40F970D45}"/>
                  </a:ext>
                </a:extLst>
              </p14:cNvPr>
              <p14:cNvContentPartPr/>
              <p14:nvPr/>
            </p14:nvContentPartPr>
            <p14:xfrm>
              <a:off x="9035371" y="1604087"/>
              <a:ext cx="10080" cy="108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2B6A0326-86ED-454F-A019-56A40F970D4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026038" y="1595087"/>
                <a:ext cx="28373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83EB3538-176D-42AD-9FE0-3ECFA02F790F}"/>
                  </a:ext>
                </a:extLst>
              </p14:cNvPr>
              <p14:cNvContentPartPr/>
              <p14:nvPr/>
            </p14:nvContentPartPr>
            <p14:xfrm>
              <a:off x="9195931" y="1575287"/>
              <a:ext cx="198360" cy="1368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83EB3538-176D-42AD-9FE0-3ECFA02F790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186931" y="1566287"/>
                <a:ext cx="2160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8F0E0DDA-EB7E-4E0A-AE63-E15B550269FA}"/>
                  </a:ext>
                </a:extLst>
              </p14:cNvPr>
              <p14:cNvContentPartPr/>
              <p14:nvPr/>
            </p14:nvContentPartPr>
            <p14:xfrm>
              <a:off x="9599491" y="1518407"/>
              <a:ext cx="174600" cy="3744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8F0E0DDA-EB7E-4E0A-AE63-E15B550269F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590472" y="1509407"/>
                <a:ext cx="192276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F67B2A6E-D063-4934-9B66-A13475EA4BAF}"/>
                  </a:ext>
                </a:extLst>
              </p14:cNvPr>
              <p14:cNvContentPartPr/>
              <p14:nvPr/>
            </p14:nvContentPartPr>
            <p14:xfrm>
              <a:off x="9951931" y="1468367"/>
              <a:ext cx="190440" cy="2052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F67B2A6E-D063-4934-9B66-A13475EA4BA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942948" y="1459522"/>
                <a:ext cx="208047" cy="37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C423B175-BF54-47A3-BD53-011ACDB62EDF}"/>
                  </a:ext>
                </a:extLst>
              </p14:cNvPr>
              <p14:cNvContentPartPr/>
              <p14:nvPr/>
            </p14:nvContentPartPr>
            <p14:xfrm>
              <a:off x="10272331" y="1424447"/>
              <a:ext cx="216720" cy="3024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C423B175-BF54-47A3-BD53-011ACDB62ED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263331" y="1415447"/>
                <a:ext cx="2343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EFF584B3-8E35-4B7D-80E5-7213D542A145}"/>
                  </a:ext>
                </a:extLst>
              </p14:cNvPr>
              <p14:cNvContentPartPr/>
              <p14:nvPr/>
            </p14:nvContentPartPr>
            <p14:xfrm>
              <a:off x="8876251" y="1820447"/>
              <a:ext cx="3960" cy="108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EFF584B3-8E35-4B7D-80E5-7213D542A14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867251" y="1806947"/>
                <a:ext cx="21600" cy="27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F6BBCECF-859A-49A7-8E54-AE8AEF850AD9}"/>
                  </a:ext>
                </a:extLst>
              </p14:cNvPr>
              <p14:cNvContentPartPr/>
              <p14:nvPr/>
            </p14:nvContentPartPr>
            <p14:xfrm>
              <a:off x="9000811" y="1804247"/>
              <a:ext cx="21960" cy="1008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F6BBCECF-859A-49A7-8E54-AE8AEF850AD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991811" y="1794914"/>
                <a:ext cx="39600" cy="283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4BC0EBA1-06F6-4B48-A927-AD1EF5A4BFAD}"/>
                  </a:ext>
                </a:extLst>
              </p14:cNvPr>
              <p14:cNvContentPartPr/>
              <p14:nvPr/>
            </p14:nvContentPartPr>
            <p14:xfrm>
              <a:off x="9248491" y="1774007"/>
              <a:ext cx="232920" cy="1224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4BC0EBA1-06F6-4B48-A927-AD1EF5A4BFA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239505" y="1765007"/>
                <a:ext cx="250533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512948BE-02F5-433D-9228-1435C886EB93}"/>
                  </a:ext>
                </a:extLst>
              </p14:cNvPr>
              <p14:cNvContentPartPr/>
              <p14:nvPr/>
            </p14:nvContentPartPr>
            <p14:xfrm>
              <a:off x="9647371" y="1734407"/>
              <a:ext cx="155880" cy="1764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512948BE-02F5-433D-9228-1435C886EB9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638371" y="1725587"/>
                <a:ext cx="173520" cy="34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CB24915C-4A2E-43A7-8043-068D20B01BC2}"/>
                  </a:ext>
                </a:extLst>
              </p14:cNvPr>
              <p14:cNvContentPartPr/>
              <p14:nvPr/>
            </p14:nvContentPartPr>
            <p14:xfrm>
              <a:off x="9951211" y="1694447"/>
              <a:ext cx="224640" cy="3312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CB24915C-4A2E-43A7-8043-068D20B01BC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942211" y="1685447"/>
                <a:ext cx="2422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E1731F67-48F5-4171-85FA-5F6BCF641EBC}"/>
                  </a:ext>
                </a:extLst>
              </p14:cNvPr>
              <p14:cNvContentPartPr/>
              <p14:nvPr/>
            </p14:nvContentPartPr>
            <p14:xfrm>
              <a:off x="10362691" y="1674647"/>
              <a:ext cx="23040" cy="468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E1731F67-48F5-4171-85FA-5F6BCF641EB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353691" y="1665647"/>
                <a:ext cx="406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3C830D49-0E67-42E0-92F1-4F2031EE41D7}"/>
                  </a:ext>
                </a:extLst>
              </p14:cNvPr>
              <p14:cNvContentPartPr/>
              <p14:nvPr/>
            </p14:nvContentPartPr>
            <p14:xfrm>
              <a:off x="10502011" y="1660247"/>
              <a:ext cx="15840" cy="288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3C830D49-0E67-42E0-92F1-4F2031EE41D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493011" y="1651247"/>
                <a:ext cx="334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6038B3C1-5DC2-492B-9F5B-7C0698406D63}"/>
                  </a:ext>
                </a:extLst>
              </p14:cNvPr>
              <p14:cNvContentPartPr/>
              <p14:nvPr/>
            </p14:nvContentPartPr>
            <p14:xfrm>
              <a:off x="8892091" y="2063447"/>
              <a:ext cx="8640" cy="36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6038B3C1-5DC2-492B-9F5B-7C0698406D6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883091" y="2054447"/>
                <a:ext cx="26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CD1E788C-E21C-41E6-BA8C-ECAA55136883}"/>
                  </a:ext>
                </a:extLst>
              </p14:cNvPr>
              <p14:cNvContentPartPr/>
              <p14:nvPr/>
            </p14:nvContentPartPr>
            <p14:xfrm>
              <a:off x="9070651" y="2008367"/>
              <a:ext cx="317880" cy="4932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CD1E788C-E21C-41E6-BA8C-ECAA5513688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061651" y="1999432"/>
                <a:ext cx="335520" cy="66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78A51BB5-3ADB-4887-A172-E3225E115F4C}"/>
                  </a:ext>
                </a:extLst>
              </p14:cNvPr>
              <p14:cNvContentPartPr/>
              <p14:nvPr/>
            </p14:nvContentPartPr>
            <p14:xfrm>
              <a:off x="9508051" y="1955807"/>
              <a:ext cx="229680" cy="4356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78A51BB5-3ADB-4887-A172-E3225E115F4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499051" y="1946807"/>
                <a:ext cx="24732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6AAB4AC4-AE15-4AD9-B38B-B6F0972AB9EE}"/>
                  </a:ext>
                </a:extLst>
              </p14:cNvPr>
              <p14:cNvContentPartPr/>
              <p14:nvPr/>
            </p14:nvContentPartPr>
            <p14:xfrm>
              <a:off x="9897931" y="1923407"/>
              <a:ext cx="237240" cy="3096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6AAB4AC4-AE15-4AD9-B38B-B6F0972AB9E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888931" y="1914407"/>
                <a:ext cx="2548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999B92C9-D84A-4191-B9ED-AC305E98968B}"/>
                  </a:ext>
                </a:extLst>
              </p14:cNvPr>
              <p14:cNvContentPartPr/>
              <p14:nvPr/>
            </p14:nvContentPartPr>
            <p14:xfrm>
              <a:off x="10269451" y="1877327"/>
              <a:ext cx="253440" cy="45000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999B92C9-D84A-4191-B9ED-AC305E98968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260438" y="1868327"/>
                <a:ext cx="271105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0B50058C-A63E-4C9E-9AA2-560AA09D4D73}"/>
                  </a:ext>
                </a:extLst>
              </p14:cNvPr>
              <p14:cNvContentPartPr/>
              <p14:nvPr/>
            </p14:nvContentPartPr>
            <p14:xfrm>
              <a:off x="8934931" y="2213567"/>
              <a:ext cx="8280" cy="1440"/>
            </p14:xfrm>
          </p:contentPart>
        </mc:Choice>
        <mc:Fallback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0B50058C-A63E-4C9E-9AA2-560AA09D4D7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925522" y="2206367"/>
                <a:ext cx="26722" cy="15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0539DA0A-3258-41C0-B9C4-8C3C75F5C5B1}"/>
                  </a:ext>
                </a:extLst>
              </p14:cNvPr>
              <p14:cNvContentPartPr/>
              <p14:nvPr/>
            </p14:nvContentPartPr>
            <p14:xfrm>
              <a:off x="9204931" y="2187287"/>
              <a:ext cx="20160" cy="3240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0539DA0A-3258-41C0-B9C4-8C3C75F5C5B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195931" y="2179187"/>
                <a:ext cx="37800" cy="19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45803F8D-94E8-473E-B314-D55CA6A135A5}"/>
                  </a:ext>
                </a:extLst>
              </p14:cNvPr>
              <p14:cNvContentPartPr/>
              <p14:nvPr/>
            </p14:nvContentPartPr>
            <p14:xfrm>
              <a:off x="9557731" y="2084327"/>
              <a:ext cx="361800" cy="54360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45803F8D-94E8-473E-B314-D55CA6A135A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548731" y="2075327"/>
                <a:ext cx="3794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C5E83C1A-76E4-4CF1-AD7A-32DE4EDE9BC5}"/>
                  </a:ext>
                </a:extLst>
              </p14:cNvPr>
              <p14:cNvContentPartPr/>
              <p14:nvPr/>
            </p14:nvContentPartPr>
            <p14:xfrm>
              <a:off x="10131211" y="2086127"/>
              <a:ext cx="347760" cy="27360"/>
            </p14:xfrm>
          </p:contentPart>
        </mc:Choice>
        <mc:Fallback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C5E83C1A-76E4-4CF1-AD7A-32DE4EDE9BC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122211" y="2077127"/>
                <a:ext cx="3654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484AF635-5E95-4ACE-B884-A25E021CD1B3}"/>
                  </a:ext>
                </a:extLst>
              </p14:cNvPr>
              <p14:cNvContentPartPr/>
              <p14:nvPr/>
            </p14:nvContentPartPr>
            <p14:xfrm>
              <a:off x="10734211" y="2074247"/>
              <a:ext cx="2160" cy="6480"/>
            </p14:xfrm>
          </p:contentPart>
        </mc:Choice>
        <mc:Fallback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484AF635-5E95-4ACE-B884-A25E021CD1B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725211" y="2065247"/>
                <a:ext cx="19800" cy="2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1" name="Group 430">
            <a:extLst>
              <a:ext uri="{FF2B5EF4-FFF2-40B4-BE49-F238E27FC236}">
                <a16:creationId xmlns:a16="http://schemas.microsoft.com/office/drawing/2014/main" id="{1295573E-71C5-4EA1-A873-B3EE645C12AB}"/>
              </a:ext>
            </a:extLst>
          </p:cNvPr>
          <p:cNvGrpSpPr/>
          <p:nvPr/>
        </p:nvGrpSpPr>
        <p:grpSpPr>
          <a:xfrm>
            <a:off x="5561431" y="2752286"/>
            <a:ext cx="2707200" cy="965880"/>
            <a:chOff x="5561431" y="2752286"/>
            <a:chExt cx="2707200" cy="96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23AF7ADE-D4B9-4096-A4A3-C974C16D6161}"/>
                    </a:ext>
                  </a:extLst>
                </p14:cNvPr>
                <p14:cNvContentPartPr/>
                <p14:nvPr/>
              </p14:nvContentPartPr>
              <p14:xfrm>
                <a:off x="5561431" y="3120206"/>
                <a:ext cx="28800" cy="37656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23AF7ADE-D4B9-4096-A4A3-C974C16D616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552542" y="3111197"/>
                  <a:ext cx="46222" cy="3942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AC0052FF-186C-4112-BC54-33731F369700}"/>
                    </a:ext>
                  </a:extLst>
                </p14:cNvPr>
                <p14:cNvContentPartPr/>
                <p14:nvPr/>
              </p14:nvContentPartPr>
              <p14:xfrm>
                <a:off x="5588071" y="3086726"/>
                <a:ext cx="194040" cy="2404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AC0052FF-186C-4112-BC54-33731F3697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579071" y="3077726"/>
                  <a:ext cx="2116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FAE701CB-71FF-4B6C-BFAC-66FFC902AC4B}"/>
                    </a:ext>
                  </a:extLst>
                </p14:cNvPr>
                <p14:cNvContentPartPr/>
                <p14:nvPr/>
              </p14:nvContentPartPr>
              <p14:xfrm>
                <a:off x="5848711" y="3001766"/>
                <a:ext cx="84960" cy="42660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FAE701CB-71FF-4B6C-BFAC-66FFC902AC4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839711" y="2992766"/>
                  <a:ext cx="1026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B5B05653-FCBD-433F-B749-F77540B1D468}"/>
                    </a:ext>
                  </a:extLst>
                </p14:cNvPr>
                <p14:cNvContentPartPr/>
                <p14:nvPr/>
              </p14:nvContentPartPr>
              <p14:xfrm>
                <a:off x="6063271" y="3122006"/>
                <a:ext cx="6480" cy="30420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B5B05653-FCBD-433F-B749-F77540B1D46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054745" y="3113017"/>
                  <a:ext cx="23192" cy="3218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5F9ECE05-3438-4F3A-8B68-2977BFF0534E}"/>
                    </a:ext>
                  </a:extLst>
                </p14:cNvPr>
                <p14:cNvContentPartPr/>
                <p14:nvPr/>
              </p14:nvContentPartPr>
              <p14:xfrm>
                <a:off x="6036631" y="3107246"/>
                <a:ext cx="267480" cy="28044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5F9ECE05-3438-4F3A-8B68-2977BFF0534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027643" y="3098246"/>
                  <a:ext cx="285096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AC98DAC6-D41F-4CC8-A6C5-BFE78E543D5A}"/>
                    </a:ext>
                  </a:extLst>
                </p14:cNvPr>
                <p14:cNvContentPartPr/>
                <p14:nvPr/>
              </p14:nvContentPartPr>
              <p14:xfrm>
                <a:off x="6375751" y="2866406"/>
                <a:ext cx="76320" cy="64044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AC98DAC6-D41F-4CC8-A6C5-BFE78E543D5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366751" y="2857406"/>
                  <a:ext cx="9396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9665C3E2-A766-496D-8692-DC7CC4540756}"/>
                    </a:ext>
                  </a:extLst>
                </p14:cNvPr>
                <p14:cNvContentPartPr/>
                <p14:nvPr/>
              </p14:nvContentPartPr>
              <p14:xfrm>
                <a:off x="6555031" y="3112646"/>
                <a:ext cx="189000" cy="35712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9665C3E2-A766-496D-8692-DC7CC454075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546031" y="3103646"/>
                  <a:ext cx="2066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DE09952A-051F-46B6-8D87-627C1FB2A5F5}"/>
                    </a:ext>
                  </a:extLst>
                </p14:cNvPr>
                <p14:cNvContentPartPr/>
                <p14:nvPr/>
              </p14:nvContentPartPr>
              <p14:xfrm>
                <a:off x="6893071" y="2758406"/>
                <a:ext cx="182880" cy="95976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DE09952A-051F-46B6-8D87-627C1FB2A5F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84071" y="2749406"/>
                  <a:ext cx="200520" cy="9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DDBA637C-A830-4216-B58D-F717A0874BD4}"/>
                    </a:ext>
                  </a:extLst>
                </p14:cNvPr>
                <p14:cNvContentPartPr/>
                <p14:nvPr/>
              </p14:nvContentPartPr>
              <p14:xfrm>
                <a:off x="7217431" y="3013646"/>
                <a:ext cx="24120" cy="33192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DDBA637C-A830-4216-B58D-F717A0874BD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208431" y="3004646"/>
                  <a:ext cx="4176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C0CAB716-2774-42E5-8E5B-8D65547EADE0}"/>
                    </a:ext>
                  </a:extLst>
                </p14:cNvPr>
                <p14:cNvContentPartPr/>
                <p14:nvPr/>
              </p14:nvContentPartPr>
              <p14:xfrm>
                <a:off x="7220311" y="2929766"/>
                <a:ext cx="129600" cy="24120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C0CAB716-2774-42E5-8E5B-8D65547EADE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211336" y="2920766"/>
                  <a:ext cx="147191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C1AC7722-F873-4DA6-BDFF-8FB364C6DABC}"/>
                    </a:ext>
                  </a:extLst>
                </p14:cNvPr>
                <p14:cNvContentPartPr/>
                <p14:nvPr/>
              </p14:nvContentPartPr>
              <p14:xfrm>
                <a:off x="7515871" y="2870366"/>
                <a:ext cx="78840" cy="38520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C1AC7722-F873-4DA6-BDFF-8FB364C6DAB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506830" y="2861366"/>
                  <a:ext cx="96561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D72C98AB-4DD5-4A2B-98A9-8843641FE947}"/>
                    </a:ext>
                  </a:extLst>
                </p14:cNvPr>
                <p14:cNvContentPartPr/>
                <p14:nvPr/>
              </p14:nvContentPartPr>
              <p14:xfrm>
                <a:off x="7792711" y="2899166"/>
                <a:ext cx="150120" cy="42408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D72C98AB-4DD5-4A2B-98A9-8843641FE94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783711" y="2890166"/>
                  <a:ext cx="16776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170EB273-76AC-4349-AA3A-B376E628E249}"/>
                    </a:ext>
                  </a:extLst>
                </p14:cNvPr>
                <p14:cNvContentPartPr/>
                <p14:nvPr/>
              </p14:nvContentPartPr>
              <p14:xfrm>
                <a:off x="8038951" y="2752286"/>
                <a:ext cx="229680" cy="70740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170EB273-76AC-4349-AA3A-B376E628E24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029951" y="2743286"/>
                  <a:ext cx="247320" cy="72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8BB0F4FC-A2DF-45B7-86F2-503F9DCF76F8}"/>
              </a:ext>
            </a:extLst>
          </p:cNvPr>
          <p:cNvGrpSpPr/>
          <p:nvPr/>
        </p:nvGrpSpPr>
        <p:grpSpPr>
          <a:xfrm>
            <a:off x="1743631" y="3032006"/>
            <a:ext cx="3282120" cy="1730880"/>
            <a:chOff x="1743631" y="3032006"/>
            <a:chExt cx="3282120" cy="173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EBECD6C-E7BA-4BBC-84B9-F575582AD289}"/>
                    </a:ext>
                  </a:extLst>
                </p14:cNvPr>
                <p14:cNvContentPartPr/>
                <p14:nvPr/>
              </p14:nvContentPartPr>
              <p14:xfrm>
                <a:off x="1788631" y="3543926"/>
                <a:ext cx="3240" cy="25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EBECD6C-E7BA-4BBC-84B9-F575582AD28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779631" y="3534926"/>
                  <a:ext cx="208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7403A8C-0587-481C-90F4-AA3CEE77786C}"/>
                    </a:ext>
                  </a:extLst>
                </p14:cNvPr>
                <p14:cNvContentPartPr/>
                <p14:nvPr/>
              </p14:nvContentPartPr>
              <p14:xfrm>
                <a:off x="1743631" y="3534926"/>
                <a:ext cx="72360" cy="5036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7403A8C-0587-481C-90F4-AA3CEE77786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734676" y="3525926"/>
                  <a:ext cx="89913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0412846-8F77-4888-BA4B-49B68DDF9812}"/>
                    </a:ext>
                  </a:extLst>
                </p14:cNvPr>
                <p14:cNvContentPartPr/>
                <p14:nvPr/>
              </p14:nvContentPartPr>
              <p14:xfrm>
                <a:off x="1749031" y="3447806"/>
                <a:ext cx="116640" cy="3128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0412846-8F77-4888-BA4B-49B68DDF981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740031" y="3438806"/>
                  <a:ext cx="1342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9CF0A74-4442-462E-B519-76A9A02BF6D3}"/>
                    </a:ext>
                  </a:extLst>
                </p14:cNvPr>
                <p14:cNvContentPartPr/>
                <p14:nvPr/>
              </p14:nvContentPartPr>
              <p14:xfrm>
                <a:off x="2096431" y="3286166"/>
                <a:ext cx="140760" cy="4870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9CF0A74-4442-462E-B519-76A9A02BF6D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87431" y="3277166"/>
                  <a:ext cx="1584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4B9CB8F-F972-4DB2-B567-CD3A2C6AFDE0}"/>
                    </a:ext>
                  </a:extLst>
                </p14:cNvPr>
                <p14:cNvContentPartPr/>
                <p14:nvPr/>
              </p14:nvContentPartPr>
              <p14:xfrm>
                <a:off x="2308831" y="3370046"/>
                <a:ext cx="117720" cy="1360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4B9CB8F-F972-4DB2-B567-CD3A2C6AFDE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99831" y="3361022"/>
                  <a:ext cx="135360" cy="1537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838F759-5625-4753-BB85-E24D2FB2C8BD}"/>
                    </a:ext>
                  </a:extLst>
                </p14:cNvPr>
                <p14:cNvContentPartPr/>
                <p14:nvPr/>
              </p14:nvContentPartPr>
              <p14:xfrm>
                <a:off x="2359591" y="3337646"/>
                <a:ext cx="149760" cy="4626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838F759-5625-4753-BB85-E24D2FB2C8B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350569" y="3328653"/>
                  <a:ext cx="167443" cy="4802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6BA41BF-FCC7-4A14-ABAF-FBAA6A361394}"/>
                    </a:ext>
                  </a:extLst>
                </p14:cNvPr>
                <p14:cNvContentPartPr/>
                <p14:nvPr/>
              </p14:nvContentPartPr>
              <p14:xfrm>
                <a:off x="2592151" y="3149366"/>
                <a:ext cx="84240" cy="8874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6BA41BF-FCC7-4A14-ABAF-FBAA6A36139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583151" y="3140370"/>
                  <a:ext cx="101880" cy="9050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D77E16F-A18C-43A3-90E0-86E0635DFB72}"/>
                    </a:ext>
                  </a:extLst>
                </p14:cNvPr>
                <p14:cNvContentPartPr/>
                <p14:nvPr/>
              </p14:nvContentPartPr>
              <p14:xfrm>
                <a:off x="2721031" y="3411446"/>
                <a:ext cx="73440" cy="2829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D77E16F-A18C-43A3-90E0-86E0635DFB7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712031" y="3402457"/>
                  <a:ext cx="91080" cy="3005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513370C-1B17-4D0D-AAFD-F4E6636B2948}"/>
                    </a:ext>
                  </a:extLst>
                </p14:cNvPr>
                <p14:cNvContentPartPr/>
                <p14:nvPr/>
              </p14:nvContentPartPr>
              <p14:xfrm>
                <a:off x="2728231" y="3353486"/>
                <a:ext cx="248040" cy="2440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513370C-1B17-4D0D-AAFD-F4E6636B294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719231" y="3344473"/>
                  <a:ext cx="265680" cy="261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F9B6B98-480E-41D5-A642-8A97A95AEAFF}"/>
                    </a:ext>
                  </a:extLst>
                </p14:cNvPr>
                <p14:cNvContentPartPr/>
                <p14:nvPr/>
              </p14:nvContentPartPr>
              <p14:xfrm>
                <a:off x="2936671" y="3163406"/>
                <a:ext cx="251640" cy="5569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F9B6B98-480E-41D5-A642-8A97A95AEAF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927658" y="3154406"/>
                  <a:ext cx="269305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070181B-C47E-49ED-98EF-CE29193AE51D}"/>
                    </a:ext>
                  </a:extLst>
                </p14:cNvPr>
                <p14:cNvContentPartPr/>
                <p14:nvPr/>
              </p14:nvContentPartPr>
              <p14:xfrm>
                <a:off x="3399271" y="3257726"/>
                <a:ext cx="78480" cy="4622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070181B-C47E-49ED-98EF-CE29193AE51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390271" y="3248726"/>
                  <a:ext cx="9612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ED90BA0-55F0-40AC-90D5-D09212D85D12}"/>
                    </a:ext>
                  </a:extLst>
                </p14:cNvPr>
                <p14:cNvContentPartPr/>
                <p14:nvPr/>
              </p14:nvContentPartPr>
              <p14:xfrm>
                <a:off x="3443551" y="3270326"/>
                <a:ext cx="110880" cy="2055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ED90BA0-55F0-40AC-90D5-D09212D85D1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434551" y="3261326"/>
                  <a:ext cx="1285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4DA6D9D-2F7E-4F2F-B725-1A45AC64360D}"/>
                    </a:ext>
                  </a:extLst>
                </p14:cNvPr>
                <p14:cNvContentPartPr/>
                <p14:nvPr/>
              </p14:nvContentPartPr>
              <p14:xfrm>
                <a:off x="3759631" y="3109046"/>
                <a:ext cx="235080" cy="4330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4DA6D9D-2F7E-4F2F-B725-1A45AC64360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750617" y="3100046"/>
                  <a:ext cx="252747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6ACC3C8-7302-43D3-B4F5-145EADB9EBD6}"/>
                    </a:ext>
                  </a:extLst>
                </p14:cNvPr>
                <p14:cNvContentPartPr/>
                <p14:nvPr/>
              </p14:nvContentPartPr>
              <p14:xfrm>
                <a:off x="3969511" y="3233966"/>
                <a:ext cx="267480" cy="2646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6ACC3C8-7302-43D3-B4F5-145EADB9EBD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960511" y="3224966"/>
                  <a:ext cx="2851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00F56A5-F7FB-40CC-A4B9-9627670A72BB}"/>
                    </a:ext>
                  </a:extLst>
                </p14:cNvPr>
                <p14:cNvContentPartPr/>
                <p14:nvPr/>
              </p14:nvContentPartPr>
              <p14:xfrm>
                <a:off x="4213231" y="3032006"/>
                <a:ext cx="185400" cy="5792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00F56A5-F7FB-40CC-A4B9-9627670A72B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204231" y="3023000"/>
                  <a:ext cx="203040" cy="596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ECB3EB5-41A3-41F3-BF2F-13BAF7D42E17}"/>
                    </a:ext>
                  </a:extLst>
                </p14:cNvPr>
                <p14:cNvContentPartPr/>
                <p14:nvPr/>
              </p14:nvContentPartPr>
              <p14:xfrm>
                <a:off x="4851511" y="3285086"/>
                <a:ext cx="174240" cy="248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ECB3EB5-41A3-41F3-BF2F-13BAF7D42E1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842511" y="3276086"/>
                  <a:ext cx="191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A34F917-4945-4C81-A166-5ACF3D609A84}"/>
                    </a:ext>
                  </a:extLst>
                </p14:cNvPr>
                <p14:cNvContentPartPr/>
                <p14:nvPr/>
              </p14:nvContentPartPr>
              <p14:xfrm>
                <a:off x="4891831" y="3428006"/>
                <a:ext cx="63000" cy="273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A34F917-4945-4C81-A166-5ACF3D609A8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882831" y="3419123"/>
                  <a:ext cx="80640" cy="44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307C6E1B-1105-450F-A37E-D2997432D9AE}"/>
                    </a:ext>
                  </a:extLst>
                </p14:cNvPr>
                <p14:cNvContentPartPr/>
                <p14:nvPr/>
              </p14:nvContentPartPr>
              <p14:xfrm>
                <a:off x="1958911" y="3929126"/>
                <a:ext cx="2701080" cy="37512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307C6E1B-1105-450F-A37E-D2997432D9A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949911" y="3920126"/>
                  <a:ext cx="27187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B3EFDEF7-2051-4322-907F-8178C03641DB}"/>
                    </a:ext>
                  </a:extLst>
                </p14:cNvPr>
                <p14:cNvContentPartPr/>
                <p14:nvPr/>
              </p14:nvContentPartPr>
              <p14:xfrm>
                <a:off x="3260671" y="4384526"/>
                <a:ext cx="41040" cy="37836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B3EFDEF7-2051-4322-907F-8178C03641D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251671" y="4375535"/>
                  <a:ext cx="58680" cy="3959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90832B57-3171-423F-BF87-718CE930C904}"/>
                    </a:ext>
                  </a:extLst>
                </p14:cNvPr>
                <p14:cNvContentPartPr/>
                <p14:nvPr/>
              </p14:nvContentPartPr>
              <p14:xfrm>
                <a:off x="3275791" y="4354646"/>
                <a:ext cx="210960" cy="18252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90832B57-3171-423F-BF87-718CE930C90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266791" y="4345646"/>
                  <a:ext cx="2286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7841251A-86BE-435A-8B7C-C1A8616031FF}"/>
                    </a:ext>
                  </a:extLst>
                </p14:cNvPr>
                <p14:cNvContentPartPr/>
                <p14:nvPr/>
              </p14:nvContentPartPr>
              <p14:xfrm>
                <a:off x="3556951" y="4287686"/>
                <a:ext cx="308520" cy="33048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7841251A-86BE-435A-8B7C-C1A8616031F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547951" y="4278686"/>
                  <a:ext cx="3261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83F26F3F-6CB3-4233-B13A-3404A142A880}"/>
                    </a:ext>
                  </a:extLst>
                </p14:cNvPr>
                <p14:cNvContentPartPr/>
                <p14:nvPr/>
              </p14:nvContentPartPr>
              <p14:xfrm>
                <a:off x="3846751" y="4371206"/>
                <a:ext cx="220320" cy="24048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83F26F3F-6CB3-4233-B13A-3404A142A88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837751" y="4362206"/>
                  <a:ext cx="2379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7B79B798-4F70-494E-A106-4D2D0E2C7B98}"/>
                    </a:ext>
                  </a:extLst>
                </p14:cNvPr>
                <p14:cNvContentPartPr/>
                <p14:nvPr/>
              </p14:nvContentPartPr>
              <p14:xfrm>
                <a:off x="4107031" y="4257446"/>
                <a:ext cx="213120" cy="40752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7B79B798-4F70-494E-A106-4D2D0E2C7B9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098016" y="4248446"/>
                  <a:ext cx="230790" cy="42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D679DD4D-0E33-4738-BD55-97D6701593A9}"/>
              </a:ext>
            </a:extLst>
          </p:cNvPr>
          <p:cNvGrpSpPr/>
          <p:nvPr/>
        </p:nvGrpSpPr>
        <p:grpSpPr>
          <a:xfrm>
            <a:off x="5384671" y="3797726"/>
            <a:ext cx="2873520" cy="668160"/>
            <a:chOff x="5384671" y="3797726"/>
            <a:chExt cx="2873520" cy="66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4DA93BD3-A68C-441B-8269-A98E555B0D42}"/>
                    </a:ext>
                  </a:extLst>
                </p14:cNvPr>
                <p14:cNvContentPartPr/>
                <p14:nvPr/>
              </p14:nvContentPartPr>
              <p14:xfrm>
                <a:off x="5384671" y="3797726"/>
                <a:ext cx="2873520" cy="27684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4DA93BD3-A68C-441B-8269-A98E555B0D4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375671" y="3788714"/>
                  <a:ext cx="2891160" cy="2945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F37397AF-43E9-4FC1-BC06-9CD880AD1C5D}"/>
                    </a:ext>
                  </a:extLst>
                </p14:cNvPr>
                <p14:cNvContentPartPr/>
                <p14:nvPr/>
              </p14:nvContentPartPr>
              <p14:xfrm>
                <a:off x="6684991" y="4129646"/>
                <a:ext cx="58680" cy="306360"/>
              </p14:xfrm>
            </p:contentPart>
          </mc:Choice>
          <mc:Fallback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F37397AF-43E9-4FC1-BC06-9CD880AD1C5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676046" y="4120657"/>
                  <a:ext cx="76212" cy="3239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5EAA3A70-D93C-40A1-AF51-F659EBE8463D}"/>
                    </a:ext>
                  </a:extLst>
                </p14:cNvPr>
                <p14:cNvContentPartPr/>
                <p14:nvPr/>
              </p14:nvContentPartPr>
              <p14:xfrm>
                <a:off x="6761671" y="4093286"/>
                <a:ext cx="165960" cy="171000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5EAA3A70-D93C-40A1-AF51-F659EBE8463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752671" y="4084305"/>
                  <a:ext cx="183600" cy="1886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587878F3-3834-4175-BBC0-76F160F8F97E}"/>
                    </a:ext>
                  </a:extLst>
                </p14:cNvPr>
                <p14:cNvContentPartPr/>
                <p14:nvPr/>
              </p14:nvContentPartPr>
              <p14:xfrm>
                <a:off x="7032751" y="4079966"/>
                <a:ext cx="108000" cy="27540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587878F3-3834-4175-BBC0-76F160F8F97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23751" y="4070966"/>
                  <a:ext cx="1256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69F545B2-6A73-48BE-96AE-C65A23BFAD64}"/>
                    </a:ext>
                  </a:extLst>
                </p14:cNvPr>
                <p14:cNvContentPartPr/>
                <p14:nvPr/>
              </p14:nvContentPartPr>
              <p14:xfrm>
                <a:off x="7269631" y="4117406"/>
                <a:ext cx="54720" cy="239760"/>
              </p14:xfrm>
            </p:contentPart>
          </mc:Choice>
          <mc:Fallback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69F545B2-6A73-48BE-96AE-C65A23BFAD6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260631" y="4108406"/>
                  <a:ext cx="723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8247F8DD-6E80-4A32-B58D-75B397F3F79E}"/>
                    </a:ext>
                  </a:extLst>
                </p14:cNvPr>
                <p14:cNvContentPartPr/>
                <p14:nvPr/>
              </p14:nvContentPartPr>
              <p14:xfrm>
                <a:off x="7292671" y="4082846"/>
                <a:ext cx="454680" cy="25272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8247F8DD-6E80-4A32-B58D-75B397F3F79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283671" y="4073833"/>
                  <a:ext cx="472320" cy="2703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D28158C4-E24F-4DC5-A8D1-0076471514A9}"/>
                    </a:ext>
                  </a:extLst>
                </p14:cNvPr>
                <p14:cNvContentPartPr/>
                <p14:nvPr/>
              </p14:nvContentPartPr>
              <p14:xfrm>
                <a:off x="7787671" y="3993566"/>
                <a:ext cx="192960" cy="472320"/>
              </p14:xfrm>
            </p:contentPart>
          </mc:Choice>
          <mc:Fallback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D28158C4-E24F-4DC5-A8D1-0076471514A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778671" y="3984566"/>
                  <a:ext cx="210600" cy="48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5E12F0A2-B866-45A2-8FCA-ECEE312BC204}"/>
              </a:ext>
            </a:extLst>
          </p:cNvPr>
          <p:cNvGrpSpPr/>
          <p:nvPr/>
        </p:nvGrpSpPr>
        <p:grpSpPr>
          <a:xfrm>
            <a:off x="1428271" y="5086727"/>
            <a:ext cx="2663640" cy="1008360"/>
            <a:chOff x="1428271" y="5086727"/>
            <a:chExt cx="2663640" cy="100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61C9FF-3B77-4279-8095-D0D368E07444}"/>
                    </a:ext>
                  </a:extLst>
                </p14:cNvPr>
                <p14:cNvContentPartPr/>
                <p14:nvPr/>
              </p14:nvContentPartPr>
              <p14:xfrm>
                <a:off x="1428271" y="5574167"/>
                <a:ext cx="320400" cy="17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F61C9FF-3B77-4279-8095-D0D368E0744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419271" y="5565527"/>
                  <a:ext cx="3380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0D144ED-AC0B-4609-915F-45781AFF77ED}"/>
                    </a:ext>
                  </a:extLst>
                </p14:cNvPr>
                <p14:cNvContentPartPr/>
                <p14:nvPr/>
              </p14:nvContentPartPr>
              <p14:xfrm>
                <a:off x="1541671" y="5757767"/>
                <a:ext cx="326880" cy="72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0D144ED-AC0B-4609-915F-45781AFF77E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533031" y="5748767"/>
                  <a:ext cx="3445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A12B496-20D4-4CF2-B3E1-CCD97C9C057F}"/>
                    </a:ext>
                  </a:extLst>
                </p14:cNvPr>
                <p14:cNvContentPartPr/>
                <p14:nvPr/>
              </p14:nvContentPartPr>
              <p14:xfrm>
                <a:off x="1560751" y="5345927"/>
                <a:ext cx="541800" cy="648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A12B496-20D4-4CF2-B3E1-CCD97C9C057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551751" y="5337287"/>
                  <a:ext cx="55944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8C9792-CD07-4489-BFE0-1302100E08D3}"/>
                    </a:ext>
                  </a:extLst>
                </p14:cNvPr>
                <p14:cNvContentPartPr/>
                <p14:nvPr/>
              </p14:nvContentPartPr>
              <p14:xfrm>
                <a:off x="2412151" y="5662727"/>
                <a:ext cx="77040" cy="432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8C9792-CD07-4489-BFE0-1302100E08D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403151" y="5654087"/>
                  <a:ext cx="9468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AD77DC1-2735-4664-A874-D15660FB14FD}"/>
                    </a:ext>
                  </a:extLst>
                </p14:cNvPr>
                <p14:cNvContentPartPr/>
                <p14:nvPr/>
              </p14:nvContentPartPr>
              <p14:xfrm>
                <a:off x="2355631" y="5483087"/>
                <a:ext cx="159840" cy="283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AD77DC1-2735-4664-A874-D15660FB14F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346631" y="5474087"/>
                  <a:ext cx="1774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F8FD50D-9583-4822-A9A5-3B87AA6441E0}"/>
                    </a:ext>
                  </a:extLst>
                </p14:cNvPr>
                <p14:cNvContentPartPr/>
                <p14:nvPr/>
              </p14:nvContentPartPr>
              <p14:xfrm>
                <a:off x="2720311" y="5367527"/>
                <a:ext cx="156240" cy="507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F8FD50D-9583-4822-A9A5-3B87AA6441E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711311" y="5358887"/>
                  <a:ext cx="17388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2C54815-B8D5-4F4E-84C9-5516761DF637}"/>
                    </a:ext>
                  </a:extLst>
                </p14:cNvPr>
                <p14:cNvContentPartPr/>
                <p14:nvPr/>
              </p14:nvContentPartPr>
              <p14:xfrm>
                <a:off x="2929831" y="5443847"/>
                <a:ext cx="224280" cy="144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2C54815-B8D5-4F4E-84C9-5516761DF63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920831" y="5434847"/>
                  <a:ext cx="2419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13F7307-97ED-4FD3-81D2-E23444B25B4E}"/>
                    </a:ext>
                  </a:extLst>
                </p14:cNvPr>
                <p14:cNvContentPartPr/>
                <p14:nvPr/>
              </p14:nvContentPartPr>
              <p14:xfrm>
                <a:off x="3070231" y="5409647"/>
                <a:ext cx="88200" cy="479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13F7307-97ED-4FD3-81D2-E23444B25B4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061231" y="5400647"/>
                  <a:ext cx="105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27BF74F-46B4-4283-8874-231CFBF2186E}"/>
                    </a:ext>
                  </a:extLst>
                </p14:cNvPr>
                <p14:cNvContentPartPr/>
                <p14:nvPr/>
              </p14:nvContentPartPr>
              <p14:xfrm>
                <a:off x="3335911" y="5290847"/>
                <a:ext cx="70200" cy="584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27BF74F-46B4-4283-8874-231CFBF2186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327271" y="5282207"/>
                  <a:ext cx="8784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89D73D8-29C1-4AE0-AE7C-3D1B0382D22A}"/>
                    </a:ext>
                  </a:extLst>
                </p14:cNvPr>
                <p14:cNvContentPartPr/>
                <p14:nvPr/>
              </p14:nvContentPartPr>
              <p14:xfrm>
                <a:off x="3546871" y="5343047"/>
                <a:ext cx="55440" cy="399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89D73D8-29C1-4AE0-AE7C-3D1B0382D22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537871" y="5334407"/>
                  <a:ext cx="730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7D7E8EE-C7A9-43FE-9BA3-41AC12B5F1AB}"/>
                    </a:ext>
                  </a:extLst>
                </p14:cNvPr>
                <p14:cNvContentPartPr/>
                <p14:nvPr/>
              </p14:nvContentPartPr>
              <p14:xfrm>
                <a:off x="3531751" y="5319647"/>
                <a:ext cx="319680" cy="460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7D7E8EE-C7A9-43FE-9BA3-41AC12B5F1A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522751" y="5310647"/>
                  <a:ext cx="33732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1B711DB-294B-4024-8F18-78D90E66F191}"/>
                    </a:ext>
                  </a:extLst>
                </p14:cNvPr>
                <p14:cNvContentPartPr/>
                <p14:nvPr/>
              </p14:nvContentPartPr>
              <p14:xfrm>
                <a:off x="3803551" y="5086727"/>
                <a:ext cx="288360" cy="783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1B711DB-294B-4024-8F18-78D90E66F19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794551" y="5078087"/>
                  <a:ext cx="306000" cy="80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3997D565-42D2-432F-80A7-4C928B6C5BB7}"/>
              </a:ext>
            </a:extLst>
          </p:cNvPr>
          <p:cNvGrpSpPr/>
          <p:nvPr/>
        </p:nvGrpSpPr>
        <p:grpSpPr>
          <a:xfrm>
            <a:off x="4469911" y="5405327"/>
            <a:ext cx="266760" cy="219600"/>
            <a:chOff x="4469911" y="5405327"/>
            <a:chExt cx="266760" cy="21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7443FAEA-A105-47B7-8519-36969F3E6FEC}"/>
                    </a:ext>
                  </a:extLst>
                </p14:cNvPr>
                <p14:cNvContentPartPr/>
                <p14:nvPr/>
              </p14:nvContentPartPr>
              <p14:xfrm>
                <a:off x="4469911" y="5405327"/>
                <a:ext cx="206280" cy="2052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7443FAEA-A105-47B7-8519-36969F3E6FE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461271" y="5396327"/>
                  <a:ext cx="2239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E398AA97-45F3-41BA-B3E6-A75EBCD050A8}"/>
                    </a:ext>
                  </a:extLst>
                </p14:cNvPr>
                <p14:cNvContentPartPr/>
                <p14:nvPr/>
              </p14:nvContentPartPr>
              <p14:xfrm>
                <a:off x="4492231" y="5597927"/>
                <a:ext cx="244440" cy="2700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E398AA97-45F3-41BA-B3E6-A75EBCD050A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483591" y="5588927"/>
                  <a:ext cx="26208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F71951B4-D8CB-43B4-A25A-FCE87C3466D4}"/>
              </a:ext>
            </a:extLst>
          </p:cNvPr>
          <p:cNvGrpSpPr/>
          <p:nvPr/>
        </p:nvGrpSpPr>
        <p:grpSpPr>
          <a:xfrm>
            <a:off x="5586631" y="4457447"/>
            <a:ext cx="3764160" cy="2013120"/>
            <a:chOff x="5586631" y="4457447"/>
            <a:chExt cx="3764160" cy="201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E31F5F07-A17A-4D84-83A9-60BDB07E25FE}"/>
                    </a:ext>
                  </a:extLst>
                </p14:cNvPr>
                <p14:cNvContentPartPr/>
                <p14:nvPr/>
              </p14:nvContentPartPr>
              <p14:xfrm>
                <a:off x="5652871" y="5127407"/>
                <a:ext cx="115560" cy="45972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E31F5F07-A17A-4D84-83A9-60BDB07E25F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643871" y="5118767"/>
                  <a:ext cx="13320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09D90203-414F-4582-9B2C-D54D32BF6499}"/>
                    </a:ext>
                  </a:extLst>
                </p14:cNvPr>
                <p14:cNvContentPartPr/>
                <p14:nvPr/>
              </p14:nvContentPartPr>
              <p14:xfrm>
                <a:off x="5696071" y="5019767"/>
                <a:ext cx="183600" cy="32940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09D90203-414F-4582-9B2C-D54D32BF649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687431" y="5010767"/>
                  <a:ext cx="2012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0D57EA32-E1CF-48E9-B496-1A8CD981EFAC}"/>
                    </a:ext>
                  </a:extLst>
                </p14:cNvPr>
                <p14:cNvContentPartPr/>
                <p14:nvPr/>
              </p14:nvContentPartPr>
              <p14:xfrm>
                <a:off x="6227431" y="4969367"/>
                <a:ext cx="163440" cy="54000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0D57EA32-E1CF-48E9-B496-1A8CD981EFA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218791" y="4960367"/>
                  <a:ext cx="18108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97698B48-8A48-4559-B426-BC46D15276CA}"/>
                    </a:ext>
                  </a:extLst>
                </p14:cNvPr>
                <p14:cNvContentPartPr/>
                <p14:nvPr/>
              </p14:nvContentPartPr>
              <p14:xfrm>
                <a:off x="6495991" y="5097527"/>
                <a:ext cx="88200" cy="31500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97698B48-8A48-4559-B426-BC46D15276C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486991" y="5088887"/>
                  <a:ext cx="1058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D17C0D57-E8BC-47FB-9E00-D395FCC46DFB}"/>
                    </a:ext>
                  </a:extLst>
                </p14:cNvPr>
                <p14:cNvContentPartPr/>
                <p14:nvPr/>
              </p14:nvContentPartPr>
              <p14:xfrm>
                <a:off x="6515431" y="5015447"/>
                <a:ext cx="258480" cy="34560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D17C0D57-E8BC-47FB-9E00-D395FCC46DF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506431" y="5006807"/>
                  <a:ext cx="2761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D6B63B93-102F-43CF-9FB9-60BA1E626D08}"/>
                    </a:ext>
                  </a:extLst>
                </p14:cNvPr>
                <p14:cNvContentPartPr/>
                <p14:nvPr/>
              </p14:nvContentPartPr>
              <p14:xfrm>
                <a:off x="6857791" y="4812047"/>
                <a:ext cx="194760" cy="64512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D6B63B93-102F-43CF-9FB9-60BA1E626D0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849151" y="4803407"/>
                  <a:ext cx="21240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CCB11090-184D-4BBA-862D-55014A733294}"/>
                    </a:ext>
                  </a:extLst>
                </p14:cNvPr>
                <p14:cNvContentPartPr/>
                <p14:nvPr/>
              </p14:nvContentPartPr>
              <p14:xfrm>
                <a:off x="7053631" y="4981607"/>
                <a:ext cx="262800" cy="42588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CCB11090-184D-4BBA-862D-55014A73329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044631" y="4972967"/>
                  <a:ext cx="28044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8AAB200F-3C17-4E68-B7C2-4C7044F00278}"/>
                    </a:ext>
                  </a:extLst>
                </p14:cNvPr>
                <p14:cNvContentPartPr/>
                <p14:nvPr/>
              </p14:nvContentPartPr>
              <p14:xfrm>
                <a:off x="7384831" y="4812407"/>
                <a:ext cx="228240" cy="60876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8AAB200F-3C17-4E68-B7C2-4C7044F0027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376191" y="4803407"/>
                  <a:ext cx="24588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6E4D18AB-FA3A-4254-B1AA-66273615ADF1}"/>
                    </a:ext>
                  </a:extLst>
                </p14:cNvPr>
                <p14:cNvContentPartPr/>
                <p14:nvPr/>
              </p14:nvContentPartPr>
              <p14:xfrm>
                <a:off x="7853191" y="4920407"/>
                <a:ext cx="78480" cy="45684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6E4D18AB-FA3A-4254-B1AA-66273615ADF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844551" y="4911407"/>
                  <a:ext cx="9612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156FE137-1667-437B-BBA2-34CC566E8CF7}"/>
                    </a:ext>
                  </a:extLst>
                </p14:cNvPr>
                <p14:cNvContentPartPr/>
                <p14:nvPr/>
              </p14:nvContentPartPr>
              <p14:xfrm>
                <a:off x="7849231" y="4829687"/>
                <a:ext cx="140760" cy="31284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156FE137-1667-437B-BBA2-34CC566E8CF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840231" y="4821047"/>
                  <a:ext cx="1584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E774D3E2-02D6-45F3-A67F-1C7F880E298B}"/>
                    </a:ext>
                  </a:extLst>
                </p14:cNvPr>
                <p14:cNvContentPartPr/>
                <p14:nvPr/>
              </p14:nvContentPartPr>
              <p14:xfrm>
                <a:off x="8250271" y="4730327"/>
                <a:ext cx="127800" cy="52020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E774D3E2-02D6-45F3-A67F-1C7F880E298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241631" y="4721687"/>
                  <a:ext cx="14544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AE216804-5E8D-4D35-A939-AE83E613C74A}"/>
                    </a:ext>
                  </a:extLst>
                </p14:cNvPr>
                <p14:cNvContentPartPr/>
                <p14:nvPr/>
              </p14:nvContentPartPr>
              <p14:xfrm>
                <a:off x="8470951" y="4716647"/>
                <a:ext cx="252720" cy="546840"/>
              </p14:xfrm>
            </p:contentPart>
          </mc:Choice>
          <mc:Fallback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AE216804-5E8D-4D35-A939-AE83E613C74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461951" y="4707647"/>
                  <a:ext cx="27036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CFC50149-E4BB-4652-863E-56210E6F6302}"/>
                    </a:ext>
                  </a:extLst>
                </p14:cNvPr>
                <p14:cNvContentPartPr/>
                <p14:nvPr/>
              </p14:nvContentPartPr>
              <p14:xfrm>
                <a:off x="8889991" y="4457447"/>
                <a:ext cx="218160" cy="810000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CFC50149-E4BB-4652-863E-56210E6F630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880991" y="4448447"/>
                  <a:ext cx="235800" cy="82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C16FB005-3373-4747-8795-22A3ABFCBE82}"/>
                    </a:ext>
                  </a:extLst>
                </p14:cNvPr>
                <p14:cNvContentPartPr/>
                <p14:nvPr/>
              </p14:nvContentPartPr>
              <p14:xfrm>
                <a:off x="5586631" y="5405327"/>
                <a:ext cx="3764160" cy="46152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C16FB005-3373-4747-8795-22A3ABFCBE8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577631" y="5396327"/>
                  <a:ext cx="37818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45507F9A-67E8-47F3-A89E-C841E0A20AD1}"/>
                    </a:ext>
                  </a:extLst>
                </p14:cNvPr>
                <p14:cNvContentPartPr/>
                <p14:nvPr/>
              </p14:nvContentPartPr>
              <p14:xfrm>
                <a:off x="7102951" y="5870807"/>
                <a:ext cx="30960" cy="485280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45507F9A-67E8-47F3-A89E-C841E0A20AD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094311" y="5861807"/>
                  <a:ext cx="4860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E4DC645E-F97B-4240-931C-468098523428}"/>
                    </a:ext>
                  </a:extLst>
                </p14:cNvPr>
                <p14:cNvContentPartPr/>
                <p14:nvPr/>
              </p14:nvContentPartPr>
              <p14:xfrm>
                <a:off x="7090711" y="5866127"/>
                <a:ext cx="245880" cy="298800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E4DC645E-F97B-4240-931C-46809852342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081711" y="5857127"/>
                  <a:ext cx="2635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2071296C-909F-4DB6-8FE9-BA76B079642A}"/>
                    </a:ext>
                  </a:extLst>
                </p14:cNvPr>
                <p14:cNvContentPartPr/>
                <p14:nvPr/>
              </p14:nvContentPartPr>
              <p14:xfrm>
                <a:off x="7485991" y="5882327"/>
                <a:ext cx="154080" cy="465480"/>
              </p14:xfrm>
            </p:contentPart>
          </mc:Choice>
          <mc:Fallback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2071296C-909F-4DB6-8FE9-BA76B079642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476991" y="5873687"/>
                  <a:ext cx="1717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630E24B0-3591-4253-9A99-4ACE2AB22EF3}"/>
                    </a:ext>
                  </a:extLst>
                </p14:cNvPr>
                <p14:cNvContentPartPr/>
                <p14:nvPr/>
              </p14:nvContentPartPr>
              <p14:xfrm>
                <a:off x="7787311" y="5916527"/>
                <a:ext cx="42120" cy="33696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630E24B0-3591-4253-9A99-4ACE2AB22EF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778311" y="5907887"/>
                  <a:ext cx="597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7F15CDA8-5365-4BB8-978B-C0B958FE8C6A}"/>
                    </a:ext>
                  </a:extLst>
                </p14:cNvPr>
                <p14:cNvContentPartPr/>
                <p14:nvPr/>
              </p14:nvContentPartPr>
              <p14:xfrm>
                <a:off x="7771471" y="5852807"/>
                <a:ext cx="411480" cy="322200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7F15CDA8-5365-4BB8-978B-C0B958FE8C6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762831" y="5843807"/>
                  <a:ext cx="4291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CBF87C48-1378-4E7D-B6E2-CB77926EDAE4}"/>
                    </a:ext>
                  </a:extLst>
                </p14:cNvPr>
                <p14:cNvContentPartPr/>
                <p14:nvPr/>
              </p14:nvContentPartPr>
              <p14:xfrm>
                <a:off x="8112751" y="5744087"/>
                <a:ext cx="315360" cy="72648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CBF87C48-1378-4E7D-B6E2-CB77926EDAE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104111" y="5735447"/>
                  <a:ext cx="333000" cy="74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6D89059F-D430-46B7-A100-B802B26DDC3A}"/>
              </a:ext>
            </a:extLst>
          </p:cNvPr>
          <p:cNvGrpSpPr/>
          <p:nvPr/>
        </p:nvGrpSpPr>
        <p:grpSpPr>
          <a:xfrm>
            <a:off x="9855511" y="4281767"/>
            <a:ext cx="315000" cy="1249560"/>
            <a:chOff x="9855511" y="4281767"/>
            <a:chExt cx="315000" cy="124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1E568C3E-4725-4E1C-A9F3-FA72AD0D1882}"/>
                    </a:ext>
                  </a:extLst>
                </p14:cNvPr>
                <p14:cNvContentPartPr/>
                <p14:nvPr/>
              </p14:nvContentPartPr>
              <p14:xfrm>
                <a:off x="9855511" y="4376807"/>
                <a:ext cx="99360" cy="979560"/>
              </p14:xfrm>
            </p:contentPart>
          </mc:Choice>
          <mc:Fallback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1E568C3E-4725-4E1C-A9F3-FA72AD0D188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846511" y="4367807"/>
                  <a:ext cx="117000" cy="9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04253F8A-4F1D-4B7D-80A1-57E9188F1BAD}"/>
                    </a:ext>
                  </a:extLst>
                </p14:cNvPr>
                <p14:cNvContentPartPr/>
                <p14:nvPr/>
              </p14:nvContentPartPr>
              <p14:xfrm>
                <a:off x="9969271" y="4281767"/>
                <a:ext cx="116640" cy="933480"/>
              </p14:xfrm>
            </p:contentPart>
          </mc:Choice>
          <mc:Fallback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04253F8A-4F1D-4B7D-80A1-57E9188F1BA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960271" y="4273127"/>
                  <a:ext cx="134280" cy="9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7B01348F-AFD6-4949-88B3-1ED7C39D1597}"/>
                    </a:ext>
                  </a:extLst>
                </p14:cNvPr>
                <p14:cNvContentPartPr/>
                <p14:nvPr/>
              </p14:nvContentPartPr>
              <p14:xfrm>
                <a:off x="9872791" y="5497487"/>
                <a:ext cx="297720" cy="3384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7B01348F-AFD6-4949-88B3-1ED7C39D159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864151" y="5488487"/>
                  <a:ext cx="31536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C52903EA-0246-4093-8854-3C09E6D12727}"/>
              </a:ext>
            </a:extLst>
          </p:cNvPr>
          <p:cNvGrpSpPr/>
          <p:nvPr/>
        </p:nvGrpSpPr>
        <p:grpSpPr>
          <a:xfrm>
            <a:off x="10377511" y="4249007"/>
            <a:ext cx="969120" cy="871920"/>
            <a:chOff x="10377511" y="4249007"/>
            <a:chExt cx="969120" cy="87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4F61A9F9-A5FC-4B66-89DE-D973DBF03F10}"/>
                    </a:ext>
                  </a:extLst>
                </p14:cNvPr>
                <p14:cNvContentPartPr/>
                <p14:nvPr/>
              </p14:nvContentPartPr>
              <p14:xfrm>
                <a:off x="10377511" y="4466807"/>
                <a:ext cx="264960" cy="608040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4F61A9F9-A5FC-4B66-89DE-D973DBF03F1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368511" y="4457807"/>
                  <a:ext cx="282600" cy="6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DA0A9E30-BA21-4A59-9F5F-00E51B832F17}"/>
                    </a:ext>
                  </a:extLst>
                </p14:cNvPr>
                <p14:cNvContentPartPr/>
                <p14:nvPr/>
              </p14:nvContentPartPr>
              <p14:xfrm>
                <a:off x="10710511" y="4542767"/>
                <a:ext cx="190800" cy="299880"/>
              </p14:xfrm>
            </p:contentPart>
          </mc:Choice>
          <mc:Fallback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DA0A9E30-BA21-4A59-9F5F-00E51B832F1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701511" y="4533767"/>
                  <a:ext cx="2084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4977E4DA-D966-4469-8EA9-50DFBA241BE2}"/>
                    </a:ext>
                  </a:extLst>
                </p14:cNvPr>
                <p14:cNvContentPartPr/>
                <p14:nvPr/>
              </p14:nvContentPartPr>
              <p14:xfrm>
                <a:off x="10927951" y="4334687"/>
                <a:ext cx="192960" cy="590760"/>
              </p14:xfrm>
            </p:contentPart>
          </mc:Choice>
          <mc:Fallback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4977E4DA-D966-4469-8EA9-50DFBA241BE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918951" y="4326047"/>
                  <a:ext cx="21060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4E87703A-E7E3-4A0A-AA86-9C954C8BFF09}"/>
                    </a:ext>
                  </a:extLst>
                </p14:cNvPr>
                <p14:cNvContentPartPr/>
                <p14:nvPr/>
              </p14:nvContentPartPr>
              <p14:xfrm>
                <a:off x="11263111" y="4249007"/>
                <a:ext cx="49320" cy="642960"/>
              </p14:xfrm>
            </p:contentPart>
          </mc:Choice>
          <mc:Fallback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4E87703A-E7E3-4A0A-AA86-9C954C8BFF0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254111" y="4240007"/>
                  <a:ext cx="6696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6CE4D31A-9E04-4F58-98FC-E9CD4BA4958A}"/>
                    </a:ext>
                  </a:extLst>
                </p14:cNvPr>
                <p14:cNvContentPartPr/>
                <p14:nvPr/>
              </p14:nvContentPartPr>
              <p14:xfrm>
                <a:off x="11331871" y="5098967"/>
                <a:ext cx="14760" cy="21960"/>
              </p14:xfrm>
            </p:contentPart>
          </mc:Choice>
          <mc:Fallback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6CE4D31A-9E04-4F58-98FC-E9CD4BA4958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323231" y="5089967"/>
                  <a:ext cx="3240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29BB9A0E-B564-4DC0-9F86-A83D49D53CE0}"/>
              </a:ext>
            </a:extLst>
          </p:cNvPr>
          <p:cNvGrpSpPr/>
          <p:nvPr/>
        </p:nvGrpSpPr>
        <p:grpSpPr>
          <a:xfrm>
            <a:off x="10306231" y="5316026"/>
            <a:ext cx="1633320" cy="1228680"/>
            <a:chOff x="10306231" y="5316026"/>
            <a:chExt cx="1633320" cy="122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0B9190E7-EDF6-46D7-BC31-9A9A9A8F0D31}"/>
                    </a:ext>
                  </a:extLst>
                </p14:cNvPr>
                <p14:cNvContentPartPr/>
                <p14:nvPr/>
              </p14:nvContentPartPr>
              <p14:xfrm>
                <a:off x="10805191" y="5316026"/>
                <a:ext cx="903240" cy="318600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0B9190E7-EDF6-46D7-BC31-9A9A9A8F0D3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796551" y="5307026"/>
                  <a:ext cx="9208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21C604F7-0F52-4925-97F6-9ADD375B38CC}"/>
                    </a:ext>
                  </a:extLst>
                </p14:cNvPr>
                <p14:cNvContentPartPr/>
                <p14:nvPr/>
              </p14:nvContentPartPr>
              <p14:xfrm>
                <a:off x="10816351" y="5588906"/>
                <a:ext cx="861480" cy="224280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21C604F7-0F52-4925-97F6-9ADD375B38C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807351" y="5579906"/>
                  <a:ext cx="8791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726325AE-E724-415A-8106-46B369E4160F}"/>
                    </a:ext>
                  </a:extLst>
                </p14:cNvPr>
                <p14:cNvContentPartPr/>
                <p14:nvPr/>
              </p14:nvContentPartPr>
              <p14:xfrm>
                <a:off x="10306231" y="6078506"/>
                <a:ext cx="479520" cy="466200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726325AE-E724-415A-8106-46B369E4160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297231" y="6069866"/>
                  <a:ext cx="49716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37427C48-2C07-4C72-834B-FDD442A2B086}"/>
                    </a:ext>
                  </a:extLst>
                </p14:cNvPr>
                <p14:cNvContentPartPr/>
                <p14:nvPr/>
              </p14:nvContentPartPr>
              <p14:xfrm>
                <a:off x="10751551" y="5880866"/>
                <a:ext cx="879480" cy="587880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37427C48-2C07-4C72-834B-FDD442A2B08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742551" y="5871866"/>
                  <a:ext cx="89712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A6B30E31-F508-4891-89B1-09C9A8319320}"/>
                    </a:ext>
                  </a:extLst>
                </p14:cNvPr>
                <p14:cNvContentPartPr/>
                <p14:nvPr/>
              </p14:nvContentPartPr>
              <p14:xfrm>
                <a:off x="11719231" y="5709506"/>
                <a:ext cx="146160" cy="375480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A6B30E31-F508-4891-89B1-09C9A831932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710231" y="5700866"/>
                  <a:ext cx="1638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28BEF2BD-941C-4EC5-86C8-9832D2104E80}"/>
                    </a:ext>
                  </a:extLst>
                </p14:cNvPr>
                <p14:cNvContentPartPr/>
                <p14:nvPr/>
              </p14:nvContentPartPr>
              <p14:xfrm>
                <a:off x="11882671" y="6232226"/>
                <a:ext cx="56880" cy="93240"/>
              </p14:xfrm>
            </p:contentPart>
          </mc:Choice>
          <mc:Fallback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28BEF2BD-941C-4EC5-86C8-9832D2104E8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873671" y="6223226"/>
                  <a:ext cx="74520" cy="11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047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6EB1FC66-78AA-45E2-A79B-1703951C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 Example</a:t>
            </a:r>
          </a:p>
        </p:txBody>
      </p: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0C6ED190-0F86-45EC-86AB-28B343800A50}"/>
              </a:ext>
            </a:extLst>
          </p:cNvPr>
          <p:cNvGrpSpPr/>
          <p:nvPr/>
        </p:nvGrpSpPr>
        <p:grpSpPr>
          <a:xfrm>
            <a:off x="1299031" y="1767527"/>
            <a:ext cx="929160" cy="657720"/>
            <a:chOff x="1299031" y="1767527"/>
            <a:chExt cx="929160" cy="65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8140ABA-EB9E-4E69-8E42-ABE7FEB5CF67}"/>
                    </a:ext>
                  </a:extLst>
                </p14:cNvPr>
                <p14:cNvContentPartPr/>
                <p14:nvPr/>
              </p14:nvContentPartPr>
              <p14:xfrm>
                <a:off x="1299031" y="2003327"/>
                <a:ext cx="275760" cy="421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8140ABA-EB9E-4E69-8E42-ABE7FEB5CF6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90031" y="1994327"/>
                  <a:ext cx="29340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9BFC4A-F3E4-4E56-99B7-60462C5082EC}"/>
                    </a:ext>
                  </a:extLst>
                </p14:cNvPr>
                <p14:cNvContentPartPr/>
                <p14:nvPr/>
              </p14:nvContentPartPr>
              <p14:xfrm>
                <a:off x="1576231" y="2180087"/>
                <a:ext cx="153000" cy="210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9BFC4A-F3E4-4E56-99B7-60462C5082E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67231" y="2171447"/>
                  <a:ext cx="1706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77C3B31-1FBB-4D37-A87C-8F77A19677E3}"/>
                    </a:ext>
                  </a:extLst>
                </p14:cNvPr>
                <p14:cNvContentPartPr/>
                <p14:nvPr/>
              </p14:nvContentPartPr>
              <p14:xfrm>
                <a:off x="1785391" y="1975247"/>
                <a:ext cx="63000" cy="282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77C3B31-1FBB-4D37-A87C-8F77A19677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76391" y="1966607"/>
                  <a:ext cx="806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C8AF1AC-11B7-43D5-AF63-5431997411BF}"/>
                    </a:ext>
                  </a:extLst>
                </p14:cNvPr>
                <p14:cNvContentPartPr/>
                <p14:nvPr/>
              </p14:nvContentPartPr>
              <p14:xfrm>
                <a:off x="1790071" y="2130407"/>
                <a:ext cx="109080" cy="34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C8AF1AC-11B7-43D5-AF63-5431997411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81431" y="2121767"/>
                  <a:ext cx="1267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B590A20-D472-4170-B479-F38A8D341B80}"/>
                    </a:ext>
                  </a:extLst>
                </p14:cNvPr>
                <p14:cNvContentPartPr/>
                <p14:nvPr/>
              </p14:nvContentPartPr>
              <p14:xfrm>
                <a:off x="2013631" y="1767527"/>
                <a:ext cx="38880" cy="127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B590A20-D472-4170-B479-F38A8D341B8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04631" y="1758527"/>
                  <a:ext cx="56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A2BAC18-2824-450E-AE61-35445213310B}"/>
                    </a:ext>
                  </a:extLst>
                </p14:cNvPr>
                <p14:cNvContentPartPr/>
                <p14:nvPr/>
              </p14:nvContentPartPr>
              <p14:xfrm>
                <a:off x="2088151" y="1970207"/>
                <a:ext cx="140040" cy="313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A2BAC18-2824-450E-AE61-35445213310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79511" y="1961567"/>
                  <a:ext cx="157680" cy="33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EA62B95-ED94-4A06-B8BD-88E1BD339F67}"/>
                  </a:ext>
                </a:extLst>
              </p14:cNvPr>
              <p14:cNvContentPartPr/>
              <p14:nvPr/>
            </p14:nvContentPartPr>
            <p14:xfrm>
              <a:off x="2991031" y="1729007"/>
              <a:ext cx="477360" cy="4460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EA62B95-ED94-4A06-B8BD-88E1BD339F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82391" y="1720007"/>
                <a:ext cx="495000" cy="46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5" name="Group 454">
            <a:extLst>
              <a:ext uri="{FF2B5EF4-FFF2-40B4-BE49-F238E27FC236}">
                <a16:creationId xmlns:a16="http://schemas.microsoft.com/office/drawing/2014/main" id="{44ADAF34-A8C8-47AA-82A9-382AC77DA56A}"/>
              </a:ext>
            </a:extLst>
          </p:cNvPr>
          <p:cNvGrpSpPr/>
          <p:nvPr/>
        </p:nvGrpSpPr>
        <p:grpSpPr>
          <a:xfrm>
            <a:off x="3906151" y="1613087"/>
            <a:ext cx="712080" cy="511560"/>
            <a:chOff x="3906151" y="1613087"/>
            <a:chExt cx="712080" cy="51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6D1A7E6-A583-4B4B-8C8D-CE61B5FE19CD}"/>
                    </a:ext>
                  </a:extLst>
                </p14:cNvPr>
                <p14:cNvContentPartPr/>
                <p14:nvPr/>
              </p14:nvContentPartPr>
              <p14:xfrm>
                <a:off x="4073551" y="1613087"/>
                <a:ext cx="29160" cy="482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6D1A7E6-A583-4B4B-8C8D-CE61B5FE19C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64551" y="1604447"/>
                  <a:ext cx="4680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4331557-E64D-4326-A20A-DEAB936EA63C}"/>
                    </a:ext>
                  </a:extLst>
                </p14:cNvPr>
                <p14:cNvContentPartPr/>
                <p14:nvPr/>
              </p14:nvContentPartPr>
              <p14:xfrm>
                <a:off x="3906151" y="1784807"/>
                <a:ext cx="712080" cy="339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4331557-E64D-4326-A20A-DEAB936EA63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97151" y="1776167"/>
                  <a:ext cx="729720" cy="35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57515FA-6E86-421D-964E-0B1B43EF4732}"/>
              </a:ext>
            </a:extLst>
          </p:cNvPr>
          <p:cNvGrpSpPr/>
          <p:nvPr/>
        </p:nvGrpSpPr>
        <p:grpSpPr>
          <a:xfrm>
            <a:off x="5302231" y="1640807"/>
            <a:ext cx="1092960" cy="424080"/>
            <a:chOff x="5302231" y="1640807"/>
            <a:chExt cx="1092960" cy="42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7E0FE7A-D459-4B0C-BE9F-9ED7BC20E13D}"/>
                    </a:ext>
                  </a:extLst>
                </p14:cNvPr>
                <p14:cNvContentPartPr/>
                <p14:nvPr/>
              </p14:nvContentPartPr>
              <p14:xfrm>
                <a:off x="5302231" y="1640807"/>
                <a:ext cx="857520" cy="402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7E0FE7A-D459-4B0C-BE9F-9ED7BC20E13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93231" y="1632167"/>
                  <a:ext cx="87516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E0F3DC9-5763-4A18-9B60-045F9151CBA6}"/>
                    </a:ext>
                  </a:extLst>
                </p14:cNvPr>
                <p14:cNvContentPartPr/>
                <p14:nvPr/>
              </p14:nvContentPartPr>
              <p14:xfrm>
                <a:off x="6250471" y="1806047"/>
                <a:ext cx="144720" cy="258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E0F3DC9-5763-4A18-9B60-045F9151CB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41471" y="1797047"/>
                  <a:ext cx="16236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4A93C8B-5C4A-4FBE-89AB-CA99B9FE3CB0}"/>
              </a:ext>
            </a:extLst>
          </p:cNvPr>
          <p:cNvGrpSpPr/>
          <p:nvPr/>
        </p:nvGrpSpPr>
        <p:grpSpPr>
          <a:xfrm>
            <a:off x="7044991" y="1428047"/>
            <a:ext cx="1748520" cy="708120"/>
            <a:chOff x="7044991" y="1428047"/>
            <a:chExt cx="1748520" cy="70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F508546-F699-44AE-A051-AB69C6018154}"/>
                    </a:ext>
                  </a:extLst>
                </p14:cNvPr>
                <p14:cNvContentPartPr/>
                <p14:nvPr/>
              </p14:nvContentPartPr>
              <p14:xfrm>
                <a:off x="7044991" y="1718567"/>
                <a:ext cx="165240" cy="203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F508546-F699-44AE-A051-AB69C601815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35991" y="1709927"/>
                  <a:ext cx="1828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BED3E52-FDBB-418B-9621-82D9B11B9E90}"/>
                    </a:ext>
                  </a:extLst>
                </p14:cNvPr>
                <p14:cNvContentPartPr/>
                <p14:nvPr/>
              </p14:nvContentPartPr>
              <p14:xfrm>
                <a:off x="7239751" y="1743767"/>
                <a:ext cx="201600" cy="157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BED3E52-FDBB-418B-9621-82D9B11B9E9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31111" y="1735127"/>
                  <a:ext cx="219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F449F8A-77EA-4556-A7E4-1EA417EB3427}"/>
                    </a:ext>
                  </a:extLst>
                </p14:cNvPr>
                <p14:cNvContentPartPr/>
                <p14:nvPr/>
              </p14:nvContentPartPr>
              <p14:xfrm>
                <a:off x="7319671" y="1728287"/>
                <a:ext cx="29880" cy="176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F449F8A-77EA-4556-A7E4-1EA417EB342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11031" y="1719647"/>
                  <a:ext cx="475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8DC6163-A029-4202-87AB-56202849ACC7}"/>
                    </a:ext>
                  </a:extLst>
                </p14:cNvPr>
                <p14:cNvContentPartPr/>
                <p14:nvPr/>
              </p14:nvContentPartPr>
              <p14:xfrm>
                <a:off x="7486711" y="1729367"/>
                <a:ext cx="720000" cy="167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8DC6163-A029-4202-87AB-56202849ACC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77711" y="1720727"/>
                  <a:ext cx="7376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43C4C16-9464-465D-8F0C-D623645A265B}"/>
                    </a:ext>
                  </a:extLst>
                </p14:cNvPr>
                <p14:cNvContentPartPr/>
                <p14:nvPr/>
              </p14:nvContentPartPr>
              <p14:xfrm>
                <a:off x="8317231" y="1685807"/>
                <a:ext cx="52560" cy="450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43C4C16-9464-465D-8F0C-D623645A265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08591" y="1676807"/>
                  <a:ext cx="7020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5983397-9121-4A82-B45B-C0BEB722684E}"/>
                    </a:ext>
                  </a:extLst>
                </p14:cNvPr>
                <p14:cNvContentPartPr/>
                <p14:nvPr/>
              </p14:nvContentPartPr>
              <p14:xfrm>
                <a:off x="8276191" y="1428047"/>
                <a:ext cx="287280" cy="465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5983397-9121-4A82-B45B-C0BEB72268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67191" y="1419407"/>
                  <a:ext cx="3049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59212CF-0312-49D8-BF9D-1C91DEEFC0C0}"/>
                    </a:ext>
                  </a:extLst>
                </p14:cNvPr>
                <p14:cNvContentPartPr/>
                <p14:nvPr/>
              </p14:nvContentPartPr>
              <p14:xfrm>
                <a:off x="8606311" y="1670687"/>
                <a:ext cx="187200" cy="200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59212CF-0312-49D8-BF9D-1C91DEEFC0C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97311" y="1661687"/>
                  <a:ext cx="204840" cy="21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5C85798-C182-4328-B7F2-B25F5EBB4D1D}"/>
                  </a:ext>
                </a:extLst>
              </p14:cNvPr>
              <p14:cNvContentPartPr/>
              <p14:nvPr/>
            </p14:nvContentPartPr>
            <p14:xfrm>
              <a:off x="9105271" y="1859327"/>
              <a:ext cx="13320" cy="36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5C85798-C182-4328-B7F2-B25F5EBB4D1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96271" y="1850327"/>
                <a:ext cx="3096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91" name="Group 490">
            <a:extLst>
              <a:ext uri="{FF2B5EF4-FFF2-40B4-BE49-F238E27FC236}">
                <a16:creationId xmlns:a16="http://schemas.microsoft.com/office/drawing/2014/main" id="{D5FA90E2-D7DB-4974-9ADA-BD098CB55E7B}"/>
              </a:ext>
            </a:extLst>
          </p:cNvPr>
          <p:cNvGrpSpPr/>
          <p:nvPr/>
        </p:nvGrpSpPr>
        <p:grpSpPr>
          <a:xfrm>
            <a:off x="506311" y="2930687"/>
            <a:ext cx="1065240" cy="597600"/>
            <a:chOff x="506311" y="2930687"/>
            <a:chExt cx="1065240" cy="59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61B664AD-0832-4E2A-94F9-70D7F4E71968}"/>
                    </a:ext>
                  </a:extLst>
                </p14:cNvPr>
                <p14:cNvContentPartPr/>
                <p14:nvPr/>
              </p14:nvContentPartPr>
              <p14:xfrm>
                <a:off x="506671" y="3084047"/>
                <a:ext cx="95400" cy="44424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61B664AD-0832-4E2A-94F9-70D7F4E7196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8031" y="3075407"/>
                  <a:ext cx="11304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54040B66-6342-418D-B378-9342F1625AC3}"/>
                    </a:ext>
                  </a:extLst>
                </p14:cNvPr>
                <p14:cNvContentPartPr/>
                <p14:nvPr/>
              </p14:nvContentPartPr>
              <p14:xfrm>
                <a:off x="506311" y="3084767"/>
                <a:ext cx="168480" cy="19512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54040B66-6342-418D-B378-9342F1625AC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7311" y="3076127"/>
                  <a:ext cx="1861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E3B30404-D60B-4FD9-BA0E-60F6C95D47C4}"/>
                    </a:ext>
                  </a:extLst>
                </p14:cNvPr>
                <p14:cNvContentPartPr/>
                <p14:nvPr/>
              </p14:nvContentPartPr>
              <p14:xfrm>
                <a:off x="881791" y="2930687"/>
                <a:ext cx="229680" cy="53640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E3B30404-D60B-4FD9-BA0E-60F6C95D47C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3151" y="2922047"/>
                  <a:ext cx="24732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4269D105-D138-4761-8096-1F62ECB9ADE7}"/>
                    </a:ext>
                  </a:extLst>
                </p14:cNvPr>
                <p14:cNvContentPartPr/>
                <p14:nvPr/>
              </p14:nvContentPartPr>
              <p14:xfrm>
                <a:off x="1404511" y="3087287"/>
                <a:ext cx="45360" cy="26316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4269D105-D138-4761-8096-1F62ECB9ADE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95871" y="3078287"/>
                  <a:ext cx="630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BD41AA12-E9F3-4FCC-9119-B39C002BB739}"/>
                    </a:ext>
                  </a:extLst>
                </p14:cNvPr>
                <p14:cNvContentPartPr/>
                <p14:nvPr/>
              </p14:nvContentPartPr>
              <p14:xfrm>
                <a:off x="1294711" y="3196727"/>
                <a:ext cx="276840" cy="3096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BD41AA12-E9F3-4FCC-9119-B39C002BB73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86071" y="3188087"/>
                  <a:ext cx="29448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E0E9E603-F16B-47FB-9AB1-67B9E4649051}"/>
              </a:ext>
            </a:extLst>
          </p:cNvPr>
          <p:cNvGrpSpPr/>
          <p:nvPr/>
        </p:nvGrpSpPr>
        <p:grpSpPr>
          <a:xfrm>
            <a:off x="1892671" y="2766527"/>
            <a:ext cx="878040" cy="796680"/>
            <a:chOff x="1892671" y="2766527"/>
            <a:chExt cx="878040" cy="79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F984C18B-8103-4C4E-A5F2-D3FE567686F4}"/>
                    </a:ext>
                  </a:extLst>
                </p14:cNvPr>
                <p14:cNvContentPartPr/>
                <p14:nvPr/>
              </p14:nvContentPartPr>
              <p14:xfrm>
                <a:off x="1892671" y="2775167"/>
                <a:ext cx="170640" cy="78804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F984C18B-8103-4C4E-A5F2-D3FE567686F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84031" y="2766527"/>
                  <a:ext cx="188280" cy="80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25811255-BF5E-43CB-B46E-6B46E12263F9}"/>
                    </a:ext>
                  </a:extLst>
                </p14:cNvPr>
                <p14:cNvContentPartPr/>
                <p14:nvPr/>
              </p14:nvContentPartPr>
              <p14:xfrm>
                <a:off x="2252311" y="2962007"/>
                <a:ext cx="30600" cy="27936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25811255-BF5E-43CB-B46E-6B46E12263F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43671" y="2953367"/>
                  <a:ext cx="482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02FB4725-24F3-4080-B5A9-D2721AE6D753}"/>
                    </a:ext>
                  </a:extLst>
                </p14:cNvPr>
                <p14:cNvContentPartPr/>
                <p14:nvPr/>
              </p14:nvContentPartPr>
              <p14:xfrm>
                <a:off x="2105791" y="2960927"/>
                <a:ext cx="264240" cy="5616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02FB4725-24F3-4080-B5A9-D2721AE6D75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96791" y="2951927"/>
                  <a:ext cx="2818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F0502C0B-F77E-45A0-A6B9-D95B9E74DDD2}"/>
                    </a:ext>
                  </a:extLst>
                </p14:cNvPr>
                <p14:cNvContentPartPr/>
                <p14:nvPr/>
              </p14:nvContentPartPr>
              <p14:xfrm>
                <a:off x="2409271" y="2939687"/>
                <a:ext cx="25560" cy="23328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F0502C0B-F77E-45A0-A6B9-D95B9E74DD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00271" y="2931047"/>
                  <a:ext cx="432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BA461770-06C9-4700-97A2-DBD430CB2367}"/>
                    </a:ext>
                  </a:extLst>
                </p14:cNvPr>
                <p14:cNvContentPartPr/>
                <p14:nvPr/>
              </p14:nvContentPartPr>
              <p14:xfrm>
                <a:off x="2398831" y="2910887"/>
                <a:ext cx="192600" cy="363960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BA461770-06C9-4700-97A2-DBD430CB236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89831" y="2901887"/>
                  <a:ext cx="2102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7F83D557-6FE2-461B-8BA8-7E4701F898AA}"/>
                    </a:ext>
                  </a:extLst>
                </p14:cNvPr>
                <p14:cNvContentPartPr/>
                <p14:nvPr/>
              </p14:nvContentPartPr>
              <p14:xfrm>
                <a:off x="2628511" y="2766527"/>
                <a:ext cx="142200" cy="47988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7F83D557-6FE2-461B-8BA8-7E4701F898A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19511" y="2757887"/>
                  <a:ext cx="159840" cy="49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2A148839-423E-4005-BCC8-1097CE743AC9}"/>
              </a:ext>
            </a:extLst>
          </p:cNvPr>
          <p:cNvGrpSpPr/>
          <p:nvPr/>
        </p:nvGrpSpPr>
        <p:grpSpPr>
          <a:xfrm>
            <a:off x="3201991" y="2867327"/>
            <a:ext cx="206280" cy="198360"/>
            <a:chOff x="3201991" y="2867327"/>
            <a:chExt cx="206280" cy="19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C5AD0A66-90BA-4680-B91F-EF61ACEBB69B}"/>
                    </a:ext>
                  </a:extLst>
                </p14:cNvPr>
                <p14:cNvContentPartPr/>
                <p14:nvPr/>
              </p14:nvContentPartPr>
              <p14:xfrm>
                <a:off x="3201991" y="2867327"/>
                <a:ext cx="145440" cy="2340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C5AD0A66-90BA-4680-B91F-EF61ACEBB69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92991" y="2858327"/>
                  <a:ext cx="1630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77CD9A53-54C3-47CC-B1DA-3F2651C939F7}"/>
                    </a:ext>
                  </a:extLst>
                </p14:cNvPr>
                <p14:cNvContentPartPr/>
                <p14:nvPr/>
              </p14:nvContentPartPr>
              <p14:xfrm>
                <a:off x="3201991" y="3028967"/>
                <a:ext cx="206280" cy="3672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77CD9A53-54C3-47CC-B1DA-3F2651C939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92991" y="3020327"/>
                  <a:ext cx="22392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4FC5888E-7B5D-4907-AD5A-4A34A878778F}"/>
              </a:ext>
            </a:extLst>
          </p:cNvPr>
          <p:cNvGrpSpPr/>
          <p:nvPr/>
        </p:nvGrpSpPr>
        <p:grpSpPr>
          <a:xfrm>
            <a:off x="3696631" y="2740247"/>
            <a:ext cx="924840" cy="304920"/>
            <a:chOff x="3696631" y="2740247"/>
            <a:chExt cx="924840" cy="30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D8B59D0C-9E0E-4090-B4A1-16C787DE56B5}"/>
                    </a:ext>
                  </a:extLst>
                </p14:cNvPr>
                <p14:cNvContentPartPr/>
                <p14:nvPr/>
              </p14:nvContentPartPr>
              <p14:xfrm>
                <a:off x="3696631" y="2752127"/>
                <a:ext cx="206280" cy="28548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D8B59D0C-9E0E-4090-B4A1-16C787DE56B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87631" y="2743487"/>
                  <a:ext cx="2239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8C12D8CC-D30B-4C54-97EA-EA39E754FB9B}"/>
                    </a:ext>
                  </a:extLst>
                </p14:cNvPr>
                <p14:cNvContentPartPr/>
                <p14:nvPr/>
              </p14:nvContentPartPr>
              <p14:xfrm>
                <a:off x="3975631" y="2895767"/>
                <a:ext cx="49680" cy="2736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8C12D8CC-D30B-4C54-97EA-EA39E754FB9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66631" y="2887127"/>
                  <a:ext cx="673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65E8C1A5-05B7-446B-94D2-027EF926A53F}"/>
                    </a:ext>
                  </a:extLst>
                </p14:cNvPr>
                <p14:cNvContentPartPr/>
                <p14:nvPr/>
              </p14:nvContentPartPr>
              <p14:xfrm>
                <a:off x="4138711" y="2740247"/>
                <a:ext cx="172440" cy="28908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65E8C1A5-05B7-446B-94D2-027EF926A53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29711" y="2731607"/>
                  <a:ext cx="1900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5D89E981-8097-401D-904F-1F11608E4695}"/>
                    </a:ext>
                  </a:extLst>
                </p14:cNvPr>
                <p14:cNvContentPartPr/>
                <p14:nvPr/>
              </p14:nvContentPartPr>
              <p14:xfrm>
                <a:off x="4416631" y="2757167"/>
                <a:ext cx="204840" cy="28800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5D89E981-8097-401D-904F-1F11608E46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07991" y="2748167"/>
                  <a:ext cx="222480" cy="30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6125A1DF-0BAB-462E-ADBC-A4253EEDAD0B}"/>
              </a:ext>
            </a:extLst>
          </p:cNvPr>
          <p:cNvGrpSpPr/>
          <p:nvPr/>
        </p:nvGrpSpPr>
        <p:grpSpPr>
          <a:xfrm>
            <a:off x="6019351" y="2291687"/>
            <a:ext cx="2571840" cy="758520"/>
            <a:chOff x="6019351" y="2291687"/>
            <a:chExt cx="2571840" cy="75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B76BBB61-927A-4521-9A5F-ADE32E5CA0BB}"/>
                    </a:ext>
                  </a:extLst>
                </p14:cNvPr>
                <p14:cNvContentPartPr/>
                <p14:nvPr/>
              </p14:nvContentPartPr>
              <p14:xfrm>
                <a:off x="6046351" y="2584007"/>
                <a:ext cx="35280" cy="35640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B76BBB61-927A-4521-9A5F-ADE32E5CA0B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37711" y="2575007"/>
                  <a:ext cx="5292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C186FBF2-3785-4B7C-A919-753745C37BC7}"/>
                    </a:ext>
                  </a:extLst>
                </p14:cNvPr>
                <p14:cNvContentPartPr/>
                <p14:nvPr/>
              </p14:nvContentPartPr>
              <p14:xfrm>
                <a:off x="6019351" y="2582207"/>
                <a:ext cx="179640" cy="23184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C186FBF2-3785-4B7C-A919-753745C37BC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10351" y="2573207"/>
                  <a:ext cx="1972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96DFF814-8870-4712-86B0-ED38CF800C89}"/>
                    </a:ext>
                  </a:extLst>
                </p14:cNvPr>
                <p14:cNvContentPartPr/>
                <p14:nvPr/>
              </p14:nvContentPartPr>
              <p14:xfrm>
                <a:off x="6336511" y="2399687"/>
                <a:ext cx="142920" cy="60732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96DFF814-8870-4712-86B0-ED38CF800C8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27871" y="2390687"/>
                  <a:ext cx="16056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6790D5FC-D4F3-46AF-B164-1569F170ABD3}"/>
                    </a:ext>
                  </a:extLst>
                </p14:cNvPr>
                <p14:cNvContentPartPr/>
                <p14:nvPr/>
              </p14:nvContentPartPr>
              <p14:xfrm>
                <a:off x="6686431" y="2713607"/>
                <a:ext cx="167760" cy="1944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6790D5FC-D4F3-46AF-B164-1569F170ABD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77431" y="2704967"/>
                  <a:ext cx="1854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23DAD098-E4AC-442C-B392-A1DDC0FB8699}"/>
                    </a:ext>
                  </a:extLst>
                </p14:cNvPr>
                <p14:cNvContentPartPr/>
                <p14:nvPr/>
              </p14:nvContentPartPr>
              <p14:xfrm>
                <a:off x="7061911" y="2339567"/>
                <a:ext cx="119160" cy="71064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23DAD098-E4AC-442C-B392-A1DDC0FB869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52911" y="2330927"/>
                  <a:ext cx="136800" cy="72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4080791D-F3D1-43F5-A43B-27617C82AB9A}"/>
                    </a:ext>
                  </a:extLst>
                </p14:cNvPr>
                <p14:cNvContentPartPr/>
                <p14:nvPr/>
              </p14:nvContentPartPr>
              <p14:xfrm>
                <a:off x="7246231" y="2361887"/>
                <a:ext cx="592200" cy="6444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4080791D-F3D1-43F5-A43B-27617C82AB9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37231" y="2353247"/>
                  <a:ext cx="6098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EB0B7447-11EE-4FF1-A5B6-92D95C936CC4}"/>
                    </a:ext>
                  </a:extLst>
                </p14:cNvPr>
                <p14:cNvContentPartPr/>
                <p14:nvPr/>
              </p14:nvContentPartPr>
              <p14:xfrm>
                <a:off x="7408591" y="2556647"/>
                <a:ext cx="29520" cy="24156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EB0B7447-11EE-4FF1-A5B6-92D95C936CC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399951" y="2548007"/>
                  <a:ext cx="471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73424683-1EF4-43B4-8BD7-493CA39F0BD9}"/>
                    </a:ext>
                  </a:extLst>
                </p14:cNvPr>
                <p14:cNvContentPartPr/>
                <p14:nvPr/>
              </p14:nvContentPartPr>
              <p14:xfrm>
                <a:off x="7305271" y="2572127"/>
                <a:ext cx="268200" cy="2700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73424683-1EF4-43B4-8BD7-493CA39F0BD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96631" y="2563127"/>
                  <a:ext cx="2858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18DDF15B-8B42-4238-915F-60315A152344}"/>
                    </a:ext>
                  </a:extLst>
                </p14:cNvPr>
                <p14:cNvContentPartPr/>
                <p14:nvPr/>
              </p14:nvContentPartPr>
              <p14:xfrm>
                <a:off x="7620631" y="2555207"/>
                <a:ext cx="10080" cy="19584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18DDF15B-8B42-4238-915F-60315A15234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11991" y="2546567"/>
                  <a:ext cx="277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0B54C1EF-F2E9-4AEC-90D4-BD1EB869B358}"/>
                    </a:ext>
                  </a:extLst>
                </p14:cNvPr>
                <p14:cNvContentPartPr/>
                <p14:nvPr/>
              </p14:nvContentPartPr>
              <p14:xfrm>
                <a:off x="7611631" y="2550527"/>
                <a:ext cx="170640" cy="279000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0B54C1EF-F2E9-4AEC-90D4-BD1EB869B35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02991" y="2541527"/>
                  <a:ext cx="1882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7298F2DC-CE10-46F3-A9BF-B3BE059AC99C}"/>
                    </a:ext>
                  </a:extLst>
                </p14:cNvPr>
                <p14:cNvContentPartPr/>
                <p14:nvPr/>
              </p14:nvContentPartPr>
              <p14:xfrm>
                <a:off x="7952191" y="2291687"/>
                <a:ext cx="181440" cy="54432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7298F2DC-CE10-46F3-A9BF-B3BE059AC9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43551" y="2283047"/>
                  <a:ext cx="19908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9C4B07DB-4C79-4969-A998-BF7F6790485B}"/>
                    </a:ext>
                  </a:extLst>
                </p14:cNvPr>
                <p14:cNvContentPartPr/>
                <p14:nvPr/>
              </p14:nvContentPartPr>
              <p14:xfrm>
                <a:off x="8409391" y="2519567"/>
                <a:ext cx="181800" cy="2268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9C4B07DB-4C79-4969-A998-BF7F679048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00751" y="2510927"/>
                  <a:ext cx="1994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FC6F5432-61E6-4DF0-8ACB-06DDBAD3DB35}"/>
                    </a:ext>
                  </a:extLst>
                </p14:cNvPr>
                <p14:cNvContentPartPr/>
                <p14:nvPr/>
              </p14:nvContentPartPr>
              <p14:xfrm>
                <a:off x="8378071" y="2610287"/>
                <a:ext cx="193680" cy="5472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FC6F5432-61E6-4DF0-8ACB-06DDBAD3DB3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69071" y="2601647"/>
                  <a:ext cx="21132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0A8694A4-7E2D-42DB-81A3-78562E3AF311}"/>
              </a:ext>
            </a:extLst>
          </p:cNvPr>
          <p:cNvGrpSpPr/>
          <p:nvPr/>
        </p:nvGrpSpPr>
        <p:grpSpPr>
          <a:xfrm>
            <a:off x="8976031" y="2366567"/>
            <a:ext cx="418320" cy="230760"/>
            <a:chOff x="8976031" y="2366567"/>
            <a:chExt cx="418320" cy="23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87F089E6-8033-49B2-A466-90E1D9FC88D1}"/>
                    </a:ext>
                  </a:extLst>
                </p14:cNvPr>
                <p14:cNvContentPartPr/>
                <p14:nvPr/>
              </p14:nvContentPartPr>
              <p14:xfrm>
                <a:off x="8976031" y="2366567"/>
                <a:ext cx="191880" cy="23076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87F089E6-8033-49B2-A466-90E1D9FC88D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967391" y="2357927"/>
                  <a:ext cx="209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87EF48A5-DE24-49CE-8E8E-6F18BE10430E}"/>
                    </a:ext>
                  </a:extLst>
                </p14:cNvPr>
                <p14:cNvContentPartPr/>
                <p14:nvPr/>
              </p14:nvContentPartPr>
              <p14:xfrm>
                <a:off x="9372391" y="2443607"/>
                <a:ext cx="21960" cy="3384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87EF48A5-DE24-49CE-8E8E-6F18BE10430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363751" y="2434967"/>
                  <a:ext cx="3960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FB8195F3-AE2E-408C-AFDA-76C594154FA3}"/>
              </a:ext>
            </a:extLst>
          </p:cNvPr>
          <p:cNvGrpSpPr/>
          <p:nvPr/>
        </p:nvGrpSpPr>
        <p:grpSpPr>
          <a:xfrm>
            <a:off x="9664711" y="2304647"/>
            <a:ext cx="605160" cy="469800"/>
            <a:chOff x="9664711" y="2304647"/>
            <a:chExt cx="605160" cy="46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0214829B-B17E-46E0-8E4B-A80D4D24C8B3}"/>
                    </a:ext>
                  </a:extLst>
                </p14:cNvPr>
                <p14:cNvContentPartPr/>
                <p14:nvPr/>
              </p14:nvContentPartPr>
              <p14:xfrm>
                <a:off x="9664711" y="2304647"/>
                <a:ext cx="185400" cy="30312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0214829B-B17E-46E0-8E4B-A80D4D24C8B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656071" y="2295647"/>
                  <a:ext cx="2030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1DF63460-7E8D-48EA-8DEF-4DAC57DA7D66}"/>
                    </a:ext>
                  </a:extLst>
                </p14:cNvPr>
                <p14:cNvContentPartPr/>
                <p14:nvPr/>
              </p14:nvContentPartPr>
              <p14:xfrm>
                <a:off x="10081591" y="2307167"/>
                <a:ext cx="188280" cy="467280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1DF63460-7E8D-48EA-8DEF-4DAC57DA7D6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72951" y="2298167"/>
                  <a:ext cx="205920" cy="48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EF387C99-8A15-463E-A783-A3B3F18E1AAB}"/>
              </a:ext>
            </a:extLst>
          </p:cNvPr>
          <p:cNvGrpSpPr/>
          <p:nvPr/>
        </p:nvGrpSpPr>
        <p:grpSpPr>
          <a:xfrm>
            <a:off x="645631" y="3856607"/>
            <a:ext cx="1491120" cy="641160"/>
            <a:chOff x="645631" y="3856607"/>
            <a:chExt cx="1491120" cy="64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F1C8135A-698D-4392-AED6-50D04993F773}"/>
                    </a:ext>
                  </a:extLst>
                </p14:cNvPr>
                <p14:cNvContentPartPr/>
                <p14:nvPr/>
              </p14:nvContentPartPr>
              <p14:xfrm>
                <a:off x="656071" y="4096007"/>
                <a:ext cx="73800" cy="40176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F1C8135A-698D-4392-AED6-50D04993F77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47431" y="4087367"/>
                  <a:ext cx="9144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5776C4D7-3AC3-40D2-B269-3AD8EB077950}"/>
                    </a:ext>
                  </a:extLst>
                </p14:cNvPr>
                <p14:cNvContentPartPr/>
                <p14:nvPr/>
              </p14:nvContentPartPr>
              <p14:xfrm>
                <a:off x="645631" y="4090247"/>
                <a:ext cx="198720" cy="21456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5776C4D7-3AC3-40D2-B269-3AD8EB07795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36991" y="4081247"/>
                  <a:ext cx="2163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D60ED762-C584-4E6A-9C01-3CCE667A48C6}"/>
                    </a:ext>
                  </a:extLst>
                </p14:cNvPr>
                <p14:cNvContentPartPr/>
                <p14:nvPr/>
              </p14:nvContentPartPr>
              <p14:xfrm>
                <a:off x="1029391" y="3997007"/>
                <a:ext cx="179280" cy="410760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D60ED762-C584-4E6A-9C01-3CCE667A48C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20391" y="3988007"/>
                  <a:ext cx="19692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54DA6698-9BF3-479E-815E-43C9972FAC5C}"/>
                    </a:ext>
                  </a:extLst>
                </p14:cNvPr>
                <p14:cNvContentPartPr/>
                <p14:nvPr/>
              </p14:nvContentPartPr>
              <p14:xfrm>
                <a:off x="1278511" y="4011047"/>
                <a:ext cx="273240" cy="33804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54DA6698-9BF3-479E-815E-43C9972FAC5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269871" y="4002047"/>
                  <a:ext cx="29088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BA38FAA7-CB2A-4F1A-9D09-218864164FB2}"/>
                    </a:ext>
                  </a:extLst>
                </p14:cNvPr>
                <p14:cNvContentPartPr/>
                <p14:nvPr/>
              </p14:nvContentPartPr>
              <p14:xfrm>
                <a:off x="1632031" y="3978287"/>
                <a:ext cx="39240" cy="375120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BA38FAA7-CB2A-4F1A-9D09-218864164FB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623391" y="3969287"/>
                  <a:ext cx="568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77F4B671-4D23-49A5-96F6-49E1E75B2F1C}"/>
                    </a:ext>
                  </a:extLst>
                </p14:cNvPr>
                <p14:cNvContentPartPr/>
                <p14:nvPr/>
              </p14:nvContentPartPr>
              <p14:xfrm>
                <a:off x="1656151" y="3981167"/>
                <a:ext cx="220320" cy="434160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77F4B671-4D23-49A5-96F6-49E1E75B2F1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47511" y="3972527"/>
                  <a:ext cx="23796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BC4A6AC5-8C69-4447-A927-B3BA56C0C747}"/>
                    </a:ext>
                  </a:extLst>
                </p14:cNvPr>
                <p14:cNvContentPartPr/>
                <p14:nvPr/>
              </p14:nvContentPartPr>
              <p14:xfrm>
                <a:off x="1986271" y="3856607"/>
                <a:ext cx="150480" cy="50292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BC4A6AC5-8C69-4447-A927-B3BA56C0C74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77631" y="3847967"/>
                  <a:ext cx="168120" cy="52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3403760D-650A-4288-943A-09564F3ECC42}"/>
              </a:ext>
            </a:extLst>
          </p:cNvPr>
          <p:cNvGrpSpPr/>
          <p:nvPr/>
        </p:nvGrpSpPr>
        <p:grpSpPr>
          <a:xfrm>
            <a:off x="2729671" y="3914567"/>
            <a:ext cx="196920" cy="117720"/>
            <a:chOff x="2729671" y="3914567"/>
            <a:chExt cx="196920" cy="11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8C4D7BBE-F1DE-45BF-AF98-648A2A4D54C9}"/>
                    </a:ext>
                  </a:extLst>
                </p14:cNvPr>
                <p14:cNvContentPartPr/>
                <p14:nvPr/>
              </p14:nvContentPartPr>
              <p14:xfrm>
                <a:off x="2729671" y="3914567"/>
                <a:ext cx="131400" cy="17640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8C4D7BBE-F1DE-45BF-AF98-648A2A4D54C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720671" y="3905927"/>
                  <a:ext cx="1490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6A6CD29E-E3AE-44FB-B90F-E80132A95405}"/>
                    </a:ext>
                  </a:extLst>
                </p14:cNvPr>
                <p14:cNvContentPartPr/>
                <p14:nvPr/>
              </p14:nvContentPartPr>
              <p14:xfrm>
                <a:off x="2730751" y="3999167"/>
                <a:ext cx="195840" cy="33120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6A6CD29E-E3AE-44FB-B90F-E80132A9540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722111" y="3990167"/>
                  <a:ext cx="21348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A644859A-BC12-4B98-B32F-9EB256F626FA}"/>
              </a:ext>
            </a:extLst>
          </p:cNvPr>
          <p:cNvGrpSpPr/>
          <p:nvPr/>
        </p:nvGrpSpPr>
        <p:grpSpPr>
          <a:xfrm>
            <a:off x="3299191" y="3607127"/>
            <a:ext cx="335160" cy="518760"/>
            <a:chOff x="3299191" y="3607127"/>
            <a:chExt cx="335160" cy="51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14FA2531-337B-4BA2-B75D-CD6CF3FEC6BD}"/>
                    </a:ext>
                  </a:extLst>
                </p14:cNvPr>
                <p14:cNvContentPartPr/>
                <p14:nvPr/>
              </p14:nvContentPartPr>
              <p14:xfrm>
                <a:off x="3299191" y="3693527"/>
                <a:ext cx="170280" cy="270000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14FA2531-337B-4BA2-B75D-CD6CF3FEC6B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90551" y="3684887"/>
                  <a:ext cx="1879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D05E2CF1-028B-4FD8-ACE9-0AE0AE9295DA}"/>
                    </a:ext>
                  </a:extLst>
                </p14:cNvPr>
                <p14:cNvContentPartPr/>
                <p14:nvPr/>
              </p14:nvContentPartPr>
              <p14:xfrm>
                <a:off x="3581791" y="3607127"/>
                <a:ext cx="52560" cy="518760"/>
              </p14:xfrm>
            </p:contentPart>
          </mc:Choice>
          <mc:Fallback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D05E2CF1-028B-4FD8-ACE9-0AE0AE9295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72791" y="3598127"/>
                  <a:ext cx="70200" cy="53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663C0DCF-58E6-4DB6-901B-54D9AE6CA1AF}"/>
              </a:ext>
            </a:extLst>
          </p:cNvPr>
          <p:cNvGrpSpPr/>
          <p:nvPr/>
        </p:nvGrpSpPr>
        <p:grpSpPr>
          <a:xfrm>
            <a:off x="3867271" y="3625127"/>
            <a:ext cx="1220040" cy="380520"/>
            <a:chOff x="3867271" y="3625127"/>
            <a:chExt cx="1220040" cy="38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F052F794-F2F4-42CD-9812-7A812E6BF746}"/>
                    </a:ext>
                  </a:extLst>
                </p14:cNvPr>
                <p14:cNvContentPartPr/>
                <p14:nvPr/>
              </p14:nvContentPartPr>
              <p14:xfrm>
                <a:off x="3867271" y="3722687"/>
                <a:ext cx="23760" cy="257040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F052F794-F2F4-42CD-9812-7A812E6BF74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858631" y="3714047"/>
                  <a:ext cx="414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C9B64331-5B39-48C2-8969-C6275F2D1B80}"/>
                    </a:ext>
                  </a:extLst>
                </p14:cNvPr>
                <p14:cNvContentPartPr/>
                <p14:nvPr/>
              </p14:nvContentPartPr>
              <p14:xfrm>
                <a:off x="3977791" y="3803687"/>
                <a:ext cx="160920" cy="201960"/>
              </p14:xfrm>
            </p:contentPart>
          </mc:Choice>
          <mc:Fallback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C9B64331-5B39-48C2-8969-C6275F2D1B8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968791" y="3794687"/>
                  <a:ext cx="1785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8A87A7D7-9C5E-4F2C-A069-B78761CCB544}"/>
                    </a:ext>
                  </a:extLst>
                </p14:cNvPr>
                <p14:cNvContentPartPr/>
                <p14:nvPr/>
              </p14:nvContentPartPr>
              <p14:xfrm>
                <a:off x="4151671" y="3771287"/>
                <a:ext cx="187200" cy="212400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8A87A7D7-9C5E-4F2C-A069-B78761CCB54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142671" y="3762647"/>
                  <a:ext cx="2048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773B1A20-CC78-45E1-9C01-ABBFFA3853D0}"/>
                    </a:ext>
                  </a:extLst>
                </p14:cNvPr>
                <p14:cNvContentPartPr/>
                <p14:nvPr/>
              </p14:nvContentPartPr>
              <p14:xfrm>
                <a:off x="4385311" y="3764087"/>
                <a:ext cx="128160" cy="20736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773B1A20-CC78-45E1-9C01-ABBFFA3853D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376671" y="3755447"/>
                  <a:ext cx="1458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78427754-10B1-4411-9B20-AED8A65CEBDF}"/>
                    </a:ext>
                  </a:extLst>
                </p14:cNvPr>
                <p14:cNvContentPartPr/>
                <p14:nvPr/>
              </p14:nvContentPartPr>
              <p14:xfrm>
                <a:off x="4577551" y="3759767"/>
                <a:ext cx="174240" cy="197640"/>
              </p14:xfrm>
            </p:contentPart>
          </mc:Choice>
          <mc:Fallback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78427754-10B1-4411-9B20-AED8A65CEBD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68911" y="3751127"/>
                  <a:ext cx="1918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A2DE1F4D-983C-469B-B971-E6C906513C4D}"/>
                    </a:ext>
                  </a:extLst>
                </p14:cNvPr>
                <p14:cNvContentPartPr/>
                <p14:nvPr/>
              </p14:nvContentPartPr>
              <p14:xfrm>
                <a:off x="4893991" y="3625127"/>
                <a:ext cx="145080" cy="25920"/>
              </p14:xfrm>
            </p:contentPart>
          </mc:Choice>
          <mc:Fallback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A2DE1F4D-983C-469B-B971-E6C906513C4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884991" y="3616487"/>
                  <a:ext cx="1627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A1700E80-8D18-4F0F-B7C4-2FAB779CBADD}"/>
                    </a:ext>
                  </a:extLst>
                </p14:cNvPr>
                <p14:cNvContentPartPr/>
                <p14:nvPr/>
              </p14:nvContentPartPr>
              <p14:xfrm>
                <a:off x="4904071" y="3716567"/>
                <a:ext cx="183240" cy="38160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A1700E80-8D18-4F0F-B7C4-2FAB779CBAD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895071" y="3707567"/>
                  <a:ext cx="20088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5" name="Group 564">
            <a:extLst>
              <a:ext uri="{FF2B5EF4-FFF2-40B4-BE49-F238E27FC236}">
                <a16:creationId xmlns:a16="http://schemas.microsoft.com/office/drawing/2014/main" id="{CB5A4128-0CB0-47B1-8664-1CDB19B44158}"/>
              </a:ext>
            </a:extLst>
          </p:cNvPr>
          <p:cNvGrpSpPr/>
          <p:nvPr/>
        </p:nvGrpSpPr>
        <p:grpSpPr>
          <a:xfrm>
            <a:off x="5403751" y="3349367"/>
            <a:ext cx="1117440" cy="523800"/>
            <a:chOff x="5403751" y="3349367"/>
            <a:chExt cx="1117440" cy="52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F3DDF12E-8CE9-44DE-A302-0C4175717C53}"/>
                    </a:ext>
                  </a:extLst>
                </p14:cNvPr>
                <p14:cNvContentPartPr/>
                <p14:nvPr/>
              </p14:nvContentPartPr>
              <p14:xfrm>
                <a:off x="5403751" y="3385007"/>
                <a:ext cx="89640" cy="19692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F3DDF12E-8CE9-44DE-A302-0C4175717C5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94751" y="3376367"/>
                  <a:ext cx="107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9FAC14E3-4BD4-405A-8012-1AECDD70E56C}"/>
                    </a:ext>
                  </a:extLst>
                </p14:cNvPr>
                <p14:cNvContentPartPr/>
                <p14:nvPr/>
              </p14:nvContentPartPr>
              <p14:xfrm>
                <a:off x="5583031" y="3349367"/>
                <a:ext cx="64440" cy="37368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9FAC14E3-4BD4-405A-8012-1AECDD70E56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74391" y="3340727"/>
                  <a:ext cx="820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47F2E8EE-E826-4881-AA8A-C38F194B932A}"/>
                    </a:ext>
                  </a:extLst>
                </p14:cNvPr>
                <p14:cNvContentPartPr/>
                <p14:nvPr/>
              </p14:nvContentPartPr>
              <p14:xfrm>
                <a:off x="5676631" y="3621527"/>
                <a:ext cx="218880" cy="251640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47F2E8EE-E826-4881-AA8A-C38F194B932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67991" y="3612527"/>
                  <a:ext cx="2365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D7F8BBBD-B597-4942-9AD2-71B141F6A682}"/>
                    </a:ext>
                  </a:extLst>
                </p14:cNvPr>
                <p14:cNvContentPartPr/>
                <p14:nvPr/>
              </p14:nvContentPartPr>
              <p14:xfrm>
                <a:off x="5698231" y="3562847"/>
                <a:ext cx="142200" cy="94680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D7F8BBBD-B597-4942-9AD2-71B141F6A68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689231" y="3554207"/>
                  <a:ext cx="1598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35B64CCA-029C-4656-8372-410E04292167}"/>
                    </a:ext>
                  </a:extLst>
                </p14:cNvPr>
                <p14:cNvContentPartPr/>
                <p14:nvPr/>
              </p14:nvContentPartPr>
              <p14:xfrm>
                <a:off x="5908831" y="3603887"/>
                <a:ext cx="168480" cy="163440"/>
              </p14:xfrm>
            </p:contentPart>
          </mc:Choice>
          <mc:Fallback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35B64CCA-029C-4656-8372-410E0429216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00191" y="3595247"/>
                  <a:ext cx="1861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DFEFEC80-C70D-483C-9D73-C5A52391CA9E}"/>
                    </a:ext>
                  </a:extLst>
                </p14:cNvPr>
                <p14:cNvContentPartPr/>
                <p14:nvPr/>
              </p14:nvContentPartPr>
              <p14:xfrm>
                <a:off x="6105391" y="3602447"/>
                <a:ext cx="144720" cy="177840"/>
              </p14:xfrm>
            </p:contentPart>
          </mc:Choice>
          <mc:Fallback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DFEFEC80-C70D-483C-9D73-C5A52391CA9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096751" y="3593807"/>
                  <a:ext cx="1623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4F9077DD-92AF-4420-905E-F9E72A250F9E}"/>
                    </a:ext>
                  </a:extLst>
                </p14:cNvPr>
                <p14:cNvContentPartPr/>
                <p14:nvPr/>
              </p14:nvContentPartPr>
              <p14:xfrm>
                <a:off x="6330391" y="3617927"/>
                <a:ext cx="190800" cy="12276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4F9077DD-92AF-4420-905E-F9E72A250F9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321751" y="3608927"/>
                  <a:ext cx="20844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D56332B-2FF8-44DC-9CD1-885217BCA43C}"/>
              </a:ext>
            </a:extLst>
          </p:cNvPr>
          <p:cNvGrpSpPr/>
          <p:nvPr/>
        </p:nvGrpSpPr>
        <p:grpSpPr>
          <a:xfrm>
            <a:off x="1486231" y="4667687"/>
            <a:ext cx="2117160" cy="684720"/>
            <a:chOff x="1486231" y="4667687"/>
            <a:chExt cx="2117160" cy="68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D886C64F-F41C-4DA6-AB90-68B72B1C78FF}"/>
                    </a:ext>
                  </a:extLst>
                </p14:cNvPr>
                <p14:cNvContentPartPr/>
                <p14:nvPr/>
              </p14:nvContentPartPr>
              <p14:xfrm>
                <a:off x="1486231" y="4949567"/>
                <a:ext cx="41040" cy="402840"/>
              </p14:xfrm>
            </p:contentPart>
          </mc:Choice>
          <mc:Fallback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D886C64F-F41C-4DA6-AB90-68B72B1C78F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477591" y="4940927"/>
                  <a:ext cx="586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B83CA0D5-EBF1-477B-A3BC-7538A73E1D7B}"/>
                    </a:ext>
                  </a:extLst>
                </p14:cNvPr>
                <p14:cNvContentPartPr/>
                <p14:nvPr/>
              </p14:nvContentPartPr>
              <p14:xfrm>
                <a:off x="1497031" y="4870007"/>
                <a:ext cx="204480" cy="266400"/>
              </p14:xfrm>
            </p:contentPart>
          </mc:Choice>
          <mc:Fallback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B83CA0D5-EBF1-477B-A3BC-7538A73E1D7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88391" y="4861007"/>
                  <a:ext cx="2221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3AAC8EF7-5D40-4300-9335-569CC3181A8A}"/>
                    </a:ext>
                  </a:extLst>
                </p14:cNvPr>
                <p14:cNvContentPartPr/>
                <p14:nvPr/>
              </p14:nvContentPartPr>
              <p14:xfrm>
                <a:off x="1865311" y="4827527"/>
                <a:ext cx="189000" cy="456840"/>
              </p14:xfrm>
            </p:contentPart>
          </mc:Choice>
          <mc:Fallback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3AAC8EF7-5D40-4300-9335-569CC3181A8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856671" y="4818887"/>
                  <a:ext cx="2066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76D32CF7-9398-453E-B12B-37E5F98F5BA4}"/>
                    </a:ext>
                  </a:extLst>
                </p14:cNvPr>
                <p14:cNvContentPartPr/>
                <p14:nvPr/>
              </p14:nvContentPartPr>
              <p14:xfrm>
                <a:off x="2189671" y="4937687"/>
                <a:ext cx="55440" cy="264960"/>
              </p14:xfrm>
            </p:contentPart>
          </mc:Choice>
          <mc:Fallback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76D32CF7-9398-453E-B12B-37E5F98F5BA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180671" y="4929047"/>
                  <a:ext cx="730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1446BB47-3756-4B27-A63F-951EE7D479C1}"/>
                    </a:ext>
                  </a:extLst>
                </p14:cNvPr>
                <p14:cNvContentPartPr/>
                <p14:nvPr/>
              </p14:nvContentPartPr>
              <p14:xfrm>
                <a:off x="2096431" y="4936967"/>
                <a:ext cx="288720" cy="18720"/>
              </p14:xfrm>
            </p:contentPart>
          </mc:Choice>
          <mc:Fallback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1446BB47-3756-4B27-A63F-951EE7D479C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87791" y="4928327"/>
                  <a:ext cx="306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A804B7F1-A08F-4D63-B9C9-43A9B9CEE897}"/>
                    </a:ext>
                  </a:extLst>
                </p14:cNvPr>
                <p14:cNvContentPartPr/>
                <p14:nvPr/>
              </p14:nvContentPartPr>
              <p14:xfrm>
                <a:off x="2397391" y="4935527"/>
                <a:ext cx="21240" cy="239760"/>
              </p14:xfrm>
            </p:contentPart>
          </mc:Choice>
          <mc:Fallback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A804B7F1-A08F-4D63-B9C9-43A9B9CEE89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388391" y="4926887"/>
                  <a:ext cx="388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D908F5A-F305-46D3-AA4E-7669A3613032}"/>
                    </a:ext>
                  </a:extLst>
                </p14:cNvPr>
                <p14:cNvContentPartPr/>
                <p14:nvPr/>
              </p14:nvContentPartPr>
              <p14:xfrm>
                <a:off x="2386231" y="4899167"/>
                <a:ext cx="204120" cy="3229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D908F5A-F305-46D3-AA4E-7669A361303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377231" y="4890167"/>
                  <a:ext cx="2217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FCA3234-2648-4E41-B34E-B78570018BA7}"/>
                    </a:ext>
                  </a:extLst>
                </p14:cNvPr>
                <p14:cNvContentPartPr/>
                <p14:nvPr/>
              </p14:nvContentPartPr>
              <p14:xfrm>
                <a:off x="2757391" y="4667687"/>
                <a:ext cx="78120" cy="628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FCA3234-2648-4E41-B34E-B78570018BA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748751" y="4658687"/>
                  <a:ext cx="9576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F57942D-FA14-4ACA-AC38-58D6CD602A0B}"/>
                    </a:ext>
                  </a:extLst>
                </p14:cNvPr>
                <p14:cNvContentPartPr/>
                <p14:nvPr/>
              </p14:nvContentPartPr>
              <p14:xfrm>
                <a:off x="3159511" y="4798727"/>
                <a:ext cx="55800" cy="2919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F57942D-FA14-4ACA-AC38-58D6CD602A0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150511" y="4790087"/>
                  <a:ext cx="734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676FE43-5B59-4D3D-9447-2808EE6C1FE2}"/>
                    </a:ext>
                  </a:extLst>
                </p14:cNvPr>
                <p14:cNvContentPartPr/>
                <p14:nvPr/>
              </p14:nvContentPartPr>
              <p14:xfrm>
                <a:off x="3038551" y="4957847"/>
                <a:ext cx="262800" cy="313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676FE43-5B59-4D3D-9447-2808EE6C1FE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029911" y="4949207"/>
                  <a:ext cx="280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157C304-2C4E-4B0F-8280-5FA569131BC3}"/>
                    </a:ext>
                  </a:extLst>
                </p14:cNvPr>
                <p14:cNvContentPartPr/>
                <p14:nvPr/>
              </p14:nvContentPartPr>
              <p14:xfrm>
                <a:off x="3401431" y="4674167"/>
                <a:ext cx="201960" cy="4662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157C304-2C4E-4B0F-8280-5FA569131BC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392791" y="4665527"/>
                  <a:ext cx="219600" cy="48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0F3E5FE-5745-4954-A0FC-745576DA3F40}"/>
                  </a:ext>
                </a:extLst>
              </p14:cNvPr>
              <p14:cNvContentPartPr/>
              <p14:nvPr/>
            </p14:nvContentPartPr>
            <p14:xfrm>
              <a:off x="4118191" y="4785767"/>
              <a:ext cx="192240" cy="90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0F3E5FE-5745-4954-A0FC-745576DA3F4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109551" y="4776767"/>
                <a:ext cx="2098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4C5CB43-7692-41A5-B9CA-ABA7BFD56B3B}"/>
                  </a:ext>
                </a:extLst>
              </p14:cNvPr>
              <p14:cNvContentPartPr/>
              <p14:nvPr/>
            </p14:nvContentPartPr>
            <p14:xfrm>
              <a:off x="4068151" y="4949567"/>
              <a:ext cx="255240" cy="262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4C5CB43-7692-41A5-B9CA-ABA7BFD56B3B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059151" y="4940927"/>
                <a:ext cx="2728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75310502-A4B8-4437-A4D1-C540754B11B1}"/>
                  </a:ext>
                </a:extLst>
              </p14:cNvPr>
              <p14:cNvContentPartPr/>
              <p14:nvPr/>
            </p14:nvContentPartPr>
            <p14:xfrm>
              <a:off x="4661071" y="4507847"/>
              <a:ext cx="174960" cy="2930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75310502-A4B8-4437-A4D1-C540754B11B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652071" y="4498847"/>
                <a:ext cx="19260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F1CCE466-7F11-4F3E-9015-E026B32084A3}"/>
                  </a:ext>
                </a:extLst>
              </p14:cNvPr>
              <p14:cNvContentPartPr/>
              <p14:nvPr/>
            </p14:nvContentPartPr>
            <p14:xfrm>
              <a:off x="4733071" y="5044247"/>
              <a:ext cx="69120" cy="676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F1CCE466-7F11-4F3E-9015-E026B32084A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724431" y="5035607"/>
                <a:ext cx="8676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10DF8DF-7816-4458-B742-7FB28C12DC7A}"/>
                  </a:ext>
                </a:extLst>
              </p14:cNvPr>
              <p14:cNvContentPartPr/>
              <p14:nvPr/>
            </p14:nvContentPartPr>
            <p14:xfrm>
              <a:off x="6394471" y="4322786"/>
              <a:ext cx="832680" cy="5209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10DF8DF-7816-4458-B742-7FB28C12DC7A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385471" y="4314146"/>
                <a:ext cx="850320" cy="53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0D71973-E55B-4D20-918C-3C13C268D02C}"/>
              </a:ext>
            </a:extLst>
          </p:cNvPr>
          <p:cNvGrpSpPr/>
          <p:nvPr/>
        </p:nvGrpSpPr>
        <p:grpSpPr>
          <a:xfrm>
            <a:off x="7709911" y="3815546"/>
            <a:ext cx="1913760" cy="1414440"/>
            <a:chOff x="7709911" y="3815546"/>
            <a:chExt cx="1913760" cy="141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A668E9B-9A2D-43BA-A6E8-F6D66AF5A0E0}"/>
                    </a:ext>
                  </a:extLst>
                </p14:cNvPr>
                <p14:cNvContentPartPr/>
                <p14:nvPr/>
              </p14:nvContentPartPr>
              <p14:xfrm>
                <a:off x="7709911" y="3883226"/>
                <a:ext cx="258480" cy="4917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A668E9B-9A2D-43BA-A6E8-F6D66AF5A0E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701271" y="3874586"/>
                  <a:ext cx="27612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0C1A9BE-BCC2-457C-8FEA-9ACA6FF55E88}"/>
                    </a:ext>
                  </a:extLst>
                </p14:cNvPr>
                <p14:cNvContentPartPr/>
                <p14:nvPr/>
              </p14:nvContentPartPr>
              <p14:xfrm>
                <a:off x="8081431" y="3815546"/>
                <a:ext cx="988560" cy="729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0C1A9BE-BCC2-457C-8FEA-9ACA6FF55E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072431" y="3806546"/>
                  <a:ext cx="1006200" cy="74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02083E0-B95D-4437-A63B-DFAD97DF6355}"/>
                    </a:ext>
                  </a:extLst>
                </p14:cNvPr>
                <p14:cNvContentPartPr/>
                <p14:nvPr/>
              </p14:nvContentPartPr>
              <p14:xfrm>
                <a:off x="8131831" y="4523306"/>
                <a:ext cx="1491840" cy="7066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02083E0-B95D-4437-A63B-DFAD97DF635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122831" y="4514306"/>
                  <a:ext cx="1509480" cy="72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276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146088</TotalTime>
  <Words>63</Words>
  <Application>Microsoft Office PowerPoint</Application>
  <PresentationFormat>Widescreen</PresentationFormat>
  <Paragraphs>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Probability Basics</vt:lpstr>
      <vt:lpstr>Conditional Probability</vt:lpstr>
      <vt:lpstr>Conditional Probability</vt:lpstr>
      <vt:lpstr>Total Probability</vt:lpstr>
      <vt:lpstr>Joint Probability</vt:lpstr>
      <vt:lpstr>Joint Probability</vt:lpstr>
      <vt:lpstr>Bayes Rule Derivation</vt:lpstr>
      <vt:lpstr>Bayes Rule Derivation</vt:lpstr>
      <vt:lpstr>Bayes Rule Example</vt:lpstr>
      <vt:lpstr>Bayes Rule Example</vt:lpstr>
      <vt:lpstr>Bayes Rule Example</vt:lpstr>
      <vt:lpstr>Bayes Rule Example</vt:lpstr>
      <vt:lpstr>Bayes Rule Example</vt:lpstr>
      <vt:lpstr>Bias Coin Example</vt:lpstr>
      <vt:lpstr>Describing Probability for 2 biased coins</vt:lpstr>
      <vt:lpstr>Describing Probability for 2 biased coins</vt:lpstr>
      <vt:lpstr>Describing Probability for 2 biased coins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Basics</dc:title>
  <dc:creator>Puneet Jain</dc:creator>
  <cp:lastModifiedBy>Puneet Jain</cp:lastModifiedBy>
  <cp:revision>1</cp:revision>
  <dcterms:created xsi:type="dcterms:W3CDTF">2022-01-17T19:33:27Z</dcterms:created>
  <dcterms:modified xsi:type="dcterms:W3CDTF">2022-04-29T06:21:54Z</dcterms:modified>
</cp:coreProperties>
</file>