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64B3D-8753-4896-9B6F-DF836D08887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F1B9E0-FDC1-44EC-BF06-2B45CA1DC13A}">
      <dgm:prSet/>
      <dgm:spPr/>
      <dgm:t>
        <a:bodyPr/>
        <a:lstStyle/>
        <a:p>
          <a:pPr>
            <a:defRPr cap="all"/>
          </a:pPr>
          <a:r>
            <a:rPr lang="en-US"/>
            <a:t>Wild use of nested for loops. A lot of help from MDN</a:t>
          </a:r>
        </a:p>
      </dgm:t>
    </dgm:pt>
    <dgm:pt modelId="{FA678054-9917-4358-80D4-54DB5E86A569}" type="parTrans" cxnId="{5B25F082-3B90-46A1-A305-CBB1FB868077}">
      <dgm:prSet/>
      <dgm:spPr/>
      <dgm:t>
        <a:bodyPr/>
        <a:lstStyle/>
        <a:p>
          <a:endParaRPr lang="en-US"/>
        </a:p>
      </dgm:t>
    </dgm:pt>
    <dgm:pt modelId="{C7E4419F-D637-4E37-AD16-5EFE6CCB5B99}" type="sibTrans" cxnId="{5B25F082-3B90-46A1-A305-CBB1FB868077}">
      <dgm:prSet/>
      <dgm:spPr/>
      <dgm:t>
        <a:bodyPr/>
        <a:lstStyle/>
        <a:p>
          <a:endParaRPr lang="en-US"/>
        </a:p>
      </dgm:t>
    </dgm:pt>
    <dgm:pt modelId="{5F13478C-6149-4204-879E-40A3DA6E7B38}">
      <dgm:prSet/>
      <dgm:spPr/>
      <dgm:t>
        <a:bodyPr/>
        <a:lstStyle/>
        <a:p>
          <a:pPr>
            <a:defRPr cap="all"/>
          </a:pPr>
          <a:r>
            <a:rPr lang="en-US"/>
            <a:t>Uses both mouse and keyboard</a:t>
          </a:r>
        </a:p>
      </dgm:t>
    </dgm:pt>
    <dgm:pt modelId="{5E5E9410-1667-4011-8384-2E558437CE91}" type="parTrans" cxnId="{5D7B5DD0-EE5C-45EB-A2B6-42ED9899473D}">
      <dgm:prSet/>
      <dgm:spPr/>
      <dgm:t>
        <a:bodyPr/>
        <a:lstStyle/>
        <a:p>
          <a:endParaRPr lang="en-US"/>
        </a:p>
      </dgm:t>
    </dgm:pt>
    <dgm:pt modelId="{F0A5948F-AE8B-4B9F-9CBE-4E354E04F44B}" type="sibTrans" cxnId="{5D7B5DD0-EE5C-45EB-A2B6-42ED9899473D}">
      <dgm:prSet/>
      <dgm:spPr/>
      <dgm:t>
        <a:bodyPr/>
        <a:lstStyle/>
        <a:p>
          <a:endParaRPr lang="en-US"/>
        </a:p>
      </dgm:t>
    </dgm:pt>
    <dgm:pt modelId="{73AD5B61-DB80-46A6-ABAD-C316758D93B8}">
      <dgm:prSet/>
      <dgm:spPr/>
      <dgm:t>
        <a:bodyPr/>
        <a:lstStyle/>
        <a:p>
          <a:pPr>
            <a:defRPr cap="all"/>
          </a:pPr>
          <a:r>
            <a:rPr lang="en-US"/>
            <a:t>Added sound</a:t>
          </a:r>
        </a:p>
      </dgm:t>
    </dgm:pt>
    <dgm:pt modelId="{E083F624-5DE9-4A7A-8144-6B3F62DB7C7B}" type="parTrans" cxnId="{6B8DEC01-F907-4BE5-8406-FCB587E07DAE}">
      <dgm:prSet/>
      <dgm:spPr/>
      <dgm:t>
        <a:bodyPr/>
        <a:lstStyle/>
        <a:p>
          <a:endParaRPr lang="en-US"/>
        </a:p>
      </dgm:t>
    </dgm:pt>
    <dgm:pt modelId="{E3DD1B5F-C1B0-4E36-A92D-FBAAEDFD7358}" type="sibTrans" cxnId="{6B8DEC01-F907-4BE5-8406-FCB587E07DAE}">
      <dgm:prSet/>
      <dgm:spPr/>
      <dgm:t>
        <a:bodyPr/>
        <a:lstStyle/>
        <a:p>
          <a:endParaRPr lang="en-US"/>
        </a:p>
      </dgm:t>
    </dgm:pt>
    <dgm:pt modelId="{8C950D90-0B94-4D65-93F7-7F3CAB446FF1}" type="pres">
      <dgm:prSet presAssocID="{D8564B3D-8753-4896-9B6F-DF836D08887F}" presName="root" presStyleCnt="0">
        <dgm:presLayoutVars>
          <dgm:dir/>
          <dgm:resizeHandles val="exact"/>
        </dgm:presLayoutVars>
      </dgm:prSet>
      <dgm:spPr/>
    </dgm:pt>
    <dgm:pt modelId="{33B61BDD-D3BC-4914-8466-65FE78A54DE5}" type="pres">
      <dgm:prSet presAssocID="{2BF1B9E0-FDC1-44EC-BF06-2B45CA1DC13A}" presName="compNode" presStyleCnt="0"/>
      <dgm:spPr/>
    </dgm:pt>
    <dgm:pt modelId="{629F6EBB-6ABF-4C62-8099-C986EACEFE20}" type="pres">
      <dgm:prSet presAssocID="{2BF1B9E0-FDC1-44EC-BF06-2B45CA1DC13A}" presName="iconBgRect" presStyleLbl="bgShp" presStyleIdx="0" presStyleCnt="3"/>
      <dgm:spPr/>
    </dgm:pt>
    <dgm:pt modelId="{554D05A2-5889-4561-A32A-BF6C813E4341}" type="pres">
      <dgm:prSet presAssocID="{2BF1B9E0-FDC1-44EC-BF06-2B45CA1DC1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37B47B98-5030-4FB6-B099-6ADC774DE4A2}" type="pres">
      <dgm:prSet presAssocID="{2BF1B9E0-FDC1-44EC-BF06-2B45CA1DC13A}" presName="spaceRect" presStyleCnt="0"/>
      <dgm:spPr/>
    </dgm:pt>
    <dgm:pt modelId="{560A9A56-CDD3-4A91-AC55-4B3F53933B6A}" type="pres">
      <dgm:prSet presAssocID="{2BF1B9E0-FDC1-44EC-BF06-2B45CA1DC13A}" presName="textRect" presStyleLbl="revTx" presStyleIdx="0" presStyleCnt="3">
        <dgm:presLayoutVars>
          <dgm:chMax val="1"/>
          <dgm:chPref val="1"/>
        </dgm:presLayoutVars>
      </dgm:prSet>
      <dgm:spPr/>
    </dgm:pt>
    <dgm:pt modelId="{80E96479-E15F-4093-9F7B-62DDF61D290F}" type="pres">
      <dgm:prSet presAssocID="{C7E4419F-D637-4E37-AD16-5EFE6CCB5B99}" presName="sibTrans" presStyleCnt="0"/>
      <dgm:spPr/>
    </dgm:pt>
    <dgm:pt modelId="{8F66158C-0611-4933-9194-B71F4A497DDE}" type="pres">
      <dgm:prSet presAssocID="{5F13478C-6149-4204-879E-40A3DA6E7B38}" presName="compNode" presStyleCnt="0"/>
      <dgm:spPr/>
    </dgm:pt>
    <dgm:pt modelId="{99193E38-3874-412C-A048-1BB185F14ABF}" type="pres">
      <dgm:prSet presAssocID="{5F13478C-6149-4204-879E-40A3DA6E7B38}" presName="iconBgRect" presStyleLbl="bgShp" presStyleIdx="1" presStyleCnt="3"/>
      <dgm:spPr/>
    </dgm:pt>
    <dgm:pt modelId="{0F064C9D-B1B5-4EF1-946D-D65435AED1ED}" type="pres">
      <dgm:prSet presAssocID="{5F13478C-6149-4204-879E-40A3DA6E7B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22A3B000-A33E-46E0-9E8C-8E5959278F25}" type="pres">
      <dgm:prSet presAssocID="{5F13478C-6149-4204-879E-40A3DA6E7B38}" presName="spaceRect" presStyleCnt="0"/>
      <dgm:spPr/>
    </dgm:pt>
    <dgm:pt modelId="{102E527B-51D0-41A3-9189-6CE97F06FAC7}" type="pres">
      <dgm:prSet presAssocID="{5F13478C-6149-4204-879E-40A3DA6E7B38}" presName="textRect" presStyleLbl="revTx" presStyleIdx="1" presStyleCnt="3">
        <dgm:presLayoutVars>
          <dgm:chMax val="1"/>
          <dgm:chPref val="1"/>
        </dgm:presLayoutVars>
      </dgm:prSet>
      <dgm:spPr/>
    </dgm:pt>
    <dgm:pt modelId="{8D548AF6-E92B-40CF-B1F5-365C81A0FB1C}" type="pres">
      <dgm:prSet presAssocID="{F0A5948F-AE8B-4B9F-9CBE-4E354E04F44B}" presName="sibTrans" presStyleCnt="0"/>
      <dgm:spPr/>
    </dgm:pt>
    <dgm:pt modelId="{99EB1E40-341C-4277-899C-31FEE3670B2F}" type="pres">
      <dgm:prSet presAssocID="{73AD5B61-DB80-46A6-ABAD-C316758D93B8}" presName="compNode" presStyleCnt="0"/>
      <dgm:spPr/>
    </dgm:pt>
    <dgm:pt modelId="{E9CFC821-55AE-4D83-B9C6-3EC9D76ECD66}" type="pres">
      <dgm:prSet presAssocID="{73AD5B61-DB80-46A6-ABAD-C316758D93B8}" presName="iconBgRect" presStyleLbl="bgShp" presStyleIdx="2" presStyleCnt="3"/>
      <dgm:spPr/>
    </dgm:pt>
    <dgm:pt modelId="{B9EB8968-E1A2-4109-8CF0-218628E317E2}" type="pres">
      <dgm:prSet presAssocID="{73AD5B61-DB80-46A6-ABAD-C316758D93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DC9E1855-BF72-4252-87B1-E31DF780A9AD}" type="pres">
      <dgm:prSet presAssocID="{73AD5B61-DB80-46A6-ABAD-C316758D93B8}" presName="spaceRect" presStyleCnt="0"/>
      <dgm:spPr/>
    </dgm:pt>
    <dgm:pt modelId="{BF10C046-FA47-4E02-8D68-01E827634D4E}" type="pres">
      <dgm:prSet presAssocID="{73AD5B61-DB80-46A6-ABAD-C316758D93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8DEC01-F907-4BE5-8406-FCB587E07DAE}" srcId="{D8564B3D-8753-4896-9B6F-DF836D08887F}" destId="{73AD5B61-DB80-46A6-ABAD-C316758D93B8}" srcOrd="2" destOrd="0" parTransId="{E083F624-5DE9-4A7A-8144-6B3F62DB7C7B}" sibTransId="{E3DD1B5F-C1B0-4E36-A92D-FBAAEDFD7358}"/>
    <dgm:cxn modelId="{23988A16-E2F3-4E84-B7A9-F2C673F30EBD}" type="presOf" srcId="{2BF1B9E0-FDC1-44EC-BF06-2B45CA1DC13A}" destId="{560A9A56-CDD3-4A91-AC55-4B3F53933B6A}" srcOrd="0" destOrd="0" presId="urn:microsoft.com/office/officeart/2018/5/layout/IconCircleLabelList"/>
    <dgm:cxn modelId="{E1841663-E8CC-4628-8CC7-48E6A003CB24}" type="presOf" srcId="{D8564B3D-8753-4896-9B6F-DF836D08887F}" destId="{8C950D90-0B94-4D65-93F7-7F3CAB446FF1}" srcOrd="0" destOrd="0" presId="urn:microsoft.com/office/officeart/2018/5/layout/IconCircleLabelList"/>
    <dgm:cxn modelId="{5B25F082-3B90-46A1-A305-CBB1FB868077}" srcId="{D8564B3D-8753-4896-9B6F-DF836D08887F}" destId="{2BF1B9E0-FDC1-44EC-BF06-2B45CA1DC13A}" srcOrd="0" destOrd="0" parTransId="{FA678054-9917-4358-80D4-54DB5E86A569}" sibTransId="{C7E4419F-D637-4E37-AD16-5EFE6CCB5B99}"/>
    <dgm:cxn modelId="{1ED6ACB0-3C5A-41C9-8499-0F6C6885E738}" type="presOf" srcId="{73AD5B61-DB80-46A6-ABAD-C316758D93B8}" destId="{BF10C046-FA47-4E02-8D68-01E827634D4E}" srcOrd="0" destOrd="0" presId="urn:microsoft.com/office/officeart/2018/5/layout/IconCircleLabelList"/>
    <dgm:cxn modelId="{5D7B5DD0-EE5C-45EB-A2B6-42ED9899473D}" srcId="{D8564B3D-8753-4896-9B6F-DF836D08887F}" destId="{5F13478C-6149-4204-879E-40A3DA6E7B38}" srcOrd="1" destOrd="0" parTransId="{5E5E9410-1667-4011-8384-2E558437CE91}" sibTransId="{F0A5948F-AE8B-4B9F-9CBE-4E354E04F44B}"/>
    <dgm:cxn modelId="{ABBE72E7-5BE1-4466-B4C7-71D4A499C110}" type="presOf" srcId="{5F13478C-6149-4204-879E-40A3DA6E7B38}" destId="{102E527B-51D0-41A3-9189-6CE97F06FAC7}" srcOrd="0" destOrd="0" presId="urn:microsoft.com/office/officeart/2018/5/layout/IconCircleLabelList"/>
    <dgm:cxn modelId="{75EC833C-6AB8-46D8-85F9-A10F0217521E}" type="presParOf" srcId="{8C950D90-0B94-4D65-93F7-7F3CAB446FF1}" destId="{33B61BDD-D3BC-4914-8466-65FE78A54DE5}" srcOrd="0" destOrd="0" presId="urn:microsoft.com/office/officeart/2018/5/layout/IconCircleLabelList"/>
    <dgm:cxn modelId="{F233F992-F9C1-40FA-9757-3833C96628FA}" type="presParOf" srcId="{33B61BDD-D3BC-4914-8466-65FE78A54DE5}" destId="{629F6EBB-6ABF-4C62-8099-C986EACEFE20}" srcOrd="0" destOrd="0" presId="urn:microsoft.com/office/officeart/2018/5/layout/IconCircleLabelList"/>
    <dgm:cxn modelId="{5309A011-0556-4F0A-99C3-A808D8C8F436}" type="presParOf" srcId="{33B61BDD-D3BC-4914-8466-65FE78A54DE5}" destId="{554D05A2-5889-4561-A32A-BF6C813E4341}" srcOrd="1" destOrd="0" presId="urn:microsoft.com/office/officeart/2018/5/layout/IconCircleLabelList"/>
    <dgm:cxn modelId="{00DBB2C4-DAB7-4622-B992-6A517D6F8AD6}" type="presParOf" srcId="{33B61BDD-D3BC-4914-8466-65FE78A54DE5}" destId="{37B47B98-5030-4FB6-B099-6ADC774DE4A2}" srcOrd="2" destOrd="0" presId="urn:microsoft.com/office/officeart/2018/5/layout/IconCircleLabelList"/>
    <dgm:cxn modelId="{6DA1CA70-9E89-4672-9FE8-2ABCA1DF63AB}" type="presParOf" srcId="{33B61BDD-D3BC-4914-8466-65FE78A54DE5}" destId="{560A9A56-CDD3-4A91-AC55-4B3F53933B6A}" srcOrd="3" destOrd="0" presId="urn:microsoft.com/office/officeart/2018/5/layout/IconCircleLabelList"/>
    <dgm:cxn modelId="{623A5A3A-ACA6-4251-87BA-18CF67563CF8}" type="presParOf" srcId="{8C950D90-0B94-4D65-93F7-7F3CAB446FF1}" destId="{80E96479-E15F-4093-9F7B-62DDF61D290F}" srcOrd="1" destOrd="0" presId="urn:microsoft.com/office/officeart/2018/5/layout/IconCircleLabelList"/>
    <dgm:cxn modelId="{2AF4CB75-1005-4C3A-861E-91671B152E88}" type="presParOf" srcId="{8C950D90-0B94-4D65-93F7-7F3CAB446FF1}" destId="{8F66158C-0611-4933-9194-B71F4A497DDE}" srcOrd="2" destOrd="0" presId="urn:microsoft.com/office/officeart/2018/5/layout/IconCircleLabelList"/>
    <dgm:cxn modelId="{21A28156-E94E-4E87-AEF3-3712519BF86E}" type="presParOf" srcId="{8F66158C-0611-4933-9194-B71F4A497DDE}" destId="{99193E38-3874-412C-A048-1BB185F14ABF}" srcOrd="0" destOrd="0" presId="urn:microsoft.com/office/officeart/2018/5/layout/IconCircleLabelList"/>
    <dgm:cxn modelId="{6B9BC5A0-6E76-4F66-A5D0-C6C716E42536}" type="presParOf" srcId="{8F66158C-0611-4933-9194-B71F4A497DDE}" destId="{0F064C9D-B1B5-4EF1-946D-D65435AED1ED}" srcOrd="1" destOrd="0" presId="urn:microsoft.com/office/officeart/2018/5/layout/IconCircleLabelList"/>
    <dgm:cxn modelId="{DFF18B7F-87CD-44C2-94D4-226FBC7C3602}" type="presParOf" srcId="{8F66158C-0611-4933-9194-B71F4A497DDE}" destId="{22A3B000-A33E-46E0-9E8C-8E5959278F25}" srcOrd="2" destOrd="0" presId="urn:microsoft.com/office/officeart/2018/5/layout/IconCircleLabelList"/>
    <dgm:cxn modelId="{44BA34A5-D751-4A13-86B9-98B5C3A52545}" type="presParOf" srcId="{8F66158C-0611-4933-9194-B71F4A497DDE}" destId="{102E527B-51D0-41A3-9189-6CE97F06FAC7}" srcOrd="3" destOrd="0" presId="urn:microsoft.com/office/officeart/2018/5/layout/IconCircleLabelList"/>
    <dgm:cxn modelId="{C1376F76-5CF4-4C25-ADAB-58CBA10D9EFE}" type="presParOf" srcId="{8C950D90-0B94-4D65-93F7-7F3CAB446FF1}" destId="{8D548AF6-E92B-40CF-B1F5-365C81A0FB1C}" srcOrd="3" destOrd="0" presId="urn:microsoft.com/office/officeart/2018/5/layout/IconCircleLabelList"/>
    <dgm:cxn modelId="{0AFD9753-68EB-4D5A-BCBA-AC2C2862533C}" type="presParOf" srcId="{8C950D90-0B94-4D65-93F7-7F3CAB446FF1}" destId="{99EB1E40-341C-4277-899C-31FEE3670B2F}" srcOrd="4" destOrd="0" presId="urn:microsoft.com/office/officeart/2018/5/layout/IconCircleLabelList"/>
    <dgm:cxn modelId="{F0A446AD-7BF0-442C-A6F7-305F487A435C}" type="presParOf" srcId="{99EB1E40-341C-4277-899C-31FEE3670B2F}" destId="{E9CFC821-55AE-4D83-B9C6-3EC9D76ECD66}" srcOrd="0" destOrd="0" presId="urn:microsoft.com/office/officeart/2018/5/layout/IconCircleLabelList"/>
    <dgm:cxn modelId="{1515FC55-59BC-4C24-A5D0-FFB120BD797C}" type="presParOf" srcId="{99EB1E40-341C-4277-899C-31FEE3670B2F}" destId="{B9EB8968-E1A2-4109-8CF0-218628E317E2}" srcOrd="1" destOrd="0" presId="urn:microsoft.com/office/officeart/2018/5/layout/IconCircleLabelList"/>
    <dgm:cxn modelId="{63A94E05-9B9A-4F9C-A4BD-F94217E7FCEE}" type="presParOf" srcId="{99EB1E40-341C-4277-899C-31FEE3670B2F}" destId="{DC9E1855-BF72-4252-87B1-E31DF780A9AD}" srcOrd="2" destOrd="0" presId="urn:microsoft.com/office/officeart/2018/5/layout/IconCircleLabelList"/>
    <dgm:cxn modelId="{0B7435FA-D18D-49CB-BC95-11FD67D15F4F}" type="presParOf" srcId="{99EB1E40-341C-4277-899C-31FEE3670B2F}" destId="{BF10C046-FA47-4E02-8D68-01E827634D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F6EBB-6ABF-4C62-8099-C986EACEFE20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D05A2-5889-4561-A32A-BF6C813E4341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A9A56-CDD3-4A91-AC55-4B3F53933B6A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Wild use of nested for loops. A lot of help from MDN</a:t>
          </a:r>
        </a:p>
      </dsp:txBody>
      <dsp:txXfrm>
        <a:off x="53625" y="2381360"/>
        <a:ext cx="2925000" cy="720000"/>
      </dsp:txXfrm>
    </dsp:sp>
    <dsp:sp modelId="{99193E38-3874-412C-A048-1BB185F14ABF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64C9D-B1B5-4EF1-946D-D65435AED1ED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E527B-51D0-41A3-9189-6CE97F06FAC7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Uses both mouse and keyboard</a:t>
          </a:r>
        </a:p>
      </dsp:txBody>
      <dsp:txXfrm>
        <a:off x="3490500" y="2381360"/>
        <a:ext cx="2925000" cy="720000"/>
      </dsp:txXfrm>
    </dsp:sp>
    <dsp:sp modelId="{E9CFC821-55AE-4D83-B9C6-3EC9D76ECD66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B8968-E1A2-4109-8CF0-218628E317E2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0C046-FA47-4E02-8D68-01E827634D4E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Added sound</a:t>
          </a:r>
        </a:p>
      </dsp:txBody>
      <dsp:txXfrm>
        <a:off x="6927375" y="2381360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7389-460F-4C90-B641-27B4F381D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4135437"/>
          </a:xfrm>
        </p:spPr>
        <p:txBody>
          <a:bodyPr anchor="ctr"/>
          <a:lstStyle/>
          <a:p>
            <a:pPr algn="ctr"/>
            <a:r>
              <a:rPr lang="en-US" dirty="0"/>
              <a:t>Chauncey and the three games</a:t>
            </a:r>
          </a:p>
        </p:txBody>
      </p:sp>
    </p:spTree>
    <p:extLst>
      <p:ext uri="{BB962C8B-B14F-4D97-AF65-F5344CB8AC3E}">
        <p14:creationId xmlns:p14="http://schemas.microsoft.com/office/powerpoint/2010/main" val="31288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4D96-DBA1-4414-86A9-36F4F719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Chasing Charlie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E7BC4-36FD-49D0-BB9D-C65D68493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 and interesting introduction into JavaScript Canvas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canvas X and Y coordinates was the firsts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Ensuring characters stayed within bounds.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and monsters good into to 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the sound to work using a constructor.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iterations include having additional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Really digging the Game Over Sound on this one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4465C-1D28-4AB5-B757-BA7D8A10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927" y="95144"/>
            <a:ext cx="3677075" cy="3117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3D072-7A23-4734-9654-43FD0DFE2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539" y="220717"/>
            <a:ext cx="3086100" cy="2063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E9411-4AF7-4431-9D52-A6423CF5A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21" y="3429000"/>
            <a:ext cx="3351646" cy="33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4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76B688-BEFC-4BFF-B3F3-013BE174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/>
              <a:t>Block breaker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F46DD49F-E332-4337-9EF4-A3D09CFBE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78106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5BE6EF7-42BC-4E91-843B-09CEC2962A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3407" y="1201376"/>
            <a:ext cx="4322006" cy="33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9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6BFF-8385-4F67-9DEE-C8B9684E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Took some getting used to……..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DA0AA-BD41-4802-A704-841F41710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Was not born with this knowledge. Attended a coding bootcamp prep course that got me familiar with nesting for loops.  </a:t>
            </a:r>
          </a:p>
          <a:p>
            <a:r>
              <a:rPr lang="en-US" dirty="0"/>
              <a:t>After understanding how those worked the physics was somewhat difficult to understand</a:t>
            </a:r>
          </a:p>
          <a:p>
            <a:r>
              <a:rPr lang="en-US" dirty="0"/>
              <a:t>Took info from resetting Charlie and applied here.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77AD0-A52D-4855-A943-CA2BFD6B2B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8B0EE-E4E3-47ED-A5ED-8FA05DD4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9" y="1829593"/>
            <a:ext cx="6026867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2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0EE0-469A-4D97-8FC3-B5E45BA4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 DE GRAS SPACE SHOOTER!!!!!!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0517-333E-447F-B268-57FB7CA343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TOOK A LOT OF TIME TO FIGURE OUT!!!!!</a:t>
            </a:r>
          </a:p>
          <a:p>
            <a:r>
              <a:rPr lang="en-US" dirty="0"/>
              <a:t>Started with an incomplete tutorial and built out physics. Had to find different sources to make the canvas move. Redesigning images was a complete pain and the sound effects STILL don’t work but was able 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9A19A7-3611-465D-BE79-4254B66517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6827" y="2249488"/>
            <a:ext cx="446595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FDBA7D-6B64-4C6B-8DB8-06609CD7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81" y="206922"/>
            <a:ext cx="5514975" cy="4144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411E58-AB0A-48FA-A0B8-431F5FAAB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323" y="4351282"/>
            <a:ext cx="7029450" cy="2409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B2CDB3-1B11-4C70-A7A0-B2EEB6270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2" y="206922"/>
            <a:ext cx="4277398" cy="62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9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F068-F440-4F70-A34A-D4278755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3466977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192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Chauncey and the three games</vt:lpstr>
      <vt:lpstr>Chasing Charlie</vt:lpstr>
      <vt:lpstr>Block breaker</vt:lpstr>
      <vt:lpstr>Took some getting used to……..</vt:lpstr>
      <vt:lpstr>THE CU DE GRAS SPACE SHOOTER!!!!!!</vt:lpstr>
      <vt:lpstr>PowerPoint Presentation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Chauncey and the three games</dc:title>
  <dc:creator>Chauncey Kelly</dc:creator>
  <cp:lastModifiedBy>Chauncey Kelly</cp:lastModifiedBy>
  <cp:revision>5</cp:revision>
  <dcterms:created xsi:type="dcterms:W3CDTF">2019-04-23T20:06:19Z</dcterms:created>
  <dcterms:modified xsi:type="dcterms:W3CDTF">2019-04-25T19:02:55Z</dcterms:modified>
</cp:coreProperties>
</file>