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91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669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778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091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78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059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477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102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540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65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824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ABE3-FE11-4178-89F4-2E7AECD17235}" type="datetimeFigureOut">
              <a:rPr lang="th-TH" smtClean="0"/>
              <a:t>13/12/62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AB98-813A-45AC-9461-61BD982EDB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2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018"/>
          <a:stretch/>
        </p:blipFill>
        <p:spPr>
          <a:xfrm>
            <a:off x="1540596" y="1141123"/>
            <a:ext cx="9256713" cy="4473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6624" y="397164"/>
            <a:ext cx="768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Purchasing Doc No.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มี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แต่ก็สามารถ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ได้ โดยไม่ต้องใส่ข้อมูล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85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187" r="6366" b="3757"/>
          <a:stretch/>
        </p:blipFill>
        <p:spPr>
          <a:xfrm>
            <a:off x="438008" y="1103602"/>
            <a:ext cx="6535447" cy="4262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82" y="4619960"/>
            <a:ext cx="4434754" cy="1829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3243" y="481773"/>
            <a:ext cx="512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ครั้งแรกสามารถ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generate form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ที่สร้างขึ้นได้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719" y="3234965"/>
            <a:ext cx="4952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แต่เมื่อมีการแก้ไข แล้วกด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อีกครั้งหนึ่ง จะขึ้น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message Incorrect PR No.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จะต้องลบเลข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ออก แล้วใส่ใหม่ ถึงจะสามารถ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save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ได้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75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59" y="1911927"/>
            <a:ext cx="4204423" cy="4664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9" y="237470"/>
            <a:ext cx="7416801" cy="4006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31934" y="4712027"/>
            <a:ext cx="5625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เมื่อกรอกข้อมูลดังแสดงในรูป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เมื่อ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generate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ออกมา ข้อมูลในส่วนของ ไม่มีการชี้แจง และ รายละเอียดการรับเอกสาร ไม่แสดงใน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form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ดังแสดงในรูป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004" y="440643"/>
            <a:ext cx="5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86367" y="2133600"/>
            <a:ext cx="5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84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" y="74757"/>
            <a:ext cx="7297305" cy="4057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9" y="4384534"/>
            <a:ext cx="7297305" cy="2268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98" y="74757"/>
            <a:ext cx="3764041" cy="4057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22043" y="4019270"/>
            <a:ext cx="46699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เมื่อลองกรอกข้อมูลในกรอบสีแดง แล้วกด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“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เพิ่ม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”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ข้อมูลไม่ถูกเพิ่มในตารางข้างล่าง แต่เมื่อ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Preview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ข้อมูลในส่วนที่เพิ่มกลับแสดงออกมา 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327" y="1256146"/>
            <a:ext cx="6770255" cy="1496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2788407" y="6253335"/>
            <a:ext cx="222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ข้อมูลไม่ถูกเพิ่มในตาราง</a:t>
            </a:r>
            <a:endParaRPr lang="th-TH" sz="2000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863273" y="4017818"/>
            <a:ext cx="498763" cy="5932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8118764" y="2872510"/>
            <a:ext cx="2946400" cy="369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7443714" y="5776281"/>
            <a:ext cx="4669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***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แต่เมื่อลองสร้าง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form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ใหม่ เลือกเป็นวิธีพิเศษแบบเดิม ข้อมูลถูกเพิ่มในตารางแล้ว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72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8" y="371908"/>
            <a:ext cx="8158075" cy="3775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691" y="947029"/>
            <a:ext cx="4221018" cy="47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15207" y="3322931"/>
            <a:ext cx="196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ไม่มี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Type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ให้ใส่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3933" y="5796901"/>
            <a:ext cx="3764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“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ไม่มีการชี้แจง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”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ไม่แสดงใน </a:t>
            </a:r>
            <a:r>
              <a:rPr lang="en-US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form </a:t>
            </a:r>
            <a:r>
              <a:rPr lang="th-TH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ถึงแม้ว่าเลือกเป็นวิธีประมูลแล้ว</a:t>
            </a:r>
            <a:endParaRPr lang="th-TH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36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Browallia New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PTTPLC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 Kingklang</dc:creator>
  <cp:lastModifiedBy>Saranya Kingklang</cp:lastModifiedBy>
  <cp:revision>6</cp:revision>
  <dcterms:created xsi:type="dcterms:W3CDTF">2019-12-13T09:11:51Z</dcterms:created>
  <dcterms:modified xsi:type="dcterms:W3CDTF">2019-12-13T09:55:00Z</dcterms:modified>
</cp:coreProperties>
</file>