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38" r:id="rId2"/>
    <p:sldId id="455" r:id="rId3"/>
    <p:sldId id="511" r:id="rId4"/>
    <p:sldId id="510" r:id="rId5"/>
    <p:sldId id="513" r:id="rId6"/>
    <p:sldId id="520" r:id="rId7"/>
    <p:sldId id="521" r:id="rId8"/>
    <p:sldId id="515" r:id="rId9"/>
    <p:sldId id="516" r:id="rId10"/>
    <p:sldId id="517" r:id="rId11"/>
    <p:sldId id="518" r:id="rId12"/>
    <p:sldId id="523" r:id="rId13"/>
    <p:sldId id="522" r:id="rId14"/>
    <p:sldId id="524" r:id="rId1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8" autoAdjust="0"/>
    <p:restoredTop sz="69207" autoAdjust="0"/>
  </p:normalViewPr>
  <p:slideViewPr>
    <p:cSldViewPr>
      <p:cViewPr varScale="1">
        <p:scale>
          <a:sx n="82" d="100"/>
          <a:sy n="82" d="100"/>
        </p:scale>
        <p:origin x="127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A3FDF4-582C-2946-9736-BF387F2900B2}"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A8ED55DD-9A49-914C-937E-3B9CC83D97F1}">
      <dgm:prSet phldrT="[Text]"/>
      <dgm:spPr/>
      <dgm:t>
        <a:bodyPr/>
        <a:lstStyle/>
        <a:p>
          <a:r>
            <a:rPr lang="en-US" dirty="0"/>
            <a:t>EDA &amp; Encryption</a:t>
          </a:r>
        </a:p>
      </dgm:t>
    </dgm:pt>
    <dgm:pt modelId="{BDCFD0A0-B733-C347-B76E-9CC8AD97E8B8}" type="parTrans" cxnId="{6271590D-55AC-674A-ABBD-BC664AA5F225}">
      <dgm:prSet/>
      <dgm:spPr/>
      <dgm:t>
        <a:bodyPr/>
        <a:lstStyle/>
        <a:p>
          <a:endParaRPr lang="en-US"/>
        </a:p>
      </dgm:t>
    </dgm:pt>
    <dgm:pt modelId="{420B6418-1439-744B-9963-F22EB63F5742}" type="sibTrans" cxnId="{6271590D-55AC-674A-ABBD-BC664AA5F225}">
      <dgm:prSet/>
      <dgm:spPr/>
      <dgm:t>
        <a:bodyPr/>
        <a:lstStyle/>
        <a:p>
          <a:endParaRPr lang="en-US"/>
        </a:p>
      </dgm:t>
    </dgm:pt>
    <dgm:pt modelId="{9793F744-DD99-0F4C-8A80-7836B7BDC939}">
      <dgm:prSet phldrT="[Text]"/>
      <dgm:spPr/>
      <dgm:t>
        <a:bodyPr/>
        <a:lstStyle/>
        <a:p>
          <a:r>
            <a:rPr lang="en-US" dirty="0"/>
            <a:t>Reading given input German data</a:t>
          </a:r>
        </a:p>
      </dgm:t>
    </dgm:pt>
    <dgm:pt modelId="{470715DF-4E1A-6A48-B8F8-1037C110EF29}" type="parTrans" cxnId="{F2B04758-EF51-C647-831B-47B4C4B2A2F3}">
      <dgm:prSet/>
      <dgm:spPr/>
      <dgm:t>
        <a:bodyPr/>
        <a:lstStyle/>
        <a:p>
          <a:endParaRPr lang="en-US"/>
        </a:p>
      </dgm:t>
    </dgm:pt>
    <dgm:pt modelId="{7F788E50-48CD-6448-8902-7B793EB3D7FA}" type="sibTrans" cxnId="{F2B04758-EF51-C647-831B-47B4C4B2A2F3}">
      <dgm:prSet/>
      <dgm:spPr/>
      <dgm:t>
        <a:bodyPr/>
        <a:lstStyle/>
        <a:p>
          <a:endParaRPr lang="en-US"/>
        </a:p>
      </dgm:t>
    </dgm:pt>
    <dgm:pt modelId="{B3961869-43B8-6140-B56F-732CC2C28577}">
      <dgm:prSet phldrT="[Text]"/>
      <dgm:spPr/>
      <dgm:t>
        <a:bodyPr/>
        <a:lstStyle/>
        <a:p>
          <a:r>
            <a:rPr lang="en-US" dirty="0"/>
            <a:t>Encrypt Client’s German data using standard encryption like SHA 256, </a:t>
          </a:r>
          <a:r>
            <a:rPr lang="en-US" dirty="0" err="1"/>
            <a:t>Tenseal</a:t>
          </a:r>
          <a:r>
            <a:rPr lang="en-US" dirty="0"/>
            <a:t>, </a:t>
          </a:r>
          <a:r>
            <a:rPr lang="en-US" dirty="0" err="1"/>
            <a:t>PySeal</a:t>
          </a:r>
          <a:endParaRPr lang="en-US" dirty="0"/>
        </a:p>
      </dgm:t>
    </dgm:pt>
    <dgm:pt modelId="{40B8AF98-FC05-1147-A8A1-E6E6572DA41B}" type="parTrans" cxnId="{861C971C-47D8-534C-B9E7-E93495E33C9B}">
      <dgm:prSet/>
      <dgm:spPr/>
      <dgm:t>
        <a:bodyPr/>
        <a:lstStyle/>
        <a:p>
          <a:endParaRPr lang="en-US"/>
        </a:p>
      </dgm:t>
    </dgm:pt>
    <dgm:pt modelId="{F0672E8F-8DBD-0E4E-8912-C6D3B5B8BD7D}" type="sibTrans" cxnId="{861C971C-47D8-534C-B9E7-E93495E33C9B}">
      <dgm:prSet/>
      <dgm:spPr/>
      <dgm:t>
        <a:bodyPr/>
        <a:lstStyle/>
        <a:p>
          <a:endParaRPr lang="en-US"/>
        </a:p>
      </dgm:t>
    </dgm:pt>
    <dgm:pt modelId="{A029DE14-30EF-A640-BDF0-F81DF0058E10}">
      <dgm:prSet phldrT="[Text]"/>
      <dgm:spPr/>
      <dgm:t>
        <a:bodyPr/>
        <a:lstStyle/>
        <a:p>
          <a:r>
            <a:rPr lang="en-US" dirty="0"/>
            <a:t>Generator</a:t>
          </a:r>
        </a:p>
      </dgm:t>
    </dgm:pt>
    <dgm:pt modelId="{541FA7F5-4147-6144-AEFF-02988BF501D0}" type="parTrans" cxnId="{F29CD399-93A5-6F47-B46A-EBFEFA4D4633}">
      <dgm:prSet/>
      <dgm:spPr/>
      <dgm:t>
        <a:bodyPr/>
        <a:lstStyle/>
        <a:p>
          <a:endParaRPr lang="en-US"/>
        </a:p>
      </dgm:t>
    </dgm:pt>
    <dgm:pt modelId="{8A05F7B5-B4BC-0E4D-832B-386F66CE04E8}" type="sibTrans" cxnId="{F29CD399-93A5-6F47-B46A-EBFEFA4D4633}">
      <dgm:prSet/>
      <dgm:spPr/>
      <dgm:t>
        <a:bodyPr/>
        <a:lstStyle/>
        <a:p>
          <a:endParaRPr lang="en-US"/>
        </a:p>
      </dgm:t>
    </dgm:pt>
    <dgm:pt modelId="{79069D5E-8998-A047-A68A-3E6B80139F22}">
      <dgm:prSet phldrT="[Text]"/>
      <dgm:spPr/>
      <dgm:t>
        <a:bodyPr/>
        <a:lstStyle/>
        <a:p>
          <a:r>
            <a:rPr lang="en-US" dirty="0"/>
            <a:t>Build Vendor Encoder Model with the encrypted sample noise</a:t>
          </a:r>
        </a:p>
      </dgm:t>
    </dgm:pt>
    <dgm:pt modelId="{0F448904-953C-FA4B-9145-6E34DBEA2143}" type="parTrans" cxnId="{622B6A0D-00FC-E242-98FA-09933D1E3C92}">
      <dgm:prSet/>
      <dgm:spPr/>
      <dgm:t>
        <a:bodyPr/>
        <a:lstStyle/>
        <a:p>
          <a:endParaRPr lang="en-US"/>
        </a:p>
      </dgm:t>
    </dgm:pt>
    <dgm:pt modelId="{59EE15AC-868F-A247-8A6B-B43F1EA5E608}" type="sibTrans" cxnId="{622B6A0D-00FC-E242-98FA-09933D1E3C92}">
      <dgm:prSet/>
      <dgm:spPr/>
      <dgm:t>
        <a:bodyPr/>
        <a:lstStyle/>
        <a:p>
          <a:endParaRPr lang="en-US"/>
        </a:p>
      </dgm:t>
    </dgm:pt>
    <dgm:pt modelId="{3BB5076C-8D97-A54F-AF0E-E7D94C63223E}">
      <dgm:prSet phldrT="[Text]"/>
      <dgm:spPr/>
      <dgm:t>
        <a:bodyPr/>
        <a:lstStyle/>
        <a:p>
          <a:r>
            <a:rPr lang="en-US" dirty="0"/>
            <a:t>Discriminator</a:t>
          </a:r>
        </a:p>
      </dgm:t>
    </dgm:pt>
    <dgm:pt modelId="{643F56F1-6C15-8342-962B-EB95B47675AF}" type="parTrans" cxnId="{9E324425-978A-6C4A-B864-F1BA44342A86}">
      <dgm:prSet/>
      <dgm:spPr/>
      <dgm:t>
        <a:bodyPr/>
        <a:lstStyle/>
        <a:p>
          <a:endParaRPr lang="en-US"/>
        </a:p>
      </dgm:t>
    </dgm:pt>
    <dgm:pt modelId="{B2F945C8-BCB0-E941-9884-7D329759AEBD}" type="sibTrans" cxnId="{9E324425-978A-6C4A-B864-F1BA44342A86}">
      <dgm:prSet/>
      <dgm:spPr/>
      <dgm:t>
        <a:bodyPr/>
        <a:lstStyle/>
        <a:p>
          <a:endParaRPr lang="en-US"/>
        </a:p>
      </dgm:t>
    </dgm:pt>
    <dgm:pt modelId="{5C9D8652-8836-4847-93D7-7934F7A2D688}">
      <dgm:prSet phldrT="[Text]"/>
      <dgm:spPr/>
      <dgm:t>
        <a:bodyPr/>
        <a:lstStyle/>
        <a:p>
          <a:r>
            <a:rPr lang="en-US" dirty="0"/>
            <a:t>Build Vendor Decoder Model with the encrypted training data</a:t>
          </a:r>
        </a:p>
      </dgm:t>
    </dgm:pt>
    <dgm:pt modelId="{59E8E2B5-8947-D44A-A2FC-4AF486987947}" type="parTrans" cxnId="{3659EEE1-1D1D-B347-A496-32DC2939D7A4}">
      <dgm:prSet/>
      <dgm:spPr/>
      <dgm:t>
        <a:bodyPr/>
        <a:lstStyle/>
        <a:p>
          <a:endParaRPr lang="en-US"/>
        </a:p>
      </dgm:t>
    </dgm:pt>
    <dgm:pt modelId="{F7577128-FEDC-D04F-9EDB-8A5C1EBCA19C}" type="sibTrans" cxnId="{3659EEE1-1D1D-B347-A496-32DC2939D7A4}">
      <dgm:prSet/>
      <dgm:spPr/>
      <dgm:t>
        <a:bodyPr/>
        <a:lstStyle/>
        <a:p>
          <a:endParaRPr lang="en-US"/>
        </a:p>
      </dgm:t>
    </dgm:pt>
    <dgm:pt modelId="{D478C623-EE3C-1B4E-88DF-4B423F23C8E6}">
      <dgm:prSet phldrT="[Text]"/>
      <dgm:spPr/>
      <dgm:t>
        <a:bodyPr/>
        <a:lstStyle/>
        <a:p>
          <a:r>
            <a:rPr lang="en-US" dirty="0"/>
            <a:t>GAN Model Building</a:t>
          </a:r>
        </a:p>
      </dgm:t>
    </dgm:pt>
    <dgm:pt modelId="{31544E36-A935-B644-8064-D88BEAD35308}" type="parTrans" cxnId="{7896EEAB-0F9C-B149-B634-21C40A31D461}">
      <dgm:prSet/>
      <dgm:spPr/>
      <dgm:t>
        <a:bodyPr/>
        <a:lstStyle/>
        <a:p>
          <a:endParaRPr lang="en-US"/>
        </a:p>
      </dgm:t>
    </dgm:pt>
    <dgm:pt modelId="{C05CF70C-1A22-6C40-9D0E-EF54CADC51E4}" type="sibTrans" cxnId="{7896EEAB-0F9C-B149-B634-21C40A31D461}">
      <dgm:prSet/>
      <dgm:spPr/>
      <dgm:t>
        <a:bodyPr/>
        <a:lstStyle/>
        <a:p>
          <a:endParaRPr lang="en-US"/>
        </a:p>
      </dgm:t>
    </dgm:pt>
    <dgm:pt modelId="{9814DC1D-1E9E-1144-A9E1-6A3293C0E66A}">
      <dgm:prSet phldrT="[Text]"/>
      <dgm:spPr/>
      <dgm:t>
        <a:bodyPr/>
        <a:lstStyle/>
        <a:p>
          <a:r>
            <a:rPr lang="en-US" dirty="0"/>
            <a:t>Decoder to pass on the cost function to encoder</a:t>
          </a:r>
        </a:p>
      </dgm:t>
    </dgm:pt>
    <dgm:pt modelId="{724D4C18-694A-E040-BB95-EFDDA791B7FA}" type="parTrans" cxnId="{F66DAC20-212E-4F4D-B59F-B8F0F99EAEB8}">
      <dgm:prSet/>
      <dgm:spPr/>
      <dgm:t>
        <a:bodyPr/>
        <a:lstStyle/>
        <a:p>
          <a:endParaRPr lang="en-US"/>
        </a:p>
      </dgm:t>
    </dgm:pt>
    <dgm:pt modelId="{2CEA4FBA-F752-CB40-BA77-574ACB6E3A78}" type="sibTrans" cxnId="{F66DAC20-212E-4F4D-B59F-B8F0F99EAEB8}">
      <dgm:prSet/>
      <dgm:spPr/>
      <dgm:t>
        <a:bodyPr/>
        <a:lstStyle/>
        <a:p>
          <a:endParaRPr lang="en-US"/>
        </a:p>
      </dgm:t>
    </dgm:pt>
    <dgm:pt modelId="{9DC7EEF2-BC34-A045-9204-7D54ABE13F8D}">
      <dgm:prSet/>
      <dgm:spPr/>
      <dgm:t>
        <a:bodyPr/>
        <a:lstStyle/>
        <a:p>
          <a:r>
            <a:rPr lang="en-US" dirty="0"/>
            <a:t>Encoder to understand the awareness of the prediction from the cost function value and to retrain itself </a:t>
          </a:r>
        </a:p>
      </dgm:t>
    </dgm:pt>
    <dgm:pt modelId="{7A94A8DE-66E3-AF4C-AD15-94AE9F3C95B8}" type="parTrans" cxnId="{86A314AF-BE1C-E847-B692-AC2D522DFCBF}">
      <dgm:prSet/>
      <dgm:spPr/>
      <dgm:t>
        <a:bodyPr/>
        <a:lstStyle/>
        <a:p>
          <a:endParaRPr lang="en-US"/>
        </a:p>
      </dgm:t>
    </dgm:pt>
    <dgm:pt modelId="{A850E3DC-B406-3E45-8F40-5E7E6CF95EF9}" type="sibTrans" cxnId="{86A314AF-BE1C-E847-B692-AC2D522DFCBF}">
      <dgm:prSet/>
      <dgm:spPr/>
      <dgm:t>
        <a:bodyPr/>
        <a:lstStyle/>
        <a:p>
          <a:endParaRPr lang="en-US"/>
        </a:p>
      </dgm:t>
    </dgm:pt>
    <dgm:pt modelId="{9BE11CE7-B141-5E4C-9A38-30211B9DE042}">
      <dgm:prSet/>
      <dgm:spPr/>
      <dgm:t>
        <a:bodyPr/>
        <a:lstStyle/>
        <a:p>
          <a:r>
            <a:rPr lang="en-US" dirty="0"/>
            <a:t>Repeat this process until cost function is Optimized</a:t>
          </a:r>
        </a:p>
      </dgm:t>
    </dgm:pt>
    <dgm:pt modelId="{BC0E1F19-BB3F-844D-A86C-F1B325146070}" type="parTrans" cxnId="{6544AD8B-D4FC-0A46-A1AA-31DDF9CFDBA0}">
      <dgm:prSet/>
      <dgm:spPr/>
      <dgm:t>
        <a:bodyPr/>
        <a:lstStyle/>
        <a:p>
          <a:endParaRPr lang="en-US"/>
        </a:p>
      </dgm:t>
    </dgm:pt>
    <dgm:pt modelId="{475EF878-2E5D-C144-A69C-216B2C45D9BB}" type="sibTrans" cxnId="{6544AD8B-D4FC-0A46-A1AA-31DDF9CFDBA0}">
      <dgm:prSet/>
      <dgm:spPr/>
      <dgm:t>
        <a:bodyPr/>
        <a:lstStyle/>
        <a:p>
          <a:endParaRPr lang="en-US"/>
        </a:p>
      </dgm:t>
    </dgm:pt>
    <dgm:pt modelId="{118001AB-97C1-4A4D-BD8C-642B20AF4711}">
      <dgm:prSet/>
      <dgm:spPr/>
      <dgm:t>
        <a:bodyPr/>
        <a:lstStyle/>
        <a:p>
          <a:r>
            <a:rPr lang="en-US" dirty="0"/>
            <a:t>Deploy &amp; Test Model</a:t>
          </a:r>
        </a:p>
      </dgm:t>
    </dgm:pt>
    <dgm:pt modelId="{171C650F-592E-8F45-B5D2-AAA35C1BDB76}" type="parTrans" cxnId="{08748C88-378C-8C45-B7AB-7EA84687DFD1}">
      <dgm:prSet/>
      <dgm:spPr/>
      <dgm:t>
        <a:bodyPr/>
        <a:lstStyle/>
        <a:p>
          <a:endParaRPr lang="en-US"/>
        </a:p>
      </dgm:t>
    </dgm:pt>
    <dgm:pt modelId="{8BB8B92D-CFF5-7D4D-B257-75845DC50019}" type="sibTrans" cxnId="{08748C88-378C-8C45-B7AB-7EA84687DFD1}">
      <dgm:prSet/>
      <dgm:spPr/>
      <dgm:t>
        <a:bodyPr/>
        <a:lstStyle/>
        <a:p>
          <a:endParaRPr lang="en-US"/>
        </a:p>
      </dgm:t>
    </dgm:pt>
    <dgm:pt modelId="{36130C5F-EB83-2C4F-9704-8284B075C63E}">
      <dgm:prSet/>
      <dgm:spPr/>
      <dgm:t>
        <a:bodyPr/>
        <a:lstStyle/>
        <a:p>
          <a:r>
            <a:rPr lang="en-US" dirty="0"/>
            <a:t>Implement and deploy a batch process to test the deployed GAN model  with encrypted data from API endpoint(Deploy for inference)</a:t>
          </a:r>
        </a:p>
      </dgm:t>
    </dgm:pt>
    <dgm:pt modelId="{2CA3A405-B663-D444-9603-8426740BC1D1}" type="parTrans" cxnId="{70FE2DFD-C0F2-284C-BAF4-60C968A354CF}">
      <dgm:prSet/>
      <dgm:spPr/>
      <dgm:t>
        <a:bodyPr/>
        <a:lstStyle/>
        <a:p>
          <a:endParaRPr lang="en-US"/>
        </a:p>
      </dgm:t>
    </dgm:pt>
    <dgm:pt modelId="{742FEFE6-CAE4-544D-AD2E-2C0D563E150E}" type="sibTrans" cxnId="{70FE2DFD-C0F2-284C-BAF4-60C968A354CF}">
      <dgm:prSet/>
      <dgm:spPr/>
      <dgm:t>
        <a:bodyPr/>
        <a:lstStyle/>
        <a:p>
          <a:endParaRPr lang="en-US"/>
        </a:p>
      </dgm:t>
    </dgm:pt>
    <dgm:pt modelId="{9D4E2BB6-4B75-4348-ABFC-161173D641D3}">
      <dgm:prSet/>
      <dgm:spPr/>
      <dgm:t>
        <a:bodyPr/>
        <a:lstStyle/>
        <a:p>
          <a:r>
            <a:rPr lang="en-US" dirty="0"/>
            <a:t>Tune the hyper parameters to get optimized results</a:t>
          </a:r>
        </a:p>
      </dgm:t>
    </dgm:pt>
    <dgm:pt modelId="{63A909F2-DCA8-D04E-A373-AAF7307B3B85}" type="parTrans" cxnId="{23D1C7D9-D55E-C441-AFAB-342642703B2B}">
      <dgm:prSet/>
      <dgm:spPr/>
      <dgm:t>
        <a:bodyPr/>
        <a:lstStyle/>
        <a:p>
          <a:endParaRPr lang="en-US"/>
        </a:p>
      </dgm:t>
    </dgm:pt>
    <dgm:pt modelId="{CE986671-73BD-D44A-BEAE-7E35B9D71FE3}" type="sibTrans" cxnId="{23D1C7D9-D55E-C441-AFAB-342642703B2B}">
      <dgm:prSet/>
      <dgm:spPr/>
      <dgm:t>
        <a:bodyPr/>
        <a:lstStyle/>
        <a:p>
          <a:endParaRPr lang="en-US"/>
        </a:p>
      </dgm:t>
    </dgm:pt>
    <dgm:pt modelId="{DC7E7ECA-0DA4-1443-B9A5-AB5063406B35}">
      <dgm:prSet/>
      <dgm:spPr/>
      <dgm:t>
        <a:bodyPr/>
        <a:lstStyle/>
        <a:p>
          <a:r>
            <a:rPr lang="en-US" dirty="0"/>
            <a:t>Build API end point to provide test data</a:t>
          </a:r>
        </a:p>
      </dgm:t>
    </dgm:pt>
    <dgm:pt modelId="{C56F42F7-4DC4-9B40-B2F1-FE1AF36EC506}" type="parTrans" cxnId="{6DFE6946-BF3E-D844-88B8-975A550E211E}">
      <dgm:prSet/>
      <dgm:spPr/>
      <dgm:t>
        <a:bodyPr/>
        <a:lstStyle/>
        <a:p>
          <a:endParaRPr lang="en-IN"/>
        </a:p>
      </dgm:t>
    </dgm:pt>
    <dgm:pt modelId="{B6A7DEF8-8BDE-3947-96BF-B00224E1755F}" type="sibTrans" cxnId="{6DFE6946-BF3E-D844-88B8-975A550E211E}">
      <dgm:prSet/>
      <dgm:spPr/>
      <dgm:t>
        <a:bodyPr/>
        <a:lstStyle/>
        <a:p>
          <a:endParaRPr lang="en-IN"/>
        </a:p>
      </dgm:t>
    </dgm:pt>
    <dgm:pt modelId="{60FEAD45-8F73-3E49-B0B1-DB1B3FE85B02}" type="pres">
      <dgm:prSet presAssocID="{52A3FDF4-582C-2946-9736-BF387F2900B2}" presName="linearFlow" presStyleCnt="0">
        <dgm:presLayoutVars>
          <dgm:dir/>
          <dgm:animLvl val="lvl"/>
          <dgm:resizeHandles val="exact"/>
        </dgm:presLayoutVars>
      </dgm:prSet>
      <dgm:spPr/>
    </dgm:pt>
    <dgm:pt modelId="{9A30ABFB-0397-7040-A7A8-994E76EDCD22}" type="pres">
      <dgm:prSet presAssocID="{A8ED55DD-9A49-914C-937E-3B9CC83D97F1}" presName="composite" presStyleCnt="0"/>
      <dgm:spPr/>
    </dgm:pt>
    <dgm:pt modelId="{AC19C0EF-7A6A-7A4A-B893-D86D35E28EE4}" type="pres">
      <dgm:prSet presAssocID="{A8ED55DD-9A49-914C-937E-3B9CC83D97F1}" presName="parentText" presStyleLbl="alignNode1" presStyleIdx="0" presStyleCnt="5">
        <dgm:presLayoutVars>
          <dgm:chMax val="1"/>
          <dgm:bulletEnabled val="1"/>
        </dgm:presLayoutVars>
      </dgm:prSet>
      <dgm:spPr/>
    </dgm:pt>
    <dgm:pt modelId="{2F54F88C-7B4D-5149-9DDC-EA8DEF39AF08}" type="pres">
      <dgm:prSet presAssocID="{A8ED55DD-9A49-914C-937E-3B9CC83D97F1}" presName="descendantText" presStyleLbl="alignAcc1" presStyleIdx="0" presStyleCnt="5">
        <dgm:presLayoutVars>
          <dgm:bulletEnabled val="1"/>
        </dgm:presLayoutVars>
      </dgm:prSet>
      <dgm:spPr/>
    </dgm:pt>
    <dgm:pt modelId="{34ED462F-2632-F94A-BCBA-9F71E4638477}" type="pres">
      <dgm:prSet presAssocID="{420B6418-1439-744B-9963-F22EB63F5742}" presName="sp" presStyleCnt="0"/>
      <dgm:spPr/>
    </dgm:pt>
    <dgm:pt modelId="{412A71E4-A706-9A47-9013-FB3CCD529BBE}" type="pres">
      <dgm:prSet presAssocID="{A029DE14-30EF-A640-BDF0-F81DF0058E10}" presName="composite" presStyleCnt="0"/>
      <dgm:spPr/>
    </dgm:pt>
    <dgm:pt modelId="{7B4F740E-14C5-E649-9B4C-CDF9144BBA78}" type="pres">
      <dgm:prSet presAssocID="{A029DE14-30EF-A640-BDF0-F81DF0058E10}" presName="parentText" presStyleLbl="alignNode1" presStyleIdx="1" presStyleCnt="5">
        <dgm:presLayoutVars>
          <dgm:chMax val="1"/>
          <dgm:bulletEnabled val="1"/>
        </dgm:presLayoutVars>
      </dgm:prSet>
      <dgm:spPr/>
    </dgm:pt>
    <dgm:pt modelId="{55BC671C-193D-3A4F-B1A1-BACAD416C0A5}" type="pres">
      <dgm:prSet presAssocID="{A029DE14-30EF-A640-BDF0-F81DF0058E10}" presName="descendantText" presStyleLbl="alignAcc1" presStyleIdx="1" presStyleCnt="5">
        <dgm:presLayoutVars>
          <dgm:bulletEnabled val="1"/>
        </dgm:presLayoutVars>
      </dgm:prSet>
      <dgm:spPr/>
    </dgm:pt>
    <dgm:pt modelId="{4CFE237B-E381-3C45-A583-1E411A8F872A}" type="pres">
      <dgm:prSet presAssocID="{8A05F7B5-B4BC-0E4D-832B-386F66CE04E8}" presName="sp" presStyleCnt="0"/>
      <dgm:spPr/>
    </dgm:pt>
    <dgm:pt modelId="{B1CCA8A7-F19D-BB45-88DE-49BC339BAB09}" type="pres">
      <dgm:prSet presAssocID="{3BB5076C-8D97-A54F-AF0E-E7D94C63223E}" presName="composite" presStyleCnt="0"/>
      <dgm:spPr/>
    </dgm:pt>
    <dgm:pt modelId="{277CB61D-EB7A-A441-9239-0EA89FEA0D46}" type="pres">
      <dgm:prSet presAssocID="{3BB5076C-8D97-A54F-AF0E-E7D94C63223E}" presName="parentText" presStyleLbl="alignNode1" presStyleIdx="2" presStyleCnt="5">
        <dgm:presLayoutVars>
          <dgm:chMax val="1"/>
          <dgm:bulletEnabled val="1"/>
        </dgm:presLayoutVars>
      </dgm:prSet>
      <dgm:spPr/>
    </dgm:pt>
    <dgm:pt modelId="{EBADA7A7-00FC-1A49-BFBA-84B88FE48F51}" type="pres">
      <dgm:prSet presAssocID="{3BB5076C-8D97-A54F-AF0E-E7D94C63223E}" presName="descendantText" presStyleLbl="alignAcc1" presStyleIdx="2" presStyleCnt="5">
        <dgm:presLayoutVars>
          <dgm:bulletEnabled val="1"/>
        </dgm:presLayoutVars>
      </dgm:prSet>
      <dgm:spPr/>
    </dgm:pt>
    <dgm:pt modelId="{D8193C3B-B85B-644C-82E6-B374D65D69ED}" type="pres">
      <dgm:prSet presAssocID="{B2F945C8-BCB0-E941-9884-7D329759AEBD}" presName="sp" presStyleCnt="0"/>
      <dgm:spPr/>
    </dgm:pt>
    <dgm:pt modelId="{118810FE-A67F-784A-A97A-7EF1D4C83F54}" type="pres">
      <dgm:prSet presAssocID="{D478C623-EE3C-1B4E-88DF-4B423F23C8E6}" presName="composite" presStyleCnt="0"/>
      <dgm:spPr/>
    </dgm:pt>
    <dgm:pt modelId="{C7B09750-A5B5-AE4D-AE5F-EBA755C026ED}" type="pres">
      <dgm:prSet presAssocID="{D478C623-EE3C-1B4E-88DF-4B423F23C8E6}" presName="parentText" presStyleLbl="alignNode1" presStyleIdx="3" presStyleCnt="5">
        <dgm:presLayoutVars>
          <dgm:chMax val="1"/>
          <dgm:bulletEnabled val="1"/>
        </dgm:presLayoutVars>
      </dgm:prSet>
      <dgm:spPr/>
    </dgm:pt>
    <dgm:pt modelId="{5C902B80-B147-4E43-A319-ACC234191BB6}" type="pres">
      <dgm:prSet presAssocID="{D478C623-EE3C-1B4E-88DF-4B423F23C8E6}" presName="descendantText" presStyleLbl="alignAcc1" presStyleIdx="3" presStyleCnt="5">
        <dgm:presLayoutVars>
          <dgm:bulletEnabled val="1"/>
        </dgm:presLayoutVars>
      </dgm:prSet>
      <dgm:spPr/>
    </dgm:pt>
    <dgm:pt modelId="{59659A5B-8D57-5B49-9890-BCDEB99796A9}" type="pres">
      <dgm:prSet presAssocID="{C05CF70C-1A22-6C40-9D0E-EF54CADC51E4}" presName="sp" presStyleCnt="0"/>
      <dgm:spPr/>
    </dgm:pt>
    <dgm:pt modelId="{FB986882-F3E6-3F40-942E-8F8344DF97D3}" type="pres">
      <dgm:prSet presAssocID="{118001AB-97C1-4A4D-BD8C-642B20AF4711}" presName="composite" presStyleCnt="0"/>
      <dgm:spPr/>
    </dgm:pt>
    <dgm:pt modelId="{99091FF2-72BC-4E4C-AD10-53EF66D782C8}" type="pres">
      <dgm:prSet presAssocID="{118001AB-97C1-4A4D-BD8C-642B20AF4711}" presName="parentText" presStyleLbl="alignNode1" presStyleIdx="4" presStyleCnt="5">
        <dgm:presLayoutVars>
          <dgm:chMax val="1"/>
          <dgm:bulletEnabled val="1"/>
        </dgm:presLayoutVars>
      </dgm:prSet>
      <dgm:spPr/>
    </dgm:pt>
    <dgm:pt modelId="{0D05F666-DC85-504E-9B94-3205138F5CBB}" type="pres">
      <dgm:prSet presAssocID="{118001AB-97C1-4A4D-BD8C-642B20AF4711}" presName="descendantText" presStyleLbl="alignAcc1" presStyleIdx="4" presStyleCnt="5">
        <dgm:presLayoutVars>
          <dgm:bulletEnabled val="1"/>
        </dgm:presLayoutVars>
      </dgm:prSet>
      <dgm:spPr/>
    </dgm:pt>
  </dgm:ptLst>
  <dgm:cxnLst>
    <dgm:cxn modelId="{622B6A0D-00FC-E242-98FA-09933D1E3C92}" srcId="{A029DE14-30EF-A640-BDF0-F81DF0058E10}" destId="{79069D5E-8998-A047-A68A-3E6B80139F22}" srcOrd="0" destOrd="0" parTransId="{0F448904-953C-FA4B-9145-6E34DBEA2143}" sibTransId="{59EE15AC-868F-A247-8A6B-B43F1EA5E608}"/>
    <dgm:cxn modelId="{6271590D-55AC-674A-ABBD-BC664AA5F225}" srcId="{52A3FDF4-582C-2946-9736-BF387F2900B2}" destId="{A8ED55DD-9A49-914C-937E-3B9CC83D97F1}" srcOrd="0" destOrd="0" parTransId="{BDCFD0A0-B733-C347-B76E-9CC8AD97E8B8}" sibTransId="{420B6418-1439-744B-9963-F22EB63F5742}"/>
    <dgm:cxn modelId="{861C971C-47D8-534C-B9E7-E93495E33C9B}" srcId="{A8ED55DD-9A49-914C-937E-3B9CC83D97F1}" destId="{B3961869-43B8-6140-B56F-732CC2C28577}" srcOrd="1" destOrd="0" parTransId="{40B8AF98-FC05-1147-A8A1-E6E6572DA41B}" sibTransId="{F0672E8F-8DBD-0E4E-8912-C6D3B5B8BD7D}"/>
    <dgm:cxn modelId="{F66DAC20-212E-4F4D-B59F-B8F0F99EAEB8}" srcId="{D478C623-EE3C-1B4E-88DF-4B423F23C8E6}" destId="{9814DC1D-1E9E-1144-A9E1-6A3293C0E66A}" srcOrd="0" destOrd="0" parTransId="{724D4C18-694A-E040-BB95-EFDDA791B7FA}" sibTransId="{2CEA4FBA-F752-CB40-BA77-574ACB6E3A78}"/>
    <dgm:cxn modelId="{9E324425-978A-6C4A-B864-F1BA44342A86}" srcId="{52A3FDF4-582C-2946-9736-BF387F2900B2}" destId="{3BB5076C-8D97-A54F-AF0E-E7D94C63223E}" srcOrd="2" destOrd="0" parTransId="{643F56F1-6C15-8342-962B-EB95B47675AF}" sibTransId="{B2F945C8-BCB0-E941-9884-7D329759AEBD}"/>
    <dgm:cxn modelId="{DAC40431-F085-2A47-9BB2-A5C87E924C7A}" type="presOf" srcId="{B3961869-43B8-6140-B56F-732CC2C28577}" destId="{2F54F88C-7B4D-5149-9DDC-EA8DEF39AF08}" srcOrd="0" destOrd="1" presId="urn:microsoft.com/office/officeart/2005/8/layout/chevron2"/>
    <dgm:cxn modelId="{574DC339-A50F-554C-A4D6-75EABD6C9FB9}" type="presOf" srcId="{D478C623-EE3C-1B4E-88DF-4B423F23C8E6}" destId="{C7B09750-A5B5-AE4D-AE5F-EBA755C026ED}" srcOrd="0" destOrd="0" presId="urn:microsoft.com/office/officeart/2005/8/layout/chevron2"/>
    <dgm:cxn modelId="{A2939364-D92C-F044-A3A5-AC81C73A9F1C}" type="presOf" srcId="{118001AB-97C1-4A4D-BD8C-642B20AF4711}" destId="{99091FF2-72BC-4E4C-AD10-53EF66D782C8}" srcOrd="0" destOrd="0" presId="urn:microsoft.com/office/officeart/2005/8/layout/chevron2"/>
    <dgm:cxn modelId="{6DFE6946-BF3E-D844-88B8-975A550E211E}" srcId="{118001AB-97C1-4A4D-BD8C-642B20AF4711}" destId="{DC7E7ECA-0DA4-1443-B9A5-AB5063406B35}" srcOrd="0" destOrd="0" parTransId="{C56F42F7-4DC4-9B40-B2F1-FE1AF36EC506}" sibTransId="{B6A7DEF8-8BDE-3947-96BF-B00224E1755F}"/>
    <dgm:cxn modelId="{9F680969-1CD4-6E4D-9725-73C8012F3CE0}" type="presOf" srcId="{3BB5076C-8D97-A54F-AF0E-E7D94C63223E}" destId="{277CB61D-EB7A-A441-9239-0EA89FEA0D46}" srcOrd="0" destOrd="0" presId="urn:microsoft.com/office/officeart/2005/8/layout/chevron2"/>
    <dgm:cxn modelId="{B7B6B550-FF07-FB43-B0D4-118195494E27}" type="presOf" srcId="{9793F744-DD99-0F4C-8A80-7836B7BDC939}" destId="{2F54F88C-7B4D-5149-9DDC-EA8DEF39AF08}" srcOrd="0" destOrd="0" presId="urn:microsoft.com/office/officeart/2005/8/layout/chevron2"/>
    <dgm:cxn modelId="{7EFDC152-C29E-2C43-A775-0B4FE13DF5AA}" type="presOf" srcId="{9BE11CE7-B141-5E4C-9A38-30211B9DE042}" destId="{5C902B80-B147-4E43-A319-ACC234191BB6}" srcOrd="0" destOrd="2" presId="urn:microsoft.com/office/officeart/2005/8/layout/chevron2"/>
    <dgm:cxn modelId="{3C2CEE77-66AA-014C-BE97-FDEF84AAE758}" type="presOf" srcId="{DC7E7ECA-0DA4-1443-B9A5-AB5063406B35}" destId="{0D05F666-DC85-504E-9B94-3205138F5CBB}" srcOrd="0" destOrd="0" presId="urn:microsoft.com/office/officeart/2005/8/layout/chevron2"/>
    <dgm:cxn modelId="{F2B04758-EF51-C647-831B-47B4C4B2A2F3}" srcId="{A8ED55DD-9A49-914C-937E-3B9CC83D97F1}" destId="{9793F744-DD99-0F4C-8A80-7836B7BDC939}" srcOrd="0" destOrd="0" parTransId="{470715DF-4E1A-6A48-B8F8-1037C110EF29}" sibTransId="{7F788E50-48CD-6448-8902-7B793EB3D7FA}"/>
    <dgm:cxn modelId="{5BA5DF58-BB44-E649-8509-AB42F94AAC38}" type="presOf" srcId="{A029DE14-30EF-A640-BDF0-F81DF0058E10}" destId="{7B4F740E-14C5-E649-9B4C-CDF9144BBA78}" srcOrd="0" destOrd="0" presId="urn:microsoft.com/office/officeart/2005/8/layout/chevron2"/>
    <dgm:cxn modelId="{08748C88-378C-8C45-B7AB-7EA84687DFD1}" srcId="{52A3FDF4-582C-2946-9736-BF387F2900B2}" destId="{118001AB-97C1-4A4D-BD8C-642B20AF4711}" srcOrd="4" destOrd="0" parTransId="{171C650F-592E-8F45-B5D2-AAA35C1BDB76}" sibTransId="{8BB8B92D-CFF5-7D4D-B257-75845DC50019}"/>
    <dgm:cxn modelId="{6544AD8B-D4FC-0A46-A1AA-31DDF9CFDBA0}" srcId="{D478C623-EE3C-1B4E-88DF-4B423F23C8E6}" destId="{9BE11CE7-B141-5E4C-9A38-30211B9DE042}" srcOrd="2" destOrd="0" parTransId="{BC0E1F19-BB3F-844D-A86C-F1B325146070}" sibTransId="{475EF878-2E5D-C144-A69C-216B2C45D9BB}"/>
    <dgm:cxn modelId="{ACF07B90-4CFF-D44C-8D92-2C137DF68F87}" type="presOf" srcId="{5C9D8652-8836-4847-93D7-7934F7A2D688}" destId="{EBADA7A7-00FC-1A49-BFBA-84B88FE48F51}" srcOrd="0" destOrd="0" presId="urn:microsoft.com/office/officeart/2005/8/layout/chevron2"/>
    <dgm:cxn modelId="{F523C193-0738-D647-87ED-45B041A7D138}" type="presOf" srcId="{52A3FDF4-582C-2946-9736-BF387F2900B2}" destId="{60FEAD45-8F73-3E49-B0B1-DB1B3FE85B02}" srcOrd="0" destOrd="0" presId="urn:microsoft.com/office/officeart/2005/8/layout/chevron2"/>
    <dgm:cxn modelId="{F29CD399-93A5-6F47-B46A-EBFEFA4D4633}" srcId="{52A3FDF4-582C-2946-9736-BF387F2900B2}" destId="{A029DE14-30EF-A640-BDF0-F81DF0058E10}" srcOrd="1" destOrd="0" parTransId="{541FA7F5-4147-6144-AEFF-02988BF501D0}" sibTransId="{8A05F7B5-B4BC-0E4D-832B-386F66CE04E8}"/>
    <dgm:cxn modelId="{7896EEAB-0F9C-B149-B634-21C40A31D461}" srcId="{52A3FDF4-582C-2946-9736-BF387F2900B2}" destId="{D478C623-EE3C-1B4E-88DF-4B423F23C8E6}" srcOrd="3" destOrd="0" parTransId="{31544E36-A935-B644-8064-D88BEAD35308}" sibTransId="{C05CF70C-1A22-6C40-9D0E-EF54CADC51E4}"/>
    <dgm:cxn modelId="{DA2204AE-AFB0-4049-BFC4-E7477C87B78E}" type="presOf" srcId="{9D4E2BB6-4B75-4348-ABFC-161173D641D3}" destId="{0D05F666-DC85-504E-9B94-3205138F5CBB}" srcOrd="0" destOrd="2" presId="urn:microsoft.com/office/officeart/2005/8/layout/chevron2"/>
    <dgm:cxn modelId="{86A314AF-BE1C-E847-B692-AC2D522DFCBF}" srcId="{D478C623-EE3C-1B4E-88DF-4B423F23C8E6}" destId="{9DC7EEF2-BC34-A045-9204-7D54ABE13F8D}" srcOrd="1" destOrd="0" parTransId="{7A94A8DE-66E3-AF4C-AD15-94AE9F3C95B8}" sibTransId="{A850E3DC-B406-3E45-8F40-5E7E6CF95EF9}"/>
    <dgm:cxn modelId="{F1E982BB-E05B-AF40-943D-C274AD4CE3A9}" type="presOf" srcId="{79069D5E-8998-A047-A68A-3E6B80139F22}" destId="{55BC671C-193D-3A4F-B1A1-BACAD416C0A5}" srcOrd="0" destOrd="0" presId="urn:microsoft.com/office/officeart/2005/8/layout/chevron2"/>
    <dgm:cxn modelId="{0A052FCE-015A-6742-ADE6-9122B86BF1D5}" type="presOf" srcId="{36130C5F-EB83-2C4F-9704-8284B075C63E}" destId="{0D05F666-DC85-504E-9B94-3205138F5CBB}" srcOrd="0" destOrd="1" presId="urn:microsoft.com/office/officeart/2005/8/layout/chevron2"/>
    <dgm:cxn modelId="{23D1C7D9-D55E-C441-AFAB-342642703B2B}" srcId="{118001AB-97C1-4A4D-BD8C-642B20AF4711}" destId="{9D4E2BB6-4B75-4348-ABFC-161173D641D3}" srcOrd="2" destOrd="0" parTransId="{63A909F2-DCA8-D04E-A373-AAF7307B3B85}" sibTransId="{CE986671-73BD-D44A-BEAE-7E35B9D71FE3}"/>
    <dgm:cxn modelId="{576C55DF-7F74-F540-8623-10FD038C2FC8}" type="presOf" srcId="{A8ED55DD-9A49-914C-937E-3B9CC83D97F1}" destId="{AC19C0EF-7A6A-7A4A-B893-D86D35E28EE4}" srcOrd="0" destOrd="0" presId="urn:microsoft.com/office/officeart/2005/8/layout/chevron2"/>
    <dgm:cxn modelId="{3659EEE1-1D1D-B347-A496-32DC2939D7A4}" srcId="{3BB5076C-8D97-A54F-AF0E-E7D94C63223E}" destId="{5C9D8652-8836-4847-93D7-7934F7A2D688}" srcOrd="0" destOrd="0" parTransId="{59E8E2B5-8947-D44A-A2FC-4AF486987947}" sibTransId="{F7577128-FEDC-D04F-9EDB-8A5C1EBCA19C}"/>
    <dgm:cxn modelId="{835D93E3-B037-A044-9A11-31DBB5D64696}" type="presOf" srcId="{9814DC1D-1E9E-1144-A9E1-6A3293C0E66A}" destId="{5C902B80-B147-4E43-A319-ACC234191BB6}" srcOrd="0" destOrd="0" presId="urn:microsoft.com/office/officeart/2005/8/layout/chevron2"/>
    <dgm:cxn modelId="{1649C3EB-79E4-DC40-BE47-7D9A93D6D25E}" type="presOf" srcId="{9DC7EEF2-BC34-A045-9204-7D54ABE13F8D}" destId="{5C902B80-B147-4E43-A319-ACC234191BB6}" srcOrd="0" destOrd="1" presId="urn:microsoft.com/office/officeart/2005/8/layout/chevron2"/>
    <dgm:cxn modelId="{70FE2DFD-C0F2-284C-BAF4-60C968A354CF}" srcId="{118001AB-97C1-4A4D-BD8C-642B20AF4711}" destId="{36130C5F-EB83-2C4F-9704-8284B075C63E}" srcOrd="1" destOrd="0" parTransId="{2CA3A405-B663-D444-9603-8426740BC1D1}" sibTransId="{742FEFE6-CAE4-544D-AD2E-2C0D563E150E}"/>
    <dgm:cxn modelId="{0C0790F9-4531-8B42-B841-A9E1D43583CD}" type="presParOf" srcId="{60FEAD45-8F73-3E49-B0B1-DB1B3FE85B02}" destId="{9A30ABFB-0397-7040-A7A8-994E76EDCD22}" srcOrd="0" destOrd="0" presId="urn:microsoft.com/office/officeart/2005/8/layout/chevron2"/>
    <dgm:cxn modelId="{607F43A3-34B3-CD48-960C-6F927BFFD2A7}" type="presParOf" srcId="{9A30ABFB-0397-7040-A7A8-994E76EDCD22}" destId="{AC19C0EF-7A6A-7A4A-B893-D86D35E28EE4}" srcOrd="0" destOrd="0" presId="urn:microsoft.com/office/officeart/2005/8/layout/chevron2"/>
    <dgm:cxn modelId="{F56853E8-3279-E14F-BCD7-1F8B7E7B1239}" type="presParOf" srcId="{9A30ABFB-0397-7040-A7A8-994E76EDCD22}" destId="{2F54F88C-7B4D-5149-9DDC-EA8DEF39AF08}" srcOrd="1" destOrd="0" presId="urn:microsoft.com/office/officeart/2005/8/layout/chevron2"/>
    <dgm:cxn modelId="{735FD29A-19A1-1744-848B-C95E998B0E05}" type="presParOf" srcId="{60FEAD45-8F73-3E49-B0B1-DB1B3FE85B02}" destId="{34ED462F-2632-F94A-BCBA-9F71E4638477}" srcOrd="1" destOrd="0" presId="urn:microsoft.com/office/officeart/2005/8/layout/chevron2"/>
    <dgm:cxn modelId="{715CE8E1-F05A-7C49-A5F3-DBD0B1D57D88}" type="presParOf" srcId="{60FEAD45-8F73-3E49-B0B1-DB1B3FE85B02}" destId="{412A71E4-A706-9A47-9013-FB3CCD529BBE}" srcOrd="2" destOrd="0" presId="urn:microsoft.com/office/officeart/2005/8/layout/chevron2"/>
    <dgm:cxn modelId="{66488C07-3224-CF48-B727-4536B9B75203}" type="presParOf" srcId="{412A71E4-A706-9A47-9013-FB3CCD529BBE}" destId="{7B4F740E-14C5-E649-9B4C-CDF9144BBA78}" srcOrd="0" destOrd="0" presId="urn:microsoft.com/office/officeart/2005/8/layout/chevron2"/>
    <dgm:cxn modelId="{89D9FF04-00CC-D441-AAF8-1C9D2578C37C}" type="presParOf" srcId="{412A71E4-A706-9A47-9013-FB3CCD529BBE}" destId="{55BC671C-193D-3A4F-B1A1-BACAD416C0A5}" srcOrd="1" destOrd="0" presId="urn:microsoft.com/office/officeart/2005/8/layout/chevron2"/>
    <dgm:cxn modelId="{1C34B6E5-D094-004D-A30D-7652AD3A923D}" type="presParOf" srcId="{60FEAD45-8F73-3E49-B0B1-DB1B3FE85B02}" destId="{4CFE237B-E381-3C45-A583-1E411A8F872A}" srcOrd="3" destOrd="0" presId="urn:microsoft.com/office/officeart/2005/8/layout/chevron2"/>
    <dgm:cxn modelId="{29794909-5884-AA49-A262-1B9D98D259A8}" type="presParOf" srcId="{60FEAD45-8F73-3E49-B0B1-DB1B3FE85B02}" destId="{B1CCA8A7-F19D-BB45-88DE-49BC339BAB09}" srcOrd="4" destOrd="0" presId="urn:microsoft.com/office/officeart/2005/8/layout/chevron2"/>
    <dgm:cxn modelId="{EC260A3E-3BB5-524E-8B1A-FD792D0358A9}" type="presParOf" srcId="{B1CCA8A7-F19D-BB45-88DE-49BC339BAB09}" destId="{277CB61D-EB7A-A441-9239-0EA89FEA0D46}" srcOrd="0" destOrd="0" presId="urn:microsoft.com/office/officeart/2005/8/layout/chevron2"/>
    <dgm:cxn modelId="{09C427C6-CBA6-1F4D-9D0F-85A93441B59C}" type="presParOf" srcId="{B1CCA8A7-F19D-BB45-88DE-49BC339BAB09}" destId="{EBADA7A7-00FC-1A49-BFBA-84B88FE48F51}" srcOrd="1" destOrd="0" presId="urn:microsoft.com/office/officeart/2005/8/layout/chevron2"/>
    <dgm:cxn modelId="{73070BBF-EF3B-9749-994E-DB06D599432B}" type="presParOf" srcId="{60FEAD45-8F73-3E49-B0B1-DB1B3FE85B02}" destId="{D8193C3B-B85B-644C-82E6-B374D65D69ED}" srcOrd="5" destOrd="0" presId="urn:microsoft.com/office/officeart/2005/8/layout/chevron2"/>
    <dgm:cxn modelId="{1DE683DA-1E8B-B943-A2BC-452107CD0E55}" type="presParOf" srcId="{60FEAD45-8F73-3E49-B0B1-DB1B3FE85B02}" destId="{118810FE-A67F-784A-A97A-7EF1D4C83F54}" srcOrd="6" destOrd="0" presId="urn:microsoft.com/office/officeart/2005/8/layout/chevron2"/>
    <dgm:cxn modelId="{FD88A1DA-7659-5949-8291-8E100E4FF4DB}" type="presParOf" srcId="{118810FE-A67F-784A-A97A-7EF1D4C83F54}" destId="{C7B09750-A5B5-AE4D-AE5F-EBA755C026ED}" srcOrd="0" destOrd="0" presId="urn:microsoft.com/office/officeart/2005/8/layout/chevron2"/>
    <dgm:cxn modelId="{82A8F4A7-89E8-5745-90FF-32BF738281F2}" type="presParOf" srcId="{118810FE-A67F-784A-A97A-7EF1D4C83F54}" destId="{5C902B80-B147-4E43-A319-ACC234191BB6}" srcOrd="1" destOrd="0" presId="urn:microsoft.com/office/officeart/2005/8/layout/chevron2"/>
    <dgm:cxn modelId="{0284BA2B-0A09-3E4A-9596-0ED585B6A9A8}" type="presParOf" srcId="{60FEAD45-8F73-3E49-B0B1-DB1B3FE85B02}" destId="{59659A5B-8D57-5B49-9890-BCDEB99796A9}" srcOrd="7" destOrd="0" presId="urn:microsoft.com/office/officeart/2005/8/layout/chevron2"/>
    <dgm:cxn modelId="{6D24962D-A80D-3D40-AB2A-AFFF45DE85BD}" type="presParOf" srcId="{60FEAD45-8F73-3E49-B0B1-DB1B3FE85B02}" destId="{FB986882-F3E6-3F40-942E-8F8344DF97D3}" srcOrd="8" destOrd="0" presId="urn:microsoft.com/office/officeart/2005/8/layout/chevron2"/>
    <dgm:cxn modelId="{FFE65F57-665C-E240-8DDD-4198A0DDE731}" type="presParOf" srcId="{FB986882-F3E6-3F40-942E-8F8344DF97D3}" destId="{99091FF2-72BC-4E4C-AD10-53EF66D782C8}" srcOrd="0" destOrd="0" presId="urn:microsoft.com/office/officeart/2005/8/layout/chevron2"/>
    <dgm:cxn modelId="{A9D7EA10-0E05-CF45-94EA-6CAFC697625F}" type="presParOf" srcId="{FB986882-F3E6-3F40-942E-8F8344DF97D3}" destId="{0D05F666-DC85-504E-9B94-3205138F5CB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9C0EF-7A6A-7A4A-B893-D86D35E28EE4}">
      <dsp:nvSpPr>
        <dsp:cNvPr id="0" name=""/>
        <dsp:cNvSpPr/>
      </dsp:nvSpPr>
      <dsp:spPr>
        <a:xfrm rot="5400000">
          <a:off x="-149834" y="152032"/>
          <a:ext cx="998893" cy="69922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EDA &amp; Encryption</a:t>
          </a:r>
        </a:p>
      </dsp:txBody>
      <dsp:txXfrm rot="-5400000">
        <a:off x="1" y="351811"/>
        <a:ext cx="699225" cy="299668"/>
      </dsp:txXfrm>
    </dsp:sp>
    <dsp:sp modelId="{2F54F88C-7B4D-5149-9DDC-EA8DEF39AF08}">
      <dsp:nvSpPr>
        <dsp:cNvPr id="0" name=""/>
        <dsp:cNvSpPr/>
      </dsp:nvSpPr>
      <dsp:spPr>
        <a:xfrm rot="5400000">
          <a:off x="4139772" y="-3438347"/>
          <a:ext cx="649281" cy="753037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Reading given input German data</a:t>
          </a:r>
        </a:p>
        <a:p>
          <a:pPr marL="57150" lvl="1" indent="-57150" algn="l" defTabSz="444500">
            <a:lnSpc>
              <a:spcPct val="90000"/>
            </a:lnSpc>
            <a:spcBef>
              <a:spcPct val="0"/>
            </a:spcBef>
            <a:spcAft>
              <a:spcPct val="15000"/>
            </a:spcAft>
            <a:buChar char="•"/>
          </a:pPr>
          <a:r>
            <a:rPr lang="en-US" sz="1000" kern="1200" dirty="0"/>
            <a:t>Encrypt Client’s German data using standard encryption like SHA 256, </a:t>
          </a:r>
          <a:r>
            <a:rPr lang="en-US" sz="1000" kern="1200" dirty="0" err="1"/>
            <a:t>Tenseal</a:t>
          </a:r>
          <a:r>
            <a:rPr lang="en-US" sz="1000" kern="1200" dirty="0"/>
            <a:t>, </a:t>
          </a:r>
          <a:r>
            <a:rPr lang="en-US" sz="1000" kern="1200" dirty="0" err="1"/>
            <a:t>PySeal</a:t>
          </a:r>
          <a:endParaRPr lang="en-US" sz="1000" kern="1200" dirty="0"/>
        </a:p>
      </dsp:txBody>
      <dsp:txXfrm rot="-5400000">
        <a:off x="699226" y="33894"/>
        <a:ext cx="7498679" cy="585891"/>
      </dsp:txXfrm>
    </dsp:sp>
    <dsp:sp modelId="{7B4F740E-14C5-E649-9B4C-CDF9144BBA78}">
      <dsp:nvSpPr>
        <dsp:cNvPr id="0" name=""/>
        <dsp:cNvSpPr/>
      </dsp:nvSpPr>
      <dsp:spPr>
        <a:xfrm rot="5400000">
          <a:off x="-149834" y="1032700"/>
          <a:ext cx="998893" cy="69922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Generator</a:t>
          </a:r>
        </a:p>
      </dsp:txBody>
      <dsp:txXfrm rot="-5400000">
        <a:off x="1" y="1232479"/>
        <a:ext cx="699225" cy="299668"/>
      </dsp:txXfrm>
    </dsp:sp>
    <dsp:sp modelId="{55BC671C-193D-3A4F-B1A1-BACAD416C0A5}">
      <dsp:nvSpPr>
        <dsp:cNvPr id="0" name=""/>
        <dsp:cNvSpPr/>
      </dsp:nvSpPr>
      <dsp:spPr>
        <a:xfrm rot="5400000">
          <a:off x="4139772" y="-2557680"/>
          <a:ext cx="649281" cy="753037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Build Vendor Encoder Model with the encrypted sample noise</a:t>
          </a:r>
        </a:p>
      </dsp:txBody>
      <dsp:txXfrm rot="-5400000">
        <a:off x="699226" y="914561"/>
        <a:ext cx="7498679" cy="585891"/>
      </dsp:txXfrm>
    </dsp:sp>
    <dsp:sp modelId="{277CB61D-EB7A-A441-9239-0EA89FEA0D46}">
      <dsp:nvSpPr>
        <dsp:cNvPr id="0" name=""/>
        <dsp:cNvSpPr/>
      </dsp:nvSpPr>
      <dsp:spPr>
        <a:xfrm rot="5400000">
          <a:off x="-149834" y="1913368"/>
          <a:ext cx="998893" cy="69922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Discriminator</a:t>
          </a:r>
        </a:p>
      </dsp:txBody>
      <dsp:txXfrm rot="-5400000">
        <a:off x="1" y="2113147"/>
        <a:ext cx="699225" cy="299668"/>
      </dsp:txXfrm>
    </dsp:sp>
    <dsp:sp modelId="{EBADA7A7-00FC-1A49-BFBA-84B88FE48F51}">
      <dsp:nvSpPr>
        <dsp:cNvPr id="0" name=""/>
        <dsp:cNvSpPr/>
      </dsp:nvSpPr>
      <dsp:spPr>
        <a:xfrm rot="5400000">
          <a:off x="4139772" y="-1677012"/>
          <a:ext cx="649281" cy="753037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Build Vendor Decoder Model with the encrypted training data</a:t>
          </a:r>
        </a:p>
      </dsp:txBody>
      <dsp:txXfrm rot="-5400000">
        <a:off x="699226" y="1795229"/>
        <a:ext cx="7498679" cy="585891"/>
      </dsp:txXfrm>
    </dsp:sp>
    <dsp:sp modelId="{C7B09750-A5B5-AE4D-AE5F-EBA755C026ED}">
      <dsp:nvSpPr>
        <dsp:cNvPr id="0" name=""/>
        <dsp:cNvSpPr/>
      </dsp:nvSpPr>
      <dsp:spPr>
        <a:xfrm rot="5400000">
          <a:off x="-149834" y="2794035"/>
          <a:ext cx="998893" cy="69922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GAN Model Building</a:t>
          </a:r>
        </a:p>
      </dsp:txBody>
      <dsp:txXfrm rot="-5400000">
        <a:off x="1" y="2993814"/>
        <a:ext cx="699225" cy="299668"/>
      </dsp:txXfrm>
    </dsp:sp>
    <dsp:sp modelId="{5C902B80-B147-4E43-A319-ACC234191BB6}">
      <dsp:nvSpPr>
        <dsp:cNvPr id="0" name=""/>
        <dsp:cNvSpPr/>
      </dsp:nvSpPr>
      <dsp:spPr>
        <a:xfrm rot="5400000">
          <a:off x="4139772" y="-796344"/>
          <a:ext cx="649281" cy="753037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Decoder to pass on the cost function to encoder</a:t>
          </a:r>
        </a:p>
        <a:p>
          <a:pPr marL="57150" lvl="1" indent="-57150" algn="l" defTabSz="444500">
            <a:lnSpc>
              <a:spcPct val="90000"/>
            </a:lnSpc>
            <a:spcBef>
              <a:spcPct val="0"/>
            </a:spcBef>
            <a:spcAft>
              <a:spcPct val="15000"/>
            </a:spcAft>
            <a:buChar char="•"/>
          </a:pPr>
          <a:r>
            <a:rPr lang="en-US" sz="1000" kern="1200" dirty="0"/>
            <a:t>Encoder to understand the awareness of the prediction from the cost function value and to retrain itself </a:t>
          </a:r>
        </a:p>
        <a:p>
          <a:pPr marL="57150" lvl="1" indent="-57150" algn="l" defTabSz="444500">
            <a:lnSpc>
              <a:spcPct val="90000"/>
            </a:lnSpc>
            <a:spcBef>
              <a:spcPct val="0"/>
            </a:spcBef>
            <a:spcAft>
              <a:spcPct val="15000"/>
            </a:spcAft>
            <a:buChar char="•"/>
          </a:pPr>
          <a:r>
            <a:rPr lang="en-US" sz="1000" kern="1200" dirty="0"/>
            <a:t>Repeat this process until cost function is Optimized</a:t>
          </a:r>
        </a:p>
      </dsp:txBody>
      <dsp:txXfrm rot="-5400000">
        <a:off x="699226" y="2675897"/>
        <a:ext cx="7498679" cy="585891"/>
      </dsp:txXfrm>
    </dsp:sp>
    <dsp:sp modelId="{99091FF2-72BC-4E4C-AD10-53EF66D782C8}">
      <dsp:nvSpPr>
        <dsp:cNvPr id="0" name=""/>
        <dsp:cNvSpPr/>
      </dsp:nvSpPr>
      <dsp:spPr>
        <a:xfrm rot="5400000">
          <a:off x="-149834" y="3674703"/>
          <a:ext cx="998893" cy="69922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Deploy &amp; Test Model</a:t>
          </a:r>
        </a:p>
      </dsp:txBody>
      <dsp:txXfrm rot="-5400000">
        <a:off x="1" y="3874482"/>
        <a:ext cx="699225" cy="299668"/>
      </dsp:txXfrm>
    </dsp:sp>
    <dsp:sp modelId="{0D05F666-DC85-504E-9B94-3205138F5CBB}">
      <dsp:nvSpPr>
        <dsp:cNvPr id="0" name=""/>
        <dsp:cNvSpPr/>
      </dsp:nvSpPr>
      <dsp:spPr>
        <a:xfrm rot="5400000">
          <a:off x="4139772" y="84322"/>
          <a:ext cx="649281" cy="753037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Build API end point to provide test data</a:t>
          </a:r>
        </a:p>
        <a:p>
          <a:pPr marL="57150" lvl="1" indent="-57150" algn="l" defTabSz="444500">
            <a:lnSpc>
              <a:spcPct val="90000"/>
            </a:lnSpc>
            <a:spcBef>
              <a:spcPct val="0"/>
            </a:spcBef>
            <a:spcAft>
              <a:spcPct val="15000"/>
            </a:spcAft>
            <a:buChar char="•"/>
          </a:pPr>
          <a:r>
            <a:rPr lang="en-US" sz="1000" kern="1200" dirty="0"/>
            <a:t>Implement and deploy a batch process to test the deployed GAN model  with encrypted data from API endpoint(Deploy for inference)</a:t>
          </a:r>
        </a:p>
        <a:p>
          <a:pPr marL="57150" lvl="1" indent="-57150" algn="l" defTabSz="444500">
            <a:lnSpc>
              <a:spcPct val="90000"/>
            </a:lnSpc>
            <a:spcBef>
              <a:spcPct val="0"/>
            </a:spcBef>
            <a:spcAft>
              <a:spcPct val="15000"/>
            </a:spcAft>
            <a:buChar char="•"/>
          </a:pPr>
          <a:r>
            <a:rPr lang="en-US" sz="1000" kern="1200" dirty="0"/>
            <a:t>Tune the hyper parameters to get optimized results</a:t>
          </a:r>
        </a:p>
      </dsp:txBody>
      <dsp:txXfrm rot="-5400000">
        <a:off x="699226" y="3556564"/>
        <a:ext cx="7498679" cy="58589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A5820B4-CBFC-6C9B-8ECA-AF97F53831C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1747" name="Rectangle 3">
            <a:extLst>
              <a:ext uri="{FF2B5EF4-FFF2-40B4-BE49-F238E27FC236}">
                <a16:creationId xmlns:a16="http://schemas.microsoft.com/office/drawing/2014/main" id="{EF5A02D5-D481-B8B3-1BAD-103111CFC26D}"/>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7F2682D4-D576-4559-9FF9-C77F881307CC}" type="datetimeFigureOut">
              <a:rPr lang="en-US"/>
              <a:pPr>
                <a:defRPr/>
              </a:pPr>
              <a:t>10/7/2023</a:t>
            </a:fld>
            <a:endParaRPr lang="en-US"/>
          </a:p>
        </p:txBody>
      </p:sp>
      <p:sp>
        <p:nvSpPr>
          <p:cNvPr id="17412" name="Rectangle 4">
            <a:extLst>
              <a:ext uri="{FF2B5EF4-FFF2-40B4-BE49-F238E27FC236}">
                <a16:creationId xmlns:a16="http://schemas.microsoft.com/office/drawing/2014/main" id="{6823DD8F-CFBD-9A20-C603-8A0FDEE0E66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a:extLst>
              <a:ext uri="{FF2B5EF4-FFF2-40B4-BE49-F238E27FC236}">
                <a16:creationId xmlns:a16="http://schemas.microsoft.com/office/drawing/2014/main" id="{5D43E679-7FAA-2CFE-188D-E1E424C525EF}"/>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a:extLst>
              <a:ext uri="{FF2B5EF4-FFF2-40B4-BE49-F238E27FC236}">
                <a16:creationId xmlns:a16="http://schemas.microsoft.com/office/drawing/2014/main" id="{1122DFA0-CD37-E8C1-76DA-71AC5BE7D82C}"/>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1751" name="Rectangle 7">
            <a:extLst>
              <a:ext uri="{FF2B5EF4-FFF2-40B4-BE49-F238E27FC236}">
                <a16:creationId xmlns:a16="http://schemas.microsoft.com/office/drawing/2014/main" id="{F65721BD-7285-4CEA-08D5-B1EBCDCB7ADB}"/>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34D2B48C-01F6-459F-A694-8273D20C9DF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B599890C-B3C7-6FF8-BCE8-9A1A897B2947}"/>
              </a:ext>
            </a:extLst>
          </p:cNvPr>
          <p:cNvSpPr>
            <a:spLocks noGrp="1" noRot="1" noChangeAspect="1" noChangeArrowheads="1" noTextEdit="1"/>
          </p:cNvSpPr>
          <p:nvPr>
            <p:ph type="sldImg"/>
          </p:nvPr>
        </p:nvSpPr>
        <p:spPr>
          <a:ln/>
        </p:spPr>
      </p:sp>
      <p:sp>
        <p:nvSpPr>
          <p:cNvPr id="19459" name="Notes Placeholder 2">
            <a:extLst>
              <a:ext uri="{FF2B5EF4-FFF2-40B4-BE49-F238E27FC236}">
                <a16:creationId xmlns:a16="http://schemas.microsoft.com/office/drawing/2014/main" id="{E909B023-D79E-D4FF-532A-659493DC83E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9460" name="Slide Number Placeholder 3">
            <a:extLst>
              <a:ext uri="{FF2B5EF4-FFF2-40B4-BE49-F238E27FC236}">
                <a16:creationId xmlns:a16="http://schemas.microsoft.com/office/drawing/2014/main" id="{18168EF6-7C76-5C6D-FFD7-9E6D7AD7845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051C69B-7CBE-45E2-A9B7-96BE4AC61BDA}" type="slidenum">
              <a:rPr lang="en-IN" altLang="en-US">
                <a:latin typeface="Calibri" panose="020F0502020204030204" pitchFamily="34" charset="0"/>
              </a:rPr>
              <a:pPr/>
              <a:t>1</a:t>
            </a:fld>
            <a:endParaRPr lang="en-IN"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78FBB610-ADA0-9E5B-3E9E-37CC53725CE8}"/>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a16="http://schemas.microsoft.com/office/drawing/2014/main" id="{1647C088-ECAC-E9AC-ECBC-8777ED64DD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8BFBFA73-E248-AB9F-42A4-98132245D2E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ACCE40A-7070-4E28-AE50-A04CC26C22E9}" type="slidenum">
              <a:rPr lang="en-US" altLang="en-US">
                <a:latin typeface="Calibri" panose="020F0502020204030204" pitchFamily="34" charset="0"/>
              </a:rPr>
              <a:pPr/>
              <a:t>2</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4D2B48C-01F6-459F-A694-8273D20C9DF2}" type="slidenum">
              <a:rPr lang="en-US" altLang="en-US" smtClean="0"/>
              <a:pPr>
                <a:defRPr/>
              </a:pPr>
              <a:t>3</a:t>
            </a:fld>
            <a:endParaRPr lang="en-US" altLang="en-US"/>
          </a:p>
        </p:txBody>
      </p:sp>
    </p:spTree>
    <p:extLst>
      <p:ext uri="{BB962C8B-B14F-4D97-AF65-F5344CB8AC3E}">
        <p14:creationId xmlns:p14="http://schemas.microsoft.com/office/powerpoint/2010/main" val="34357121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AE1953-8470-D1D5-94C8-D12A4BC310A7}"/>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3" name="Rectangle 2">
            <a:extLst>
              <a:ext uri="{FF2B5EF4-FFF2-40B4-BE49-F238E27FC236}">
                <a16:creationId xmlns:a16="http://schemas.microsoft.com/office/drawing/2014/main" id="{474949BC-3F55-0E3C-7A19-ED4F8A7E5DA9}"/>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FB37B396-0874-DCE1-086F-F4B62FFA4B81}"/>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82414EFC-0D14-53C8-8947-8D3898884E1D}"/>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6" name="Picture 10" descr="BITS_university_logo_whitevert.png">
            <a:extLst>
              <a:ext uri="{FF2B5EF4-FFF2-40B4-BE49-F238E27FC236}">
                <a16:creationId xmlns:a16="http://schemas.microsoft.com/office/drawing/2014/main" id="{3F03E143-685A-144C-DA97-B37AFEA6CD86}"/>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2EC877C8-6754-2536-A438-6867B8D0596F}"/>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8" name="TextBox 7">
            <a:extLst>
              <a:ext uri="{FF2B5EF4-FFF2-40B4-BE49-F238E27FC236}">
                <a16:creationId xmlns:a16="http://schemas.microsoft.com/office/drawing/2014/main" id="{CE0FEC28-C860-C0B9-DA97-ACB9BF9175B9}"/>
              </a:ext>
            </a:extLst>
          </p:cNvPr>
          <p:cNvSpPr txBox="1">
            <a:spLocks noChangeArrowheads="1"/>
          </p:cNvSpPr>
          <p:nvPr userDrawn="1"/>
        </p:nvSpPr>
        <p:spPr bwMode="auto">
          <a:xfrm>
            <a:off x="152400" y="5667375"/>
            <a:ext cx="1905000" cy="276225"/>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960373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0EAABF88-7392-0C26-0488-CB43ED33E1F2}"/>
              </a:ext>
            </a:extLst>
          </p:cNvPr>
          <p:cNvGrpSpPr>
            <a:grpSpLocks/>
          </p:cNvGrpSpPr>
          <p:nvPr userDrawn="1"/>
        </p:nvGrpSpPr>
        <p:grpSpPr bwMode="auto">
          <a:xfrm rot="5400000">
            <a:off x="5006182" y="2567781"/>
            <a:ext cx="5181600" cy="46037"/>
            <a:chOff x="1905000" y="6553200"/>
            <a:chExt cx="7010400" cy="45719"/>
          </a:xfrm>
        </p:grpSpPr>
        <p:sp>
          <p:nvSpPr>
            <p:cNvPr id="4" name="Rectangle 3">
              <a:extLst>
                <a:ext uri="{FF2B5EF4-FFF2-40B4-BE49-F238E27FC236}">
                  <a16:creationId xmlns:a16="http://schemas.microsoft.com/office/drawing/2014/main" id="{387BAA8C-24DF-A836-ED0C-3DB9F07CA949}"/>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A64ADC75-3C6F-09E3-D15A-BBFCD83C90C8}"/>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1971C7E8-C4D9-E9A1-95D9-2382D2D83CB2}"/>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8" name="Picture 10" descr="Picture 7.png">
            <a:extLst>
              <a:ext uri="{FF2B5EF4-FFF2-40B4-BE49-F238E27FC236}">
                <a16:creationId xmlns:a16="http://schemas.microsoft.com/office/drawing/2014/main" id="{A8BCE8E2-0FD8-FF7E-4E5F-C39A71F0B418}"/>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A0649F5C-F967-373D-80A7-A38C9170B48C}"/>
              </a:ext>
            </a:extLst>
          </p:cNvPr>
          <p:cNvSpPr txBox="1">
            <a:spLocks noChangeArrowheads="1"/>
          </p:cNvSpPr>
          <p:nvPr userDrawn="1"/>
        </p:nvSpPr>
        <p:spPr bwMode="auto">
          <a:xfrm rot="5400000">
            <a:off x="-2794793" y="3809206"/>
            <a:ext cx="5867400" cy="230187"/>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900" b="1">
                <a:solidFill>
                  <a:srgbClr val="101141"/>
                </a:solidFill>
              </a:rPr>
              <a:t>BITS </a:t>
            </a:r>
            <a:r>
              <a:rPr lang="en-US" altLang="en-US" sz="900">
                <a:solidFill>
                  <a:srgbClr val="101141"/>
                </a:solidFil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876255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lstStyle>
            <a:lvl1pPr algn="l">
              <a:defRPr sz="3200"/>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4">
            <a:extLst>
              <a:ext uri="{FF2B5EF4-FFF2-40B4-BE49-F238E27FC236}">
                <a16:creationId xmlns:a16="http://schemas.microsoft.com/office/drawing/2014/main" id="{072C1CD0-39A7-2D79-1633-20B4A45B98D5}"/>
              </a:ext>
            </a:extLst>
          </p:cNvPr>
          <p:cNvSpPr>
            <a:spLocks noGrp="1"/>
          </p:cNvSpPr>
          <p:nvPr>
            <p:ph type="ftr" sz="quarter" idx="10"/>
          </p:nvPr>
        </p:nvSpPr>
        <p:spPr>
          <a:xfrm>
            <a:off x="2195513" y="6237288"/>
            <a:ext cx="4392612" cy="365125"/>
          </a:xfrm>
        </p:spPr>
        <p:txBody>
          <a:bodyPr/>
          <a:lstStyle>
            <a:lvl1pPr>
              <a:defRPr sz="1200" b="1"/>
            </a:lvl1pPr>
          </a:lstStyle>
          <a:p>
            <a:pPr>
              <a:defRPr/>
            </a:pPr>
            <a:r>
              <a:rPr lang="en-US"/>
              <a:t>SS ZGXX –System Programming</a:t>
            </a:r>
            <a:endParaRPr lang="en-IN" dirty="0"/>
          </a:p>
        </p:txBody>
      </p:sp>
      <p:sp>
        <p:nvSpPr>
          <p:cNvPr id="5" name="Slide Number Placeholder 5">
            <a:extLst>
              <a:ext uri="{FF2B5EF4-FFF2-40B4-BE49-F238E27FC236}">
                <a16:creationId xmlns:a16="http://schemas.microsoft.com/office/drawing/2014/main" id="{9F843F5D-CA8D-D14E-73DA-EC3EA92090A3}"/>
              </a:ext>
            </a:extLst>
          </p:cNvPr>
          <p:cNvSpPr>
            <a:spLocks noGrp="1"/>
          </p:cNvSpPr>
          <p:nvPr>
            <p:ph type="sldNum" sz="quarter" idx="11"/>
          </p:nvPr>
        </p:nvSpPr>
        <p:spPr>
          <a:xfrm>
            <a:off x="8532813" y="6237288"/>
            <a:ext cx="611187" cy="293687"/>
          </a:xfrm>
        </p:spPr>
        <p:txBody>
          <a:bodyPr/>
          <a:lstStyle>
            <a:lvl1pPr>
              <a:defRPr sz="1600" b="1" smtClean="0"/>
            </a:lvl1pPr>
          </a:lstStyle>
          <a:p>
            <a:pPr>
              <a:defRPr/>
            </a:pPr>
            <a:fld id="{D3534A69-E8DF-4DDB-B05F-5E11968B85EE}" type="slidenum">
              <a:rPr lang="en-IN" altLang="en-US"/>
              <a:pPr>
                <a:defRPr/>
              </a:pPr>
              <a:t>‹#›</a:t>
            </a:fld>
            <a:endParaRPr lang="en-IN" altLang="en-US"/>
          </a:p>
        </p:txBody>
      </p:sp>
    </p:spTree>
    <p:extLst>
      <p:ext uri="{BB962C8B-B14F-4D97-AF65-F5344CB8AC3E}">
        <p14:creationId xmlns:p14="http://schemas.microsoft.com/office/powerpoint/2010/main" val="687577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97103791-7FD9-35AF-CEA0-83EE0E27833F}"/>
              </a:ext>
            </a:extLst>
          </p:cNvPr>
          <p:cNvSpPr>
            <a:spLocks noGrp="1" noChangeArrowheads="1"/>
          </p:cNvSpPr>
          <p:nvPr>
            <p:ph type="dt" sz="half" idx="10"/>
          </p:nvPr>
        </p:nvSpPr>
        <p:spPr/>
        <p:txBody>
          <a:bodyPr/>
          <a:lstStyle>
            <a:lvl1pPr>
              <a:defRPr/>
            </a:lvl1pPr>
          </a:lstStyle>
          <a:p>
            <a:pPr>
              <a:defRPr/>
            </a:pPr>
            <a:fld id="{3E16FF7F-F0C9-4128-A099-DF9FCB481216}" type="datetime1">
              <a:rPr lang="en-US"/>
              <a:pPr>
                <a:defRPr/>
              </a:pPr>
              <a:t>10/7/2023</a:t>
            </a:fld>
            <a:endParaRPr lang="en-US"/>
          </a:p>
        </p:txBody>
      </p:sp>
      <p:sp>
        <p:nvSpPr>
          <p:cNvPr id="5" name="Rectangle 5">
            <a:extLst>
              <a:ext uri="{FF2B5EF4-FFF2-40B4-BE49-F238E27FC236}">
                <a16:creationId xmlns:a16="http://schemas.microsoft.com/office/drawing/2014/main" id="{449D7C43-EC7B-EDCA-7908-1E7F144B62BE}"/>
              </a:ext>
            </a:extLst>
          </p:cNvPr>
          <p:cNvSpPr>
            <a:spLocks noGrp="1" noChangeArrowheads="1"/>
          </p:cNvSpPr>
          <p:nvPr>
            <p:ph type="ftr" sz="quarter" idx="11"/>
          </p:nvPr>
        </p:nvSpPr>
        <p:spPr/>
        <p:txBody>
          <a:bodyPr/>
          <a:lstStyle>
            <a:lvl1pPr>
              <a:defRPr/>
            </a:lvl1pPr>
          </a:lstStyle>
          <a:p>
            <a:pPr>
              <a:defRPr/>
            </a:pPr>
            <a:r>
              <a:rPr lang="en-US"/>
              <a:t>Lecture 1(Lucy J. Gudino)</a:t>
            </a:r>
          </a:p>
        </p:txBody>
      </p:sp>
      <p:sp>
        <p:nvSpPr>
          <p:cNvPr id="6" name="Rectangle 6">
            <a:extLst>
              <a:ext uri="{FF2B5EF4-FFF2-40B4-BE49-F238E27FC236}">
                <a16:creationId xmlns:a16="http://schemas.microsoft.com/office/drawing/2014/main" id="{AFFEF9B2-5E33-D7B6-6656-1BCF3F711438}"/>
              </a:ext>
            </a:extLst>
          </p:cNvPr>
          <p:cNvSpPr>
            <a:spLocks noGrp="1" noChangeArrowheads="1"/>
          </p:cNvSpPr>
          <p:nvPr>
            <p:ph type="sldNum" sz="quarter" idx="12"/>
          </p:nvPr>
        </p:nvSpPr>
        <p:spPr/>
        <p:txBody>
          <a:bodyPr/>
          <a:lstStyle>
            <a:lvl1pPr>
              <a:defRPr smtClean="0"/>
            </a:lvl1pPr>
          </a:lstStyle>
          <a:p>
            <a:pPr>
              <a:defRPr/>
            </a:pPr>
            <a:fld id="{B88A0D1C-81D3-4218-B2B4-4AB7F9B62B4E}" type="slidenum">
              <a:rPr lang="en-US" altLang="en-US"/>
              <a:pPr>
                <a:defRPr/>
              </a:pPr>
              <a:t>‹#›</a:t>
            </a:fld>
            <a:endParaRPr lang="en-US" altLang="en-US"/>
          </a:p>
        </p:txBody>
      </p:sp>
    </p:spTree>
    <p:extLst>
      <p:ext uri="{BB962C8B-B14F-4D97-AF65-F5344CB8AC3E}">
        <p14:creationId xmlns:p14="http://schemas.microsoft.com/office/powerpoint/2010/main" val="3399952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a:extLst>
              <a:ext uri="{FF2B5EF4-FFF2-40B4-BE49-F238E27FC236}">
                <a16:creationId xmlns:a16="http://schemas.microsoft.com/office/drawing/2014/main" id="{1EB43270-2858-121D-730B-7D4C1EF0ED4E}"/>
              </a:ext>
            </a:extLst>
          </p:cNvPr>
          <p:cNvSpPr>
            <a:spLocks noGrp="1" noChangeArrowheads="1"/>
          </p:cNvSpPr>
          <p:nvPr>
            <p:ph type="dt" sz="half" idx="10"/>
          </p:nvPr>
        </p:nvSpPr>
        <p:spPr/>
        <p:txBody>
          <a:bodyPr/>
          <a:lstStyle>
            <a:lvl1pPr>
              <a:defRPr/>
            </a:lvl1pPr>
          </a:lstStyle>
          <a:p>
            <a:pPr>
              <a:defRPr/>
            </a:pPr>
            <a:fld id="{F2BE9D56-5B2D-40BC-A7F0-4EE9A726B989}" type="datetime1">
              <a:rPr lang="en-US"/>
              <a:pPr>
                <a:defRPr/>
              </a:pPr>
              <a:t>10/7/2023</a:t>
            </a:fld>
            <a:endParaRPr lang="en-US"/>
          </a:p>
        </p:txBody>
      </p:sp>
      <p:sp>
        <p:nvSpPr>
          <p:cNvPr id="5" name="Rectangle 5">
            <a:extLst>
              <a:ext uri="{FF2B5EF4-FFF2-40B4-BE49-F238E27FC236}">
                <a16:creationId xmlns:a16="http://schemas.microsoft.com/office/drawing/2014/main" id="{8BF5108E-2D4A-9FED-46B5-EF46FE3C897C}"/>
              </a:ext>
            </a:extLst>
          </p:cNvPr>
          <p:cNvSpPr>
            <a:spLocks noGrp="1" noChangeArrowheads="1"/>
          </p:cNvSpPr>
          <p:nvPr>
            <p:ph type="ftr" sz="quarter" idx="11"/>
          </p:nvPr>
        </p:nvSpPr>
        <p:spPr/>
        <p:txBody>
          <a:bodyPr/>
          <a:lstStyle>
            <a:lvl1pPr>
              <a:defRPr/>
            </a:lvl1pPr>
          </a:lstStyle>
          <a:p>
            <a:pPr>
              <a:defRPr/>
            </a:pPr>
            <a:r>
              <a:rPr lang="en-US"/>
              <a:t>Lecture 1(Lucy J. Gudino)</a:t>
            </a:r>
          </a:p>
        </p:txBody>
      </p:sp>
      <p:sp>
        <p:nvSpPr>
          <p:cNvPr id="6" name="Rectangle 6">
            <a:extLst>
              <a:ext uri="{FF2B5EF4-FFF2-40B4-BE49-F238E27FC236}">
                <a16:creationId xmlns:a16="http://schemas.microsoft.com/office/drawing/2014/main" id="{ED0983D7-2A5F-7A51-31DB-C4C93D33E12A}"/>
              </a:ext>
            </a:extLst>
          </p:cNvPr>
          <p:cNvSpPr>
            <a:spLocks noGrp="1" noChangeArrowheads="1"/>
          </p:cNvSpPr>
          <p:nvPr>
            <p:ph type="sldNum" sz="quarter" idx="12"/>
          </p:nvPr>
        </p:nvSpPr>
        <p:spPr/>
        <p:txBody>
          <a:bodyPr/>
          <a:lstStyle>
            <a:lvl1pPr>
              <a:defRPr smtClean="0"/>
            </a:lvl1pPr>
          </a:lstStyle>
          <a:p>
            <a:pPr>
              <a:defRPr/>
            </a:pPr>
            <a:fld id="{592DB305-0BF1-4D57-83CE-1A2C47FDF22E}" type="slidenum">
              <a:rPr lang="en-US" altLang="en-US"/>
              <a:pPr>
                <a:defRPr/>
              </a:pPr>
              <a:t>‹#›</a:t>
            </a:fld>
            <a:endParaRPr lang="en-US" altLang="en-US"/>
          </a:p>
        </p:txBody>
      </p:sp>
    </p:spTree>
    <p:extLst>
      <p:ext uri="{BB962C8B-B14F-4D97-AF65-F5344CB8AC3E}">
        <p14:creationId xmlns:p14="http://schemas.microsoft.com/office/powerpoint/2010/main" val="2009325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59C4182-3360-AA5F-E929-C2841DDC46C9}"/>
              </a:ext>
            </a:extLst>
          </p:cNvPr>
          <p:cNvSpPr>
            <a:spLocks noGrp="1" noChangeArrowheads="1"/>
          </p:cNvSpPr>
          <p:nvPr>
            <p:ph type="dt" sz="half" idx="10"/>
          </p:nvPr>
        </p:nvSpPr>
        <p:spPr/>
        <p:txBody>
          <a:bodyPr/>
          <a:lstStyle>
            <a:lvl1pPr>
              <a:defRPr/>
            </a:lvl1pPr>
          </a:lstStyle>
          <a:p>
            <a:pPr>
              <a:defRPr/>
            </a:pPr>
            <a:fld id="{54D2EADB-CC56-40AF-9802-2F74D64F9A41}" type="datetime1">
              <a:rPr lang="en-US"/>
              <a:pPr>
                <a:defRPr/>
              </a:pPr>
              <a:t>10/7/2023</a:t>
            </a:fld>
            <a:endParaRPr lang="en-US"/>
          </a:p>
        </p:txBody>
      </p:sp>
      <p:sp>
        <p:nvSpPr>
          <p:cNvPr id="4" name="Rectangle 5">
            <a:extLst>
              <a:ext uri="{FF2B5EF4-FFF2-40B4-BE49-F238E27FC236}">
                <a16:creationId xmlns:a16="http://schemas.microsoft.com/office/drawing/2014/main" id="{AAC627DA-F17B-01B7-764F-BA2F8A638A2F}"/>
              </a:ext>
            </a:extLst>
          </p:cNvPr>
          <p:cNvSpPr>
            <a:spLocks noGrp="1" noChangeArrowheads="1"/>
          </p:cNvSpPr>
          <p:nvPr>
            <p:ph type="ftr" sz="quarter" idx="11"/>
          </p:nvPr>
        </p:nvSpPr>
        <p:spPr/>
        <p:txBody>
          <a:bodyPr/>
          <a:lstStyle>
            <a:lvl1pPr>
              <a:defRPr/>
            </a:lvl1pPr>
          </a:lstStyle>
          <a:p>
            <a:pPr>
              <a:defRPr/>
            </a:pPr>
            <a:r>
              <a:rPr lang="en-US"/>
              <a:t>Lecture 1(Lucy J. Gudino)</a:t>
            </a:r>
          </a:p>
        </p:txBody>
      </p:sp>
      <p:sp>
        <p:nvSpPr>
          <p:cNvPr id="5" name="Rectangle 6">
            <a:extLst>
              <a:ext uri="{FF2B5EF4-FFF2-40B4-BE49-F238E27FC236}">
                <a16:creationId xmlns:a16="http://schemas.microsoft.com/office/drawing/2014/main" id="{418A77A5-9B5F-5139-61DF-7905E1EE239A}"/>
              </a:ext>
            </a:extLst>
          </p:cNvPr>
          <p:cNvSpPr>
            <a:spLocks noGrp="1" noChangeArrowheads="1"/>
          </p:cNvSpPr>
          <p:nvPr>
            <p:ph type="sldNum" sz="quarter" idx="12"/>
          </p:nvPr>
        </p:nvSpPr>
        <p:spPr/>
        <p:txBody>
          <a:bodyPr/>
          <a:lstStyle>
            <a:lvl1pPr>
              <a:defRPr smtClean="0"/>
            </a:lvl1pPr>
          </a:lstStyle>
          <a:p>
            <a:pPr>
              <a:defRPr/>
            </a:pPr>
            <a:fld id="{4885855A-2F91-4102-B522-A3F3C699600C}" type="slidenum">
              <a:rPr lang="en-US" altLang="en-US"/>
              <a:pPr>
                <a:defRPr/>
              </a:pPr>
              <a:t>‹#›</a:t>
            </a:fld>
            <a:endParaRPr lang="en-US" altLang="en-US"/>
          </a:p>
        </p:txBody>
      </p:sp>
    </p:spTree>
    <p:extLst>
      <p:ext uri="{BB962C8B-B14F-4D97-AF65-F5344CB8AC3E}">
        <p14:creationId xmlns:p14="http://schemas.microsoft.com/office/powerpoint/2010/main" val="834616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3C4777-0161-55BF-A1E6-4672FF14FC45}"/>
              </a:ext>
            </a:extLst>
          </p:cNvPr>
          <p:cNvSpPr>
            <a:spLocks noGrp="1" noChangeArrowheads="1"/>
          </p:cNvSpPr>
          <p:nvPr>
            <p:ph type="dt" sz="half" idx="10"/>
          </p:nvPr>
        </p:nvSpPr>
        <p:spPr/>
        <p:txBody>
          <a:bodyPr/>
          <a:lstStyle>
            <a:lvl1pPr eaLnBrk="1" hangingPunct="1">
              <a:defRPr/>
            </a:lvl1pPr>
          </a:lstStyle>
          <a:p>
            <a:pPr>
              <a:defRPr/>
            </a:pPr>
            <a:endParaRPr lang="en-US"/>
          </a:p>
        </p:txBody>
      </p:sp>
      <p:sp>
        <p:nvSpPr>
          <p:cNvPr id="6" name="Footer Placeholder 5">
            <a:extLst>
              <a:ext uri="{FF2B5EF4-FFF2-40B4-BE49-F238E27FC236}">
                <a16:creationId xmlns:a16="http://schemas.microsoft.com/office/drawing/2014/main" id="{72B45AB3-A538-32E9-C67D-DC1508547655}"/>
              </a:ext>
            </a:extLst>
          </p:cNvPr>
          <p:cNvSpPr>
            <a:spLocks noGrp="1" noChangeArrowheads="1"/>
          </p:cNvSpPr>
          <p:nvPr>
            <p:ph type="ftr" sz="quarter" idx="11"/>
          </p:nvPr>
        </p:nvSpPr>
        <p:spPr/>
        <p:txBody>
          <a:bodyPr/>
          <a:lstStyle>
            <a:lvl1pPr eaLnBrk="1" hangingPunct="1">
              <a:defRPr/>
            </a:lvl1pPr>
          </a:lstStyle>
          <a:p>
            <a:pPr>
              <a:defRPr/>
            </a:pPr>
            <a:endParaRPr lang="en-US"/>
          </a:p>
        </p:txBody>
      </p:sp>
      <p:sp>
        <p:nvSpPr>
          <p:cNvPr id="7" name="Slide Number Placeholder 6">
            <a:extLst>
              <a:ext uri="{FF2B5EF4-FFF2-40B4-BE49-F238E27FC236}">
                <a16:creationId xmlns:a16="http://schemas.microsoft.com/office/drawing/2014/main" id="{96B4AB30-A5A7-0C56-67CD-09B9BEC7B7D2}"/>
              </a:ext>
            </a:extLst>
          </p:cNvPr>
          <p:cNvSpPr>
            <a:spLocks noGrp="1" noChangeArrowheads="1"/>
          </p:cNvSpPr>
          <p:nvPr>
            <p:ph type="sldNum" sz="quarter" idx="12"/>
          </p:nvPr>
        </p:nvSpPr>
        <p:spPr/>
        <p:txBody>
          <a:bodyPr/>
          <a:lstStyle>
            <a:lvl1pPr>
              <a:defRPr smtClean="0"/>
            </a:lvl1pPr>
          </a:lstStyle>
          <a:p>
            <a:pPr>
              <a:defRPr/>
            </a:pPr>
            <a:fld id="{CF7CD0CA-176F-457A-BA31-455BB16FEC4D}" type="slidenum">
              <a:rPr lang="en-US" altLang="en-US"/>
              <a:pPr>
                <a:defRPr/>
              </a:pPr>
              <a:t>‹#›</a:t>
            </a:fld>
            <a:endParaRPr lang="en-US" altLang="en-US"/>
          </a:p>
        </p:txBody>
      </p:sp>
    </p:spTree>
    <p:extLst>
      <p:ext uri="{BB962C8B-B14F-4D97-AF65-F5344CB8AC3E}">
        <p14:creationId xmlns:p14="http://schemas.microsoft.com/office/powerpoint/2010/main" val="1175399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572114-4CB6-8516-5B77-C670E6A0D06C}"/>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4673B044-9E9A-4408-CCE9-0BE28A11A359}"/>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191D6B44-A78F-A465-9D0F-B34986443901}"/>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9797033F-115B-4041-2935-E2DB20A5342C}"/>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Picture 10" descr="BITS_university_logo_whitevert.png">
            <a:extLst>
              <a:ext uri="{FF2B5EF4-FFF2-40B4-BE49-F238E27FC236}">
                <a16:creationId xmlns:a16="http://schemas.microsoft.com/office/drawing/2014/main" id="{DDDD407F-6AFA-9001-699E-91D7F39F2E19}"/>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1FAE1A02-E5DB-9D25-3180-3759AF35091C}"/>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7A54266C-DD80-293F-810E-9760403D867C}"/>
              </a:ext>
            </a:extLst>
          </p:cNvPr>
          <p:cNvSpPr txBox="1">
            <a:spLocks noChangeArrowheads="1"/>
          </p:cNvSpPr>
          <p:nvPr userDrawn="1"/>
        </p:nvSpPr>
        <p:spPr bwMode="auto">
          <a:xfrm>
            <a:off x="152400" y="5667375"/>
            <a:ext cx="1905000" cy="276225"/>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573938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C924BF-0EA1-4D6D-7A0D-B209AFF9BE3D}"/>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grpSp>
        <p:nvGrpSpPr>
          <p:cNvPr id="4" name="Group 11">
            <a:extLst>
              <a:ext uri="{FF2B5EF4-FFF2-40B4-BE49-F238E27FC236}">
                <a16:creationId xmlns:a16="http://schemas.microsoft.com/office/drawing/2014/main" id="{9F2E3D4C-CC18-B625-D0C3-D7E99404E79A}"/>
              </a:ext>
            </a:extLst>
          </p:cNvPr>
          <p:cNvGrpSpPr>
            <a:grpSpLocks/>
          </p:cNvGrpSpPr>
          <p:nvPr userDrawn="1"/>
        </p:nvGrpSpPr>
        <p:grpSpPr bwMode="auto">
          <a:xfrm>
            <a:off x="2084388" y="6550025"/>
            <a:ext cx="7059612" cy="49213"/>
            <a:chOff x="2083888" y="6550671"/>
            <a:chExt cx="7060112" cy="48665"/>
          </a:xfrm>
        </p:grpSpPr>
        <p:sp>
          <p:nvSpPr>
            <p:cNvPr id="5" name="Rectangle 4">
              <a:extLst>
                <a:ext uri="{FF2B5EF4-FFF2-40B4-BE49-F238E27FC236}">
                  <a16:creationId xmlns:a16="http://schemas.microsoft.com/office/drawing/2014/main" id="{A2FBA141-D15A-FF63-139E-1BE40D9D11B3}"/>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C4408642-E927-F4D6-BF22-A1D7AA40C568}"/>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73205D54-FBFC-9D62-41C8-A99DD4CE150F}"/>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8" name="Picture 11" descr="Picture 7.png">
            <a:extLst>
              <a:ext uri="{FF2B5EF4-FFF2-40B4-BE49-F238E27FC236}">
                <a16:creationId xmlns:a16="http://schemas.microsoft.com/office/drawing/2014/main" id="{BF9268B9-7841-CB75-1463-B3B7DF09BDF9}"/>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
            <a:extLst>
              <a:ext uri="{FF2B5EF4-FFF2-40B4-BE49-F238E27FC236}">
                <a16:creationId xmlns:a16="http://schemas.microsoft.com/office/drawing/2014/main" id="{62538A39-5223-C393-1D79-304F64AA1271}"/>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01289DD5-F83B-237B-0BC5-9A9B905337F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00EE23BB-0C69-2696-F928-7A71E5CD211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6381D742-08DA-7381-ED82-257A6E06268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3" name="Group 22">
            <a:extLst>
              <a:ext uri="{FF2B5EF4-FFF2-40B4-BE49-F238E27FC236}">
                <a16:creationId xmlns:a16="http://schemas.microsoft.com/office/drawing/2014/main" id="{91D998D1-B6B8-3A87-DBFA-33BB67BCFA9C}"/>
              </a:ext>
            </a:extLst>
          </p:cNvPr>
          <p:cNvGrpSpPr>
            <a:grpSpLocks/>
          </p:cNvGrpSpPr>
          <p:nvPr userDrawn="1"/>
        </p:nvGrpSpPr>
        <p:grpSpPr bwMode="auto">
          <a:xfrm>
            <a:off x="0" y="1295400"/>
            <a:ext cx="7010400" cy="46038"/>
            <a:chOff x="1905000" y="6553200"/>
            <a:chExt cx="7010400" cy="45719"/>
          </a:xfrm>
        </p:grpSpPr>
        <p:sp>
          <p:nvSpPr>
            <p:cNvPr id="14" name="Rectangle 13">
              <a:extLst>
                <a:ext uri="{FF2B5EF4-FFF2-40B4-BE49-F238E27FC236}">
                  <a16:creationId xmlns:a16="http://schemas.microsoft.com/office/drawing/2014/main" id="{B56B9E79-D7D9-A1A4-5EED-21DEC87180D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0E2A8B38-2762-2709-DE2E-5A9A5249134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6F561532-C2C6-1F2E-EA1E-DB7613CA6E48}"/>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231362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 name="Picture 6" descr="Picture 7.png">
            <a:extLst>
              <a:ext uri="{FF2B5EF4-FFF2-40B4-BE49-F238E27FC236}">
                <a16:creationId xmlns:a16="http://schemas.microsoft.com/office/drawing/2014/main" id="{481B9C09-C81D-6EC2-2DDC-AB7754690319}"/>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9">
            <a:extLst>
              <a:ext uri="{FF2B5EF4-FFF2-40B4-BE49-F238E27FC236}">
                <a16:creationId xmlns:a16="http://schemas.microsoft.com/office/drawing/2014/main" id="{CA4265C5-ECBF-85F9-A07B-9C481A900E9A}"/>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3A6DFA76-0281-AAE5-6658-78791C6D0A1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18133BE9-E61D-8BF1-1AF2-357061FAA297}"/>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2BCBAD75-34C9-7C5D-8B97-A13EB56A8BD4}"/>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9" name="Group 28">
            <a:extLst>
              <a:ext uri="{FF2B5EF4-FFF2-40B4-BE49-F238E27FC236}">
                <a16:creationId xmlns:a16="http://schemas.microsoft.com/office/drawing/2014/main" id="{334FB131-7F43-062D-9741-319A27EE31B9}"/>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34A626CD-FE18-FE92-5CB9-A96C111C25F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24B2FDD5-BCB8-2590-D15A-12180971D92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60DB52FA-07C2-0D44-6D37-16C1D5891481}"/>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3" name="TextBox 12">
            <a:extLst>
              <a:ext uri="{FF2B5EF4-FFF2-40B4-BE49-F238E27FC236}">
                <a16:creationId xmlns:a16="http://schemas.microsoft.com/office/drawing/2014/main" id="{C4F90162-87E4-1EF2-849F-D30B8FE5C98C}"/>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092736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64A7C51E-E53C-8A85-C4D7-E9DD0EF480AE}"/>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AD014257-7707-D9D5-8379-EE409D75973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6E779ED4-81DD-A855-CD51-217F2628B14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20783F04-0C42-55D5-FFD7-96AA04D51D2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1" name="Group 15">
            <a:extLst>
              <a:ext uri="{FF2B5EF4-FFF2-40B4-BE49-F238E27FC236}">
                <a16:creationId xmlns:a16="http://schemas.microsoft.com/office/drawing/2014/main" id="{38FBD088-2D05-9E77-B717-4E73CC218548}"/>
              </a:ext>
            </a:extLst>
          </p:cNvPr>
          <p:cNvGrpSpPr>
            <a:grpSpLocks/>
          </p:cNvGrpSpPr>
          <p:nvPr userDrawn="1"/>
        </p:nvGrpSpPr>
        <p:grpSpPr bwMode="auto">
          <a:xfrm>
            <a:off x="2133600" y="6553200"/>
            <a:ext cx="7010400" cy="46038"/>
            <a:chOff x="1905000" y="6553200"/>
            <a:chExt cx="7010400" cy="45719"/>
          </a:xfrm>
        </p:grpSpPr>
        <p:sp>
          <p:nvSpPr>
            <p:cNvPr id="12" name="Rectangle 11">
              <a:extLst>
                <a:ext uri="{FF2B5EF4-FFF2-40B4-BE49-F238E27FC236}">
                  <a16:creationId xmlns:a16="http://schemas.microsoft.com/office/drawing/2014/main" id="{D03C5C85-5D15-3E55-51AF-0223A6C06EC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C63244AF-9B82-1E1E-76A7-18CB6D08D3B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EE62AFB0-A743-B11F-9DF2-38CCCB1A4FF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5" name="Picture 13" descr="Picture 7.png">
            <a:extLst>
              <a:ext uri="{FF2B5EF4-FFF2-40B4-BE49-F238E27FC236}">
                <a16:creationId xmlns:a16="http://schemas.microsoft.com/office/drawing/2014/main" id="{12D68E04-4992-16DC-46F5-F75B1235742F}"/>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1B4DE96C-21D9-2C15-F145-15703AE86609}"/>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51409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05BFC8E2-06C0-1EFA-BB1D-33196EB8C9F3}"/>
              </a:ext>
            </a:extLst>
          </p:cNvPr>
          <p:cNvGrpSpPr>
            <a:grpSpLocks/>
          </p:cNvGrpSpPr>
          <p:nvPr userDrawn="1"/>
        </p:nvGrpSpPr>
        <p:grpSpPr bwMode="auto">
          <a:xfrm>
            <a:off x="0" y="1295400"/>
            <a:ext cx="7010400" cy="46038"/>
            <a:chOff x="1905000" y="6553200"/>
            <a:chExt cx="7010400" cy="45719"/>
          </a:xfrm>
        </p:grpSpPr>
        <p:sp>
          <p:nvSpPr>
            <p:cNvPr id="3" name="Rectangle 2">
              <a:extLst>
                <a:ext uri="{FF2B5EF4-FFF2-40B4-BE49-F238E27FC236}">
                  <a16:creationId xmlns:a16="http://schemas.microsoft.com/office/drawing/2014/main" id="{1D2C924C-8BA2-25A9-FD0D-7262C94C71E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168443D0-5524-F5EF-5DFC-968E3CFA053A}"/>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58E9D6EF-CCC1-1337-0273-E51FF738AB2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7" name="Group 10">
            <a:extLst>
              <a:ext uri="{FF2B5EF4-FFF2-40B4-BE49-F238E27FC236}">
                <a16:creationId xmlns:a16="http://schemas.microsoft.com/office/drawing/2014/main" id="{2332EF12-02E3-5DA7-CF1E-9C71AAD534A4}"/>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0BFF461A-6871-114D-959A-BA0F1BB5F08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BE9433C8-B5FA-A210-2C25-B5848AB4EC8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7218A09D-A314-A67E-DC3B-FB31472E67B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80CD62E8-BA7A-20C4-4DC4-7B9BC61F6FC5}"/>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565E80A5-65C0-2F4E-8375-C7A0B82DEA92}"/>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080278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B3A5D736-1646-7E38-2BDF-0F1752E2BF0F}"/>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2C7F2D39-70B9-70F2-376D-055B4122236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43A9CE4E-158D-AF36-9F35-2A4CACA741B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AE7A264F-60CC-D310-0885-E9C3C758D9D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9" name="Group 13">
            <a:extLst>
              <a:ext uri="{FF2B5EF4-FFF2-40B4-BE49-F238E27FC236}">
                <a16:creationId xmlns:a16="http://schemas.microsoft.com/office/drawing/2014/main" id="{D6002D48-44DF-B99E-A09C-4CC179B8DB8F}"/>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DE66CF30-DD15-B58A-8EAA-FF27DB3ACFB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B2681701-0012-09A2-9444-C0904CE53DBB}"/>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676B6FB6-E3DB-4920-689A-FE50D6D683B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3" name="Picture 14" descr="Picture 7.png">
            <a:extLst>
              <a:ext uri="{FF2B5EF4-FFF2-40B4-BE49-F238E27FC236}">
                <a16:creationId xmlns:a16="http://schemas.microsoft.com/office/drawing/2014/main" id="{58440819-1A8B-41FF-428F-4AEE2D5228B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26945CBF-F2B7-2B07-272B-A2853EBA05E5}"/>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645239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81F470AC-4AA3-822A-3646-61DAF614D701}"/>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3293F312-C1CA-3721-ECAC-2622A4CB4E35}"/>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AB292A06-72C6-BC34-6D50-D6AD2160377A}"/>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7FA1E91C-7136-6DF9-1E43-94208561A2A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a:extLst>
              <a:ext uri="{FF2B5EF4-FFF2-40B4-BE49-F238E27FC236}">
                <a16:creationId xmlns:a16="http://schemas.microsoft.com/office/drawing/2014/main" id="{0D8EC4BF-56BA-301D-5005-7A79B214B2CC}"/>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563AED21-9F9C-0943-7413-62BB06355BE5}"/>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DFC69973-34C6-6542-2C6E-538D44AA118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D7B51734-A17B-212C-EB21-946FDF64598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C0290549-C991-E3EA-09C6-D2479F09117E}"/>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F23FE90D-1921-8D3E-C375-F7E9D74C5210}"/>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515341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2" name="Group 19">
            <a:extLst>
              <a:ext uri="{FF2B5EF4-FFF2-40B4-BE49-F238E27FC236}">
                <a16:creationId xmlns:a16="http://schemas.microsoft.com/office/drawing/2014/main" id="{53D546AF-C803-B06E-472F-AC800473366F}"/>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0C4909B4-39B9-68E1-1677-CE2CAE45B8E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7AFD7EC5-84AC-AD8D-F559-517A6ED7699A}"/>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6EE07BEE-40F6-D7F6-057A-574C4A209C01}"/>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7" name="Group 24">
            <a:extLst>
              <a:ext uri="{FF2B5EF4-FFF2-40B4-BE49-F238E27FC236}">
                <a16:creationId xmlns:a16="http://schemas.microsoft.com/office/drawing/2014/main" id="{8B3B3276-5858-D7AC-17A7-D611E95FB1CE}"/>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9E4F9E39-9A27-33C0-E05E-B3141A762B5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BD8D497C-FF51-CC36-B096-BFD2EA46632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D92D5BC7-15F3-E4C5-23E4-EAA2F1204FA8}"/>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4146B3BB-DF9E-6419-CF00-998B2E34380A}"/>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35AD5641-9D06-6137-F6F9-1A2F29762512}"/>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986835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D363F4-4AC2-E39E-8F94-0D18F851C6D4}"/>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a:extLst>
              <a:ext uri="{FF2B5EF4-FFF2-40B4-BE49-F238E27FC236}">
                <a16:creationId xmlns:a16="http://schemas.microsoft.com/office/drawing/2014/main" id="{F8234CD3-9151-19EA-C946-B1E27B89D3F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9671543-D4AC-E3E5-76F1-8719E7B99A00}"/>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C451F167-905B-4CE1-9C7F-D55ADF58165D}" type="datetimeFigureOut">
              <a:rPr lang="en-US"/>
              <a:pPr>
                <a:defRPr/>
              </a:pPr>
              <a:t>10/7/2023</a:t>
            </a:fld>
            <a:endParaRPr lang="en-US"/>
          </a:p>
        </p:txBody>
      </p:sp>
      <p:sp>
        <p:nvSpPr>
          <p:cNvPr id="5" name="Footer Placeholder 4">
            <a:extLst>
              <a:ext uri="{FF2B5EF4-FFF2-40B4-BE49-F238E27FC236}">
                <a16:creationId xmlns:a16="http://schemas.microsoft.com/office/drawing/2014/main" id="{91F832B6-6941-D449-5900-F0886168C41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71A043E1-E7E0-D52B-D53B-A3CC89859AF6}"/>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159A190F-D8BA-4DBF-9FF0-52338A54C2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Lst>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pitchFamily="34" charset="0"/>
          <a:cs typeface="Arial" pitchFamily="34" charset="0"/>
        </a:defRPr>
      </a:lvl2pPr>
      <a:lvl3pPr algn="l" rtl="0" eaLnBrk="0" fontAlgn="base" hangingPunct="0">
        <a:spcBef>
          <a:spcPct val="0"/>
        </a:spcBef>
        <a:spcAft>
          <a:spcPct val="0"/>
        </a:spcAft>
        <a:defRPr sz="4000" b="1">
          <a:solidFill>
            <a:schemeClr val="tx1"/>
          </a:solidFill>
          <a:latin typeface="Arial" pitchFamily="34" charset="0"/>
          <a:cs typeface="Arial" pitchFamily="34" charset="0"/>
        </a:defRPr>
      </a:lvl3pPr>
      <a:lvl4pPr algn="l" rtl="0" eaLnBrk="0" fontAlgn="base" hangingPunct="0">
        <a:spcBef>
          <a:spcPct val="0"/>
        </a:spcBef>
        <a:spcAft>
          <a:spcPct val="0"/>
        </a:spcAft>
        <a:defRPr sz="4000" b="1">
          <a:solidFill>
            <a:schemeClr val="tx1"/>
          </a:solidFill>
          <a:latin typeface="Arial" pitchFamily="34" charset="0"/>
          <a:cs typeface="Arial" pitchFamily="34" charset="0"/>
        </a:defRPr>
      </a:lvl4pPr>
      <a:lvl5pPr algn="l" rtl="0" eaLnBrk="0" fontAlgn="base" hangingPunct="0">
        <a:spcBef>
          <a:spcPct val="0"/>
        </a:spcBef>
        <a:spcAft>
          <a:spcPct val="0"/>
        </a:spcAft>
        <a:defRPr sz="4000" b="1">
          <a:solidFill>
            <a:schemeClr val="tx1"/>
          </a:solidFill>
          <a:latin typeface="Arial" pitchFamily="34" charset="0"/>
          <a:cs typeface="Arial" pitchFamily="34" charset="0"/>
        </a:defRPr>
      </a:lvl5pPr>
      <a:lvl6pPr marL="457200" algn="l" rtl="0" fontAlgn="base">
        <a:spcBef>
          <a:spcPct val="0"/>
        </a:spcBef>
        <a:spcAft>
          <a:spcPct val="0"/>
        </a:spcAft>
        <a:defRPr sz="4000" b="1">
          <a:solidFill>
            <a:schemeClr val="tx1"/>
          </a:solidFill>
          <a:latin typeface="Arial" pitchFamily="34" charset="0"/>
          <a:cs typeface="Arial" pitchFamily="34" charset="0"/>
        </a:defRPr>
      </a:lvl6pPr>
      <a:lvl7pPr marL="914400" algn="l" rtl="0" fontAlgn="base">
        <a:spcBef>
          <a:spcPct val="0"/>
        </a:spcBef>
        <a:spcAft>
          <a:spcPct val="0"/>
        </a:spcAft>
        <a:defRPr sz="4000" b="1">
          <a:solidFill>
            <a:schemeClr val="tx1"/>
          </a:solidFill>
          <a:latin typeface="Arial" pitchFamily="34" charset="0"/>
          <a:cs typeface="Arial" pitchFamily="34" charset="0"/>
        </a:defRPr>
      </a:lvl7pPr>
      <a:lvl8pPr marL="1371600" algn="l" rtl="0" fontAlgn="base">
        <a:spcBef>
          <a:spcPct val="0"/>
        </a:spcBef>
        <a:spcAft>
          <a:spcPct val="0"/>
        </a:spcAft>
        <a:defRPr sz="4000" b="1">
          <a:solidFill>
            <a:schemeClr val="tx1"/>
          </a:solidFill>
          <a:latin typeface="Arial" pitchFamily="34" charset="0"/>
          <a:cs typeface="Arial" pitchFamily="34" charset="0"/>
        </a:defRPr>
      </a:lvl8pPr>
      <a:lvl9pPr marL="1828800" algn="l" rtl="0" fontAlgn="base">
        <a:spcBef>
          <a:spcPct val="0"/>
        </a:spcBef>
        <a:spcAft>
          <a:spcPct val="0"/>
        </a:spcAft>
        <a:defRPr sz="4000" b="1">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3CAE1D-C7F1-C4A9-EA6D-2848E0F15722}"/>
              </a:ext>
            </a:extLst>
          </p:cNvPr>
          <p:cNvSpPr>
            <a:spLocks noGrp="1"/>
          </p:cNvSpPr>
          <p:nvPr>
            <p:ph type="title"/>
          </p:nvPr>
        </p:nvSpPr>
        <p:spPr>
          <a:xfrm>
            <a:off x="1676400" y="3429000"/>
            <a:ext cx="6858000" cy="1905000"/>
          </a:xfrm>
        </p:spPr>
        <p:txBody>
          <a:bodyPr/>
          <a:lstStyle/>
          <a:p>
            <a:pPr algn="r">
              <a:defRPr/>
            </a:pPr>
            <a:r>
              <a:rPr lang="en-US" cap="small" dirty="0"/>
              <a:t>User Data Protection In machine learning models </a:t>
            </a:r>
            <a:endParaRPr lang="en-US" sz="4000" cap="small" dirty="0"/>
          </a:p>
        </p:txBody>
      </p:sp>
      <p:sp>
        <p:nvSpPr>
          <p:cNvPr id="18435" name="Content Placeholder 5">
            <a:extLst>
              <a:ext uri="{FF2B5EF4-FFF2-40B4-BE49-F238E27FC236}">
                <a16:creationId xmlns:a16="http://schemas.microsoft.com/office/drawing/2014/main" id="{462F2157-E0EF-5A71-E384-C2A950AD72A5}"/>
              </a:ext>
            </a:extLst>
          </p:cNvPr>
          <p:cNvSpPr>
            <a:spLocks noGrp="1"/>
          </p:cNvSpPr>
          <p:nvPr>
            <p:ph sz="quarter" idx="13"/>
          </p:nvPr>
        </p:nvSpPr>
        <p:spPr>
          <a:xfrm>
            <a:off x="1676400" y="5181600"/>
            <a:ext cx="6858000" cy="785813"/>
          </a:xfrm>
        </p:spPr>
        <p:txBody>
          <a:bodyPr/>
          <a:lstStyle/>
          <a:p>
            <a:pPr>
              <a:spcBef>
                <a:spcPts val="1200"/>
              </a:spcBef>
            </a:pPr>
            <a:endParaRPr lang="en-US" altLang="en-US" dirty="0"/>
          </a:p>
          <a:p>
            <a:pPr>
              <a:spcBef>
                <a:spcPts val="1200"/>
              </a:spcBef>
            </a:pPr>
            <a:endParaRPr lang="en-US" altLang="en-US" dirty="0"/>
          </a:p>
          <a:p>
            <a:pPr>
              <a:spcBef>
                <a:spcPts val="1200"/>
              </a:spcBef>
            </a:pPr>
            <a:r>
              <a:rPr lang="en-US" altLang="en-US" dirty="0"/>
              <a:t>Mentor : DESHMUKH SUDARSHAN S </a:t>
            </a:r>
          </a:p>
        </p:txBody>
      </p:sp>
      <p:sp>
        <p:nvSpPr>
          <p:cNvPr id="18436" name="Content Placeholder 5">
            <a:extLst>
              <a:ext uri="{FF2B5EF4-FFF2-40B4-BE49-F238E27FC236}">
                <a16:creationId xmlns:a16="http://schemas.microsoft.com/office/drawing/2014/main" id="{C7867D5F-6368-D11E-E1D2-0918337EF0D1}"/>
              </a:ext>
            </a:extLst>
          </p:cNvPr>
          <p:cNvSpPr txBox="1">
            <a:spLocks/>
          </p:cNvSpPr>
          <p:nvPr/>
        </p:nvSpPr>
        <p:spPr bwMode="auto">
          <a:xfrm>
            <a:off x="1676400" y="4787900"/>
            <a:ext cx="6858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lnSpc>
                <a:spcPts val="1800"/>
              </a:lnSpc>
              <a:spcBef>
                <a:spcPts val="1200"/>
              </a:spcBef>
              <a:buNone/>
            </a:pPr>
            <a:r>
              <a:rPr lang="en-US" altLang="en-US" sz="1600" dirty="0">
                <a:solidFill>
                  <a:schemeClr val="bg1"/>
                </a:solidFill>
              </a:rPr>
              <a:t>Karthik G N, Chanchal Sahu, Vikas Vardhan Soni, Naman Gupta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8C34BF-C236-2D14-3298-17ABCDEC84FF}"/>
              </a:ext>
            </a:extLst>
          </p:cNvPr>
          <p:cNvSpPr>
            <a:spLocks noGrp="1"/>
          </p:cNvSpPr>
          <p:nvPr>
            <p:ph sz="quarter" idx="10"/>
          </p:nvPr>
        </p:nvSpPr>
        <p:spPr/>
        <p:txBody>
          <a:bodyPr/>
          <a:lstStyle/>
          <a:p>
            <a:r>
              <a:rPr lang="en-IN" dirty="0"/>
              <a:t>Binary Classifier Modelling</a:t>
            </a:r>
          </a:p>
        </p:txBody>
      </p:sp>
      <p:sp>
        <p:nvSpPr>
          <p:cNvPr id="2" name="Content Placeholder 1"/>
          <p:cNvSpPr>
            <a:spLocks noGrp="1"/>
          </p:cNvSpPr>
          <p:nvPr>
            <p:ph idx="1"/>
          </p:nvPr>
        </p:nvSpPr>
        <p:spPr/>
        <p:txBody>
          <a:bodyPr/>
          <a:lstStyle/>
          <a:p>
            <a:pPr>
              <a:buFont typeface="+mj-lt"/>
              <a:buAutoNum type="arabicPeriod"/>
            </a:pPr>
            <a:r>
              <a:rPr lang="en-US" sz="1500" dirty="0"/>
              <a:t>Total 5 layers (Input + Output + 3 hidden layers) </a:t>
            </a:r>
          </a:p>
          <a:p>
            <a:pPr>
              <a:buFont typeface="+mj-lt"/>
              <a:buAutoNum type="arabicPeriod"/>
            </a:pPr>
            <a:r>
              <a:rPr lang="en-US" sz="1500" dirty="0"/>
              <a:t>Activation function, </a:t>
            </a:r>
            <a:r>
              <a:rPr lang="en-US" sz="1500" dirty="0" err="1"/>
              <a:t>Relu</a:t>
            </a:r>
            <a:r>
              <a:rPr lang="en-US" sz="1500" dirty="0"/>
              <a:t> for input and hidden layers, Sigmoid for the output layer </a:t>
            </a:r>
          </a:p>
          <a:p>
            <a:pPr>
              <a:buFont typeface="+mj-lt"/>
              <a:buAutoNum type="arabicPeriod"/>
            </a:pPr>
            <a:r>
              <a:rPr lang="en-US" sz="1500" dirty="0"/>
              <a:t>Output layer as only one node, because it generated a binary credit risk with sigmoid activation function. </a:t>
            </a:r>
          </a:p>
          <a:p>
            <a:pPr>
              <a:buFont typeface="+mj-lt"/>
              <a:buAutoNum type="arabicPeriod"/>
            </a:pPr>
            <a:r>
              <a:rPr lang="en-US" sz="1500" dirty="0"/>
              <a:t>Loss function used is binary cross entropy loss as we have binary classification of the output label. </a:t>
            </a:r>
          </a:p>
          <a:p>
            <a:pPr>
              <a:buFont typeface="+mj-lt"/>
              <a:buAutoNum type="arabicPeriod"/>
            </a:pPr>
            <a:r>
              <a:rPr lang="en-US" sz="1500" dirty="0"/>
              <a:t>We are using Stochastic Gradient Descent as an optimizer with a learning rate of .05. We started with a learning rate of .001 but finally got best value at .05 with maximum loss minimization SGD is used because it provides good performance with deep neural networks. </a:t>
            </a:r>
          </a:p>
          <a:p>
            <a:pPr>
              <a:buFont typeface="+mj-lt"/>
              <a:buAutoNum type="arabicPeriod"/>
            </a:pPr>
            <a:r>
              <a:rPr lang="en-US" sz="1500" dirty="0"/>
              <a:t>The model was trained with 1000 epoch on the training data generating around 75% plus accuracy.  </a:t>
            </a:r>
          </a:p>
        </p:txBody>
      </p:sp>
    </p:spTree>
    <p:extLst>
      <p:ext uri="{BB962C8B-B14F-4D97-AF65-F5344CB8AC3E}">
        <p14:creationId xmlns:p14="http://schemas.microsoft.com/office/powerpoint/2010/main" val="1848608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8C34BF-C236-2D14-3298-17ABCDEC84FF}"/>
              </a:ext>
            </a:extLst>
          </p:cNvPr>
          <p:cNvSpPr>
            <a:spLocks noGrp="1"/>
          </p:cNvSpPr>
          <p:nvPr>
            <p:ph sz="quarter" idx="10"/>
          </p:nvPr>
        </p:nvSpPr>
        <p:spPr/>
        <p:txBody>
          <a:bodyPr/>
          <a:lstStyle/>
          <a:p>
            <a:r>
              <a:rPr lang="en-IN" dirty="0"/>
              <a:t>Metrics</a:t>
            </a:r>
          </a:p>
        </p:txBody>
      </p:sp>
      <p:pic>
        <p:nvPicPr>
          <p:cNvPr id="5" name="Picture 4">
            <a:extLst>
              <a:ext uri="{FF2B5EF4-FFF2-40B4-BE49-F238E27FC236}">
                <a16:creationId xmlns:a16="http://schemas.microsoft.com/office/drawing/2014/main" id="{8C349EE7-F695-3E0E-6268-2F8E27E89889}"/>
              </a:ext>
            </a:extLst>
          </p:cNvPr>
          <p:cNvPicPr>
            <a:picLocks noChangeAspect="1"/>
          </p:cNvPicPr>
          <p:nvPr/>
        </p:nvPicPr>
        <p:blipFill>
          <a:blip r:embed="rId2"/>
          <a:stretch>
            <a:fillRect/>
          </a:stretch>
        </p:blipFill>
        <p:spPr>
          <a:xfrm>
            <a:off x="640702" y="1493837"/>
            <a:ext cx="6261100" cy="4728210"/>
          </a:xfrm>
          <a:prstGeom prst="rect">
            <a:avLst/>
          </a:prstGeom>
        </p:spPr>
      </p:pic>
    </p:spTree>
    <p:extLst>
      <p:ext uri="{BB962C8B-B14F-4D97-AF65-F5344CB8AC3E}">
        <p14:creationId xmlns:p14="http://schemas.microsoft.com/office/powerpoint/2010/main" val="1302258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3CDF67-4738-85F4-9F66-35BF02FFC0BB}"/>
              </a:ext>
            </a:extLst>
          </p:cNvPr>
          <p:cNvSpPr>
            <a:spLocks noGrp="1"/>
          </p:cNvSpPr>
          <p:nvPr>
            <p:ph idx="1"/>
          </p:nvPr>
        </p:nvSpPr>
        <p:spPr/>
        <p:txBody>
          <a:bodyPr/>
          <a:lstStyle/>
          <a:p>
            <a:endParaRPr lang="en-IN" dirty="0"/>
          </a:p>
        </p:txBody>
      </p:sp>
      <p:sp>
        <p:nvSpPr>
          <p:cNvPr id="3" name="Content Placeholder 2">
            <a:extLst>
              <a:ext uri="{FF2B5EF4-FFF2-40B4-BE49-F238E27FC236}">
                <a16:creationId xmlns:a16="http://schemas.microsoft.com/office/drawing/2014/main" id="{8DF14976-C82A-08BF-F90E-56EA52BDD981}"/>
              </a:ext>
            </a:extLst>
          </p:cNvPr>
          <p:cNvSpPr>
            <a:spLocks noGrp="1"/>
          </p:cNvSpPr>
          <p:nvPr>
            <p:ph sz="quarter" idx="10"/>
          </p:nvPr>
        </p:nvSpPr>
        <p:spPr>
          <a:xfrm>
            <a:off x="2805404" y="2613818"/>
            <a:ext cx="6324600" cy="1143000"/>
          </a:xfrm>
        </p:spPr>
        <p:txBody>
          <a:bodyPr/>
          <a:lstStyle/>
          <a:p>
            <a:r>
              <a:rPr lang="en-IN" dirty="0"/>
              <a:t>Running the API</a:t>
            </a:r>
          </a:p>
        </p:txBody>
      </p:sp>
    </p:spTree>
    <p:extLst>
      <p:ext uri="{BB962C8B-B14F-4D97-AF65-F5344CB8AC3E}">
        <p14:creationId xmlns:p14="http://schemas.microsoft.com/office/powerpoint/2010/main" val="1364090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133D5E-36A5-3423-D7DA-6276721BFD62}"/>
              </a:ext>
            </a:extLst>
          </p:cNvPr>
          <p:cNvSpPr>
            <a:spLocks noGrp="1"/>
          </p:cNvSpPr>
          <p:nvPr>
            <p:ph sz="quarter" idx="10"/>
          </p:nvPr>
        </p:nvSpPr>
        <p:spPr/>
        <p:txBody>
          <a:bodyPr/>
          <a:lstStyle/>
          <a:p>
            <a:r>
              <a:rPr lang="en-US" dirty="0"/>
              <a:t>Testing API Via Postman</a:t>
            </a:r>
            <a:endParaRPr lang="en-IN" dirty="0"/>
          </a:p>
          <a:p>
            <a:endParaRPr lang="en-IN" dirty="0"/>
          </a:p>
        </p:txBody>
      </p:sp>
      <p:pic>
        <p:nvPicPr>
          <p:cNvPr id="4" name="Content Placeholder 3">
            <a:extLst>
              <a:ext uri="{FF2B5EF4-FFF2-40B4-BE49-F238E27FC236}">
                <a16:creationId xmlns:a16="http://schemas.microsoft.com/office/drawing/2014/main" id="{8D45C532-8285-CE68-51E2-C166B1E614FB}"/>
              </a:ext>
            </a:extLst>
          </p:cNvPr>
          <p:cNvPicPr>
            <a:picLocks noGrp="1" noChangeAspect="1"/>
          </p:cNvPicPr>
          <p:nvPr>
            <p:ph idx="1"/>
          </p:nvPr>
        </p:nvPicPr>
        <p:blipFill>
          <a:blip r:embed="rId2"/>
          <a:stretch>
            <a:fillRect/>
          </a:stretch>
        </p:blipFill>
        <p:spPr>
          <a:xfrm>
            <a:off x="821906" y="1493838"/>
            <a:ext cx="7195387" cy="4525962"/>
          </a:xfrm>
          <a:prstGeom prst="rect">
            <a:avLst/>
          </a:prstGeom>
        </p:spPr>
      </p:pic>
    </p:spTree>
    <p:extLst>
      <p:ext uri="{BB962C8B-B14F-4D97-AF65-F5344CB8AC3E}">
        <p14:creationId xmlns:p14="http://schemas.microsoft.com/office/powerpoint/2010/main" val="4116207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BF89E8-9888-97CF-FCB3-65929B2778EB}"/>
              </a:ext>
            </a:extLst>
          </p:cNvPr>
          <p:cNvSpPr>
            <a:spLocks noGrp="1"/>
          </p:cNvSpPr>
          <p:nvPr>
            <p:ph sz="quarter" idx="10"/>
          </p:nvPr>
        </p:nvSpPr>
        <p:spPr>
          <a:xfrm>
            <a:off x="2667000" y="2613818"/>
            <a:ext cx="6324600" cy="1143000"/>
          </a:xfrm>
        </p:spPr>
        <p:txBody>
          <a:bodyPr/>
          <a:lstStyle/>
          <a:p>
            <a:pPr algn="ctr"/>
            <a:r>
              <a:rPr lang="en-IN" dirty="0"/>
              <a:t>Thank You </a:t>
            </a:r>
          </a:p>
        </p:txBody>
      </p:sp>
    </p:spTree>
    <p:extLst>
      <p:ext uri="{BB962C8B-B14F-4D97-AF65-F5344CB8AC3E}">
        <p14:creationId xmlns:p14="http://schemas.microsoft.com/office/powerpoint/2010/main" val="4198003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152F64-061A-3F8D-99E6-C5E4180ECFF7}"/>
              </a:ext>
            </a:extLst>
          </p:cNvPr>
          <p:cNvSpPr>
            <a:spLocks noGrp="1"/>
          </p:cNvSpPr>
          <p:nvPr>
            <p:ph sz="quarter" idx="10"/>
          </p:nvPr>
        </p:nvSpPr>
        <p:spPr/>
        <p:txBody>
          <a:bodyPr/>
          <a:lstStyle/>
          <a:p>
            <a:pPr>
              <a:defRPr/>
            </a:pPr>
            <a:r>
              <a:rPr lang="en-US" sz="3600" b="1" i="0" u="none" strike="noStrike" baseline="0" dirty="0">
                <a:solidFill>
                  <a:srgbClr val="374151"/>
                </a:solidFill>
                <a:latin typeface="Times New Roman" panose="02020603050405020304" pitchFamily="18" charset="0"/>
              </a:rPr>
              <a:t>Problem Statement</a:t>
            </a:r>
            <a:r>
              <a:rPr lang="en-US" sz="3600" b="0" i="0" u="none" strike="noStrike" baseline="0" dirty="0">
                <a:solidFill>
                  <a:srgbClr val="374151"/>
                </a:solidFill>
                <a:latin typeface="Times New Roman" panose="02020603050405020304" pitchFamily="18" charset="0"/>
              </a:rPr>
              <a:t>:</a:t>
            </a:r>
            <a:endParaRPr lang="en-IN" dirty="0">
              <a:solidFill>
                <a:srgbClr val="C00000"/>
              </a:solidFill>
              <a:latin typeface="Comic Sans MS" panose="030F0702030302020204" pitchFamily="66" charset="0"/>
            </a:endParaRPr>
          </a:p>
        </p:txBody>
      </p:sp>
      <p:sp>
        <p:nvSpPr>
          <p:cNvPr id="20483" name="Content Placeholder 1">
            <a:extLst>
              <a:ext uri="{FF2B5EF4-FFF2-40B4-BE49-F238E27FC236}">
                <a16:creationId xmlns:a16="http://schemas.microsoft.com/office/drawing/2014/main" id="{473D12D7-CADB-D661-46DE-9986BD7B289D}"/>
              </a:ext>
            </a:extLst>
          </p:cNvPr>
          <p:cNvSpPr>
            <a:spLocks noGrp="1"/>
          </p:cNvSpPr>
          <p:nvPr>
            <p:ph idx="1"/>
          </p:nvPr>
        </p:nvSpPr>
        <p:spPr>
          <a:xfrm>
            <a:off x="327212" y="2546350"/>
            <a:ext cx="8229600" cy="4525962"/>
          </a:xfrm>
        </p:spPr>
        <p:txBody>
          <a:bodyPr/>
          <a:lstStyle/>
          <a:p>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 </a:t>
            </a:r>
          </a:p>
          <a:p>
            <a:pPr fontAlgn="base">
              <a:spcAft>
                <a:spcPct val="0"/>
              </a:spcAft>
            </a:pPr>
            <a:endParaRPr lang="en-IN" altLang="en-US" dirty="0"/>
          </a:p>
        </p:txBody>
      </p:sp>
      <p:pic>
        <p:nvPicPr>
          <p:cNvPr id="20485" name="Picture 5">
            <a:extLst>
              <a:ext uri="{FF2B5EF4-FFF2-40B4-BE49-F238E27FC236}">
                <a16:creationId xmlns:a16="http://schemas.microsoft.com/office/drawing/2014/main" id="{91B41B1A-6E88-0D98-8FBA-49686F79E8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988" y="1960002"/>
            <a:ext cx="9144000" cy="47545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1C62A14-F7BE-5E0F-0EB5-95098C8C58C0}"/>
              </a:ext>
            </a:extLst>
          </p:cNvPr>
          <p:cNvSpPr txBox="1"/>
          <p:nvPr/>
        </p:nvSpPr>
        <p:spPr>
          <a:xfrm>
            <a:off x="-35859" y="1289147"/>
            <a:ext cx="9049871" cy="984885"/>
          </a:xfrm>
          <a:prstGeom prst="rect">
            <a:avLst/>
          </a:prstGeom>
          <a:noFill/>
        </p:spPr>
        <p:txBody>
          <a:bodyPr wrap="square" rtlCol="0">
            <a:spAutoFit/>
          </a:bodyPr>
          <a:lstStyle/>
          <a:p>
            <a:r>
              <a:rPr lang="en-US" sz="2000" b="0" i="0" u="none" strike="noStrike" baseline="0" dirty="0">
                <a:solidFill>
                  <a:srgbClr val="374151"/>
                </a:solidFill>
                <a:latin typeface="Times New Roman" panose="02020603050405020304" pitchFamily="18" charset="0"/>
              </a:rPr>
              <a:t>Develop a privacy-preserving machine learning model for credit risk assessment </a:t>
            </a:r>
            <a:r>
              <a:rPr lang="en-US" sz="2000" dirty="0">
                <a:solidFill>
                  <a:srgbClr val="374151"/>
                </a:solidFill>
                <a:latin typeface="Times New Roman" panose="02020603050405020304" pitchFamily="18" charset="0"/>
              </a:rPr>
              <a:t>in </a:t>
            </a:r>
            <a:r>
              <a:rPr lang="en-US" sz="2000" b="0" i="0" u="none" strike="noStrike" baseline="0" dirty="0">
                <a:solidFill>
                  <a:srgbClr val="374151"/>
                </a:solidFill>
                <a:latin typeface="Times New Roman" panose="02020603050405020304" pitchFamily="18" charset="0"/>
              </a:rPr>
              <a:t>banking. </a:t>
            </a:r>
            <a:endParaRPr lang="en-US" sz="2000" b="0" i="0" u="none" strike="noStrike" baseline="0" dirty="0">
              <a:solidFill>
                <a:srgbClr val="000000"/>
              </a:solidFill>
              <a:latin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9ADA2D-0FC0-0A14-5CF1-C977F19289A3}"/>
              </a:ext>
            </a:extLst>
          </p:cNvPr>
          <p:cNvSpPr>
            <a:spLocks noGrp="1"/>
          </p:cNvSpPr>
          <p:nvPr>
            <p:ph sz="quarter" idx="10"/>
          </p:nvPr>
        </p:nvSpPr>
        <p:spPr/>
        <p:txBody>
          <a:bodyPr/>
          <a:lstStyle/>
          <a:p>
            <a:r>
              <a:rPr lang="en-IN" dirty="0"/>
              <a:t>Approach</a:t>
            </a:r>
          </a:p>
        </p:txBody>
      </p:sp>
      <p:graphicFrame>
        <p:nvGraphicFramePr>
          <p:cNvPr id="5" name="Content Placeholder 4">
            <a:extLst>
              <a:ext uri="{FF2B5EF4-FFF2-40B4-BE49-F238E27FC236}">
                <a16:creationId xmlns:a16="http://schemas.microsoft.com/office/drawing/2014/main" id="{50E825A7-72A5-5059-BF95-D33C9C803CFA}"/>
              </a:ext>
            </a:extLst>
          </p:cNvPr>
          <p:cNvGraphicFramePr>
            <a:graphicFrameLocks noGrp="1"/>
          </p:cNvGraphicFramePr>
          <p:nvPr>
            <p:ph idx="1"/>
            <p:extLst>
              <p:ext uri="{D42A27DB-BD31-4B8C-83A1-F6EECF244321}">
                <p14:modId xmlns:p14="http://schemas.microsoft.com/office/powerpoint/2010/main" val="1952747829"/>
              </p:ext>
            </p:extLst>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8158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016447-E467-C487-A273-5142C0E1F7E8}"/>
              </a:ext>
            </a:extLst>
          </p:cNvPr>
          <p:cNvSpPr>
            <a:spLocks noGrp="1"/>
          </p:cNvSpPr>
          <p:nvPr>
            <p:ph sz="quarter" idx="10"/>
          </p:nvPr>
        </p:nvSpPr>
        <p:spPr/>
        <p:txBody>
          <a:bodyPr/>
          <a:lstStyle/>
          <a:p>
            <a:pPr>
              <a:defRPr/>
            </a:pPr>
            <a:r>
              <a:rPr lang="en-IN" dirty="0"/>
              <a:t>Task</a:t>
            </a:r>
            <a:r>
              <a:rPr lang="en-IN" dirty="0">
                <a:solidFill>
                  <a:srgbClr val="C00000"/>
                </a:solidFill>
                <a:latin typeface="Comic Sans MS" panose="030F0702030302020204" pitchFamily="66" charset="0"/>
              </a:rPr>
              <a:t> </a:t>
            </a:r>
            <a:r>
              <a:rPr lang="en-IN" dirty="0"/>
              <a:t>Accomplished</a:t>
            </a:r>
          </a:p>
        </p:txBody>
      </p:sp>
      <p:sp>
        <p:nvSpPr>
          <p:cNvPr id="22531" name="Content Placeholder 1">
            <a:extLst>
              <a:ext uri="{FF2B5EF4-FFF2-40B4-BE49-F238E27FC236}">
                <a16:creationId xmlns:a16="http://schemas.microsoft.com/office/drawing/2014/main" id="{E8F330BE-C84F-B821-DA7E-DF3C4689C50E}"/>
              </a:ext>
            </a:extLst>
          </p:cNvPr>
          <p:cNvSpPr>
            <a:spLocks noGrp="1"/>
          </p:cNvSpPr>
          <p:nvPr>
            <p:ph idx="1"/>
          </p:nvPr>
        </p:nvSpPr>
        <p:spPr>
          <a:xfrm>
            <a:off x="304800" y="1493838"/>
            <a:ext cx="8229600" cy="4525962"/>
          </a:xfrm>
        </p:spPr>
        <p:txBody>
          <a:bodyPr/>
          <a:lstStyle/>
          <a:p>
            <a:r>
              <a:rPr lang="en-US" sz="1800" b="1" i="0" u="sng" strike="noStrike" baseline="0" dirty="0">
                <a:solidFill>
                  <a:srgbClr val="374151"/>
                </a:solidFill>
                <a:latin typeface="Times New Roman" panose="02020603050405020304" pitchFamily="18" charset="0"/>
              </a:rPr>
              <a:t>Week 1-2: Exploratory data analysis</a:t>
            </a:r>
          </a:p>
          <a:p>
            <a:pPr>
              <a:buAutoNum type="arabicPeriod"/>
            </a:pPr>
            <a:r>
              <a:rPr lang="en-US" sz="1800" dirty="0">
                <a:solidFill>
                  <a:srgbClr val="374151"/>
                </a:solidFill>
                <a:latin typeface="Times New Roman" panose="02020603050405020304" pitchFamily="18" charset="0"/>
              </a:rPr>
              <a:t>Data Structure analysis</a:t>
            </a:r>
          </a:p>
          <a:p>
            <a:pPr>
              <a:buFont typeface="Arial" pitchFamily="34" charset="0"/>
              <a:buAutoNum type="arabicPeriod"/>
            </a:pPr>
            <a:r>
              <a:rPr lang="en-US" sz="1800" dirty="0">
                <a:solidFill>
                  <a:srgbClr val="374151"/>
                </a:solidFill>
                <a:latin typeface="Times New Roman" panose="02020603050405020304" pitchFamily="18" charset="0"/>
              </a:rPr>
              <a:t>Outlier detection for numerical features</a:t>
            </a:r>
            <a:endParaRPr lang="en-US" sz="1000" dirty="0">
              <a:solidFill>
                <a:srgbClr val="374151"/>
              </a:solidFill>
              <a:latin typeface="Times New Roman" panose="02020603050405020304" pitchFamily="18" charset="0"/>
            </a:endParaRPr>
          </a:p>
          <a:p>
            <a:pPr>
              <a:buAutoNum type="arabicPeriod"/>
            </a:pPr>
            <a:endParaRPr lang="en-US" sz="200" dirty="0">
              <a:solidFill>
                <a:srgbClr val="374151"/>
              </a:solidFill>
              <a:latin typeface="Times New Roman" panose="02020603050405020304" pitchFamily="18" charset="0"/>
            </a:endParaRPr>
          </a:p>
          <a:p>
            <a:pPr>
              <a:buAutoNum type="arabicPeriod"/>
            </a:pPr>
            <a:r>
              <a:rPr lang="en-US" sz="1800" dirty="0">
                <a:solidFill>
                  <a:srgbClr val="374151"/>
                </a:solidFill>
                <a:latin typeface="Times New Roman" panose="02020603050405020304" pitchFamily="18" charset="0"/>
              </a:rPr>
              <a:t>Feature Selection using Chi Square method</a:t>
            </a:r>
          </a:p>
          <a:p>
            <a:pPr>
              <a:buAutoNum type="arabicPeriod"/>
            </a:pPr>
            <a:r>
              <a:rPr lang="en-US" sz="1800" dirty="0">
                <a:solidFill>
                  <a:srgbClr val="374151"/>
                </a:solidFill>
                <a:latin typeface="Times New Roman" panose="02020603050405020304" pitchFamily="18" charset="0"/>
              </a:rPr>
              <a:t>Approach Selected : Label encoding for Categorical and Binning for Numeric Data</a:t>
            </a:r>
          </a:p>
          <a:p>
            <a:pPr marL="0" indent="0"/>
            <a:endParaRPr lang="en-US" sz="1800" dirty="0">
              <a:solidFill>
                <a:srgbClr val="374151"/>
              </a:solidFill>
              <a:latin typeface="Times New Roman" panose="02020603050405020304" pitchFamily="18" charset="0"/>
            </a:endParaRPr>
          </a:p>
          <a:p>
            <a:r>
              <a:rPr lang="en-US" sz="1800" dirty="0">
                <a:solidFill>
                  <a:srgbClr val="374151"/>
                </a:solidFill>
                <a:latin typeface="Times New Roman" panose="02020603050405020304" pitchFamily="18" charset="0"/>
              </a:rPr>
              <a:t>		</a:t>
            </a:r>
          </a:p>
          <a:p>
            <a:endParaRPr lang="en-US" sz="1800" b="0" i="0" u="none" strike="noStrike" baseline="0" dirty="0">
              <a:solidFill>
                <a:srgbClr val="000000"/>
              </a:solidFill>
              <a:latin typeface="Times New Roman" panose="02020603050405020304" pitchFamily="18" charset="0"/>
            </a:endParaRPr>
          </a:p>
          <a:p>
            <a:endParaRPr lang="en-IN" sz="1800" b="0" i="0" u="none" strike="noStrike" baseline="0" dirty="0">
              <a:solidFill>
                <a:srgbClr val="000000"/>
              </a:solidFill>
              <a:latin typeface="Times New Roman" panose="02020603050405020304" pitchFamily="18" charset="0"/>
            </a:endParaRPr>
          </a:p>
          <a:p>
            <a:pPr fontAlgn="base">
              <a:spcAft>
                <a:spcPct val="0"/>
              </a:spcAft>
            </a:pPr>
            <a:endParaRPr lang="en-IN" altLang="en-US" dirty="0"/>
          </a:p>
        </p:txBody>
      </p:sp>
      <p:pic>
        <p:nvPicPr>
          <p:cNvPr id="5" name="Picture 4">
            <a:extLst>
              <a:ext uri="{FF2B5EF4-FFF2-40B4-BE49-F238E27FC236}">
                <a16:creationId xmlns:a16="http://schemas.microsoft.com/office/drawing/2014/main" id="{CDDFE218-1D48-DC26-2C0A-FF37CCEE6FB6}"/>
              </a:ext>
            </a:extLst>
          </p:cNvPr>
          <p:cNvPicPr>
            <a:picLocks noChangeAspect="1"/>
          </p:cNvPicPr>
          <p:nvPr/>
        </p:nvPicPr>
        <p:blipFill>
          <a:blip r:embed="rId2"/>
          <a:stretch>
            <a:fillRect/>
          </a:stretch>
        </p:blipFill>
        <p:spPr>
          <a:xfrm>
            <a:off x="685800" y="3200400"/>
            <a:ext cx="5814749" cy="312201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016447-E467-C487-A273-5142C0E1F7E8}"/>
              </a:ext>
            </a:extLst>
          </p:cNvPr>
          <p:cNvSpPr>
            <a:spLocks noGrp="1"/>
          </p:cNvSpPr>
          <p:nvPr>
            <p:ph sz="quarter" idx="10"/>
          </p:nvPr>
        </p:nvSpPr>
        <p:spPr/>
        <p:txBody>
          <a:bodyPr/>
          <a:lstStyle/>
          <a:p>
            <a:pPr>
              <a:defRPr/>
            </a:pPr>
            <a:r>
              <a:rPr lang="en-IN" dirty="0"/>
              <a:t>Task</a:t>
            </a:r>
            <a:r>
              <a:rPr lang="en-IN" dirty="0">
                <a:solidFill>
                  <a:srgbClr val="C00000"/>
                </a:solidFill>
                <a:latin typeface="Comic Sans MS" panose="030F0702030302020204" pitchFamily="66" charset="0"/>
              </a:rPr>
              <a:t> </a:t>
            </a:r>
            <a:r>
              <a:rPr lang="en-IN" dirty="0"/>
              <a:t>Accomplished</a:t>
            </a:r>
          </a:p>
        </p:txBody>
      </p:sp>
      <p:sp>
        <p:nvSpPr>
          <p:cNvPr id="22531" name="Content Placeholder 1">
            <a:extLst>
              <a:ext uri="{FF2B5EF4-FFF2-40B4-BE49-F238E27FC236}">
                <a16:creationId xmlns:a16="http://schemas.microsoft.com/office/drawing/2014/main" id="{E8F330BE-C84F-B821-DA7E-DF3C4689C50E}"/>
              </a:ext>
            </a:extLst>
          </p:cNvPr>
          <p:cNvSpPr>
            <a:spLocks noGrp="1"/>
          </p:cNvSpPr>
          <p:nvPr>
            <p:ph idx="1"/>
          </p:nvPr>
        </p:nvSpPr>
        <p:spPr>
          <a:xfrm>
            <a:off x="304800" y="1493838"/>
            <a:ext cx="8229600" cy="4525962"/>
          </a:xfrm>
        </p:spPr>
        <p:txBody>
          <a:bodyPr/>
          <a:lstStyle/>
          <a:p>
            <a:pPr algn="l"/>
            <a:r>
              <a:rPr lang="en-US" sz="1800" b="1" u="sng" dirty="0">
                <a:solidFill>
                  <a:srgbClr val="374151"/>
                </a:solidFill>
                <a:latin typeface="Times New Roman" panose="02020603050405020304" pitchFamily="18" charset="0"/>
              </a:rPr>
              <a:t>Week 3: </a:t>
            </a:r>
            <a:r>
              <a:rPr lang="en-IN" sz="1800" b="1" u="sng" dirty="0">
                <a:solidFill>
                  <a:srgbClr val="374151"/>
                </a:solidFill>
                <a:latin typeface="Times New Roman" panose="02020603050405020304" pitchFamily="18" charset="0"/>
              </a:rPr>
              <a:t> Privacy-Preserving machine learning techniques </a:t>
            </a:r>
            <a:endParaRPr lang="en-US" sz="1800" b="1" i="0" strike="noStrike" baseline="0" dirty="0">
              <a:solidFill>
                <a:srgbClr val="374151"/>
              </a:solidFill>
              <a:latin typeface="Times New Roman" panose="02020603050405020304" pitchFamily="18" charset="0"/>
            </a:endParaRPr>
          </a:p>
          <a:p>
            <a:pPr>
              <a:buAutoNum type="arabicPeriod"/>
            </a:pPr>
            <a:r>
              <a:rPr lang="en-US" sz="1800" dirty="0">
                <a:solidFill>
                  <a:srgbClr val="374151"/>
                </a:solidFill>
                <a:latin typeface="Times New Roman" panose="02020603050405020304" pitchFamily="18" charset="0"/>
              </a:rPr>
              <a:t>Homomorphic Encryption</a:t>
            </a:r>
          </a:p>
          <a:p>
            <a:pPr lvl="1">
              <a:buFont typeface="Wingdings" panose="05000000000000000000" pitchFamily="2" charset="2"/>
              <a:buChar char="§"/>
            </a:pPr>
            <a:r>
              <a:rPr lang="en-US" dirty="0">
                <a:solidFill>
                  <a:srgbClr val="374151"/>
                </a:solidFill>
                <a:latin typeface="Times New Roman" panose="02020603050405020304" pitchFamily="18" charset="0"/>
              </a:rPr>
              <a:t>Libraries evaluated : </a:t>
            </a:r>
            <a:r>
              <a:rPr lang="en-US" dirty="0" err="1">
                <a:solidFill>
                  <a:srgbClr val="374151"/>
                </a:solidFill>
                <a:latin typeface="Times New Roman" panose="02020603050405020304" pitchFamily="18" charset="0"/>
              </a:rPr>
              <a:t>Tenseal</a:t>
            </a:r>
            <a:r>
              <a:rPr lang="en-US" dirty="0">
                <a:solidFill>
                  <a:srgbClr val="374151"/>
                </a:solidFill>
                <a:latin typeface="Times New Roman" panose="02020603050405020304" pitchFamily="18" charset="0"/>
              </a:rPr>
              <a:t>, Seal, </a:t>
            </a:r>
            <a:r>
              <a:rPr lang="en-US" dirty="0" err="1">
                <a:solidFill>
                  <a:srgbClr val="374151"/>
                </a:solidFill>
                <a:latin typeface="Times New Roman" panose="02020603050405020304" pitchFamily="18" charset="0"/>
              </a:rPr>
              <a:t>PySeal</a:t>
            </a:r>
            <a:endParaRPr lang="en-US" dirty="0">
              <a:solidFill>
                <a:srgbClr val="374151"/>
              </a:solidFill>
              <a:latin typeface="Times New Roman" panose="02020603050405020304" pitchFamily="18" charset="0"/>
            </a:endParaRPr>
          </a:p>
          <a:p>
            <a:pPr lvl="1">
              <a:buFont typeface="Wingdings" panose="05000000000000000000" pitchFamily="2" charset="2"/>
              <a:buChar char="§"/>
            </a:pPr>
            <a:r>
              <a:rPr lang="en-US" dirty="0">
                <a:solidFill>
                  <a:srgbClr val="374151"/>
                </a:solidFill>
                <a:latin typeface="Times New Roman" panose="02020603050405020304" pitchFamily="18" charset="0"/>
              </a:rPr>
              <a:t>Encryption Techniques evaluated : CKKS, </a:t>
            </a:r>
            <a:r>
              <a:rPr lang="en-US" dirty="0" err="1">
                <a:solidFill>
                  <a:srgbClr val="374151"/>
                </a:solidFill>
                <a:latin typeface="Times New Roman" panose="02020603050405020304" pitchFamily="18" charset="0"/>
              </a:rPr>
              <a:t>Paillier</a:t>
            </a:r>
            <a:endParaRPr lang="en-US" dirty="0">
              <a:solidFill>
                <a:srgbClr val="374151"/>
              </a:solidFill>
              <a:latin typeface="Times New Roman" panose="02020603050405020304" pitchFamily="18" charset="0"/>
            </a:endParaRPr>
          </a:p>
          <a:p>
            <a:pPr>
              <a:buFont typeface="Arial" pitchFamily="34" charset="0"/>
              <a:buAutoNum type="arabicPeriod"/>
            </a:pPr>
            <a:r>
              <a:rPr lang="en-US" sz="1800" dirty="0">
                <a:solidFill>
                  <a:srgbClr val="374151"/>
                </a:solidFill>
                <a:latin typeface="Times New Roman" panose="02020603050405020304" pitchFamily="18" charset="0"/>
              </a:rPr>
              <a:t>Differential Privacy </a:t>
            </a:r>
          </a:p>
          <a:p>
            <a:pPr lvl="1">
              <a:buFont typeface="Wingdings" panose="05000000000000000000" pitchFamily="2" charset="2"/>
              <a:buChar char="§"/>
            </a:pPr>
            <a:r>
              <a:rPr lang="en-US" dirty="0" err="1">
                <a:solidFill>
                  <a:srgbClr val="374151"/>
                </a:solidFill>
                <a:latin typeface="Times New Roman" panose="02020603050405020304" pitchFamily="18" charset="0"/>
              </a:rPr>
              <a:t>diffprivlib</a:t>
            </a:r>
            <a:endParaRPr lang="en-US" dirty="0">
              <a:solidFill>
                <a:srgbClr val="374151"/>
              </a:solidFill>
              <a:latin typeface="Times New Roman" panose="02020603050405020304" pitchFamily="18" charset="0"/>
            </a:endParaRPr>
          </a:p>
          <a:p>
            <a:pPr lvl="1">
              <a:buFont typeface="Arial" pitchFamily="34" charset="0"/>
              <a:buAutoNum type="arabicPeriod"/>
            </a:pPr>
            <a:endParaRPr lang="en-US" sz="200" dirty="0">
              <a:solidFill>
                <a:srgbClr val="374151"/>
              </a:solidFill>
              <a:latin typeface="Times New Roman" panose="02020603050405020304" pitchFamily="18" charset="0"/>
            </a:endParaRPr>
          </a:p>
          <a:p>
            <a:pPr>
              <a:buAutoNum type="arabicPeriod"/>
            </a:pPr>
            <a:endParaRPr lang="en-US" sz="200" dirty="0">
              <a:solidFill>
                <a:srgbClr val="374151"/>
              </a:solidFill>
              <a:latin typeface="Times New Roman" panose="02020603050405020304" pitchFamily="18" charset="0"/>
            </a:endParaRPr>
          </a:p>
          <a:p>
            <a:pPr>
              <a:buAutoNum type="arabicPeriod"/>
            </a:pPr>
            <a:r>
              <a:rPr lang="en-US" sz="1800" dirty="0">
                <a:solidFill>
                  <a:srgbClr val="374151"/>
                </a:solidFill>
                <a:latin typeface="Times New Roman" panose="02020603050405020304" pitchFamily="18" charset="0"/>
              </a:rPr>
              <a:t>Other Encryption Libraries</a:t>
            </a:r>
          </a:p>
          <a:p>
            <a:pPr lvl="1">
              <a:buFont typeface="Wingdings" panose="05000000000000000000" pitchFamily="2" charset="2"/>
              <a:buChar char="§"/>
            </a:pPr>
            <a:r>
              <a:rPr lang="en-US" dirty="0">
                <a:solidFill>
                  <a:srgbClr val="374151"/>
                </a:solidFill>
                <a:latin typeface="Times New Roman" panose="02020603050405020304" pitchFamily="18" charset="0"/>
              </a:rPr>
              <a:t>Fernet, </a:t>
            </a:r>
            <a:r>
              <a:rPr lang="en-US" dirty="0" err="1">
                <a:solidFill>
                  <a:srgbClr val="374151"/>
                </a:solidFill>
                <a:latin typeface="Times New Roman" panose="02020603050405020304" pitchFamily="18" charset="0"/>
              </a:rPr>
              <a:t>MultiFernet</a:t>
            </a:r>
            <a:r>
              <a:rPr lang="en-US" dirty="0">
                <a:solidFill>
                  <a:srgbClr val="374151"/>
                </a:solidFill>
                <a:latin typeface="Times New Roman" panose="02020603050405020304" pitchFamily="18" charset="0"/>
              </a:rPr>
              <a:t>, Cryptography</a:t>
            </a:r>
            <a:endParaRPr lang="en-US" sz="1000" dirty="0">
              <a:solidFill>
                <a:srgbClr val="374151"/>
              </a:solidFill>
              <a:latin typeface="Times New Roman" panose="02020603050405020304" pitchFamily="18" charset="0"/>
            </a:endParaRPr>
          </a:p>
          <a:p>
            <a:pPr>
              <a:buAutoNum type="arabicPeriod"/>
            </a:pPr>
            <a:r>
              <a:rPr lang="en-US" sz="1800" dirty="0">
                <a:solidFill>
                  <a:srgbClr val="374151"/>
                </a:solidFill>
                <a:latin typeface="Times New Roman" panose="02020603050405020304" pitchFamily="18" charset="0"/>
              </a:rPr>
              <a:t>Approach Selected : Cryptography with Hazmat Layer</a:t>
            </a:r>
          </a:p>
          <a:p>
            <a:pPr marL="0" indent="0"/>
            <a:endParaRPr lang="en-US" dirty="0">
              <a:solidFill>
                <a:srgbClr val="374151"/>
              </a:solidFill>
              <a:latin typeface="Times New Roman" panose="02020603050405020304" pitchFamily="18" charset="0"/>
            </a:endParaRPr>
          </a:p>
          <a:p>
            <a:pPr lvl="1">
              <a:buFont typeface="Wingdings" panose="05000000000000000000" pitchFamily="2" charset="2"/>
              <a:buChar char="§"/>
            </a:pPr>
            <a:endParaRPr lang="en-US" dirty="0">
              <a:solidFill>
                <a:srgbClr val="374151"/>
              </a:solidFill>
              <a:latin typeface="Times New Roman" panose="02020603050405020304" pitchFamily="18" charset="0"/>
            </a:endParaRPr>
          </a:p>
          <a:p>
            <a:pPr>
              <a:buFont typeface="Wingdings" panose="05000000000000000000" pitchFamily="2" charset="2"/>
              <a:buChar char="§"/>
            </a:pPr>
            <a:endParaRPr lang="en-US" dirty="0">
              <a:solidFill>
                <a:srgbClr val="374151"/>
              </a:solidFill>
              <a:latin typeface="Times New Roman" panose="02020603050405020304" pitchFamily="18" charset="0"/>
            </a:endParaRPr>
          </a:p>
          <a:p>
            <a:pPr lvl="1">
              <a:buFont typeface="Wingdings" panose="05000000000000000000" pitchFamily="2" charset="2"/>
              <a:buChar char="§"/>
            </a:pPr>
            <a:endParaRPr lang="en-US" dirty="0">
              <a:solidFill>
                <a:srgbClr val="374151"/>
              </a:solidFill>
              <a:latin typeface="Times New Roman" panose="02020603050405020304" pitchFamily="18" charset="0"/>
            </a:endParaRPr>
          </a:p>
          <a:p>
            <a:pPr lvl="1">
              <a:buFont typeface="Wingdings" panose="05000000000000000000" pitchFamily="2" charset="2"/>
              <a:buChar char="§"/>
            </a:pPr>
            <a:endParaRPr lang="en-US" dirty="0">
              <a:solidFill>
                <a:srgbClr val="374151"/>
              </a:solidFill>
              <a:latin typeface="Times New Roman" panose="02020603050405020304" pitchFamily="18" charset="0"/>
            </a:endParaRPr>
          </a:p>
          <a:p>
            <a:pPr lvl="1">
              <a:buFont typeface="Wingdings" panose="05000000000000000000" pitchFamily="2" charset="2"/>
              <a:buChar char="§"/>
            </a:pPr>
            <a:endParaRPr lang="en-US" dirty="0">
              <a:solidFill>
                <a:srgbClr val="374151"/>
              </a:solidFill>
              <a:latin typeface="Times New Roman" panose="02020603050405020304" pitchFamily="18" charset="0"/>
            </a:endParaRPr>
          </a:p>
          <a:p>
            <a:pPr marL="0" indent="0"/>
            <a:endParaRPr lang="en-US" sz="1800" dirty="0">
              <a:solidFill>
                <a:srgbClr val="374151"/>
              </a:solidFill>
              <a:latin typeface="Times New Roman" panose="02020603050405020304" pitchFamily="18" charset="0"/>
            </a:endParaRPr>
          </a:p>
          <a:p>
            <a:r>
              <a:rPr lang="en-US" sz="1800" dirty="0">
                <a:solidFill>
                  <a:srgbClr val="374151"/>
                </a:solidFill>
                <a:latin typeface="Times New Roman" panose="02020603050405020304" pitchFamily="18" charset="0"/>
              </a:rPr>
              <a:t>		</a:t>
            </a:r>
          </a:p>
          <a:p>
            <a:endParaRPr lang="en-US" sz="1800" b="0" i="0" u="none" strike="noStrike" baseline="0" dirty="0">
              <a:solidFill>
                <a:srgbClr val="000000"/>
              </a:solidFill>
              <a:latin typeface="Times New Roman" panose="02020603050405020304" pitchFamily="18" charset="0"/>
            </a:endParaRPr>
          </a:p>
          <a:p>
            <a:endParaRPr lang="en-IN" sz="1800" b="0" i="0" u="none" strike="noStrike" baseline="0" dirty="0">
              <a:solidFill>
                <a:srgbClr val="000000"/>
              </a:solidFill>
              <a:latin typeface="Times New Roman" panose="02020603050405020304" pitchFamily="18" charset="0"/>
            </a:endParaRPr>
          </a:p>
          <a:p>
            <a:pPr fontAlgn="base">
              <a:spcAft>
                <a:spcPct val="0"/>
              </a:spcAft>
            </a:pPr>
            <a:endParaRPr lang="en-IN" altLang="en-US" dirty="0"/>
          </a:p>
        </p:txBody>
      </p:sp>
      <p:pic>
        <p:nvPicPr>
          <p:cNvPr id="6" name="Picture 5">
            <a:extLst>
              <a:ext uri="{FF2B5EF4-FFF2-40B4-BE49-F238E27FC236}">
                <a16:creationId xmlns:a16="http://schemas.microsoft.com/office/drawing/2014/main" id="{D19ADA3E-1C90-DA6A-AF4E-3C5E4B306B81}"/>
              </a:ext>
            </a:extLst>
          </p:cNvPr>
          <p:cNvPicPr>
            <a:picLocks noChangeAspect="1"/>
          </p:cNvPicPr>
          <p:nvPr/>
        </p:nvPicPr>
        <p:blipFill>
          <a:blip r:embed="rId2"/>
          <a:stretch>
            <a:fillRect/>
          </a:stretch>
        </p:blipFill>
        <p:spPr>
          <a:xfrm>
            <a:off x="381001" y="4800600"/>
            <a:ext cx="4648200" cy="1575275"/>
          </a:xfrm>
          <a:prstGeom prst="rect">
            <a:avLst/>
          </a:prstGeom>
        </p:spPr>
      </p:pic>
      <p:pic>
        <p:nvPicPr>
          <p:cNvPr id="8" name="Picture 7">
            <a:extLst>
              <a:ext uri="{FF2B5EF4-FFF2-40B4-BE49-F238E27FC236}">
                <a16:creationId xmlns:a16="http://schemas.microsoft.com/office/drawing/2014/main" id="{CF2DF1F5-7FE0-3508-1F15-BCC70FF63CA5}"/>
              </a:ext>
            </a:extLst>
          </p:cNvPr>
          <p:cNvPicPr>
            <a:picLocks noChangeAspect="1"/>
          </p:cNvPicPr>
          <p:nvPr/>
        </p:nvPicPr>
        <p:blipFill>
          <a:blip r:embed="rId3"/>
          <a:stretch>
            <a:fillRect/>
          </a:stretch>
        </p:blipFill>
        <p:spPr>
          <a:xfrm>
            <a:off x="5257800" y="4784048"/>
            <a:ext cx="3886200" cy="1608377"/>
          </a:xfrm>
          <a:prstGeom prst="rect">
            <a:avLst/>
          </a:prstGeom>
        </p:spPr>
      </p:pic>
    </p:spTree>
    <p:extLst>
      <p:ext uri="{BB962C8B-B14F-4D97-AF65-F5344CB8AC3E}">
        <p14:creationId xmlns:p14="http://schemas.microsoft.com/office/powerpoint/2010/main" val="3322209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A08B17-0239-4679-14B2-9985FB9F5351}"/>
              </a:ext>
            </a:extLst>
          </p:cNvPr>
          <p:cNvSpPr>
            <a:spLocks noGrp="1"/>
          </p:cNvSpPr>
          <p:nvPr>
            <p:ph idx="1"/>
          </p:nvPr>
        </p:nvSpPr>
        <p:spPr/>
        <p:txBody>
          <a:bodyPr/>
          <a:lstStyle/>
          <a:p>
            <a:r>
              <a:rPr lang="en-IN" sz="1800" b="1" u="sng" dirty="0">
                <a:solidFill>
                  <a:srgbClr val="374151"/>
                </a:solidFill>
                <a:latin typeface="Times New Roman" panose="02020603050405020304" pitchFamily="18" charset="0"/>
              </a:rPr>
              <a:t>Week 4: Training GAN Model</a:t>
            </a:r>
          </a:p>
          <a:p>
            <a:endParaRPr lang="en-IN" sz="1800" b="1" u="sng" dirty="0">
              <a:solidFill>
                <a:srgbClr val="374151"/>
              </a:solidFill>
              <a:latin typeface="Times New Roman" panose="02020603050405020304" pitchFamily="18" charset="0"/>
            </a:endParaRPr>
          </a:p>
          <a:p>
            <a:pPr>
              <a:buFont typeface="Wingdings" panose="05000000000000000000" pitchFamily="2" charset="2"/>
              <a:buChar char="§"/>
            </a:pPr>
            <a:r>
              <a:rPr lang="en-IN" sz="1800" dirty="0">
                <a:solidFill>
                  <a:srgbClr val="374151"/>
                </a:solidFill>
                <a:latin typeface="Times New Roman" panose="02020603050405020304" pitchFamily="18" charset="0"/>
              </a:rPr>
              <a:t>Define Generator</a:t>
            </a:r>
          </a:p>
          <a:p>
            <a:pPr lvl="1">
              <a:buFont typeface="Wingdings" panose="05000000000000000000" pitchFamily="2" charset="2"/>
              <a:buChar char="§"/>
            </a:pPr>
            <a:r>
              <a:rPr lang="en-IN" sz="1000" dirty="0" err="1">
                <a:solidFill>
                  <a:srgbClr val="374151"/>
                </a:solidFill>
                <a:latin typeface="Times New Roman" panose="02020603050405020304" pitchFamily="18" charset="0"/>
              </a:rPr>
              <a:t>LeakyReLU</a:t>
            </a:r>
            <a:r>
              <a:rPr lang="en-IN" sz="1000" dirty="0">
                <a:solidFill>
                  <a:srgbClr val="374151"/>
                </a:solidFill>
                <a:latin typeface="Times New Roman" panose="02020603050405020304" pitchFamily="18" charset="0"/>
              </a:rPr>
              <a:t> </a:t>
            </a:r>
          </a:p>
          <a:p>
            <a:pPr lvl="1">
              <a:buFont typeface="Wingdings" panose="05000000000000000000" pitchFamily="2" charset="2"/>
              <a:buChar char="§"/>
            </a:pPr>
            <a:r>
              <a:rPr lang="en-IN" sz="1000" dirty="0">
                <a:solidFill>
                  <a:srgbClr val="374151"/>
                </a:solidFill>
                <a:latin typeface="Times New Roman" panose="02020603050405020304" pitchFamily="18" charset="0"/>
              </a:rPr>
              <a:t>Sigmoid Activation</a:t>
            </a:r>
          </a:p>
          <a:p>
            <a:pPr lvl="1">
              <a:buFont typeface="Wingdings" panose="05000000000000000000" pitchFamily="2" charset="2"/>
              <a:buChar char="§"/>
            </a:pPr>
            <a:r>
              <a:rPr lang="en-IN" sz="1000" dirty="0" err="1">
                <a:solidFill>
                  <a:srgbClr val="374151"/>
                </a:solidFill>
                <a:latin typeface="Times New Roman" panose="02020603050405020304" pitchFamily="18" charset="0"/>
              </a:rPr>
              <a:t>binary_crossentropy</a:t>
            </a:r>
            <a:r>
              <a:rPr lang="en-IN" sz="1000" dirty="0">
                <a:solidFill>
                  <a:srgbClr val="374151"/>
                </a:solidFill>
                <a:latin typeface="Times New Roman" panose="02020603050405020304" pitchFamily="18" charset="0"/>
              </a:rPr>
              <a:t> Loss Function</a:t>
            </a:r>
          </a:p>
          <a:p>
            <a:pPr lvl="1">
              <a:buFont typeface="Wingdings" panose="05000000000000000000" pitchFamily="2" charset="2"/>
              <a:buChar char="§"/>
            </a:pPr>
            <a:r>
              <a:rPr lang="en-IN" sz="1000" dirty="0">
                <a:solidFill>
                  <a:srgbClr val="374151"/>
                </a:solidFill>
                <a:latin typeface="Times New Roman" panose="02020603050405020304" pitchFamily="18" charset="0"/>
              </a:rPr>
              <a:t>Adam Optimizer</a:t>
            </a:r>
          </a:p>
          <a:p>
            <a:pPr>
              <a:buFont typeface="Wingdings" panose="05000000000000000000" pitchFamily="2" charset="2"/>
              <a:buChar char="§"/>
            </a:pPr>
            <a:r>
              <a:rPr lang="en-IN" sz="1800" dirty="0">
                <a:solidFill>
                  <a:srgbClr val="374151"/>
                </a:solidFill>
                <a:latin typeface="Times New Roman" panose="02020603050405020304" pitchFamily="18" charset="0"/>
              </a:rPr>
              <a:t>Define discriminator</a:t>
            </a:r>
          </a:p>
          <a:p>
            <a:pPr lvl="1">
              <a:buFont typeface="Wingdings" panose="05000000000000000000" pitchFamily="2" charset="2"/>
              <a:buChar char="§"/>
            </a:pPr>
            <a:r>
              <a:rPr lang="en-IN" sz="1000" dirty="0" err="1">
                <a:solidFill>
                  <a:srgbClr val="374151"/>
                </a:solidFill>
                <a:latin typeface="Times New Roman" panose="02020603050405020304" pitchFamily="18" charset="0"/>
              </a:rPr>
              <a:t>LeakyReLU</a:t>
            </a:r>
            <a:endParaRPr lang="en-IN" sz="1000" dirty="0">
              <a:solidFill>
                <a:srgbClr val="374151"/>
              </a:solidFill>
              <a:latin typeface="Times New Roman" panose="02020603050405020304" pitchFamily="18" charset="0"/>
            </a:endParaRPr>
          </a:p>
          <a:p>
            <a:pPr lvl="1">
              <a:buFont typeface="Wingdings" panose="05000000000000000000" pitchFamily="2" charset="2"/>
              <a:buChar char="§"/>
            </a:pPr>
            <a:r>
              <a:rPr lang="en-IN" sz="1000" dirty="0">
                <a:solidFill>
                  <a:srgbClr val="374151"/>
                </a:solidFill>
                <a:latin typeface="Times New Roman" panose="02020603050405020304" pitchFamily="18" charset="0"/>
              </a:rPr>
              <a:t>Dropout</a:t>
            </a:r>
          </a:p>
          <a:p>
            <a:pPr lvl="1">
              <a:buFont typeface="Wingdings" panose="05000000000000000000" pitchFamily="2" charset="2"/>
              <a:buChar char="§"/>
            </a:pPr>
            <a:r>
              <a:rPr lang="en-IN" sz="1000" dirty="0" err="1">
                <a:solidFill>
                  <a:srgbClr val="374151"/>
                </a:solidFill>
                <a:latin typeface="Times New Roman" panose="02020603050405020304" pitchFamily="18" charset="0"/>
              </a:rPr>
              <a:t>binary_crossentropy</a:t>
            </a:r>
            <a:r>
              <a:rPr lang="en-IN" sz="1000" dirty="0">
                <a:solidFill>
                  <a:srgbClr val="374151"/>
                </a:solidFill>
                <a:latin typeface="Times New Roman" panose="02020603050405020304" pitchFamily="18" charset="0"/>
              </a:rPr>
              <a:t> Loss Function</a:t>
            </a:r>
          </a:p>
          <a:p>
            <a:pPr lvl="1">
              <a:buFont typeface="Wingdings" panose="05000000000000000000" pitchFamily="2" charset="2"/>
              <a:buChar char="§"/>
            </a:pPr>
            <a:r>
              <a:rPr lang="en-IN" sz="1000" dirty="0">
                <a:solidFill>
                  <a:srgbClr val="374151"/>
                </a:solidFill>
                <a:latin typeface="Times New Roman" panose="02020603050405020304" pitchFamily="18" charset="0"/>
              </a:rPr>
              <a:t>Adam Optimizer</a:t>
            </a:r>
          </a:p>
          <a:p>
            <a:pPr>
              <a:buFont typeface="Wingdings" panose="05000000000000000000" pitchFamily="2" charset="2"/>
              <a:buChar char="§"/>
            </a:pPr>
            <a:r>
              <a:rPr lang="en-IN" sz="1800" dirty="0">
                <a:solidFill>
                  <a:srgbClr val="374151"/>
                </a:solidFill>
                <a:latin typeface="Times New Roman" panose="02020603050405020304" pitchFamily="18" charset="0"/>
              </a:rPr>
              <a:t>Define GAN</a:t>
            </a:r>
          </a:p>
          <a:p>
            <a:pPr>
              <a:buFont typeface="Wingdings" panose="05000000000000000000" pitchFamily="2" charset="2"/>
              <a:buChar char="§"/>
            </a:pPr>
            <a:r>
              <a:rPr lang="en-IN" sz="1800" dirty="0">
                <a:solidFill>
                  <a:srgbClr val="374151"/>
                </a:solidFill>
                <a:latin typeface="Times New Roman" panose="02020603050405020304" pitchFamily="18" charset="0"/>
              </a:rPr>
              <a:t>Train GAN model</a:t>
            </a:r>
          </a:p>
          <a:p>
            <a:pPr>
              <a:buFont typeface="Wingdings" panose="05000000000000000000" pitchFamily="2" charset="2"/>
              <a:buChar char="§"/>
            </a:pPr>
            <a:r>
              <a:rPr lang="en-IN" sz="1800" dirty="0">
                <a:solidFill>
                  <a:srgbClr val="374151"/>
                </a:solidFill>
                <a:latin typeface="Times New Roman" panose="02020603050405020304" pitchFamily="18" charset="0"/>
              </a:rPr>
              <a:t>Testing the GAN</a:t>
            </a:r>
          </a:p>
          <a:p>
            <a:pPr>
              <a:buFont typeface="Wingdings" panose="05000000000000000000" pitchFamily="2" charset="2"/>
              <a:buChar char="§"/>
            </a:pPr>
            <a:r>
              <a:rPr lang="en-IN" sz="1800" dirty="0">
                <a:solidFill>
                  <a:srgbClr val="374151"/>
                </a:solidFill>
                <a:latin typeface="Times New Roman" panose="02020603050405020304" pitchFamily="18" charset="0"/>
              </a:rPr>
              <a:t>Building and Training the Binary Classifier with DL NN</a:t>
            </a:r>
          </a:p>
          <a:p>
            <a:pPr>
              <a:buFont typeface="Wingdings" panose="05000000000000000000" pitchFamily="2" charset="2"/>
              <a:buChar char="§"/>
            </a:pPr>
            <a:r>
              <a:rPr lang="en-IN" sz="1800" dirty="0">
                <a:solidFill>
                  <a:srgbClr val="374151"/>
                </a:solidFill>
                <a:latin typeface="Times New Roman" panose="02020603050405020304" pitchFamily="18" charset="0"/>
              </a:rPr>
              <a:t>Exposing the API and Tuning the Model</a:t>
            </a:r>
          </a:p>
          <a:p>
            <a:pPr>
              <a:buFont typeface="Wingdings" panose="05000000000000000000" pitchFamily="2" charset="2"/>
              <a:buChar char="§"/>
            </a:pPr>
            <a:endParaRPr lang="en-IN" sz="1800" dirty="0">
              <a:solidFill>
                <a:srgbClr val="374151"/>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id="{80828C17-936B-A985-A20D-03396AE4592C}"/>
              </a:ext>
            </a:extLst>
          </p:cNvPr>
          <p:cNvSpPr>
            <a:spLocks noGrp="1"/>
          </p:cNvSpPr>
          <p:nvPr>
            <p:ph sz="quarter" idx="10"/>
          </p:nvPr>
        </p:nvSpPr>
        <p:spPr/>
        <p:txBody>
          <a:bodyPr/>
          <a:lstStyle/>
          <a:p>
            <a:r>
              <a:rPr lang="en-IN" dirty="0"/>
              <a:t>Task</a:t>
            </a:r>
            <a:r>
              <a:rPr lang="en-IN" dirty="0">
                <a:solidFill>
                  <a:srgbClr val="C00000"/>
                </a:solidFill>
                <a:latin typeface="Comic Sans MS" panose="030F0702030302020204" pitchFamily="66" charset="0"/>
              </a:rPr>
              <a:t> </a:t>
            </a:r>
            <a:r>
              <a:rPr lang="en-IN" dirty="0"/>
              <a:t>Accomplished</a:t>
            </a:r>
          </a:p>
          <a:p>
            <a:endParaRPr lang="en-IN" dirty="0"/>
          </a:p>
        </p:txBody>
      </p:sp>
    </p:spTree>
    <p:extLst>
      <p:ext uri="{BB962C8B-B14F-4D97-AF65-F5344CB8AC3E}">
        <p14:creationId xmlns:p14="http://schemas.microsoft.com/office/powerpoint/2010/main" val="2208547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C0147A-BAC5-8515-15E8-336C15A11DCE}"/>
              </a:ext>
            </a:extLst>
          </p:cNvPr>
          <p:cNvSpPr>
            <a:spLocks noGrp="1"/>
          </p:cNvSpPr>
          <p:nvPr>
            <p:ph sz="quarter" idx="10"/>
          </p:nvPr>
        </p:nvSpPr>
        <p:spPr/>
        <p:txBody>
          <a:bodyPr/>
          <a:lstStyle/>
          <a:p>
            <a:r>
              <a:rPr lang="en-IN" dirty="0"/>
              <a:t>Milestones</a:t>
            </a:r>
          </a:p>
        </p:txBody>
      </p:sp>
      <p:pic>
        <p:nvPicPr>
          <p:cNvPr id="4" name="Content Placeholder 3">
            <a:extLst>
              <a:ext uri="{FF2B5EF4-FFF2-40B4-BE49-F238E27FC236}">
                <a16:creationId xmlns:a16="http://schemas.microsoft.com/office/drawing/2014/main" id="{A43B93E1-D71C-F5AB-73F1-8AA1D55DDEDE}"/>
              </a:ext>
            </a:extLst>
          </p:cNvPr>
          <p:cNvPicPr>
            <a:picLocks noGrp="1" noChangeAspect="1"/>
          </p:cNvPicPr>
          <p:nvPr>
            <p:ph idx="1"/>
          </p:nvPr>
        </p:nvPicPr>
        <p:blipFill>
          <a:blip r:embed="rId2"/>
          <a:stretch>
            <a:fillRect/>
          </a:stretch>
        </p:blipFill>
        <p:spPr>
          <a:xfrm>
            <a:off x="601649" y="2301273"/>
            <a:ext cx="7635902" cy="2911092"/>
          </a:xfrm>
          <a:prstGeom prst="rect">
            <a:avLst/>
          </a:prstGeom>
        </p:spPr>
      </p:pic>
    </p:spTree>
    <p:extLst>
      <p:ext uri="{BB962C8B-B14F-4D97-AF65-F5344CB8AC3E}">
        <p14:creationId xmlns:p14="http://schemas.microsoft.com/office/powerpoint/2010/main" val="2694238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8C34BF-C236-2D14-3298-17ABCDEC84FF}"/>
              </a:ext>
            </a:extLst>
          </p:cNvPr>
          <p:cNvSpPr>
            <a:spLocks noGrp="1"/>
          </p:cNvSpPr>
          <p:nvPr>
            <p:ph sz="quarter" idx="10"/>
          </p:nvPr>
        </p:nvSpPr>
        <p:spPr/>
        <p:txBody>
          <a:bodyPr/>
          <a:lstStyle/>
          <a:p>
            <a:endParaRPr lang="en-US" b="0" dirty="0"/>
          </a:p>
          <a:p>
            <a:r>
              <a:rPr lang="en-US" dirty="0"/>
              <a:t>Data Encryption </a:t>
            </a:r>
          </a:p>
          <a:p>
            <a:endParaRPr lang="en-IN" dirty="0"/>
          </a:p>
        </p:txBody>
      </p:sp>
      <p:sp>
        <p:nvSpPr>
          <p:cNvPr id="2" name="Content Placeholder 1"/>
          <p:cNvSpPr>
            <a:spLocks noGrp="1"/>
          </p:cNvSpPr>
          <p:nvPr>
            <p:ph idx="1"/>
          </p:nvPr>
        </p:nvSpPr>
        <p:spPr/>
        <p:txBody>
          <a:bodyPr/>
          <a:lstStyle/>
          <a:p>
            <a:r>
              <a:rPr lang="en-US" sz="1500" b="1" dirty="0"/>
              <a:t>Approaches we tried for data encryption: </a:t>
            </a:r>
          </a:p>
          <a:p>
            <a:pPr marL="457200" indent="-457200">
              <a:buFont typeface="+mj-lt"/>
              <a:buAutoNum type="arabicPeriod"/>
            </a:pPr>
            <a:r>
              <a:rPr lang="en-US" sz="1500" dirty="0"/>
              <a:t>Fully Homomorphic encryption using </a:t>
            </a:r>
            <a:r>
              <a:rPr lang="en-US" sz="1500" dirty="0" err="1"/>
              <a:t>TenSeal</a:t>
            </a:r>
            <a:r>
              <a:rPr lang="en-US" sz="1500" dirty="0"/>
              <a:t>, </a:t>
            </a:r>
            <a:r>
              <a:rPr lang="en-US" sz="1500" dirty="0" err="1"/>
              <a:t>PySeal</a:t>
            </a:r>
            <a:r>
              <a:rPr lang="en-US" sz="1500" dirty="0"/>
              <a:t> libraries </a:t>
            </a:r>
          </a:p>
          <a:p>
            <a:pPr marL="457200" indent="-457200">
              <a:buFont typeface="+mj-lt"/>
              <a:buAutoNum type="arabicPeriod"/>
            </a:pPr>
            <a:r>
              <a:rPr lang="en-US" sz="1500" dirty="0"/>
              <a:t>Partial homomorphic encryption using </a:t>
            </a:r>
            <a:r>
              <a:rPr lang="en-US" sz="1500" dirty="0" err="1"/>
              <a:t>Paillier</a:t>
            </a:r>
            <a:r>
              <a:rPr lang="en-US" sz="1500" dirty="0"/>
              <a:t> library </a:t>
            </a:r>
          </a:p>
          <a:p>
            <a:pPr marL="457200" indent="-457200">
              <a:buFont typeface="+mj-lt"/>
              <a:buAutoNum type="arabicPeriod"/>
            </a:pPr>
            <a:r>
              <a:rPr lang="en-US" sz="1500" dirty="0" err="1"/>
              <a:t>Fernet</a:t>
            </a:r>
            <a:r>
              <a:rPr lang="en-US" sz="1500" dirty="0"/>
              <a:t> encryption </a:t>
            </a:r>
          </a:p>
          <a:p>
            <a:pPr marL="457200" indent="-457200">
              <a:buFont typeface="+mj-lt"/>
              <a:buAutoNum type="arabicPeriod"/>
            </a:pPr>
            <a:r>
              <a:rPr lang="en-US" sz="1500" dirty="0"/>
              <a:t>Deterministic encryption with Cryptography library and hazmat layer </a:t>
            </a:r>
          </a:p>
          <a:p>
            <a:endParaRPr lang="en-US" sz="1500" dirty="0"/>
          </a:p>
          <a:p>
            <a:r>
              <a:rPr lang="en-US" sz="1500" b="1" dirty="0"/>
              <a:t>Key findings </a:t>
            </a:r>
            <a:endParaRPr lang="en-US" sz="1500" dirty="0"/>
          </a:p>
          <a:p>
            <a:pPr>
              <a:buFont typeface="+mj-lt"/>
              <a:buAutoNum type="arabicPeriod"/>
            </a:pPr>
            <a:r>
              <a:rPr lang="en-US" sz="1500" dirty="0"/>
              <a:t>Homomorphic encryption will not work for our case as we planned to use neural networks for classification. Output from both CKKS and </a:t>
            </a:r>
            <a:r>
              <a:rPr lang="en-US" sz="1500" dirty="0" err="1"/>
              <a:t>Paillier</a:t>
            </a:r>
            <a:r>
              <a:rPr lang="en-US" sz="1500" dirty="0"/>
              <a:t> encryption cannot be fed into Neural network. </a:t>
            </a:r>
          </a:p>
          <a:p>
            <a:pPr>
              <a:buFont typeface="+mj-lt"/>
              <a:buAutoNum type="arabicPeriod"/>
            </a:pPr>
            <a:r>
              <a:rPr lang="en-US" sz="1500" dirty="0" err="1"/>
              <a:t>Fernet</a:t>
            </a:r>
            <a:r>
              <a:rPr lang="en-US" sz="1500" dirty="0"/>
              <a:t> based encryption was not deterministic and thus cased different encryption strings to be generated. This increased complexity of the model for us as hot encoding increased the number of input columns. </a:t>
            </a:r>
          </a:p>
          <a:p>
            <a:pPr>
              <a:buFont typeface="+mj-lt"/>
              <a:buAutoNum type="arabicPeriod"/>
            </a:pPr>
            <a:r>
              <a:rPr lang="en-US" sz="1500" dirty="0"/>
              <a:t>Finally, we agreed to use a deterministic encryption with Cryptography library which has a predefined initialization salt value so that encryption is always consistent. </a:t>
            </a:r>
          </a:p>
          <a:p>
            <a:endParaRPr lang="en-US" dirty="0"/>
          </a:p>
          <a:p>
            <a:endParaRPr lang="en-US" dirty="0"/>
          </a:p>
        </p:txBody>
      </p:sp>
    </p:spTree>
    <p:extLst>
      <p:ext uri="{BB962C8B-B14F-4D97-AF65-F5344CB8AC3E}">
        <p14:creationId xmlns:p14="http://schemas.microsoft.com/office/powerpoint/2010/main" val="1047368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8C34BF-C236-2D14-3298-17ABCDEC84FF}"/>
              </a:ext>
            </a:extLst>
          </p:cNvPr>
          <p:cNvSpPr>
            <a:spLocks noGrp="1"/>
          </p:cNvSpPr>
          <p:nvPr>
            <p:ph sz="quarter" idx="10"/>
          </p:nvPr>
        </p:nvSpPr>
        <p:spPr/>
        <p:txBody>
          <a:bodyPr/>
          <a:lstStyle/>
          <a:p>
            <a:r>
              <a:rPr lang="en-IN" dirty="0"/>
              <a:t>GAN Modelling</a:t>
            </a:r>
          </a:p>
        </p:txBody>
      </p:sp>
      <p:sp>
        <p:nvSpPr>
          <p:cNvPr id="2" name="Content Placeholder 1"/>
          <p:cNvSpPr>
            <a:spLocks noGrp="1"/>
          </p:cNvSpPr>
          <p:nvPr>
            <p:ph idx="1"/>
          </p:nvPr>
        </p:nvSpPr>
        <p:spPr/>
        <p:txBody>
          <a:bodyPr/>
          <a:lstStyle/>
          <a:p>
            <a:r>
              <a:rPr lang="en-US" sz="1500" dirty="0"/>
              <a:t>Exploration using GAN generated data</a:t>
            </a:r>
          </a:p>
          <a:p>
            <a:pPr marL="457200" indent="-457200">
              <a:buFont typeface="+mj-lt"/>
              <a:buAutoNum type="arabicPeriod"/>
            </a:pPr>
            <a:r>
              <a:rPr lang="en-US" sz="1500" dirty="0"/>
              <a:t>We were able to create GAN which was trained to generate synthetic data. In case of class imbalance issues, clients should be able to generate synthetic data which will improve overall training and prediction. </a:t>
            </a:r>
          </a:p>
          <a:p>
            <a:pPr marL="857250" lvl="1" indent="-457200">
              <a:buFont typeface="Arial" panose="020B0604020202020204" pitchFamily="34" charset="0"/>
              <a:buChar char="•"/>
            </a:pPr>
            <a:r>
              <a:rPr lang="en-US" sz="1500" dirty="0"/>
              <a:t>GAN based model that is trained to generate real looking data. This was built to check the performance of the classifier as well as to corroborate the test data when any kind of class imbalance is there on the training data.  </a:t>
            </a:r>
          </a:p>
          <a:p>
            <a:pPr marL="400050" lvl="1" indent="0">
              <a:buNone/>
            </a:pPr>
            <a:endParaRPr lang="en-US" sz="1500" dirty="0"/>
          </a:p>
          <a:p>
            <a:pPr marL="457200" indent="-457200">
              <a:buFont typeface="+mj-lt"/>
              <a:buAutoNum type="arabicPeriod"/>
            </a:pPr>
            <a:r>
              <a:rPr lang="en-US" sz="1500" dirty="0"/>
              <a:t>We used torch library to build a classification model that trains on the German data. The model was eventually tested upon test German data. </a:t>
            </a:r>
          </a:p>
          <a:p>
            <a:pPr marL="457200" indent="-457200">
              <a:buFont typeface="+mj-lt"/>
              <a:buAutoNum type="arabicPeriod"/>
            </a:pPr>
            <a:endParaRPr lang="en-US" sz="1500" dirty="0"/>
          </a:p>
          <a:p>
            <a:pPr marL="457200" indent="-457200">
              <a:buFont typeface="+mj-lt"/>
              <a:buAutoNum type="arabicPeriod"/>
            </a:pPr>
            <a:r>
              <a:rPr lang="en-US" sz="1500" dirty="0"/>
              <a:t>We saw GAN loss decreasing as we increased the number of epochs. Similarly, with reducing learning rates we saw GAN performance improving and we got the best prediction with hyperparameter as </a:t>
            </a:r>
            <a:r>
              <a:rPr lang="en-US" sz="1500" dirty="0" err="1"/>
              <a:t>learning_rate</a:t>
            </a:r>
            <a:r>
              <a:rPr lang="en-US" sz="1500" dirty="0"/>
              <a:t>=0.0000001, beta_1=0.3, beta_2=0.5. </a:t>
            </a:r>
          </a:p>
          <a:p>
            <a:pPr marL="457200" indent="-457200">
              <a:buFont typeface="+mj-lt"/>
              <a:buAutoNum type="arabicPeriod"/>
            </a:pPr>
            <a:endParaRPr lang="en-US" sz="2300" dirty="0"/>
          </a:p>
          <a:p>
            <a:endParaRPr lang="en-US" dirty="0"/>
          </a:p>
        </p:txBody>
      </p:sp>
    </p:spTree>
    <p:extLst>
      <p:ext uri="{BB962C8B-B14F-4D97-AF65-F5344CB8AC3E}">
        <p14:creationId xmlns:p14="http://schemas.microsoft.com/office/powerpoint/2010/main" val="4123615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8690</TotalTime>
  <Words>739</Words>
  <Application>Microsoft Office PowerPoint</Application>
  <PresentationFormat>On-screen Show (4:3)</PresentationFormat>
  <Paragraphs>109</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Comic Sans MS</vt:lpstr>
      <vt:lpstr>Times New Roman</vt:lpstr>
      <vt:lpstr>Wingdings</vt:lpstr>
      <vt:lpstr>Office Theme</vt:lpstr>
      <vt:lpstr>User Data Protection In machine learning models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Chanchal Sahu</cp:lastModifiedBy>
  <cp:revision>464</cp:revision>
  <dcterms:created xsi:type="dcterms:W3CDTF">2011-09-14T09:42:05Z</dcterms:created>
  <dcterms:modified xsi:type="dcterms:W3CDTF">2023-10-07T14:31:46Z</dcterms:modified>
</cp:coreProperties>
</file>