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b="1" dirty="0"/>
              <a:t>GitHub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Chanchal Chakraborty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A56A2-09D0-4AC7-837C-F92A81471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942" y="1201737"/>
            <a:ext cx="3078163" cy="1395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09872-9EB1-4DC1-B863-78A96DBC8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319" y="1201737"/>
            <a:ext cx="1558519" cy="13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0817"/>
            <a:ext cx="10353762" cy="834887"/>
          </a:xfrm>
        </p:spPr>
        <p:txBody>
          <a:bodyPr>
            <a:normAutofit/>
          </a:bodyPr>
          <a:lstStyle/>
          <a:p>
            <a:r>
              <a:rPr lang="en-US" dirty="0"/>
              <a:t>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61F0F-CD53-49C1-B267-DD9507072F65}"/>
              </a:ext>
            </a:extLst>
          </p:cNvPr>
          <p:cNvSpPr txBox="1"/>
          <p:nvPr/>
        </p:nvSpPr>
        <p:spPr>
          <a:xfrm>
            <a:off x="919119" y="1245704"/>
            <a:ext cx="100404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Initialize Git Repository in Local Drive: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 folder (e.g. Front End Development) in local drive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Open Git Bash inside the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Perform “git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will create .git folder in the same development folder.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Link Local Git to GitHub repository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 remote add origin "https://github.com/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chanchal-github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frontenddev.git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Pull Master/Main branch to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local drive.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 pull origin main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Check the Status of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Index the files.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 add 'GitHub Setup.pptx'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Push local drive content to Master/Main branch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git push origin main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{28FCC51E-89CF-40F1-A089-07AE5E2E392F}tf12214701_win32</Template>
  <TotalTime>38</TotalTime>
  <Words>118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Goudy Old Style</vt:lpstr>
      <vt:lpstr>Wingdings 2</vt:lpstr>
      <vt:lpstr>SlateVTI</vt:lpstr>
      <vt:lpstr>GitHub Setup</vt:lpstr>
      <vt:lpstr>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Setup</dc:title>
  <dc:creator>joyita.bhattacharya@gmail.com</dc:creator>
  <cp:lastModifiedBy>joyita.bhattacharya@gmail.com</cp:lastModifiedBy>
  <cp:revision>5</cp:revision>
  <dcterms:created xsi:type="dcterms:W3CDTF">2021-12-22T17:26:07Z</dcterms:created>
  <dcterms:modified xsi:type="dcterms:W3CDTF">2021-12-22T18:23:56Z</dcterms:modified>
</cp:coreProperties>
</file>