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  <p:sldId id="264" r:id="rId11"/>
    <p:sldId id="262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283A16-CC1D-40D2-A168-0AEF498B6ED7}" type="datetimeFigureOut">
              <a:rPr lang="en-US" smtClean="0"/>
              <a:t>16-Nov-17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E458FD-E5DE-4CB4-B0B5-5AB9327D8E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rrabshrivastav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Chanchal</a:t>
            </a:r>
            <a:r>
              <a:rPr lang="en-US" dirty="0" smtClean="0"/>
              <a:t>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9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20" y="0"/>
            <a:ext cx="2893219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1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267"/>
            <a:ext cx="2893219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267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/>
          <a:lstStyle/>
          <a:p>
            <a:r>
              <a:rPr lang="en-US" dirty="0" smtClean="0"/>
              <a:t>Android Operating System</a:t>
            </a:r>
          </a:p>
          <a:p>
            <a:r>
              <a:rPr lang="en-US" dirty="0" smtClean="0"/>
              <a:t>Tested in Android 4.0, 4.4, 5.0, 5.1 &amp; 6.0</a:t>
            </a:r>
          </a:p>
          <a:p>
            <a:r>
              <a:rPr lang="en-US" dirty="0" smtClean="0"/>
              <a:t>Memory space – 20 MB (approx.)  </a:t>
            </a:r>
          </a:p>
          <a:p>
            <a:r>
              <a:rPr lang="en-US" dirty="0" smtClean="0"/>
              <a:t>NOTE: memory space requirement depends upon system architecture.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9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1235075"/>
            <a:ext cx="3276600" cy="33940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Will support more arithmetic algorithms.</a:t>
            </a:r>
          </a:p>
          <a:p>
            <a:r>
              <a:rPr lang="en-US" dirty="0" smtClean="0"/>
              <a:t>Result Window will be more easier to understand.</a:t>
            </a:r>
          </a:p>
          <a:p>
            <a:r>
              <a:rPr lang="en-US" dirty="0" smtClean="0"/>
              <a:t>These are some snapshots related to future updates.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76200" y="20637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Future Updates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8317"/>
            <a:ext cx="2817019" cy="5008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7150"/>
            <a:ext cx="274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Chanchal</a:t>
            </a:r>
            <a:r>
              <a:rPr lang="en-US" dirty="0" smtClean="0"/>
              <a:t> Kumar</a:t>
            </a:r>
          </a:p>
          <a:p>
            <a:r>
              <a:rPr lang="en-US" smtClean="0"/>
              <a:t>Persuing</a:t>
            </a:r>
            <a:r>
              <a:rPr lang="en-US" dirty="0" smtClean="0"/>
              <a:t> </a:t>
            </a:r>
            <a:r>
              <a:rPr lang="en-US" dirty="0" smtClean="0"/>
              <a:t>Bachelor of Technology at </a:t>
            </a:r>
            <a:r>
              <a:rPr lang="en-US" dirty="0" err="1" smtClean="0"/>
              <a:t>Siliguri</a:t>
            </a:r>
            <a:r>
              <a:rPr lang="en-US" dirty="0" smtClean="0"/>
              <a:t> Institute of Technology , District- Darjeeling, WB, India</a:t>
            </a:r>
          </a:p>
          <a:p>
            <a:r>
              <a:rPr lang="en-US" dirty="0" smtClean="0"/>
              <a:t>Email  - </a:t>
            </a:r>
            <a:r>
              <a:rPr lang="en-US" dirty="0" smtClean="0">
                <a:hlinkClick r:id="rId2"/>
              </a:rPr>
              <a:t>rrabshrivastava@gmail.com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76350"/>
            <a:ext cx="8229600" cy="33944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What is MASG 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How to use 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Future Updates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About Developer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MASG</a:t>
            </a:r>
            <a:r>
              <a:rPr lang="en-US" dirty="0"/>
              <a:t> application is developed for student of Computer Organization to understand how multiplication and division is done in computer internally by processor. How many registers are required ? What </a:t>
            </a:r>
            <a:r>
              <a:rPr lang="en-US" b="1" dirty="0"/>
              <a:t>type of registers</a:t>
            </a:r>
            <a:r>
              <a:rPr lang="en-US" dirty="0"/>
              <a:t> are required ? And </a:t>
            </a:r>
            <a:r>
              <a:rPr lang="en-US" b="1" dirty="0"/>
              <a:t>Step-by-Step detail</a:t>
            </a:r>
            <a:r>
              <a:rPr lang="en-US" dirty="0"/>
              <a:t> of  How it becomes easier by using different  </a:t>
            </a:r>
            <a:r>
              <a:rPr lang="en-US" b="1" dirty="0"/>
              <a:t>multiplication and division Algorithms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MASG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How to use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1111251"/>
            <a:ext cx="5105400" cy="1841499"/>
          </a:xfrm>
        </p:spPr>
        <p:txBody>
          <a:bodyPr>
            <a:normAutofit/>
          </a:bodyPr>
          <a:lstStyle/>
          <a:p>
            <a:r>
              <a:rPr lang="en-US" dirty="0" smtClean="0"/>
              <a:t>Open the app and select which type of algorithm you want to test.</a:t>
            </a:r>
            <a:endParaRPr lang="en-US" dirty="0"/>
          </a:p>
        </p:txBody>
      </p:sp>
      <p:pic>
        <p:nvPicPr>
          <p:cNvPr id="1026" name="Picture 2" descr="E:\My_Apps\MASG\main_activ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550"/>
            <a:ext cx="2620566" cy="46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4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0" y="133350"/>
            <a:ext cx="2819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ex. If you selected Booth Multiplication Algorithm. </a:t>
            </a:r>
          </a:p>
          <a:p>
            <a:r>
              <a:rPr lang="en-US" dirty="0" smtClean="0"/>
              <a:t>Enter operands ( can be any integer ) and touch on “GO”.</a:t>
            </a:r>
          </a:p>
          <a:p>
            <a:r>
              <a:rPr lang="en-US" dirty="0" smtClean="0"/>
              <a:t>&lt;&lt; Here is the result.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E:\My_Apps\MASG\BMA 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09550"/>
            <a:ext cx="244316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My_Apps\MASG\BMA O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689"/>
            <a:ext cx="27003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Detail of Result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58875"/>
            <a:ext cx="35814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section is what type of registers used.</a:t>
            </a:r>
          </a:p>
          <a:p>
            <a:endParaRPr lang="en-US" dirty="0" smtClean="0"/>
          </a:p>
          <a:p>
            <a:r>
              <a:rPr lang="en-US" dirty="0" smtClean="0"/>
              <a:t>Second section is Step-By-Step Processes.</a:t>
            </a:r>
          </a:p>
          <a:p>
            <a:endParaRPr lang="en-US" dirty="0" smtClean="0"/>
          </a:p>
          <a:p>
            <a:r>
              <a:rPr lang="en-US" dirty="0" smtClean="0"/>
              <a:t>Third section Final is Output in decimal and in binary.</a:t>
            </a:r>
            <a:endParaRPr lang="en-US" dirty="0"/>
          </a:p>
        </p:txBody>
      </p:sp>
      <p:pic>
        <p:nvPicPr>
          <p:cNvPr id="4" name="Picture 3" descr="E:\My_Apps\MASG\BMA 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3350"/>
            <a:ext cx="27003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9800" y="1276350"/>
            <a:ext cx="3048000" cy="457200"/>
          </a:xfrm>
          <a:prstGeom prst="rect">
            <a:avLst/>
          </a:prstGeom>
          <a:noFill/>
          <a:ln cmpd="sng">
            <a:solidFill>
              <a:schemeClr val="accent2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6844" y="1397228"/>
            <a:ext cx="2163801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Types of Registers used:</a:t>
            </a:r>
            <a:endParaRPr lang="en-US" sz="8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1876516"/>
            <a:ext cx="3048000" cy="2600234"/>
          </a:xfrm>
          <a:prstGeom prst="rect">
            <a:avLst/>
          </a:prstGeom>
          <a:noFill/>
          <a:ln cmpd="sng">
            <a:solidFill>
              <a:schemeClr val="accent2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2724150"/>
            <a:ext cx="1581705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Step-</a:t>
            </a:r>
            <a:r>
              <a:rPr lang="en-US" sz="800" dirty="0" err="1" smtClean="0">
                <a:solidFill>
                  <a:srgbClr val="00B050"/>
                </a:solidFill>
              </a:rPr>
              <a:t>By_Step</a:t>
            </a:r>
            <a:r>
              <a:rPr lang="en-US" sz="800" dirty="0" smtClean="0">
                <a:solidFill>
                  <a:srgbClr val="00B050"/>
                </a:solidFill>
              </a:rPr>
              <a:t> Detail</a:t>
            </a:r>
            <a:endParaRPr lang="en-US" sz="8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800" y="4552950"/>
            <a:ext cx="3048001" cy="228600"/>
          </a:xfrm>
          <a:prstGeom prst="rect">
            <a:avLst/>
          </a:prstGeom>
          <a:noFill/>
          <a:ln cmpd="sng">
            <a:solidFill>
              <a:schemeClr val="accent2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7843" y="4552950"/>
            <a:ext cx="1581705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Final Output</a:t>
            </a:r>
            <a:endParaRPr 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snapshots to understand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use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040"/>
            <a:ext cx="2893219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1" y="2804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039"/>
            <a:ext cx="2895600" cy="5147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9633"/>
            <a:ext cx="289321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256</Words>
  <Application>Microsoft Office PowerPoint</Application>
  <PresentationFormat>On-screen Show (16:9)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Lucida Sans Unicode</vt:lpstr>
      <vt:lpstr>Verdana</vt:lpstr>
      <vt:lpstr>Wingdings</vt:lpstr>
      <vt:lpstr>Wingdings 2</vt:lpstr>
      <vt:lpstr>Wingdings 3</vt:lpstr>
      <vt:lpstr>Concourse</vt:lpstr>
      <vt:lpstr>MASG</vt:lpstr>
      <vt:lpstr>Contents</vt:lpstr>
      <vt:lpstr>What is MASG ?</vt:lpstr>
      <vt:lpstr>How to use ?</vt:lpstr>
      <vt:lpstr>PowerPoint Presentation</vt:lpstr>
      <vt:lpstr>Detail of Result Activity</vt:lpstr>
      <vt:lpstr>Some other snapshots to understand it</vt:lpstr>
      <vt:lpstr>PowerPoint Presentation</vt:lpstr>
      <vt:lpstr>PowerPoint Presentation</vt:lpstr>
      <vt:lpstr>PowerPoint Presentation</vt:lpstr>
      <vt:lpstr>PowerPoint Presentation</vt:lpstr>
      <vt:lpstr>Requirements</vt:lpstr>
      <vt:lpstr>Future Updates</vt:lpstr>
      <vt:lpstr>About DEVELOPER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MASG</dc:title>
  <dc:creator>Chanchal_PC</dc:creator>
  <cp:lastModifiedBy>Chanchal Kumar</cp:lastModifiedBy>
  <cp:revision>16</cp:revision>
  <dcterms:created xsi:type="dcterms:W3CDTF">2016-11-30T09:00:08Z</dcterms:created>
  <dcterms:modified xsi:type="dcterms:W3CDTF">2017-11-15T19:02:06Z</dcterms:modified>
</cp:coreProperties>
</file>