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Pipes in Angular 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 use for Filter the data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/>
              <a:t>now you can compare both output and see the difference</a:t>
            </a:r>
            <a:endParaRPr lang="en-IN" altLang="en-US" sz="2800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9540" y="1825625"/>
            <a:ext cx="93922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970"/>
            <a:ext cx="10515600" cy="5528310"/>
          </a:xfrm>
        </p:spPr>
        <p:txBody>
          <a:bodyPr/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IN" altLang="en-US"/>
              <a:t>                                           CUSTOM PIPE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sometimes we may want to transform values in custom formats.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lets see how we can create a custome pipe</a:t>
            </a:r>
            <a:endParaRPr lang="en-IN" alt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IN" altLang="en-US"/>
              <a:t>              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run this cmd “ng g pipe hello” in your project dir</a:t>
            </a:r>
            <a:endParaRPr lang="en-IN" altLang="en-US"/>
          </a:p>
        </p:txBody>
      </p:sp>
      <p:pic>
        <p:nvPicPr>
          <p:cNvPr id="4" name="Content Placeholder 3" descr="image_2021_04_01T04_05_02_407Z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8525" y="1825625"/>
            <a:ext cx="103936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/>
              <a:t>that cmd create two files .ts and .spec.ts here we need to modify only .ts file.</a:t>
            </a:r>
            <a:br>
              <a:rPr lang="en-IN" altLang="en-US" sz="2400"/>
            </a:br>
            <a:endParaRPr lang="en-IN" altLang="en-US" sz="2400"/>
          </a:p>
        </p:txBody>
      </p:sp>
      <p:pic>
        <p:nvPicPr>
          <p:cNvPr id="6" name="Content Placeholder 5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0655" y="1825625"/>
            <a:ext cx="67900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/>
              <a:t>this is app.module.ts whenever you generate a pipe that pipe will import here </a:t>
            </a:r>
            <a:endParaRPr lang="en-IN" altLang="en-US" sz="2400"/>
          </a:p>
        </p:txBody>
      </p:sp>
      <p:pic>
        <p:nvPicPr>
          <p:cNvPr id="6" name="Content Placeholder 5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5920" y="1825625"/>
            <a:ext cx="88988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/>
              <a:t>this is app component .ts here we are creating a data array of persons</a:t>
            </a:r>
            <a:endParaRPr lang="en-IN" altLang="en-US" sz="2400"/>
          </a:p>
        </p:txBody>
      </p:sp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5355" y="1825625"/>
            <a:ext cx="7780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/>
              <a:t>this is the final html file here we are getting the data through *ngFor </a:t>
            </a:r>
            <a:endParaRPr lang="en-IN" altLang="en-US" sz="2400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3700" y="1825625"/>
            <a:ext cx="63233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/>
              <a:t>Final output .</a:t>
            </a:r>
            <a:br>
              <a:rPr lang="en-IN" altLang="en-US" sz="2400"/>
            </a:br>
            <a:r>
              <a:rPr lang="en-IN" altLang="en-US" sz="2400"/>
              <a:t>This is how a custom pipe work </a:t>
            </a:r>
            <a:br>
              <a:rPr lang="en-IN" altLang="en-US" sz="2400"/>
            </a:br>
            <a:endParaRPr lang="en-IN" altLang="en-US" sz="2400"/>
          </a:p>
        </p:txBody>
      </p:sp>
      <p:pic>
        <p:nvPicPr>
          <p:cNvPr id="4" name="Content Placeholder 3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9755"/>
            <a:ext cx="10515600" cy="4302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8475"/>
            <a:ext cx="10515600" cy="567880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THANK YOU FOR WATCHING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                                                                           ...</a:t>
            </a:r>
            <a:r>
              <a:rPr lang="en-IN" altLang="en-US" sz="1600"/>
              <a:t> KARTIKA</a:t>
            </a:r>
            <a:r>
              <a:rPr lang="en-IN" altLang="en-US"/>
              <a:t>               </a:t>
            </a:r>
            <a:endParaRPr lang="en-IN" altLang="en-US"/>
          </a:p>
        </p:txBody>
      </p:sp>
      <p:sp>
        <p:nvSpPr>
          <p:cNvPr id="4" name="Oval 3"/>
          <p:cNvSpPr/>
          <p:nvPr/>
        </p:nvSpPr>
        <p:spPr>
          <a:xfrm>
            <a:off x="4435475" y="2839085"/>
            <a:ext cx="648970" cy="6337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89855" y="2839085"/>
            <a:ext cx="628015" cy="5975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Block Arc 5"/>
          <p:cNvSpPr/>
          <p:nvPr/>
        </p:nvSpPr>
        <p:spPr>
          <a:xfrm flipV="1">
            <a:off x="4541520" y="3098800"/>
            <a:ext cx="1276350" cy="98615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Definition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7350"/>
          </a:xfrm>
        </p:spPr>
        <p:txBody>
          <a:bodyPr/>
          <a:p>
            <a:pPr marL="0" indent="0">
              <a:buNone/>
            </a:pPr>
            <a:endParaRPr lang="en-I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Pipes are reffered as filters. I helps to transform data and manage data and manage data within</a:t>
            </a:r>
            <a:r>
              <a:rPr lang="en-IN" alt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Interpolation.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  <a:p>
            <a:pPr marL="0" indent="0">
              <a:buNone/>
            </a:pPr>
            <a:r>
              <a:rPr lang="en-IN" altLang="en-US"/>
              <a:t>                                                In a simple way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Pipes are used with a Pipe (|) character, it takes an input and returns a desired formatted output.  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1148080" y="5289550"/>
            <a:ext cx="2588260" cy="44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INPUT </a:t>
            </a:r>
            <a:endParaRPr lang="en-IN" altLang="en-US"/>
          </a:p>
        </p:txBody>
      </p:sp>
      <p:sp>
        <p:nvSpPr>
          <p:cNvPr id="6" name="Right Arrow 5"/>
          <p:cNvSpPr/>
          <p:nvPr/>
        </p:nvSpPr>
        <p:spPr>
          <a:xfrm>
            <a:off x="3966210" y="5411470"/>
            <a:ext cx="1057275" cy="24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252720" y="5227955"/>
            <a:ext cx="2006600" cy="6127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PIPE</a:t>
            </a:r>
            <a:endParaRPr lang="en-IN" altLang="en-US"/>
          </a:p>
        </p:txBody>
      </p:sp>
      <p:sp>
        <p:nvSpPr>
          <p:cNvPr id="8" name="Right Arrow 7"/>
          <p:cNvSpPr/>
          <p:nvPr/>
        </p:nvSpPr>
        <p:spPr>
          <a:xfrm>
            <a:off x="7473950" y="5426710"/>
            <a:ext cx="1041400" cy="22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8822055" y="5289550"/>
            <a:ext cx="2771775" cy="490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OUTPUT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         Interpolation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20" y="1886585"/>
            <a:ext cx="11343005" cy="4351655"/>
          </a:xfrm>
        </p:spPr>
        <p:txBody>
          <a:bodyPr/>
          <a:p>
            <a:pPr marL="0" indent="0">
              <a:buNone/>
            </a:pPr>
            <a:r>
              <a:rPr lang="en-IN" altLang="en-US"/>
              <a:t>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Text interpolation allows you to incorporate dynamic string values </a:t>
            </a:r>
            <a:r>
              <a:rPr lang="en-IN" altLang="en-US">
                <a:sym typeface="+mn-ea"/>
              </a:rPr>
              <a:t>into </a:t>
            </a:r>
            <a:r>
              <a:rPr lang="en-IN" altLang="en-US"/>
              <a:t>       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your </a:t>
            </a:r>
            <a:r>
              <a:rPr lang="en-IN" altLang="en-US"/>
              <a:t>HTML templates.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</a:t>
            </a:r>
            <a:r>
              <a:rPr lang="en-IN" altLang="en-US" sz="7200"/>
              <a:t>               {{ }} </a:t>
            </a:r>
            <a:endParaRPr lang="en-IN" altLang="en-US" sz="7200"/>
          </a:p>
          <a:p>
            <a:pPr marL="0" indent="0">
              <a:buNone/>
            </a:pPr>
            <a:r>
              <a:rPr lang="en-IN" altLang="en-US"/>
              <a:t>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Also known as one way data binding 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      Types of Pipe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IN" altLang="en-US"/>
              <a:t>                     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       </a:t>
            </a:r>
            <a:r>
              <a:rPr lang="en-IN" altLang="en-US" b="1">
                <a:solidFill>
                  <a:schemeClr val="tx1"/>
                </a:solidFill>
                <a:sym typeface="+mn-ea"/>
              </a:rPr>
              <a:t>Built-in Pipes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These pipes are pre defined.Here Is some built-in pipes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DatePipe,CurrencyPipe,AsyncPipe,DecimalPipe,JsonPipe,TitleCasePipe,UpperCaseIpipe,LowerCasePipe,KeyValuePipe,PercentPipe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       </a:t>
            </a:r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Custom Pipe</a:t>
            </a:r>
            <a:endParaRPr lang="en-I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 number of Built-in Pipes available, sometimes we may want to transform values in custom formats. Let's check how we can create our own Pipes in Angular application.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3405"/>
            <a:ext cx="10515600" cy="5603875"/>
          </a:xfrm>
        </p:spPr>
        <p:txBody>
          <a:bodyPr/>
          <a:p>
            <a:pPr marL="0" indent="0">
              <a:buNone/>
            </a:pPr>
            <a:r>
              <a:rPr lang="en-IN" altLang="en-US"/>
              <a:t>  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</a:t>
            </a:r>
            <a:r>
              <a:rPr lang="en-IN" altLang="en-US" sz="4000" b="1"/>
              <a:t> </a:t>
            </a:r>
            <a:r>
              <a:rPr lang="en-IN" altLang="en-US" sz="4000" b="1">
                <a:sym typeface="+mn-ea"/>
              </a:rPr>
              <a:t>Example of BUILT-IN PIPE</a:t>
            </a:r>
            <a:endParaRPr lang="en-IN" altLang="en-US" sz="4000" b="1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/>
              <a:t>First See what happen when we did not use any Pipe here we try to show date in our website.this is app.comp.ts </a:t>
            </a:r>
            <a:endParaRPr lang="en-IN" altLang="en-US" sz="2800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5045" y="1825625"/>
            <a:ext cx="76606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/>
              <a:t>This is html file and here we use interpolation to get the date lets see the output without using date pipe.</a:t>
            </a:r>
            <a:endParaRPr lang="en-IN" altLang="en-US" sz="2400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8275" y="1825625"/>
            <a:ext cx="93141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/>
              <a:t>See we can get the date but this is not so much understandable</a:t>
            </a:r>
            <a:br>
              <a:rPr lang="en-IN" altLang="en-US" sz="2800"/>
            </a:br>
            <a:r>
              <a:rPr lang="en-IN" altLang="en-US" sz="2800"/>
              <a:t>lets add date pipe to make it more readable</a:t>
            </a:r>
            <a:endParaRPr lang="en-IN" altLang="en-US" sz="2800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7180" y="1825625"/>
            <a:ext cx="90563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/>
              <a:t>here you can see the date Pipe </a:t>
            </a:r>
            <a:br>
              <a:rPr lang="en-IN" altLang="en-US" sz="2800"/>
            </a:br>
            <a:r>
              <a:rPr lang="en-IN" altLang="en-US" sz="2800"/>
              <a:t>{{todayDate | date}} or we can add some parameters to modify the date format {{todayDate | date:’shortDate’}} let’s see the output</a:t>
            </a:r>
            <a:endParaRPr lang="en-IN" altLang="en-US" sz="2800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3070" y="1825625"/>
            <a:ext cx="878522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2531</Words>
  <Application>WPS Presentation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in Angular </dc:title>
  <dc:creator/>
  <cp:lastModifiedBy>Mridul</cp:lastModifiedBy>
  <cp:revision>1</cp:revision>
  <dcterms:created xsi:type="dcterms:W3CDTF">2021-04-01T05:43:00Z</dcterms:created>
  <dcterms:modified xsi:type="dcterms:W3CDTF">2021-04-01T05:43:00Z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