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3"/>
  </p:notesMasterIdLst>
  <p:sldIdLst>
    <p:sldId id="272" r:id="rId2"/>
    <p:sldId id="273" r:id="rId3"/>
    <p:sldId id="258" r:id="rId4"/>
    <p:sldId id="259" r:id="rId5"/>
    <p:sldId id="296" r:id="rId6"/>
    <p:sldId id="275" r:id="rId7"/>
    <p:sldId id="260" r:id="rId8"/>
    <p:sldId id="263" r:id="rId9"/>
    <p:sldId id="261" r:id="rId10"/>
    <p:sldId id="271" r:id="rId11"/>
    <p:sldId id="269" r:id="rId12"/>
    <p:sldId id="267" r:id="rId13"/>
    <p:sldId id="287" r:id="rId14"/>
    <p:sldId id="288" r:id="rId15"/>
    <p:sldId id="289" r:id="rId16"/>
    <p:sldId id="291" r:id="rId17"/>
    <p:sldId id="292" r:id="rId18"/>
    <p:sldId id="293" r:id="rId19"/>
    <p:sldId id="294" r:id="rId20"/>
    <p:sldId id="276" r:id="rId21"/>
    <p:sldId id="278" r:id="rId22"/>
    <p:sldId id="280" r:id="rId23"/>
    <p:sldId id="277" r:id="rId24"/>
    <p:sldId id="279" r:id="rId25"/>
    <p:sldId id="281" r:id="rId26"/>
    <p:sldId id="282" r:id="rId27"/>
    <p:sldId id="283" r:id="rId28"/>
    <p:sldId id="284" r:id="rId29"/>
    <p:sldId id="286" r:id="rId30"/>
    <p:sldId id="295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8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6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F246-F5D9-4CCD-A205-A2C572E991E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AEF1C-A3B4-4B6A-A3D4-1B256A4781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AEF1C-A3B4-4B6A-A3D4-1B256A4781A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AEF1C-A3B4-4B6A-A3D4-1B256A4781A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ptik-Logo-HighRe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62400" y="4267200"/>
            <a:ext cx="518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-</a:t>
            </a:r>
            <a:r>
              <a:rPr lang="en-US" sz="2400" dirty="0" err="1" smtClean="0">
                <a:latin typeface="Algerian" pitchFamily="82" charset="0"/>
              </a:rPr>
              <a:t>Satyapriya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Chaudhari</a:t>
            </a: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-</a:t>
            </a:r>
            <a:r>
              <a:rPr lang="en-US" sz="2400" dirty="0" err="1" smtClean="0">
                <a:latin typeface="Algerian" pitchFamily="82" charset="0"/>
              </a:rPr>
              <a:t>Chanchal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Kedia</a:t>
            </a: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-</a:t>
            </a:r>
            <a:r>
              <a:rPr lang="en-US" sz="2400" dirty="0" err="1" smtClean="0">
                <a:latin typeface="Algerian" pitchFamily="82" charset="0"/>
              </a:rPr>
              <a:t>Akshayajith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Radhakrishnan</a:t>
            </a: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-</a:t>
            </a:r>
            <a:r>
              <a:rPr lang="en-US" sz="2400" dirty="0" err="1" smtClean="0">
                <a:latin typeface="Algerian" pitchFamily="82" charset="0"/>
              </a:rPr>
              <a:t>Harshit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Kanodia</a:t>
            </a:r>
            <a:endParaRPr lang="en-US" sz="2400" dirty="0" smtClean="0">
              <a:latin typeface="Algerian" pitchFamily="82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GreyAtom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715001"/>
            <a:ext cx="409575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 Most Frequent Words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Preprocessing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3" name="Picture 1" descr="C:\Users\Akshayajith\Downloads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4582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Word cloud after processing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fal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337"/>
            <a:ext cx="7010400" cy="431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 Vectorizer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ount_vectoriz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6912"/>
            <a:ext cx="7772400" cy="4357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32766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 smtClean="0">
                <a:solidFill>
                  <a:srgbClr val="222222"/>
                </a:solidFill>
                <a:cs typeface="Arial" pitchFamily="34" charset="0"/>
              </a:rPr>
              <a:t>Categorization</a:t>
            </a:r>
            <a:r>
              <a:rPr lang="en-US" sz="4400" b="1" dirty="0" smtClean="0">
                <a:solidFill>
                  <a:srgbClr val="222222"/>
                </a:solidFill>
                <a:cs typeface="Arial" pitchFamily="34" charset="0"/>
              </a:rPr>
              <a:t> Constraints</a:t>
            </a:r>
            <a:endParaRPr lang="en-US" sz="4400" dirty="0" smtClean="0">
              <a:cs typeface="Arial" pitchFamily="34" charset="0"/>
            </a:endParaRPr>
          </a:p>
          <a:p>
            <a:endParaRPr lang="en-US" sz="4400" dirty="0" smtClean="0"/>
          </a:p>
          <a:p>
            <a:pPr algn="ctr"/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371600"/>
            <a:ext cx="7696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222222"/>
                </a:solidFill>
                <a:cs typeface="Arial" pitchFamily="34" charset="0"/>
              </a:rPr>
              <a:t>Reminder</a:t>
            </a:r>
            <a:r>
              <a:rPr lang="en-US" sz="4000" b="1" dirty="0" smtClean="0">
                <a:solidFill>
                  <a:srgbClr val="222222"/>
                </a:solidFill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Constraint :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Tagged as reminder if the sentence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contains the words 'remind', 'alarm', 'offset', ‘meet' or 'wake up’ 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anywhere.</a:t>
            </a:r>
            <a:endParaRPr lang="en-US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222222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Examples: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stop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remind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ing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could you please show up my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 remind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ers once again 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"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would like to cancel my drink water reminder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reminder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for everyday at every 30 minutes from 10:00 am to 8:00 pm. {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reminder_list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: 721696,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user_id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: 1985513,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task_name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: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drink_water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, offset: 0,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api_name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: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exotel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}"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7772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222222"/>
                </a:solidFill>
                <a:cs typeface="Arial" pitchFamily="34" charset="0"/>
              </a:rPr>
              <a:t>Nearby</a:t>
            </a:r>
            <a:r>
              <a:rPr lang="en-US" sz="4000" b="1" dirty="0" smtClean="0">
                <a:solidFill>
                  <a:srgbClr val="222222"/>
                </a:solidFill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Constraint : 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Tagged as a ‘Nearby’ sentence if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contains either '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near','around','close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  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to’,’far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’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Examples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where is subway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near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my location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ok then which is the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near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est open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mcd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from my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location?il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go myself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need the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near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est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bbq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restaurant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hotels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around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forti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malar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hospital,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chennai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Can you find me a hotel in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delhi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for 2nd December to 5 December for 2 adults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close to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hauz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khaz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village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not at all. it shows 1.5 km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far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95400"/>
            <a:ext cx="7467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222222"/>
                </a:solidFill>
                <a:cs typeface="Arial" pitchFamily="34" charset="0"/>
              </a:rPr>
              <a:t>Trains</a:t>
            </a:r>
            <a:r>
              <a:rPr lang="en-US" sz="2400" b="1" dirty="0" smtClean="0">
                <a:solidFill>
                  <a:srgbClr val="222222"/>
                </a:solidFill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Constraint: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 Tagged as a Train related sentence  if  contains either of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'train', 'rail', '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pnr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', 'platform', 'berth', 'express', 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'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tatkal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Examples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I need to book a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train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ticket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pnr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status please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Please book for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bhopal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express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now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cst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rail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way station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Information about 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tatkal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tiket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can you check on which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platform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train no. 12248 will come?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"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thanjavur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to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chennai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egmore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05/03/17 night one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berth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222222"/>
                </a:solidFill>
                <a:cs typeface="Arial" pitchFamily="34" charset="0"/>
              </a:rPr>
              <a:t>Recharge</a:t>
            </a:r>
            <a:r>
              <a:rPr lang="en-US" sz="2400" b="1" dirty="0" smtClean="0">
                <a:solidFill>
                  <a:srgbClr val="222222"/>
                </a:solidFill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Constraint : 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Tagged as a recharge if either of the conditions is satisfied:</a:t>
            </a:r>
            <a:endParaRPr lang="en-US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matches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regex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‘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\s((\d+?\s?[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Rr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]s)|([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Rr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]s\s?\d+))\s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’ (basically finds Rs. ,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rs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.,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rs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or 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or if contains any of these words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‘recharge','₹','airtel','vodafone','jio','reliance','idea','docomo','bsnl','mtnl',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'dth‘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Examples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Can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know about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airtel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53 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rs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1g net pack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there is no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recharge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of 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rs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99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meed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recharge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on discount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to is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paise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recharge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kar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sakte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h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na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recharge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my 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jio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00200"/>
            <a:ext cx="7620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222222"/>
                </a:solidFill>
                <a:cs typeface="Arial" pitchFamily="34" charset="0"/>
              </a:rPr>
              <a:t>Flights</a:t>
            </a:r>
            <a:r>
              <a:rPr lang="en-US" sz="2400" b="1" dirty="0" smtClean="0">
                <a:solidFill>
                  <a:srgbClr val="222222"/>
                </a:solidFill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Constraint : 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Tagged as Flight if contains either of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'flight', 'plane', 'airway', 'ticket' </a:t>
            </a:r>
            <a:endParaRPr lang="en-US" b="1" dirty="0" smtClean="0">
              <a:solidFill>
                <a:srgbClr val="222222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222222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Examples: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How much is d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ticket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cosr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Would like to get reminded to call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jet</a:t>
            </a:r>
            <a:r>
              <a:rPr lang="en-US" b="1" dirty="0" err="1" smtClean="0">
                <a:solidFill>
                  <a:srgbClr val="222222"/>
                </a:solidFill>
                <a:cs typeface="Arial" pitchFamily="34" charset="0"/>
              </a:rPr>
              <a:t>airway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s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this evening at 8-15 pm.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MakeMyTrip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coupon code for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 flight tickets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no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got another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 plane 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..any other way?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00200"/>
            <a:ext cx="7391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222222"/>
                </a:solidFill>
                <a:cs typeface="Arial" pitchFamily="34" charset="0"/>
              </a:rPr>
              <a:t>Cabs</a:t>
            </a:r>
            <a:r>
              <a:rPr lang="en-US" sz="3600" b="1" dirty="0" smtClean="0">
                <a:solidFill>
                  <a:srgbClr val="222222"/>
                </a:solidFill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Constraint : 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Tagged as Flight if contains either of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'cab', 'taxi', 'auto', 'rick' </a:t>
            </a:r>
            <a:endParaRPr lang="en-US" b="1" dirty="0" smtClean="0">
              <a:solidFill>
                <a:srgbClr val="222222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Examples: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any offer available on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cab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.?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need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taxi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or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cab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for 13 people from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udaipur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 to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mountabu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hey. can you please book me a </a:t>
            </a:r>
            <a:r>
              <a:rPr lang="en-US" dirty="0" err="1" smtClean="0">
                <a:solidFill>
                  <a:srgbClr val="222222"/>
                </a:solidFill>
                <a:cs typeface="Arial" pitchFamily="34" charset="0"/>
              </a:rPr>
              <a:t>ola</a:t>
            </a:r>
            <a:r>
              <a:rPr lang="en-US" dirty="0" smtClean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b="1" dirty="0" smtClean="0">
                <a:solidFill>
                  <a:srgbClr val="222222"/>
                </a:solidFill>
                <a:cs typeface="Arial" pitchFamily="34" charset="0"/>
              </a:rPr>
              <a:t>auto</a:t>
            </a:r>
            <a:endParaRPr lang="en-US" dirty="0" smtClean="0">
              <a:solidFill>
                <a:srgbClr val="222222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430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   About </a:t>
            </a:r>
            <a:r>
              <a:rPr lang="en-US" sz="5400" dirty="0" err="1" smtClean="0"/>
              <a:t>Haptik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Haptik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India’s first Conversational Commerce platform that is powered by both AI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humans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we aim to redefine the way people get their everyday jobs done using chat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underlying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combination of Artificial Intelligence, Natural Language Process &amp; Machine Learning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helped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Haptik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create technology that assists their assistants work a lot faster; while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learns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time a new query is answered.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Engineering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tegor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7339335" cy="44338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No. of Request identified in Dataset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34818" name="Picture 2" descr="C:\Users\Akshayajith\Desktop\Hackathon 2\haptik_outlier_detection\outlier_detection\requ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57374"/>
            <a:ext cx="6629400" cy="4772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No. of </a:t>
            </a:r>
            <a:r>
              <a:rPr lang="en-US" sz="4000" b="1" dirty="0" smtClean="0">
                <a:solidFill>
                  <a:schemeClr val="tx1"/>
                </a:solidFill>
              </a:rPr>
              <a:t>Question identified </a:t>
            </a:r>
            <a:r>
              <a:rPr lang="en-US" sz="4000" b="1" dirty="0" smtClean="0">
                <a:solidFill>
                  <a:schemeClr val="tx1"/>
                </a:solidFill>
              </a:rPr>
              <a:t>in Dataset</a:t>
            </a:r>
            <a:endParaRPr lang="en-US" sz="4000" dirty="0"/>
          </a:p>
        </p:txBody>
      </p:sp>
      <p:pic>
        <p:nvPicPr>
          <p:cNvPr id="36866" name="Picture 2" descr="C:\Users\Akshayajith\Desktop\Hackathon 2\haptik_outlier_detection\outlier_detection\ques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33563"/>
            <a:ext cx="7772400" cy="4795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Anomalies Labeled in train data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3794" name="Picture 2" descr="C:\Users\Akshayajith\Desktop\Hackathon 2\haptik_outlier_detection\outlier_detection\Anomalies_tr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24063"/>
            <a:ext cx="7162800" cy="4605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Distribution of Anomalies in evaluation data</a:t>
            </a:r>
            <a:endParaRPr lang="en-US" sz="4000" dirty="0"/>
          </a:p>
        </p:txBody>
      </p:sp>
      <p:pic>
        <p:nvPicPr>
          <p:cNvPr id="35842" name="Picture 2" descr="C:\Users\Akshayajith\Desktop\Hackathon 2\haptik_outlier_detection\outlier_detection\Anomalies_ev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38350"/>
            <a:ext cx="7010400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chemeClr val="tx1"/>
                </a:solidFill>
              </a:rPr>
              <a:t>Classifiers</a:t>
            </a:r>
            <a:endParaRPr lang="en-US" sz="8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Count Vectorizer and MultinomialNB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8194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800" dirty="0" smtClean="0"/>
              <a:t>Used Unigram and Bigram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 smtClean="0"/>
              <a:t>Accuracy on Test Data – 93.97%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 smtClean="0"/>
              <a:t>Accuracy on </a:t>
            </a:r>
            <a:r>
              <a:rPr lang="en-US" sz="3800" dirty="0" smtClean="0"/>
              <a:t>E</a:t>
            </a:r>
            <a:r>
              <a:rPr lang="en-US" sz="3800" dirty="0" smtClean="0"/>
              <a:t>valuation Data- 61.59%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OneVsRest</a:t>
            </a:r>
            <a:r>
              <a:rPr lang="en-US" b="1" dirty="0" smtClean="0">
                <a:solidFill>
                  <a:schemeClr val="tx1"/>
                </a:solidFill>
              </a:rPr>
              <a:t> Classifier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3657600"/>
          <a:ext cx="5181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296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300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00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008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21336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With Linear SVC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Accuracy on Evaluation Data -  61.59%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305800" cy="114300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Decision</a:t>
            </a:r>
            <a:r>
              <a:rPr kumimoji="0" lang="en-US" sz="5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Tree </a:t>
            </a: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Classifier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276600"/>
          <a:ext cx="5181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296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300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00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008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2133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Accuracy on Evaluation Data -  61.59%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305800" cy="114300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smtClean="0">
                <a:latin typeface="+mj-lt"/>
                <a:ea typeface="+mj-ea"/>
                <a:cs typeface="+mj-cs"/>
              </a:rPr>
              <a:t>Random </a:t>
            </a:r>
            <a:r>
              <a:rPr kumimoji="0" lang="en-US" sz="5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Forest </a:t>
            </a: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Classifier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276600"/>
          <a:ext cx="5181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296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300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00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008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2133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Accuracy on Evaluation Data -  61.59%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_zPiik9vlW_G7GU9bTjxhJQ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971800"/>
            <a:ext cx="5257800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dataset containing user queries is provided. Each query is tagged by humans with single/multiple (all the applicable domains) domains. The task is to build a multi-label classifier using this training data. The classifier should tag all the possible domains for each query.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Classes: Flights, Trains,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Cabs, Reminders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Recharge, Nearby.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Further Steps:</a:t>
            </a:r>
          </a:p>
          <a:p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Using Better Classification Models.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Named Entity Recognition.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Improving individual Labeling.</a:t>
            </a:r>
          </a:p>
          <a:p>
            <a:pPr>
              <a:buFont typeface="Arial" pitchFamily="34" charset="0"/>
              <a:buChar char="•"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098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You!!</a:t>
            </a:r>
            <a:endParaRPr lang="en-US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EDA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Full_tex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708" y="2057400"/>
            <a:ext cx="7822692" cy="4800600"/>
          </a:xfrm>
        </p:spPr>
      </p:pic>
      <p:sp>
        <p:nvSpPr>
          <p:cNvPr id="8" name="TextBox 7"/>
          <p:cNvSpPr txBox="1"/>
          <p:nvPr/>
        </p:nvSpPr>
        <p:spPr>
          <a:xfrm>
            <a:off x="1371600" y="15240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Word Cloud Before Pre Processing.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Data Cleaning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2860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Total No. of comments: 55402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535 Comments dropped because as No Text Found.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 Proportion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ang.png"/>
          <p:cNvPicPr>
            <a:picLocks noChangeAspect="1"/>
          </p:cNvPicPr>
          <p:nvPr/>
        </p:nvPicPr>
        <p:blipFill>
          <a:blip r:embed="rId2"/>
          <a:srcRect l="6537" r="5178" b="3583"/>
          <a:stretch>
            <a:fillRect/>
          </a:stretch>
        </p:blipFill>
        <p:spPr>
          <a:xfrm>
            <a:off x="-685800" y="2286000"/>
            <a:ext cx="7239000" cy="4291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2286000"/>
            <a:ext cx="358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Data Present in Multiple Languages.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 Data Sorting based on Language Proportion.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No. of comments English: 38042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 words distribution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efore processing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orrect_spel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62200"/>
            <a:ext cx="72390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 words distribution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processing</a:t>
            </a:r>
            <a:endParaRPr lang="en-US" dirty="0"/>
          </a:p>
        </p:txBody>
      </p:sp>
      <p:pic>
        <p:nvPicPr>
          <p:cNvPr id="3" name="Picture 2" descr="spelling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28850"/>
            <a:ext cx="6553199" cy="386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 Most Frequent Words Before Preprocessing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fre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00224"/>
            <a:ext cx="7162800" cy="4905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217</TotalTime>
  <Words>415</Words>
  <Application>Microsoft Office PowerPoint</Application>
  <PresentationFormat>On-screen Show (4:3)</PresentationFormat>
  <Paragraphs>168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Slide 1</vt:lpstr>
      <vt:lpstr>Slide 2</vt:lpstr>
      <vt:lpstr>Problem Statement</vt:lpstr>
      <vt:lpstr>EDA </vt:lpstr>
      <vt:lpstr>Slide 5</vt:lpstr>
      <vt:lpstr>Language Proportion</vt:lpstr>
      <vt:lpstr>Valid words distribution before processing</vt:lpstr>
      <vt:lpstr>Valid words distribution after processing</vt:lpstr>
      <vt:lpstr>20 Most Frequent Words Before Preprocessing</vt:lpstr>
      <vt:lpstr>20 Most Frequent Words After Preprocessing</vt:lpstr>
      <vt:lpstr>Word cloud after processing</vt:lpstr>
      <vt:lpstr>Count Vectorizer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Feature Engineering</vt:lpstr>
      <vt:lpstr>No. of Request identified in Dataset</vt:lpstr>
      <vt:lpstr>No. of Question identified in Dataset</vt:lpstr>
      <vt:lpstr>Anomalies Labeled in train data</vt:lpstr>
      <vt:lpstr>Distribution of Anomalies in evaluation data</vt:lpstr>
      <vt:lpstr>Classifiers</vt:lpstr>
      <vt:lpstr>Count Vectorizer and MultinomialNB</vt:lpstr>
      <vt:lpstr>OneVsRest Classifier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Akshayajith Radhakrishnan</dc:creator>
  <cp:lastModifiedBy>Akshayajith Radhakrishnan</cp:lastModifiedBy>
  <cp:revision>57</cp:revision>
  <dcterms:created xsi:type="dcterms:W3CDTF">2006-08-16T00:00:00Z</dcterms:created>
  <dcterms:modified xsi:type="dcterms:W3CDTF">2019-03-03T10:10:38Z</dcterms:modified>
</cp:coreProperties>
</file>