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3" r:id="rId10"/>
    <p:sldId id="264" r:id="rId11"/>
    <p:sldId id="274" r:id="rId12"/>
    <p:sldId id="275" r:id="rId13"/>
    <p:sldId id="276" r:id="rId14"/>
    <p:sldId id="277" r:id="rId15"/>
    <p:sldId id="279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A54C80-263E-416B-A8E0-580EDEADCBDC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9" y="1117600"/>
            <a:ext cx="8650940" cy="1033929"/>
          </a:xfrm>
        </p:spPr>
        <p:txBody>
          <a:bodyPr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ONLINE TICKET BOOKING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24E2F5-4C62-42E1-A582-FD15CFE68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851" y="3939000"/>
            <a:ext cx="4923693" cy="22648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Arial Black" panose="020B0A04020102020204" pitchFamily="34" charset="0"/>
              </a:rPr>
              <a:t>Project By 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1140 –  Akshay Patil</a:t>
            </a:r>
          </a:p>
          <a:p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     1037 – Chanchal Narkhede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Arial Black" panose="020B0A04020102020204" pitchFamily="34" charset="0"/>
                <a:cs typeface="Arial" panose="020B0604020202020204" pitchFamily="34" charset="0"/>
              </a:rPr>
              <a:t>Guided By : </a:t>
            </a:r>
          </a:p>
          <a:p>
            <a:r>
              <a:rPr lang="en-IN" sz="2000" dirty="0">
                <a:latin typeface="Arial Black" panose="020B0A04020102020204" pitchFamily="34" charset="0"/>
                <a:cs typeface="Arial" panose="020B0604020202020204" pitchFamily="34" charset="0"/>
              </a:rPr>
              <a:t>     </a:t>
            </a:r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Mr. Kashinath Patil</a:t>
            </a:r>
          </a:p>
        </p:txBody>
      </p:sp>
    </p:spTree>
    <p:extLst>
      <p:ext uri="{BB962C8B-B14F-4D97-AF65-F5344CB8AC3E}">
        <p14:creationId xmlns:p14="http://schemas.microsoft.com/office/powerpoint/2010/main" val="348406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66" y="0"/>
            <a:ext cx="10070275" cy="127066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 Page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displays the functionalities available to the admin.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E3039-8EF7-445E-B7F0-9EA4BDC706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317" y="1392702"/>
            <a:ext cx="10813366" cy="5039047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9946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819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 add theater Page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11348"/>
            <a:ext cx="10851669" cy="5190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44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97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 add movie Page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5" y="1026942"/>
            <a:ext cx="10851103" cy="5446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6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11348"/>
            <a:ext cx="10764382" cy="5053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0195F2-1092-48E6-8E72-F6DA13F4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9603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change profile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82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8B51-BD52-41B7-99F3-CD971F7F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382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theater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FAC49-0C81-454E-B884-D5A59CF55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9483" y="1012875"/>
            <a:ext cx="9777046" cy="52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7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8B51-BD52-41B7-99F3-CD971F7F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382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 movie list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F5984-66C8-4847-87A0-97E97FA951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111349"/>
            <a:ext cx="10208455" cy="54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9070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User Page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displays the functionalities available to the User.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F5EF9-35C8-427D-835F-E6D5A720A9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47447"/>
            <a:ext cx="10419471" cy="50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3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7257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Booking Page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3E78D0-886D-483A-9F3C-8F46512E99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2197" y="998806"/>
            <a:ext cx="10227212" cy="5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8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7116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 Completion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86F082-F848-4BA8-9372-1312AAF346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1175" y="1125415"/>
            <a:ext cx="9176825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book ticket with multiple payment options.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see No of seats available and can book ticket with seat number.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 will be mailed to Users registered Email Id.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grant more easy access.</a:t>
            </a:r>
          </a:p>
        </p:txBody>
      </p:sp>
    </p:spTree>
    <p:extLst>
      <p:ext uri="{BB962C8B-B14F-4D97-AF65-F5344CB8AC3E}">
        <p14:creationId xmlns:p14="http://schemas.microsoft.com/office/powerpoint/2010/main" val="30278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067778" cy="4873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 project basically manages the ticket booking process of a multiplex, providing an interface to the user to book movie tickets in a more easy way.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front end we have used Jsp ,bootstrap ,css  and in the back end  Spring Boot, Hibernate and My SQL database.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project proceeds through a sequence of well-designed forms provided with validations to ensure consistency, reliability and most importantly correctness of information feed into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086874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has been developed successfully and the performance of the system has been found satisfactory.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security has been incorporated by any placement firm. 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friendly menu driven interface has been provided to the user to interact with the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provides an integrated environment for the customers to watch the movies.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6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9" y="2438400"/>
            <a:ext cx="8596668" cy="159870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0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“Online Ticket Booking” software  is  designed and developed on Open Platform i.e. J2EE and Spring boot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 Server  is  used to maintain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741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Login Module</a:t>
            </a:r>
          </a:p>
          <a:p>
            <a:r>
              <a:rPr lang="en-US" dirty="0"/>
              <a:t>Sign Up Module</a:t>
            </a:r>
          </a:p>
          <a:p>
            <a:r>
              <a:rPr lang="en-US" dirty="0"/>
              <a:t>Payment Gateway Module</a:t>
            </a:r>
          </a:p>
          <a:p>
            <a:r>
              <a:rPr lang="en-US" dirty="0"/>
              <a:t>Admin Module</a:t>
            </a:r>
          </a:p>
          <a:p>
            <a:r>
              <a:rPr lang="en-US" dirty="0"/>
              <a:t>User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1. Admin: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add, delete, update the  Theaters and Movies.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 can view the Theater  List, Movie list.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User: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see the Theater List, Movie list, price of the ticket, show timings.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book the movie ticket.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3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0857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04778"/>
            <a:ext cx="9956800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 management via Smartphone and Laptop/Desktop.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 Payment Gateway.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Responsive user interface.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and user friendly.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ER- Diagram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00897"/>
            <a:ext cx="9652000" cy="5472929"/>
          </a:xfrm>
          <a:ln>
            <a:solidFill>
              <a:srgbClr val="00206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88163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52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63" y="1153552"/>
            <a:ext cx="10358055" cy="532027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16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4EAB3D-C554-4C3E-A2DF-9DF6C0BC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300" b="1" dirty="0"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  <a:br>
              <a:rPr lang="en-IN" dirty="0"/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first page for signing in. The Admin and User can sign up or log in from this console.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E06F1-C9D5-48DB-91DB-3D2EB2347C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982" y="1417638"/>
            <a:ext cx="9894276" cy="492650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9309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CC29C7B-EB11-40F8-8A04-BCD86B29A62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427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Century Schoolbook</vt:lpstr>
      <vt:lpstr>Wingdings</vt:lpstr>
      <vt:lpstr>Wingdings 2</vt:lpstr>
      <vt:lpstr>Oriel</vt:lpstr>
      <vt:lpstr>ONLINE TICKET BOOKING</vt:lpstr>
      <vt:lpstr>Introduction</vt:lpstr>
      <vt:lpstr>Platform</vt:lpstr>
      <vt:lpstr>Modules</vt:lpstr>
      <vt:lpstr>User Types</vt:lpstr>
      <vt:lpstr>Features</vt:lpstr>
      <vt:lpstr>ER- Diagram  </vt:lpstr>
      <vt:lpstr>Home Page</vt:lpstr>
      <vt:lpstr>Login Page This is the first page for signing in. The Admin and User can sign up or log in from this console.</vt:lpstr>
      <vt:lpstr>Admin Page This page displays the functionalities available to the admin.</vt:lpstr>
      <vt:lpstr>Admin add theater Page</vt:lpstr>
      <vt:lpstr>Admin add movie Page</vt:lpstr>
      <vt:lpstr>Admin change profile Page</vt:lpstr>
      <vt:lpstr>Admin theater list Page</vt:lpstr>
      <vt:lpstr>Admin movie list Page</vt:lpstr>
      <vt:lpstr>User Page This page displays the functionalities available to the User.</vt:lpstr>
      <vt:lpstr>User Booking Page</vt:lpstr>
      <vt:lpstr>Process Completion</vt:lpstr>
      <vt:lpstr>Future Scope</vt:lpstr>
      <vt:lpstr>Conclusions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TICKET BOOKING</dc:title>
  <dc:creator>hp</dc:creator>
  <cp:lastModifiedBy>Chanchal Narkhede</cp:lastModifiedBy>
  <cp:revision>54</cp:revision>
  <dcterms:created xsi:type="dcterms:W3CDTF">2021-02-01T14:24:09Z</dcterms:created>
  <dcterms:modified xsi:type="dcterms:W3CDTF">2021-09-28T14:10:37Z</dcterms:modified>
</cp:coreProperties>
</file>