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5" r:id="rId4"/>
    <p:sldId id="266" r:id="rId5"/>
    <p:sldId id="264" r:id="rId6"/>
    <p:sldId id="263" r:id="rId7"/>
    <p:sldId id="267" r:id="rId8"/>
  </p:sldIdLst>
  <p:sldSz cx="110966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9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6GAELFSsLRC57jx86cCq3bcP+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D6E6F5"/>
    <a:srgbClr val="B5D692"/>
    <a:srgbClr val="E36C09"/>
    <a:srgbClr val="A3C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05" y="254"/>
      </p:cViewPr>
      <p:guideLst>
        <p:guide orient="horz" pos="2160"/>
        <p:guide pos="34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57794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0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610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85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64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022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20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685800"/>
            <a:ext cx="5546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10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832247" y="2130430"/>
            <a:ext cx="943213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664494" y="3886200"/>
            <a:ext cx="776763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6367661" y="1952034"/>
            <a:ext cx="5851525" cy="249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281707" y="-452235"/>
            <a:ext cx="5851525" cy="730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76557" y="4406903"/>
            <a:ext cx="943213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76557" y="2906713"/>
            <a:ext cx="943213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54831" y="274639"/>
            <a:ext cx="99869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54831" y="1600203"/>
            <a:ext cx="490100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640785" y="1600203"/>
            <a:ext cx="490100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54831" y="274639"/>
            <a:ext cx="99869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54831" y="1535115"/>
            <a:ext cx="4902936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54831" y="2174875"/>
            <a:ext cx="490293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5636935" y="1535115"/>
            <a:ext cx="4904862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5636935" y="2174875"/>
            <a:ext cx="490486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54831" y="274639"/>
            <a:ext cx="99869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54834" y="273051"/>
            <a:ext cx="36507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338472" y="273055"/>
            <a:ext cx="620332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54834" y="1435103"/>
            <a:ext cx="36507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175016" y="4800602"/>
            <a:ext cx="665797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2175016" y="612775"/>
            <a:ext cx="665797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2175016" y="5367340"/>
            <a:ext cx="665797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54831" y="274639"/>
            <a:ext cx="99869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285331" y="-1130297"/>
            <a:ext cx="4525963" cy="998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54831" y="274639"/>
            <a:ext cx="99869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54831" y="1600203"/>
            <a:ext cx="99869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5483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791347" y="6356354"/>
            <a:ext cx="3513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952581" y="6356354"/>
            <a:ext cx="258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en.wikipedia.org/wiki/File:TensorFlow_logo.svg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File:Plotly-logo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42;p2"/>
          <p:cNvSpPr/>
          <p:nvPr/>
        </p:nvSpPr>
        <p:spPr>
          <a:xfrm>
            <a:off x="9421870" y="2375899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ES cluster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" name="Google Shape;126;p2"/>
          <p:cNvSpPr/>
          <p:nvPr/>
        </p:nvSpPr>
        <p:spPr>
          <a:xfrm>
            <a:off x="2539867" y="1121528"/>
            <a:ext cx="1637444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Collection(E</a:t>
            </a: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682588" y="1117449"/>
            <a:ext cx="1622275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Lake </a:t>
            </a: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(L)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-1892865" y="853512"/>
            <a:ext cx="1800000" cy="7750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Stock Price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(FinanceDataReader API</a:t>
            </a:r>
            <a:br>
              <a:rPr lang="en-US" sz="11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1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과거 label)</a:t>
            </a:r>
            <a:endParaRPr sz="11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-1892865" y="0"/>
            <a:ext cx="1800000" cy="7750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crawled</a:t>
            </a:r>
            <a:br>
              <a:rPr lang="en-US" sz="14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News article</a:t>
            </a:r>
            <a:endParaRPr sz="140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7407646" y="1115588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(T)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388078" y="2375615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Logstash</a:t>
            </a: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4758612" y="2348880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 cluster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2569967" y="2348880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Tweepy</a:t>
            </a:r>
            <a:r>
              <a:rPr lang="ko-KR" alt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</a:t>
            </a: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en-US" sz="22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미래가치</a:t>
            </a: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en-US" sz="2200" b="1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22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200" b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2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26;p2"/>
          <p:cNvSpPr/>
          <p:nvPr/>
        </p:nvSpPr>
        <p:spPr>
          <a:xfrm>
            <a:off x="202934" y="1117448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Source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27;p2"/>
          <p:cNvSpPr/>
          <p:nvPr/>
        </p:nvSpPr>
        <p:spPr>
          <a:xfrm>
            <a:off x="9415095" y="1115588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DW </a:t>
            </a: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32;p2"/>
          <p:cNvSpPr/>
          <p:nvPr/>
        </p:nvSpPr>
        <p:spPr>
          <a:xfrm>
            <a:off x="2026766" y="5124434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27;p2"/>
          <p:cNvSpPr/>
          <p:nvPr/>
        </p:nvSpPr>
        <p:spPr>
          <a:xfrm>
            <a:off x="2026766" y="4552055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모델</a:t>
            </a:r>
            <a:endParaRPr lang="en-US" altLang="ko-KR" sz="1600" dirty="0" smtClean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긍</a:t>
            </a:r>
            <a:r>
              <a:rPr lang="en-US" altLang="ko-KR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부정 분석</a:t>
            </a:r>
            <a:r>
              <a:rPr lang="en-US" altLang="ko-KR" sz="12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32;p2"/>
          <p:cNvSpPr/>
          <p:nvPr/>
        </p:nvSpPr>
        <p:spPr>
          <a:xfrm>
            <a:off x="3906656" y="5126888"/>
            <a:ext cx="1555711" cy="140317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27;p2"/>
          <p:cNvSpPr/>
          <p:nvPr/>
        </p:nvSpPr>
        <p:spPr>
          <a:xfrm>
            <a:off x="3906961" y="4555721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32" y="2922268"/>
            <a:ext cx="502714" cy="456897"/>
          </a:xfrm>
          <a:prstGeom prst="rect">
            <a:avLst/>
          </a:prstGeom>
        </p:spPr>
      </p:pic>
      <p:sp>
        <p:nvSpPr>
          <p:cNvPr id="43" name="Google Shape;143;p2"/>
          <p:cNvSpPr/>
          <p:nvPr/>
        </p:nvSpPr>
        <p:spPr>
          <a:xfrm>
            <a:off x="4902999" y="2748538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Broker1 : 9090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43;p2"/>
          <p:cNvSpPr/>
          <p:nvPr/>
        </p:nvSpPr>
        <p:spPr>
          <a:xfrm>
            <a:off x="4902998" y="3167640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Broker2 : 9091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43;p2"/>
          <p:cNvSpPr/>
          <p:nvPr/>
        </p:nvSpPr>
        <p:spPr>
          <a:xfrm>
            <a:off x="4902997" y="3586742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Broker3 : 9092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62" y="2764245"/>
            <a:ext cx="87922" cy="64333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944" y="3190965"/>
            <a:ext cx="87922" cy="64333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762" y="3611753"/>
            <a:ext cx="87922" cy="64333"/>
          </a:xfrm>
          <a:prstGeom prst="rect">
            <a:avLst/>
          </a:prstGeom>
        </p:spPr>
      </p:pic>
      <p:sp>
        <p:nvSpPr>
          <p:cNvPr id="48" name="Google Shape;143;p2"/>
          <p:cNvSpPr/>
          <p:nvPr/>
        </p:nvSpPr>
        <p:spPr>
          <a:xfrm>
            <a:off x="4796200" y="4021794"/>
            <a:ext cx="479373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ZK1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43;p2"/>
          <p:cNvSpPr/>
          <p:nvPr/>
        </p:nvSpPr>
        <p:spPr>
          <a:xfrm>
            <a:off x="5313385" y="4021794"/>
            <a:ext cx="479373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ZK2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43;p2"/>
          <p:cNvSpPr/>
          <p:nvPr/>
        </p:nvSpPr>
        <p:spPr>
          <a:xfrm>
            <a:off x="5825490" y="4021794"/>
            <a:ext cx="479373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ZK3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83" y="4037501"/>
            <a:ext cx="87922" cy="6433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251" y="4045119"/>
            <a:ext cx="87922" cy="643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75" y="4046805"/>
            <a:ext cx="87922" cy="64333"/>
          </a:xfrm>
          <a:prstGeom prst="rect">
            <a:avLst/>
          </a:prstGeom>
        </p:spPr>
      </p:pic>
      <p:sp>
        <p:nvSpPr>
          <p:cNvPr id="54" name="Google Shape;143;p2"/>
          <p:cNvSpPr/>
          <p:nvPr/>
        </p:nvSpPr>
        <p:spPr>
          <a:xfrm>
            <a:off x="4779917" y="1996984"/>
            <a:ext cx="1508663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Prometheus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43;p2"/>
          <p:cNvSpPr/>
          <p:nvPr/>
        </p:nvSpPr>
        <p:spPr>
          <a:xfrm>
            <a:off x="9573085" y="2748538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Ingest_Node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43;p2"/>
          <p:cNvSpPr/>
          <p:nvPr/>
        </p:nvSpPr>
        <p:spPr>
          <a:xfrm>
            <a:off x="9573084" y="3167640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Master_Node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43;p2"/>
          <p:cNvSpPr/>
          <p:nvPr/>
        </p:nvSpPr>
        <p:spPr>
          <a:xfrm>
            <a:off x="9573083" y="3586742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Data_Node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848" y="2764245"/>
            <a:ext cx="87922" cy="6433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030" y="3190965"/>
            <a:ext cx="87922" cy="6433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848" y="3611753"/>
            <a:ext cx="87922" cy="64333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stCxn id="2" idx="3"/>
            <a:endCxn id="143" idx="1"/>
          </p:cNvCxnSpPr>
          <p:nvPr/>
        </p:nvCxnSpPr>
        <p:spPr>
          <a:xfrm>
            <a:off x="1232146" y="3150717"/>
            <a:ext cx="1337821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143" idx="3"/>
            <a:endCxn id="142" idx="1"/>
          </p:cNvCxnSpPr>
          <p:nvPr/>
        </p:nvCxnSpPr>
        <p:spPr>
          <a:xfrm>
            <a:off x="4125678" y="3152043"/>
            <a:ext cx="632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42" idx="3"/>
            <a:endCxn id="132" idx="1"/>
          </p:cNvCxnSpPr>
          <p:nvPr/>
        </p:nvCxnSpPr>
        <p:spPr>
          <a:xfrm>
            <a:off x="6314323" y="3152043"/>
            <a:ext cx="1073755" cy="2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32" idx="3"/>
            <a:endCxn id="55" idx="1"/>
          </p:cNvCxnSpPr>
          <p:nvPr/>
        </p:nvCxnSpPr>
        <p:spPr>
          <a:xfrm flipV="1">
            <a:off x="8943789" y="2881161"/>
            <a:ext cx="629296" cy="29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62" idx="2"/>
            <a:endCxn id="37" idx="2"/>
          </p:cNvCxnSpPr>
          <p:nvPr/>
        </p:nvCxnSpPr>
        <p:spPr>
          <a:xfrm rot="5400000">
            <a:off x="6168200" y="2498537"/>
            <a:ext cx="2547839" cy="5515214"/>
          </a:xfrm>
          <a:prstGeom prst="bentConnector3">
            <a:avLst>
              <a:gd name="adj1" fmla="val 108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62" idx="2"/>
            <a:endCxn id="35" idx="2"/>
          </p:cNvCxnSpPr>
          <p:nvPr/>
        </p:nvCxnSpPr>
        <p:spPr>
          <a:xfrm rot="5400000">
            <a:off x="5127907" y="1658940"/>
            <a:ext cx="2748535" cy="7395104"/>
          </a:xfrm>
          <a:prstGeom prst="bentConnector3">
            <a:avLst>
              <a:gd name="adj1" fmla="val 108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174" y="2454253"/>
            <a:ext cx="334583" cy="244816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50" y="5181950"/>
            <a:ext cx="334583" cy="244816"/>
          </a:xfrm>
          <a:prstGeom prst="rect">
            <a:avLst/>
          </a:prstGeom>
        </p:spPr>
      </p:pic>
      <p:sp>
        <p:nvSpPr>
          <p:cNvPr id="71" name="Google Shape;132;p2"/>
          <p:cNvSpPr/>
          <p:nvPr/>
        </p:nvSpPr>
        <p:spPr>
          <a:xfrm>
            <a:off x="202934" y="5124434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Kibana</a:t>
            </a:r>
            <a:endParaRPr lang="en-US" sz="14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27;p2"/>
          <p:cNvSpPr/>
          <p:nvPr/>
        </p:nvSpPr>
        <p:spPr>
          <a:xfrm>
            <a:off x="202934" y="4552055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endParaRPr sz="1600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꺾인 연결선 73"/>
          <p:cNvCxnSpPr>
            <a:stCxn id="62" idx="2"/>
            <a:endCxn id="71" idx="2"/>
          </p:cNvCxnSpPr>
          <p:nvPr/>
        </p:nvCxnSpPr>
        <p:spPr>
          <a:xfrm rot="5400000">
            <a:off x="4215991" y="747024"/>
            <a:ext cx="2748535" cy="9218936"/>
          </a:xfrm>
          <a:prstGeom prst="bentConnector3">
            <a:avLst>
              <a:gd name="adj1" fmla="val 108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610" y="5181950"/>
            <a:ext cx="334583" cy="244816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78" y="5181950"/>
            <a:ext cx="334583" cy="2448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3" y="5649229"/>
            <a:ext cx="4572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2667" y="2976413"/>
            <a:ext cx="504825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193" y="6121599"/>
            <a:ext cx="550686" cy="3844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716" y="5447592"/>
            <a:ext cx="585786" cy="585784"/>
          </a:xfrm>
          <a:prstGeom prst="rect">
            <a:avLst/>
          </a:prstGeom>
        </p:spPr>
      </p:pic>
      <p:pic>
        <p:nvPicPr>
          <p:cNvPr id="1027" name="Picture 3" descr="https://upload.wikimedia.org/wikipedia/commons/thumb/8/8a/Plotly-logo.png/220px-Plotly-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644" y="6218892"/>
            <a:ext cx="980630" cy="3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" descr="TensorFlow logo">
            <a:hlinkClick r:id="rId11" tooltip="TensorFlow logo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63" y="5505398"/>
            <a:ext cx="926334" cy="5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원통 68"/>
          <p:cNvSpPr/>
          <p:nvPr/>
        </p:nvSpPr>
        <p:spPr>
          <a:xfrm>
            <a:off x="7147367" y="4469761"/>
            <a:ext cx="1184856" cy="933569"/>
          </a:xfrm>
          <a:prstGeom prst="can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 smtClean="0"/>
              <a:t>or ES</a:t>
            </a:r>
          </a:p>
          <a:p>
            <a:pPr algn="ctr"/>
            <a:r>
              <a:rPr lang="en-US" altLang="ko-KR" dirty="0" smtClean="0"/>
              <a:t>Monitoring</a:t>
            </a:r>
            <a:endParaRPr lang="ko-KR" altLang="en-US" dirty="0"/>
          </a:p>
        </p:txBody>
      </p:sp>
      <p:sp>
        <p:nvSpPr>
          <p:cNvPr id="78" name="Google Shape;142;p2"/>
          <p:cNvSpPr/>
          <p:nvPr/>
        </p:nvSpPr>
        <p:spPr>
          <a:xfrm>
            <a:off x="8649838" y="4538126"/>
            <a:ext cx="1400604" cy="8180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6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MetricBeat</a:t>
            </a:r>
            <a:endParaRPr lang="en-US" altLang="ko-KR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r>
              <a:rPr lang="en-US" altLang="ko-KR" sz="12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endParaRPr lang="en-US" altLang="ko-KR" sz="12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/>
            <a:r>
              <a:rPr lang="en-US" altLang="ko-KR" sz="1600" dirty="0" err="1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Zabbix</a:t>
            </a:r>
            <a:endParaRPr lang="en-US" altLang="ko-KR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" name="꺾인 연결선 79"/>
          <p:cNvCxnSpPr>
            <a:stCxn id="62" idx="2"/>
            <a:endCxn id="78" idx="0"/>
          </p:cNvCxnSpPr>
          <p:nvPr/>
        </p:nvCxnSpPr>
        <p:spPr>
          <a:xfrm rot="5400000">
            <a:off x="9496983" y="3835382"/>
            <a:ext cx="555901" cy="8495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8" idx="1"/>
            <a:endCxn id="69" idx="4"/>
          </p:cNvCxnSpPr>
          <p:nvPr/>
        </p:nvCxnSpPr>
        <p:spPr>
          <a:xfrm flipH="1" flipV="1">
            <a:off x="8332223" y="4936546"/>
            <a:ext cx="317615" cy="106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69" idx="3"/>
            <a:endCxn id="71" idx="1"/>
          </p:cNvCxnSpPr>
          <p:nvPr/>
        </p:nvCxnSpPr>
        <p:spPr>
          <a:xfrm rot="5400000">
            <a:off x="3709232" y="1897033"/>
            <a:ext cx="524267" cy="7536861"/>
          </a:xfrm>
          <a:prstGeom prst="bentConnector4">
            <a:avLst>
              <a:gd name="adj1" fmla="val 327808"/>
              <a:gd name="adj2" fmla="val 10303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18" y="4554891"/>
            <a:ext cx="334583" cy="244816"/>
          </a:xfrm>
          <a:prstGeom prst="rect">
            <a:avLst/>
          </a:prstGeom>
        </p:spPr>
      </p:pic>
      <p:sp>
        <p:nvSpPr>
          <p:cNvPr id="87" name="원통 86"/>
          <p:cNvSpPr/>
          <p:nvPr/>
        </p:nvSpPr>
        <p:spPr>
          <a:xfrm>
            <a:off x="5649912" y="4480376"/>
            <a:ext cx="1184856" cy="933569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R-DB</a:t>
            </a:r>
            <a:br>
              <a:rPr lang="en-US" altLang="ko-KR" dirty="0" smtClean="0"/>
            </a:b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PostgreSQL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563" y="4565506"/>
            <a:ext cx="334583" cy="244816"/>
          </a:xfrm>
          <a:prstGeom prst="rect">
            <a:avLst/>
          </a:prstGeom>
        </p:spPr>
      </p:pic>
      <p:cxnSp>
        <p:nvCxnSpPr>
          <p:cNvPr id="89" name="꺾인 연결선 88"/>
          <p:cNvCxnSpPr>
            <a:stCxn id="37" idx="3"/>
            <a:endCxn id="87" idx="3"/>
          </p:cNvCxnSpPr>
          <p:nvPr/>
        </p:nvCxnSpPr>
        <p:spPr>
          <a:xfrm flipV="1">
            <a:off x="5462367" y="5413945"/>
            <a:ext cx="779973" cy="414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54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및 저장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(Data Lake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42;p2"/>
          <p:cNvSpPr/>
          <p:nvPr/>
        </p:nvSpPr>
        <p:spPr>
          <a:xfrm>
            <a:off x="7085349" y="2919248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 cluster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43;p2"/>
          <p:cNvSpPr/>
          <p:nvPr/>
        </p:nvSpPr>
        <p:spPr>
          <a:xfrm>
            <a:off x="4729579" y="2919248"/>
            <a:ext cx="1048478" cy="1604479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Producer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tweepy</a:t>
            </a: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API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43;p2"/>
          <p:cNvSpPr/>
          <p:nvPr/>
        </p:nvSpPr>
        <p:spPr>
          <a:xfrm>
            <a:off x="7229736" y="3318906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Broker1 : 9090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43;p2"/>
          <p:cNvSpPr/>
          <p:nvPr/>
        </p:nvSpPr>
        <p:spPr>
          <a:xfrm>
            <a:off x="7229735" y="3738008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Broker2 : 9091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43;p2"/>
          <p:cNvSpPr/>
          <p:nvPr/>
        </p:nvSpPr>
        <p:spPr>
          <a:xfrm>
            <a:off x="7229734" y="4157110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Broker3 : 9092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99" y="3334613"/>
            <a:ext cx="87922" cy="64333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81" y="3761333"/>
            <a:ext cx="87922" cy="64333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99" y="4182121"/>
            <a:ext cx="87922" cy="64333"/>
          </a:xfrm>
          <a:prstGeom prst="rect">
            <a:avLst/>
          </a:prstGeom>
        </p:spPr>
      </p:pic>
      <p:cxnSp>
        <p:nvCxnSpPr>
          <p:cNvPr id="122" name="직선 화살표 연결선 121"/>
          <p:cNvCxnSpPr>
            <a:endCxn id="108" idx="1"/>
          </p:cNvCxnSpPr>
          <p:nvPr/>
        </p:nvCxnSpPr>
        <p:spPr>
          <a:xfrm flipV="1">
            <a:off x="3428577" y="3721488"/>
            <a:ext cx="1301002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8" idx="3"/>
            <a:endCxn id="106" idx="1"/>
          </p:cNvCxnSpPr>
          <p:nvPr/>
        </p:nvCxnSpPr>
        <p:spPr>
          <a:xfrm>
            <a:off x="5778057" y="3721488"/>
            <a:ext cx="1307292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그림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313" y="3509559"/>
            <a:ext cx="502714" cy="456897"/>
          </a:xfrm>
          <a:prstGeom prst="rect">
            <a:avLst/>
          </a:prstGeom>
        </p:spPr>
      </p:pic>
      <p:sp>
        <p:nvSpPr>
          <p:cNvPr id="17" name="Google Shape;130;p2"/>
          <p:cNvSpPr/>
          <p:nvPr/>
        </p:nvSpPr>
        <p:spPr>
          <a:xfrm>
            <a:off x="202934" y="1652291"/>
            <a:ext cx="1555711" cy="7750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crawled</a:t>
            </a:r>
            <a:br>
              <a:rPr lang="en-US" sz="1400" dirty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 dirty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 reviews</a:t>
            </a:r>
            <a:endParaRPr sz="14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41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 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색인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32;p2"/>
          <p:cNvSpPr/>
          <p:nvPr/>
        </p:nvSpPr>
        <p:spPr>
          <a:xfrm>
            <a:off x="7091480" y="2936930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Logstash</a:t>
            </a: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42;p2"/>
          <p:cNvSpPr/>
          <p:nvPr/>
        </p:nvSpPr>
        <p:spPr>
          <a:xfrm>
            <a:off x="3147098" y="2910195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 cluster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43;p2"/>
          <p:cNvSpPr/>
          <p:nvPr/>
        </p:nvSpPr>
        <p:spPr>
          <a:xfrm>
            <a:off x="5286800" y="2912042"/>
            <a:ext cx="1048478" cy="1604479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Kafka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Streams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Consumer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43;p2"/>
          <p:cNvSpPr/>
          <p:nvPr/>
        </p:nvSpPr>
        <p:spPr>
          <a:xfrm>
            <a:off x="3291485" y="3309853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Broker1 : 9090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43;p2"/>
          <p:cNvSpPr/>
          <p:nvPr/>
        </p:nvSpPr>
        <p:spPr>
          <a:xfrm>
            <a:off x="3291484" y="3728955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Broker2 : 9091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43;p2"/>
          <p:cNvSpPr/>
          <p:nvPr/>
        </p:nvSpPr>
        <p:spPr>
          <a:xfrm>
            <a:off x="3291483" y="4148057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Broker3 : 9092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48" y="3325560"/>
            <a:ext cx="87922" cy="643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30" y="3752280"/>
            <a:ext cx="87922" cy="643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48" y="4173068"/>
            <a:ext cx="87922" cy="64333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20" idx="3"/>
            <a:endCxn id="21" idx="1"/>
          </p:cNvCxnSpPr>
          <p:nvPr/>
        </p:nvCxnSpPr>
        <p:spPr>
          <a:xfrm>
            <a:off x="4702809" y="3713358"/>
            <a:ext cx="583991" cy="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1" idx="3"/>
            <a:endCxn id="19" idx="1"/>
          </p:cNvCxnSpPr>
          <p:nvPr/>
        </p:nvCxnSpPr>
        <p:spPr>
          <a:xfrm>
            <a:off x="6335278" y="3714282"/>
            <a:ext cx="756202" cy="2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76" y="3015568"/>
            <a:ext cx="334583" cy="24481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631" y="3578886"/>
            <a:ext cx="504825" cy="647700"/>
          </a:xfrm>
          <a:prstGeom prst="rect">
            <a:avLst/>
          </a:prstGeom>
        </p:spPr>
      </p:pic>
      <p:sp>
        <p:nvSpPr>
          <p:cNvPr id="28" name="Google Shape;130;p2"/>
          <p:cNvSpPr/>
          <p:nvPr/>
        </p:nvSpPr>
        <p:spPr>
          <a:xfrm>
            <a:off x="351851" y="1016917"/>
            <a:ext cx="1555711" cy="77505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색인</a:t>
            </a:r>
            <a:endParaRPr sz="1400" dirty="0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733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(DW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32;p2"/>
          <p:cNvSpPr/>
          <p:nvPr/>
        </p:nvSpPr>
        <p:spPr>
          <a:xfrm>
            <a:off x="3678161" y="2819234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Logstash</a:t>
            </a: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직선 화살표 연결선 37"/>
          <p:cNvCxnSpPr>
            <a:stCxn id="29" idx="3"/>
          </p:cNvCxnSpPr>
          <p:nvPr/>
        </p:nvCxnSpPr>
        <p:spPr>
          <a:xfrm>
            <a:off x="5233872" y="3622397"/>
            <a:ext cx="258625" cy="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57" y="2897872"/>
            <a:ext cx="334583" cy="24481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312" y="3461190"/>
            <a:ext cx="504825" cy="6477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5015" y="6326201"/>
            <a:ext cx="51090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참고 사이트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://m.blog.naver.com/olpaemi/222005459201</a:t>
            </a:r>
          </a:p>
        </p:txBody>
      </p:sp>
      <p:sp>
        <p:nvSpPr>
          <p:cNvPr id="26" name="Google Shape;142;p2"/>
          <p:cNvSpPr/>
          <p:nvPr/>
        </p:nvSpPr>
        <p:spPr>
          <a:xfrm>
            <a:off x="5492497" y="2808096"/>
            <a:ext cx="1555711" cy="16063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376092"/>
                </a:solidFill>
                <a:latin typeface="Malgun Gothic"/>
                <a:ea typeface="Malgun Gothic"/>
                <a:cs typeface="Malgun Gothic"/>
                <a:sym typeface="Malgun Gothic"/>
              </a:rPr>
              <a:t>ES cluster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7609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43;p2"/>
          <p:cNvSpPr/>
          <p:nvPr/>
        </p:nvSpPr>
        <p:spPr>
          <a:xfrm>
            <a:off x="5643712" y="3180735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Ingest_Node</a:t>
            </a:r>
            <a:endParaRPr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43;p2"/>
          <p:cNvSpPr/>
          <p:nvPr/>
        </p:nvSpPr>
        <p:spPr>
          <a:xfrm>
            <a:off x="5643711" y="3599837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Master_Node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43;p2"/>
          <p:cNvSpPr/>
          <p:nvPr/>
        </p:nvSpPr>
        <p:spPr>
          <a:xfrm>
            <a:off x="5643710" y="4018939"/>
            <a:ext cx="1285804" cy="265246"/>
          </a:xfrm>
          <a:prstGeom prst="roundRect">
            <a:avLst>
              <a:gd name="adj" fmla="val 16667"/>
            </a:avLst>
          </a:prstGeom>
          <a:solidFill>
            <a:srgbClr val="D6E6F5"/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 dirty="0" err="1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Data_Node</a:t>
            </a:r>
            <a:endParaRPr lang="en-US" altLang="ko-KR" sz="120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75" y="3196442"/>
            <a:ext cx="87922" cy="6433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57" y="3623162"/>
            <a:ext cx="87922" cy="64333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75" y="4043950"/>
            <a:ext cx="87922" cy="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 화면 관련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85276" y="2165512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Controller(Servlet)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85276" y="2595739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BoardController.class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90813" y="424179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90813" y="467202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boardList</a:t>
            </a:r>
            <a:r>
              <a:rPr lang="en-US" altLang="ko-KR" sz="13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.jsp</a:t>
            </a:r>
            <a:endParaRPr lang="ko-KR" altLang="en-US" sz="13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원통 86"/>
          <p:cNvSpPr/>
          <p:nvPr/>
        </p:nvSpPr>
        <p:spPr>
          <a:xfrm>
            <a:off x="10847972" y="2864906"/>
            <a:ext cx="1184856" cy="933569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3840268" y="216956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implement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840268" y="259979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BoardService.class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51581" y="2252946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 Access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151581" y="2683173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BoardMapper.class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462894" y="2252946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MyBatisSqlMapper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462894" y="2683173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boardMapper.xml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168271" y="418869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(DTO | VO | Map, …)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168271" y="461892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BoardSelectResp.class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2360170" y="3039195"/>
            <a:ext cx="1480098" cy="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5713433" y="3297949"/>
            <a:ext cx="422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1" idx="3"/>
            <a:endCxn id="93" idx="1"/>
          </p:cNvCxnSpPr>
          <p:nvPr/>
        </p:nvCxnSpPr>
        <p:spPr>
          <a:xfrm>
            <a:off x="8006139" y="3331692"/>
            <a:ext cx="4567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87" idx="2"/>
            <a:endCxn id="93" idx="3"/>
          </p:cNvCxnSpPr>
          <p:nvPr/>
        </p:nvCxnSpPr>
        <p:spPr>
          <a:xfrm flipH="1">
            <a:off x="10317452" y="3331691"/>
            <a:ext cx="5305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7814745" y="3761920"/>
            <a:ext cx="1178669" cy="1656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1"/>
          </p:cNvCxnSpPr>
          <p:nvPr/>
        </p:nvCxnSpPr>
        <p:spPr>
          <a:xfrm flipH="1" flipV="1">
            <a:off x="5677112" y="3534647"/>
            <a:ext cx="491159" cy="1732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2362267" y="3337453"/>
            <a:ext cx="1552450" cy="5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041553" y="3465480"/>
            <a:ext cx="156704" cy="170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V="1">
            <a:off x="169221" y="3297949"/>
            <a:ext cx="54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H="1">
            <a:off x="146523" y="55581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6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en-US" altLang="ko-KR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화면 관련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원통 86"/>
          <p:cNvSpPr/>
          <p:nvPr/>
        </p:nvSpPr>
        <p:spPr>
          <a:xfrm>
            <a:off x="10847972" y="2864906"/>
            <a:ext cx="1184856" cy="933569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</a:t>
            </a:r>
            <a:endParaRPr lang="ko-KR" altLang="en-US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169221" y="3297949"/>
            <a:ext cx="54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46523" y="55581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17026" y="2165512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Controller(Servlet)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7026" y="2595739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BoardController.class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2563" y="424179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ViewResolver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2563" y="467202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boardDetail</a:t>
            </a:r>
            <a:r>
              <a:rPr lang="en-US" altLang="ko-KR" sz="13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.jsp</a:t>
            </a:r>
            <a:endParaRPr lang="ko-KR" altLang="en-US" sz="13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72018" y="216956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implement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72018" y="259979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BoardService.class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83331" y="2252946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&lt;&lt;interface&gt;&gt; Access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83331" y="2683173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BoardMapper.class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494644" y="2252946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MyBatisSqlMapper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494644" y="2683173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boardMapper.xml</a:t>
            </a:r>
            <a:endParaRPr lang="ko-KR" alt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00021" y="4188698"/>
            <a:ext cx="1854558" cy="4400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(DTO | VO | Map, …)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00021" y="4618925"/>
            <a:ext cx="1854558" cy="12970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(insert</a:t>
            </a:r>
            <a:r>
              <a:rPr lang="ko-KR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시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BoardSelectReqt.class</a:t>
            </a:r>
            <a:endParaRPr lang="en-US" altLang="ko-KR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</a:t>
            </a:r>
            <a:r>
              <a:rPr lang="ko-KR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시</a:t>
            </a:r>
            <a:r>
              <a:rPr lang="en-US" altLang="ko-KR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US" altLang="ko-KR" sz="13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SelectResp.class</a:t>
            </a:r>
            <a:endParaRPr lang="en-US" altLang="ko-KR" sz="13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391920" y="3039195"/>
            <a:ext cx="1480098" cy="3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5745183" y="3297949"/>
            <a:ext cx="422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8" idx="3"/>
            <a:endCxn id="40" idx="1"/>
          </p:cNvCxnSpPr>
          <p:nvPr/>
        </p:nvCxnSpPr>
        <p:spPr>
          <a:xfrm>
            <a:off x="8037889" y="3331692"/>
            <a:ext cx="45675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40" idx="3"/>
          </p:cNvCxnSpPr>
          <p:nvPr/>
        </p:nvCxnSpPr>
        <p:spPr>
          <a:xfrm flipH="1">
            <a:off x="10349202" y="3331691"/>
            <a:ext cx="530520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2" idx="3"/>
          </p:cNvCxnSpPr>
          <p:nvPr/>
        </p:nvCxnSpPr>
        <p:spPr>
          <a:xfrm rot="5400000">
            <a:off x="7787110" y="4029389"/>
            <a:ext cx="1505524" cy="970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2" idx="1"/>
          </p:cNvCxnSpPr>
          <p:nvPr/>
        </p:nvCxnSpPr>
        <p:spPr>
          <a:xfrm flipH="1" flipV="1">
            <a:off x="5708862" y="3534647"/>
            <a:ext cx="491159" cy="1732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394017" y="3337453"/>
            <a:ext cx="1552450" cy="5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073303" y="3465480"/>
            <a:ext cx="156704" cy="170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29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"/>
          <p:cNvGrpSpPr/>
          <p:nvPr/>
        </p:nvGrpSpPr>
        <p:grpSpPr>
          <a:xfrm>
            <a:off x="0" y="692704"/>
            <a:ext cx="11096625" cy="72000"/>
            <a:chOff x="976307" y="692704"/>
            <a:chExt cx="9918820" cy="72000"/>
          </a:xfrm>
        </p:grpSpPr>
        <p:sp>
          <p:nvSpPr>
            <p:cNvPr id="124" name="Google Shape;124;p2"/>
            <p:cNvSpPr/>
            <p:nvPr/>
          </p:nvSpPr>
          <p:spPr>
            <a:xfrm>
              <a:off x="976307" y="692704"/>
              <a:ext cx="9918820" cy="7200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976307" y="692704"/>
              <a:ext cx="3492000" cy="720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270812" y="312622"/>
            <a:ext cx="103865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lgun Gothic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altLang="en-US" sz="22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분석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33;p2"/>
          <p:cNvSpPr/>
          <p:nvPr/>
        </p:nvSpPr>
        <p:spPr>
          <a:xfrm>
            <a:off x="6227218" y="1748676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모델</a:t>
            </a:r>
            <a:endParaRPr/>
          </a:p>
        </p:txBody>
      </p:sp>
      <p:sp>
        <p:nvSpPr>
          <p:cNvPr id="52" name="Google Shape;134;p2"/>
          <p:cNvSpPr/>
          <p:nvPr/>
        </p:nvSpPr>
        <p:spPr>
          <a:xfrm>
            <a:off x="6260778" y="2947053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GRU / LSTM</a:t>
            </a:r>
            <a:b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(TF v2)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35;p2"/>
          <p:cNvSpPr/>
          <p:nvPr/>
        </p:nvSpPr>
        <p:spPr>
          <a:xfrm>
            <a:off x="6259644" y="4032818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Bi-LSTM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BERT 기반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(TF v2)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36;p2"/>
          <p:cNvSpPr/>
          <p:nvPr/>
        </p:nvSpPr>
        <p:spPr>
          <a:xfrm>
            <a:off x="6259644" y="5156851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Bi-LSTM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Multi-Kernel 1D CNN 기반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(TF v2)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37;p2"/>
          <p:cNvSpPr/>
          <p:nvPr/>
        </p:nvSpPr>
        <p:spPr>
          <a:xfrm>
            <a:off x="4550770" y="1737360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특징 선택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38;p2"/>
          <p:cNvSpPr/>
          <p:nvPr/>
        </p:nvSpPr>
        <p:spPr>
          <a:xfrm>
            <a:off x="4524863" y="2979447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39;p2"/>
          <p:cNvSpPr/>
          <p:nvPr/>
        </p:nvSpPr>
        <p:spPr>
          <a:xfrm>
            <a:off x="4524863" y="4113754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40;p2"/>
          <p:cNvSpPr/>
          <p:nvPr/>
        </p:nvSpPr>
        <p:spPr>
          <a:xfrm>
            <a:off x="4545176" y="5156851"/>
            <a:ext cx="1555711" cy="896344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41;p2"/>
          <p:cNvSpPr/>
          <p:nvPr/>
        </p:nvSpPr>
        <p:spPr>
          <a:xfrm>
            <a:off x="270812" y="837009"/>
            <a:ext cx="1587873" cy="4941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3.8.1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44;p2"/>
          <p:cNvSpPr/>
          <p:nvPr/>
        </p:nvSpPr>
        <p:spPr>
          <a:xfrm>
            <a:off x="6263741" y="3497512"/>
            <a:ext cx="1555800" cy="360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현재(정답) label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45;p2"/>
          <p:cNvSpPr/>
          <p:nvPr/>
        </p:nvSpPr>
        <p:spPr>
          <a:xfrm>
            <a:off x="6260826" y="4574298"/>
            <a:ext cx="1555800" cy="360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현재(정답) label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46;p2"/>
          <p:cNvSpPr/>
          <p:nvPr/>
        </p:nvSpPr>
        <p:spPr>
          <a:xfrm>
            <a:off x="6273471" y="5943879"/>
            <a:ext cx="1555711" cy="36004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현재(정답) label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39;p2"/>
          <p:cNvSpPr/>
          <p:nvPr/>
        </p:nvSpPr>
        <p:spPr>
          <a:xfrm>
            <a:off x="2883537" y="2393613"/>
            <a:ext cx="1289353" cy="742878"/>
          </a:xfrm>
          <a:prstGeom prst="roundRect">
            <a:avLst>
              <a:gd name="adj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토큰화</a:t>
            </a:r>
            <a:r>
              <a:rPr lang="en-US" sz="1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br>
              <a:rPr lang="en-US" sz="1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</a:t>
            </a:r>
            <a:r>
              <a:rPr lang="en-US" sz="1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인코딩</a:t>
            </a:r>
            <a:r>
              <a:rPr lang="en-US" sz="1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</a:t>
            </a:r>
            <a:endParaRPr sz="12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27;p2"/>
          <p:cNvSpPr/>
          <p:nvPr/>
        </p:nvSpPr>
        <p:spPr>
          <a:xfrm>
            <a:off x="2763442" y="1748675"/>
            <a:ext cx="1555711" cy="494115"/>
          </a:xfrm>
          <a:prstGeom prst="roundRect">
            <a:avLst>
              <a:gd name="adj" fmla="val 16667"/>
            </a:avLst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전처리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60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223</Words>
  <Application>Microsoft Office PowerPoint</Application>
  <PresentationFormat>사용자 지정</PresentationFormat>
  <Paragraphs>136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KATRI</dc:creator>
  <cp:lastModifiedBy>TAEU BAHK</cp:lastModifiedBy>
  <cp:revision>63</cp:revision>
  <dcterms:created xsi:type="dcterms:W3CDTF">2022-04-06T07:49:43Z</dcterms:created>
  <dcterms:modified xsi:type="dcterms:W3CDTF">2023-08-12T07:54:10Z</dcterms:modified>
</cp:coreProperties>
</file>